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8"/>
  </p:notesMasterIdLst>
  <p:sldIdLst>
    <p:sldId id="1563" r:id="rId2"/>
    <p:sldId id="1398" r:id="rId3"/>
    <p:sldId id="258" r:id="rId4"/>
    <p:sldId id="1267" r:id="rId5"/>
    <p:sldId id="751" r:id="rId6"/>
    <p:sldId id="696" r:id="rId7"/>
    <p:sldId id="256" r:id="rId8"/>
    <p:sldId id="1268" r:id="rId9"/>
    <p:sldId id="620" r:id="rId10"/>
    <p:sldId id="1397" r:id="rId11"/>
    <p:sldId id="968" r:id="rId12"/>
    <p:sldId id="1038" r:id="rId13"/>
    <p:sldId id="717" r:id="rId14"/>
    <p:sldId id="685" r:id="rId15"/>
    <p:sldId id="621" r:id="rId16"/>
    <p:sldId id="1554" r:id="rId17"/>
    <p:sldId id="651" r:id="rId18"/>
    <p:sldId id="1564" r:id="rId19"/>
    <p:sldId id="697" r:id="rId20"/>
    <p:sldId id="681" r:id="rId21"/>
    <p:sldId id="1399" r:id="rId22"/>
    <p:sldId id="1411" r:id="rId23"/>
    <p:sldId id="1560" r:id="rId24"/>
    <p:sldId id="737" r:id="rId25"/>
    <p:sldId id="914" r:id="rId26"/>
    <p:sldId id="1400" r:id="rId27"/>
    <p:sldId id="1132" r:id="rId28"/>
    <p:sldId id="966" r:id="rId29"/>
    <p:sldId id="887" r:id="rId30"/>
    <p:sldId id="1401" r:id="rId31"/>
    <p:sldId id="1209" r:id="rId32"/>
    <p:sldId id="939" r:id="rId33"/>
    <p:sldId id="878" r:id="rId34"/>
    <p:sldId id="1402" r:id="rId35"/>
    <p:sldId id="1133" r:id="rId36"/>
    <p:sldId id="391" r:id="rId37"/>
    <p:sldId id="1413" r:id="rId38"/>
    <p:sldId id="931" r:id="rId39"/>
    <p:sldId id="1403" r:id="rId40"/>
    <p:sldId id="1412" r:id="rId41"/>
    <p:sldId id="738" r:id="rId42"/>
    <p:sldId id="1404" r:id="rId43"/>
    <p:sldId id="1318" r:id="rId44"/>
    <p:sldId id="393" r:id="rId45"/>
    <p:sldId id="908" r:id="rId46"/>
    <p:sldId id="1184" r:id="rId47"/>
    <p:sldId id="1396" r:id="rId48"/>
    <p:sldId id="1319" r:id="rId49"/>
    <p:sldId id="1405" r:id="rId50"/>
    <p:sldId id="1134" r:id="rId51"/>
    <p:sldId id="394" r:id="rId52"/>
    <p:sldId id="909" r:id="rId53"/>
    <p:sldId id="1201" r:id="rId54"/>
    <p:sldId id="1559" r:id="rId55"/>
    <p:sldId id="1406" r:id="rId56"/>
    <p:sldId id="1135" r:id="rId57"/>
    <p:sldId id="1645" r:id="rId58"/>
    <p:sldId id="418" r:id="rId59"/>
    <p:sldId id="915" r:id="rId60"/>
    <p:sldId id="1565" r:id="rId61"/>
    <p:sldId id="1566" r:id="rId62"/>
    <p:sldId id="1407" r:id="rId63"/>
    <p:sldId id="1136" r:id="rId64"/>
    <p:sldId id="898" r:id="rId65"/>
    <p:sldId id="1414" r:id="rId66"/>
    <p:sldId id="1415" r:id="rId67"/>
    <p:sldId id="1408" r:id="rId68"/>
    <p:sldId id="1213" r:id="rId69"/>
    <p:sldId id="1646" r:id="rId70"/>
    <p:sldId id="1185" r:id="rId71"/>
    <p:sldId id="1175" r:id="rId72"/>
    <p:sldId id="945" r:id="rId73"/>
    <p:sldId id="1270" r:id="rId74"/>
    <p:sldId id="1172" r:id="rId75"/>
    <p:sldId id="1155" r:id="rId76"/>
    <p:sldId id="1647" r:id="rId77"/>
    <p:sldId id="1151" r:id="rId78"/>
    <p:sldId id="1173" r:id="rId79"/>
    <p:sldId id="1269" r:id="rId80"/>
    <p:sldId id="1648" r:id="rId81"/>
    <p:sldId id="1289" r:id="rId82"/>
    <p:sldId id="1649" r:id="rId83"/>
    <p:sldId id="1290" r:id="rId84"/>
    <p:sldId id="1182" r:id="rId85"/>
    <p:sldId id="1282" r:id="rId86"/>
    <p:sldId id="1183" r:id="rId87"/>
    <p:sldId id="1281" r:id="rId88"/>
    <p:sldId id="1280" r:id="rId89"/>
    <p:sldId id="1273" r:id="rId90"/>
    <p:sldId id="1276" r:id="rId91"/>
    <p:sldId id="1279" r:id="rId92"/>
    <p:sldId id="1288" r:id="rId93"/>
    <p:sldId id="1174" r:id="rId94"/>
    <p:sldId id="1193" r:id="rId95"/>
    <p:sldId id="1204" r:id="rId96"/>
    <p:sldId id="1205" r:id="rId97"/>
    <p:sldId id="1206" r:id="rId98"/>
    <p:sldId id="1208" r:id="rId99"/>
    <p:sldId id="1272" r:id="rId100"/>
    <p:sldId id="1153" r:id="rId101"/>
    <p:sldId id="900" r:id="rId102"/>
    <p:sldId id="1409" r:id="rId103"/>
    <p:sldId id="1216" r:id="rId104"/>
    <p:sldId id="1095" r:id="rId105"/>
    <p:sldId id="1410" r:id="rId106"/>
    <p:sldId id="1217" r:id="rId107"/>
    <p:sldId id="1291" r:id="rId108"/>
    <p:sldId id="1198" r:id="rId109"/>
    <p:sldId id="1195" r:id="rId110"/>
    <p:sldId id="1171" r:id="rId111"/>
    <p:sldId id="1169" r:id="rId112"/>
    <p:sldId id="907" r:id="rId113"/>
    <p:sldId id="1644" r:id="rId114"/>
    <p:sldId id="668" r:id="rId115"/>
    <p:sldId id="1562" r:id="rId116"/>
    <p:sldId id="1561" r:id="rId1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E144CE-7F64-4937-A714-EE1D85565D16}" v="232" dt="2025-03-07T10:43:10.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74" d="100"/>
          <a:sy n="74" d="100"/>
        </p:scale>
        <p:origin x="950"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microsoft.com/office/2015/10/relationships/revisionInfo" Target="revisionInfo.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8A8EAE84-2F97-4195-8EA4-B77798FD3027}"/>
    <pc:docChg chg="addSld modSld sldOrd">
      <pc:chgData name="luis cleto" userId="a76db6c301978307" providerId="LiveId" clId="{8A8EAE84-2F97-4195-8EA4-B77798FD3027}" dt="2024-05-02T15:03:11.769" v="28" actId="13926"/>
      <pc:docMkLst>
        <pc:docMk/>
      </pc:docMkLst>
      <pc:sldChg chg="addSp modSp new mod">
        <pc:chgData name="luis cleto" userId="a76db6c301978307" providerId="LiveId" clId="{8A8EAE84-2F97-4195-8EA4-B77798FD3027}" dt="2024-05-02T15:03:11.769" v="28" actId="13926"/>
        <pc:sldMkLst>
          <pc:docMk/>
          <pc:sldMk cId="136149434" sldId="1561"/>
        </pc:sldMkLst>
      </pc:sldChg>
      <pc:sldChg chg="addSp modSp new mod ord">
        <pc:chgData name="luis cleto" userId="a76db6c301978307" providerId="LiveId" clId="{8A8EAE84-2F97-4195-8EA4-B77798FD3027}" dt="2024-05-02T15:02:41.098" v="18" actId="13926"/>
        <pc:sldMkLst>
          <pc:docMk/>
          <pc:sldMk cId="906808213" sldId="1562"/>
        </pc:sldMkLst>
      </pc:sldChg>
    </pc:docChg>
  </pc:docChgLst>
  <pc:docChgLst>
    <pc:chgData name="luis cleto" userId="a76db6c301978307" providerId="LiveId" clId="{D6E144CE-7F64-4937-A714-EE1D85565D16}"/>
    <pc:docChg chg="undo custSel addSld delSld modSld sldOrd">
      <pc:chgData name="luis cleto" userId="a76db6c301978307" providerId="LiveId" clId="{D6E144CE-7F64-4937-A714-EE1D85565D16}" dt="2025-03-07T10:44:21.498" v="3158" actId="1076"/>
      <pc:docMkLst>
        <pc:docMk/>
      </pc:docMkLst>
      <pc:sldChg chg="modSp">
        <pc:chgData name="luis cleto" userId="a76db6c301978307" providerId="LiveId" clId="{D6E144CE-7F64-4937-A714-EE1D85565D16}" dt="2025-03-05T18:22:08.832" v="21" actId="20577"/>
        <pc:sldMkLst>
          <pc:docMk/>
          <pc:sldMk cId="3375724587" sldId="258"/>
        </pc:sldMkLst>
        <pc:spChg chg="mod">
          <ac:chgData name="luis cleto" userId="a76db6c301978307" providerId="LiveId" clId="{D6E144CE-7F64-4937-A714-EE1D85565D16}" dt="2025-03-05T18:22:08.832" v="21" actId="20577"/>
          <ac:spMkLst>
            <pc:docMk/>
            <pc:sldMk cId="3375724587" sldId="258"/>
            <ac:spMk id="2" creationId="{315733AF-E71A-4333-B751-32EC77A0B7E4}"/>
          </ac:spMkLst>
        </pc:spChg>
      </pc:sldChg>
      <pc:sldChg chg="modSp">
        <pc:chgData name="luis cleto" userId="a76db6c301978307" providerId="LiveId" clId="{D6E144CE-7F64-4937-A714-EE1D85565D16}" dt="2025-03-07T10:16:23.422" v="2730" actId="207"/>
        <pc:sldMkLst>
          <pc:docMk/>
          <pc:sldMk cId="3518535225" sldId="391"/>
        </pc:sldMkLst>
        <pc:spChg chg="mod">
          <ac:chgData name="luis cleto" userId="a76db6c301978307" providerId="LiveId" clId="{D6E144CE-7F64-4937-A714-EE1D85565D16}" dt="2025-03-07T10:16:23.422" v="2730" actId="207"/>
          <ac:spMkLst>
            <pc:docMk/>
            <pc:sldMk cId="3518535225" sldId="391"/>
            <ac:spMk id="7" creationId="{D4AEFF95-0B98-45A8-B40E-152070839F32}"/>
          </ac:spMkLst>
        </pc:spChg>
      </pc:sldChg>
      <pc:sldChg chg="modSp mod">
        <pc:chgData name="luis cleto" userId="a76db6c301978307" providerId="LiveId" clId="{D6E144CE-7F64-4937-A714-EE1D85565D16}" dt="2025-03-07T10:22:11.587" v="2909" actId="1076"/>
        <pc:sldMkLst>
          <pc:docMk/>
          <pc:sldMk cId="543631918" sldId="393"/>
        </pc:sldMkLst>
        <pc:spChg chg="mod">
          <ac:chgData name="luis cleto" userId="a76db6c301978307" providerId="LiveId" clId="{D6E144CE-7F64-4937-A714-EE1D85565D16}" dt="2025-03-07T10:22:11.587" v="2909" actId="1076"/>
          <ac:spMkLst>
            <pc:docMk/>
            <pc:sldMk cId="543631918" sldId="393"/>
            <ac:spMk id="9" creationId="{ADF6C0ED-18FC-4AEA-BD66-3E758B89F364}"/>
          </ac:spMkLst>
        </pc:spChg>
      </pc:sldChg>
      <pc:sldChg chg="modSp mod">
        <pc:chgData name="luis cleto" userId="a76db6c301978307" providerId="LiveId" clId="{D6E144CE-7F64-4937-A714-EE1D85565D16}" dt="2025-03-07T10:25:07.043" v="2919" actId="207"/>
        <pc:sldMkLst>
          <pc:docMk/>
          <pc:sldMk cId="1208584447" sldId="394"/>
        </pc:sldMkLst>
        <pc:spChg chg="mod">
          <ac:chgData name="luis cleto" userId="a76db6c301978307" providerId="LiveId" clId="{D6E144CE-7F64-4937-A714-EE1D85565D16}" dt="2025-03-07T10:25:07.043" v="2919" actId="207"/>
          <ac:spMkLst>
            <pc:docMk/>
            <pc:sldMk cId="1208584447" sldId="394"/>
            <ac:spMk id="6" creationId="{7B97C6A8-B21B-49DA-9C09-047C087D31DF}"/>
          </ac:spMkLst>
        </pc:spChg>
        <pc:spChg chg="mod">
          <ac:chgData name="luis cleto" userId="a76db6c301978307" providerId="LiveId" clId="{D6E144CE-7F64-4937-A714-EE1D85565D16}" dt="2025-03-07T10:23:52.231" v="2914" actId="1076"/>
          <ac:spMkLst>
            <pc:docMk/>
            <pc:sldMk cId="1208584447" sldId="394"/>
            <ac:spMk id="8" creationId="{8E31DEC0-CFB1-4D68-B749-A5D2382E89F6}"/>
          </ac:spMkLst>
        </pc:spChg>
        <pc:spChg chg="mod">
          <ac:chgData name="luis cleto" userId="a76db6c301978307" providerId="LiveId" clId="{D6E144CE-7F64-4937-A714-EE1D85565D16}" dt="2025-03-07T10:23:48.361" v="2913" actId="1076"/>
          <ac:spMkLst>
            <pc:docMk/>
            <pc:sldMk cId="1208584447" sldId="394"/>
            <ac:spMk id="10" creationId="{A7A92D84-7D28-4A50-BA0A-445A640CA74E}"/>
          </ac:spMkLst>
        </pc:spChg>
        <pc:spChg chg="mod">
          <ac:chgData name="luis cleto" userId="a76db6c301978307" providerId="LiveId" clId="{D6E144CE-7F64-4937-A714-EE1D85565D16}" dt="2025-03-07T10:23:55.829" v="2915" actId="1076"/>
          <ac:spMkLst>
            <pc:docMk/>
            <pc:sldMk cId="1208584447" sldId="394"/>
            <ac:spMk id="12" creationId="{2E75A9AD-779D-4915-BCE7-4315A07295E8}"/>
          </ac:spMkLst>
        </pc:spChg>
        <pc:spChg chg="mod">
          <ac:chgData name="luis cleto" userId="a76db6c301978307" providerId="LiveId" clId="{D6E144CE-7F64-4937-A714-EE1D85565D16}" dt="2025-03-07T10:24:05.081" v="2917" actId="1076"/>
          <ac:spMkLst>
            <pc:docMk/>
            <pc:sldMk cId="1208584447" sldId="394"/>
            <ac:spMk id="14" creationId="{7DA2EC19-59F4-47C0-9A39-24A42C3EABE0}"/>
          </ac:spMkLst>
        </pc:spChg>
        <pc:picChg chg="mod">
          <ac:chgData name="luis cleto" userId="a76db6c301978307" providerId="LiveId" clId="{D6E144CE-7F64-4937-A714-EE1D85565D16}" dt="2025-03-07T10:23:59.899" v="2916" actId="1076"/>
          <ac:picMkLst>
            <pc:docMk/>
            <pc:sldMk cId="1208584447" sldId="394"/>
            <ac:picMk id="115714" creationId="{359E2B64-B875-481A-BC90-598AF9216514}"/>
          </ac:picMkLst>
        </pc:picChg>
      </pc:sldChg>
      <pc:sldChg chg="modSp mod">
        <pc:chgData name="luis cleto" userId="a76db6c301978307" providerId="LiveId" clId="{D6E144CE-7F64-4937-A714-EE1D85565D16}" dt="2025-03-07T10:29:36.302" v="2983" actId="1076"/>
        <pc:sldMkLst>
          <pc:docMk/>
          <pc:sldMk cId="4206445874" sldId="418"/>
        </pc:sldMkLst>
        <pc:spChg chg="mod">
          <ac:chgData name="luis cleto" userId="a76db6c301978307" providerId="LiveId" clId="{D6E144CE-7F64-4937-A714-EE1D85565D16}" dt="2025-03-07T10:29:36.302" v="2983" actId="1076"/>
          <ac:spMkLst>
            <pc:docMk/>
            <pc:sldMk cId="4206445874" sldId="418"/>
            <ac:spMk id="4" creationId="{97B64452-322B-4763-874D-DA1D766FBA7E}"/>
          </ac:spMkLst>
        </pc:spChg>
        <pc:spChg chg="mod">
          <ac:chgData name="luis cleto" userId="a76db6c301978307" providerId="LiveId" clId="{D6E144CE-7F64-4937-A714-EE1D85565D16}" dt="2025-03-07T10:29:15.400" v="2979" actId="14100"/>
          <ac:spMkLst>
            <pc:docMk/>
            <pc:sldMk cId="4206445874" sldId="418"/>
            <ac:spMk id="12" creationId="{76739CF1-CFA7-47C0-B17B-739B96BDEC83}"/>
          </ac:spMkLst>
        </pc:spChg>
        <pc:spChg chg="mod">
          <ac:chgData name="luis cleto" userId="a76db6c301978307" providerId="LiveId" clId="{D6E144CE-7F64-4937-A714-EE1D85565D16}" dt="2025-03-07T10:29:01.817" v="2978" actId="14100"/>
          <ac:spMkLst>
            <pc:docMk/>
            <pc:sldMk cId="4206445874" sldId="418"/>
            <ac:spMk id="14" creationId="{12434239-819E-4915-B7F0-3A05C268DBBB}"/>
          </ac:spMkLst>
        </pc:spChg>
      </pc:sldChg>
      <pc:sldChg chg="modSp mod">
        <pc:chgData name="luis cleto" userId="a76db6c301978307" providerId="LiveId" clId="{D6E144CE-7F64-4937-A714-EE1D85565D16}" dt="2025-03-07T09:45:12.100" v="2143" actId="1076"/>
        <pc:sldMkLst>
          <pc:docMk/>
          <pc:sldMk cId="822807835" sldId="620"/>
        </pc:sldMkLst>
        <pc:spChg chg="mod">
          <ac:chgData name="luis cleto" userId="a76db6c301978307" providerId="LiveId" clId="{D6E144CE-7F64-4937-A714-EE1D85565D16}" dt="2025-03-07T09:45:12.100" v="2143" actId="1076"/>
          <ac:spMkLst>
            <pc:docMk/>
            <pc:sldMk cId="822807835" sldId="620"/>
            <ac:spMk id="3" creationId="{74F11673-781A-4E75-9364-EB7A8A42C616}"/>
          </ac:spMkLst>
        </pc:spChg>
      </pc:sldChg>
      <pc:sldChg chg="add ord">
        <pc:chgData name="luis cleto" userId="a76db6c301978307" providerId="LiveId" clId="{D6E144CE-7F64-4937-A714-EE1D85565D16}" dt="2025-03-07T09:47:26.221" v="2146"/>
        <pc:sldMkLst>
          <pc:docMk/>
          <pc:sldMk cId="946975689" sldId="621"/>
        </pc:sldMkLst>
      </pc:sldChg>
      <pc:sldChg chg="modSp mod">
        <pc:chgData name="luis cleto" userId="a76db6c301978307" providerId="LiveId" clId="{D6E144CE-7F64-4937-A714-EE1D85565D16}" dt="2025-03-07T09:47:59.419" v="2158" actId="255"/>
        <pc:sldMkLst>
          <pc:docMk/>
          <pc:sldMk cId="512614710" sldId="651"/>
        </pc:sldMkLst>
        <pc:spChg chg="mod">
          <ac:chgData name="luis cleto" userId="a76db6c301978307" providerId="LiveId" clId="{D6E144CE-7F64-4937-A714-EE1D85565D16}" dt="2025-03-07T09:47:59.419" v="2158" actId="255"/>
          <ac:spMkLst>
            <pc:docMk/>
            <pc:sldMk cId="512614710" sldId="651"/>
            <ac:spMk id="2" creationId="{56670F56-C620-4EB7-9642-622FCFBF2A94}"/>
          </ac:spMkLst>
        </pc:spChg>
      </pc:sldChg>
      <pc:sldChg chg="modSp mod">
        <pc:chgData name="luis cleto" userId="a76db6c301978307" providerId="LiveId" clId="{D6E144CE-7F64-4937-A714-EE1D85565D16}" dt="2025-03-05T18:38:50.806" v="209" actId="255"/>
        <pc:sldMkLst>
          <pc:docMk/>
          <pc:sldMk cId="679885025" sldId="681"/>
        </pc:sldMkLst>
        <pc:spChg chg="mod">
          <ac:chgData name="luis cleto" userId="a76db6c301978307" providerId="LiveId" clId="{D6E144CE-7F64-4937-A714-EE1D85565D16}" dt="2025-03-05T18:38:50.806" v="209" actId="255"/>
          <ac:spMkLst>
            <pc:docMk/>
            <pc:sldMk cId="679885025" sldId="681"/>
            <ac:spMk id="5" creationId="{720909AD-120C-4198-AE70-8D4CFBC6D221}"/>
          </ac:spMkLst>
        </pc:spChg>
      </pc:sldChg>
      <pc:sldChg chg="modSp mod">
        <pc:chgData name="luis cleto" userId="a76db6c301978307" providerId="LiveId" clId="{D6E144CE-7F64-4937-A714-EE1D85565D16}" dt="2025-03-07T09:46:26.468" v="2144" actId="255"/>
        <pc:sldMkLst>
          <pc:docMk/>
          <pc:sldMk cId="902265351" sldId="685"/>
        </pc:sldMkLst>
        <pc:spChg chg="mod">
          <ac:chgData name="luis cleto" userId="a76db6c301978307" providerId="LiveId" clId="{D6E144CE-7F64-4937-A714-EE1D85565D16}" dt="2025-03-07T09:46:26.468" v="2144" actId="255"/>
          <ac:spMkLst>
            <pc:docMk/>
            <pc:sldMk cId="902265351" sldId="685"/>
            <ac:spMk id="2" creationId="{2A4A943F-B93A-41AD-96D4-B4D66338A1AC}"/>
          </ac:spMkLst>
        </pc:spChg>
        <pc:graphicFrameChg chg="mod">
          <ac:chgData name="luis cleto" userId="a76db6c301978307" providerId="LiveId" clId="{D6E144CE-7F64-4937-A714-EE1D85565D16}" dt="2025-03-05T18:34:30.196" v="125" actId="20577"/>
          <ac:graphicFrameMkLst>
            <pc:docMk/>
            <pc:sldMk cId="902265351" sldId="685"/>
            <ac:graphicFrameMk id="7" creationId="{B97E91AA-1794-4EB9-8BC2-A8108560ECD0}"/>
          </ac:graphicFrameMkLst>
        </pc:graphicFrameChg>
      </pc:sldChg>
      <pc:sldChg chg="ord">
        <pc:chgData name="luis cleto" userId="a76db6c301978307" providerId="LiveId" clId="{D6E144CE-7F64-4937-A714-EE1D85565D16}" dt="2025-03-05T18:22:33.913" v="23"/>
        <pc:sldMkLst>
          <pc:docMk/>
          <pc:sldMk cId="692682027" sldId="696"/>
        </pc:sldMkLst>
      </pc:sldChg>
      <pc:sldChg chg="modSp">
        <pc:chgData name="luis cleto" userId="a76db6c301978307" providerId="LiveId" clId="{D6E144CE-7F64-4937-A714-EE1D85565D16}" dt="2025-03-07T09:48:41.438" v="2173" actId="20577"/>
        <pc:sldMkLst>
          <pc:docMk/>
          <pc:sldMk cId="4227114880" sldId="697"/>
        </pc:sldMkLst>
        <pc:spChg chg="mod">
          <ac:chgData name="luis cleto" userId="a76db6c301978307" providerId="LiveId" clId="{D6E144CE-7F64-4937-A714-EE1D85565D16}" dt="2025-03-07T09:48:41.438" v="2173" actId="20577"/>
          <ac:spMkLst>
            <pc:docMk/>
            <pc:sldMk cId="4227114880" sldId="697"/>
            <ac:spMk id="5" creationId="{18643CE8-82EA-4CC3-8A2D-C15A8EEC024B}"/>
          </ac:spMkLst>
        </pc:spChg>
      </pc:sldChg>
      <pc:sldChg chg="modSp">
        <pc:chgData name="luis cleto" userId="a76db6c301978307" providerId="LiveId" clId="{D6E144CE-7F64-4937-A714-EE1D85565D16}" dt="2025-03-05T18:32:58.547" v="68" actId="20577"/>
        <pc:sldMkLst>
          <pc:docMk/>
          <pc:sldMk cId="3959567111" sldId="717"/>
        </pc:sldMkLst>
        <pc:graphicFrameChg chg="mod">
          <ac:chgData name="luis cleto" userId="a76db6c301978307" providerId="LiveId" clId="{D6E144CE-7F64-4937-A714-EE1D85565D16}" dt="2025-03-05T18:32:58.547" v="68" actId="20577"/>
          <ac:graphicFrameMkLst>
            <pc:docMk/>
            <pc:sldMk cId="3959567111" sldId="717"/>
            <ac:graphicFrameMk id="7" creationId="{280EDFEB-34E6-455D-AE45-119EB7802A28}"/>
          </ac:graphicFrameMkLst>
        </pc:graphicFrameChg>
      </pc:sldChg>
      <pc:sldChg chg="modSp mod">
        <pc:chgData name="luis cleto" userId="a76db6c301978307" providerId="LiveId" clId="{D6E144CE-7F64-4937-A714-EE1D85565D16}" dt="2025-03-07T09:56:47.420" v="2291" actId="113"/>
        <pc:sldMkLst>
          <pc:docMk/>
          <pc:sldMk cId="4249916003" sldId="737"/>
        </pc:sldMkLst>
        <pc:spChg chg="mod">
          <ac:chgData name="luis cleto" userId="a76db6c301978307" providerId="LiveId" clId="{D6E144CE-7F64-4937-A714-EE1D85565D16}" dt="2025-03-07T09:56:47.420" v="2291" actId="113"/>
          <ac:spMkLst>
            <pc:docMk/>
            <pc:sldMk cId="4249916003" sldId="737"/>
            <ac:spMk id="4" creationId="{58767B31-945E-4042-A150-D043DCF8B6D2}"/>
          </ac:spMkLst>
        </pc:spChg>
      </pc:sldChg>
      <pc:sldChg chg="modSp mod">
        <pc:chgData name="luis cleto" userId="a76db6c301978307" providerId="LiveId" clId="{D6E144CE-7F64-4937-A714-EE1D85565D16}" dt="2025-03-07T10:21:29.961" v="2906" actId="207"/>
        <pc:sldMkLst>
          <pc:docMk/>
          <pc:sldMk cId="2897230118" sldId="738"/>
        </pc:sldMkLst>
        <pc:spChg chg="mod">
          <ac:chgData name="luis cleto" userId="a76db6c301978307" providerId="LiveId" clId="{D6E144CE-7F64-4937-A714-EE1D85565D16}" dt="2025-03-07T10:21:29.961" v="2906" actId="207"/>
          <ac:spMkLst>
            <pc:docMk/>
            <pc:sldMk cId="2897230118" sldId="738"/>
            <ac:spMk id="9" creationId="{77F5B62C-BF38-83F1-3E2F-34661795E1C7}"/>
          </ac:spMkLst>
        </pc:spChg>
        <pc:spChg chg="mod">
          <ac:chgData name="luis cleto" userId="a76db6c301978307" providerId="LiveId" clId="{D6E144CE-7F64-4937-A714-EE1D85565D16}" dt="2025-03-07T10:21:01.408" v="2904" actId="20577"/>
          <ac:spMkLst>
            <pc:docMk/>
            <pc:sldMk cId="2897230118" sldId="738"/>
            <ac:spMk id="18" creationId="{14077AD1-ECDF-DEBE-94EE-C681FA5E9738}"/>
          </ac:spMkLst>
        </pc:spChg>
        <pc:picChg chg="mod">
          <ac:chgData name="luis cleto" userId="a76db6c301978307" providerId="LiveId" clId="{D6E144CE-7F64-4937-A714-EE1D85565D16}" dt="2025-03-07T10:21:07.534" v="2905" actId="14100"/>
          <ac:picMkLst>
            <pc:docMk/>
            <pc:sldMk cId="2897230118" sldId="738"/>
            <ac:picMk id="16" creationId="{AAE02D88-1F25-7787-7D2B-E06A24B36198}"/>
          </ac:picMkLst>
        </pc:picChg>
      </pc:sldChg>
      <pc:sldChg chg="ord">
        <pc:chgData name="luis cleto" userId="a76db6c301978307" providerId="LiveId" clId="{D6E144CE-7F64-4937-A714-EE1D85565D16}" dt="2025-03-05T18:22:44.272" v="25"/>
        <pc:sldMkLst>
          <pc:docMk/>
          <pc:sldMk cId="2224590727" sldId="751"/>
        </pc:sldMkLst>
      </pc:sldChg>
      <pc:sldChg chg="addSp modSp mod">
        <pc:chgData name="luis cleto" userId="a76db6c301978307" providerId="LiveId" clId="{D6E144CE-7F64-4937-A714-EE1D85565D16}" dt="2025-03-07T10:14:19.608" v="2667" actId="20577"/>
        <pc:sldMkLst>
          <pc:docMk/>
          <pc:sldMk cId="2599503218" sldId="878"/>
        </pc:sldMkLst>
        <pc:spChg chg="add mod">
          <ac:chgData name="luis cleto" userId="a76db6c301978307" providerId="LiveId" clId="{D6E144CE-7F64-4937-A714-EE1D85565D16}" dt="2025-03-05T18:43:56.347" v="219" actId="13822"/>
          <ac:spMkLst>
            <pc:docMk/>
            <pc:sldMk cId="2599503218" sldId="878"/>
            <ac:spMk id="4" creationId="{F4304079-C98A-94D4-BFE2-7841866F377C}"/>
          </ac:spMkLst>
        </pc:spChg>
        <pc:spChg chg="add mod">
          <ac:chgData name="luis cleto" userId="a76db6c301978307" providerId="LiveId" clId="{D6E144CE-7F64-4937-A714-EE1D85565D16}" dt="2025-03-07T10:14:19.608" v="2667" actId="20577"/>
          <ac:spMkLst>
            <pc:docMk/>
            <pc:sldMk cId="2599503218" sldId="878"/>
            <ac:spMk id="6" creationId="{574BB479-896F-5395-FBCC-BDB31F4B69C6}"/>
          </ac:spMkLst>
        </pc:spChg>
        <pc:spChg chg="add mod">
          <ac:chgData name="luis cleto" userId="a76db6c301978307" providerId="LiveId" clId="{D6E144CE-7F64-4937-A714-EE1D85565D16}" dt="2025-03-07T10:14:05.734" v="2665" actId="207"/>
          <ac:spMkLst>
            <pc:docMk/>
            <pc:sldMk cId="2599503218" sldId="878"/>
            <ac:spMk id="13" creationId="{0BD76127-C5DF-0E27-153E-E3DFF422A9D6}"/>
          </ac:spMkLst>
        </pc:spChg>
        <pc:spChg chg="mod">
          <ac:chgData name="luis cleto" userId="a76db6c301978307" providerId="LiveId" clId="{D6E144CE-7F64-4937-A714-EE1D85565D16}" dt="2025-03-05T18:43:03.215" v="215" actId="255"/>
          <ac:spMkLst>
            <pc:docMk/>
            <pc:sldMk cId="2599503218" sldId="878"/>
            <ac:spMk id="16" creationId="{A7F741DD-C73F-955C-0E17-C931F318340D}"/>
          </ac:spMkLst>
        </pc:spChg>
        <pc:spChg chg="mod">
          <ac:chgData name="luis cleto" userId="a76db6c301978307" providerId="LiveId" clId="{D6E144CE-7F64-4937-A714-EE1D85565D16}" dt="2025-03-07T10:12:27.015" v="2627" actId="20577"/>
          <ac:spMkLst>
            <pc:docMk/>
            <pc:sldMk cId="2599503218" sldId="878"/>
            <ac:spMk id="19" creationId="{FEF2EF57-90A5-4484-8647-2F49B734CCBF}"/>
          </ac:spMkLst>
        </pc:spChg>
        <pc:spChg chg="mod">
          <ac:chgData name="luis cleto" userId="a76db6c301978307" providerId="LiveId" clId="{D6E144CE-7F64-4937-A714-EE1D85565D16}" dt="2025-03-05T18:43:26.085" v="217" actId="1076"/>
          <ac:spMkLst>
            <pc:docMk/>
            <pc:sldMk cId="2599503218" sldId="878"/>
            <ac:spMk id="22" creationId="{1E0D44AA-EB74-456A-B150-445D35E72408}"/>
          </ac:spMkLst>
        </pc:spChg>
      </pc:sldChg>
      <pc:sldChg chg="modSp mod modAnim">
        <pc:chgData name="luis cleto" userId="a76db6c301978307" providerId="LiveId" clId="{D6E144CE-7F64-4937-A714-EE1D85565D16}" dt="2025-03-07T10:06:03.732" v="2446" actId="255"/>
        <pc:sldMkLst>
          <pc:docMk/>
          <pc:sldMk cId="1142807861" sldId="887"/>
        </pc:sldMkLst>
        <pc:spChg chg="mod">
          <ac:chgData name="luis cleto" userId="a76db6c301978307" providerId="LiveId" clId="{D6E144CE-7F64-4937-A714-EE1D85565D16}" dt="2025-03-07T10:06:03.732" v="2446" actId="255"/>
          <ac:spMkLst>
            <pc:docMk/>
            <pc:sldMk cId="1142807861" sldId="887"/>
            <ac:spMk id="5" creationId="{10ED1D7E-3DE3-4BA4-8D53-F8D576EB0990}"/>
          </ac:spMkLst>
        </pc:spChg>
      </pc:sldChg>
      <pc:sldChg chg="modSp mod">
        <pc:chgData name="luis cleto" userId="a76db6c301978307" providerId="LiveId" clId="{D6E144CE-7F64-4937-A714-EE1D85565D16}" dt="2025-03-07T10:33:54.810" v="3091" actId="1076"/>
        <pc:sldMkLst>
          <pc:docMk/>
          <pc:sldMk cId="2548111581" sldId="898"/>
        </pc:sldMkLst>
        <pc:spChg chg="mod">
          <ac:chgData name="luis cleto" userId="a76db6c301978307" providerId="LiveId" clId="{D6E144CE-7F64-4937-A714-EE1D85565D16}" dt="2025-03-07T10:33:42.146" v="3088" actId="255"/>
          <ac:spMkLst>
            <pc:docMk/>
            <pc:sldMk cId="2548111581" sldId="898"/>
            <ac:spMk id="3" creationId="{A69888F5-60E7-B03C-6296-695EDDA24E2A}"/>
          </ac:spMkLst>
        </pc:spChg>
        <pc:picChg chg="mod">
          <ac:chgData name="luis cleto" userId="a76db6c301978307" providerId="LiveId" clId="{D6E144CE-7F64-4937-A714-EE1D85565D16}" dt="2025-03-07T10:33:54.810" v="3091" actId="1076"/>
          <ac:picMkLst>
            <pc:docMk/>
            <pc:sldMk cId="2548111581" sldId="898"/>
            <ac:picMk id="4" creationId="{54020C45-C010-43CE-B6FE-3F711BE3104C}"/>
          </ac:picMkLst>
        </pc:picChg>
      </pc:sldChg>
      <pc:sldChg chg="modSp mod">
        <pc:chgData name="luis cleto" userId="a76db6c301978307" providerId="LiveId" clId="{D6E144CE-7F64-4937-A714-EE1D85565D16}" dt="2025-03-07T10:22:37.314" v="2912" actId="1076"/>
        <pc:sldMkLst>
          <pc:docMk/>
          <pc:sldMk cId="2142705996" sldId="908"/>
        </pc:sldMkLst>
        <pc:spChg chg="mod">
          <ac:chgData name="luis cleto" userId="a76db6c301978307" providerId="LiveId" clId="{D6E144CE-7F64-4937-A714-EE1D85565D16}" dt="2025-03-07T10:22:37.314" v="2912" actId="1076"/>
          <ac:spMkLst>
            <pc:docMk/>
            <pc:sldMk cId="2142705996" sldId="908"/>
            <ac:spMk id="14" creationId="{01F228F5-9F71-554B-3A5B-F5D25DC11F81}"/>
          </ac:spMkLst>
        </pc:spChg>
      </pc:sldChg>
      <pc:sldChg chg="modSp mod">
        <pc:chgData name="luis cleto" userId="a76db6c301978307" providerId="LiveId" clId="{D6E144CE-7F64-4937-A714-EE1D85565D16}" dt="2025-03-05T18:47:36.812" v="234" actId="5793"/>
        <pc:sldMkLst>
          <pc:docMk/>
          <pc:sldMk cId="3490203965" sldId="909"/>
        </pc:sldMkLst>
        <pc:spChg chg="mod">
          <ac:chgData name="luis cleto" userId="a76db6c301978307" providerId="LiveId" clId="{D6E144CE-7F64-4937-A714-EE1D85565D16}" dt="2025-03-05T18:47:36.812" v="234" actId="5793"/>
          <ac:spMkLst>
            <pc:docMk/>
            <pc:sldMk cId="3490203965" sldId="909"/>
            <ac:spMk id="15" creationId="{0D194BB3-7C8C-8C6D-1677-DBCEB8940DD9}"/>
          </ac:spMkLst>
        </pc:spChg>
      </pc:sldChg>
      <pc:sldChg chg="modSp mod">
        <pc:chgData name="luis cleto" userId="a76db6c301978307" providerId="LiveId" clId="{D6E144CE-7F64-4937-A714-EE1D85565D16}" dt="2025-03-07T09:58:14.866" v="2301" actId="1076"/>
        <pc:sldMkLst>
          <pc:docMk/>
          <pc:sldMk cId="2552857890" sldId="914"/>
        </pc:sldMkLst>
        <pc:spChg chg="mod">
          <ac:chgData name="luis cleto" userId="a76db6c301978307" providerId="LiveId" clId="{D6E144CE-7F64-4937-A714-EE1D85565D16}" dt="2025-03-07T09:58:14.866" v="2301" actId="1076"/>
          <ac:spMkLst>
            <pc:docMk/>
            <pc:sldMk cId="2552857890" sldId="914"/>
            <ac:spMk id="3" creationId="{A042C5F3-2D4C-D633-FAD4-EEF7663CCFF0}"/>
          </ac:spMkLst>
        </pc:spChg>
        <pc:spChg chg="mod">
          <ac:chgData name="luis cleto" userId="a76db6c301978307" providerId="LiveId" clId="{D6E144CE-7F64-4937-A714-EE1D85565D16}" dt="2025-03-07T09:57:45.916" v="2295" actId="1076"/>
          <ac:spMkLst>
            <pc:docMk/>
            <pc:sldMk cId="2552857890" sldId="914"/>
            <ac:spMk id="10" creationId="{98FC7A2C-DBDD-4409-83D6-D52542C22E74}"/>
          </ac:spMkLst>
        </pc:spChg>
        <pc:picChg chg="mod">
          <ac:chgData name="luis cleto" userId="a76db6c301978307" providerId="LiveId" clId="{D6E144CE-7F64-4937-A714-EE1D85565D16}" dt="2025-03-07T09:57:41.181" v="2294" actId="14100"/>
          <ac:picMkLst>
            <pc:docMk/>
            <pc:sldMk cId="2552857890" sldId="914"/>
            <ac:picMk id="4" creationId="{9D9DFD20-C888-424C-BFE1-4DDA1444EAF3}"/>
          </ac:picMkLst>
        </pc:picChg>
      </pc:sldChg>
      <pc:sldChg chg="modSp mod">
        <pc:chgData name="luis cleto" userId="a76db6c301978307" providerId="LiveId" clId="{D6E144CE-7F64-4937-A714-EE1D85565D16}" dt="2025-03-07T10:30:07.273" v="2989" actId="1076"/>
        <pc:sldMkLst>
          <pc:docMk/>
          <pc:sldMk cId="2302299071" sldId="915"/>
        </pc:sldMkLst>
        <pc:spChg chg="mod">
          <ac:chgData name="luis cleto" userId="a76db6c301978307" providerId="LiveId" clId="{D6E144CE-7F64-4937-A714-EE1D85565D16}" dt="2025-03-07T10:30:07.273" v="2989" actId="1076"/>
          <ac:spMkLst>
            <pc:docMk/>
            <pc:sldMk cId="2302299071" sldId="915"/>
            <ac:spMk id="6" creationId="{FA148627-5F90-AA27-2155-B571D339F3D2}"/>
          </ac:spMkLst>
        </pc:spChg>
        <pc:picChg chg="mod">
          <ac:chgData name="luis cleto" userId="a76db6c301978307" providerId="LiveId" clId="{D6E144CE-7F64-4937-A714-EE1D85565D16}" dt="2025-03-07T10:29:47.906" v="2984" actId="14100"/>
          <ac:picMkLst>
            <pc:docMk/>
            <pc:sldMk cId="2302299071" sldId="915"/>
            <ac:picMk id="4" creationId="{8652665A-282E-494B-9B1A-1563B249D59E}"/>
          </ac:picMkLst>
        </pc:picChg>
      </pc:sldChg>
      <pc:sldChg chg="modSp mod">
        <pc:chgData name="luis cleto" userId="a76db6c301978307" providerId="LiveId" clId="{D6E144CE-7F64-4937-A714-EE1D85565D16}" dt="2025-03-07T10:11:38.539" v="2603" actId="20577"/>
        <pc:sldMkLst>
          <pc:docMk/>
          <pc:sldMk cId="1477108439" sldId="939"/>
        </pc:sldMkLst>
        <pc:spChg chg="mod">
          <ac:chgData name="luis cleto" userId="a76db6c301978307" providerId="LiveId" clId="{D6E144CE-7F64-4937-A714-EE1D85565D16}" dt="2025-03-07T10:11:38.539" v="2603" actId="20577"/>
          <ac:spMkLst>
            <pc:docMk/>
            <pc:sldMk cId="1477108439" sldId="939"/>
            <ac:spMk id="3" creationId="{9223EBDA-DACA-01F8-FCD4-C3AF23F34864}"/>
          </ac:spMkLst>
        </pc:spChg>
        <pc:spChg chg="mod">
          <ac:chgData name="luis cleto" userId="a76db6c301978307" providerId="LiveId" clId="{D6E144CE-7F64-4937-A714-EE1D85565D16}" dt="2025-03-07T10:07:36.110" v="2460" actId="1076"/>
          <ac:spMkLst>
            <pc:docMk/>
            <pc:sldMk cId="1477108439" sldId="939"/>
            <ac:spMk id="9" creationId="{4FD95A07-76FA-4DEA-9AB5-B04C7761CFCB}"/>
          </ac:spMkLst>
        </pc:spChg>
        <pc:picChg chg="mod">
          <ac:chgData name="luis cleto" userId="a76db6c301978307" providerId="LiveId" clId="{D6E144CE-7F64-4937-A714-EE1D85565D16}" dt="2025-03-07T10:07:40.393" v="2461" actId="1076"/>
          <ac:picMkLst>
            <pc:docMk/>
            <pc:sldMk cId="1477108439" sldId="939"/>
            <ac:picMk id="6" creationId="{80AAF36B-8DAC-4EB2-BFB6-9AD520C454AA}"/>
          </ac:picMkLst>
        </pc:picChg>
      </pc:sldChg>
      <pc:sldChg chg="modSp mod">
        <pc:chgData name="luis cleto" userId="a76db6c301978307" providerId="LiveId" clId="{D6E144CE-7F64-4937-A714-EE1D85565D16}" dt="2025-03-07T10:38:55.713" v="3129" actId="20577"/>
        <pc:sldMkLst>
          <pc:docMk/>
          <pc:sldMk cId="1267610895" sldId="945"/>
        </pc:sldMkLst>
        <pc:spChg chg="mod">
          <ac:chgData name="luis cleto" userId="a76db6c301978307" providerId="LiveId" clId="{D6E144CE-7F64-4937-A714-EE1D85565D16}" dt="2025-03-05T19:13:30.829" v="427" actId="1076"/>
          <ac:spMkLst>
            <pc:docMk/>
            <pc:sldMk cId="1267610895" sldId="945"/>
            <ac:spMk id="4" creationId="{519448EB-DE7C-4F2F-9968-B485D2E6D252}"/>
          </ac:spMkLst>
        </pc:spChg>
        <pc:spChg chg="mod">
          <ac:chgData name="luis cleto" userId="a76db6c301978307" providerId="LiveId" clId="{D6E144CE-7F64-4937-A714-EE1D85565D16}" dt="2025-03-07T10:38:55.713" v="3129" actId="20577"/>
          <ac:spMkLst>
            <pc:docMk/>
            <pc:sldMk cId="1267610895" sldId="945"/>
            <ac:spMk id="5" creationId="{2B4576E1-FB93-438D-AAEF-3CB1D6866C6D}"/>
          </ac:spMkLst>
        </pc:spChg>
      </pc:sldChg>
      <pc:sldChg chg="modSp mod">
        <pc:chgData name="luis cleto" userId="a76db6c301978307" providerId="LiveId" clId="{D6E144CE-7F64-4937-A714-EE1D85565D16}" dt="2025-03-07T10:00:58.235" v="2368" actId="113"/>
        <pc:sldMkLst>
          <pc:docMk/>
          <pc:sldMk cId="1859369516" sldId="966"/>
        </pc:sldMkLst>
        <pc:spChg chg="mod">
          <ac:chgData name="luis cleto" userId="a76db6c301978307" providerId="LiveId" clId="{D6E144CE-7F64-4937-A714-EE1D85565D16}" dt="2025-03-07T10:00:58.235" v="2368" actId="113"/>
          <ac:spMkLst>
            <pc:docMk/>
            <pc:sldMk cId="1859369516" sldId="966"/>
            <ac:spMk id="4" creationId="{519448EB-DE7C-4F2F-9968-B485D2E6D252}"/>
          </ac:spMkLst>
        </pc:spChg>
      </pc:sldChg>
      <pc:sldChg chg="modSp mod">
        <pc:chgData name="luis cleto" userId="a76db6c301978307" providerId="LiveId" clId="{D6E144CE-7F64-4937-A714-EE1D85565D16}" dt="2025-03-07T09:59:36.961" v="2334" actId="20577"/>
        <pc:sldMkLst>
          <pc:docMk/>
          <pc:sldMk cId="3722903323" sldId="1132"/>
        </pc:sldMkLst>
        <pc:spChg chg="mod">
          <ac:chgData name="luis cleto" userId="a76db6c301978307" providerId="LiveId" clId="{D6E144CE-7F64-4937-A714-EE1D85565D16}" dt="2025-03-07T09:59:36.961" v="2334" actId="20577"/>
          <ac:spMkLst>
            <pc:docMk/>
            <pc:sldMk cId="3722903323" sldId="1132"/>
            <ac:spMk id="6" creationId="{FE0F40D0-49D7-649D-C311-427ACAE8016F}"/>
          </ac:spMkLst>
        </pc:spChg>
      </pc:sldChg>
      <pc:sldChg chg="modSp mod">
        <pc:chgData name="luis cleto" userId="a76db6c301978307" providerId="LiveId" clId="{D6E144CE-7F64-4937-A714-EE1D85565D16}" dt="2025-03-07T10:15:03.527" v="2725" actId="20577"/>
        <pc:sldMkLst>
          <pc:docMk/>
          <pc:sldMk cId="1478787321" sldId="1133"/>
        </pc:sldMkLst>
        <pc:spChg chg="mod">
          <ac:chgData name="luis cleto" userId="a76db6c301978307" providerId="LiveId" clId="{D6E144CE-7F64-4937-A714-EE1D85565D16}" dt="2025-03-07T10:15:03.527" v="2725" actId="20577"/>
          <ac:spMkLst>
            <pc:docMk/>
            <pc:sldMk cId="1478787321" sldId="1133"/>
            <ac:spMk id="6" creationId="{CEE8858D-E911-724E-B336-916C9108F1B0}"/>
          </ac:spMkLst>
        </pc:spChg>
      </pc:sldChg>
      <pc:sldChg chg="modSp mod">
        <pc:chgData name="luis cleto" userId="a76db6c301978307" providerId="LiveId" clId="{D6E144CE-7F64-4937-A714-EE1D85565D16}" dt="2025-03-05T18:46:58.891" v="231" actId="1076"/>
        <pc:sldMkLst>
          <pc:docMk/>
          <pc:sldMk cId="2180698725" sldId="1134"/>
        </pc:sldMkLst>
        <pc:spChg chg="mod">
          <ac:chgData name="luis cleto" userId="a76db6c301978307" providerId="LiveId" clId="{D6E144CE-7F64-4937-A714-EE1D85565D16}" dt="2025-03-05T18:46:58.891" v="231" actId="1076"/>
          <ac:spMkLst>
            <pc:docMk/>
            <pc:sldMk cId="2180698725" sldId="1134"/>
            <ac:spMk id="6" creationId="{C418B12F-5024-31A6-B30A-7C019AE7C8AD}"/>
          </ac:spMkLst>
        </pc:spChg>
      </pc:sldChg>
      <pc:sldChg chg="modSp mod">
        <pc:chgData name="luis cleto" userId="a76db6c301978307" providerId="LiveId" clId="{D6E144CE-7F64-4937-A714-EE1D85565D16}" dt="2025-03-07T10:27:15.354" v="2970" actId="20577"/>
        <pc:sldMkLst>
          <pc:docMk/>
          <pc:sldMk cId="1672334403" sldId="1135"/>
        </pc:sldMkLst>
        <pc:spChg chg="mod">
          <ac:chgData name="luis cleto" userId="a76db6c301978307" providerId="LiveId" clId="{D6E144CE-7F64-4937-A714-EE1D85565D16}" dt="2025-03-07T10:27:15.354" v="2970" actId="20577"/>
          <ac:spMkLst>
            <pc:docMk/>
            <pc:sldMk cId="1672334403" sldId="1135"/>
            <ac:spMk id="6" creationId="{E7F380B4-650F-21E5-1AFD-37F28BEE0AC2}"/>
          </ac:spMkLst>
        </pc:spChg>
      </pc:sldChg>
      <pc:sldChg chg="modSp mod">
        <pc:chgData name="luis cleto" userId="a76db6c301978307" providerId="LiveId" clId="{D6E144CE-7F64-4937-A714-EE1D85565D16}" dt="2025-03-07T10:31:50.218" v="3057" actId="14100"/>
        <pc:sldMkLst>
          <pc:docMk/>
          <pc:sldMk cId="2694761934" sldId="1136"/>
        </pc:sldMkLst>
        <pc:spChg chg="mod">
          <ac:chgData name="luis cleto" userId="a76db6c301978307" providerId="LiveId" clId="{D6E144CE-7F64-4937-A714-EE1D85565D16}" dt="2025-03-07T10:31:50.218" v="3057" actId="14100"/>
          <ac:spMkLst>
            <pc:docMk/>
            <pc:sldMk cId="2694761934" sldId="1136"/>
            <ac:spMk id="6" creationId="{81646592-D580-3F8F-C05A-5031C4CE873F}"/>
          </ac:spMkLst>
        </pc:spChg>
      </pc:sldChg>
      <pc:sldChg chg="modSp mod">
        <pc:chgData name="luis cleto" userId="a76db6c301978307" providerId="LiveId" clId="{D6E144CE-7F64-4937-A714-EE1D85565D16}" dt="2025-03-07T10:41:22.527" v="3143" actId="20577"/>
        <pc:sldMkLst>
          <pc:docMk/>
          <pc:sldMk cId="3862920045" sldId="1155"/>
        </pc:sldMkLst>
        <pc:spChg chg="mod">
          <ac:chgData name="luis cleto" userId="a76db6c301978307" providerId="LiveId" clId="{D6E144CE-7F64-4937-A714-EE1D85565D16}" dt="2025-03-07T10:41:22.527" v="3143" actId="20577"/>
          <ac:spMkLst>
            <pc:docMk/>
            <pc:sldMk cId="3862920045" sldId="1155"/>
            <ac:spMk id="5" creationId="{0450E539-A71A-FD44-9687-3B5C815FB3A7}"/>
          </ac:spMkLst>
        </pc:spChg>
      </pc:sldChg>
      <pc:sldChg chg="modSp mod">
        <pc:chgData name="luis cleto" userId="a76db6c301978307" providerId="LiveId" clId="{D6E144CE-7F64-4937-A714-EE1D85565D16}" dt="2025-03-05T19:14:10.373" v="428" actId="255"/>
        <pc:sldMkLst>
          <pc:docMk/>
          <pc:sldMk cId="3611135177" sldId="1173"/>
        </pc:sldMkLst>
        <pc:spChg chg="mod">
          <ac:chgData name="luis cleto" userId="a76db6c301978307" providerId="LiveId" clId="{D6E144CE-7F64-4937-A714-EE1D85565D16}" dt="2025-03-05T19:14:10.373" v="428" actId="255"/>
          <ac:spMkLst>
            <pc:docMk/>
            <pc:sldMk cId="3611135177" sldId="1173"/>
            <ac:spMk id="4" creationId="{C2AD11A3-F722-4B3A-9D8F-F51B8EB551DA}"/>
          </ac:spMkLst>
        </pc:spChg>
      </pc:sldChg>
      <pc:sldChg chg="modSp mod">
        <pc:chgData name="luis cleto" userId="a76db6c301978307" providerId="LiveId" clId="{D6E144CE-7F64-4937-A714-EE1D85565D16}" dt="2025-03-07T10:37:34.457" v="3117" actId="14100"/>
        <pc:sldMkLst>
          <pc:docMk/>
          <pc:sldMk cId="2744045839" sldId="1175"/>
        </pc:sldMkLst>
        <pc:spChg chg="mod">
          <ac:chgData name="luis cleto" userId="a76db6c301978307" providerId="LiveId" clId="{D6E144CE-7F64-4937-A714-EE1D85565D16}" dt="2025-03-07T10:37:34.457" v="3117" actId="14100"/>
          <ac:spMkLst>
            <pc:docMk/>
            <pc:sldMk cId="2744045839" sldId="1175"/>
            <ac:spMk id="3" creationId="{17A0BC6C-8CB7-ADCE-C5F8-EB3D4B6DAD60}"/>
          </ac:spMkLst>
        </pc:spChg>
        <pc:picChg chg="mod">
          <ac:chgData name="luis cleto" userId="a76db6c301978307" providerId="LiveId" clId="{D6E144CE-7F64-4937-A714-EE1D85565D16}" dt="2025-03-07T10:36:59.578" v="3110" actId="14100"/>
          <ac:picMkLst>
            <pc:docMk/>
            <pc:sldMk cId="2744045839" sldId="1175"/>
            <ac:picMk id="18434" creationId="{EC50000A-58EB-47D8-8F72-EAF8164322AF}"/>
          </ac:picMkLst>
        </pc:picChg>
        <pc:picChg chg="mod">
          <ac:chgData name="luis cleto" userId="a76db6c301978307" providerId="LiveId" clId="{D6E144CE-7F64-4937-A714-EE1D85565D16}" dt="2025-03-07T10:37:02.986" v="3111" actId="14100"/>
          <ac:picMkLst>
            <pc:docMk/>
            <pc:sldMk cId="2744045839" sldId="1175"/>
            <ac:picMk id="18436" creationId="{BD05F775-981D-4FE8-A474-81048D30B460}"/>
          </ac:picMkLst>
        </pc:picChg>
      </pc:sldChg>
      <pc:sldChg chg="modSp mod modAnim">
        <pc:chgData name="luis cleto" userId="a76db6c301978307" providerId="LiveId" clId="{D6E144CE-7F64-4937-A714-EE1D85565D16}" dt="2025-03-07T10:36:51.684" v="3109" actId="1076"/>
        <pc:sldMkLst>
          <pc:docMk/>
          <pc:sldMk cId="2015740857" sldId="1185"/>
        </pc:sldMkLst>
        <pc:spChg chg="mod">
          <ac:chgData name="luis cleto" userId="a76db6c301978307" providerId="LiveId" clId="{D6E144CE-7F64-4937-A714-EE1D85565D16}" dt="2025-03-07T10:36:51.684" v="3109" actId="1076"/>
          <ac:spMkLst>
            <pc:docMk/>
            <pc:sldMk cId="2015740857" sldId="1185"/>
            <ac:spMk id="5" creationId="{79695B53-CFF8-4CD9-B008-5F9A5CDCBC10}"/>
          </ac:spMkLst>
        </pc:spChg>
      </pc:sldChg>
      <pc:sldChg chg="delSp modSp mod">
        <pc:chgData name="luis cleto" userId="a76db6c301978307" providerId="LiveId" clId="{D6E144CE-7F64-4937-A714-EE1D85565D16}" dt="2025-03-05T18:47:57.868" v="237"/>
        <pc:sldMkLst>
          <pc:docMk/>
          <pc:sldMk cId="2441389514" sldId="1201"/>
        </pc:sldMkLst>
      </pc:sldChg>
      <pc:sldChg chg="modSp mod">
        <pc:chgData name="luis cleto" userId="a76db6c301978307" providerId="LiveId" clId="{D6E144CE-7F64-4937-A714-EE1D85565D16}" dt="2025-03-07T10:06:23.913" v="2447" actId="207"/>
        <pc:sldMkLst>
          <pc:docMk/>
          <pc:sldMk cId="2811471710" sldId="1209"/>
        </pc:sldMkLst>
        <pc:spChg chg="mod">
          <ac:chgData name="luis cleto" userId="a76db6c301978307" providerId="LiveId" clId="{D6E144CE-7F64-4937-A714-EE1D85565D16}" dt="2025-03-07T10:06:23.913" v="2447" actId="207"/>
          <ac:spMkLst>
            <pc:docMk/>
            <pc:sldMk cId="2811471710" sldId="1209"/>
            <ac:spMk id="6" creationId="{8FF5EFC8-E120-63BB-EDF9-6265788AB30E}"/>
          </ac:spMkLst>
        </pc:spChg>
      </pc:sldChg>
      <pc:sldChg chg="modSp mod">
        <pc:chgData name="luis cleto" userId="a76db6c301978307" providerId="LiveId" clId="{D6E144CE-7F64-4937-A714-EE1D85565D16}" dt="2025-03-05T19:12:52.892" v="423" actId="1076"/>
        <pc:sldMkLst>
          <pc:docMk/>
          <pc:sldMk cId="3608454774" sldId="1213"/>
        </pc:sldMkLst>
        <pc:spChg chg="mod">
          <ac:chgData name="luis cleto" userId="a76db6c301978307" providerId="LiveId" clId="{D6E144CE-7F64-4937-A714-EE1D85565D16}" dt="2025-03-05T19:12:52.892" v="423" actId="1076"/>
          <ac:spMkLst>
            <pc:docMk/>
            <pc:sldMk cId="3608454774" sldId="1213"/>
            <ac:spMk id="6" creationId="{AA61EACB-04B7-FAAB-5442-4504A5580AFC}"/>
          </ac:spMkLst>
        </pc:spChg>
      </pc:sldChg>
      <pc:sldChg chg="modSp mod">
        <pc:chgData name="luis cleto" userId="a76db6c301978307" providerId="LiveId" clId="{D6E144CE-7F64-4937-A714-EE1D85565D16}" dt="2025-03-05T19:15:26.140" v="432" actId="1076"/>
        <pc:sldMkLst>
          <pc:docMk/>
          <pc:sldMk cId="859444526" sldId="1216"/>
        </pc:sldMkLst>
        <pc:spChg chg="mod">
          <ac:chgData name="luis cleto" userId="a76db6c301978307" providerId="LiveId" clId="{D6E144CE-7F64-4937-A714-EE1D85565D16}" dt="2025-03-05T19:15:26.140" v="432" actId="1076"/>
          <ac:spMkLst>
            <pc:docMk/>
            <pc:sldMk cId="859444526" sldId="1216"/>
            <ac:spMk id="6" creationId="{825B7A6E-10FC-6EA8-D599-125B658735AE}"/>
          </ac:spMkLst>
        </pc:spChg>
      </pc:sldChg>
      <pc:sldChg chg="modSp mod">
        <pc:chgData name="luis cleto" userId="a76db6c301978307" providerId="LiveId" clId="{D6E144CE-7F64-4937-A714-EE1D85565D16}" dt="2025-03-05T19:15:45.477" v="434" actId="1076"/>
        <pc:sldMkLst>
          <pc:docMk/>
          <pc:sldMk cId="3652209042" sldId="1217"/>
        </pc:sldMkLst>
        <pc:spChg chg="mod">
          <ac:chgData name="luis cleto" userId="a76db6c301978307" providerId="LiveId" clId="{D6E144CE-7F64-4937-A714-EE1D85565D16}" dt="2025-03-05T19:15:45.477" v="434" actId="1076"/>
          <ac:spMkLst>
            <pc:docMk/>
            <pc:sldMk cId="3652209042" sldId="1217"/>
            <ac:spMk id="6" creationId="{FC438C79-9AC8-7700-6044-17C0ABCC1663}"/>
          </ac:spMkLst>
        </pc:spChg>
      </pc:sldChg>
      <pc:sldChg chg="ord">
        <pc:chgData name="luis cleto" userId="a76db6c301978307" providerId="LiveId" clId="{D6E144CE-7F64-4937-A714-EE1D85565D16}" dt="2025-03-05T18:32:15.703" v="27"/>
        <pc:sldMkLst>
          <pc:docMk/>
          <pc:sldMk cId="898339498" sldId="1267"/>
        </pc:sldMkLst>
      </pc:sldChg>
      <pc:sldChg chg="modSp mod">
        <pc:chgData name="luis cleto" userId="a76db6c301978307" providerId="LiveId" clId="{D6E144CE-7F64-4937-A714-EE1D85565D16}" dt="2025-03-07T10:42:29.819" v="3145" actId="255"/>
        <pc:sldMkLst>
          <pc:docMk/>
          <pc:sldMk cId="895318628" sldId="1269"/>
        </pc:sldMkLst>
        <pc:spChg chg="mod">
          <ac:chgData name="luis cleto" userId="a76db6c301978307" providerId="LiveId" clId="{D6E144CE-7F64-4937-A714-EE1D85565D16}" dt="2025-03-07T10:42:29.819" v="3145" actId="255"/>
          <ac:spMkLst>
            <pc:docMk/>
            <pc:sldMk cId="895318628" sldId="1269"/>
            <ac:spMk id="7" creationId="{C0F8DC02-56EB-9C8F-5679-BD573DB52CCE}"/>
          </ac:spMkLst>
        </pc:spChg>
      </pc:sldChg>
      <pc:sldChg chg="modSp mod">
        <pc:chgData name="luis cleto" userId="a76db6c301978307" providerId="LiveId" clId="{D6E144CE-7F64-4937-A714-EE1D85565D16}" dt="2025-03-07T10:43:47.465" v="3154" actId="1076"/>
        <pc:sldMkLst>
          <pc:docMk/>
          <pc:sldMk cId="2683912656" sldId="1289"/>
        </pc:sldMkLst>
        <pc:spChg chg="mod">
          <ac:chgData name="luis cleto" userId="a76db6c301978307" providerId="LiveId" clId="{D6E144CE-7F64-4937-A714-EE1D85565D16}" dt="2025-03-07T10:43:47.465" v="3154" actId="1076"/>
          <ac:spMkLst>
            <pc:docMk/>
            <pc:sldMk cId="2683912656" sldId="1289"/>
            <ac:spMk id="11" creationId="{792A887F-16B0-2B16-2BB8-A359CB5D44F5}"/>
          </ac:spMkLst>
        </pc:spChg>
      </pc:sldChg>
      <pc:sldChg chg="modSp mod">
        <pc:chgData name="luis cleto" userId="a76db6c301978307" providerId="LiveId" clId="{D6E144CE-7F64-4937-A714-EE1D85565D16}" dt="2025-03-05T19:14:35.554" v="430" actId="1076"/>
        <pc:sldMkLst>
          <pc:docMk/>
          <pc:sldMk cId="2664610915" sldId="1290"/>
        </pc:sldMkLst>
        <pc:spChg chg="mod">
          <ac:chgData name="luis cleto" userId="a76db6c301978307" providerId="LiveId" clId="{D6E144CE-7F64-4937-A714-EE1D85565D16}" dt="2025-03-05T19:14:35.554" v="430" actId="1076"/>
          <ac:spMkLst>
            <pc:docMk/>
            <pc:sldMk cId="2664610915" sldId="1290"/>
            <ac:spMk id="6" creationId="{80B60AEB-254B-6FDE-9E33-1FD033617EC5}"/>
          </ac:spMkLst>
        </pc:spChg>
      </pc:sldChg>
      <pc:sldChg chg="modSp mod">
        <pc:chgData name="luis cleto" userId="a76db6c301978307" providerId="LiveId" clId="{D6E144CE-7F64-4937-A714-EE1D85565D16}" dt="2025-03-05T18:45:51.461" v="227" actId="1076"/>
        <pc:sldMkLst>
          <pc:docMk/>
          <pc:sldMk cId="1275860175" sldId="1318"/>
        </pc:sldMkLst>
        <pc:spChg chg="mod">
          <ac:chgData name="luis cleto" userId="a76db6c301978307" providerId="LiveId" clId="{D6E144CE-7F64-4937-A714-EE1D85565D16}" dt="2025-03-05T18:45:51.461" v="227" actId="1076"/>
          <ac:spMkLst>
            <pc:docMk/>
            <pc:sldMk cId="1275860175" sldId="1318"/>
            <ac:spMk id="6" creationId="{A153B815-A62B-B035-28B9-5DA656C9C89C}"/>
          </ac:spMkLst>
        </pc:spChg>
      </pc:sldChg>
      <pc:sldChg chg="modSp mod">
        <pc:chgData name="luis cleto" userId="a76db6c301978307" providerId="LiveId" clId="{D6E144CE-7F64-4937-A714-EE1D85565D16}" dt="2025-03-05T18:46:25.521" v="229" actId="1076"/>
        <pc:sldMkLst>
          <pc:docMk/>
          <pc:sldMk cId="1104681478" sldId="1396"/>
        </pc:sldMkLst>
        <pc:spChg chg="mod">
          <ac:chgData name="luis cleto" userId="a76db6c301978307" providerId="LiveId" clId="{D6E144CE-7F64-4937-A714-EE1D85565D16}" dt="2025-03-05T18:46:25.521" v="229" actId="1076"/>
          <ac:spMkLst>
            <pc:docMk/>
            <pc:sldMk cId="1104681478" sldId="1396"/>
            <ac:spMk id="6" creationId="{A153B815-A62B-B035-28B9-5DA656C9C89C}"/>
          </ac:spMkLst>
        </pc:spChg>
      </pc:sldChg>
      <pc:sldChg chg="modSp">
        <pc:chgData name="luis cleto" userId="a76db6c301978307" providerId="LiveId" clId="{D6E144CE-7F64-4937-A714-EE1D85565D16}" dt="2025-03-05T18:39:07.948" v="210" actId="255"/>
        <pc:sldMkLst>
          <pc:docMk/>
          <pc:sldMk cId="3730784105" sldId="1399"/>
        </pc:sldMkLst>
        <pc:spChg chg="mod">
          <ac:chgData name="luis cleto" userId="a76db6c301978307" providerId="LiveId" clId="{D6E144CE-7F64-4937-A714-EE1D85565D16}" dt="2025-03-05T18:39:07.948" v="210" actId="255"/>
          <ac:spMkLst>
            <pc:docMk/>
            <pc:sldMk cId="3730784105" sldId="1399"/>
            <ac:spMk id="4" creationId="{70F09957-FEAE-4C3F-B0A5-668F0DC03F61}"/>
          </ac:spMkLst>
        </pc:spChg>
      </pc:sldChg>
      <pc:sldChg chg="modSp mod">
        <pc:chgData name="luis cleto" userId="a76db6c301978307" providerId="LiveId" clId="{D6E144CE-7F64-4937-A714-EE1D85565D16}" dt="2025-03-07T09:59:21.307" v="2303" actId="1076"/>
        <pc:sldMkLst>
          <pc:docMk/>
          <pc:sldMk cId="3678985036" sldId="1400"/>
        </pc:sldMkLst>
        <pc:spChg chg="mod">
          <ac:chgData name="luis cleto" userId="a76db6c301978307" providerId="LiveId" clId="{D6E144CE-7F64-4937-A714-EE1D85565D16}" dt="2025-03-07T09:59:21.307" v="2303" actId="1076"/>
          <ac:spMkLst>
            <pc:docMk/>
            <pc:sldMk cId="3678985036" sldId="1400"/>
            <ac:spMk id="4" creationId="{70F09957-FEAE-4C3F-B0A5-668F0DC03F61}"/>
          </ac:spMkLst>
        </pc:spChg>
      </pc:sldChg>
      <pc:sldChg chg="modSp">
        <pc:chgData name="luis cleto" userId="a76db6c301978307" providerId="LiveId" clId="{D6E144CE-7F64-4937-A714-EE1D85565D16}" dt="2025-03-05T18:39:21.812" v="211" actId="255"/>
        <pc:sldMkLst>
          <pc:docMk/>
          <pc:sldMk cId="3455027878" sldId="1411"/>
        </pc:sldMkLst>
        <pc:spChg chg="mod">
          <ac:chgData name="luis cleto" userId="a76db6c301978307" providerId="LiveId" clId="{D6E144CE-7F64-4937-A714-EE1D85565D16}" dt="2025-03-05T18:39:21.812" v="211" actId="255"/>
          <ac:spMkLst>
            <pc:docMk/>
            <pc:sldMk cId="3455027878" sldId="1411"/>
            <ac:spMk id="4" creationId="{70F09957-FEAE-4C3F-B0A5-668F0DC03F61}"/>
          </ac:spMkLst>
        </pc:spChg>
      </pc:sldChg>
      <pc:sldChg chg="modSp mod">
        <pc:chgData name="luis cleto" userId="a76db6c301978307" providerId="LiveId" clId="{D6E144CE-7F64-4937-A714-EE1D85565D16}" dt="2025-03-07T10:19:52.593" v="2893" actId="14100"/>
        <pc:sldMkLst>
          <pc:docMk/>
          <pc:sldMk cId="1921250591" sldId="1412"/>
        </pc:sldMkLst>
        <pc:spChg chg="mod">
          <ac:chgData name="luis cleto" userId="a76db6c301978307" providerId="LiveId" clId="{D6E144CE-7F64-4937-A714-EE1D85565D16}" dt="2025-03-07T10:19:52.593" v="2893" actId="14100"/>
          <ac:spMkLst>
            <pc:docMk/>
            <pc:sldMk cId="1921250591" sldId="1412"/>
            <ac:spMk id="6" creationId="{CEE8858D-E911-724E-B336-916C9108F1B0}"/>
          </ac:spMkLst>
        </pc:spChg>
      </pc:sldChg>
      <pc:sldChg chg="modSp mod">
        <pc:chgData name="luis cleto" userId="a76db6c301978307" providerId="LiveId" clId="{D6E144CE-7F64-4937-A714-EE1D85565D16}" dt="2025-03-07T10:17:12.742" v="2781" actId="20577"/>
        <pc:sldMkLst>
          <pc:docMk/>
          <pc:sldMk cId="2203195838" sldId="1413"/>
        </pc:sldMkLst>
        <pc:spChg chg="mod">
          <ac:chgData name="luis cleto" userId="a76db6c301978307" providerId="LiveId" clId="{D6E144CE-7F64-4937-A714-EE1D85565D16}" dt="2025-03-07T10:17:12.742" v="2781" actId="20577"/>
          <ac:spMkLst>
            <pc:docMk/>
            <pc:sldMk cId="2203195838" sldId="1413"/>
            <ac:spMk id="6" creationId="{4E59104D-7C91-3718-D93A-558A768C233F}"/>
          </ac:spMkLst>
        </pc:spChg>
      </pc:sldChg>
      <pc:sldChg chg="addSp delSp modSp mod">
        <pc:chgData name="luis cleto" userId="a76db6c301978307" providerId="LiveId" clId="{D6E144CE-7F64-4937-A714-EE1D85565D16}" dt="2025-03-05T19:12:27.573" v="419" actId="1076"/>
        <pc:sldMkLst>
          <pc:docMk/>
          <pc:sldMk cId="3902336189" sldId="1414"/>
        </pc:sldMkLst>
        <pc:spChg chg="mod">
          <ac:chgData name="luis cleto" userId="a76db6c301978307" providerId="LiveId" clId="{D6E144CE-7F64-4937-A714-EE1D85565D16}" dt="2025-03-05T19:12:24.037" v="418" actId="1076"/>
          <ac:spMkLst>
            <pc:docMk/>
            <pc:sldMk cId="3902336189" sldId="1414"/>
            <ac:spMk id="2" creationId="{521FB00A-09E8-69D9-9EBC-5C00ABEC71CA}"/>
          </ac:spMkLst>
        </pc:spChg>
        <pc:picChg chg="add mod">
          <ac:chgData name="luis cleto" userId="a76db6c301978307" providerId="LiveId" clId="{D6E144CE-7F64-4937-A714-EE1D85565D16}" dt="2025-03-05T19:12:27.573" v="419" actId="1076"/>
          <ac:picMkLst>
            <pc:docMk/>
            <pc:sldMk cId="3902336189" sldId="1414"/>
            <ac:picMk id="4" creationId="{5B918BC4-1596-F6B6-9DCB-DDE89D5CC055}"/>
          </ac:picMkLst>
        </pc:picChg>
      </pc:sldChg>
      <pc:sldChg chg="addSp delSp modSp mod">
        <pc:chgData name="luis cleto" userId="a76db6c301978307" providerId="LiveId" clId="{D6E144CE-7F64-4937-A714-EE1D85565D16}" dt="2025-03-05T19:12:40.052" v="421" actId="1076"/>
        <pc:sldMkLst>
          <pc:docMk/>
          <pc:sldMk cId="3680235766" sldId="1415"/>
        </pc:sldMkLst>
        <pc:spChg chg="mod">
          <ac:chgData name="luis cleto" userId="a76db6c301978307" providerId="LiveId" clId="{D6E144CE-7F64-4937-A714-EE1D85565D16}" dt="2025-03-05T19:12:40.052" v="421" actId="1076"/>
          <ac:spMkLst>
            <pc:docMk/>
            <pc:sldMk cId="3680235766" sldId="1415"/>
            <ac:spMk id="2" creationId="{8057F62C-BE50-8AED-6FD1-213B2BB4AFDA}"/>
          </ac:spMkLst>
        </pc:spChg>
        <pc:picChg chg="add mod">
          <ac:chgData name="luis cleto" userId="a76db6c301978307" providerId="LiveId" clId="{D6E144CE-7F64-4937-A714-EE1D85565D16}" dt="2025-03-05T19:12:35.216" v="420"/>
          <ac:picMkLst>
            <pc:docMk/>
            <pc:sldMk cId="3680235766" sldId="1415"/>
            <ac:picMk id="3" creationId="{763534DD-5F89-3A69-2C50-4E52FC81CBA7}"/>
          </ac:picMkLst>
        </pc:picChg>
      </pc:sldChg>
      <pc:sldChg chg="modSp mod">
        <pc:chgData name="luis cleto" userId="a76db6c301978307" providerId="LiveId" clId="{D6E144CE-7F64-4937-A714-EE1D85565D16}" dt="2025-03-07T09:43:20.004" v="2128" actId="20577"/>
        <pc:sldMkLst>
          <pc:docMk/>
          <pc:sldMk cId="2941308450" sldId="1554"/>
        </pc:sldMkLst>
        <pc:spChg chg="mod">
          <ac:chgData name="luis cleto" userId="a76db6c301978307" providerId="LiveId" clId="{D6E144CE-7F64-4937-A714-EE1D85565D16}" dt="2025-03-07T09:43:20.004" v="2128" actId="20577"/>
          <ac:spMkLst>
            <pc:docMk/>
            <pc:sldMk cId="2941308450" sldId="1554"/>
            <ac:spMk id="4" creationId="{D2AB509E-87F7-A3F3-D835-92E033E1DBC9}"/>
          </ac:spMkLst>
        </pc:spChg>
      </pc:sldChg>
      <pc:sldChg chg="del">
        <pc:chgData name="luis cleto" userId="a76db6c301978307" providerId="LiveId" clId="{D6E144CE-7F64-4937-A714-EE1D85565D16}" dt="2025-03-05T19:09:25.879" v="407" actId="2696"/>
        <pc:sldMkLst>
          <pc:docMk/>
          <pc:sldMk cId="2919409639" sldId="1555"/>
        </pc:sldMkLst>
      </pc:sldChg>
      <pc:sldChg chg="del">
        <pc:chgData name="luis cleto" userId="a76db6c301978307" providerId="LiveId" clId="{D6E144CE-7F64-4937-A714-EE1D85565D16}" dt="2025-03-05T19:09:54.595" v="410" actId="2696"/>
        <pc:sldMkLst>
          <pc:docMk/>
          <pc:sldMk cId="2246820898" sldId="1556"/>
        </pc:sldMkLst>
      </pc:sldChg>
      <pc:sldChg chg="del">
        <pc:chgData name="luis cleto" userId="a76db6c301978307" providerId="LiveId" clId="{D6E144CE-7F64-4937-A714-EE1D85565D16}" dt="2025-03-05T19:16:15.198" v="435" actId="2696"/>
        <pc:sldMkLst>
          <pc:docMk/>
          <pc:sldMk cId="485308303" sldId="1557"/>
        </pc:sldMkLst>
      </pc:sldChg>
      <pc:sldChg chg="del">
        <pc:chgData name="luis cleto" userId="a76db6c301978307" providerId="LiveId" clId="{D6E144CE-7F64-4937-A714-EE1D85565D16}" dt="2025-03-05T19:16:17.919" v="436" actId="2696"/>
        <pc:sldMkLst>
          <pc:docMk/>
          <pc:sldMk cId="843938320" sldId="1558"/>
        </pc:sldMkLst>
      </pc:sldChg>
      <pc:sldChg chg="modSp mod">
        <pc:chgData name="luis cleto" userId="a76db6c301978307" providerId="LiveId" clId="{D6E144CE-7F64-4937-A714-EE1D85565D16}" dt="2025-03-07T10:25:55.390" v="2921" actId="207"/>
        <pc:sldMkLst>
          <pc:docMk/>
          <pc:sldMk cId="2033030224" sldId="1559"/>
        </pc:sldMkLst>
        <pc:spChg chg="mod">
          <ac:chgData name="luis cleto" userId="a76db6c301978307" providerId="LiveId" clId="{D6E144CE-7F64-4937-A714-EE1D85565D16}" dt="2025-03-07T10:25:55.390" v="2921" actId="207"/>
          <ac:spMkLst>
            <pc:docMk/>
            <pc:sldMk cId="2033030224" sldId="1559"/>
            <ac:spMk id="6" creationId="{19CE5B72-56D7-4A99-A32C-E2CA6B54EF32}"/>
          </ac:spMkLst>
        </pc:spChg>
      </pc:sldChg>
      <pc:sldChg chg="modSp mod">
        <pc:chgData name="luis cleto" userId="a76db6c301978307" providerId="LiveId" clId="{D6E144CE-7F64-4937-A714-EE1D85565D16}" dt="2025-03-07T09:55:57.498" v="2289" actId="20577"/>
        <pc:sldMkLst>
          <pc:docMk/>
          <pc:sldMk cId="3671560841" sldId="1560"/>
        </pc:sldMkLst>
        <pc:spChg chg="mod">
          <ac:chgData name="luis cleto" userId="a76db6c301978307" providerId="LiveId" clId="{D6E144CE-7F64-4937-A714-EE1D85565D16}" dt="2025-03-07T09:55:57.498" v="2289" actId="20577"/>
          <ac:spMkLst>
            <pc:docMk/>
            <pc:sldMk cId="3671560841" sldId="1560"/>
            <ac:spMk id="7" creationId="{D08A50F1-7581-83D4-CACE-3A7EA0317318}"/>
          </ac:spMkLst>
        </pc:spChg>
        <pc:spChg chg="mod">
          <ac:chgData name="luis cleto" userId="a76db6c301978307" providerId="LiveId" clId="{D6E144CE-7F64-4937-A714-EE1D85565D16}" dt="2025-03-07T09:50:40.390" v="2180" actId="1076"/>
          <ac:spMkLst>
            <pc:docMk/>
            <pc:sldMk cId="3671560841" sldId="1560"/>
            <ac:spMk id="9" creationId="{A82EFA74-EE82-DD39-3E9D-F9D318BCD618}"/>
          </ac:spMkLst>
        </pc:spChg>
        <pc:picChg chg="mod">
          <ac:chgData name="luis cleto" userId="a76db6c301978307" providerId="LiveId" clId="{D6E144CE-7F64-4937-A714-EE1D85565D16}" dt="2025-03-07T09:50:31.379" v="2178" actId="14100"/>
          <ac:picMkLst>
            <pc:docMk/>
            <pc:sldMk cId="3671560841" sldId="1560"/>
            <ac:picMk id="3" creationId="{43F720EB-441B-EC8F-B6D3-0A335FC1B6A9}"/>
          </ac:picMkLst>
        </pc:picChg>
        <pc:picChg chg="mod">
          <ac:chgData name="luis cleto" userId="a76db6c301978307" providerId="LiveId" clId="{D6E144CE-7F64-4937-A714-EE1D85565D16}" dt="2025-03-07T09:50:35.370" v="2179" actId="1076"/>
          <ac:picMkLst>
            <pc:docMk/>
            <pc:sldMk cId="3671560841" sldId="1560"/>
            <ac:picMk id="4" creationId="{FAF493E2-3C2D-F53A-15C6-1DFA2C06C354}"/>
          </ac:picMkLst>
        </pc:picChg>
        <pc:picChg chg="mod">
          <ac:chgData name="luis cleto" userId="a76db6c301978307" providerId="LiveId" clId="{D6E144CE-7F64-4937-A714-EE1D85565D16}" dt="2025-03-07T09:50:19.800" v="2174" actId="14100"/>
          <ac:picMkLst>
            <pc:docMk/>
            <pc:sldMk cId="3671560841" sldId="1560"/>
            <ac:picMk id="5" creationId="{344667C8-EE28-1C5E-8D80-05E47CB4F777}"/>
          </ac:picMkLst>
        </pc:picChg>
        <pc:picChg chg="mod">
          <ac:chgData name="luis cleto" userId="a76db6c301978307" providerId="LiveId" clId="{D6E144CE-7F64-4937-A714-EE1D85565D16}" dt="2025-03-07T09:50:25.537" v="2176" actId="1076"/>
          <ac:picMkLst>
            <pc:docMk/>
            <pc:sldMk cId="3671560841" sldId="1560"/>
            <ac:picMk id="11" creationId="{B81A933A-EC21-B36A-523E-4241FEB260AC}"/>
          </ac:picMkLst>
        </pc:picChg>
      </pc:sldChg>
      <pc:sldChg chg="addSp modSp new mod">
        <pc:chgData name="luis cleto" userId="a76db6c301978307" providerId="LiveId" clId="{D6E144CE-7F64-4937-A714-EE1D85565D16}" dt="2025-03-07T09:43:42.045" v="2130" actId="20577"/>
        <pc:sldMkLst>
          <pc:docMk/>
          <pc:sldMk cId="1635633142" sldId="1563"/>
        </pc:sldMkLst>
        <pc:spChg chg="add mod">
          <ac:chgData name="luis cleto" userId="a76db6c301978307" providerId="LiveId" clId="{D6E144CE-7F64-4937-A714-EE1D85565D16}" dt="2025-03-07T09:43:42.045" v="2130" actId="20577"/>
          <ac:spMkLst>
            <pc:docMk/>
            <pc:sldMk cId="1635633142" sldId="1563"/>
            <ac:spMk id="6" creationId="{760506D2-0BD4-266B-F39F-D3F8CD179C03}"/>
          </ac:spMkLst>
        </pc:spChg>
        <pc:picChg chg="add mod">
          <ac:chgData name="luis cleto" userId="a76db6c301978307" providerId="LiveId" clId="{D6E144CE-7F64-4937-A714-EE1D85565D16}" dt="2025-03-05T18:20:30.022" v="1"/>
          <ac:picMkLst>
            <pc:docMk/>
            <pc:sldMk cId="1635633142" sldId="1563"/>
            <ac:picMk id="4" creationId="{0159BDC2-4F2F-9F83-DC93-E0A734D68456}"/>
          </ac:picMkLst>
        </pc:picChg>
      </pc:sldChg>
      <pc:sldChg chg="new del">
        <pc:chgData name="luis cleto" userId="a76db6c301978307" providerId="LiveId" clId="{D6E144CE-7F64-4937-A714-EE1D85565D16}" dt="2025-03-05T18:35:38.381" v="128" actId="2696"/>
        <pc:sldMkLst>
          <pc:docMk/>
          <pc:sldMk cId="878220045" sldId="1564"/>
        </pc:sldMkLst>
      </pc:sldChg>
      <pc:sldChg chg="addSp delSp modSp new mod modClrScheme chgLayout">
        <pc:chgData name="luis cleto" userId="a76db6c301978307" providerId="LiveId" clId="{D6E144CE-7F64-4937-A714-EE1D85565D16}" dt="2025-03-07T09:33:00.732" v="1737" actId="255"/>
        <pc:sldMkLst>
          <pc:docMk/>
          <pc:sldMk cId="1404332947" sldId="1564"/>
        </pc:sldMkLst>
        <pc:spChg chg="add mod ord">
          <ac:chgData name="luis cleto" userId="a76db6c301978307" providerId="LiveId" clId="{D6E144CE-7F64-4937-A714-EE1D85565D16}" dt="2025-03-07T09:30:57.059" v="1612" actId="1076"/>
          <ac:spMkLst>
            <pc:docMk/>
            <pc:sldMk cId="1404332947" sldId="1564"/>
            <ac:spMk id="2" creationId="{686277EF-8741-9A07-1288-9E32EEA6CEDC}"/>
          </ac:spMkLst>
        </pc:spChg>
        <pc:spChg chg="add mod">
          <ac:chgData name="luis cleto" userId="a76db6c301978307" providerId="LiveId" clId="{D6E144CE-7F64-4937-A714-EE1D85565D16}" dt="2025-03-06T20:21:44.290" v="490"/>
          <ac:spMkLst>
            <pc:docMk/>
            <pc:sldMk cId="1404332947" sldId="1564"/>
            <ac:spMk id="4" creationId="{917B89BD-9213-FE9C-4DBD-5D11A8171ECF}"/>
          </ac:spMkLst>
        </pc:spChg>
        <pc:spChg chg="add mod">
          <ac:chgData name="luis cleto" userId="a76db6c301978307" providerId="LiveId" clId="{D6E144CE-7F64-4937-A714-EE1D85565D16}" dt="2025-03-07T09:33:00.732" v="1737" actId="255"/>
          <ac:spMkLst>
            <pc:docMk/>
            <pc:sldMk cId="1404332947" sldId="1564"/>
            <ac:spMk id="6" creationId="{5FAC981B-E7EA-11F3-C080-FAEAE4D08D03}"/>
          </ac:spMkLst>
        </pc:spChg>
        <pc:graphicFrameChg chg="add mod">
          <ac:chgData name="luis cleto" userId="a76db6c301978307" providerId="LiveId" clId="{D6E144CE-7F64-4937-A714-EE1D85565D16}" dt="2025-03-06T20:21:40.330" v="489"/>
          <ac:graphicFrameMkLst>
            <pc:docMk/>
            <pc:sldMk cId="1404332947" sldId="1564"/>
            <ac:graphicFrameMk id="3" creationId="{B1B32DCD-DB60-844C-5C07-AC8E51B59953}"/>
          </ac:graphicFrameMkLst>
        </pc:graphicFrameChg>
        <pc:picChg chg="add mod">
          <ac:chgData name="luis cleto" userId="a76db6c301978307" providerId="LiveId" clId="{D6E144CE-7F64-4937-A714-EE1D85565D16}" dt="2025-03-06T20:21:44.290" v="490"/>
          <ac:picMkLst>
            <pc:docMk/>
            <pc:sldMk cId="1404332947" sldId="1564"/>
            <ac:picMk id="1026" creationId="{A467591F-92CC-CDE0-49E6-CAA045F89627}"/>
          </ac:picMkLst>
        </pc:picChg>
      </pc:sldChg>
      <pc:sldChg chg="addSp modSp new mod">
        <pc:chgData name="luis cleto" userId="a76db6c301978307" providerId="LiveId" clId="{D6E144CE-7F64-4937-A714-EE1D85565D16}" dt="2025-03-07T10:30:28.868" v="2994" actId="14100"/>
        <pc:sldMkLst>
          <pc:docMk/>
          <pc:sldMk cId="1672486687" sldId="1565"/>
        </pc:sldMkLst>
        <pc:spChg chg="add mod">
          <ac:chgData name="luis cleto" userId="a76db6c301978307" providerId="LiveId" clId="{D6E144CE-7F64-4937-A714-EE1D85565D16}" dt="2025-03-05T19:07:11.182" v="384" actId="1076"/>
          <ac:spMkLst>
            <pc:docMk/>
            <pc:sldMk cId="1672486687" sldId="1565"/>
            <ac:spMk id="3" creationId="{08762175-6576-DBB4-7295-6310FF464534}"/>
          </ac:spMkLst>
        </pc:spChg>
        <pc:spChg chg="add mod">
          <ac:chgData name="luis cleto" userId="a76db6c301978307" providerId="LiveId" clId="{D6E144CE-7F64-4937-A714-EE1D85565D16}" dt="2025-03-07T10:30:25.392" v="2993" actId="1076"/>
          <ac:spMkLst>
            <pc:docMk/>
            <pc:sldMk cId="1672486687" sldId="1565"/>
            <ac:spMk id="6" creationId="{05B597C9-7378-EC16-3D33-B7EF77AD0F91}"/>
          </ac:spMkLst>
        </pc:spChg>
        <pc:picChg chg="add mod">
          <ac:chgData name="luis cleto" userId="a76db6c301978307" providerId="LiveId" clId="{D6E144CE-7F64-4937-A714-EE1D85565D16}" dt="2025-03-07T10:30:28.868" v="2994" actId="14100"/>
          <ac:picMkLst>
            <pc:docMk/>
            <pc:sldMk cId="1672486687" sldId="1565"/>
            <ac:picMk id="4" creationId="{8853DF0F-F83A-1B4E-1C25-C7CCECB213A3}"/>
          </ac:picMkLst>
        </pc:picChg>
      </pc:sldChg>
      <pc:sldChg chg="addSp delSp modSp new mod">
        <pc:chgData name="luis cleto" userId="a76db6c301978307" providerId="LiveId" clId="{D6E144CE-7F64-4937-A714-EE1D85565D16}" dt="2025-03-07T10:30:38.198" v="2995" actId="207"/>
        <pc:sldMkLst>
          <pc:docMk/>
          <pc:sldMk cId="3062298510" sldId="1566"/>
        </pc:sldMkLst>
        <pc:spChg chg="add mod">
          <ac:chgData name="luis cleto" userId="a76db6c301978307" providerId="LiveId" clId="{D6E144CE-7F64-4937-A714-EE1D85565D16}" dt="2025-03-05T19:07:44.380" v="392" actId="1076"/>
          <ac:spMkLst>
            <pc:docMk/>
            <pc:sldMk cId="3062298510" sldId="1566"/>
            <ac:spMk id="3" creationId="{6527A283-F2CA-7A37-8576-503401902966}"/>
          </ac:spMkLst>
        </pc:spChg>
        <pc:spChg chg="add mod">
          <ac:chgData name="luis cleto" userId="a76db6c301978307" providerId="LiveId" clId="{D6E144CE-7F64-4937-A714-EE1D85565D16}" dt="2025-03-07T10:30:38.198" v="2995" actId="207"/>
          <ac:spMkLst>
            <pc:docMk/>
            <pc:sldMk cId="3062298510" sldId="1566"/>
            <ac:spMk id="9" creationId="{7B8746F5-7314-8ECA-9C50-A08F9A999BA9}"/>
          </ac:spMkLst>
        </pc:spChg>
        <pc:picChg chg="add mod">
          <ac:chgData name="luis cleto" userId="a76db6c301978307" providerId="LiveId" clId="{D6E144CE-7F64-4937-A714-EE1D85565D16}" dt="2025-03-05T19:07:47.014" v="393" actId="1076"/>
          <ac:picMkLst>
            <pc:docMk/>
            <pc:sldMk cId="3062298510" sldId="1566"/>
            <ac:picMk id="7" creationId="{C588846F-F9E6-F6AB-5AFF-4C1EC6A94599}"/>
          </ac:picMkLst>
        </pc:picChg>
      </pc:sldChg>
      <pc:sldChg chg="modSp mod ord">
        <pc:chgData name="luis cleto" userId="a76db6c301978307" providerId="LiveId" clId="{D6E144CE-7F64-4937-A714-EE1D85565D16}" dt="2025-03-07T10:28:45.456" v="2977"/>
        <pc:sldMkLst>
          <pc:docMk/>
          <pc:sldMk cId="972849845" sldId="1645"/>
        </pc:sldMkLst>
        <pc:spChg chg="mod">
          <ac:chgData name="luis cleto" userId="a76db6c301978307" providerId="LiveId" clId="{D6E144CE-7F64-4937-A714-EE1D85565D16}" dt="2025-03-07T10:28:37.940" v="2975" actId="1076"/>
          <ac:spMkLst>
            <pc:docMk/>
            <pc:sldMk cId="972849845" sldId="1645"/>
            <ac:spMk id="4" creationId="{18C1033E-7258-D9C3-9007-CA45E860DE28}"/>
          </ac:spMkLst>
        </pc:spChg>
        <pc:spChg chg="mod">
          <ac:chgData name="luis cleto" userId="a76db6c301978307" providerId="LiveId" clId="{D6E144CE-7F64-4937-A714-EE1D85565D16}" dt="2025-03-07T10:28:13.453" v="2971" actId="14100"/>
          <ac:spMkLst>
            <pc:docMk/>
            <pc:sldMk cId="972849845" sldId="1645"/>
            <ac:spMk id="18" creationId="{5E112285-D46D-9F0F-9DEE-9511F0EE1D7D}"/>
          </ac:spMkLst>
        </pc:spChg>
      </pc:sldChg>
      <pc:sldChg chg="modSp mod ord modAnim">
        <pc:chgData name="luis cleto" userId="a76db6c301978307" providerId="LiveId" clId="{D6E144CE-7F64-4937-A714-EE1D85565D16}" dt="2025-03-07T10:36:11.335" v="3102"/>
        <pc:sldMkLst>
          <pc:docMk/>
          <pc:sldMk cId="1655951270" sldId="1646"/>
        </pc:sldMkLst>
        <pc:spChg chg="mod">
          <ac:chgData name="luis cleto" userId="a76db6c301978307" providerId="LiveId" clId="{D6E144CE-7F64-4937-A714-EE1D85565D16}" dt="2025-03-07T10:36:07.346" v="3100" actId="1076"/>
          <ac:spMkLst>
            <pc:docMk/>
            <pc:sldMk cId="1655951270" sldId="1646"/>
            <ac:spMk id="5" creationId="{8D6CF1C5-1E27-D940-576D-7BCF99B605B9}"/>
          </ac:spMkLst>
        </pc:spChg>
      </pc:sldChg>
      <pc:sldChg chg="modSp mod">
        <pc:chgData name="luis cleto" userId="a76db6c301978307" providerId="LiveId" clId="{D6E144CE-7F64-4937-A714-EE1D85565D16}" dt="2025-03-07T10:40:16.844" v="3135" actId="1076"/>
        <pc:sldMkLst>
          <pc:docMk/>
          <pc:sldMk cId="3731934978" sldId="1647"/>
        </pc:sldMkLst>
        <pc:spChg chg="mod">
          <ac:chgData name="luis cleto" userId="a76db6c301978307" providerId="LiveId" clId="{D6E144CE-7F64-4937-A714-EE1D85565D16}" dt="2025-03-07T10:40:16.844" v="3135" actId="1076"/>
          <ac:spMkLst>
            <pc:docMk/>
            <pc:sldMk cId="3731934978" sldId="1647"/>
            <ac:spMk id="5" creationId="{5E612DC9-C36B-8428-4A41-B0D89E1619E9}"/>
          </ac:spMkLst>
        </pc:spChg>
      </pc:sldChg>
      <pc:sldChg chg="modSp mod">
        <pc:chgData name="luis cleto" userId="a76db6c301978307" providerId="LiveId" clId="{D6E144CE-7F64-4937-A714-EE1D85565D16}" dt="2025-03-07T10:42:57.208" v="3149" actId="1076"/>
        <pc:sldMkLst>
          <pc:docMk/>
          <pc:sldMk cId="1459717337" sldId="1648"/>
        </pc:sldMkLst>
        <pc:spChg chg="mod">
          <ac:chgData name="luis cleto" userId="a76db6c301978307" providerId="LiveId" clId="{D6E144CE-7F64-4937-A714-EE1D85565D16}" dt="2025-03-07T10:42:57.208" v="3149" actId="1076"/>
          <ac:spMkLst>
            <pc:docMk/>
            <pc:sldMk cId="1459717337" sldId="1648"/>
            <ac:spMk id="7" creationId="{719EFFCD-8273-A30F-D9D7-D4DC23D9C0FB}"/>
          </ac:spMkLst>
        </pc:spChg>
      </pc:sldChg>
      <pc:sldChg chg="modSp mod">
        <pc:chgData name="luis cleto" userId="a76db6c301978307" providerId="LiveId" clId="{D6E144CE-7F64-4937-A714-EE1D85565D16}" dt="2025-03-07T10:44:21.498" v="3158" actId="1076"/>
        <pc:sldMkLst>
          <pc:docMk/>
          <pc:sldMk cId="651167466" sldId="1649"/>
        </pc:sldMkLst>
        <pc:spChg chg="mod">
          <ac:chgData name="luis cleto" userId="a76db6c301978307" providerId="LiveId" clId="{D6E144CE-7F64-4937-A714-EE1D85565D16}" dt="2025-03-07T10:44:21.498" v="3158" actId="1076"/>
          <ac:spMkLst>
            <pc:docMk/>
            <pc:sldMk cId="651167466" sldId="1649"/>
            <ac:spMk id="11" creationId="{FEF69C8F-B6A3-F150-DFAF-EB883227B7F9}"/>
          </ac:spMkLst>
        </pc:spChg>
      </pc:sldChg>
    </pc:docChg>
  </pc:docChgLst>
  <pc:docChgLst>
    <pc:chgData name="luis cleto" userId="a76db6c301978307" providerId="LiveId" clId="{364128C0-C42F-477E-B5F6-C2075F031427}"/>
    <pc:docChg chg="undo custSel addSld delSld modSld sldOrd">
      <pc:chgData name="luis cleto" userId="a76db6c301978307" providerId="LiveId" clId="{364128C0-C42F-477E-B5F6-C2075F031427}" dt="2023-11-26T12:17:08.019" v="1103" actId="700"/>
      <pc:docMkLst>
        <pc:docMk/>
      </pc:docMkLst>
      <pc:sldChg chg="addSp modSp mod ord modAnim">
        <pc:chgData name="luis cleto" userId="a76db6c301978307" providerId="LiveId" clId="{364128C0-C42F-477E-B5F6-C2075F031427}" dt="2023-11-24T09:36:26.162" v="6" actId="14100"/>
        <pc:sldMkLst>
          <pc:docMk/>
          <pc:sldMk cId="307164457" sldId="256"/>
        </pc:sldMkLst>
      </pc:sldChg>
      <pc:sldChg chg="addSp delSp modSp mod setBg addAnim setClrOvrMap delDesignElem chgLayout">
        <pc:chgData name="luis cleto" userId="a76db6c301978307" providerId="LiveId" clId="{364128C0-C42F-477E-B5F6-C2075F031427}" dt="2023-11-25T11:30:00.022" v="9"/>
        <pc:sldMkLst>
          <pc:docMk/>
          <pc:sldMk cId="3375724587" sldId="258"/>
        </pc:sldMkLst>
      </pc:sldChg>
      <pc:sldChg chg="modSp mod">
        <pc:chgData name="luis cleto" userId="a76db6c301978307" providerId="LiveId" clId="{364128C0-C42F-477E-B5F6-C2075F031427}" dt="2023-11-26T11:47:56.164" v="812" actId="20577"/>
        <pc:sldMkLst>
          <pc:docMk/>
          <pc:sldMk cId="3518535225" sldId="391"/>
        </pc:sldMkLst>
      </pc:sldChg>
      <pc:sldChg chg="delSp modSp mod delDesignElem chgLayout">
        <pc:chgData name="luis cleto" userId="a76db6c301978307" providerId="LiveId" clId="{364128C0-C42F-477E-B5F6-C2075F031427}" dt="2023-11-26T11:46:05.942" v="796" actId="14100"/>
        <pc:sldMkLst>
          <pc:docMk/>
          <pc:sldMk cId="543631918" sldId="393"/>
        </pc:sldMkLst>
      </pc:sldChg>
      <pc:sldChg chg="modSp mod">
        <pc:chgData name="luis cleto" userId="a76db6c301978307" providerId="LiveId" clId="{364128C0-C42F-477E-B5F6-C2075F031427}" dt="2023-11-26T12:02:22.786" v="1004" actId="1076"/>
        <pc:sldMkLst>
          <pc:docMk/>
          <pc:sldMk cId="4206445874" sldId="418"/>
        </pc:sldMkLst>
      </pc:sldChg>
      <pc:sldChg chg="modSp">
        <pc:chgData name="luis cleto" userId="a76db6c301978307" providerId="LiveId" clId="{364128C0-C42F-477E-B5F6-C2075F031427}" dt="2023-11-25T11:31:16.423" v="26" actId="20577"/>
        <pc:sldMkLst>
          <pc:docMk/>
          <pc:sldMk cId="822807835" sldId="620"/>
        </pc:sldMkLst>
      </pc:sldChg>
      <pc:sldChg chg="delSp modSp mod delDesignElem chgLayout">
        <pc:chgData name="luis cleto" userId="a76db6c301978307" providerId="LiveId" clId="{364128C0-C42F-477E-B5F6-C2075F031427}" dt="2023-11-25T11:31:49.661" v="40" actId="20577"/>
        <pc:sldMkLst>
          <pc:docMk/>
          <pc:sldMk cId="512614710" sldId="651"/>
        </pc:sldMkLst>
      </pc:sldChg>
      <pc:sldChg chg="modSp mod">
        <pc:chgData name="luis cleto" userId="a76db6c301978307" providerId="LiveId" clId="{364128C0-C42F-477E-B5F6-C2075F031427}" dt="2023-11-26T11:23:38.761" v="58" actId="1076"/>
        <pc:sldMkLst>
          <pc:docMk/>
          <pc:sldMk cId="679885025" sldId="681"/>
        </pc:sldMkLst>
      </pc:sldChg>
      <pc:sldChg chg="modSp mod ord">
        <pc:chgData name="luis cleto" userId="a76db6c301978307" providerId="LiveId" clId="{364128C0-C42F-477E-B5F6-C2075F031427}" dt="2023-11-25T11:31:03.594" v="16" actId="207"/>
        <pc:sldMkLst>
          <pc:docMk/>
          <pc:sldMk cId="902265351" sldId="685"/>
        </pc:sldMkLst>
      </pc:sldChg>
      <pc:sldChg chg="modSp modAnim">
        <pc:chgData name="luis cleto" userId="a76db6c301978307" providerId="LiveId" clId="{364128C0-C42F-477E-B5F6-C2075F031427}" dt="2023-11-26T11:23:26.721" v="57"/>
        <pc:sldMkLst>
          <pc:docMk/>
          <pc:sldMk cId="4227114880" sldId="697"/>
        </pc:sldMkLst>
      </pc:sldChg>
      <pc:sldChg chg="delSp modSp mod modClrScheme delDesignElem chgLayout">
        <pc:chgData name="luis cleto" userId="a76db6c301978307" providerId="LiveId" clId="{364128C0-C42F-477E-B5F6-C2075F031427}" dt="2023-11-25T11:30:31.095" v="13" actId="207"/>
        <pc:sldMkLst>
          <pc:docMk/>
          <pc:sldMk cId="3959567111" sldId="717"/>
        </pc:sldMkLst>
      </pc:sldChg>
      <pc:sldChg chg="modSp">
        <pc:chgData name="luis cleto" userId="a76db6c301978307" providerId="LiveId" clId="{364128C0-C42F-477E-B5F6-C2075F031427}" dt="2023-11-26T11:25:54.735" v="71" actId="20577"/>
        <pc:sldMkLst>
          <pc:docMk/>
          <pc:sldMk cId="4249916003" sldId="737"/>
        </pc:sldMkLst>
      </pc:sldChg>
      <pc:sldChg chg="delSp modSp mod ord delDesignElem chgLayout">
        <pc:chgData name="luis cleto" userId="a76db6c301978307" providerId="LiveId" clId="{364128C0-C42F-477E-B5F6-C2075F031427}" dt="2023-11-26T11:53:32.392" v="897" actId="207"/>
        <pc:sldMkLst>
          <pc:docMk/>
          <pc:sldMk cId="2897230118" sldId="738"/>
        </pc:sldMkLst>
      </pc:sldChg>
      <pc:sldChg chg="delSp modSp mod delDesignElem chgLayout">
        <pc:chgData name="luis cleto" userId="a76db6c301978307" providerId="LiveId" clId="{364128C0-C42F-477E-B5F6-C2075F031427}" dt="2023-11-26T11:30:57.659" v="287" actId="207"/>
        <pc:sldMkLst>
          <pc:docMk/>
          <pc:sldMk cId="1142807861" sldId="887"/>
        </pc:sldMkLst>
      </pc:sldChg>
      <pc:sldChg chg="delSp mod delDesignElem chgLayout">
        <pc:chgData name="luis cleto" userId="a76db6c301978307" providerId="LiveId" clId="{364128C0-C42F-477E-B5F6-C2075F031427}" dt="2023-11-26T12:04:09.239" v="1015" actId="700"/>
        <pc:sldMkLst>
          <pc:docMk/>
          <pc:sldMk cId="2548111581" sldId="898"/>
        </pc:sldMkLst>
      </pc:sldChg>
      <pc:sldChg chg="delSp mod delDesignElem chgLayout">
        <pc:chgData name="luis cleto" userId="a76db6c301978307" providerId="LiveId" clId="{364128C0-C42F-477E-B5F6-C2075F031427}" dt="2023-11-26T12:17:08.019" v="1103" actId="700"/>
        <pc:sldMkLst>
          <pc:docMk/>
          <pc:sldMk cId="3451609596" sldId="907"/>
        </pc:sldMkLst>
      </pc:sldChg>
      <pc:sldChg chg="delSp modSp mod delDesignElem chgLayout">
        <pc:chgData name="luis cleto" userId="a76db6c301978307" providerId="LiveId" clId="{364128C0-C42F-477E-B5F6-C2075F031427}" dt="2023-11-26T11:57:56.753" v="992" actId="1076"/>
        <pc:sldMkLst>
          <pc:docMk/>
          <pc:sldMk cId="2142705996" sldId="908"/>
        </pc:sldMkLst>
      </pc:sldChg>
      <pc:sldChg chg="modSp mod">
        <pc:chgData name="luis cleto" userId="a76db6c301978307" providerId="LiveId" clId="{364128C0-C42F-477E-B5F6-C2075F031427}" dt="2023-11-26T12:00:48.441" v="999" actId="1076"/>
        <pc:sldMkLst>
          <pc:docMk/>
          <pc:sldMk cId="3490203965" sldId="909"/>
        </pc:sldMkLst>
      </pc:sldChg>
      <pc:sldChg chg="delSp modSp mod delDesignElem chgLayout">
        <pc:chgData name="luis cleto" userId="a76db6c301978307" providerId="LiveId" clId="{364128C0-C42F-477E-B5F6-C2075F031427}" dt="2023-11-26T11:26:45.782" v="76" actId="14100"/>
        <pc:sldMkLst>
          <pc:docMk/>
          <pc:sldMk cId="2552857890" sldId="914"/>
        </pc:sldMkLst>
      </pc:sldChg>
      <pc:sldChg chg="delSp modSp mod delDesignElem chgLayout">
        <pc:chgData name="luis cleto" userId="a76db6c301978307" providerId="LiveId" clId="{364128C0-C42F-477E-B5F6-C2075F031427}" dt="2023-11-26T12:03:32.351" v="1012" actId="1076"/>
        <pc:sldMkLst>
          <pc:docMk/>
          <pc:sldMk cId="2302299071" sldId="915"/>
        </pc:sldMkLst>
      </pc:sldChg>
      <pc:sldChg chg="modSp mod">
        <pc:chgData name="luis cleto" userId="a76db6c301978307" providerId="LiveId" clId="{364128C0-C42F-477E-B5F6-C2075F031427}" dt="2023-11-26T11:51:02.335" v="866" actId="20577"/>
        <pc:sldMkLst>
          <pc:docMk/>
          <pc:sldMk cId="3152326503" sldId="931"/>
        </pc:sldMkLst>
      </pc:sldChg>
      <pc:sldChg chg="delSp modSp mod delDesignElem chgLayout">
        <pc:chgData name="luis cleto" userId="a76db6c301978307" providerId="LiveId" clId="{364128C0-C42F-477E-B5F6-C2075F031427}" dt="2023-11-26T11:45:33.471" v="791" actId="1076"/>
        <pc:sldMkLst>
          <pc:docMk/>
          <pc:sldMk cId="1477108439" sldId="939"/>
        </pc:sldMkLst>
      </pc:sldChg>
      <pc:sldChg chg="modSp mod">
        <pc:chgData name="luis cleto" userId="a76db6c301978307" providerId="LiveId" clId="{364128C0-C42F-477E-B5F6-C2075F031427}" dt="2023-11-26T12:05:50.729" v="1023" actId="207"/>
        <pc:sldMkLst>
          <pc:docMk/>
          <pc:sldMk cId="1267610895" sldId="945"/>
        </pc:sldMkLst>
      </pc:sldChg>
      <pc:sldChg chg="modSp mod ord">
        <pc:chgData name="luis cleto" userId="a76db6c301978307" providerId="LiveId" clId="{364128C0-C42F-477E-B5F6-C2075F031427}" dt="2023-11-26T11:33:27.272" v="352"/>
        <pc:sldMkLst>
          <pc:docMk/>
          <pc:sldMk cId="1859369516" sldId="966"/>
        </pc:sldMkLst>
      </pc:sldChg>
      <pc:sldChg chg="modSp mod">
        <pc:chgData name="luis cleto" userId="a76db6c301978307" providerId="LiveId" clId="{364128C0-C42F-477E-B5F6-C2075F031427}" dt="2023-11-26T12:14:07.428" v="1081" actId="1076"/>
        <pc:sldMkLst>
          <pc:docMk/>
          <pc:sldMk cId="3506856627" sldId="1095"/>
        </pc:sldMkLst>
      </pc:sldChg>
      <pc:sldChg chg="modSp mod">
        <pc:chgData name="luis cleto" userId="a76db6c301978307" providerId="LiveId" clId="{364128C0-C42F-477E-B5F6-C2075F031427}" dt="2023-11-26T11:27:15.219" v="96" actId="20577"/>
        <pc:sldMkLst>
          <pc:docMk/>
          <pc:sldMk cId="3722903323" sldId="1132"/>
        </pc:sldMkLst>
      </pc:sldChg>
      <pc:sldChg chg="modSp mod">
        <pc:chgData name="luis cleto" userId="a76db6c301978307" providerId="LiveId" clId="{364128C0-C42F-477E-B5F6-C2075F031427}" dt="2023-11-26T11:58:52.080" v="995" actId="1076"/>
        <pc:sldMkLst>
          <pc:docMk/>
          <pc:sldMk cId="2180698725" sldId="1134"/>
        </pc:sldMkLst>
      </pc:sldChg>
      <pc:sldChg chg="modSp mod">
        <pc:chgData name="luis cleto" userId="a76db6c301978307" providerId="LiveId" clId="{364128C0-C42F-477E-B5F6-C2075F031427}" dt="2023-11-26T12:07:39.421" v="1035" actId="207"/>
        <pc:sldMkLst>
          <pc:docMk/>
          <pc:sldMk cId="1074415681" sldId="1151"/>
        </pc:sldMkLst>
      </pc:sldChg>
      <pc:sldChg chg="modSp mod">
        <pc:chgData name="luis cleto" userId="a76db6c301978307" providerId="LiveId" clId="{364128C0-C42F-477E-B5F6-C2075F031427}" dt="2023-11-26T12:09:27.924" v="1047" actId="207"/>
        <pc:sldMkLst>
          <pc:docMk/>
          <pc:sldMk cId="3862920045" sldId="1155"/>
        </pc:sldMkLst>
      </pc:sldChg>
      <pc:sldChg chg="modSp mod">
        <pc:chgData name="luis cleto" userId="a76db6c301978307" providerId="LiveId" clId="{364128C0-C42F-477E-B5F6-C2075F031427}" dt="2023-11-26T12:17:00.879" v="1102" actId="1076"/>
        <pc:sldMkLst>
          <pc:docMk/>
          <pc:sldMk cId="1815331304" sldId="1171"/>
        </pc:sldMkLst>
      </pc:sldChg>
      <pc:sldChg chg="modSp mod">
        <pc:chgData name="luis cleto" userId="a76db6c301978307" providerId="LiveId" clId="{364128C0-C42F-477E-B5F6-C2075F031427}" dt="2023-11-26T12:08:37.603" v="1046" actId="1076"/>
        <pc:sldMkLst>
          <pc:docMk/>
          <pc:sldMk cId="3611135177" sldId="1173"/>
        </pc:sldMkLst>
      </pc:sldChg>
      <pc:sldChg chg="modSp mod">
        <pc:chgData name="luis cleto" userId="a76db6c301978307" providerId="LiveId" clId="{364128C0-C42F-477E-B5F6-C2075F031427}" dt="2023-11-26T12:11:21.088" v="1061" actId="207"/>
        <pc:sldMkLst>
          <pc:docMk/>
          <pc:sldMk cId="2510849048" sldId="1182"/>
        </pc:sldMkLst>
      </pc:sldChg>
      <pc:sldChg chg="modSp mod">
        <pc:chgData name="luis cleto" userId="a76db6c301978307" providerId="LiveId" clId="{364128C0-C42F-477E-B5F6-C2075F031427}" dt="2023-11-26T12:11:38.367" v="1063" actId="255"/>
        <pc:sldMkLst>
          <pc:docMk/>
          <pc:sldMk cId="1601259947" sldId="1183"/>
        </pc:sldMkLst>
      </pc:sldChg>
      <pc:sldChg chg="modSp">
        <pc:chgData name="luis cleto" userId="a76db6c301978307" providerId="LiveId" clId="{364128C0-C42F-477E-B5F6-C2075F031427}" dt="2023-11-26T12:05:17.001" v="1020" actId="20577"/>
        <pc:sldMkLst>
          <pc:docMk/>
          <pc:sldMk cId="2015740857" sldId="1185"/>
        </pc:sldMkLst>
      </pc:sldChg>
      <pc:sldChg chg="modSp mod">
        <pc:chgData name="luis cleto" userId="a76db6c301978307" providerId="LiveId" clId="{364128C0-C42F-477E-B5F6-C2075F031427}" dt="2023-11-26T12:12:43.427" v="1070" actId="1076"/>
        <pc:sldMkLst>
          <pc:docMk/>
          <pc:sldMk cId="1147588099" sldId="1193"/>
        </pc:sldMkLst>
      </pc:sldChg>
      <pc:sldChg chg="modSp mod">
        <pc:chgData name="luis cleto" userId="a76db6c301978307" providerId="LiveId" clId="{364128C0-C42F-477E-B5F6-C2075F031427}" dt="2023-11-26T12:16:23.315" v="1096" actId="207"/>
        <pc:sldMkLst>
          <pc:docMk/>
          <pc:sldMk cId="3636005696" sldId="1198"/>
        </pc:sldMkLst>
      </pc:sldChg>
      <pc:sldChg chg="delSp modSp mod delDesignElem chgLayout">
        <pc:chgData name="luis cleto" userId="a76db6c301978307" providerId="LiveId" clId="{364128C0-C42F-477E-B5F6-C2075F031427}" dt="2023-11-26T12:01:12.476" v="1001" actId="207"/>
        <pc:sldMkLst>
          <pc:docMk/>
          <pc:sldMk cId="2441389514" sldId="1201"/>
        </pc:sldMkLst>
      </pc:sldChg>
      <pc:sldChg chg="modSp mod">
        <pc:chgData name="luis cleto" userId="a76db6c301978307" providerId="LiveId" clId="{364128C0-C42F-477E-B5F6-C2075F031427}" dt="2023-11-26T11:52:01.447" v="880" actId="1076"/>
        <pc:sldMkLst>
          <pc:docMk/>
          <pc:sldMk cId="2999809255" sldId="1210"/>
        </pc:sldMkLst>
      </pc:sldChg>
      <pc:sldChg chg="modSp mod">
        <pc:chgData name="luis cleto" userId="a76db6c301978307" providerId="LiveId" clId="{364128C0-C42F-477E-B5F6-C2075F031427}" dt="2023-11-26T12:04:21.786" v="1016" actId="14100"/>
        <pc:sldMkLst>
          <pc:docMk/>
          <pc:sldMk cId="3608454774" sldId="1213"/>
        </pc:sldMkLst>
      </pc:sldChg>
      <pc:sldChg chg="modSp mod">
        <pc:chgData name="luis cleto" userId="a76db6c301978307" providerId="LiveId" clId="{364128C0-C42F-477E-B5F6-C2075F031427}" dt="2023-11-26T12:10:11.542" v="1053" actId="207"/>
        <pc:sldMkLst>
          <pc:docMk/>
          <pc:sldMk cId="895318628" sldId="1269"/>
        </pc:sldMkLst>
      </pc:sldChg>
      <pc:sldChg chg="modSp mod">
        <pc:chgData name="luis cleto" userId="a76db6c301978307" providerId="LiveId" clId="{364128C0-C42F-477E-B5F6-C2075F031427}" dt="2023-11-26T12:12:12.696" v="1065" actId="14100"/>
        <pc:sldMkLst>
          <pc:docMk/>
          <pc:sldMk cId="349692660" sldId="1288"/>
        </pc:sldMkLst>
      </pc:sldChg>
      <pc:sldChg chg="modSp mod">
        <pc:chgData name="luis cleto" userId="a76db6c301978307" providerId="LiveId" clId="{364128C0-C42F-477E-B5F6-C2075F031427}" dt="2023-11-26T12:11:03.318" v="1060" actId="1076"/>
        <pc:sldMkLst>
          <pc:docMk/>
          <pc:sldMk cId="2683912656" sldId="1289"/>
        </pc:sldMkLst>
      </pc:sldChg>
      <pc:sldChg chg="modSp mod">
        <pc:chgData name="luis cleto" userId="a76db6c301978307" providerId="LiveId" clId="{364128C0-C42F-477E-B5F6-C2075F031427}" dt="2023-11-26T12:15:52.064" v="1092" actId="33524"/>
        <pc:sldMkLst>
          <pc:docMk/>
          <pc:sldMk cId="743667996" sldId="1291"/>
        </pc:sldMkLst>
      </pc:sldChg>
      <pc:sldChg chg="modSp mod">
        <pc:chgData name="luis cleto" userId="a76db6c301978307" providerId="LiveId" clId="{364128C0-C42F-477E-B5F6-C2075F031427}" dt="2023-11-26T11:58:43.216" v="994" actId="14100"/>
        <pc:sldMkLst>
          <pc:docMk/>
          <pc:sldMk cId="913074994" sldId="1319"/>
        </pc:sldMkLst>
      </pc:sldChg>
      <pc:sldChg chg="addSp modSp new mod modAnim">
        <pc:chgData name="luis cleto" userId="a76db6c301978307" providerId="LiveId" clId="{364128C0-C42F-477E-B5F6-C2075F031427}" dt="2023-11-25T11:34:34.399" v="46" actId="14100"/>
        <pc:sldMkLst>
          <pc:docMk/>
          <pc:sldMk cId="2989817892" sldId="1397"/>
        </pc:sldMkLst>
      </pc:sldChg>
      <pc:sldChg chg="addSp modSp new mod modAnim">
        <pc:chgData name="luis cleto" userId="a76db6c301978307" providerId="LiveId" clId="{364128C0-C42F-477E-B5F6-C2075F031427}" dt="2023-11-26T11:22:51.736" v="56" actId="14100"/>
        <pc:sldMkLst>
          <pc:docMk/>
          <pc:sldMk cId="1548011088" sldId="1398"/>
        </pc:sldMkLst>
      </pc:sldChg>
      <pc:sldChg chg="new del">
        <pc:chgData name="luis cleto" userId="a76db6c301978307" providerId="LiveId" clId="{364128C0-C42F-477E-B5F6-C2075F031427}" dt="2023-11-26T11:21:19.617" v="50" actId="680"/>
        <pc:sldMkLst>
          <pc:docMk/>
          <pc:sldMk cId="2853956491" sldId="1398"/>
        </pc:sldMkLst>
      </pc:sldChg>
      <pc:sldChg chg="modSp mod ord modAnim">
        <pc:chgData name="luis cleto" userId="a76db6c301978307" providerId="LiveId" clId="{364128C0-C42F-477E-B5F6-C2075F031427}" dt="2023-11-26T11:41:51.945" v="783" actId="20577"/>
        <pc:sldMkLst>
          <pc:docMk/>
          <pc:sldMk cId="3730784105" sldId="1399"/>
        </pc:sldMkLst>
      </pc:sldChg>
      <pc:sldChg chg="modSp">
        <pc:chgData name="luis cleto" userId="a76db6c301978307" providerId="LiveId" clId="{364128C0-C42F-477E-B5F6-C2075F031427}" dt="2023-11-26T11:42:28.185" v="785" actId="207"/>
        <pc:sldMkLst>
          <pc:docMk/>
          <pc:sldMk cId="3678985036" sldId="1400"/>
        </pc:sldMkLst>
      </pc:sldChg>
      <pc:sldChg chg="modSp">
        <pc:chgData name="luis cleto" userId="a76db6c301978307" providerId="LiveId" clId="{364128C0-C42F-477E-B5F6-C2075F031427}" dt="2023-11-26T11:44:55.626" v="787" actId="207"/>
        <pc:sldMkLst>
          <pc:docMk/>
          <pc:sldMk cId="2235682638" sldId="1401"/>
        </pc:sldMkLst>
      </pc:sldChg>
      <pc:sldChg chg="modSp">
        <pc:chgData name="luis cleto" userId="a76db6c301978307" providerId="LiveId" clId="{364128C0-C42F-477E-B5F6-C2075F031427}" dt="2023-11-26T11:46:23.957" v="798" actId="207"/>
        <pc:sldMkLst>
          <pc:docMk/>
          <pc:sldMk cId="63446856" sldId="1402"/>
        </pc:sldMkLst>
      </pc:sldChg>
      <pc:sldChg chg="modSp ord">
        <pc:chgData name="luis cleto" userId="a76db6c301978307" providerId="LiveId" clId="{364128C0-C42F-477E-B5F6-C2075F031427}" dt="2023-11-26T11:54:04.210" v="901" actId="207"/>
        <pc:sldMkLst>
          <pc:docMk/>
          <pc:sldMk cId="2199585686" sldId="1403"/>
        </pc:sldMkLst>
      </pc:sldChg>
      <pc:sldChg chg="modSp">
        <pc:chgData name="luis cleto" userId="a76db6c301978307" providerId="LiveId" clId="{364128C0-C42F-477E-B5F6-C2075F031427}" dt="2023-11-26T11:54:27.399" v="903" actId="207"/>
        <pc:sldMkLst>
          <pc:docMk/>
          <pc:sldMk cId="3443161802" sldId="1404"/>
        </pc:sldMkLst>
      </pc:sldChg>
      <pc:sldChg chg="modSp">
        <pc:chgData name="luis cleto" userId="a76db6c301978307" providerId="LiveId" clId="{364128C0-C42F-477E-B5F6-C2075F031427}" dt="2023-11-26T11:59:03.739" v="997" actId="207"/>
        <pc:sldMkLst>
          <pc:docMk/>
          <pc:sldMk cId="3781911909" sldId="1405"/>
        </pc:sldMkLst>
      </pc:sldChg>
      <pc:sldChg chg="modSp">
        <pc:chgData name="luis cleto" userId="a76db6c301978307" providerId="LiveId" clId="{364128C0-C42F-477E-B5F6-C2075F031427}" dt="2023-11-26T12:01:32.998" v="1003" actId="207"/>
        <pc:sldMkLst>
          <pc:docMk/>
          <pc:sldMk cId="475896911" sldId="1406"/>
        </pc:sldMkLst>
      </pc:sldChg>
      <pc:sldChg chg="modSp">
        <pc:chgData name="luis cleto" userId="a76db6c301978307" providerId="LiveId" clId="{364128C0-C42F-477E-B5F6-C2075F031427}" dt="2023-11-26T12:04:01.872" v="1014" actId="207"/>
        <pc:sldMkLst>
          <pc:docMk/>
          <pc:sldMk cId="1379614311" sldId="1407"/>
        </pc:sldMkLst>
      </pc:sldChg>
      <pc:sldChg chg="modSp">
        <pc:chgData name="luis cleto" userId="a76db6c301978307" providerId="LiveId" clId="{364128C0-C42F-477E-B5F6-C2075F031427}" dt="2023-11-26T12:04:35.956" v="1018" actId="207"/>
        <pc:sldMkLst>
          <pc:docMk/>
          <pc:sldMk cId="410068840" sldId="1408"/>
        </pc:sldMkLst>
      </pc:sldChg>
      <pc:sldChg chg="modSp">
        <pc:chgData name="luis cleto" userId="a76db6c301978307" providerId="LiveId" clId="{364128C0-C42F-477E-B5F6-C2075F031427}" dt="2023-11-26T12:13:28.513" v="1072" actId="207"/>
        <pc:sldMkLst>
          <pc:docMk/>
          <pc:sldMk cId="3125543356" sldId="1409"/>
        </pc:sldMkLst>
      </pc:sldChg>
      <pc:sldChg chg="modSp">
        <pc:chgData name="luis cleto" userId="a76db6c301978307" providerId="LiveId" clId="{364128C0-C42F-477E-B5F6-C2075F031427}" dt="2023-11-26T12:14:42.589" v="1083" actId="207"/>
        <pc:sldMkLst>
          <pc:docMk/>
          <pc:sldMk cId="3089329527" sldId="1410"/>
        </pc:sldMkLst>
      </pc:sldChg>
    </pc:docChg>
  </pc:docChgLst>
  <pc:docChgLst>
    <pc:chgData name="luis cleto" userId="a76db6c301978307" providerId="LiveId" clId="{AC881D9A-EABD-4488-AAF5-2E614458158F}"/>
    <pc:docChg chg="undo custSel addSld delSld modSld sldOrd modShowInfo">
      <pc:chgData name="luis cleto" userId="a76db6c301978307" providerId="LiveId" clId="{AC881D9A-EABD-4488-AAF5-2E614458158F}" dt="2024-04-07T19:54:59.584" v="11404"/>
      <pc:docMkLst>
        <pc:docMk/>
      </pc:docMkLst>
      <pc:sldChg chg="modSp">
        <pc:chgData name="luis cleto" userId="a76db6c301978307" providerId="LiveId" clId="{AC881D9A-EABD-4488-AAF5-2E614458158F}" dt="2024-02-09T12:18:54.072" v="32" actId="20577"/>
        <pc:sldMkLst>
          <pc:docMk/>
          <pc:sldMk cId="3375724587" sldId="258"/>
        </pc:sldMkLst>
      </pc:sldChg>
      <pc:sldChg chg="modSp mod modAnim">
        <pc:chgData name="luis cleto" userId="a76db6c301978307" providerId="LiveId" clId="{AC881D9A-EABD-4488-AAF5-2E614458158F}" dt="2024-04-03T09:40:35.931" v="10508" actId="20577"/>
        <pc:sldMkLst>
          <pc:docMk/>
          <pc:sldMk cId="3518535225" sldId="391"/>
        </pc:sldMkLst>
      </pc:sldChg>
      <pc:sldChg chg="modSp mod">
        <pc:chgData name="luis cleto" userId="a76db6c301978307" providerId="LiveId" clId="{AC881D9A-EABD-4488-AAF5-2E614458158F}" dt="2024-02-19T11:53:42.250" v="5761" actId="1076"/>
        <pc:sldMkLst>
          <pc:docMk/>
          <pc:sldMk cId="543631918" sldId="393"/>
        </pc:sldMkLst>
      </pc:sldChg>
      <pc:sldChg chg="modSp mod">
        <pc:chgData name="luis cleto" userId="a76db6c301978307" providerId="LiveId" clId="{AC881D9A-EABD-4488-AAF5-2E614458158F}" dt="2024-04-03T09:52:11.574" v="10711" actId="20577"/>
        <pc:sldMkLst>
          <pc:docMk/>
          <pc:sldMk cId="1208584447" sldId="394"/>
        </pc:sldMkLst>
      </pc:sldChg>
      <pc:sldChg chg="modSp mod">
        <pc:chgData name="luis cleto" userId="a76db6c301978307" providerId="LiveId" clId="{AC881D9A-EABD-4488-AAF5-2E614458158F}" dt="2024-04-03T10:00:31.487" v="10875" actId="1076"/>
        <pc:sldMkLst>
          <pc:docMk/>
          <pc:sldMk cId="4206445874" sldId="418"/>
        </pc:sldMkLst>
      </pc:sldChg>
      <pc:sldChg chg="ord">
        <pc:chgData name="luis cleto" userId="a76db6c301978307" providerId="LiveId" clId="{AC881D9A-EABD-4488-AAF5-2E614458158F}" dt="2024-02-09T12:17:46.126" v="1"/>
        <pc:sldMkLst>
          <pc:docMk/>
          <pc:sldMk cId="822807835" sldId="620"/>
        </pc:sldMkLst>
      </pc:sldChg>
      <pc:sldChg chg="addSp delSp modSp mod modClrScheme modAnim delDesignElem chgLayout">
        <pc:chgData name="luis cleto" userId="a76db6c301978307" providerId="LiveId" clId="{AC881D9A-EABD-4488-AAF5-2E614458158F}" dt="2024-03-30T12:52:36.577" v="8841" actId="20577"/>
        <pc:sldMkLst>
          <pc:docMk/>
          <pc:sldMk cId="679885025" sldId="681"/>
        </pc:sldMkLst>
      </pc:sldChg>
      <pc:sldChg chg="modSp mod">
        <pc:chgData name="luis cleto" userId="a76db6c301978307" providerId="LiveId" clId="{AC881D9A-EABD-4488-AAF5-2E614458158F}" dt="2024-03-30T12:50:52.089" v="8835" actId="1076"/>
        <pc:sldMkLst>
          <pc:docMk/>
          <pc:sldMk cId="902265351" sldId="685"/>
        </pc:sldMkLst>
      </pc:sldChg>
      <pc:sldChg chg="ord">
        <pc:chgData name="luis cleto" userId="a76db6c301978307" providerId="LiveId" clId="{AC881D9A-EABD-4488-AAF5-2E614458158F}" dt="2024-04-07T19:54:59.584" v="11404"/>
        <pc:sldMkLst>
          <pc:docMk/>
          <pc:sldMk cId="692682027" sldId="696"/>
        </pc:sldMkLst>
      </pc:sldChg>
      <pc:sldChg chg="addSp delSp modSp mod modAnim">
        <pc:chgData name="luis cleto" userId="a76db6c301978307" providerId="LiveId" clId="{AC881D9A-EABD-4488-AAF5-2E614458158F}" dt="2024-04-03T08:29:40.027" v="9973"/>
        <pc:sldMkLst>
          <pc:docMk/>
          <pc:sldMk cId="4227114880" sldId="697"/>
        </pc:sldMkLst>
      </pc:sldChg>
      <pc:sldChg chg="modSp mod">
        <pc:chgData name="luis cleto" userId="a76db6c301978307" providerId="LiveId" clId="{AC881D9A-EABD-4488-AAF5-2E614458158F}" dt="2024-02-09T12:20:23.475" v="72" actId="1076"/>
        <pc:sldMkLst>
          <pc:docMk/>
          <pc:sldMk cId="3959567111" sldId="717"/>
        </pc:sldMkLst>
      </pc:sldChg>
      <pc:sldChg chg="addSp delSp modSp mod modAnim">
        <pc:chgData name="luis cleto" userId="a76db6c301978307" providerId="LiveId" clId="{AC881D9A-EABD-4488-AAF5-2E614458158F}" dt="2024-03-30T14:22:45.978" v="9632" actId="207"/>
        <pc:sldMkLst>
          <pc:docMk/>
          <pc:sldMk cId="4249916003" sldId="737"/>
        </pc:sldMkLst>
      </pc:sldChg>
      <pc:sldChg chg="modSp mod">
        <pc:chgData name="luis cleto" userId="a76db6c301978307" providerId="LiveId" clId="{AC881D9A-EABD-4488-AAF5-2E614458158F}" dt="2024-02-19T11:52:42.579" v="5716" actId="20577"/>
        <pc:sldMkLst>
          <pc:docMk/>
          <pc:sldMk cId="2897230118" sldId="738"/>
        </pc:sldMkLst>
      </pc:sldChg>
      <pc:sldChg chg="modSp mod ord">
        <pc:chgData name="luis cleto" userId="a76db6c301978307" providerId="LiveId" clId="{AC881D9A-EABD-4488-AAF5-2E614458158F}" dt="2024-04-03T08:51:14.322" v="10316"/>
        <pc:sldMkLst>
          <pc:docMk/>
          <pc:sldMk cId="2599503218" sldId="878"/>
        </pc:sldMkLst>
      </pc:sldChg>
      <pc:sldChg chg="modSp mod modAnim">
        <pc:chgData name="luis cleto" userId="a76db6c301978307" providerId="LiveId" clId="{AC881D9A-EABD-4488-AAF5-2E614458158F}" dt="2024-04-03T08:50:11.902" v="10313" actId="20577"/>
        <pc:sldMkLst>
          <pc:docMk/>
          <pc:sldMk cId="1142807861" sldId="887"/>
        </pc:sldMkLst>
      </pc:sldChg>
      <pc:sldChg chg="modSp mod">
        <pc:chgData name="luis cleto" userId="a76db6c301978307" providerId="LiveId" clId="{AC881D9A-EABD-4488-AAF5-2E614458158F}" dt="2024-02-19T12:55:03.871" v="8178" actId="20577"/>
        <pc:sldMkLst>
          <pc:docMk/>
          <pc:sldMk cId="2548111581" sldId="898"/>
        </pc:sldMkLst>
      </pc:sldChg>
      <pc:sldChg chg="modSp mod">
        <pc:chgData name="luis cleto" userId="a76db6c301978307" providerId="LiveId" clId="{AC881D9A-EABD-4488-AAF5-2E614458158F}" dt="2024-02-19T11:54:30.422" v="5776" actId="1076"/>
        <pc:sldMkLst>
          <pc:docMk/>
          <pc:sldMk cId="2142705996" sldId="908"/>
        </pc:sldMkLst>
      </pc:sldChg>
      <pc:sldChg chg="modSp mod">
        <pc:chgData name="luis cleto" userId="a76db6c301978307" providerId="LiveId" clId="{AC881D9A-EABD-4488-AAF5-2E614458158F}" dt="2024-04-03T09:57:33.491" v="10810" actId="20577"/>
        <pc:sldMkLst>
          <pc:docMk/>
          <pc:sldMk cId="3490203965" sldId="909"/>
        </pc:sldMkLst>
      </pc:sldChg>
      <pc:sldChg chg="addSp modSp mod">
        <pc:chgData name="luis cleto" userId="a76db6c301978307" providerId="LiveId" clId="{AC881D9A-EABD-4488-AAF5-2E614458158F}" dt="2024-03-30T14:24:34.924" v="9634" actId="207"/>
        <pc:sldMkLst>
          <pc:docMk/>
          <pc:sldMk cId="2552857890" sldId="914"/>
        </pc:sldMkLst>
      </pc:sldChg>
      <pc:sldChg chg="modSp mod">
        <pc:chgData name="luis cleto" userId="a76db6c301978307" providerId="LiveId" clId="{AC881D9A-EABD-4488-AAF5-2E614458158F}" dt="2024-02-19T11:39:46.621" v="5291" actId="313"/>
        <pc:sldMkLst>
          <pc:docMk/>
          <pc:sldMk cId="3152326503" sldId="931"/>
        </pc:sldMkLst>
      </pc:sldChg>
      <pc:sldChg chg="modSp mod ord">
        <pc:chgData name="luis cleto" userId="a76db6c301978307" providerId="LiveId" clId="{AC881D9A-EABD-4488-AAF5-2E614458158F}" dt="2024-04-03T08:52:22.947" v="10332" actId="207"/>
        <pc:sldMkLst>
          <pc:docMk/>
          <pc:sldMk cId="1477108439" sldId="939"/>
        </pc:sldMkLst>
      </pc:sldChg>
      <pc:sldChg chg="modSp mod">
        <pc:chgData name="luis cleto" userId="a76db6c301978307" providerId="LiveId" clId="{AC881D9A-EABD-4488-AAF5-2E614458158F}" dt="2024-04-03T12:01:35.526" v="11349" actId="20577"/>
        <pc:sldMkLst>
          <pc:docMk/>
          <pc:sldMk cId="1267610895" sldId="945"/>
        </pc:sldMkLst>
      </pc:sldChg>
      <pc:sldChg chg="modSp mod">
        <pc:chgData name="luis cleto" userId="a76db6c301978307" providerId="LiveId" clId="{AC881D9A-EABD-4488-AAF5-2E614458158F}" dt="2024-04-03T08:47:44.584" v="10256" actId="20577"/>
        <pc:sldMkLst>
          <pc:docMk/>
          <pc:sldMk cId="1859369516" sldId="966"/>
        </pc:sldMkLst>
      </pc:sldChg>
      <pc:sldChg chg="ord">
        <pc:chgData name="luis cleto" userId="a76db6c301978307" providerId="LiveId" clId="{AC881D9A-EABD-4488-AAF5-2E614458158F}" dt="2024-02-09T12:20:36.339" v="74"/>
        <pc:sldMkLst>
          <pc:docMk/>
          <pc:sldMk cId="2386939965" sldId="968"/>
        </pc:sldMkLst>
      </pc:sldChg>
      <pc:sldChg chg="ord">
        <pc:chgData name="luis cleto" userId="a76db6c301978307" providerId="LiveId" clId="{AC881D9A-EABD-4488-AAF5-2E614458158F}" dt="2024-02-09T12:18:07.730" v="5"/>
        <pc:sldMkLst>
          <pc:docMk/>
          <pc:sldMk cId="3295952629" sldId="1038"/>
        </pc:sldMkLst>
      </pc:sldChg>
      <pc:sldChg chg="modSp mod">
        <pc:chgData name="luis cleto" userId="a76db6c301978307" providerId="LiveId" clId="{AC881D9A-EABD-4488-AAF5-2E614458158F}" dt="2024-02-19T13:05:02.519" v="8293" actId="207"/>
        <pc:sldMkLst>
          <pc:docMk/>
          <pc:sldMk cId="3506856627" sldId="1095"/>
        </pc:sldMkLst>
      </pc:sldChg>
      <pc:sldChg chg="del">
        <pc:chgData name="luis cleto" userId="a76db6c301978307" providerId="LiveId" clId="{AC881D9A-EABD-4488-AAF5-2E614458158F}" dt="2024-02-09T13:58:53.335" v="2417" actId="2696"/>
        <pc:sldMkLst>
          <pc:docMk/>
          <pc:sldMk cId="4229777899" sldId="1111"/>
        </pc:sldMkLst>
      </pc:sldChg>
      <pc:sldChg chg="del">
        <pc:chgData name="luis cleto" userId="a76db6c301978307" providerId="LiveId" clId="{AC881D9A-EABD-4488-AAF5-2E614458158F}" dt="2024-02-09T12:25:40.155" v="152" actId="2696"/>
        <pc:sldMkLst>
          <pc:docMk/>
          <pc:sldMk cId="2001215297" sldId="1131"/>
        </pc:sldMkLst>
      </pc:sldChg>
      <pc:sldChg chg="modSp mod">
        <pc:chgData name="luis cleto" userId="a76db6c301978307" providerId="LiveId" clId="{AC881D9A-EABD-4488-AAF5-2E614458158F}" dt="2024-02-19T10:06:51.433" v="3558" actId="1076"/>
        <pc:sldMkLst>
          <pc:docMk/>
          <pc:sldMk cId="3722903323" sldId="1132"/>
        </pc:sldMkLst>
      </pc:sldChg>
      <pc:sldChg chg="modSp mod">
        <pc:chgData name="luis cleto" userId="a76db6c301978307" providerId="LiveId" clId="{AC881D9A-EABD-4488-AAF5-2E614458158F}" dt="2024-04-03T08:53:06.477" v="10351" actId="20577"/>
        <pc:sldMkLst>
          <pc:docMk/>
          <pc:sldMk cId="1478787321" sldId="1133"/>
        </pc:sldMkLst>
      </pc:sldChg>
      <pc:sldChg chg="modSp mod">
        <pc:chgData name="luis cleto" userId="a76db6c301978307" providerId="LiveId" clId="{AC881D9A-EABD-4488-AAF5-2E614458158F}" dt="2024-02-19T12:04:56.558" v="6225" actId="20577"/>
        <pc:sldMkLst>
          <pc:docMk/>
          <pc:sldMk cId="2180698725" sldId="1134"/>
        </pc:sldMkLst>
      </pc:sldChg>
      <pc:sldChg chg="modSp mod">
        <pc:chgData name="luis cleto" userId="a76db6c301978307" providerId="LiveId" clId="{AC881D9A-EABD-4488-AAF5-2E614458158F}" dt="2024-02-19T12:47:44.830" v="7986" actId="20577"/>
        <pc:sldMkLst>
          <pc:docMk/>
          <pc:sldMk cId="1672334403" sldId="1135"/>
        </pc:sldMkLst>
      </pc:sldChg>
      <pc:sldChg chg="modSp mod">
        <pc:chgData name="luis cleto" userId="a76db6c301978307" providerId="LiveId" clId="{AC881D9A-EABD-4488-AAF5-2E614458158F}" dt="2024-02-19T12:50:56.373" v="8068" actId="20577"/>
        <pc:sldMkLst>
          <pc:docMk/>
          <pc:sldMk cId="2694761934" sldId="1136"/>
        </pc:sldMkLst>
      </pc:sldChg>
      <pc:sldChg chg="modSp mod">
        <pc:chgData name="luis cleto" userId="a76db6c301978307" providerId="LiveId" clId="{AC881D9A-EABD-4488-AAF5-2E614458158F}" dt="2024-02-19T13:00:05.285" v="8236" actId="20577"/>
        <pc:sldMkLst>
          <pc:docMk/>
          <pc:sldMk cId="1074415681" sldId="1151"/>
        </pc:sldMkLst>
      </pc:sldChg>
      <pc:sldChg chg="modSp mod">
        <pc:chgData name="luis cleto" userId="a76db6c301978307" providerId="LiveId" clId="{AC881D9A-EABD-4488-AAF5-2E614458158F}" dt="2024-02-09T13:49:06.004" v="2019" actId="255"/>
        <pc:sldMkLst>
          <pc:docMk/>
          <pc:sldMk cId="3862920045" sldId="1155"/>
        </pc:sldMkLst>
      </pc:sldChg>
      <pc:sldChg chg="modSp mod">
        <pc:chgData name="luis cleto" userId="a76db6c301978307" providerId="LiveId" clId="{AC881D9A-EABD-4488-AAF5-2E614458158F}" dt="2024-02-19T13:12:25.059" v="8481" actId="1076"/>
        <pc:sldMkLst>
          <pc:docMk/>
          <pc:sldMk cId="2188204882" sldId="1169"/>
        </pc:sldMkLst>
      </pc:sldChg>
      <pc:sldChg chg="modSp mod">
        <pc:chgData name="luis cleto" userId="a76db6c301978307" providerId="LiveId" clId="{AC881D9A-EABD-4488-AAF5-2E614458158F}" dt="2024-02-19T13:11:50.631" v="8478" actId="20577"/>
        <pc:sldMkLst>
          <pc:docMk/>
          <pc:sldMk cId="1815331304" sldId="1171"/>
        </pc:sldMkLst>
      </pc:sldChg>
      <pc:sldChg chg="modSp mod">
        <pc:chgData name="luis cleto" userId="a76db6c301978307" providerId="LiveId" clId="{AC881D9A-EABD-4488-AAF5-2E614458158F}" dt="2024-02-19T13:00:42.799" v="8239" actId="1076"/>
        <pc:sldMkLst>
          <pc:docMk/>
          <pc:sldMk cId="3611135177" sldId="1173"/>
        </pc:sldMkLst>
      </pc:sldChg>
      <pc:sldChg chg="modSp mod">
        <pc:chgData name="luis cleto" userId="a76db6c301978307" providerId="LiveId" clId="{AC881D9A-EABD-4488-AAF5-2E614458158F}" dt="2024-04-03T11:33:54.552" v="11153" actId="20577"/>
        <pc:sldMkLst>
          <pc:docMk/>
          <pc:sldMk cId="2744045839" sldId="1175"/>
        </pc:sldMkLst>
      </pc:sldChg>
      <pc:sldChg chg="modSp mod">
        <pc:chgData name="luis cleto" userId="a76db6c301978307" providerId="LiveId" clId="{AC881D9A-EABD-4488-AAF5-2E614458158F}" dt="2024-02-09T13:51:42.619" v="2045" actId="12"/>
        <pc:sldMkLst>
          <pc:docMk/>
          <pc:sldMk cId="1601259947" sldId="1183"/>
        </pc:sldMkLst>
      </pc:sldChg>
      <pc:sldChg chg="modSp mod">
        <pc:chgData name="luis cleto" userId="a76db6c301978307" providerId="LiveId" clId="{AC881D9A-EABD-4488-AAF5-2E614458158F}" dt="2024-02-19T12:00:41.750" v="6155" actId="20577"/>
        <pc:sldMkLst>
          <pc:docMk/>
          <pc:sldMk cId="3975731129" sldId="1184"/>
        </pc:sldMkLst>
      </pc:sldChg>
      <pc:sldChg chg="modSp mod modAnim">
        <pc:chgData name="luis cleto" userId="a76db6c301978307" providerId="LiveId" clId="{AC881D9A-EABD-4488-AAF5-2E614458158F}" dt="2024-04-03T11:30:35.188" v="11049" actId="20577"/>
        <pc:sldMkLst>
          <pc:docMk/>
          <pc:sldMk cId="2015740857" sldId="1185"/>
        </pc:sldMkLst>
      </pc:sldChg>
      <pc:sldChg chg="addSp modSp mod modAnim">
        <pc:chgData name="luis cleto" userId="a76db6c301978307" providerId="LiveId" clId="{AC881D9A-EABD-4488-AAF5-2E614458158F}" dt="2024-04-03T09:59:05.963" v="10827"/>
        <pc:sldMkLst>
          <pc:docMk/>
          <pc:sldMk cId="2441389514" sldId="1201"/>
        </pc:sldMkLst>
      </pc:sldChg>
      <pc:sldChg chg="modSp mod">
        <pc:chgData name="luis cleto" userId="a76db6c301978307" providerId="LiveId" clId="{AC881D9A-EABD-4488-AAF5-2E614458158F}" dt="2024-02-22T14:36:48.854" v="8738" actId="207"/>
        <pc:sldMkLst>
          <pc:docMk/>
          <pc:sldMk cId="2811471710" sldId="1209"/>
        </pc:sldMkLst>
      </pc:sldChg>
      <pc:sldChg chg="modSp mod">
        <pc:chgData name="luis cleto" userId="a76db6c301978307" providerId="LiveId" clId="{AC881D9A-EABD-4488-AAF5-2E614458158F}" dt="2024-04-03T10:01:44.146" v="10925" actId="20577"/>
        <pc:sldMkLst>
          <pc:docMk/>
          <pc:sldMk cId="3608454774" sldId="1213"/>
        </pc:sldMkLst>
      </pc:sldChg>
      <pc:sldChg chg="modSp mod">
        <pc:chgData name="luis cleto" userId="a76db6c301978307" providerId="LiveId" clId="{AC881D9A-EABD-4488-AAF5-2E614458158F}" dt="2024-02-09T13:54:00.817" v="2179" actId="1076"/>
        <pc:sldMkLst>
          <pc:docMk/>
          <pc:sldMk cId="859444526" sldId="1216"/>
        </pc:sldMkLst>
      </pc:sldChg>
      <pc:sldChg chg="modSp mod">
        <pc:chgData name="luis cleto" userId="a76db6c301978307" providerId="LiveId" clId="{AC881D9A-EABD-4488-AAF5-2E614458158F}" dt="2024-02-19T13:05:31.700" v="8308" actId="20577"/>
        <pc:sldMkLst>
          <pc:docMk/>
          <pc:sldMk cId="3652209042" sldId="1217"/>
        </pc:sldMkLst>
      </pc:sldChg>
      <pc:sldChg chg="ord">
        <pc:chgData name="luis cleto" userId="a76db6c301978307" providerId="LiveId" clId="{AC881D9A-EABD-4488-AAF5-2E614458158F}" dt="2024-02-09T13:40:06.353" v="1841"/>
        <pc:sldMkLst>
          <pc:docMk/>
          <pc:sldMk cId="898339498" sldId="1267"/>
        </pc:sldMkLst>
      </pc:sldChg>
      <pc:sldChg chg="ord">
        <pc:chgData name="luis cleto" userId="a76db6c301978307" providerId="LiveId" clId="{AC881D9A-EABD-4488-AAF5-2E614458158F}" dt="2024-02-09T13:36:57.906" v="1743"/>
        <pc:sldMkLst>
          <pc:docMk/>
          <pc:sldMk cId="1598658808" sldId="1268"/>
        </pc:sldMkLst>
      </pc:sldChg>
      <pc:sldChg chg="modSp mod">
        <pc:chgData name="luis cleto" userId="a76db6c301978307" providerId="LiveId" clId="{AC881D9A-EABD-4488-AAF5-2E614458158F}" dt="2024-02-09T13:49:22.768" v="2021" actId="1076"/>
        <pc:sldMkLst>
          <pc:docMk/>
          <pc:sldMk cId="895318628" sldId="1269"/>
        </pc:sldMkLst>
      </pc:sldChg>
      <pc:sldChg chg="modSp mod">
        <pc:chgData name="luis cleto" userId="a76db6c301978307" providerId="LiveId" clId="{AC881D9A-EABD-4488-AAF5-2E614458158F}" dt="2024-02-09T13:51:47.484" v="2046" actId="1076"/>
        <pc:sldMkLst>
          <pc:docMk/>
          <pc:sldMk cId="2681995721" sldId="1281"/>
        </pc:sldMkLst>
      </pc:sldChg>
      <pc:sldChg chg="modSp mod">
        <pc:chgData name="luis cleto" userId="a76db6c301978307" providerId="LiveId" clId="{AC881D9A-EABD-4488-AAF5-2E614458158F}" dt="2024-02-19T13:02:53.330" v="8279" actId="20577"/>
        <pc:sldMkLst>
          <pc:docMk/>
          <pc:sldMk cId="2683912656" sldId="1289"/>
        </pc:sldMkLst>
      </pc:sldChg>
      <pc:sldChg chg="modSp mod">
        <pc:chgData name="luis cleto" userId="a76db6c301978307" providerId="LiveId" clId="{AC881D9A-EABD-4488-AAF5-2E614458158F}" dt="2024-04-03T12:04:20.273" v="11400" actId="20577"/>
        <pc:sldMkLst>
          <pc:docMk/>
          <pc:sldMk cId="2664610915" sldId="1290"/>
        </pc:sldMkLst>
      </pc:sldChg>
      <pc:sldChg chg="modSp mod">
        <pc:chgData name="luis cleto" userId="a76db6c301978307" providerId="LiveId" clId="{AC881D9A-EABD-4488-AAF5-2E614458158F}" dt="2024-02-19T13:09:15.083" v="8456" actId="207"/>
        <pc:sldMkLst>
          <pc:docMk/>
          <pc:sldMk cId="743667996" sldId="1291"/>
        </pc:sldMkLst>
      </pc:sldChg>
      <pc:sldChg chg="modSp mod ord">
        <pc:chgData name="luis cleto" userId="a76db6c301978307" providerId="LiveId" clId="{AC881D9A-EABD-4488-AAF5-2E614458158F}" dt="2024-04-03T09:44:24.827" v="10618" actId="20577"/>
        <pc:sldMkLst>
          <pc:docMk/>
          <pc:sldMk cId="1275860175" sldId="1318"/>
        </pc:sldMkLst>
      </pc:sldChg>
      <pc:sldChg chg="addSp modSp mod">
        <pc:chgData name="luis cleto" userId="a76db6c301978307" providerId="LiveId" clId="{AC881D9A-EABD-4488-AAF5-2E614458158F}" dt="2024-02-19T12:03:55.037" v="6196" actId="207"/>
        <pc:sldMkLst>
          <pc:docMk/>
          <pc:sldMk cId="913074994" sldId="1319"/>
        </pc:sldMkLst>
      </pc:sldChg>
      <pc:sldChg chg="modSp mod">
        <pc:chgData name="luis cleto" userId="a76db6c301978307" providerId="LiveId" clId="{AC881D9A-EABD-4488-AAF5-2E614458158F}" dt="2024-04-03T09:45:28.636" v="10646" actId="20577"/>
        <pc:sldMkLst>
          <pc:docMk/>
          <pc:sldMk cId="1104681478" sldId="1396"/>
        </pc:sldMkLst>
      </pc:sldChg>
      <pc:sldChg chg="ord">
        <pc:chgData name="luis cleto" userId="a76db6c301978307" providerId="LiveId" clId="{AC881D9A-EABD-4488-AAF5-2E614458158F}" dt="2024-02-09T12:17:49.678" v="3"/>
        <pc:sldMkLst>
          <pc:docMk/>
          <pc:sldMk cId="2989817892" sldId="1397"/>
        </pc:sldMkLst>
      </pc:sldChg>
      <pc:sldChg chg="modSp mod">
        <pc:chgData name="luis cleto" userId="a76db6c301978307" providerId="LiveId" clId="{AC881D9A-EABD-4488-AAF5-2E614458158F}" dt="2024-02-19T09:29:36.516" v="2674" actId="20577"/>
        <pc:sldMkLst>
          <pc:docMk/>
          <pc:sldMk cId="3730784105" sldId="1399"/>
        </pc:sldMkLst>
      </pc:sldChg>
      <pc:sldChg chg="modSp mod modAnim">
        <pc:chgData name="luis cleto" userId="a76db6c301978307" providerId="LiveId" clId="{AC881D9A-EABD-4488-AAF5-2E614458158F}" dt="2024-04-03T08:31:39.161" v="9975"/>
        <pc:sldMkLst>
          <pc:docMk/>
          <pc:sldMk cId="3678985036" sldId="1400"/>
        </pc:sldMkLst>
      </pc:sldChg>
      <pc:sldChg chg="modAnim">
        <pc:chgData name="luis cleto" userId="a76db6c301978307" providerId="LiveId" clId="{AC881D9A-EABD-4488-AAF5-2E614458158F}" dt="2024-04-03T08:50:44.870" v="10314"/>
        <pc:sldMkLst>
          <pc:docMk/>
          <pc:sldMk cId="2235682638" sldId="1401"/>
        </pc:sldMkLst>
      </pc:sldChg>
      <pc:sldChg chg="modAnim">
        <pc:chgData name="luis cleto" userId="a76db6c301978307" providerId="LiveId" clId="{AC881D9A-EABD-4488-AAF5-2E614458158F}" dt="2024-04-03T08:52:46.631" v="10333"/>
        <pc:sldMkLst>
          <pc:docMk/>
          <pc:sldMk cId="63446856" sldId="1402"/>
        </pc:sldMkLst>
      </pc:sldChg>
      <pc:sldChg chg="ord modAnim">
        <pc:chgData name="luis cleto" userId="a76db6c301978307" providerId="LiveId" clId="{AC881D9A-EABD-4488-AAF5-2E614458158F}" dt="2024-04-03T09:41:40.490" v="10509"/>
        <pc:sldMkLst>
          <pc:docMk/>
          <pc:sldMk cId="2199585686" sldId="1403"/>
        </pc:sldMkLst>
      </pc:sldChg>
      <pc:sldChg chg="modAnim">
        <pc:chgData name="luis cleto" userId="a76db6c301978307" providerId="LiveId" clId="{AC881D9A-EABD-4488-AAF5-2E614458158F}" dt="2024-04-03T09:43:05.898" v="10540"/>
        <pc:sldMkLst>
          <pc:docMk/>
          <pc:sldMk cId="3443161802" sldId="1404"/>
        </pc:sldMkLst>
      </pc:sldChg>
      <pc:sldChg chg="modAnim">
        <pc:chgData name="luis cleto" userId="a76db6c301978307" providerId="LiveId" clId="{AC881D9A-EABD-4488-AAF5-2E614458158F}" dt="2024-04-03T09:45:42.168" v="10647"/>
        <pc:sldMkLst>
          <pc:docMk/>
          <pc:sldMk cId="3781911909" sldId="1405"/>
        </pc:sldMkLst>
      </pc:sldChg>
      <pc:sldChg chg="modAnim">
        <pc:chgData name="luis cleto" userId="a76db6c301978307" providerId="LiveId" clId="{AC881D9A-EABD-4488-AAF5-2E614458158F}" dt="2024-04-03T09:59:13.922" v="10828"/>
        <pc:sldMkLst>
          <pc:docMk/>
          <pc:sldMk cId="475896911" sldId="1406"/>
        </pc:sldMkLst>
      </pc:sldChg>
      <pc:sldChg chg="modAnim">
        <pc:chgData name="luis cleto" userId="a76db6c301978307" providerId="LiveId" clId="{AC881D9A-EABD-4488-AAF5-2E614458158F}" dt="2024-04-03T10:00:40.865" v="10876"/>
        <pc:sldMkLst>
          <pc:docMk/>
          <pc:sldMk cId="1379614311" sldId="1407"/>
        </pc:sldMkLst>
      </pc:sldChg>
      <pc:sldChg chg="modAnim">
        <pc:chgData name="luis cleto" userId="a76db6c301978307" providerId="LiveId" clId="{AC881D9A-EABD-4488-AAF5-2E614458158F}" dt="2024-04-03T10:01:01.239" v="10877"/>
        <pc:sldMkLst>
          <pc:docMk/>
          <pc:sldMk cId="410068840" sldId="1408"/>
        </pc:sldMkLst>
      </pc:sldChg>
      <pc:sldChg chg="modAnim">
        <pc:chgData name="luis cleto" userId="a76db6c301978307" providerId="LiveId" clId="{AC881D9A-EABD-4488-AAF5-2E614458158F}" dt="2024-04-03T12:05:38.865" v="11401"/>
        <pc:sldMkLst>
          <pc:docMk/>
          <pc:sldMk cId="3125543356" sldId="1409"/>
        </pc:sldMkLst>
      </pc:sldChg>
      <pc:sldChg chg="modAnim">
        <pc:chgData name="luis cleto" userId="a76db6c301978307" providerId="LiveId" clId="{AC881D9A-EABD-4488-AAF5-2E614458158F}" dt="2024-04-03T12:06:04.031" v="11402"/>
        <pc:sldMkLst>
          <pc:docMk/>
          <pc:sldMk cId="3089329527" sldId="1410"/>
        </pc:sldMkLst>
      </pc:sldChg>
      <pc:sldChg chg="modSp mod modAnim">
        <pc:chgData name="luis cleto" userId="a76db6c301978307" providerId="LiveId" clId="{AC881D9A-EABD-4488-AAF5-2E614458158F}" dt="2024-04-03T08:30:51.222" v="9974"/>
        <pc:sldMkLst>
          <pc:docMk/>
          <pc:sldMk cId="3455027878" sldId="1411"/>
        </pc:sldMkLst>
      </pc:sldChg>
      <pc:sldChg chg="modSp mod">
        <pc:chgData name="luis cleto" userId="a76db6c301978307" providerId="LiveId" clId="{AC881D9A-EABD-4488-AAF5-2E614458158F}" dt="2024-04-03T09:42:26.845" v="10539" actId="20577"/>
        <pc:sldMkLst>
          <pc:docMk/>
          <pc:sldMk cId="1921250591" sldId="1412"/>
        </pc:sldMkLst>
      </pc:sldChg>
      <pc:sldChg chg="modSp mod">
        <pc:chgData name="luis cleto" userId="a76db6c301978307" providerId="LiveId" clId="{AC881D9A-EABD-4488-AAF5-2E614458158F}" dt="2024-03-30T14:41:45.970" v="9781" actId="20577"/>
        <pc:sldMkLst>
          <pc:docMk/>
          <pc:sldMk cId="2203195838" sldId="1413"/>
        </pc:sldMkLst>
      </pc:sldChg>
      <pc:sldChg chg="add del">
        <pc:chgData name="luis cleto" userId="a76db6c301978307" providerId="LiveId" clId="{AC881D9A-EABD-4488-AAF5-2E614458158F}" dt="2024-02-09T13:21:22.187" v="1582" actId="2696"/>
        <pc:sldMkLst>
          <pc:docMk/>
          <pc:sldMk cId="554934007" sldId="1414"/>
        </pc:sldMkLst>
      </pc:sldChg>
      <pc:sldChg chg="new del">
        <pc:chgData name="luis cleto" userId="a76db6c301978307" providerId="LiveId" clId="{AC881D9A-EABD-4488-AAF5-2E614458158F}" dt="2024-02-09T14:00:27.827" v="2419" actId="2696"/>
        <pc:sldMkLst>
          <pc:docMk/>
          <pc:sldMk cId="578450264" sldId="1414"/>
        </pc:sldMkLst>
      </pc:sldChg>
      <pc:sldChg chg="modSp add mod">
        <pc:chgData name="luis cleto" userId="a76db6c301978307" providerId="LiveId" clId="{AC881D9A-EABD-4488-AAF5-2E614458158F}" dt="2024-02-09T14:00:49.904" v="2424" actId="20577"/>
        <pc:sldMkLst>
          <pc:docMk/>
          <pc:sldMk cId="3902336189" sldId="1414"/>
        </pc:sldMkLst>
      </pc:sldChg>
      <pc:sldChg chg="add del">
        <pc:chgData name="luis cleto" userId="a76db6c301978307" providerId="LiveId" clId="{AC881D9A-EABD-4488-AAF5-2E614458158F}" dt="2024-02-09T13:21:16.299" v="1581" actId="2696"/>
        <pc:sldMkLst>
          <pc:docMk/>
          <pc:sldMk cId="2518137293" sldId="1415"/>
        </pc:sldMkLst>
      </pc:sldChg>
      <pc:sldChg chg="modSp add mod">
        <pc:chgData name="luis cleto" userId="a76db6c301978307" providerId="LiveId" clId="{AC881D9A-EABD-4488-AAF5-2E614458158F}" dt="2024-02-09T14:00:55.538" v="2426" actId="20577"/>
        <pc:sldMkLst>
          <pc:docMk/>
          <pc:sldMk cId="3680235766" sldId="1415"/>
        </pc:sldMkLst>
      </pc:sldChg>
      <pc:sldChg chg="add del">
        <pc:chgData name="luis cleto" userId="a76db6c301978307" providerId="LiveId" clId="{AC881D9A-EABD-4488-AAF5-2E614458158F}" dt="2024-02-09T13:21:13.276" v="1580" actId="2696"/>
        <pc:sldMkLst>
          <pc:docMk/>
          <pc:sldMk cId="3523153043" sldId="1416"/>
        </pc:sldMkLst>
      </pc:sldChg>
      <pc:sldChg chg="add">
        <pc:chgData name="luis cleto" userId="a76db6c301978307" providerId="LiveId" clId="{AC881D9A-EABD-4488-AAF5-2E614458158F}" dt="2024-02-09T14:01:05.721" v="2427"/>
        <pc:sldMkLst>
          <pc:docMk/>
          <pc:sldMk cId="2919409639" sldId="1555"/>
        </pc:sldMkLst>
      </pc:sldChg>
      <pc:sldChg chg="add">
        <pc:chgData name="luis cleto" userId="a76db6c301978307" providerId="LiveId" clId="{AC881D9A-EABD-4488-AAF5-2E614458158F}" dt="2024-02-09T14:00:42.266" v="2422"/>
        <pc:sldMkLst>
          <pc:docMk/>
          <pc:sldMk cId="2246820898" sldId="1556"/>
        </pc:sldMkLst>
      </pc:sldChg>
      <pc:sldChg chg="add">
        <pc:chgData name="luis cleto" userId="a76db6c301978307" providerId="LiveId" clId="{AC881D9A-EABD-4488-AAF5-2E614458158F}" dt="2024-02-09T14:01:18.180" v="2428"/>
        <pc:sldMkLst>
          <pc:docMk/>
          <pc:sldMk cId="485308303" sldId="1557"/>
        </pc:sldMkLst>
      </pc:sldChg>
      <pc:sldChg chg="add">
        <pc:chgData name="luis cleto" userId="a76db6c301978307" providerId="LiveId" clId="{AC881D9A-EABD-4488-AAF5-2E614458158F}" dt="2024-02-09T14:01:18.818" v="2429"/>
        <pc:sldMkLst>
          <pc:docMk/>
          <pc:sldMk cId="843938320" sldId="1558"/>
        </pc:sldMkLst>
      </pc:sldChg>
      <pc:sldChg chg="addSp modSp new mod modAnim">
        <pc:chgData name="luis cleto" userId="a76db6c301978307" providerId="LiveId" clId="{AC881D9A-EABD-4488-AAF5-2E614458158F}" dt="2024-04-03T09:58:58.748" v="10825"/>
        <pc:sldMkLst>
          <pc:docMk/>
          <pc:sldMk cId="2033030224" sldId="1559"/>
        </pc:sldMkLst>
      </pc:sldChg>
      <pc:sldChg chg="new del">
        <pc:chgData name="luis cleto" userId="a76db6c301978307" providerId="LiveId" clId="{AC881D9A-EABD-4488-AAF5-2E614458158F}" dt="2024-02-22T14:10:35.481" v="8655" actId="2696"/>
        <pc:sldMkLst>
          <pc:docMk/>
          <pc:sldMk cId="2386402560" sldId="1560"/>
        </pc:sldMkLst>
      </pc:sldChg>
      <pc:sldChg chg="addSp modSp new mod ord">
        <pc:chgData name="luis cleto" userId="a76db6c301978307" providerId="LiveId" clId="{AC881D9A-EABD-4488-AAF5-2E614458158F}" dt="2024-04-03T08:35:52.491" v="10010" actId="1076"/>
        <pc:sldMkLst>
          <pc:docMk/>
          <pc:sldMk cId="3671560841" sldId="1560"/>
        </pc:sldMkLst>
      </pc:sldChg>
    </pc:docChg>
  </pc:docChgLst>
  <pc:docChgLst>
    <pc:chgData name="luis cleto" userId="a76db6c301978307" providerId="LiveId" clId="{CDBC9A9F-4A8E-4524-96E5-4B0EFE26C5AB}"/>
    <pc:docChg chg="custSel delSld modSld sldOrd">
      <pc:chgData name="luis cleto" userId="a76db6c301978307" providerId="LiveId" clId="{CDBC9A9F-4A8E-4524-96E5-4B0EFE26C5AB}" dt="2024-01-13T14:13:18.711" v="5230" actId="14100"/>
      <pc:docMkLst>
        <pc:docMk/>
      </pc:docMkLst>
      <pc:sldChg chg="modSp">
        <pc:chgData name="luis cleto" userId="a76db6c301978307" providerId="LiveId" clId="{CDBC9A9F-4A8E-4524-96E5-4B0EFE26C5AB}" dt="2024-01-13T09:22:19.715" v="3" actId="20577"/>
        <pc:sldMkLst>
          <pc:docMk/>
          <pc:sldMk cId="3375724587" sldId="258"/>
        </pc:sldMkLst>
      </pc:sldChg>
      <pc:sldChg chg="modSp mod ord">
        <pc:chgData name="luis cleto" userId="a76db6c301978307" providerId="LiveId" clId="{CDBC9A9F-4A8E-4524-96E5-4B0EFE26C5AB}" dt="2024-01-13T11:53:05.302" v="1511" actId="1076"/>
        <pc:sldMkLst>
          <pc:docMk/>
          <pc:sldMk cId="3518535225" sldId="391"/>
        </pc:sldMkLst>
      </pc:sldChg>
      <pc:sldChg chg="modSp mod ord">
        <pc:chgData name="luis cleto" userId="a76db6c301978307" providerId="LiveId" clId="{CDBC9A9F-4A8E-4524-96E5-4B0EFE26C5AB}" dt="2024-01-13T11:51:29.001" v="1508"/>
        <pc:sldMkLst>
          <pc:docMk/>
          <pc:sldMk cId="543631918" sldId="393"/>
        </pc:sldMkLst>
      </pc:sldChg>
      <pc:sldChg chg="modSp mod">
        <pc:chgData name="luis cleto" userId="a76db6c301978307" providerId="LiveId" clId="{CDBC9A9F-4A8E-4524-96E5-4B0EFE26C5AB}" dt="2024-01-13T12:29:57.900" v="2889" actId="20577"/>
        <pc:sldMkLst>
          <pc:docMk/>
          <pc:sldMk cId="1208584447" sldId="394"/>
        </pc:sldMkLst>
      </pc:sldChg>
      <pc:sldChg chg="modSp mod">
        <pc:chgData name="luis cleto" userId="a76db6c301978307" providerId="LiveId" clId="{CDBC9A9F-4A8E-4524-96E5-4B0EFE26C5AB}" dt="2024-01-13T12:35:19.052" v="2990" actId="14100"/>
        <pc:sldMkLst>
          <pc:docMk/>
          <pc:sldMk cId="4206445874" sldId="418"/>
        </pc:sldMkLst>
      </pc:sldChg>
      <pc:sldChg chg="modSp mod">
        <pc:chgData name="luis cleto" userId="a76db6c301978307" providerId="LiveId" clId="{CDBC9A9F-4A8E-4524-96E5-4B0EFE26C5AB}" dt="2024-01-13T11:02:05.574" v="4" actId="113"/>
        <pc:sldMkLst>
          <pc:docMk/>
          <pc:sldMk cId="512614710" sldId="651"/>
        </pc:sldMkLst>
      </pc:sldChg>
      <pc:sldChg chg="modSp mod modAnim">
        <pc:chgData name="luis cleto" userId="a76db6c301978307" providerId="LiveId" clId="{CDBC9A9F-4A8E-4524-96E5-4B0EFE26C5AB}" dt="2024-01-13T11:07:07.961" v="233" actId="1076"/>
        <pc:sldMkLst>
          <pc:docMk/>
          <pc:sldMk cId="679885025" sldId="681"/>
        </pc:sldMkLst>
      </pc:sldChg>
      <pc:sldChg chg="modSp">
        <pc:chgData name="luis cleto" userId="a76db6c301978307" providerId="LiveId" clId="{CDBC9A9F-4A8E-4524-96E5-4B0EFE26C5AB}" dt="2024-01-13T11:02:36.092" v="5" actId="122"/>
        <pc:sldMkLst>
          <pc:docMk/>
          <pc:sldMk cId="4227114880" sldId="697"/>
        </pc:sldMkLst>
      </pc:sldChg>
      <pc:sldChg chg="modSp mod">
        <pc:chgData name="luis cleto" userId="a76db6c301978307" providerId="LiveId" clId="{CDBC9A9F-4A8E-4524-96E5-4B0EFE26C5AB}" dt="2024-01-13T11:17:15.565" v="418" actId="1076"/>
        <pc:sldMkLst>
          <pc:docMk/>
          <pc:sldMk cId="4249916003" sldId="737"/>
        </pc:sldMkLst>
      </pc:sldChg>
      <pc:sldChg chg="modSp mod ord">
        <pc:chgData name="luis cleto" userId="a76db6c301978307" providerId="LiveId" clId="{CDBC9A9F-4A8E-4524-96E5-4B0EFE26C5AB}" dt="2024-01-13T12:05:28.613" v="2053" actId="1076"/>
        <pc:sldMkLst>
          <pc:docMk/>
          <pc:sldMk cId="2897230118" sldId="738"/>
        </pc:sldMkLst>
      </pc:sldChg>
      <pc:sldChg chg="modSp mod">
        <pc:chgData name="luis cleto" userId="a76db6c301978307" providerId="LiveId" clId="{CDBC9A9F-4A8E-4524-96E5-4B0EFE26C5AB}" dt="2024-01-13T11:28:45.829" v="944" actId="20577"/>
        <pc:sldMkLst>
          <pc:docMk/>
          <pc:sldMk cId="1142807861" sldId="887"/>
        </pc:sldMkLst>
      </pc:sldChg>
      <pc:sldChg chg="addSp modSp mod">
        <pc:chgData name="luis cleto" userId="a76db6c301978307" providerId="LiveId" clId="{CDBC9A9F-4A8E-4524-96E5-4B0EFE26C5AB}" dt="2024-01-13T12:51:07.718" v="3505" actId="20577"/>
        <pc:sldMkLst>
          <pc:docMk/>
          <pc:sldMk cId="2548111581" sldId="898"/>
        </pc:sldMkLst>
      </pc:sldChg>
      <pc:sldChg chg="modSp mod">
        <pc:chgData name="luis cleto" userId="a76db6c301978307" providerId="LiveId" clId="{CDBC9A9F-4A8E-4524-96E5-4B0EFE26C5AB}" dt="2024-01-13T12:09:39.556" v="2288" actId="20577"/>
        <pc:sldMkLst>
          <pc:docMk/>
          <pc:sldMk cId="2142705996" sldId="908"/>
        </pc:sldMkLst>
      </pc:sldChg>
      <pc:sldChg chg="modSp mod">
        <pc:chgData name="luis cleto" userId="a76db6c301978307" providerId="LiveId" clId="{CDBC9A9F-4A8E-4524-96E5-4B0EFE26C5AB}" dt="2024-01-13T12:32:08.188" v="2904" actId="1076"/>
        <pc:sldMkLst>
          <pc:docMk/>
          <pc:sldMk cId="3490203965" sldId="909"/>
        </pc:sldMkLst>
      </pc:sldChg>
      <pc:sldChg chg="modSp mod">
        <pc:chgData name="luis cleto" userId="a76db6c301978307" providerId="LiveId" clId="{CDBC9A9F-4A8E-4524-96E5-4B0EFE26C5AB}" dt="2024-01-13T11:18:28.168" v="446" actId="1076"/>
        <pc:sldMkLst>
          <pc:docMk/>
          <pc:sldMk cId="2552857890" sldId="914"/>
        </pc:sldMkLst>
      </pc:sldChg>
      <pc:sldChg chg="addSp modSp mod">
        <pc:chgData name="luis cleto" userId="a76db6c301978307" providerId="LiveId" clId="{CDBC9A9F-4A8E-4524-96E5-4B0EFE26C5AB}" dt="2024-01-13T12:37:46.364" v="3011" actId="1076"/>
        <pc:sldMkLst>
          <pc:docMk/>
          <pc:sldMk cId="2302299071" sldId="915"/>
        </pc:sldMkLst>
      </pc:sldChg>
      <pc:sldChg chg="addSp modSp mod ord">
        <pc:chgData name="luis cleto" userId="a76db6c301978307" providerId="LiveId" clId="{CDBC9A9F-4A8E-4524-96E5-4B0EFE26C5AB}" dt="2024-01-13T11:49:28.696" v="1443" actId="1076"/>
        <pc:sldMkLst>
          <pc:docMk/>
          <pc:sldMk cId="3152326503" sldId="931"/>
        </pc:sldMkLst>
      </pc:sldChg>
      <pc:sldChg chg="addSp modSp mod">
        <pc:chgData name="luis cleto" userId="a76db6c301978307" providerId="LiveId" clId="{CDBC9A9F-4A8E-4524-96E5-4B0EFE26C5AB}" dt="2024-01-13T11:34:18.300" v="1234" actId="1076"/>
        <pc:sldMkLst>
          <pc:docMk/>
          <pc:sldMk cId="1477108439" sldId="939"/>
        </pc:sldMkLst>
      </pc:sldChg>
      <pc:sldChg chg="modSp mod">
        <pc:chgData name="luis cleto" userId="a76db6c301978307" providerId="LiveId" clId="{CDBC9A9F-4A8E-4524-96E5-4B0EFE26C5AB}" dt="2024-01-13T13:35:25.670" v="4435" actId="20577"/>
        <pc:sldMkLst>
          <pc:docMk/>
          <pc:sldMk cId="1267610895" sldId="945"/>
        </pc:sldMkLst>
      </pc:sldChg>
      <pc:sldChg chg="modSp mod">
        <pc:chgData name="luis cleto" userId="a76db6c301978307" providerId="LiveId" clId="{CDBC9A9F-4A8E-4524-96E5-4B0EFE26C5AB}" dt="2024-01-13T11:27:05.440" v="925" actId="20577"/>
        <pc:sldMkLst>
          <pc:docMk/>
          <pc:sldMk cId="1859369516" sldId="966"/>
        </pc:sldMkLst>
      </pc:sldChg>
      <pc:sldChg chg="modSp mod">
        <pc:chgData name="luis cleto" userId="a76db6c301978307" providerId="LiveId" clId="{CDBC9A9F-4A8E-4524-96E5-4B0EFE26C5AB}" dt="2024-01-13T13:58:46.453" v="4859" actId="14100"/>
        <pc:sldMkLst>
          <pc:docMk/>
          <pc:sldMk cId="3506856627" sldId="1095"/>
        </pc:sldMkLst>
      </pc:sldChg>
      <pc:sldChg chg="modSp mod">
        <pc:chgData name="luis cleto" userId="a76db6c301978307" providerId="LiveId" clId="{CDBC9A9F-4A8E-4524-96E5-4B0EFE26C5AB}" dt="2024-01-13T11:07:14.764" v="234" actId="1076"/>
        <pc:sldMkLst>
          <pc:docMk/>
          <pc:sldMk cId="2001215297" sldId="1131"/>
        </pc:sldMkLst>
      </pc:sldChg>
      <pc:sldChg chg="modSp mod ord">
        <pc:chgData name="luis cleto" userId="a76db6c301978307" providerId="LiveId" clId="{CDBC9A9F-4A8E-4524-96E5-4B0EFE26C5AB}" dt="2024-01-13T11:54:26.616" v="1587" actId="20577"/>
        <pc:sldMkLst>
          <pc:docMk/>
          <pc:sldMk cId="1478787321" sldId="1133"/>
        </pc:sldMkLst>
      </pc:sldChg>
      <pc:sldChg chg="modSp mod">
        <pc:chgData name="luis cleto" userId="a76db6c301978307" providerId="LiveId" clId="{CDBC9A9F-4A8E-4524-96E5-4B0EFE26C5AB}" dt="2024-01-13T12:38:36.097" v="3015" actId="20577"/>
        <pc:sldMkLst>
          <pc:docMk/>
          <pc:sldMk cId="2694761934" sldId="1136"/>
        </pc:sldMkLst>
      </pc:sldChg>
      <pc:sldChg chg="modSp mod">
        <pc:chgData name="luis cleto" userId="a76db6c301978307" providerId="LiveId" clId="{CDBC9A9F-4A8E-4524-96E5-4B0EFE26C5AB}" dt="2024-01-13T13:43:43.109" v="4590" actId="20577"/>
        <pc:sldMkLst>
          <pc:docMk/>
          <pc:sldMk cId="1074415681" sldId="1151"/>
        </pc:sldMkLst>
      </pc:sldChg>
      <pc:sldChg chg="modSp mod">
        <pc:chgData name="luis cleto" userId="a76db6c301978307" providerId="LiveId" clId="{CDBC9A9F-4A8E-4524-96E5-4B0EFE26C5AB}" dt="2024-01-13T13:41:49.239" v="4554" actId="20577"/>
        <pc:sldMkLst>
          <pc:docMk/>
          <pc:sldMk cId="3862920045" sldId="1155"/>
        </pc:sldMkLst>
      </pc:sldChg>
      <pc:sldChg chg="modSp">
        <pc:chgData name="luis cleto" userId="a76db6c301978307" providerId="LiveId" clId="{CDBC9A9F-4A8E-4524-96E5-4B0EFE26C5AB}" dt="2024-01-13T14:13:18.711" v="5230" actId="14100"/>
        <pc:sldMkLst>
          <pc:docMk/>
          <pc:sldMk cId="2188204882" sldId="1169"/>
        </pc:sldMkLst>
      </pc:sldChg>
      <pc:sldChg chg="modSp mod">
        <pc:chgData name="luis cleto" userId="a76db6c301978307" providerId="LiveId" clId="{CDBC9A9F-4A8E-4524-96E5-4B0EFE26C5AB}" dt="2024-01-13T14:12:29.727" v="5229" actId="20577"/>
        <pc:sldMkLst>
          <pc:docMk/>
          <pc:sldMk cId="1815331304" sldId="1171"/>
        </pc:sldMkLst>
      </pc:sldChg>
      <pc:sldChg chg="modSp mod">
        <pc:chgData name="luis cleto" userId="a76db6c301978307" providerId="LiveId" clId="{CDBC9A9F-4A8E-4524-96E5-4B0EFE26C5AB}" dt="2024-01-13T13:44:01.502" v="4591" actId="255"/>
        <pc:sldMkLst>
          <pc:docMk/>
          <pc:sldMk cId="3611135177" sldId="1173"/>
        </pc:sldMkLst>
      </pc:sldChg>
      <pc:sldChg chg="addSp modSp mod">
        <pc:chgData name="luis cleto" userId="a76db6c301978307" providerId="LiveId" clId="{CDBC9A9F-4A8E-4524-96E5-4B0EFE26C5AB}" dt="2024-01-13T13:33:33.111" v="4418" actId="20577"/>
        <pc:sldMkLst>
          <pc:docMk/>
          <pc:sldMk cId="2744045839" sldId="1175"/>
        </pc:sldMkLst>
      </pc:sldChg>
      <pc:sldChg chg="modSp mod">
        <pc:chgData name="luis cleto" userId="a76db6c301978307" providerId="LiveId" clId="{CDBC9A9F-4A8E-4524-96E5-4B0EFE26C5AB}" dt="2024-01-13T13:50:05.089" v="4681" actId="1076"/>
        <pc:sldMkLst>
          <pc:docMk/>
          <pc:sldMk cId="2510849048" sldId="1182"/>
        </pc:sldMkLst>
      </pc:sldChg>
      <pc:sldChg chg="modSp mod">
        <pc:chgData name="luis cleto" userId="a76db6c301978307" providerId="LiveId" clId="{CDBC9A9F-4A8E-4524-96E5-4B0EFE26C5AB}" dt="2024-01-13T13:50:20.722" v="4682" actId="255"/>
        <pc:sldMkLst>
          <pc:docMk/>
          <pc:sldMk cId="1601259947" sldId="1183"/>
        </pc:sldMkLst>
      </pc:sldChg>
      <pc:sldChg chg="addSp modSp mod">
        <pc:chgData name="luis cleto" userId="a76db6c301978307" providerId="LiveId" clId="{CDBC9A9F-4A8E-4524-96E5-4B0EFE26C5AB}" dt="2024-01-13T12:23:16.585" v="2625" actId="20577"/>
        <pc:sldMkLst>
          <pc:docMk/>
          <pc:sldMk cId="3975731129" sldId="1184"/>
        </pc:sldMkLst>
      </pc:sldChg>
      <pc:sldChg chg="addSp modSp mod">
        <pc:chgData name="luis cleto" userId="a76db6c301978307" providerId="LiveId" clId="{CDBC9A9F-4A8E-4524-96E5-4B0EFE26C5AB}" dt="2024-01-13T13:21:37.080" v="3842" actId="255"/>
        <pc:sldMkLst>
          <pc:docMk/>
          <pc:sldMk cId="2015740857" sldId="1185"/>
        </pc:sldMkLst>
      </pc:sldChg>
      <pc:sldChg chg="modSp mod">
        <pc:chgData name="luis cleto" userId="a76db6c301978307" providerId="LiveId" clId="{CDBC9A9F-4A8E-4524-96E5-4B0EFE26C5AB}" dt="2024-01-13T14:12:16.836" v="5225" actId="20577"/>
        <pc:sldMkLst>
          <pc:docMk/>
          <pc:sldMk cId="3414791930" sldId="1195"/>
        </pc:sldMkLst>
      </pc:sldChg>
      <pc:sldChg chg="modSp mod">
        <pc:chgData name="luis cleto" userId="a76db6c301978307" providerId="LiveId" clId="{CDBC9A9F-4A8E-4524-96E5-4B0EFE26C5AB}" dt="2024-01-13T14:11:34.032" v="5224" actId="20577"/>
        <pc:sldMkLst>
          <pc:docMk/>
          <pc:sldMk cId="3636005696" sldId="1198"/>
        </pc:sldMkLst>
      </pc:sldChg>
      <pc:sldChg chg="modSp mod">
        <pc:chgData name="luis cleto" userId="a76db6c301978307" providerId="LiveId" clId="{CDBC9A9F-4A8E-4524-96E5-4B0EFE26C5AB}" dt="2024-01-13T13:51:16.520" v="4684" actId="113"/>
        <pc:sldMkLst>
          <pc:docMk/>
          <pc:sldMk cId="567372136" sldId="1204"/>
        </pc:sldMkLst>
      </pc:sldChg>
      <pc:sldChg chg="del ord">
        <pc:chgData name="luis cleto" userId="a76db6c301978307" providerId="LiveId" clId="{CDBC9A9F-4A8E-4524-96E5-4B0EFE26C5AB}" dt="2024-01-13T11:49:37.366" v="1444" actId="2696"/>
        <pc:sldMkLst>
          <pc:docMk/>
          <pc:sldMk cId="2999809255" sldId="1210"/>
        </pc:sldMkLst>
      </pc:sldChg>
      <pc:sldChg chg="modSp mod">
        <pc:chgData name="luis cleto" userId="a76db6c301978307" providerId="LiveId" clId="{CDBC9A9F-4A8E-4524-96E5-4B0EFE26C5AB}" dt="2024-01-13T12:53:28.503" v="3549" actId="20577"/>
        <pc:sldMkLst>
          <pc:docMk/>
          <pc:sldMk cId="3608454774" sldId="1213"/>
        </pc:sldMkLst>
      </pc:sldChg>
      <pc:sldChg chg="modSp mod">
        <pc:chgData name="luis cleto" userId="a76db6c301978307" providerId="LiveId" clId="{CDBC9A9F-4A8E-4524-96E5-4B0EFE26C5AB}" dt="2024-01-13T13:46:43.799" v="4599" actId="20577"/>
        <pc:sldMkLst>
          <pc:docMk/>
          <pc:sldMk cId="895318628" sldId="1269"/>
        </pc:sldMkLst>
      </pc:sldChg>
      <pc:sldChg chg="modSp mod">
        <pc:chgData name="luis cleto" userId="a76db6c301978307" providerId="LiveId" clId="{CDBC9A9F-4A8E-4524-96E5-4B0EFE26C5AB}" dt="2024-01-13T13:36:55.166" v="4452" actId="1076"/>
        <pc:sldMkLst>
          <pc:docMk/>
          <pc:sldMk cId="1863731295" sldId="1270"/>
        </pc:sldMkLst>
      </pc:sldChg>
      <pc:sldChg chg="addSp modSp mod">
        <pc:chgData name="luis cleto" userId="a76db6c301978307" providerId="LiveId" clId="{CDBC9A9F-4A8E-4524-96E5-4B0EFE26C5AB}" dt="2024-01-13T13:57:24.029" v="4855" actId="14100"/>
        <pc:sldMkLst>
          <pc:docMk/>
          <pc:sldMk cId="399649983" sldId="1272"/>
        </pc:sldMkLst>
      </pc:sldChg>
      <pc:sldChg chg="modSp mod">
        <pc:chgData name="luis cleto" userId="a76db6c301978307" providerId="LiveId" clId="{CDBC9A9F-4A8E-4524-96E5-4B0EFE26C5AB}" dt="2024-01-13T13:50:33.593" v="4683" actId="14100"/>
        <pc:sldMkLst>
          <pc:docMk/>
          <pc:sldMk cId="2681995721" sldId="1281"/>
        </pc:sldMkLst>
      </pc:sldChg>
      <pc:sldChg chg="modSp mod">
        <pc:chgData name="luis cleto" userId="a76db6c301978307" providerId="LiveId" clId="{CDBC9A9F-4A8E-4524-96E5-4B0EFE26C5AB}" dt="2024-01-13T13:49:26.432" v="4678" actId="20577"/>
        <pc:sldMkLst>
          <pc:docMk/>
          <pc:sldMk cId="2683912656" sldId="1289"/>
        </pc:sldMkLst>
      </pc:sldChg>
      <pc:sldChg chg="modSp mod">
        <pc:chgData name="luis cleto" userId="a76db6c301978307" providerId="LiveId" clId="{CDBC9A9F-4A8E-4524-96E5-4B0EFE26C5AB}" dt="2024-01-13T13:49:40.334" v="4679" actId="1076"/>
        <pc:sldMkLst>
          <pc:docMk/>
          <pc:sldMk cId="2664610915" sldId="1290"/>
        </pc:sldMkLst>
      </pc:sldChg>
      <pc:sldChg chg="modSp mod">
        <pc:chgData name="luis cleto" userId="a76db6c301978307" providerId="LiveId" clId="{CDBC9A9F-4A8E-4524-96E5-4B0EFE26C5AB}" dt="2024-01-13T14:04:53.819" v="4923" actId="20577"/>
        <pc:sldMkLst>
          <pc:docMk/>
          <pc:sldMk cId="743667996" sldId="1291"/>
        </pc:sldMkLst>
      </pc:sldChg>
      <pc:sldChg chg="modSp mod ord">
        <pc:chgData name="luis cleto" userId="a76db6c301978307" providerId="LiveId" clId="{CDBC9A9F-4A8E-4524-96E5-4B0EFE26C5AB}" dt="2024-01-13T12:06:36.412" v="2185" actId="20577"/>
        <pc:sldMkLst>
          <pc:docMk/>
          <pc:sldMk cId="1275860175" sldId="1318"/>
        </pc:sldMkLst>
      </pc:sldChg>
      <pc:sldChg chg="addSp modSp mod">
        <pc:chgData name="luis cleto" userId="a76db6c301978307" providerId="LiveId" clId="{CDBC9A9F-4A8E-4524-96E5-4B0EFE26C5AB}" dt="2024-01-13T12:25:33.040" v="2666" actId="1076"/>
        <pc:sldMkLst>
          <pc:docMk/>
          <pc:sldMk cId="913074994" sldId="1319"/>
        </pc:sldMkLst>
      </pc:sldChg>
      <pc:sldChg chg="modSp ord">
        <pc:chgData name="luis cleto" userId="a76db6c301978307" providerId="LiveId" clId="{CDBC9A9F-4A8E-4524-96E5-4B0EFE26C5AB}" dt="2024-01-13T11:07:44.180" v="237" actId="207"/>
        <pc:sldMkLst>
          <pc:docMk/>
          <pc:sldMk cId="3730784105" sldId="1399"/>
        </pc:sldMkLst>
      </pc:sldChg>
      <pc:sldChg chg="ord">
        <pc:chgData name="luis cleto" userId="a76db6c301978307" providerId="LiveId" clId="{CDBC9A9F-4A8E-4524-96E5-4B0EFE26C5AB}" dt="2024-01-13T11:19:11.974" v="448"/>
        <pc:sldMkLst>
          <pc:docMk/>
          <pc:sldMk cId="3678985036" sldId="1400"/>
        </pc:sldMkLst>
      </pc:sldChg>
      <pc:sldChg chg="ord">
        <pc:chgData name="luis cleto" userId="a76db6c301978307" providerId="LiveId" clId="{CDBC9A9F-4A8E-4524-96E5-4B0EFE26C5AB}" dt="2024-01-13T11:28:53.165" v="946"/>
        <pc:sldMkLst>
          <pc:docMk/>
          <pc:sldMk cId="2235682638" sldId="1401"/>
        </pc:sldMkLst>
      </pc:sldChg>
      <pc:sldChg chg="ord">
        <pc:chgData name="luis cleto" userId="a76db6c301978307" providerId="LiveId" clId="{CDBC9A9F-4A8E-4524-96E5-4B0EFE26C5AB}" dt="2024-01-13T11:35:23.422" v="1241"/>
        <pc:sldMkLst>
          <pc:docMk/>
          <pc:sldMk cId="63446856" sldId="1402"/>
        </pc:sldMkLst>
      </pc:sldChg>
      <pc:sldChg chg="ord">
        <pc:chgData name="luis cleto" userId="a76db6c301978307" providerId="LiveId" clId="{CDBC9A9F-4A8E-4524-96E5-4B0EFE26C5AB}" dt="2024-01-13T11:52:08.060" v="1510"/>
        <pc:sldMkLst>
          <pc:docMk/>
          <pc:sldMk cId="2199585686" sldId="1403"/>
        </pc:sldMkLst>
      </pc:sldChg>
      <pc:sldChg chg="ord">
        <pc:chgData name="luis cleto" userId="a76db6c301978307" providerId="LiveId" clId="{CDBC9A9F-4A8E-4524-96E5-4B0EFE26C5AB}" dt="2024-01-13T12:06:41.237" v="2187"/>
        <pc:sldMkLst>
          <pc:docMk/>
          <pc:sldMk cId="3443161802" sldId="1404"/>
        </pc:sldMkLst>
      </pc:sldChg>
      <pc:sldChg chg="ord">
        <pc:chgData name="luis cleto" userId="a76db6c301978307" providerId="LiveId" clId="{CDBC9A9F-4A8E-4524-96E5-4B0EFE26C5AB}" dt="2024-01-13T12:25:48.814" v="2668"/>
        <pc:sldMkLst>
          <pc:docMk/>
          <pc:sldMk cId="3781911909" sldId="1405"/>
        </pc:sldMkLst>
      </pc:sldChg>
      <pc:sldChg chg="ord">
        <pc:chgData name="luis cleto" userId="a76db6c301978307" providerId="LiveId" clId="{CDBC9A9F-4A8E-4524-96E5-4B0EFE26C5AB}" dt="2024-01-13T12:32:43.669" v="2906"/>
        <pc:sldMkLst>
          <pc:docMk/>
          <pc:sldMk cId="475896911" sldId="1406"/>
        </pc:sldMkLst>
      </pc:sldChg>
      <pc:sldChg chg="ord">
        <pc:chgData name="luis cleto" userId="a76db6c301978307" providerId="LiveId" clId="{CDBC9A9F-4A8E-4524-96E5-4B0EFE26C5AB}" dt="2024-01-13T12:38:44.490" v="3017"/>
        <pc:sldMkLst>
          <pc:docMk/>
          <pc:sldMk cId="1379614311" sldId="1407"/>
        </pc:sldMkLst>
      </pc:sldChg>
      <pc:sldChg chg="ord">
        <pc:chgData name="luis cleto" userId="a76db6c301978307" providerId="LiveId" clId="{CDBC9A9F-4A8E-4524-96E5-4B0EFE26C5AB}" dt="2024-01-13T12:52:39.568" v="3507"/>
        <pc:sldMkLst>
          <pc:docMk/>
          <pc:sldMk cId="410068840" sldId="1408"/>
        </pc:sldMkLst>
      </pc:sldChg>
      <pc:sldChg chg="ord">
        <pc:chgData name="luis cleto" userId="a76db6c301978307" providerId="LiveId" clId="{CDBC9A9F-4A8E-4524-96E5-4B0EFE26C5AB}" dt="2024-01-13T13:58:06.844" v="4857"/>
        <pc:sldMkLst>
          <pc:docMk/>
          <pc:sldMk cId="3125543356" sldId="1409"/>
        </pc:sldMkLst>
      </pc:sldChg>
      <pc:sldChg chg="ord">
        <pc:chgData name="luis cleto" userId="a76db6c301978307" providerId="LiveId" clId="{CDBC9A9F-4A8E-4524-96E5-4B0EFE26C5AB}" dt="2024-01-13T14:03:22.260" v="4861"/>
        <pc:sldMkLst>
          <pc:docMk/>
          <pc:sldMk cId="3089329527" sldId="1410"/>
        </pc:sldMkLst>
      </pc:sldChg>
      <pc:sldChg chg="modSp">
        <pc:chgData name="luis cleto" userId="a76db6c301978307" providerId="LiveId" clId="{CDBC9A9F-4A8E-4524-96E5-4B0EFE26C5AB}" dt="2024-01-13T11:08:41.185" v="238" actId="207"/>
        <pc:sldMkLst>
          <pc:docMk/>
          <pc:sldMk cId="3455027878" sldId="1411"/>
        </pc:sldMkLst>
      </pc:sldChg>
      <pc:sldChg chg="modSp mod">
        <pc:chgData name="luis cleto" userId="a76db6c301978307" providerId="LiveId" clId="{CDBC9A9F-4A8E-4524-96E5-4B0EFE26C5AB}" dt="2024-01-13T11:56:34.251" v="1683" actId="1076"/>
        <pc:sldMkLst>
          <pc:docMk/>
          <pc:sldMk cId="1921250591" sldId="141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C467D7-B99E-4246-9FCB-CE5E24DDC4BD}" type="doc">
      <dgm:prSet loTypeId="urn:microsoft.com/office/officeart/2016/7/layout/VerticalHollowActionList" loCatId="List" qsTypeId="urn:microsoft.com/office/officeart/2005/8/quickstyle/simple1" qsCatId="simple" csTypeId="urn:microsoft.com/office/officeart/2005/8/colors/colorful5" csCatId="colorful" phldr="1"/>
      <dgm:spPr/>
      <dgm:t>
        <a:bodyPr/>
        <a:lstStyle/>
        <a:p>
          <a:endParaRPr lang="en-US"/>
        </a:p>
      </dgm:t>
    </dgm:pt>
    <dgm:pt modelId="{B52ADD5D-5566-4ED9-AB99-C264BA9F864B}">
      <dgm:prSet custT="1"/>
      <dgm:spPr/>
      <dgm:t>
        <a:bodyPr/>
        <a:lstStyle/>
        <a:p>
          <a:r>
            <a:rPr lang="en-US" sz="2000" dirty="0"/>
            <a:t>Submit</a:t>
          </a:r>
        </a:p>
      </dgm:t>
    </dgm:pt>
    <dgm:pt modelId="{1113E20C-58EB-4395-A763-830073F3B7E7}" type="parTrans" cxnId="{7FBCF99A-0E6C-4F67-9008-832483E98402}">
      <dgm:prSet/>
      <dgm:spPr/>
      <dgm:t>
        <a:bodyPr/>
        <a:lstStyle/>
        <a:p>
          <a:endParaRPr lang="en-US"/>
        </a:p>
      </dgm:t>
    </dgm:pt>
    <dgm:pt modelId="{60E4ABA5-E8ED-4C3D-8FC6-D622B9A0D12D}" type="sibTrans" cxnId="{7FBCF99A-0E6C-4F67-9008-832483E98402}">
      <dgm:prSet/>
      <dgm:spPr/>
      <dgm:t>
        <a:bodyPr/>
        <a:lstStyle/>
        <a:p>
          <a:endParaRPr lang="en-US"/>
        </a:p>
      </dgm:t>
    </dgm:pt>
    <dgm:pt modelId="{50E33106-5300-4AD1-8795-0520F82633CD}">
      <dgm:prSet custT="1"/>
      <dgm:spPr/>
      <dgm:t>
        <a:bodyPr/>
        <a:lstStyle/>
        <a:p>
          <a:r>
            <a:rPr lang="en-US" sz="2000" dirty="0"/>
            <a:t>Submit questions or comments to </a:t>
          </a:r>
          <a:r>
            <a:rPr lang="en-US" sz="2000" dirty="0" err="1"/>
            <a:t>itssimple2023@gmail.com</a:t>
          </a:r>
          <a:endParaRPr lang="en-US" sz="2000" dirty="0"/>
        </a:p>
      </dgm:t>
    </dgm:pt>
    <dgm:pt modelId="{4DE3842A-DE13-4E2B-91BD-6A10CF388377}" type="parTrans" cxnId="{E945902C-DA3C-44C8-81C5-585D406DE62C}">
      <dgm:prSet/>
      <dgm:spPr/>
      <dgm:t>
        <a:bodyPr/>
        <a:lstStyle/>
        <a:p>
          <a:endParaRPr lang="en-US"/>
        </a:p>
      </dgm:t>
    </dgm:pt>
    <dgm:pt modelId="{523BEC37-8F4E-4F6D-ABF1-098BCE4DC395}" type="sibTrans" cxnId="{E945902C-DA3C-44C8-81C5-585D406DE62C}">
      <dgm:prSet/>
      <dgm:spPr/>
      <dgm:t>
        <a:bodyPr/>
        <a:lstStyle/>
        <a:p>
          <a:endParaRPr lang="en-US"/>
        </a:p>
      </dgm:t>
    </dgm:pt>
    <dgm:pt modelId="{C55396EE-0B37-4F36-99F3-0B7D9743174B}">
      <dgm:prSet custT="1"/>
      <dgm:spPr/>
      <dgm:t>
        <a:bodyPr/>
        <a:lstStyle/>
        <a:p>
          <a:r>
            <a:rPr lang="en-US" sz="2000" dirty="0"/>
            <a:t>Read</a:t>
          </a:r>
        </a:p>
      </dgm:t>
    </dgm:pt>
    <dgm:pt modelId="{12465AA9-7FFC-4147-A280-5DD023E00F17}" type="parTrans" cxnId="{EF2E15B5-1C84-402F-9F94-EB9EA2314B1A}">
      <dgm:prSet/>
      <dgm:spPr/>
      <dgm:t>
        <a:bodyPr/>
        <a:lstStyle/>
        <a:p>
          <a:endParaRPr lang="en-US"/>
        </a:p>
      </dgm:t>
    </dgm:pt>
    <dgm:pt modelId="{013D4BBC-1870-4F98-A731-2DCB7E5C2394}" type="sibTrans" cxnId="{EF2E15B5-1C84-402F-9F94-EB9EA2314B1A}">
      <dgm:prSet/>
      <dgm:spPr/>
      <dgm:t>
        <a:bodyPr/>
        <a:lstStyle/>
        <a:p>
          <a:endParaRPr lang="en-US"/>
        </a:p>
      </dgm:t>
    </dgm:pt>
    <dgm:pt modelId="{12EC162C-C414-4CEE-92C9-541065F4F259}">
      <dgm:prSet custT="1"/>
      <dgm:spPr/>
      <dgm:t>
        <a:bodyPr/>
        <a:lstStyle/>
        <a:p>
          <a:r>
            <a:rPr lang="en-US" sz="2000" dirty="0"/>
            <a:t>Simple manual session 22. </a:t>
          </a:r>
        </a:p>
      </dgm:t>
    </dgm:pt>
    <dgm:pt modelId="{2844ABAB-DC79-481C-8CE1-43B844109E61}" type="parTrans" cxnId="{890DF566-6AB8-46AB-8369-A06D0072A7AA}">
      <dgm:prSet/>
      <dgm:spPr/>
      <dgm:t>
        <a:bodyPr/>
        <a:lstStyle/>
        <a:p>
          <a:endParaRPr lang="en-US"/>
        </a:p>
      </dgm:t>
    </dgm:pt>
    <dgm:pt modelId="{82F69B78-DC72-4D01-9252-6A17D6BAEB6B}" type="sibTrans" cxnId="{890DF566-6AB8-46AB-8369-A06D0072A7AA}">
      <dgm:prSet/>
      <dgm:spPr/>
      <dgm:t>
        <a:bodyPr/>
        <a:lstStyle/>
        <a:p>
          <a:endParaRPr lang="en-US"/>
        </a:p>
      </dgm:t>
    </dgm:pt>
    <dgm:pt modelId="{3406D8DC-51A7-43F3-9282-D9F19A88F63A}">
      <dgm:prSet custT="1"/>
      <dgm:spPr/>
      <dgm:t>
        <a:bodyPr/>
        <a:lstStyle/>
        <a:p>
          <a:r>
            <a:rPr lang="en-US" sz="2000" dirty="0"/>
            <a:t>Continue</a:t>
          </a:r>
        </a:p>
      </dgm:t>
    </dgm:pt>
    <dgm:pt modelId="{C256E6E6-655B-42A5-B9BA-85E0A9B31B45}" type="parTrans" cxnId="{8F76EAFA-54A3-4422-B302-DB0CABCDF31F}">
      <dgm:prSet/>
      <dgm:spPr/>
      <dgm:t>
        <a:bodyPr/>
        <a:lstStyle/>
        <a:p>
          <a:endParaRPr lang="en-US"/>
        </a:p>
      </dgm:t>
    </dgm:pt>
    <dgm:pt modelId="{2050BEA1-D23F-4558-85A7-6E865EE8AD9E}" type="sibTrans" cxnId="{8F76EAFA-54A3-4422-B302-DB0CABCDF31F}">
      <dgm:prSet/>
      <dgm:spPr/>
      <dgm:t>
        <a:bodyPr/>
        <a:lstStyle/>
        <a:p>
          <a:endParaRPr lang="en-US"/>
        </a:p>
      </dgm:t>
    </dgm:pt>
    <dgm:pt modelId="{0DC16AF2-0E77-4737-A1B6-ACDE7BF2D7C9}">
      <dgm:prSet custT="1"/>
      <dgm:spPr/>
      <dgm:t>
        <a:bodyPr/>
        <a:lstStyle/>
        <a:p>
          <a:r>
            <a:rPr lang="en-US" sz="2000" dirty="0"/>
            <a:t>Continue reviewing and practicing your crisis plans, diary cards, chain analysis, rational mind remediations and goals diary cards.</a:t>
          </a:r>
        </a:p>
      </dgm:t>
    </dgm:pt>
    <dgm:pt modelId="{111799DA-448F-4FE5-9773-933CFC7E754F}" type="parTrans" cxnId="{7B54D032-9444-403D-BB21-A66B88029850}">
      <dgm:prSet/>
      <dgm:spPr/>
      <dgm:t>
        <a:bodyPr/>
        <a:lstStyle/>
        <a:p>
          <a:endParaRPr lang="en-US"/>
        </a:p>
      </dgm:t>
    </dgm:pt>
    <dgm:pt modelId="{29DED0F0-F4D7-4199-B42C-4D50C021B167}" type="sibTrans" cxnId="{7B54D032-9444-403D-BB21-A66B88029850}">
      <dgm:prSet/>
      <dgm:spPr/>
      <dgm:t>
        <a:bodyPr/>
        <a:lstStyle/>
        <a:p>
          <a:endParaRPr lang="en-US"/>
        </a:p>
      </dgm:t>
    </dgm:pt>
    <dgm:pt modelId="{EA34AAD3-39DC-41B1-9A89-C0C2AB6B414E}">
      <dgm:prSet custT="1"/>
      <dgm:spPr/>
      <dgm:t>
        <a:bodyPr/>
        <a:lstStyle/>
        <a:p>
          <a:r>
            <a:rPr lang="en-US" sz="2000" dirty="0"/>
            <a:t>Continue</a:t>
          </a:r>
        </a:p>
      </dgm:t>
    </dgm:pt>
    <dgm:pt modelId="{267E760A-0965-4722-9338-4937F5A9C159}" type="parTrans" cxnId="{7A6BBCBF-9DEF-4F47-A8F6-3BA762BF74EC}">
      <dgm:prSet/>
      <dgm:spPr/>
      <dgm:t>
        <a:bodyPr/>
        <a:lstStyle/>
        <a:p>
          <a:endParaRPr lang="en-US"/>
        </a:p>
      </dgm:t>
    </dgm:pt>
    <dgm:pt modelId="{A7A34019-58B1-4F17-825A-F60D4D8304D3}" type="sibTrans" cxnId="{7A6BBCBF-9DEF-4F47-A8F6-3BA762BF74EC}">
      <dgm:prSet/>
      <dgm:spPr/>
      <dgm:t>
        <a:bodyPr/>
        <a:lstStyle/>
        <a:p>
          <a:endParaRPr lang="en-US"/>
        </a:p>
      </dgm:t>
    </dgm:pt>
    <dgm:pt modelId="{BF606F53-9F9C-4419-83D6-10CAB8F1523A}">
      <dgm:prSet custT="1"/>
      <dgm:spPr/>
      <dgm:t>
        <a:bodyPr/>
        <a:lstStyle/>
        <a:p>
          <a:r>
            <a:rPr lang="en-US" sz="2000" dirty="0"/>
            <a:t>Continue tracking all the skills you’ve learned using the skills lists. Practice them.</a:t>
          </a:r>
        </a:p>
      </dgm:t>
    </dgm:pt>
    <dgm:pt modelId="{4CD73A01-53BD-45F4-AD7E-16BA888DCE1F}" type="parTrans" cxnId="{A2A846D4-040B-41DA-AE3C-8B3F684F0C65}">
      <dgm:prSet/>
      <dgm:spPr/>
      <dgm:t>
        <a:bodyPr/>
        <a:lstStyle/>
        <a:p>
          <a:endParaRPr lang="en-US"/>
        </a:p>
      </dgm:t>
    </dgm:pt>
    <dgm:pt modelId="{2504CB58-ABD3-4439-AF8F-76A75F27B418}" type="sibTrans" cxnId="{A2A846D4-040B-41DA-AE3C-8B3F684F0C65}">
      <dgm:prSet/>
      <dgm:spPr/>
      <dgm:t>
        <a:bodyPr/>
        <a:lstStyle/>
        <a:p>
          <a:endParaRPr lang="en-US"/>
        </a:p>
      </dgm:t>
    </dgm:pt>
    <dgm:pt modelId="{6859FFB4-66A1-4EB1-B5F7-E6E4C6DFE070}" type="pres">
      <dgm:prSet presAssocID="{1EC467D7-B99E-4246-9FCB-CE5E24DDC4BD}" presName="Name0" presStyleCnt="0">
        <dgm:presLayoutVars>
          <dgm:dir/>
          <dgm:animLvl val="lvl"/>
          <dgm:resizeHandles val="exact"/>
        </dgm:presLayoutVars>
      </dgm:prSet>
      <dgm:spPr/>
    </dgm:pt>
    <dgm:pt modelId="{0AC0A476-CD1E-4B6D-AD93-722EB7995C44}" type="pres">
      <dgm:prSet presAssocID="{B52ADD5D-5566-4ED9-AB99-C264BA9F864B}" presName="linNode" presStyleCnt="0"/>
      <dgm:spPr/>
    </dgm:pt>
    <dgm:pt modelId="{C1F0ACE7-C2F3-446C-A206-30487E82F952}" type="pres">
      <dgm:prSet presAssocID="{B52ADD5D-5566-4ED9-AB99-C264BA9F864B}" presName="parentText" presStyleLbl="solidFgAcc1" presStyleIdx="0" presStyleCnt="4">
        <dgm:presLayoutVars>
          <dgm:chMax val="1"/>
          <dgm:bulletEnabled/>
        </dgm:presLayoutVars>
      </dgm:prSet>
      <dgm:spPr/>
    </dgm:pt>
    <dgm:pt modelId="{839F8890-67E8-4488-A466-313683A5501B}" type="pres">
      <dgm:prSet presAssocID="{B52ADD5D-5566-4ED9-AB99-C264BA9F864B}" presName="descendantText" presStyleLbl="alignNode1" presStyleIdx="0" presStyleCnt="4">
        <dgm:presLayoutVars>
          <dgm:bulletEnabled/>
        </dgm:presLayoutVars>
      </dgm:prSet>
      <dgm:spPr/>
    </dgm:pt>
    <dgm:pt modelId="{FBDEB612-9F5C-4C51-B2DE-E6E3511A1D8B}" type="pres">
      <dgm:prSet presAssocID="{60E4ABA5-E8ED-4C3D-8FC6-D622B9A0D12D}" presName="sp" presStyleCnt="0"/>
      <dgm:spPr/>
    </dgm:pt>
    <dgm:pt modelId="{E441044B-52FE-49A2-BCF7-1073082368CF}" type="pres">
      <dgm:prSet presAssocID="{C55396EE-0B37-4F36-99F3-0B7D9743174B}" presName="linNode" presStyleCnt="0"/>
      <dgm:spPr/>
    </dgm:pt>
    <dgm:pt modelId="{1EA930F5-E2F8-4015-9350-389E05796141}" type="pres">
      <dgm:prSet presAssocID="{C55396EE-0B37-4F36-99F3-0B7D9743174B}" presName="parentText" presStyleLbl="solidFgAcc1" presStyleIdx="1" presStyleCnt="4">
        <dgm:presLayoutVars>
          <dgm:chMax val="1"/>
          <dgm:bulletEnabled/>
        </dgm:presLayoutVars>
      </dgm:prSet>
      <dgm:spPr/>
    </dgm:pt>
    <dgm:pt modelId="{B7754BDE-19F6-4663-A2A2-A178B74FC41A}" type="pres">
      <dgm:prSet presAssocID="{C55396EE-0B37-4F36-99F3-0B7D9743174B}" presName="descendantText" presStyleLbl="alignNode1" presStyleIdx="1" presStyleCnt="4">
        <dgm:presLayoutVars>
          <dgm:bulletEnabled/>
        </dgm:presLayoutVars>
      </dgm:prSet>
      <dgm:spPr/>
    </dgm:pt>
    <dgm:pt modelId="{13AB75FA-4B11-48D7-80CF-115C88A464DA}" type="pres">
      <dgm:prSet presAssocID="{013D4BBC-1870-4F98-A731-2DCB7E5C2394}" presName="sp" presStyleCnt="0"/>
      <dgm:spPr/>
    </dgm:pt>
    <dgm:pt modelId="{E511E356-CAFC-46F2-9E12-E2BACF02FF8C}" type="pres">
      <dgm:prSet presAssocID="{3406D8DC-51A7-43F3-9282-D9F19A88F63A}" presName="linNode" presStyleCnt="0"/>
      <dgm:spPr/>
    </dgm:pt>
    <dgm:pt modelId="{D5608280-F668-4258-8A6E-BF9A9A48CE60}" type="pres">
      <dgm:prSet presAssocID="{3406D8DC-51A7-43F3-9282-D9F19A88F63A}" presName="parentText" presStyleLbl="solidFgAcc1" presStyleIdx="2" presStyleCnt="4">
        <dgm:presLayoutVars>
          <dgm:chMax val="1"/>
          <dgm:bulletEnabled/>
        </dgm:presLayoutVars>
      </dgm:prSet>
      <dgm:spPr/>
    </dgm:pt>
    <dgm:pt modelId="{190EC422-2327-47F1-B54E-651590A35110}" type="pres">
      <dgm:prSet presAssocID="{3406D8DC-51A7-43F3-9282-D9F19A88F63A}" presName="descendantText" presStyleLbl="alignNode1" presStyleIdx="2" presStyleCnt="4">
        <dgm:presLayoutVars>
          <dgm:bulletEnabled/>
        </dgm:presLayoutVars>
      </dgm:prSet>
      <dgm:spPr/>
    </dgm:pt>
    <dgm:pt modelId="{C4B5C9AD-B846-4815-8589-3A12E0DE803D}" type="pres">
      <dgm:prSet presAssocID="{2050BEA1-D23F-4558-85A7-6E865EE8AD9E}" presName="sp" presStyleCnt="0"/>
      <dgm:spPr/>
    </dgm:pt>
    <dgm:pt modelId="{2AAC1B62-50DF-4C52-9D5C-6FEB8FC566C3}" type="pres">
      <dgm:prSet presAssocID="{EA34AAD3-39DC-41B1-9A89-C0C2AB6B414E}" presName="linNode" presStyleCnt="0"/>
      <dgm:spPr/>
    </dgm:pt>
    <dgm:pt modelId="{5FD47161-76AB-446D-BC44-FACB9D801211}" type="pres">
      <dgm:prSet presAssocID="{EA34AAD3-39DC-41B1-9A89-C0C2AB6B414E}" presName="parentText" presStyleLbl="solidFgAcc1" presStyleIdx="3" presStyleCnt="4">
        <dgm:presLayoutVars>
          <dgm:chMax val="1"/>
          <dgm:bulletEnabled/>
        </dgm:presLayoutVars>
      </dgm:prSet>
      <dgm:spPr/>
    </dgm:pt>
    <dgm:pt modelId="{DB086030-7FAC-4DDF-9D98-CFA8B96BDD2B}" type="pres">
      <dgm:prSet presAssocID="{EA34AAD3-39DC-41B1-9A89-C0C2AB6B414E}" presName="descendantText" presStyleLbl="alignNode1" presStyleIdx="3" presStyleCnt="4">
        <dgm:presLayoutVars>
          <dgm:bulletEnabled/>
        </dgm:presLayoutVars>
      </dgm:prSet>
      <dgm:spPr/>
    </dgm:pt>
  </dgm:ptLst>
  <dgm:cxnLst>
    <dgm:cxn modelId="{9D2FE800-99A2-4C14-9371-25C966743591}" type="presOf" srcId="{3406D8DC-51A7-43F3-9282-D9F19A88F63A}" destId="{D5608280-F668-4258-8A6E-BF9A9A48CE60}" srcOrd="0" destOrd="0" presId="urn:microsoft.com/office/officeart/2016/7/layout/VerticalHollowActionList"/>
    <dgm:cxn modelId="{A4E84606-1F38-414D-9D25-7294418F0C7F}" type="presOf" srcId="{B52ADD5D-5566-4ED9-AB99-C264BA9F864B}" destId="{C1F0ACE7-C2F3-446C-A206-30487E82F952}" srcOrd="0" destOrd="0" presId="urn:microsoft.com/office/officeart/2016/7/layout/VerticalHollowActionList"/>
    <dgm:cxn modelId="{6020060B-7914-4E59-9507-7F47AD5AEFD2}" type="presOf" srcId="{EA34AAD3-39DC-41B1-9A89-C0C2AB6B414E}" destId="{5FD47161-76AB-446D-BC44-FACB9D801211}" srcOrd="0" destOrd="0" presId="urn:microsoft.com/office/officeart/2016/7/layout/VerticalHollowActionList"/>
    <dgm:cxn modelId="{E945902C-DA3C-44C8-81C5-585D406DE62C}" srcId="{B52ADD5D-5566-4ED9-AB99-C264BA9F864B}" destId="{50E33106-5300-4AD1-8795-0520F82633CD}" srcOrd="0" destOrd="0" parTransId="{4DE3842A-DE13-4E2B-91BD-6A10CF388377}" sibTransId="{523BEC37-8F4E-4F6D-ABF1-098BCE4DC395}"/>
    <dgm:cxn modelId="{7B54D032-9444-403D-BB21-A66B88029850}" srcId="{3406D8DC-51A7-43F3-9282-D9F19A88F63A}" destId="{0DC16AF2-0E77-4737-A1B6-ACDE7BF2D7C9}" srcOrd="0" destOrd="0" parTransId="{111799DA-448F-4FE5-9773-933CFC7E754F}" sibTransId="{29DED0F0-F4D7-4199-B42C-4D50C021B167}"/>
    <dgm:cxn modelId="{52056435-8BEF-4805-844E-FD91C386AB04}" type="presOf" srcId="{12EC162C-C414-4CEE-92C9-541065F4F259}" destId="{B7754BDE-19F6-4663-A2A2-A178B74FC41A}" srcOrd="0" destOrd="0" presId="urn:microsoft.com/office/officeart/2016/7/layout/VerticalHollowActionList"/>
    <dgm:cxn modelId="{890DF566-6AB8-46AB-8369-A06D0072A7AA}" srcId="{C55396EE-0B37-4F36-99F3-0B7D9743174B}" destId="{12EC162C-C414-4CEE-92C9-541065F4F259}" srcOrd="0" destOrd="0" parTransId="{2844ABAB-DC79-481C-8CE1-43B844109E61}" sibTransId="{82F69B78-DC72-4D01-9252-6A17D6BAEB6B}"/>
    <dgm:cxn modelId="{7CD55F92-22B3-452A-BB13-B2A8B59A7F74}" type="presOf" srcId="{0DC16AF2-0E77-4737-A1B6-ACDE7BF2D7C9}" destId="{190EC422-2327-47F1-B54E-651590A35110}" srcOrd="0" destOrd="0" presId="urn:microsoft.com/office/officeart/2016/7/layout/VerticalHollowActionList"/>
    <dgm:cxn modelId="{8FD68D92-A7F6-46EF-AE00-CFCD7BB3B761}" type="presOf" srcId="{C55396EE-0B37-4F36-99F3-0B7D9743174B}" destId="{1EA930F5-E2F8-4015-9350-389E05796141}" srcOrd="0" destOrd="0" presId="urn:microsoft.com/office/officeart/2016/7/layout/VerticalHollowActionList"/>
    <dgm:cxn modelId="{7FBCF99A-0E6C-4F67-9008-832483E98402}" srcId="{1EC467D7-B99E-4246-9FCB-CE5E24DDC4BD}" destId="{B52ADD5D-5566-4ED9-AB99-C264BA9F864B}" srcOrd="0" destOrd="0" parTransId="{1113E20C-58EB-4395-A763-830073F3B7E7}" sibTransId="{60E4ABA5-E8ED-4C3D-8FC6-D622B9A0D12D}"/>
    <dgm:cxn modelId="{B17D6AB1-CF29-4CB0-A12A-F86AC48BED59}" type="presOf" srcId="{BF606F53-9F9C-4419-83D6-10CAB8F1523A}" destId="{DB086030-7FAC-4DDF-9D98-CFA8B96BDD2B}" srcOrd="0" destOrd="0" presId="urn:microsoft.com/office/officeart/2016/7/layout/VerticalHollowActionList"/>
    <dgm:cxn modelId="{EF2E15B5-1C84-402F-9F94-EB9EA2314B1A}" srcId="{1EC467D7-B99E-4246-9FCB-CE5E24DDC4BD}" destId="{C55396EE-0B37-4F36-99F3-0B7D9743174B}" srcOrd="1" destOrd="0" parTransId="{12465AA9-7FFC-4147-A280-5DD023E00F17}" sibTransId="{013D4BBC-1870-4F98-A731-2DCB7E5C2394}"/>
    <dgm:cxn modelId="{7A6BBCBF-9DEF-4F47-A8F6-3BA762BF74EC}" srcId="{1EC467D7-B99E-4246-9FCB-CE5E24DDC4BD}" destId="{EA34AAD3-39DC-41B1-9A89-C0C2AB6B414E}" srcOrd="3" destOrd="0" parTransId="{267E760A-0965-4722-9338-4937F5A9C159}" sibTransId="{A7A34019-58B1-4F17-825A-F60D4D8304D3}"/>
    <dgm:cxn modelId="{989527CE-2187-4AB6-BA76-0A99D5A2A639}" type="presOf" srcId="{50E33106-5300-4AD1-8795-0520F82633CD}" destId="{839F8890-67E8-4488-A466-313683A5501B}" srcOrd="0" destOrd="0" presId="urn:microsoft.com/office/officeart/2016/7/layout/VerticalHollowActionList"/>
    <dgm:cxn modelId="{A2A846D4-040B-41DA-AE3C-8B3F684F0C65}" srcId="{EA34AAD3-39DC-41B1-9A89-C0C2AB6B414E}" destId="{BF606F53-9F9C-4419-83D6-10CAB8F1523A}" srcOrd="0" destOrd="0" parTransId="{4CD73A01-53BD-45F4-AD7E-16BA888DCE1F}" sibTransId="{2504CB58-ABD3-4439-AF8F-76A75F27B418}"/>
    <dgm:cxn modelId="{7E1E1AD8-378C-4873-92F2-D8420E0E426A}" type="presOf" srcId="{1EC467D7-B99E-4246-9FCB-CE5E24DDC4BD}" destId="{6859FFB4-66A1-4EB1-B5F7-E6E4C6DFE070}" srcOrd="0" destOrd="0" presId="urn:microsoft.com/office/officeart/2016/7/layout/VerticalHollowActionList"/>
    <dgm:cxn modelId="{8F76EAFA-54A3-4422-B302-DB0CABCDF31F}" srcId="{1EC467D7-B99E-4246-9FCB-CE5E24DDC4BD}" destId="{3406D8DC-51A7-43F3-9282-D9F19A88F63A}" srcOrd="2" destOrd="0" parTransId="{C256E6E6-655B-42A5-B9BA-85E0A9B31B45}" sibTransId="{2050BEA1-D23F-4558-85A7-6E865EE8AD9E}"/>
    <dgm:cxn modelId="{9FFCA525-6AC3-4C82-9C9B-90628DE142F1}" type="presParOf" srcId="{6859FFB4-66A1-4EB1-B5F7-E6E4C6DFE070}" destId="{0AC0A476-CD1E-4B6D-AD93-722EB7995C44}" srcOrd="0" destOrd="0" presId="urn:microsoft.com/office/officeart/2016/7/layout/VerticalHollowActionList"/>
    <dgm:cxn modelId="{95ABC90D-4AED-4AE8-BE87-FA2F67B51737}" type="presParOf" srcId="{0AC0A476-CD1E-4B6D-AD93-722EB7995C44}" destId="{C1F0ACE7-C2F3-446C-A206-30487E82F952}" srcOrd="0" destOrd="0" presId="urn:microsoft.com/office/officeart/2016/7/layout/VerticalHollowActionList"/>
    <dgm:cxn modelId="{FC2D5FA4-80F2-4D8A-9A9A-7CDD0E43BA6B}" type="presParOf" srcId="{0AC0A476-CD1E-4B6D-AD93-722EB7995C44}" destId="{839F8890-67E8-4488-A466-313683A5501B}" srcOrd="1" destOrd="0" presId="urn:microsoft.com/office/officeart/2016/7/layout/VerticalHollowActionList"/>
    <dgm:cxn modelId="{52583867-9324-40E0-92BD-27744D4FD41E}" type="presParOf" srcId="{6859FFB4-66A1-4EB1-B5F7-E6E4C6DFE070}" destId="{FBDEB612-9F5C-4C51-B2DE-E6E3511A1D8B}" srcOrd="1" destOrd="0" presId="urn:microsoft.com/office/officeart/2016/7/layout/VerticalHollowActionList"/>
    <dgm:cxn modelId="{EE64272D-2906-45F5-9AA8-88CF0E3142AB}" type="presParOf" srcId="{6859FFB4-66A1-4EB1-B5F7-E6E4C6DFE070}" destId="{E441044B-52FE-49A2-BCF7-1073082368CF}" srcOrd="2" destOrd="0" presId="urn:microsoft.com/office/officeart/2016/7/layout/VerticalHollowActionList"/>
    <dgm:cxn modelId="{7CCB227A-CB51-4A15-AE46-60A89644C9B4}" type="presParOf" srcId="{E441044B-52FE-49A2-BCF7-1073082368CF}" destId="{1EA930F5-E2F8-4015-9350-389E05796141}" srcOrd="0" destOrd="0" presId="urn:microsoft.com/office/officeart/2016/7/layout/VerticalHollowActionList"/>
    <dgm:cxn modelId="{47305CD3-0AF2-402C-BCFD-29B421C80551}" type="presParOf" srcId="{E441044B-52FE-49A2-BCF7-1073082368CF}" destId="{B7754BDE-19F6-4663-A2A2-A178B74FC41A}" srcOrd="1" destOrd="0" presId="urn:microsoft.com/office/officeart/2016/7/layout/VerticalHollowActionList"/>
    <dgm:cxn modelId="{ACF8FD2B-0AF1-49FE-A10B-1893D86B8DDD}" type="presParOf" srcId="{6859FFB4-66A1-4EB1-B5F7-E6E4C6DFE070}" destId="{13AB75FA-4B11-48D7-80CF-115C88A464DA}" srcOrd="3" destOrd="0" presId="urn:microsoft.com/office/officeart/2016/7/layout/VerticalHollowActionList"/>
    <dgm:cxn modelId="{AF1C8788-B2E2-4FDB-99D5-58B52D3D233F}" type="presParOf" srcId="{6859FFB4-66A1-4EB1-B5F7-E6E4C6DFE070}" destId="{E511E356-CAFC-46F2-9E12-E2BACF02FF8C}" srcOrd="4" destOrd="0" presId="urn:microsoft.com/office/officeart/2016/7/layout/VerticalHollowActionList"/>
    <dgm:cxn modelId="{9645BDE8-B8BD-4D5C-B28D-82F9E4581EB8}" type="presParOf" srcId="{E511E356-CAFC-46F2-9E12-E2BACF02FF8C}" destId="{D5608280-F668-4258-8A6E-BF9A9A48CE60}" srcOrd="0" destOrd="0" presId="urn:microsoft.com/office/officeart/2016/7/layout/VerticalHollowActionList"/>
    <dgm:cxn modelId="{08659C83-8A04-4EE4-B288-7EA05F346616}" type="presParOf" srcId="{E511E356-CAFC-46F2-9E12-E2BACF02FF8C}" destId="{190EC422-2327-47F1-B54E-651590A35110}" srcOrd="1" destOrd="0" presId="urn:microsoft.com/office/officeart/2016/7/layout/VerticalHollowActionList"/>
    <dgm:cxn modelId="{266A8A08-91E5-4474-B648-FC5517AB60A1}" type="presParOf" srcId="{6859FFB4-66A1-4EB1-B5F7-E6E4C6DFE070}" destId="{C4B5C9AD-B846-4815-8589-3A12E0DE803D}" srcOrd="5" destOrd="0" presId="urn:microsoft.com/office/officeart/2016/7/layout/VerticalHollowActionList"/>
    <dgm:cxn modelId="{B4EF0BBB-B2C1-4030-9BBE-7D43FC7BBA2F}" type="presParOf" srcId="{6859FFB4-66A1-4EB1-B5F7-E6E4C6DFE070}" destId="{2AAC1B62-50DF-4C52-9D5C-6FEB8FC566C3}" srcOrd="6" destOrd="0" presId="urn:microsoft.com/office/officeart/2016/7/layout/VerticalHollowActionList"/>
    <dgm:cxn modelId="{CB6183A8-9D22-43C6-8CCE-C4A892F91BE9}" type="presParOf" srcId="{2AAC1B62-50DF-4C52-9D5C-6FEB8FC566C3}" destId="{5FD47161-76AB-446D-BC44-FACB9D801211}" srcOrd="0" destOrd="0" presId="urn:microsoft.com/office/officeart/2016/7/layout/VerticalHollowActionList"/>
    <dgm:cxn modelId="{AEE8B941-B570-4A43-A10B-5AE83946C2B7}" type="presParOf" srcId="{2AAC1B62-50DF-4C52-9D5C-6FEB8FC566C3}" destId="{DB086030-7FAC-4DDF-9D98-CFA8B96BDD2B}"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DB8E75-DB47-4073-8982-9EEDD15396B9}"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38BD62D0-326E-4B9A-A481-4502C30585BE}">
      <dgm:prSet custT="1"/>
      <dgm:spPr/>
      <dgm:t>
        <a:bodyPr/>
        <a:lstStyle/>
        <a:p>
          <a:r>
            <a:rPr lang="en-US" sz="2000" dirty="0"/>
            <a:t>Submit</a:t>
          </a:r>
        </a:p>
      </dgm:t>
    </dgm:pt>
    <dgm:pt modelId="{18CFD975-72A6-41E7-92EB-77D8C9B4F3FD}" type="parTrans" cxnId="{F30A69A3-E725-4428-AF4D-7CC3A71272F6}">
      <dgm:prSet/>
      <dgm:spPr/>
      <dgm:t>
        <a:bodyPr/>
        <a:lstStyle/>
        <a:p>
          <a:endParaRPr lang="en-US"/>
        </a:p>
      </dgm:t>
    </dgm:pt>
    <dgm:pt modelId="{45985900-F86D-40E1-B5D7-1D17C6B6731A}" type="sibTrans" cxnId="{F30A69A3-E725-4428-AF4D-7CC3A71272F6}">
      <dgm:prSet/>
      <dgm:spPr/>
      <dgm:t>
        <a:bodyPr/>
        <a:lstStyle/>
        <a:p>
          <a:endParaRPr lang="en-US"/>
        </a:p>
      </dgm:t>
    </dgm:pt>
    <dgm:pt modelId="{57507EA6-451D-4A0C-8503-49DF7C4B7F09}">
      <dgm:prSet custT="1"/>
      <dgm:spPr/>
      <dgm:t>
        <a:bodyPr/>
        <a:lstStyle/>
        <a:p>
          <a:r>
            <a:rPr lang="en-US" sz="2000" dirty="0"/>
            <a:t>Submit questions or comments to </a:t>
          </a:r>
          <a:r>
            <a:rPr lang="en-US" sz="2000" dirty="0" err="1"/>
            <a:t>itssimple2023@gmail.com</a:t>
          </a:r>
          <a:endParaRPr lang="en-US" sz="2000" dirty="0"/>
        </a:p>
      </dgm:t>
    </dgm:pt>
    <dgm:pt modelId="{F811EE8C-325A-48A8-8EA5-EF9D44421D9E}" type="parTrans" cxnId="{20B18E8F-5E49-473F-B241-20AAB0B1264B}">
      <dgm:prSet/>
      <dgm:spPr/>
      <dgm:t>
        <a:bodyPr/>
        <a:lstStyle/>
        <a:p>
          <a:endParaRPr lang="en-US"/>
        </a:p>
      </dgm:t>
    </dgm:pt>
    <dgm:pt modelId="{5630705E-C296-435D-BC99-20A3F0F60DC6}" type="sibTrans" cxnId="{20B18E8F-5E49-473F-B241-20AAB0B1264B}">
      <dgm:prSet/>
      <dgm:spPr/>
      <dgm:t>
        <a:bodyPr/>
        <a:lstStyle/>
        <a:p>
          <a:endParaRPr lang="en-US"/>
        </a:p>
      </dgm:t>
    </dgm:pt>
    <dgm:pt modelId="{D71898C5-35F9-4241-93FA-68FE1E9EB404}">
      <dgm:prSet custT="1"/>
      <dgm:spPr/>
      <dgm:t>
        <a:bodyPr/>
        <a:lstStyle/>
        <a:p>
          <a:r>
            <a:rPr lang="en-US" sz="2000" dirty="0"/>
            <a:t>Read</a:t>
          </a:r>
        </a:p>
      </dgm:t>
    </dgm:pt>
    <dgm:pt modelId="{C4F21FEA-66F9-4D05-98B4-EBFAD4B929A4}" type="parTrans" cxnId="{87E2DA04-827E-4D7B-8EDA-3CE1D599A80C}">
      <dgm:prSet/>
      <dgm:spPr/>
      <dgm:t>
        <a:bodyPr/>
        <a:lstStyle/>
        <a:p>
          <a:endParaRPr lang="en-US"/>
        </a:p>
      </dgm:t>
    </dgm:pt>
    <dgm:pt modelId="{EEB9389A-9F03-4CA8-BD89-5182D82DFE79}" type="sibTrans" cxnId="{87E2DA04-827E-4D7B-8EDA-3CE1D599A80C}">
      <dgm:prSet/>
      <dgm:spPr/>
      <dgm:t>
        <a:bodyPr/>
        <a:lstStyle/>
        <a:p>
          <a:endParaRPr lang="en-US"/>
        </a:p>
      </dgm:t>
    </dgm:pt>
    <dgm:pt modelId="{064ABE07-3827-4413-AF23-46DC93C06FBD}">
      <dgm:prSet custT="1"/>
      <dgm:spPr/>
      <dgm:t>
        <a:bodyPr/>
        <a:lstStyle/>
        <a:p>
          <a:r>
            <a:rPr lang="en-US" sz="2000" dirty="0"/>
            <a:t>Read skills training workbook p. 207-227.</a:t>
          </a:r>
        </a:p>
      </dgm:t>
    </dgm:pt>
    <dgm:pt modelId="{CE879D63-9DF4-4566-A955-7D3D0CCAFB11}" type="parTrans" cxnId="{97E98263-6027-41B8-A969-7DD6E1977B53}">
      <dgm:prSet/>
      <dgm:spPr/>
      <dgm:t>
        <a:bodyPr/>
        <a:lstStyle/>
        <a:p>
          <a:endParaRPr lang="en-US"/>
        </a:p>
      </dgm:t>
    </dgm:pt>
    <dgm:pt modelId="{D1C4BF5E-E909-44F7-9D29-FD30B55266D1}" type="sibTrans" cxnId="{97E98263-6027-41B8-A969-7DD6E1977B53}">
      <dgm:prSet/>
      <dgm:spPr/>
      <dgm:t>
        <a:bodyPr/>
        <a:lstStyle/>
        <a:p>
          <a:endParaRPr lang="en-US"/>
        </a:p>
      </dgm:t>
    </dgm:pt>
    <dgm:pt modelId="{7BFCDEF0-CE1F-4063-9B01-9032188F5CD6}">
      <dgm:prSet custT="1"/>
      <dgm:spPr/>
      <dgm:t>
        <a:bodyPr/>
        <a:lstStyle/>
        <a:p>
          <a:r>
            <a:rPr lang="en-US" sz="2000" dirty="0"/>
            <a:t>Read</a:t>
          </a:r>
        </a:p>
      </dgm:t>
    </dgm:pt>
    <dgm:pt modelId="{59F3A798-7B06-408F-A8BC-E0F656F7E0C4}" type="parTrans" cxnId="{1223180E-17F7-4DE4-89C0-0DF2BCFF0017}">
      <dgm:prSet/>
      <dgm:spPr/>
      <dgm:t>
        <a:bodyPr/>
        <a:lstStyle/>
        <a:p>
          <a:endParaRPr lang="en-US"/>
        </a:p>
      </dgm:t>
    </dgm:pt>
    <dgm:pt modelId="{F4B8FC61-49AD-443C-A495-0C532AA04345}" type="sibTrans" cxnId="{1223180E-17F7-4DE4-89C0-0DF2BCFF0017}">
      <dgm:prSet/>
      <dgm:spPr/>
      <dgm:t>
        <a:bodyPr/>
        <a:lstStyle/>
        <a:p>
          <a:endParaRPr lang="en-US"/>
        </a:p>
      </dgm:t>
    </dgm:pt>
    <dgm:pt modelId="{1C8334E1-200D-4F79-88D3-5C9D588E7D36}">
      <dgm:prSet custT="1"/>
      <dgm:spPr/>
      <dgm:t>
        <a:bodyPr/>
        <a:lstStyle/>
        <a:p>
          <a:r>
            <a:rPr lang="en-US" sz="2000" dirty="0"/>
            <a:t>Simple manual session 23 introducing wise mind remediation, the last tool.  </a:t>
          </a:r>
        </a:p>
      </dgm:t>
    </dgm:pt>
    <dgm:pt modelId="{C340CDCC-4241-43C5-9AB1-7D2216A3556E}" type="parTrans" cxnId="{9A843FD8-808B-4410-B658-216B6D2D7046}">
      <dgm:prSet/>
      <dgm:spPr/>
      <dgm:t>
        <a:bodyPr/>
        <a:lstStyle/>
        <a:p>
          <a:endParaRPr lang="en-US"/>
        </a:p>
      </dgm:t>
    </dgm:pt>
    <dgm:pt modelId="{B9C0D6FD-1410-46DC-9D81-7F363082F938}" type="sibTrans" cxnId="{9A843FD8-808B-4410-B658-216B6D2D7046}">
      <dgm:prSet/>
      <dgm:spPr/>
      <dgm:t>
        <a:bodyPr/>
        <a:lstStyle/>
        <a:p>
          <a:endParaRPr lang="en-US"/>
        </a:p>
      </dgm:t>
    </dgm:pt>
    <dgm:pt modelId="{D14FDB07-D5B3-454D-BF5F-494A035FD12B}">
      <dgm:prSet custT="1"/>
      <dgm:spPr/>
      <dgm:t>
        <a:bodyPr/>
        <a:lstStyle/>
        <a:p>
          <a:r>
            <a:rPr lang="en-US" sz="2000" dirty="0"/>
            <a:t>Continue</a:t>
          </a:r>
        </a:p>
      </dgm:t>
    </dgm:pt>
    <dgm:pt modelId="{0B0D6FEF-F58E-4F45-8C66-EE3072E14FFB}" type="parTrans" cxnId="{4288D7E4-FDBE-42E7-8306-0948C8ACC7CC}">
      <dgm:prSet/>
      <dgm:spPr/>
      <dgm:t>
        <a:bodyPr/>
        <a:lstStyle/>
        <a:p>
          <a:endParaRPr lang="en-US"/>
        </a:p>
      </dgm:t>
    </dgm:pt>
    <dgm:pt modelId="{0ABF10E0-55EF-43E6-A4B5-5FB489353070}" type="sibTrans" cxnId="{4288D7E4-FDBE-42E7-8306-0948C8ACC7CC}">
      <dgm:prSet/>
      <dgm:spPr/>
      <dgm:t>
        <a:bodyPr/>
        <a:lstStyle/>
        <a:p>
          <a:endParaRPr lang="en-US"/>
        </a:p>
      </dgm:t>
    </dgm:pt>
    <dgm:pt modelId="{B44AF087-E416-4F98-8E57-2248D4F0C1E9}">
      <dgm:prSet custT="1"/>
      <dgm:spPr/>
      <dgm:t>
        <a:bodyPr/>
        <a:lstStyle/>
        <a:p>
          <a:r>
            <a:rPr lang="en-US" sz="2000" dirty="0"/>
            <a:t>Continue reviewing and practicing your crisis plans, diary cards, chain analysis and rational mind remediations.</a:t>
          </a:r>
        </a:p>
      </dgm:t>
    </dgm:pt>
    <dgm:pt modelId="{6EB8169A-3633-4D2E-AEA8-40CF87F402D1}" type="parTrans" cxnId="{F8818724-FC18-4F30-A457-037AFFEAAE8B}">
      <dgm:prSet/>
      <dgm:spPr/>
      <dgm:t>
        <a:bodyPr/>
        <a:lstStyle/>
        <a:p>
          <a:endParaRPr lang="en-US"/>
        </a:p>
      </dgm:t>
    </dgm:pt>
    <dgm:pt modelId="{887D7045-EE7C-4963-AAC1-ADEFCB23C383}" type="sibTrans" cxnId="{F8818724-FC18-4F30-A457-037AFFEAAE8B}">
      <dgm:prSet/>
      <dgm:spPr/>
      <dgm:t>
        <a:bodyPr/>
        <a:lstStyle/>
        <a:p>
          <a:endParaRPr lang="en-US"/>
        </a:p>
      </dgm:t>
    </dgm:pt>
    <dgm:pt modelId="{2BD0FCED-463E-4E93-8055-1D2B9F381AD0}">
      <dgm:prSet custT="1"/>
      <dgm:spPr/>
      <dgm:t>
        <a:bodyPr/>
        <a:lstStyle/>
        <a:p>
          <a:r>
            <a:rPr lang="en-US" sz="2000" dirty="0"/>
            <a:t>Finish</a:t>
          </a:r>
        </a:p>
      </dgm:t>
    </dgm:pt>
    <dgm:pt modelId="{DA95936C-F03C-438F-9069-84212D3A457C}" type="parTrans" cxnId="{EEC4A097-7A3F-4058-AB98-7AF0656BE397}">
      <dgm:prSet/>
      <dgm:spPr/>
      <dgm:t>
        <a:bodyPr/>
        <a:lstStyle/>
        <a:p>
          <a:endParaRPr lang="en-US"/>
        </a:p>
      </dgm:t>
    </dgm:pt>
    <dgm:pt modelId="{F7951493-2B96-459D-BBBC-3DC666CCD057}" type="sibTrans" cxnId="{EEC4A097-7A3F-4058-AB98-7AF0656BE397}">
      <dgm:prSet/>
      <dgm:spPr/>
      <dgm:t>
        <a:bodyPr/>
        <a:lstStyle/>
        <a:p>
          <a:endParaRPr lang="en-US"/>
        </a:p>
      </dgm:t>
    </dgm:pt>
    <dgm:pt modelId="{91BCB949-1603-48C8-BB93-AE445D6BFE13}">
      <dgm:prSet custT="1"/>
      <dgm:spPr/>
      <dgm:t>
        <a:bodyPr/>
        <a:lstStyle/>
        <a:p>
          <a:r>
            <a:rPr lang="en-US" sz="2000" dirty="0"/>
            <a:t>Finish your wellness assessment tool have 1-3 goals in your goals diary card and continue tracking them.</a:t>
          </a:r>
        </a:p>
      </dgm:t>
    </dgm:pt>
    <dgm:pt modelId="{EB988F31-3F1C-4035-82B3-2622E388EBEA}" type="parTrans" cxnId="{1947EF90-DB8C-4741-BCF2-21008B6B8621}">
      <dgm:prSet/>
      <dgm:spPr/>
      <dgm:t>
        <a:bodyPr/>
        <a:lstStyle/>
        <a:p>
          <a:endParaRPr lang="en-US"/>
        </a:p>
      </dgm:t>
    </dgm:pt>
    <dgm:pt modelId="{1A2595C1-1406-4EA7-B99D-0A3FBED96A83}" type="sibTrans" cxnId="{1947EF90-DB8C-4741-BCF2-21008B6B8621}">
      <dgm:prSet/>
      <dgm:spPr/>
      <dgm:t>
        <a:bodyPr/>
        <a:lstStyle/>
        <a:p>
          <a:endParaRPr lang="en-US"/>
        </a:p>
      </dgm:t>
    </dgm:pt>
    <dgm:pt modelId="{68B3EDD8-96F9-4C0C-8823-0A9DCD21EDD7}">
      <dgm:prSet custT="1"/>
      <dgm:spPr/>
      <dgm:t>
        <a:bodyPr/>
        <a:lstStyle/>
        <a:p>
          <a:r>
            <a:rPr lang="en-US" sz="2000" dirty="0"/>
            <a:t>Continue</a:t>
          </a:r>
        </a:p>
      </dgm:t>
    </dgm:pt>
    <dgm:pt modelId="{FB6EE494-7678-4987-8FDD-A61A1FF38D9B}" type="parTrans" cxnId="{6626B17D-8F38-4EE5-B844-9C22169B0B4C}">
      <dgm:prSet/>
      <dgm:spPr/>
      <dgm:t>
        <a:bodyPr/>
        <a:lstStyle/>
        <a:p>
          <a:endParaRPr lang="en-US"/>
        </a:p>
      </dgm:t>
    </dgm:pt>
    <dgm:pt modelId="{3B9ED0C6-45CA-4C4F-8405-D0CB3607F713}" type="sibTrans" cxnId="{6626B17D-8F38-4EE5-B844-9C22169B0B4C}">
      <dgm:prSet/>
      <dgm:spPr/>
      <dgm:t>
        <a:bodyPr/>
        <a:lstStyle/>
        <a:p>
          <a:endParaRPr lang="en-US"/>
        </a:p>
      </dgm:t>
    </dgm:pt>
    <dgm:pt modelId="{2D1A9C7B-8485-4081-BAA6-6B41DA227165}">
      <dgm:prSet custT="1"/>
      <dgm:spPr/>
      <dgm:t>
        <a:bodyPr/>
        <a:lstStyle/>
        <a:p>
          <a:r>
            <a:rPr lang="en-US" sz="2000" dirty="0"/>
            <a:t>Continue tracking all the skills you’ve learned using the skills lists. Practice them.</a:t>
          </a:r>
        </a:p>
      </dgm:t>
    </dgm:pt>
    <dgm:pt modelId="{D36F8D93-3959-4BC4-90D5-9BFC68A50B4D}" type="parTrans" cxnId="{804AFCE9-E95F-4B3F-9F42-BB188125BE06}">
      <dgm:prSet/>
      <dgm:spPr/>
      <dgm:t>
        <a:bodyPr/>
        <a:lstStyle/>
        <a:p>
          <a:endParaRPr lang="en-US"/>
        </a:p>
      </dgm:t>
    </dgm:pt>
    <dgm:pt modelId="{2FC0F532-E62C-4F7F-8F54-02BF8F8458BD}" type="sibTrans" cxnId="{804AFCE9-E95F-4B3F-9F42-BB188125BE06}">
      <dgm:prSet/>
      <dgm:spPr/>
      <dgm:t>
        <a:bodyPr/>
        <a:lstStyle/>
        <a:p>
          <a:endParaRPr lang="en-US"/>
        </a:p>
      </dgm:t>
    </dgm:pt>
    <dgm:pt modelId="{CE3F60CC-BAD9-4E18-9BC1-D410473969C9}" type="pres">
      <dgm:prSet presAssocID="{EBDB8E75-DB47-4073-8982-9EEDD15396B9}" presName="Name0" presStyleCnt="0">
        <dgm:presLayoutVars>
          <dgm:dir/>
          <dgm:animLvl val="lvl"/>
          <dgm:resizeHandles val="exact"/>
        </dgm:presLayoutVars>
      </dgm:prSet>
      <dgm:spPr/>
    </dgm:pt>
    <dgm:pt modelId="{9412A470-BEF6-4482-88AE-ADBB4DDDC123}" type="pres">
      <dgm:prSet presAssocID="{38BD62D0-326E-4B9A-A481-4502C30585BE}" presName="linNode" presStyleCnt="0"/>
      <dgm:spPr/>
    </dgm:pt>
    <dgm:pt modelId="{3FBBA44A-6909-4F74-B2E1-90EDD1C041BD}" type="pres">
      <dgm:prSet presAssocID="{38BD62D0-326E-4B9A-A481-4502C30585BE}" presName="parentText" presStyleLbl="alignNode1" presStyleIdx="0" presStyleCnt="6">
        <dgm:presLayoutVars>
          <dgm:chMax val="1"/>
          <dgm:bulletEnabled/>
        </dgm:presLayoutVars>
      </dgm:prSet>
      <dgm:spPr/>
    </dgm:pt>
    <dgm:pt modelId="{10767E35-6C9A-46DD-9317-5306E984B789}" type="pres">
      <dgm:prSet presAssocID="{38BD62D0-326E-4B9A-A481-4502C30585BE}" presName="descendantText" presStyleLbl="alignAccFollowNode1" presStyleIdx="0" presStyleCnt="6">
        <dgm:presLayoutVars>
          <dgm:bulletEnabled/>
        </dgm:presLayoutVars>
      </dgm:prSet>
      <dgm:spPr/>
    </dgm:pt>
    <dgm:pt modelId="{2BB64B17-0C25-43F6-893F-609C86B1C8A9}" type="pres">
      <dgm:prSet presAssocID="{45985900-F86D-40E1-B5D7-1D17C6B6731A}" presName="sp" presStyleCnt="0"/>
      <dgm:spPr/>
    </dgm:pt>
    <dgm:pt modelId="{21BADA1F-9243-4409-BD3F-ACADB73C9DDA}" type="pres">
      <dgm:prSet presAssocID="{D71898C5-35F9-4241-93FA-68FE1E9EB404}" presName="linNode" presStyleCnt="0"/>
      <dgm:spPr/>
    </dgm:pt>
    <dgm:pt modelId="{FC62F95F-2D04-4E19-8714-705F5FE5AEC3}" type="pres">
      <dgm:prSet presAssocID="{D71898C5-35F9-4241-93FA-68FE1E9EB404}" presName="parentText" presStyleLbl="alignNode1" presStyleIdx="1" presStyleCnt="6">
        <dgm:presLayoutVars>
          <dgm:chMax val="1"/>
          <dgm:bulletEnabled/>
        </dgm:presLayoutVars>
      </dgm:prSet>
      <dgm:spPr/>
    </dgm:pt>
    <dgm:pt modelId="{43EF11F3-444B-4CB1-9073-7CBB2AA5493C}" type="pres">
      <dgm:prSet presAssocID="{D71898C5-35F9-4241-93FA-68FE1E9EB404}" presName="descendantText" presStyleLbl="alignAccFollowNode1" presStyleIdx="1" presStyleCnt="6">
        <dgm:presLayoutVars>
          <dgm:bulletEnabled/>
        </dgm:presLayoutVars>
      </dgm:prSet>
      <dgm:spPr/>
    </dgm:pt>
    <dgm:pt modelId="{EB4945E6-D755-404E-B8A0-FDDA4ED37EAC}" type="pres">
      <dgm:prSet presAssocID="{EEB9389A-9F03-4CA8-BD89-5182D82DFE79}" presName="sp" presStyleCnt="0"/>
      <dgm:spPr/>
    </dgm:pt>
    <dgm:pt modelId="{90B3D57C-7145-4A8E-BA4F-24BB8FF4CA11}" type="pres">
      <dgm:prSet presAssocID="{7BFCDEF0-CE1F-4063-9B01-9032188F5CD6}" presName="linNode" presStyleCnt="0"/>
      <dgm:spPr/>
    </dgm:pt>
    <dgm:pt modelId="{4CB9AFB7-ED50-4E02-AA7A-2A5DF2ED06E5}" type="pres">
      <dgm:prSet presAssocID="{7BFCDEF0-CE1F-4063-9B01-9032188F5CD6}" presName="parentText" presStyleLbl="alignNode1" presStyleIdx="2" presStyleCnt="6">
        <dgm:presLayoutVars>
          <dgm:chMax val="1"/>
          <dgm:bulletEnabled/>
        </dgm:presLayoutVars>
      </dgm:prSet>
      <dgm:spPr/>
    </dgm:pt>
    <dgm:pt modelId="{A265F535-CA6F-4022-9BDB-D64C71A49464}" type="pres">
      <dgm:prSet presAssocID="{7BFCDEF0-CE1F-4063-9B01-9032188F5CD6}" presName="descendantText" presStyleLbl="alignAccFollowNode1" presStyleIdx="2" presStyleCnt="6">
        <dgm:presLayoutVars>
          <dgm:bulletEnabled/>
        </dgm:presLayoutVars>
      </dgm:prSet>
      <dgm:spPr/>
    </dgm:pt>
    <dgm:pt modelId="{2D80D5FF-6B49-4A5F-91BF-731C04078AC3}" type="pres">
      <dgm:prSet presAssocID="{F4B8FC61-49AD-443C-A495-0C532AA04345}" presName="sp" presStyleCnt="0"/>
      <dgm:spPr/>
    </dgm:pt>
    <dgm:pt modelId="{E66476CE-FBF8-482D-8D88-86D7253E0749}" type="pres">
      <dgm:prSet presAssocID="{D14FDB07-D5B3-454D-BF5F-494A035FD12B}" presName="linNode" presStyleCnt="0"/>
      <dgm:spPr/>
    </dgm:pt>
    <dgm:pt modelId="{E66AADFB-35A3-4112-86FA-B935401F0919}" type="pres">
      <dgm:prSet presAssocID="{D14FDB07-D5B3-454D-BF5F-494A035FD12B}" presName="parentText" presStyleLbl="alignNode1" presStyleIdx="3" presStyleCnt="6">
        <dgm:presLayoutVars>
          <dgm:chMax val="1"/>
          <dgm:bulletEnabled/>
        </dgm:presLayoutVars>
      </dgm:prSet>
      <dgm:spPr/>
    </dgm:pt>
    <dgm:pt modelId="{80C34A1B-FE67-44AB-BD98-B3881E1EBA45}" type="pres">
      <dgm:prSet presAssocID="{D14FDB07-D5B3-454D-BF5F-494A035FD12B}" presName="descendantText" presStyleLbl="alignAccFollowNode1" presStyleIdx="3" presStyleCnt="6">
        <dgm:presLayoutVars>
          <dgm:bulletEnabled/>
        </dgm:presLayoutVars>
      </dgm:prSet>
      <dgm:spPr/>
    </dgm:pt>
    <dgm:pt modelId="{1CFDF040-A603-425A-9809-9AB05A4E2EE3}" type="pres">
      <dgm:prSet presAssocID="{0ABF10E0-55EF-43E6-A4B5-5FB489353070}" presName="sp" presStyleCnt="0"/>
      <dgm:spPr/>
    </dgm:pt>
    <dgm:pt modelId="{D6B04863-2208-42E4-AD33-FDD8B087DB59}" type="pres">
      <dgm:prSet presAssocID="{2BD0FCED-463E-4E93-8055-1D2B9F381AD0}" presName="linNode" presStyleCnt="0"/>
      <dgm:spPr/>
    </dgm:pt>
    <dgm:pt modelId="{4191D6BD-7F00-4AD0-A00E-F8E2B8808B8B}" type="pres">
      <dgm:prSet presAssocID="{2BD0FCED-463E-4E93-8055-1D2B9F381AD0}" presName="parentText" presStyleLbl="alignNode1" presStyleIdx="4" presStyleCnt="6">
        <dgm:presLayoutVars>
          <dgm:chMax val="1"/>
          <dgm:bulletEnabled/>
        </dgm:presLayoutVars>
      </dgm:prSet>
      <dgm:spPr/>
    </dgm:pt>
    <dgm:pt modelId="{8F5379AA-8A4C-4C44-A607-5F77FF96C0F0}" type="pres">
      <dgm:prSet presAssocID="{2BD0FCED-463E-4E93-8055-1D2B9F381AD0}" presName="descendantText" presStyleLbl="alignAccFollowNode1" presStyleIdx="4" presStyleCnt="6">
        <dgm:presLayoutVars>
          <dgm:bulletEnabled/>
        </dgm:presLayoutVars>
      </dgm:prSet>
      <dgm:spPr/>
    </dgm:pt>
    <dgm:pt modelId="{51CE96B6-97F3-4DDD-80ED-438A315B6E0B}" type="pres">
      <dgm:prSet presAssocID="{F7951493-2B96-459D-BBBC-3DC666CCD057}" presName="sp" presStyleCnt="0"/>
      <dgm:spPr/>
    </dgm:pt>
    <dgm:pt modelId="{C34FAF70-24B5-43C0-BFF6-3B463AE08B14}" type="pres">
      <dgm:prSet presAssocID="{68B3EDD8-96F9-4C0C-8823-0A9DCD21EDD7}" presName="linNode" presStyleCnt="0"/>
      <dgm:spPr/>
    </dgm:pt>
    <dgm:pt modelId="{A1A9E549-CA11-4FD6-9B9B-A0BBA87577F2}" type="pres">
      <dgm:prSet presAssocID="{68B3EDD8-96F9-4C0C-8823-0A9DCD21EDD7}" presName="parentText" presStyleLbl="alignNode1" presStyleIdx="5" presStyleCnt="6">
        <dgm:presLayoutVars>
          <dgm:chMax val="1"/>
          <dgm:bulletEnabled/>
        </dgm:presLayoutVars>
      </dgm:prSet>
      <dgm:spPr/>
    </dgm:pt>
    <dgm:pt modelId="{6D997DF6-6921-4581-BF9E-ECF35EF1C984}" type="pres">
      <dgm:prSet presAssocID="{68B3EDD8-96F9-4C0C-8823-0A9DCD21EDD7}" presName="descendantText" presStyleLbl="alignAccFollowNode1" presStyleIdx="5" presStyleCnt="6">
        <dgm:presLayoutVars>
          <dgm:bulletEnabled/>
        </dgm:presLayoutVars>
      </dgm:prSet>
      <dgm:spPr/>
    </dgm:pt>
  </dgm:ptLst>
  <dgm:cxnLst>
    <dgm:cxn modelId="{56068B00-453E-40E7-89A2-575163B5DC36}" type="presOf" srcId="{B44AF087-E416-4F98-8E57-2248D4F0C1E9}" destId="{80C34A1B-FE67-44AB-BD98-B3881E1EBA45}" srcOrd="0" destOrd="0" presId="urn:microsoft.com/office/officeart/2016/7/layout/VerticalSolidActionList"/>
    <dgm:cxn modelId="{8A8E6201-6069-4D16-AC2E-28D54119BBCC}" type="presOf" srcId="{D14FDB07-D5B3-454D-BF5F-494A035FD12B}" destId="{E66AADFB-35A3-4112-86FA-B935401F0919}" srcOrd="0" destOrd="0" presId="urn:microsoft.com/office/officeart/2016/7/layout/VerticalSolidActionList"/>
    <dgm:cxn modelId="{87E2DA04-827E-4D7B-8EDA-3CE1D599A80C}" srcId="{EBDB8E75-DB47-4073-8982-9EEDD15396B9}" destId="{D71898C5-35F9-4241-93FA-68FE1E9EB404}" srcOrd="1" destOrd="0" parTransId="{C4F21FEA-66F9-4D05-98B4-EBFAD4B929A4}" sibTransId="{EEB9389A-9F03-4CA8-BD89-5182D82DFE79}"/>
    <dgm:cxn modelId="{1223180E-17F7-4DE4-89C0-0DF2BCFF0017}" srcId="{EBDB8E75-DB47-4073-8982-9EEDD15396B9}" destId="{7BFCDEF0-CE1F-4063-9B01-9032188F5CD6}" srcOrd="2" destOrd="0" parTransId="{59F3A798-7B06-408F-A8BC-E0F656F7E0C4}" sibTransId="{F4B8FC61-49AD-443C-A495-0C532AA04345}"/>
    <dgm:cxn modelId="{61CF4613-535F-49CB-8AFE-51C5CAE47F33}" type="presOf" srcId="{38BD62D0-326E-4B9A-A481-4502C30585BE}" destId="{3FBBA44A-6909-4F74-B2E1-90EDD1C041BD}" srcOrd="0" destOrd="0" presId="urn:microsoft.com/office/officeart/2016/7/layout/VerticalSolidActionList"/>
    <dgm:cxn modelId="{F8818724-FC18-4F30-A457-037AFFEAAE8B}" srcId="{D14FDB07-D5B3-454D-BF5F-494A035FD12B}" destId="{B44AF087-E416-4F98-8E57-2248D4F0C1E9}" srcOrd="0" destOrd="0" parTransId="{6EB8169A-3633-4D2E-AEA8-40CF87F402D1}" sibTransId="{887D7045-EE7C-4963-AAC1-ADEFCB23C383}"/>
    <dgm:cxn modelId="{B30F6927-D20A-4C83-A1B3-C0E14D479768}" type="presOf" srcId="{D71898C5-35F9-4241-93FA-68FE1E9EB404}" destId="{FC62F95F-2D04-4E19-8714-705F5FE5AEC3}" srcOrd="0" destOrd="0" presId="urn:microsoft.com/office/officeart/2016/7/layout/VerticalSolidActionList"/>
    <dgm:cxn modelId="{F98DC031-0F10-4F2B-8D49-1E09D5A6A5F5}" type="presOf" srcId="{7BFCDEF0-CE1F-4063-9B01-9032188F5CD6}" destId="{4CB9AFB7-ED50-4E02-AA7A-2A5DF2ED06E5}" srcOrd="0" destOrd="0" presId="urn:microsoft.com/office/officeart/2016/7/layout/VerticalSolidActionList"/>
    <dgm:cxn modelId="{8EC4883E-1DDE-4E76-B82E-5BE7658ACCD5}" type="presOf" srcId="{064ABE07-3827-4413-AF23-46DC93C06FBD}" destId="{43EF11F3-444B-4CB1-9073-7CBB2AA5493C}" srcOrd="0" destOrd="0" presId="urn:microsoft.com/office/officeart/2016/7/layout/VerticalSolidActionList"/>
    <dgm:cxn modelId="{97E98263-6027-41B8-A969-7DD6E1977B53}" srcId="{D71898C5-35F9-4241-93FA-68FE1E9EB404}" destId="{064ABE07-3827-4413-AF23-46DC93C06FBD}" srcOrd="0" destOrd="0" parTransId="{CE879D63-9DF4-4566-A955-7D3D0CCAFB11}" sibTransId="{D1C4BF5E-E909-44F7-9D29-FD30B55266D1}"/>
    <dgm:cxn modelId="{08459D4A-49EF-4341-BC65-98E2849FB01A}" type="presOf" srcId="{91BCB949-1603-48C8-BB93-AE445D6BFE13}" destId="{8F5379AA-8A4C-4C44-A607-5F77FF96C0F0}" srcOrd="0" destOrd="0" presId="urn:microsoft.com/office/officeart/2016/7/layout/VerticalSolidActionList"/>
    <dgm:cxn modelId="{3B694858-D24C-4E16-91A6-F1CBB4A82F44}" type="presOf" srcId="{57507EA6-451D-4A0C-8503-49DF7C4B7F09}" destId="{10767E35-6C9A-46DD-9317-5306E984B789}" srcOrd="0" destOrd="0" presId="urn:microsoft.com/office/officeart/2016/7/layout/VerticalSolidActionList"/>
    <dgm:cxn modelId="{6626B17D-8F38-4EE5-B844-9C22169B0B4C}" srcId="{EBDB8E75-DB47-4073-8982-9EEDD15396B9}" destId="{68B3EDD8-96F9-4C0C-8823-0A9DCD21EDD7}" srcOrd="5" destOrd="0" parTransId="{FB6EE494-7678-4987-8FDD-A61A1FF38D9B}" sibTransId="{3B9ED0C6-45CA-4C4F-8405-D0CB3607F713}"/>
    <dgm:cxn modelId="{20B18E8F-5E49-473F-B241-20AAB0B1264B}" srcId="{38BD62D0-326E-4B9A-A481-4502C30585BE}" destId="{57507EA6-451D-4A0C-8503-49DF7C4B7F09}" srcOrd="0" destOrd="0" parTransId="{F811EE8C-325A-48A8-8EA5-EF9D44421D9E}" sibTransId="{5630705E-C296-435D-BC99-20A3F0F60DC6}"/>
    <dgm:cxn modelId="{1947EF90-DB8C-4741-BCF2-21008B6B8621}" srcId="{2BD0FCED-463E-4E93-8055-1D2B9F381AD0}" destId="{91BCB949-1603-48C8-BB93-AE445D6BFE13}" srcOrd="0" destOrd="0" parTransId="{EB988F31-3F1C-4035-82B3-2622E388EBEA}" sibTransId="{1A2595C1-1406-4EA7-B99D-0A3FBED96A83}"/>
    <dgm:cxn modelId="{EEC4A097-7A3F-4058-AB98-7AF0656BE397}" srcId="{EBDB8E75-DB47-4073-8982-9EEDD15396B9}" destId="{2BD0FCED-463E-4E93-8055-1D2B9F381AD0}" srcOrd="4" destOrd="0" parTransId="{DA95936C-F03C-438F-9069-84212D3A457C}" sibTransId="{F7951493-2B96-459D-BBBC-3DC666CCD057}"/>
    <dgm:cxn modelId="{215E0198-6771-474A-9398-DC0B815D44B1}" type="presOf" srcId="{2BD0FCED-463E-4E93-8055-1D2B9F381AD0}" destId="{4191D6BD-7F00-4AD0-A00E-F8E2B8808B8B}" srcOrd="0" destOrd="0" presId="urn:microsoft.com/office/officeart/2016/7/layout/VerticalSolidActionList"/>
    <dgm:cxn modelId="{F30A69A3-E725-4428-AF4D-7CC3A71272F6}" srcId="{EBDB8E75-DB47-4073-8982-9EEDD15396B9}" destId="{38BD62D0-326E-4B9A-A481-4502C30585BE}" srcOrd="0" destOrd="0" parTransId="{18CFD975-72A6-41E7-92EB-77D8C9B4F3FD}" sibTransId="{45985900-F86D-40E1-B5D7-1D17C6B6731A}"/>
    <dgm:cxn modelId="{47658FB0-ACDE-4940-89E1-0C7AF0A53045}" type="presOf" srcId="{1C8334E1-200D-4F79-88D3-5C9D588E7D36}" destId="{A265F535-CA6F-4022-9BDB-D64C71A49464}" srcOrd="0" destOrd="0" presId="urn:microsoft.com/office/officeart/2016/7/layout/VerticalSolidActionList"/>
    <dgm:cxn modelId="{76D5D7CA-908B-4ECF-A9FE-59E7426C3002}" type="presOf" srcId="{2D1A9C7B-8485-4081-BAA6-6B41DA227165}" destId="{6D997DF6-6921-4581-BF9E-ECF35EF1C984}" srcOrd="0" destOrd="0" presId="urn:microsoft.com/office/officeart/2016/7/layout/VerticalSolidActionList"/>
    <dgm:cxn modelId="{F2FFE2CC-4256-4B55-9056-549993223509}" type="presOf" srcId="{68B3EDD8-96F9-4C0C-8823-0A9DCD21EDD7}" destId="{A1A9E549-CA11-4FD6-9B9B-A0BBA87577F2}" srcOrd="0" destOrd="0" presId="urn:microsoft.com/office/officeart/2016/7/layout/VerticalSolidActionList"/>
    <dgm:cxn modelId="{9A843FD8-808B-4410-B658-216B6D2D7046}" srcId="{7BFCDEF0-CE1F-4063-9B01-9032188F5CD6}" destId="{1C8334E1-200D-4F79-88D3-5C9D588E7D36}" srcOrd="0" destOrd="0" parTransId="{C340CDCC-4241-43C5-9AB1-7D2216A3556E}" sibTransId="{B9C0D6FD-1410-46DC-9D81-7F363082F938}"/>
    <dgm:cxn modelId="{4288D7E4-FDBE-42E7-8306-0948C8ACC7CC}" srcId="{EBDB8E75-DB47-4073-8982-9EEDD15396B9}" destId="{D14FDB07-D5B3-454D-BF5F-494A035FD12B}" srcOrd="3" destOrd="0" parTransId="{0B0D6FEF-F58E-4F45-8C66-EE3072E14FFB}" sibTransId="{0ABF10E0-55EF-43E6-A4B5-5FB489353070}"/>
    <dgm:cxn modelId="{804AFCE9-E95F-4B3F-9F42-BB188125BE06}" srcId="{68B3EDD8-96F9-4C0C-8823-0A9DCD21EDD7}" destId="{2D1A9C7B-8485-4081-BAA6-6B41DA227165}" srcOrd="0" destOrd="0" parTransId="{D36F8D93-3959-4BC4-90D5-9BFC68A50B4D}" sibTransId="{2FC0F532-E62C-4F7F-8F54-02BF8F8458BD}"/>
    <dgm:cxn modelId="{17E5FBED-700C-4A23-BB80-8DB380C66D34}" type="presOf" srcId="{EBDB8E75-DB47-4073-8982-9EEDD15396B9}" destId="{CE3F60CC-BAD9-4E18-9BC1-D410473969C9}" srcOrd="0" destOrd="0" presId="urn:microsoft.com/office/officeart/2016/7/layout/VerticalSolidActionList"/>
    <dgm:cxn modelId="{5E3E6E45-1C95-461E-BF1A-3151FD1CDD76}" type="presParOf" srcId="{CE3F60CC-BAD9-4E18-9BC1-D410473969C9}" destId="{9412A470-BEF6-4482-88AE-ADBB4DDDC123}" srcOrd="0" destOrd="0" presId="urn:microsoft.com/office/officeart/2016/7/layout/VerticalSolidActionList"/>
    <dgm:cxn modelId="{D600F888-86BC-4D01-9C0A-E45DDF57623D}" type="presParOf" srcId="{9412A470-BEF6-4482-88AE-ADBB4DDDC123}" destId="{3FBBA44A-6909-4F74-B2E1-90EDD1C041BD}" srcOrd="0" destOrd="0" presId="urn:microsoft.com/office/officeart/2016/7/layout/VerticalSolidActionList"/>
    <dgm:cxn modelId="{E6841BD2-8ACC-4F2D-A45F-A8D87C73424C}" type="presParOf" srcId="{9412A470-BEF6-4482-88AE-ADBB4DDDC123}" destId="{10767E35-6C9A-46DD-9317-5306E984B789}" srcOrd="1" destOrd="0" presId="urn:microsoft.com/office/officeart/2016/7/layout/VerticalSolidActionList"/>
    <dgm:cxn modelId="{C054BCDF-E130-4B4A-98AC-399C6FCCC36D}" type="presParOf" srcId="{CE3F60CC-BAD9-4E18-9BC1-D410473969C9}" destId="{2BB64B17-0C25-43F6-893F-609C86B1C8A9}" srcOrd="1" destOrd="0" presId="urn:microsoft.com/office/officeart/2016/7/layout/VerticalSolidActionList"/>
    <dgm:cxn modelId="{0507CCAF-9F9E-4ABD-8F84-2B0A9288A557}" type="presParOf" srcId="{CE3F60CC-BAD9-4E18-9BC1-D410473969C9}" destId="{21BADA1F-9243-4409-BD3F-ACADB73C9DDA}" srcOrd="2" destOrd="0" presId="urn:microsoft.com/office/officeart/2016/7/layout/VerticalSolidActionList"/>
    <dgm:cxn modelId="{00B7B27F-E553-4106-A66C-ECE83665BDA4}" type="presParOf" srcId="{21BADA1F-9243-4409-BD3F-ACADB73C9DDA}" destId="{FC62F95F-2D04-4E19-8714-705F5FE5AEC3}" srcOrd="0" destOrd="0" presId="urn:microsoft.com/office/officeart/2016/7/layout/VerticalSolidActionList"/>
    <dgm:cxn modelId="{5A835EC4-31BD-4C6C-9E68-5A7D5083703C}" type="presParOf" srcId="{21BADA1F-9243-4409-BD3F-ACADB73C9DDA}" destId="{43EF11F3-444B-4CB1-9073-7CBB2AA5493C}" srcOrd="1" destOrd="0" presId="urn:microsoft.com/office/officeart/2016/7/layout/VerticalSolidActionList"/>
    <dgm:cxn modelId="{97FAA116-20E3-40C3-9F84-98E415C653AE}" type="presParOf" srcId="{CE3F60CC-BAD9-4E18-9BC1-D410473969C9}" destId="{EB4945E6-D755-404E-B8A0-FDDA4ED37EAC}" srcOrd="3" destOrd="0" presId="urn:microsoft.com/office/officeart/2016/7/layout/VerticalSolidActionList"/>
    <dgm:cxn modelId="{FDBD83EC-5712-4377-8D45-DD65781AF5AC}" type="presParOf" srcId="{CE3F60CC-BAD9-4E18-9BC1-D410473969C9}" destId="{90B3D57C-7145-4A8E-BA4F-24BB8FF4CA11}" srcOrd="4" destOrd="0" presId="urn:microsoft.com/office/officeart/2016/7/layout/VerticalSolidActionList"/>
    <dgm:cxn modelId="{75551340-E001-4A8F-BF83-EB892EE046FF}" type="presParOf" srcId="{90B3D57C-7145-4A8E-BA4F-24BB8FF4CA11}" destId="{4CB9AFB7-ED50-4E02-AA7A-2A5DF2ED06E5}" srcOrd="0" destOrd="0" presId="urn:microsoft.com/office/officeart/2016/7/layout/VerticalSolidActionList"/>
    <dgm:cxn modelId="{3D73FEAB-8CC8-496F-B7FC-0E04A4A6CA7E}" type="presParOf" srcId="{90B3D57C-7145-4A8E-BA4F-24BB8FF4CA11}" destId="{A265F535-CA6F-4022-9BDB-D64C71A49464}" srcOrd="1" destOrd="0" presId="urn:microsoft.com/office/officeart/2016/7/layout/VerticalSolidActionList"/>
    <dgm:cxn modelId="{47522D00-78F5-44B9-8B30-12F548B276DE}" type="presParOf" srcId="{CE3F60CC-BAD9-4E18-9BC1-D410473969C9}" destId="{2D80D5FF-6B49-4A5F-91BF-731C04078AC3}" srcOrd="5" destOrd="0" presId="urn:microsoft.com/office/officeart/2016/7/layout/VerticalSolidActionList"/>
    <dgm:cxn modelId="{AAE0EA80-01B6-42A6-B50E-CB11D2D56C74}" type="presParOf" srcId="{CE3F60CC-BAD9-4E18-9BC1-D410473969C9}" destId="{E66476CE-FBF8-482D-8D88-86D7253E0749}" srcOrd="6" destOrd="0" presId="urn:microsoft.com/office/officeart/2016/7/layout/VerticalSolidActionList"/>
    <dgm:cxn modelId="{6EFCA90B-B823-48F1-BD2E-1B0EAD72717A}" type="presParOf" srcId="{E66476CE-FBF8-482D-8D88-86D7253E0749}" destId="{E66AADFB-35A3-4112-86FA-B935401F0919}" srcOrd="0" destOrd="0" presId="urn:microsoft.com/office/officeart/2016/7/layout/VerticalSolidActionList"/>
    <dgm:cxn modelId="{4D6A2B72-D9AF-4C24-990D-866849691277}" type="presParOf" srcId="{E66476CE-FBF8-482D-8D88-86D7253E0749}" destId="{80C34A1B-FE67-44AB-BD98-B3881E1EBA45}" srcOrd="1" destOrd="0" presId="urn:microsoft.com/office/officeart/2016/7/layout/VerticalSolidActionList"/>
    <dgm:cxn modelId="{BF6B0DC2-5F45-41E9-83BC-73599074380E}" type="presParOf" srcId="{CE3F60CC-BAD9-4E18-9BC1-D410473969C9}" destId="{1CFDF040-A603-425A-9809-9AB05A4E2EE3}" srcOrd="7" destOrd="0" presId="urn:microsoft.com/office/officeart/2016/7/layout/VerticalSolidActionList"/>
    <dgm:cxn modelId="{0A429AA1-91F8-4389-9A97-9084A8268E24}" type="presParOf" srcId="{CE3F60CC-BAD9-4E18-9BC1-D410473969C9}" destId="{D6B04863-2208-42E4-AD33-FDD8B087DB59}" srcOrd="8" destOrd="0" presId="urn:microsoft.com/office/officeart/2016/7/layout/VerticalSolidActionList"/>
    <dgm:cxn modelId="{45D4172A-4505-4A1A-9E61-DDC0BF74FE32}" type="presParOf" srcId="{D6B04863-2208-42E4-AD33-FDD8B087DB59}" destId="{4191D6BD-7F00-4AD0-A00E-F8E2B8808B8B}" srcOrd="0" destOrd="0" presId="urn:microsoft.com/office/officeart/2016/7/layout/VerticalSolidActionList"/>
    <dgm:cxn modelId="{69F59FF8-08A4-4316-9374-98C586B527AB}" type="presParOf" srcId="{D6B04863-2208-42E4-AD33-FDD8B087DB59}" destId="{8F5379AA-8A4C-4C44-A607-5F77FF96C0F0}" srcOrd="1" destOrd="0" presId="urn:microsoft.com/office/officeart/2016/7/layout/VerticalSolidActionList"/>
    <dgm:cxn modelId="{8CDF68E7-E0EF-4582-ACC2-0DB5F9083B5B}" type="presParOf" srcId="{CE3F60CC-BAD9-4E18-9BC1-D410473969C9}" destId="{51CE96B6-97F3-4DDD-80ED-438A315B6E0B}" srcOrd="9" destOrd="0" presId="urn:microsoft.com/office/officeart/2016/7/layout/VerticalSolidActionList"/>
    <dgm:cxn modelId="{6B16D766-61ED-4C32-8B7A-07CE7F6DAF19}" type="presParOf" srcId="{CE3F60CC-BAD9-4E18-9BC1-D410473969C9}" destId="{C34FAF70-24B5-43C0-BFF6-3B463AE08B14}" srcOrd="10" destOrd="0" presId="urn:microsoft.com/office/officeart/2016/7/layout/VerticalSolidActionList"/>
    <dgm:cxn modelId="{474084C5-C536-4E87-AF93-2FF0260803AA}" type="presParOf" srcId="{C34FAF70-24B5-43C0-BFF6-3B463AE08B14}" destId="{A1A9E549-CA11-4FD6-9B9B-A0BBA87577F2}" srcOrd="0" destOrd="0" presId="urn:microsoft.com/office/officeart/2016/7/layout/VerticalSolidActionList"/>
    <dgm:cxn modelId="{89ECF70C-4ABA-4698-805B-2865563055C0}" type="presParOf" srcId="{C34FAF70-24B5-43C0-BFF6-3B463AE08B14}" destId="{6D997DF6-6921-4581-BF9E-ECF35EF1C984}"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F8890-67E8-4488-A466-313683A5501B}">
      <dsp:nvSpPr>
        <dsp:cNvPr id="0" name=""/>
        <dsp:cNvSpPr/>
      </dsp:nvSpPr>
      <dsp:spPr>
        <a:xfrm>
          <a:off x="1455095" y="2506"/>
          <a:ext cx="5820380" cy="129842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32" tIns="329800" rIns="112932" bIns="329800" numCol="1" spcCol="1270" anchor="ctr" anchorCtr="0">
          <a:noAutofit/>
        </a:bodyPr>
        <a:lstStyle/>
        <a:p>
          <a:pPr marL="0" lvl="0" indent="0" algn="l" defTabSz="889000">
            <a:lnSpc>
              <a:spcPct val="90000"/>
            </a:lnSpc>
            <a:spcBef>
              <a:spcPct val="0"/>
            </a:spcBef>
            <a:spcAft>
              <a:spcPct val="35000"/>
            </a:spcAft>
            <a:buNone/>
          </a:pPr>
          <a:r>
            <a:rPr lang="en-US" sz="2000" kern="1200" dirty="0"/>
            <a:t>Submit questions or comments to </a:t>
          </a:r>
          <a:r>
            <a:rPr lang="en-US" sz="2000" kern="1200" dirty="0" err="1"/>
            <a:t>itssimple2023@gmail.com</a:t>
          </a:r>
          <a:endParaRPr lang="en-US" sz="2000" kern="1200" dirty="0"/>
        </a:p>
      </dsp:txBody>
      <dsp:txXfrm>
        <a:off x="1455095" y="2506"/>
        <a:ext cx="5820380" cy="1298423"/>
      </dsp:txXfrm>
    </dsp:sp>
    <dsp:sp modelId="{C1F0ACE7-C2F3-446C-A206-30487E82F952}">
      <dsp:nvSpPr>
        <dsp:cNvPr id="0" name=""/>
        <dsp:cNvSpPr/>
      </dsp:nvSpPr>
      <dsp:spPr>
        <a:xfrm>
          <a:off x="0" y="2506"/>
          <a:ext cx="1455095" cy="1298423"/>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999" tIns="128255" rIns="76999" bIns="128255" numCol="1" spcCol="1270" anchor="ctr" anchorCtr="0">
          <a:noAutofit/>
        </a:bodyPr>
        <a:lstStyle/>
        <a:p>
          <a:pPr marL="0" lvl="0" indent="0" algn="ctr" defTabSz="889000">
            <a:lnSpc>
              <a:spcPct val="90000"/>
            </a:lnSpc>
            <a:spcBef>
              <a:spcPct val="0"/>
            </a:spcBef>
            <a:spcAft>
              <a:spcPct val="35000"/>
            </a:spcAft>
            <a:buNone/>
          </a:pPr>
          <a:r>
            <a:rPr lang="en-US" sz="2000" kern="1200" dirty="0"/>
            <a:t>Submit</a:t>
          </a:r>
        </a:p>
      </dsp:txBody>
      <dsp:txXfrm>
        <a:off x="0" y="2506"/>
        <a:ext cx="1455095" cy="1298423"/>
      </dsp:txXfrm>
    </dsp:sp>
    <dsp:sp modelId="{B7754BDE-19F6-4663-A2A2-A178B74FC41A}">
      <dsp:nvSpPr>
        <dsp:cNvPr id="0" name=""/>
        <dsp:cNvSpPr/>
      </dsp:nvSpPr>
      <dsp:spPr>
        <a:xfrm>
          <a:off x="1455095" y="1378835"/>
          <a:ext cx="5820380" cy="1298423"/>
        </a:xfrm>
        <a:prstGeom prst="rect">
          <a:avLst/>
        </a:prstGeom>
        <a:solidFill>
          <a:schemeClr val="accent5">
            <a:hueOff val="-4372982"/>
            <a:satOff val="29759"/>
            <a:lumOff val="131"/>
            <a:alphaOff val="0"/>
          </a:schemeClr>
        </a:solidFill>
        <a:ln w="12700" cap="flat" cmpd="sng" algn="ctr">
          <a:solidFill>
            <a:schemeClr val="accent5">
              <a:hueOff val="-4372982"/>
              <a:satOff val="29759"/>
              <a:lumOff val="13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32" tIns="329800" rIns="112932" bIns="329800" numCol="1" spcCol="1270" anchor="ctr" anchorCtr="0">
          <a:noAutofit/>
        </a:bodyPr>
        <a:lstStyle/>
        <a:p>
          <a:pPr marL="0" lvl="0" indent="0" algn="l" defTabSz="889000">
            <a:lnSpc>
              <a:spcPct val="90000"/>
            </a:lnSpc>
            <a:spcBef>
              <a:spcPct val="0"/>
            </a:spcBef>
            <a:spcAft>
              <a:spcPct val="35000"/>
            </a:spcAft>
            <a:buNone/>
          </a:pPr>
          <a:r>
            <a:rPr lang="en-US" sz="2000" kern="1200" dirty="0"/>
            <a:t>Simple manual session 22. </a:t>
          </a:r>
        </a:p>
      </dsp:txBody>
      <dsp:txXfrm>
        <a:off x="1455095" y="1378835"/>
        <a:ext cx="5820380" cy="1298423"/>
      </dsp:txXfrm>
    </dsp:sp>
    <dsp:sp modelId="{1EA930F5-E2F8-4015-9350-389E05796141}">
      <dsp:nvSpPr>
        <dsp:cNvPr id="0" name=""/>
        <dsp:cNvSpPr/>
      </dsp:nvSpPr>
      <dsp:spPr>
        <a:xfrm>
          <a:off x="0" y="1378835"/>
          <a:ext cx="1455095" cy="1298423"/>
        </a:xfrm>
        <a:prstGeom prst="rect">
          <a:avLst/>
        </a:prstGeom>
        <a:solidFill>
          <a:schemeClr val="lt1">
            <a:hueOff val="0"/>
            <a:satOff val="0"/>
            <a:lumOff val="0"/>
            <a:alphaOff val="0"/>
          </a:schemeClr>
        </a:solidFill>
        <a:ln w="12700" cap="flat" cmpd="sng" algn="ctr">
          <a:solidFill>
            <a:schemeClr val="accent5">
              <a:hueOff val="-4372982"/>
              <a:satOff val="29759"/>
              <a:lumOff val="1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999" tIns="128255" rIns="76999" bIns="128255" numCol="1" spcCol="1270" anchor="ctr" anchorCtr="0">
          <a:noAutofit/>
        </a:bodyPr>
        <a:lstStyle/>
        <a:p>
          <a:pPr marL="0" lvl="0" indent="0" algn="ctr" defTabSz="889000">
            <a:lnSpc>
              <a:spcPct val="90000"/>
            </a:lnSpc>
            <a:spcBef>
              <a:spcPct val="0"/>
            </a:spcBef>
            <a:spcAft>
              <a:spcPct val="35000"/>
            </a:spcAft>
            <a:buNone/>
          </a:pPr>
          <a:r>
            <a:rPr lang="en-US" sz="2000" kern="1200" dirty="0"/>
            <a:t>Read</a:t>
          </a:r>
        </a:p>
      </dsp:txBody>
      <dsp:txXfrm>
        <a:off x="0" y="1378835"/>
        <a:ext cx="1455095" cy="1298423"/>
      </dsp:txXfrm>
    </dsp:sp>
    <dsp:sp modelId="{190EC422-2327-47F1-B54E-651590A35110}">
      <dsp:nvSpPr>
        <dsp:cNvPr id="0" name=""/>
        <dsp:cNvSpPr/>
      </dsp:nvSpPr>
      <dsp:spPr>
        <a:xfrm>
          <a:off x="1455095" y="2755165"/>
          <a:ext cx="5820380" cy="1298423"/>
        </a:xfrm>
        <a:prstGeom prst="rect">
          <a:avLst/>
        </a:prstGeom>
        <a:solidFill>
          <a:schemeClr val="accent5">
            <a:hueOff val="-8745963"/>
            <a:satOff val="59518"/>
            <a:lumOff val="262"/>
            <a:alphaOff val="0"/>
          </a:schemeClr>
        </a:solidFill>
        <a:ln w="12700" cap="flat" cmpd="sng" algn="ctr">
          <a:solidFill>
            <a:schemeClr val="accent5">
              <a:hueOff val="-8745963"/>
              <a:satOff val="59518"/>
              <a:lumOff val="2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32" tIns="329800" rIns="112932" bIns="329800" numCol="1" spcCol="1270" anchor="ctr" anchorCtr="0">
          <a:noAutofit/>
        </a:bodyPr>
        <a:lstStyle/>
        <a:p>
          <a:pPr marL="0" lvl="0" indent="0" algn="l" defTabSz="889000">
            <a:lnSpc>
              <a:spcPct val="90000"/>
            </a:lnSpc>
            <a:spcBef>
              <a:spcPct val="0"/>
            </a:spcBef>
            <a:spcAft>
              <a:spcPct val="35000"/>
            </a:spcAft>
            <a:buNone/>
          </a:pPr>
          <a:r>
            <a:rPr lang="en-US" sz="2000" kern="1200" dirty="0"/>
            <a:t>Continue reviewing and practicing your crisis plans, diary cards, chain analysis, rational mind remediations and goals diary cards.</a:t>
          </a:r>
        </a:p>
      </dsp:txBody>
      <dsp:txXfrm>
        <a:off x="1455095" y="2755165"/>
        <a:ext cx="5820380" cy="1298423"/>
      </dsp:txXfrm>
    </dsp:sp>
    <dsp:sp modelId="{D5608280-F668-4258-8A6E-BF9A9A48CE60}">
      <dsp:nvSpPr>
        <dsp:cNvPr id="0" name=""/>
        <dsp:cNvSpPr/>
      </dsp:nvSpPr>
      <dsp:spPr>
        <a:xfrm>
          <a:off x="0" y="2755165"/>
          <a:ext cx="1455095" cy="1298423"/>
        </a:xfrm>
        <a:prstGeom prst="rect">
          <a:avLst/>
        </a:prstGeom>
        <a:solidFill>
          <a:schemeClr val="lt1">
            <a:hueOff val="0"/>
            <a:satOff val="0"/>
            <a:lumOff val="0"/>
            <a:alphaOff val="0"/>
          </a:schemeClr>
        </a:solidFill>
        <a:ln w="12700" cap="flat" cmpd="sng" algn="ctr">
          <a:solidFill>
            <a:schemeClr val="accent5">
              <a:hueOff val="-8745963"/>
              <a:satOff val="59518"/>
              <a:lumOff val="2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999" tIns="128255" rIns="76999" bIns="128255" numCol="1" spcCol="1270" anchor="ctr" anchorCtr="0">
          <a:noAutofit/>
        </a:bodyPr>
        <a:lstStyle/>
        <a:p>
          <a:pPr marL="0" lvl="0" indent="0" algn="ctr" defTabSz="889000">
            <a:lnSpc>
              <a:spcPct val="90000"/>
            </a:lnSpc>
            <a:spcBef>
              <a:spcPct val="0"/>
            </a:spcBef>
            <a:spcAft>
              <a:spcPct val="35000"/>
            </a:spcAft>
            <a:buNone/>
          </a:pPr>
          <a:r>
            <a:rPr lang="en-US" sz="2000" kern="1200" dirty="0"/>
            <a:t>Continue</a:t>
          </a:r>
        </a:p>
      </dsp:txBody>
      <dsp:txXfrm>
        <a:off x="0" y="2755165"/>
        <a:ext cx="1455095" cy="1298423"/>
      </dsp:txXfrm>
    </dsp:sp>
    <dsp:sp modelId="{DB086030-7FAC-4DDF-9D98-CFA8B96BDD2B}">
      <dsp:nvSpPr>
        <dsp:cNvPr id="0" name=""/>
        <dsp:cNvSpPr/>
      </dsp:nvSpPr>
      <dsp:spPr>
        <a:xfrm>
          <a:off x="1455095" y="4131494"/>
          <a:ext cx="5820380" cy="1298423"/>
        </a:xfrm>
        <a:prstGeom prst="rect">
          <a:avLst/>
        </a:prstGeom>
        <a:solidFill>
          <a:schemeClr val="accent5">
            <a:hueOff val="-13118945"/>
            <a:satOff val="89277"/>
            <a:lumOff val="393"/>
            <a:alphaOff val="0"/>
          </a:schemeClr>
        </a:solidFill>
        <a:ln w="12700" cap="flat" cmpd="sng" algn="ctr">
          <a:solidFill>
            <a:schemeClr val="accent5">
              <a:hueOff val="-13118945"/>
              <a:satOff val="89277"/>
              <a:lumOff val="39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932" tIns="329800" rIns="112932" bIns="329800" numCol="1" spcCol="1270" anchor="ctr" anchorCtr="0">
          <a:noAutofit/>
        </a:bodyPr>
        <a:lstStyle/>
        <a:p>
          <a:pPr marL="0" lvl="0" indent="0" algn="l" defTabSz="889000">
            <a:lnSpc>
              <a:spcPct val="90000"/>
            </a:lnSpc>
            <a:spcBef>
              <a:spcPct val="0"/>
            </a:spcBef>
            <a:spcAft>
              <a:spcPct val="35000"/>
            </a:spcAft>
            <a:buNone/>
          </a:pPr>
          <a:r>
            <a:rPr lang="en-US" sz="2000" kern="1200" dirty="0"/>
            <a:t>Continue tracking all the skills you’ve learned using the skills lists. Practice them.</a:t>
          </a:r>
        </a:p>
      </dsp:txBody>
      <dsp:txXfrm>
        <a:off x="1455095" y="4131494"/>
        <a:ext cx="5820380" cy="1298423"/>
      </dsp:txXfrm>
    </dsp:sp>
    <dsp:sp modelId="{5FD47161-76AB-446D-BC44-FACB9D801211}">
      <dsp:nvSpPr>
        <dsp:cNvPr id="0" name=""/>
        <dsp:cNvSpPr/>
      </dsp:nvSpPr>
      <dsp:spPr>
        <a:xfrm>
          <a:off x="0" y="4131494"/>
          <a:ext cx="1455095" cy="1298423"/>
        </a:xfrm>
        <a:prstGeom prst="rect">
          <a:avLst/>
        </a:prstGeom>
        <a:solidFill>
          <a:schemeClr val="lt1">
            <a:hueOff val="0"/>
            <a:satOff val="0"/>
            <a:lumOff val="0"/>
            <a:alphaOff val="0"/>
          </a:schemeClr>
        </a:solidFill>
        <a:ln w="12700" cap="flat" cmpd="sng" algn="ctr">
          <a:solidFill>
            <a:schemeClr val="accent5">
              <a:hueOff val="-13118945"/>
              <a:satOff val="89277"/>
              <a:lumOff val="3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999" tIns="128255" rIns="76999" bIns="128255" numCol="1" spcCol="1270" anchor="ctr" anchorCtr="0">
          <a:noAutofit/>
        </a:bodyPr>
        <a:lstStyle/>
        <a:p>
          <a:pPr marL="0" lvl="0" indent="0" algn="ctr" defTabSz="889000">
            <a:lnSpc>
              <a:spcPct val="90000"/>
            </a:lnSpc>
            <a:spcBef>
              <a:spcPct val="0"/>
            </a:spcBef>
            <a:spcAft>
              <a:spcPct val="35000"/>
            </a:spcAft>
            <a:buNone/>
          </a:pPr>
          <a:r>
            <a:rPr lang="en-US" sz="2000" kern="1200" dirty="0"/>
            <a:t>Continue</a:t>
          </a:r>
        </a:p>
      </dsp:txBody>
      <dsp:txXfrm>
        <a:off x="0" y="4131494"/>
        <a:ext cx="1455095" cy="1298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67E35-6C9A-46DD-9317-5306E984B789}">
      <dsp:nvSpPr>
        <dsp:cNvPr id="0" name=""/>
        <dsp:cNvSpPr/>
      </dsp:nvSpPr>
      <dsp:spPr>
        <a:xfrm>
          <a:off x="1290954" y="736"/>
          <a:ext cx="5163819" cy="95806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192" tIns="243348" rIns="100192" bIns="243348" numCol="1" spcCol="1270" anchor="ctr" anchorCtr="0">
          <a:noAutofit/>
        </a:bodyPr>
        <a:lstStyle/>
        <a:p>
          <a:pPr marL="0" lvl="0" indent="0" algn="l" defTabSz="889000">
            <a:lnSpc>
              <a:spcPct val="90000"/>
            </a:lnSpc>
            <a:spcBef>
              <a:spcPct val="0"/>
            </a:spcBef>
            <a:spcAft>
              <a:spcPct val="35000"/>
            </a:spcAft>
            <a:buNone/>
          </a:pPr>
          <a:r>
            <a:rPr lang="en-US" sz="2000" kern="1200" dirty="0"/>
            <a:t>Submit questions or comments to </a:t>
          </a:r>
          <a:r>
            <a:rPr lang="en-US" sz="2000" kern="1200" dirty="0" err="1"/>
            <a:t>itssimple2023@gmail.com</a:t>
          </a:r>
          <a:endParaRPr lang="en-US" sz="2000" kern="1200" dirty="0"/>
        </a:p>
      </dsp:txBody>
      <dsp:txXfrm>
        <a:off x="1290954" y="736"/>
        <a:ext cx="5163819" cy="958061"/>
      </dsp:txXfrm>
    </dsp:sp>
    <dsp:sp modelId="{3FBBA44A-6909-4F74-B2E1-90EDD1C041BD}">
      <dsp:nvSpPr>
        <dsp:cNvPr id="0" name=""/>
        <dsp:cNvSpPr/>
      </dsp:nvSpPr>
      <dsp:spPr>
        <a:xfrm>
          <a:off x="0" y="736"/>
          <a:ext cx="1290954" cy="95806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13" tIns="94635" rIns="68313" bIns="94635" numCol="1" spcCol="1270" anchor="ctr" anchorCtr="0">
          <a:noAutofit/>
        </a:bodyPr>
        <a:lstStyle/>
        <a:p>
          <a:pPr marL="0" lvl="0" indent="0" algn="ctr" defTabSz="889000">
            <a:lnSpc>
              <a:spcPct val="90000"/>
            </a:lnSpc>
            <a:spcBef>
              <a:spcPct val="0"/>
            </a:spcBef>
            <a:spcAft>
              <a:spcPct val="35000"/>
            </a:spcAft>
            <a:buNone/>
          </a:pPr>
          <a:r>
            <a:rPr lang="en-US" sz="2000" kern="1200" dirty="0"/>
            <a:t>Submit</a:t>
          </a:r>
        </a:p>
      </dsp:txBody>
      <dsp:txXfrm>
        <a:off x="0" y="736"/>
        <a:ext cx="1290954" cy="958061"/>
      </dsp:txXfrm>
    </dsp:sp>
    <dsp:sp modelId="{43EF11F3-444B-4CB1-9073-7CBB2AA5493C}">
      <dsp:nvSpPr>
        <dsp:cNvPr id="0" name=""/>
        <dsp:cNvSpPr/>
      </dsp:nvSpPr>
      <dsp:spPr>
        <a:xfrm>
          <a:off x="1290954" y="1016282"/>
          <a:ext cx="5163819" cy="958061"/>
        </a:xfrm>
        <a:prstGeom prst="rect">
          <a:avLst/>
        </a:prstGeom>
        <a:solidFill>
          <a:schemeClr val="accent2">
            <a:tint val="40000"/>
            <a:alpha val="90000"/>
            <a:hueOff val="673773"/>
            <a:satOff val="-399"/>
            <a:lumOff val="-96"/>
            <a:alphaOff val="0"/>
          </a:schemeClr>
        </a:solidFill>
        <a:ln w="12700" cap="flat" cmpd="sng" algn="ctr">
          <a:solidFill>
            <a:schemeClr val="accent2">
              <a:tint val="40000"/>
              <a:alpha val="90000"/>
              <a:hueOff val="673773"/>
              <a:satOff val="-399"/>
              <a:lumOff val="-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192" tIns="243348" rIns="100192" bIns="243348" numCol="1" spcCol="1270" anchor="ctr" anchorCtr="0">
          <a:noAutofit/>
        </a:bodyPr>
        <a:lstStyle/>
        <a:p>
          <a:pPr marL="0" lvl="0" indent="0" algn="l" defTabSz="889000">
            <a:lnSpc>
              <a:spcPct val="90000"/>
            </a:lnSpc>
            <a:spcBef>
              <a:spcPct val="0"/>
            </a:spcBef>
            <a:spcAft>
              <a:spcPct val="35000"/>
            </a:spcAft>
            <a:buNone/>
          </a:pPr>
          <a:r>
            <a:rPr lang="en-US" sz="2000" kern="1200" dirty="0"/>
            <a:t>Read skills training workbook p. 207-227.</a:t>
          </a:r>
        </a:p>
      </dsp:txBody>
      <dsp:txXfrm>
        <a:off x="1290954" y="1016282"/>
        <a:ext cx="5163819" cy="958061"/>
      </dsp:txXfrm>
    </dsp:sp>
    <dsp:sp modelId="{FC62F95F-2D04-4E19-8714-705F5FE5AEC3}">
      <dsp:nvSpPr>
        <dsp:cNvPr id="0" name=""/>
        <dsp:cNvSpPr/>
      </dsp:nvSpPr>
      <dsp:spPr>
        <a:xfrm>
          <a:off x="0" y="1016282"/>
          <a:ext cx="1290954" cy="958061"/>
        </a:xfrm>
        <a:prstGeom prst="rect">
          <a:avLst/>
        </a:prstGeom>
        <a:solidFill>
          <a:schemeClr val="accent2">
            <a:hueOff val="947128"/>
            <a:satOff val="4941"/>
            <a:lumOff val="-1412"/>
            <a:alphaOff val="0"/>
          </a:schemeClr>
        </a:solidFill>
        <a:ln w="12700" cap="flat" cmpd="sng" algn="ctr">
          <a:solidFill>
            <a:schemeClr val="accent2">
              <a:hueOff val="947128"/>
              <a:satOff val="4941"/>
              <a:lumOff val="-14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13" tIns="94635" rIns="68313" bIns="94635" numCol="1" spcCol="1270" anchor="ctr" anchorCtr="0">
          <a:noAutofit/>
        </a:bodyPr>
        <a:lstStyle/>
        <a:p>
          <a:pPr marL="0" lvl="0" indent="0" algn="ctr" defTabSz="889000">
            <a:lnSpc>
              <a:spcPct val="90000"/>
            </a:lnSpc>
            <a:spcBef>
              <a:spcPct val="0"/>
            </a:spcBef>
            <a:spcAft>
              <a:spcPct val="35000"/>
            </a:spcAft>
            <a:buNone/>
          </a:pPr>
          <a:r>
            <a:rPr lang="en-US" sz="2000" kern="1200" dirty="0"/>
            <a:t>Read</a:t>
          </a:r>
        </a:p>
      </dsp:txBody>
      <dsp:txXfrm>
        <a:off x="0" y="1016282"/>
        <a:ext cx="1290954" cy="958061"/>
      </dsp:txXfrm>
    </dsp:sp>
    <dsp:sp modelId="{A265F535-CA6F-4022-9BDB-D64C71A49464}">
      <dsp:nvSpPr>
        <dsp:cNvPr id="0" name=""/>
        <dsp:cNvSpPr/>
      </dsp:nvSpPr>
      <dsp:spPr>
        <a:xfrm>
          <a:off x="1290954" y="2031827"/>
          <a:ext cx="5163819" cy="958061"/>
        </a:xfrm>
        <a:prstGeom prst="rect">
          <a:avLst/>
        </a:prstGeom>
        <a:solidFill>
          <a:schemeClr val="accent2">
            <a:tint val="40000"/>
            <a:alpha val="90000"/>
            <a:hueOff val="1347545"/>
            <a:satOff val="-798"/>
            <a:lumOff val="-193"/>
            <a:alphaOff val="0"/>
          </a:schemeClr>
        </a:solidFill>
        <a:ln w="12700" cap="flat" cmpd="sng" algn="ctr">
          <a:solidFill>
            <a:schemeClr val="accent2">
              <a:tint val="40000"/>
              <a:alpha val="90000"/>
              <a:hueOff val="1347545"/>
              <a:satOff val="-798"/>
              <a:lumOff val="-1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192" tIns="243348" rIns="100192" bIns="243348" numCol="1" spcCol="1270" anchor="ctr" anchorCtr="0">
          <a:noAutofit/>
        </a:bodyPr>
        <a:lstStyle/>
        <a:p>
          <a:pPr marL="0" lvl="0" indent="0" algn="l" defTabSz="889000">
            <a:lnSpc>
              <a:spcPct val="90000"/>
            </a:lnSpc>
            <a:spcBef>
              <a:spcPct val="0"/>
            </a:spcBef>
            <a:spcAft>
              <a:spcPct val="35000"/>
            </a:spcAft>
            <a:buNone/>
          </a:pPr>
          <a:r>
            <a:rPr lang="en-US" sz="2000" kern="1200" dirty="0"/>
            <a:t>Simple manual session 23 introducing wise mind remediation, the last tool.  </a:t>
          </a:r>
        </a:p>
      </dsp:txBody>
      <dsp:txXfrm>
        <a:off x="1290954" y="2031827"/>
        <a:ext cx="5163819" cy="958061"/>
      </dsp:txXfrm>
    </dsp:sp>
    <dsp:sp modelId="{4CB9AFB7-ED50-4E02-AA7A-2A5DF2ED06E5}">
      <dsp:nvSpPr>
        <dsp:cNvPr id="0" name=""/>
        <dsp:cNvSpPr/>
      </dsp:nvSpPr>
      <dsp:spPr>
        <a:xfrm>
          <a:off x="0" y="2031827"/>
          <a:ext cx="1290954" cy="958061"/>
        </a:xfrm>
        <a:prstGeom prst="rect">
          <a:avLst/>
        </a:prstGeom>
        <a:solidFill>
          <a:schemeClr val="accent2">
            <a:hueOff val="1894255"/>
            <a:satOff val="9883"/>
            <a:lumOff val="-2823"/>
            <a:alphaOff val="0"/>
          </a:schemeClr>
        </a:solidFill>
        <a:ln w="12700" cap="flat" cmpd="sng" algn="ctr">
          <a:solidFill>
            <a:schemeClr val="accent2">
              <a:hueOff val="1894255"/>
              <a:satOff val="9883"/>
              <a:lumOff val="-28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13" tIns="94635" rIns="68313" bIns="94635" numCol="1" spcCol="1270" anchor="ctr" anchorCtr="0">
          <a:noAutofit/>
        </a:bodyPr>
        <a:lstStyle/>
        <a:p>
          <a:pPr marL="0" lvl="0" indent="0" algn="ctr" defTabSz="889000">
            <a:lnSpc>
              <a:spcPct val="90000"/>
            </a:lnSpc>
            <a:spcBef>
              <a:spcPct val="0"/>
            </a:spcBef>
            <a:spcAft>
              <a:spcPct val="35000"/>
            </a:spcAft>
            <a:buNone/>
          </a:pPr>
          <a:r>
            <a:rPr lang="en-US" sz="2000" kern="1200" dirty="0"/>
            <a:t>Read</a:t>
          </a:r>
        </a:p>
      </dsp:txBody>
      <dsp:txXfrm>
        <a:off x="0" y="2031827"/>
        <a:ext cx="1290954" cy="958061"/>
      </dsp:txXfrm>
    </dsp:sp>
    <dsp:sp modelId="{80C34A1B-FE67-44AB-BD98-B3881E1EBA45}">
      <dsp:nvSpPr>
        <dsp:cNvPr id="0" name=""/>
        <dsp:cNvSpPr/>
      </dsp:nvSpPr>
      <dsp:spPr>
        <a:xfrm>
          <a:off x="1290954" y="3047372"/>
          <a:ext cx="5163819" cy="958061"/>
        </a:xfrm>
        <a:prstGeom prst="rect">
          <a:avLst/>
        </a:prstGeom>
        <a:solidFill>
          <a:schemeClr val="accent2">
            <a:tint val="40000"/>
            <a:alpha val="90000"/>
            <a:hueOff val="2021318"/>
            <a:satOff val="-1198"/>
            <a:lumOff val="-289"/>
            <a:alphaOff val="0"/>
          </a:schemeClr>
        </a:solidFill>
        <a:ln w="12700" cap="flat" cmpd="sng" algn="ctr">
          <a:solidFill>
            <a:schemeClr val="accent2">
              <a:tint val="40000"/>
              <a:alpha val="90000"/>
              <a:hueOff val="2021318"/>
              <a:satOff val="-1198"/>
              <a:lumOff val="-2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192" tIns="243348" rIns="100192" bIns="243348" numCol="1" spcCol="1270" anchor="ctr" anchorCtr="0">
          <a:noAutofit/>
        </a:bodyPr>
        <a:lstStyle/>
        <a:p>
          <a:pPr marL="0" lvl="0" indent="0" algn="l" defTabSz="889000">
            <a:lnSpc>
              <a:spcPct val="90000"/>
            </a:lnSpc>
            <a:spcBef>
              <a:spcPct val="0"/>
            </a:spcBef>
            <a:spcAft>
              <a:spcPct val="35000"/>
            </a:spcAft>
            <a:buNone/>
          </a:pPr>
          <a:r>
            <a:rPr lang="en-US" sz="2000" kern="1200" dirty="0"/>
            <a:t>Continue reviewing and practicing your crisis plans, diary cards, chain analysis and rational mind remediations.</a:t>
          </a:r>
        </a:p>
      </dsp:txBody>
      <dsp:txXfrm>
        <a:off x="1290954" y="3047372"/>
        <a:ext cx="5163819" cy="958061"/>
      </dsp:txXfrm>
    </dsp:sp>
    <dsp:sp modelId="{E66AADFB-35A3-4112-86FA-B935401F0919}">
      <dsp:nvSpPr>
        <dsp:cNvPr id="0" name=""/>
        <dsp:cNvSpPr/>
      </dsp:nvSpPr>
      <dsp:spPr>
        <a:xfrm>
          <a:off x="0" y="3047372"/>
          <a:ext cx="1290954" cy="958061"/>
        </a:xfrm>
        <a:prstGeom prst="rect">
          <a:avLst/>
        </a:prstGeom>
        <a:solidFill>
          <a:schemeClr val="accent2">
            <a:hueOff val="2841383"/>
            <a:satOff val="14824"/>
            <a:lumOff val="-4235"/>
            <a:alphaOff val="0"/>
          </a:schemeClr>
        </a:solidFill>
        <a:ln w="12700" cap="flat" cmpd="sng" algn="ctr">
          <a:solidFill>
            <a:schemeClr val="accent2">
              <a:hueOff val="2841383"/>
              <a:satOff val="14824"/>
              <a:lumOff val="-423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13" tIns="94635" rIns="68313" bIns="94635" numCol="1" spcCol="1270" anchor="ctr" anchorCtr="0">
          <a:noAutofit/>
        </a:bodyPr>
        <a:lstStyle/>
        <a:p>
          <a:pPr marL="0" lvl="0" indent="0" algn="ctr" defTabSz="889000">
            <a:lnSpc>
              <a:spcPct val="90000"/>
            </a:lnSpc>
            <a:spcBef>
              <a:spcPct val="0"/>
            </a:spcBef>
            <a:spcAft>
              <a:spcPct val="35000"/>
            </a:spcAft>
            <a:buNone/>
          </a:pPr>
          <a:r>
            <a:rPr lang="en-US" sz="2000" kern="1200" dirty="0"/>
            <a:t>Continue</a:t>
          </a:r>
        </a:p>
      </dsp:txBody>
      <dsp:txXfrm>
        <a:off x="0" y="3047372"/>
        <a:ext cx="1290954" cy="958061"/>
      </dsp:txXfrm>
    </dsp:sp>
    <dsp:sp modelId="{8F5379AA-8A4C-4C44-A607-5F77FF96C0F0}">
      <dsp:nvSpPr>
        <dsp:cNvPr id="0" name=""/>
        <dsp:cNvSpPr/>
      </dsp:nvSpPr>
      <dsp:spPr>
        <a:xfrm>
          <a:off x="1290954" y="4062918"/>
          <a:ext cx="5163819" cy="958061"/>
        </a:xfrm>
        <a:prstGeom prst="rect">
          <a:avLst/>
        </a:prstGeom>
        <a:solidFill>
          <a:schemeClr val="accent2">
            <a:tint val="40000"/>
            <a:alpha val="90000"/>
            <a:hueOff val="2695091"/>
            <a:satOff val="-1597"/>
            <a:lumOff val="-386"/>
            <a:alphaOff val="0"/>
          </a:schemeClr>
        </a:solidFill>
        <a:ln w="12700" cap="flat" cmpd="sng" algn="ctr">
          <a:solidFill>
            <a:schemeClr val="accent2">
              <a:tint val="40000"/>
              <a:alpha val="90000"/>
              <a:hueOff val="2695091"/>
              <a:satOff val="-1597"/>
              <a:lumOff val="-3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192" tIns="243348" rIns="100192" bIns="243348" numCol="1" spcCol="1270" anchor="ctr" anchorCtr="0">
          <a:noAutofit/>
        </a:bodyPr>
        <a:lstStyle/>
        <a:p>
          <a:pPr marL="0" lvl="0" indent="0" algn="l" defTabSz="889000">
            <a:lnSpc>
              <a:spcPct val="90000"/>
            </a:lnSpc>
            <a:spcBef>
              <a:spcPct val="0"/>
            </a:spcBef>
            <a:spcAft>
              <a:spcPct val="35000"/>
            </a:spcAft>
            <a:buNone/>
          </a:pPr>
          <a:r>
            <a:rPr lang="en-US" sz="2000" kern="1200" dirty="0"/>
            <a:t>Finish your wellness assessment tool have 1-3 goals in your goals diary card and continue tracking them.</a:t>
          </a:r>
        </a:p>
      </dsp:txBody>
      <dsp:txXfrm>
        <a:off x="1290954" y="4062918"/>
        <a:ext cx="5163819" cy="958061"/>
      </dsp:txXfrm>
    </dsp:sp>
    <dsp:sp modelId="{4191D6BD-7F00-4AD0-A00E-F8E2B8808B8B}">
      <dsp:nvSpPr>
        <dsp:cNvPr id="0" name=""/>
        <dsp:cNvSpPr/>
      </dsp:nvSpPr>
      <dsp:spPr>
        <a:xfrm>
          <a:off x="0" y="4062918"/>
          <a:ext cx="1290954" cy="958061"/>
        </a:xfrm>
        <a:prstGeom prst="rect">
          <a:avLst/>
        </a:prstGeom>
        <a:solidFill>
          <a:schemeClr val="accent2">
            <a:hueOff val="3788511"/>
            <a:satOff val="19766"/>
            <a:lumOff val="-5646"/>
            <a:alphaOff val="0"/>
          </a:schemeClr>
        </a:solidFill>
        <a:ln w="12700" cap="flat" cmpd="sng" algn="ctr">
          <a:solidFill>
            <a:schemeClr val="accent2">
              <a:hueOff val="3788511"/>
              <a:satOff val="19766"/>
              <a:lumOff val="-564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13" tIns="94635" rIns="68313" bIns="94635" numCol="1" spcCol="1270" anchor="ctr" anchorCtr="0">
          <a:noAutofit/>
        </a:bodyPr>
        <a:lstStyle/>
        <a:p>
          <a:pPr marL="0" lvl="0" indent="0" algn="ctr" defTabSz="889000">
            <a:lnSpc>
              <a:spcPct val="90000"/>
            </a:lnSpc>
            <a:spcBef>
              <a:spcPct val="0"/>
            </a:spcBef>
            <a:spcAft>
              <a:spcPct val="35000"/>
            </a:spcAft>
            <a:buNone/>
          </a:pPr>
          <a:r>
            <a:rPr lang="en-US" sz="2000" kern="1200" dirty="0"/>
            <a:t>Finish</a:t>
          </a:r>
        </a:p>
      </dsp:txBody>
      <dsp:txXfrm>
        <a:off x="0" y="4062918"/>
        <a:ext cx="1290954" cy="958061"/>
      </dsp:txXfrm>
    </dsp:sp>
    <dsp:sp modelId="{6D997DF6-6921-4581-BF9E-ECF35EF1C984}">
      <dsp:nvSpPr>
        <dsp:cNvPr id="0" name=""/>
        <dsp:cNvSpPr/>
      </dsp:nvSpPr>
      <dsp:spPr>
        <a:xfrm>
          <a:off x="1290954" y="5078463"/>
          <a:ext cx="5163819" cy="958061"/>
        </a:xfrm>
        <a:prstGeom prst="rect">
          <a:avLst/>
        </a:prstGeom>
        <a:solidFill>
          <a:schemeClr val="accent2">
            <a:tint val="40000"/>
            <a:alpha val="90000"/>
            <a:hueOff val="3368864"/>
            <a:satOff val="-1996"/>
            <a:lumOff val="-482"/>
            <a:alphaOff val="0"/>
          </a:schemeClr>
        </a:solidFill>
        <a:ln w="12700" cap="flat" cmpd="sng" algn="ctr">
          <a:solidFill>
            <a:schemeClr val="accent2">
              <a:tint val="40000"/>
              <a:alpha val="90000"/>
              <a:hueOff val="3368864"/>
              <a:satOff val="-1996"/>
              <a:lumOff val="-4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192" tIns="243348" rIns="100192" bIns="243348" numCol="1" spcCol="1270" anchor="ctr" anchorCtr="0">
          <a:noAutofit/>
        </a:bodyPr>
        <a:lstStyle/>
        <a:p>
          <a:pPr marL="0" lvl="0" indent="0" algn="l" defTabSz="889000">
            <a:lnSpc>
              <a:spcPct val="90000"/>
            </a:lnSpc>
            <a:spcBef>
              <a:spcPct val="0"/>
            </a:spcBef>
            <a:spcAft>
              <a:spcPct val="35000"/>
            </a:spcAft>
            <a:buNone/>
          </a:pPr>
          <a:r>
            <a:rPr lang="en-US" sz="2000" kern="1200" dirty="0"/>
            <a:t>Continue tracking all the skills you’ve learned using the skills lists. Practice them.</a:t>
          </a:r>
        </a:p>
      </dsp:txBody>
      <dsp:txXfrm>
        <a:off x="1290954" y="5078463"/>
        <a:ext cx="5163819" cy="958061"/>
      </dsp:txXfrm>
    </dsp:sp>
    <dsp:sp modelId="{A1A9E549-CA11-4FD6-9B9B-A0BBA87577F2}">
      <dsp:nvSpPr>
        <dsp:cNvPr id="0" name=""/>
        <dsp:cNvSpPr/>
      </dsp:nvSpPr>
      <dsp:spPr>
        <a:xfrm>
          <a:off x="0" y="5078463"/>
          <a:ext cx="1290954" cy="958061"/>
        </a:xfrm>
        <a:prstGeom prst="rect">
          <a:avLst/>
        </a:prstGeom>
        <a:solidFill>
          <a:schemeClr val="accent2">
            <a:hueOff val="4735638"/>
            <a:satOff val="24707"/>
            <a:lumOff val="-7058"/>
            <a:alphaOff val="0"/>
          </a:schemeClr>
        </a:solidFill>
        <a:ln w="12700" cap="flat" cmpd="sng" algn="ctr">
          <a:solidFill>
            <a:schemeClr val="accent2">
              <a:hueOff val="4735638"/>
              <a:satOff val="24707"/>
              <a:lumOff val="-70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13" tIns="94635" rIns="68313" bIns="94635" numCol="1" spcCol="1270" anchor="ctr" anchorCtr="0">
          <a:noAutofit/>
        </a:bodyPr>
        <a:lstStyle/>
        <a:p>
          <a:pPr marL="0" lvl="0" indent="0" algn="ctr" defTabSz="889000">
            <a:lnSpc>
              <a:spcPct val="90000"/>
            </a:lnSpc>
            <a:spcBef>
              <a:spcPct val="0"/>
            </a:spcBef>
            <a:spcAft>
              <a:spcPct val="35000"/>
            </a:spcAft>
            <a:buNone/>
          </a:pPr>
          <a:r>
            <a:rPr lang="en-US" sz="2000" kern="1200" dirty="0"/>
            <a:t>Continue</a:t>
          </a:r>
        </a:p>
      </dsp:txBody>
      <dsp:txXfrm>
        <a:off x="0" y="5078463"/>
        <a:ext cx="1290954" cy="958061"/>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78FF69-BED0-4A9A-BC82-60CC30F37C82}" type="datetimeFigureOut">
              <a:rPr lang="en-CA" smtClean="0"/>
              <a:t>2025-03-07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D51B93-E52A-47D1-8557-9B3A6EF9B771}" type="slidenum">
              <a:rPr lang="en-CA" smtClean="0"/>
              <a:t>‹#›</a:t>
            </a:fld>
            <a:endParaRPr lang="en-CA"/>
          </a:p>
        </p:txBody>
      </p:sp>
    </p:spTree>
    <p:extLst>
      <p:ext uri="{BB962C8B-B14F-4D97-AF65-F5344CB8AC3E}">
        <p14:creationId xmlns:p14="http://schemas.microsoft.com/office/powerpoint/2010/main" val="1338573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FA08D4A-FBD4-4BFE-B2CE-786BAE5887B5}" type="slidenum">
              <a:rPr lang="en-CA" smtClean="0"/>
              <a:t>13</a:t>
            </a:fld>
            <a:endParaRPr lang="en-CA"/>
          </a:p>
        </p:txBody>
      </p:sp>
    </p:spTree>
    <p:extLst>
      <p:ext uri="{BB962C8B-B14F-4D97-AF65-F5344CB8AC3E}">
        <p14:creationId xmlns:p14="http://schemas.microsoft.com/office/powerpoint/2010/main" val="873916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unprocessed dissociated traumatic memory pops up in the screen of the mind when triggered by something that resembles the original trauma event. The presence of these dissociated traumatic memories gives rise to the trauma spectrum symptoms which include…</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44</a:t>
            </a:fld>
            <a:endParaRPr lang="en-CA"/>
          </a:p>
        </p:txBody>
      </p:sp>
    </p:spTree>
    <p:extLst>
      <p:ext uri="{BB962C8B-B14F-4D97-AF65-F5344CB8AC3E}">
        <p14:creationId xmlns:p14="http://schemas.microsoft.com/office/powerpoint/2010/main" val="2483780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main ways by which a parent/caregiver's trauma can impact a child's development.</a:t>
            </a:r>
          </a:p>
          <a:p>
            <a:endParaRPr lang="en-US" dirty="0"/>
          </a:p>
          <a:p>
            <a:r>
              <a:rPr lang="en-US" dirty="0"/>
              <a:t>1) epi genetically. We have already discussed this and won't repeat that here.</a:t>
            </a:r>
          </a:p>
          <a:p>
            <a:endParaRPr lang="en-US" dirty="0"/>
          </a:p>
          <a:p>
            <a:r>
              <a:rPr lang="en-US" dirty="0"/>
              <a:t>2) the mother's hormones especially cortisone affect the baby's development in the womb.</a:t>
            </a:r>
          </a:p>
          <a:p>
            <a:endParaRPr lang="en-US" dirty="0"/>
          </a:p>
          <a:p>
            <a:r>
              <a:rPr lang="en-US" dirty="0"/>
              <a:t>3) PTSD and its accompanying emotional dysregulation impact attachment style.</a:t>
            </a:r>
          </a:p>
          <a:p>
            <a:endParaRPr lang="en-US" dirty="0"/>
          </a:p>
          <a:p>
            <a:r>
              <a:rPr lang="en-US" dirty="0"/>
              <a:t>A person who has a caregiver with untreated trauma may therefore be more prone to PTSD after trauma, struggled to repair after interpersonal conflict, struggle with relationships, and be more prone to emotional dysregulation.</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48</a:t>
            </a:fld>
            <a:endParaRPr lang="en-CA"/>
          </a:p>
        </p:txBody>
      </p:sp>
    </p:spTree>
    <p:extLst>
      <p:ext uri="{BB962C8B-B14F-4D97-AF65-F5344CB8AC3E}">
        <p14:creationId xmlns:p14="http://schemas.microsoft.com/office/powerpoint/2010/main" val="1235044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Secondary structural dissociation is also known as complex PTSD. On the spectrum of dissociative disorders, it is more severe than primary structural dissociation or PTSD</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51</a:t>
            </a:fld>
            <a:endParaRPr lang="en-CA"/>
          </a:p>
        </p:txBody>
      </p:sp>
    </p:spTree>
    <p:extLst>
      <p:ext uri="{BB962C8B-B14F-4D97-AF65-F5344CB8AC3E}">
        <p14:creationId xmlns:p14="http://schemas.microsoft.com/office/powerpoint/2010/main" val="799224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 PTSD overlaps both with PTSD and borderline personality disorder. Most people with borderline personality disorder have complex PTSD and/or a disorganized attachment style</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53</a:t>
            </a:fld>
            <a:endParaRPr lang="en-CA"/>
          </a:p>
        </p:txBody>
      </p:sp>
    </p:spTree>
    <p:extLst>
      <p:ext uri="{BB962C8B-B14F-4D97-AF65-F5344CB8AC3E}">
        <p14:creationId xmlns:p14="http://schemas.microsoft.com/office/powerpoint/2010/main" val="2079464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D4656-113D-EEB3-000E-72EA3F62F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C01A5-388E-11E0-0787-4AA7AAF31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5247C5-F6E2-D7BA-BD38-332FC6D41BB4}"/>
              </a:ext>
            </a:extLst>
          </p:cNvPr>
          <p:cNvSpPr>
            <a:spLocks noGrp="1"/>
          </p:cNvSpPr>
          <p:nvPr>
            <p:ph type="body" idx="1"/>
          </p:nvPr>
        </p:nvSpPr>
        <p:spPr/>
        <p:txBody>
          <a:bodyPr/>
          <a:lstStyle/>
          <a:p>
            <a:r>
              <a:rPr lang="en-US" dirty="0"/>
              <a:t>Tertiary structural dissociation is dissociative identity disorder.</a:t>
            </a:r>
            <a:endParaRPr lang="en-CA" dirty="0"/>
          </a:p>
        </p:txBody>
      </p:sp>
      <p:sp>
        <p:nvSpPr>
          <p:cNvPr id="4" name="Slide Number Placeholder 3">
            <a:extLst>
              <a:ext uri="{FF2B5EF4-FFF2-40B4-BE49-F238E27FC236}">
                <a16:creationId xmlns:a16="http://schemas.microsoft.com/office/drawing/2014/main" id="{2D3A4315-495D-1323-D7F7-FEB885B2F1BD}"/>
              </a:ext>
            </a:extLst>
          </p:cNvPr>
          <p:cNvSpPr>
            <a:spLocks noGrp="1"/>
          </p:cNvSpPr>
          <p:nvPr>
            <p:ph type="sldNum" sz="quarter" idx="5"/>
          </p:nvPr>
        </p:nvSpPr>
        <p:spPr/>
        <p:txBody>
          <a:bodyPr/>
          <a:lstStyle/>
          <a:p>
            <a:fld id="{FAC87A22-ACD1-47DD-AD12-C4E796B35936}" type="slidenum">
              <a:rPr lang="en-CA" smtClean="0"/>
              <a:t>57</a:t>
            </a:fld>
            <a:endParaRPr lang="en-CA"/>
          </a:p>
        </p:txBody>
      </p:sp>
    </p:spTree>
    <p:extLst>
      <p:ext uri="{BB962C8B-B14F-4D97-AF65-F5344CB8AC3E}">
        <p14:creationId xmlns:p14="http://schemas.microsoft.com/office/powerpoint/2010/main" val="455807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Tertiary structural dissociation is dissociative identity disorder.</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58</a:t>
            </a:fld>
            <a:endParaRPr lang="en-CA"/>
          </a:p>
        </p:txBody>
      </p:sp>
    </p:spTree>
    <p:extLst>
      <p:ext uri="{BB962C8B-B14F-4D97-AF65-F5344CB8AC3E}">
        <p14:creationId xmlns:p14="http://schemas.microsoft.com/office/powerpoint/2010/main" val="418784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dissociative identity disorder/tertiary structural dissociation the emotional parts become "alters". Just as there are common emotional parts, there are common alters.</a:t>
            </a:r>
          </a:p>
          <a:p>
            <a:endParaRPr lang="en-US" dirty="0"/>
          </a:p>
          <a:p>
            <a:r>
              <a:rPr lang="en-US" dirty="0"/>
              <a:t>People with dissociative identity disorder present with a number of characteristic symptoms.</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59</a:t>
            </a:fld>
            <a:endParaRPr lang="en-CA"/>
          </a:p>
        </p:txBody>
      </p:sp>
    </p:spTree>
    <p:extLst>
      <p:ext uri="{BB962C8B-B14F-4D97-AF65-F5344CB8AC3E}">
        <p14:creationId xmlns:p14="http://schemas.microsoft.com/office/powerpoint/2010/main" val="1310493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there is. In this course we support the posttraumatic model described on the left hand of the slide.</a:t>
            </a:r>
          </a:p>
          <a:p>
            <a:endParaRPr lang="en-US" dirty="0"/>
          </a:p>
          <a:p>
            <a:r>
              <a:rPr lang="en-US" dirty="0"/>
              <a:t>The socio-cognitive model is however supported by many authorities in the field. It suggests to other possible explanations for dissociative identity disorder: iatrogenesis and pseudo-genesis.</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64</a:t>
            </a:fld>
            <a:endParaRPr lang="en-CA"/>
          </a:p>
        </p:txBody>
      </p:sp>
    </p:spTree>
    <p:extLst>
      <p:ext uri="{BB962C8B-B14F-4D97-AF65-F5344CB8AC3E}">
        <p14:creationId xmlns:p14="http://schemas.microsoft.com/office/powerpoint/2010/main" val="408007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treatment approaches to, have been divided into bottom-up, those approaches that target the body and secondarily affect thinking. And top-down, those approaches that target thinking and secondarily affect the body. The ideal trauma treatment incorporates elements of both.</a:t>
            </a:r>
          </a:p>
          <a:p>
            <a:endParaRPr lang="en-US" dirty="0"/>
          </a:p>
          <a:p>
            <a:r>
              <a:rPr lang="en-US" dirty="0"/>
              <a:t>Bessel van der Kolk has written the classic text on the trauma spectrum disorders and their treatment.</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71</a:t>
            </a:fld>
            <a:endParaRPr lang="en-CA"/>
          </a:p>
        </p:txBody>
      </p:sp>
    </p:spTree>
    <p:extLst>
      <p:ext uri="{BB962C8B-B14F-4D97-AF65-F5344CB8AC3E}">
        <p14:creationId xmlns:p14="http://schemas.microsoft.com/office/powerpoint/2010/main" val="1271098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stages of treatment has a different goal.</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73</a:t>
            </a:fld>
            <a:endParaRPr lang="en-CA"/>
          </a:p>
        </p:txBody>
      </p:sp>
    </p:spTree>
    <p:extLst>
      <p:ext uri="{BB962C8B-B14F-4D97-AF65-F5344CB8AC3E}">
        <p14:creationId xmlns:p14="http://schemas.microsoft.com/office/powerpoint/2010/main" val="204214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FA08D4A-FBD4-4BFE-B2CE-786BAE5887B5}" type="slidenum">
              <a:rPr lang="en-CA" smtClean="0"/>
              <a:t>14</a:t>
            </a:fld>
            <a:endParaRPr lang="en-CA"/>
          </a:p>
        </p:txBody>
      </p:sp>
    </p:spTree>
    <p:extLst>
      <p:ext uri="{BB962C8B-B14F-4D97-AF65-F5344CB8AC3E}">
        <p14:creationId xmlns:p14="http://schemas.microsoft.com/office/powerpoint/2010/main" val="1088571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describes in greater detail the work to be done at each of the stages of trauma recovery. In the following slides we will consider each of the stages.</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74</a:t>
            </a:fld>
            <a:endParaRPr lang="en-CA"/>
          </a:p>
        </p:txBody>
      </p:sp>
    </p:spTree>
    <p:extLst>
      <p:ext uri="{BB962C8B-B14F-4D97-AF65-F5344CB8AC3E}">
        <p14:creationId xmlns:p14="http://schemas.microsoft.com/office/powerpoint/2010/main" val="4026739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different approaches have been used to treat trauma spectrum disorders</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84</a:t>
            </a:fld>
            <a:endParaRPr lang="en-CA"/>
          </a:p>
        </p:txBody>
      </p:sp>
    </p:spTree>
    <p:extLst>
      <p:ext uri="{BB962C8B-B14F-4D97-AF65-F5344CB8AC3E}">
        <p14:creationId xmlns:p14="http://schemas.microsoft.com/office/powerpoint/2010/main" val="1196958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higher the bar on this graph the more effective the treatment.</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85</a:t>
            </a:fld>
            <a:endParaRPr lang="en-CA"/>
          </a:p>
        </p:txBody>
      </p:sp>
    </p:spTree>
    <p:extLst>
      <p:ext uri="{BB962C8B-B14F-4D97-AF65-F5344CB8AC3E}">
        <p14:creationId xmlns:p14="http://schemas.microsoft.com/office/powerpoint/2010/main" val="449118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lists psychotherapies and psychopharmacology that has been found helpful in the treatment of ptsd.</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86</a:t>
            </a:fld>
            <a:endParaRPr lang="en-CA"/>
          </a:p>
        </p:txBody>
      </p:sp>
    </p:spTree>
    <p:extLst>
      <p:ext uri="{BB962C8B-B14F-4D97-AF65-F5344CB8AC3E}">
        <p14:creationId xmlns:p14="http://schemas.microsoft.com/office/powerpoint/2010/main" val="453293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lists the models for which there is evidence in the treatment of the traumatic spectrum disorders. The slides following this one describe each model in slightly greater length.</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87</a:t>
            </a:fld>
            <a:endParaRPr lang="en-CA"/>
          </a:p>
        </p:txBody>
      </p:sp>
    </p:spTree>
    <p:extLst>
      <p:ext uri="{BB962C8B-B14F-4D97-AF65-F5344CB8AC3E}">
        <p14:creationId xmlns:p14="http://schemas.microsoft.com/office/powerpoint/2010/main" val="2055514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there are many different approaches to the treatment of trauma, many of these approaches share common elements.</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99</a:t>
            </a:fld>
            <a:endParaRPr lang="en-CA"/>
          </a:p>
        </p:txBody>
      </p:sp>
    </p:spTree>
    <p:extLst>
      <p:ext uri="{BB962C8B-B14F-4D97-AF65-F5344CB8AC3E}">
        <p14:creationId xmlns:p14="http://schemas.microsoft.com/office/powerpoint/2010/main" val="34539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it is the most severe form of structural dissociation, the treatment of dissociative identity disorder is the most challenging. Experts agree that there are three main goals in the treatment of the ID: 1) cooperative arrangement between altar/parts 2) partial integration 3) final fusion.</a:t>
            </a:r>
          </a:p>
          <a:p>
            <a:endParaRPr lang="en-US" dirty="0"/>
          </a:p>
          <a:p>
            <a:r>
              <a:rPr lang="en-US" dirty="0"/>
              <a:t>Because there are so few people who specialize in the treatment of DID, it is extremely difficult to access expert effective treatment.</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101</a:t>
            </a:fld>
            <a:endParaRPr lang="en-CA"/>
          </a:p>
        </p:txBody>
      </p:sp>
    </p:spTree>
    <p:extLst>
      <p:ext uri="{BB962C8B-B14F-4D97-AF65-F5344CB8AC3E}">
        <p14:creationId xmlns:p14="http://schemas.microsoft.com/office/powerpoint/2010/main" val="3124857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but perhaps most important subject will touch on in the session is re-traumatization. Re-traumatization can occur both through the system, as well as in individual relationships with care providers.</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110</a:t>
            </a:fld>
            <a:endParaRPr lang="en-CA"/>
          </a:p>
        </p:txBody>
      </p:sp>
    </p:spTree>
    <p:extLst>
      <p:ext uri="{BB962C8B-B14F-4D97-AF65-F5344CB8AC3E}">
        <p14:creationId xmlns:p14="http://schemas.microsoft.com/office/powerpoint/2010/main" val="637243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to re-traumatization is trauma informed care. Trauma informed care is contingent on a number of factors…</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111</a:t>
            </a:fld>
            <a:endParaRPr lang="en-CA"/>
          </a:p>
        </p:txBody>
      </p:sp>
    </p:spTree>
    <p:extLst>
      <p:ext uri="{BB962C8B-B14F-4D97-AF65-F5344CB8AC3E}">
        <p14:creationId xmlns:p14="http://schemas.microsoft.com/office/powerpoint/2010/main" val="3763166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Finally here are three books that might help you to better understand the traumatic spectrum disorders.</a:t>
            </a:r>
          </a:p>
          <a:p>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112</a:t>
            </a:fld>
            <a:endParaRPr lang="en-CA"/>
          </a:p>
        </p:txBody>
      </p:sp>
    </p:spTree>
    <p:extLst>
      <p:ext uri="{BB962C8B-B14F-4D97-AF65-F5344CB8AC3E}">
        <p14:creationId xmlns:p14="http://schemas.microsoft.com/office/powerpoint/2010/main" val="2441645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Psychological dissociation refers to the disintegration of functions of the nervous system that are normally integrated. In psychologically healthy people the emotional, rational, and self observing brains communicate and cooperate optimally. Each of these brains however can separate itself from the others. The classical type of dissociation seen in hypo freeze is when the self observing, rational, and higher levels of the emotional brain shut down, and the reptilian brain which preserves basic life functions takes over.</a:t>
            </a:r>
          </a:p>
          <a:p>
            <a:endParaRPr lang="en-US" dirty="0"/>
          </a:p>
          <a:p>
            <a:r>
              <a:rPr lang="en-US" dirty="0"/>
              <a:t>There are other forms of dissociation however, for instance being hyper rational may be a form of dissociation in which the emotional brain shuts down as does the self observing brain. This type of dissociation is commonly used by avoidantly attached people.</a:t>
            </a:r>
          </a:p>
          <a:p>
            <a:endParaRPr lang="en-US" dirty="0"/>
          </a:p>
          <a:p>
            <a:r>
              <a:rPr lang="en-US" dirty="0"/>
              <a:t>Dissociation presents in many different ways. This includes identity confusion which is an inner struggle about one sense of self/identity. Amnesia which presents as memory loss that is often described as "losing time"…</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25</a:t>
            </a:fld>
            <a:endParaRPr lang="en-CA"/>
          </a:p>
        </p:txBody>
      </p:sp>
    </p:spTree>
    <p:extLst>
      <p:ext uri="{BB962C8B-B14F-4D97-AF65-F5344CB8AC3E}">
        <p14:creationId xmlns:p14="http://schemas.microsoft.com/office/powerpoint/2010/main" val="1728374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Structural dissociation theory is a psychodynamic theory that's over 100 years old. It is one of the theories about dissociation that makes the most sense.French physician and philosopher Pierre Janet proposed this theory.</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28</a:t>
            </a:fld>
            <a:endParaRPr lang="en-CA"/>
          </a:p>
        </p:txBody>
      </p:sp>
    </p:spTree>
    <p:extLst>
      <p:ext uri="{BB962C8B-B14F-4D97-AF65-F5344CB8AC3E}">
        <p14:creationId xmlns:p14="http://schemas.microsoft.com/office/powerpoint/2010/main" val="2643043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the arousal curve in which we have the window of tolerable emotions. Outside that window is hyper activation of which hyper freeze or the orienting response and fight or flight are both features. Also outside the window of tolerance is hypo activation which is depression or depersonalization. Hypo activation is when the handbrake's of the dorsal parasympathetic nervous system go on and the organism goes into feigned death in which the heart slows down as those respiration and virtually every other bodily function. It is here in this dorsal parasympathetic activation that the organism goes into reptilian brain mode. That's classical dissociation.</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32</a:t>
            </a:fld>
            <a:endParaRPr lang="en-CA"/>
          </a:p>
        </p:txBody>
      </p:sp>
    </p:spTree>
    <p:extLst>
      <p:ext uri="{BB962C8B-B14F-4D97-AF65-F5344CB8AC3E}">
        <p14:creationId xmlns:p14="http://schemas.microsoft.com/office/powerpoint/2010/main" val="798085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When a person faces a traumatic stress the first responses to fight back or flee. That's fight or flight. When the traumatic stress appears to be physically inescapable by fighting back or fleeing, then all that's left is escaping mentally into the reptilian brain. That escape leaves behind and unprocessed emotional memory of the trauma which is stored in a "file" in the emotional brain.</a:t>
            </a:r>
          </a:p>
          <a:p>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33</a:t>
            </a:fld>
            <a:endParaRPr lang="en-CA"/>
          </a:p>
        </p:txBody>
      </p:sp>
    </p:spTree>
    <p:extLst>
      <p:ext uri="{BB962C8B-B14F-4D97-AF65-F5344CB8AC3E}">
        <p14:creationId xmlns:p14="http://schemas.microsoft.com/office/powerpoint/2010/main" val="1059633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primary structural dissociation which is another term for posttraumatic stress disorder. </a:t>
            </a:r>
          </a:p>
          <a:p>
            <a:endParaRPr lang="en-US" dirty="0"/>
          </a:p>
          <a:p>
            <a:r>
              <a:rPr lang="en-US" dirty="0"/>
              <a:t>Structural dissociation theory recognizes that there is an emotional and a rational brain. It theorizes that trauma splits or dissociates personality into two components: the emotional part and the apparently normal part…</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36</a:t>
            </a:fld>
            <a:endParaRPr lang="en-CA"/>
          </a:p>
        </p:txBody>
      </p:sp>
    </p:spTree>
    <p:extLst>
      <p:ext uri="{BB962C8B-B14F-4D97-AF65-F5344CB8AC3E}">
        <p14:creationId xmlns:p14="http://schemas.microsoft.com/office/powerpoint/2010/main" val="220865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structural dissociation theory the apparently normal part belongs to the daily life action system, the emotional part belongs to the defensive action system. These systems have different functions…</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38</a:t>
            </a:fld>
            <a:endParaRPr lang="en-CA"/>
          </a:p>
        </p:txBody>
      </p:sp>
    </p:spTree>
    <p:extLst>
      <p:ext uri="{BB962C8B-B14F-4D97-AF65-F5344CB8AC3E}">
        <p14:creationId xmlns:p14="http://schemas.microsoft.com/office/powerpoint/2010/main" val="1526552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and that file </a:t>
            </a:r>
            <a:r>
              <a:rPr lang="en-US" dirty="0" err="1"/>
              <a:t>poping</a:t>
            </a:r>
            <a:r>
              <a:rPr lang="en-US" dirty="0"/>
              <a:t> into the screen is called a "flashback"…</a:t>
            </a:r>
            <a:endParaRPr lang="en-CA" dirty="0"/>
          </a:p>
        </p:txBody>
      </p:sp>
      <p:sp>
        <p:nvSpPr>
          <p:cNvPr id="4" name="Slide Number Placeholder 3"/>
          <p:cNvSpPr>
            <a:spLocks noGrp="1"/>
          </p:cNvSpPr>
          <p:nvPr>
            <p:ph type="sldNum" sz="quarter" idx="5"/>
          </p:nvPr>
        </p:nvSpPr>
        <p:spPr/>
        <p:txBody>
          <a:bodyPr/>
          <a:lstStyle/>
          <a:p>
            <a:fld id="{FAC87A22-ACD1-47DD-AD12-C4E796B35936}" type="slidenum">
              <a:rPr lang="en-CA" smtClean="0"/>
              <a:t>41</a:t>
            </a:fld>
            <a:endParaRPr lang="en-CA"/>
          </a:p>
        </p:txBody>
      </p:sp>
    </p:spTree>
    <p:extLst>
      <p:ext uri="{BB962C8B-B14F-4D97-AF65-F5344CB8AC3E}">
        <p14:creationId xmlns:p14="http://schemas.microsoft.com/office/powerpoint/2010/main" val="737349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B23D8F-9679-4CE0-94D5-05CE3A98CAA3}" type="datetimeFigureOut">
              <a:rPr lang="en-CA" smtClean="0"/>
              <a:t>2025-03-07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4067788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B23D8F-9679-4CE0-94D5-05CE3A98CAA3}" type="datetimeFigureOut">
              <a:rPr lang="en-CA" smtClean="0"/>
              <a:t>2025-03-07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3370350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03B23D8F-9679-4CE0-94D5-05CE3A98CAA3}" type="datetimeFigureOut">
              <a:rPr lang="en-CA" smtClean="0"/>
              <a:t>2025-03-07</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1733935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B23D8F-9679-4CE0-94D5-05CE3A98CAA3}" type="datetimeFigureOut">
              <a:rPr lang="en-CA" smtClean="0"/>
              <a:t>2025-03-07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1991050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03B23D8F-9679-4CE0-94D5-05CE3A98CAA3}" type="datetimeFigureOut">
              <a:rPr lang="en-CA" smtClean="0"/>
              <a:t>2025-03-07</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5E01547-F126-402C-B6D7-FEDBC9539667}" type="slidenum">
              <a:rPr lang="en-CA" smtClean="0"/>
              <a:t>‹#›</a:t>
            </a:fld>
            <a:endParaRPr lang="en-CA"/>
          </a:p>
        </p:txBody>
      </p:sp>
    </p:spTree>
    <p:extLst>
      <p:ext uri="{BB962C8B-B14F-4D97-AF65-F5344CB8AC3E}">
        <p14:creationId xmlns:p14="http://schemas.microsoft.com/office/powerpoint/2010/main" val="403943816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B23D8F-9679-4CE0-94D5-05CE3A98CAA3}" type="datetimeFigureOut">
              <a:rPr lang="en-CA" smtClean="0"/>
              <a:t>2025-03-07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111574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B23D8F-9679-4CE0-94D5-05CE3A98CAA3}" type="datetimeFigureOut">
              <a:rPr lang="en-CA" smtClean="0"/>
              <a:t>2025-03-07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3763521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B23D8F-9679-4CE0-94D5-05CE3A98CAA3}" type="datetimeFigureOut">
              <a:rPr lang="en-CA" smtClean="0"/>
              <a:t>2025-03-07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3996180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B23D8F-9679-4CE0-94D5-05CE3A98CAA3}" type="datetimeFigureOut">
              <a:rPr lang="en-CA" smtClean="0"/>
              <a:t>2025-03-07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57083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B23D8F-9679-4CE0-94D5-05CE3A98CAA3}" type="datetimeFigureOut">
              <a:rPr lang="en-CA" smtClean="0"/>
              <a:t>2025-03-07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1626589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B23D8F-9679-4CE0-94D5-05CE3A98CAA3}" type="datetimeFigureOut">
              <a:rPr lang="en-CA" smtClean="0"/>
              <a:t>2025-03-07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5E01547-F126-402C-B6D7-FEDBC9539667}" type="slidenum">
              <a:rPr lang="en-CA" smtClean="0"/>
              <a:t>‹#›</a:t>
            </a:fld>
            <a:endParaRPr lang="en-CA"/>
          </a:p>
        </p:txBody>
      </p:sp>
    </p:spTree>
    <p:extLst>
      <p:ext uri="{BB962C8B-B14F-4D97-AF65-F5344CB8AC3E}">
        <p14:creationId xmlns:p14="http://schemas.microsoft.com/office/powerpoint/2010/main" val="3017087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03B23D8F-9679-4CE0-94D5-05CE3A98CAA3}" type="datetimeFigureOut">
              <a:rPr lang="en-CA" smtClean="0"/>
              <a:t>2025-03-07</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F5E01547-F126-402C-B6D7-FEDBC9539667}" type="slidenum">
              <a:rPr lang="en-CA" smtClean="0"/>
              <a:t>‹#›</a:t>
            </a:fld>
            <a:endParaRPr lang="en-CA"/>
          </a:p>
        </p:txBody>
      </p:sp>
    </p:spTree>
    <p:extLst>
      <p:ext uri="{BB962C8B-B14F-4D97-AF65-F5344CB8AC3E}">
        <p14:creationId xmlns:p14="http://schemas.microsoft.com/office/powerpoint/2010/main" val="2541030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ideo" Target="https://www.youtube.com/embed/qPfxVY_JtxU?feature=oembed"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cid:259775493897129482410801" TargetMode="External"/><Relationship Id="rId4" Type="http://schemas.openxmlformats.org/officeDocument/2006/relationships/image" Target="../media/image85.jpeg"/></Relationships>
</file>

<file path=ppt/slides/_rels/slide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cid:29085493397946976284804" TargetMode="External"/><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ideo" Target="https://www.youtube.com/embed/PhwQvEGmF_I?feature=oembed"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93.jpeg"/><Relationship Id="rId4" Type="http://schemas.openxmlformats.org/officeDocument/2006/relationships/image" Target="cid:971115511808275647236141"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video" Target="https://www.youtube.com/embed/_sbecPIiYaQ?start=7&amp;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cid:482545511737199670391596"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cid:542755512161996170131756"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cid:920575511523971739857961"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cid:660405511594503289373064" TargetMode="External"/><Relationship Id="rId5" Type="http://schemas.openxmlformats.org/officeDocument/2006/relationships/image" Target="../media/image32.jpeg"/><Relationship Id="rId4" Type="http://schemas.openxmlformats.org/officeDocument/2006/relationships/image" Target="cid:731235511595056409815434"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ideo" Target="https://www.youtube.com/embed/XF2zeOdE5GY?feature=oembed"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FMK20uJ9nB0?feature=oembed"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cid:914575511808560900570254" TargetMode="External"/><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cid:831265493896301423257906" TargetMode="External"/><Relationship Id="rId5" Type="http://schemas.openxmlformats.org/officeDocument/2006/relationships/image" Target="../media/image45.png"/><Relationship Id="rId4" Type="http://schemas.openxmlformats.org/officeDocument/2006/relationships/image" Target="cid:24220551173692473168107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41-dra66Y0o?feature=oembed"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did-research.org/controversy/malingering/pseudogenic" TargetMode="External"/><Relationship Id="rId4" Type="http://schemas.openxmlformats.org/officeDocument/2006/relationships/image" Target="cid:38985493897967856187284"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www.youtube.com/embed/toWfodZUfVE?feature=oembed"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7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ideo" Target="https://www.youtube.com/embed/WNmsY_V2fLE?feature=oembed"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8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F8D5-EB2D-A752-4853-8F6A483A5945}"/>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7AB1164D-48CC-F6E2-4813-EA7FC6F49105}"/>
              </a:ext>
            </a:extLst>
          </p:cNvPr>
          <p:cNvSpPr>
            <a:spLocks noGrp="1"/>
          </p:cNvSpPr>
          <p:nvPr>
            <p:ph type="subTitle" idx="1"/>
          </p:nvPr>
        </p:nvSpPr>
        <p:spPr/>
        <p:txBody>
          <a:bodyPr/>
          <a:lstStyle/>
          <a:p>
            <a:endParaRPr lang="en-CA"/>
          </a:p>
        </p:txBody>
      </p:sp>
      <p:pic>
        <p:nvPicPr>
          <p:cNvPr id="4" name="Picture 3" descr="Empty red chairs in cinema with popcorn and drinks">
            <a:extLst>
              <a:ext uri="{FF2B5EF4-FFF2-40B4-BE49-F238E27FC236}">
                <a16:creationId xmlns:a16="http://schemas.microsoft.com/office/drawing/2014/main" id="{0159BDC2-4F2F-9F83-DC93-E0A734D68456}"/>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6" name="TextBox 5">
            <a:extLst>
              <a:ext uri="{FF2B5EF4-FFF2-40B4-BE49-F238E27FC236}">
                <a16:creationId xmlns:a16="http://schemas.microsoft.com/office/drawing/2014/main" id="{760506D2-0BD4-266B-F39F-D3F8CD179C03}"/>
              </a:ext>
            </a:extLst>
          </p:cNvPr>
          <p:cNvSpPr txBox="1"/>
          <p:nvPr/>
        </p:nvSpPr>
        <p:spPr>
          <a:xfrm>
            <a:off x="1524000" y="613869"/>
            <a:ext cx="6177394" cy="707886"/>
          </a:xfrm>
          <a:prstGeom prst="rect">
            <a:avLst/>
          </a:prstGeom>
          <a:noFill/>
        </p:spPr>
        <p:txBody>
          <a:bodyPr wrap="square">
            <a:spAutoFit/>
          </a:bodyPr>
          <a:lstStyle/>
          <a:p>
            <a:pPr marL="0" indent="0">
              <a:buNone/>
            </a:pPr>
            <a:r>
              <a:rPr lang="en-CA" sz="4000" dirty="0"/>
              <a:t>VIDEO Session 22 of simple</a:t>
            </a:r>
          </a:p>
        </p:txBody>
      </p:sp>
    </p:spTree>
    <p:extLst>
      <p:ext uri="{BB962C8B-B14F-4D97-AF65-F5344CB8AC3E}">
        <p14:creationId xmlns:p14="http://schemas.microsoft.com/office/powerpoint/2010/main" val="1635633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Breathing Space With Kindness Meditation: Compassion Focused Therapy (5 minutes)">
            <a:hlinkClick r:id="" action="ppaction://media"/>
            <a:extLst>
              <a:ext uri="{FF2B5EF4-FFF2-40B4-BE49-F238E27FC236}">
                <a16:creationId xmlns:a16="http://schemas.microsoft.com/office/drawing/2014/main" id="{3A06DCA6-28B6-5A4B-82B7-31FBDD621D8C}"/>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8981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reatment of Complex Traumatic Stress Disorders - ppt video online download">
            <a:extLst>
              <a:ext uri="{FF2B5EF4-FFF2-40B4-BE49-F238E27FC236}">
                <a16:creationId xmlns:a16="http://schemas.microsoft.com/office/drawing/2014/main" id="{9E688938-A65D-41D9-B78D-0C9064CAA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8344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C668FA-2417-47B5-B454-2D55FC17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7FEBA57-8992-46BB-BCF0-5A83FE8E01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2B4CDDF6-55C3-415A-8D8B-7E03C3D61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66C9B1FD-7799-48B8-8A18-DAF36F92EF37}"/>
              </a:ext>
            </a:extLst>
          </p:cNvPr>
          <p:cNvPicPr/>
          <p:nvPr/>
        </p:nvPicPr>
        <p:blipFill>
          <a:blip r:embed="rId4" r:link="rId5">
            <a:extLst>
              <a:ext uri="{28A0092B-C50C-407E-A947-70E740481C1C}">
                <a14:useLocalDpi xmlns:a14="http://schemas.microsoft.com/office/drawing/2010/main" val="0"/>
              </a:ext>
            </a:extLst>
          </a:blip>
          <a:stretch>
            <a:fillRect/>
          </a:stretch>
        </p:blipFill>
        <p:spPr bwMode="auto">
          <a:xfrm>
            <a:off x="-3175" y="0"/>
            <a:ext cx="12195175" cy="6858000"/>
          </a:xfrm>
          <a:prstGeom prst="rect">
            <a:avLst/>
          </a:prstGeom>
          <a:noFill/>
        </p:spPr>
      </p:pic>
    </p:spTree>
    <p:extLst>
      <p:ext uri="{BB962C8B-B14F-4D97-AF65-F5344CB8AC3E}">
        <p14:creationId xmlns:p14="http://schemas.microsoft.com/office/powerpoint/2010/main" val="32292178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F09957-FEAE-4C3F-B0A5-668F0DC03F61}"/>
              </a:ext>
            </a:extLst>
          </p:cNvPr>
          <p:cNvSpPr>
            <a:spLocks noGrp="1"/>
          </p:cNvSpPr>
          <p:nvPr>
            <p:ph type="title"/>
          </p:nvPr>
        </p:nvSpPr>
        <p:spPr>
          <a:xfrm>
            <a:off x="-722051" y="172065"/>
            <a:ext cx="7048692" cy="1059180"/>
          </a:xfrm>
        </p:spPr>
        <p:txBody>
          <a:bodyPr>
            <a:normAutofit/>
          </a:bodyPr>
          <a:lstStyle/>
          <a:p>
            <a:pPr algn="ctr"/>
            <a:r>
              <a:rPr lang="en-CA" sz="3200" dirty="0">
                <a:solidFill>
                  <a:schemeClr val="bg1"/>
                </a:solidFill>
              </a:rPr>
              <a:t>What we will do today</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20909AD-120C-4198-AE70-8D4CFBC6D221}"/>
              </a:ext>
            </a:extLst>
          </p:cNvPr>
          <p:cNvSpPr>
            <a:spLocks noGrp="1"/>
          </p:cNvSpPr>
          <p:nvPr>
            <p:ph idx="1"/>
          </p:nvPr>
        </p:nvSpPr>
        <p:spPr>
          <a:xfrm>
            <a:off x="5604590" y="290170"/>
            <a:ext cx="6587409" cy="6136509"/>
          </a:xfrm>
        </p:spPr>
        <p:txBody>
          <a:bodyPr>
            <a:normAutofit fontScale="92500" lnSpcReduction="20000"/>
          </a:bodyPr>
          <a:lstStyle/>
          <a:p>
            <a:pPr marL="0" indent="0">
              <a:buNone/>
            </a:pPr>
            <a:endParaRPr lang="en-CA" sz="2400" dirty="0"/>
          </a:p>
          <a:p>
            <a:r>
              <a:rPr lang="en-CA" sz="2400" dirty="0"/>
              <a:t>What is dissociation?</a:t>
            </a:r>
          </a:p>
          <a:p>
            <a:r>
              <a:rPr lang="en-CA" sz="2400" dirty="0"/>
              <a:t>Structural dissociation theory</a:t>
            </a:r>
          </a:p>
          <a:p>
            <a:r>
              <a:rPr lang="en-CA" sz="2400" dirty="0"/>
              <a:t>How dissociation arises from trauma</a:t>
            </a:r>
          </a:p>
          <a:p>
            <a:r>
              <a:rPr lang="en-CA" sz="2400" dirty="0"/>
              <a:t>Primary structural dissociation</a:t>
            </a:r>
          </a:p>
          <a:p>
            <a:r>
              <a:rPr lang="en-CA" sz="2400" dirty="0"/>
              <a:t>Types of flashbacks</a:t>
            </a:r>
          </a:p>
          <a:p>
            <a:r>
              <a:rPr lang="en-CA" sz="2400" dirty="0"/>
              <a:t>Features of PTSD</a:t>
            </a:r>
          </a:p>
          <a:p>
            <a:r>
              <a:rPr lang="en-CA" sz="2400" dirty="0"/>
              <a:t>Secondary structural dissociation</a:t>
            </a:r>
          </a:p>
          <a:p>
            <a:r>
              <a:rPr lang="en-CA" sz="2400" dirty="0"/>
              <a:t>Tertiary structural dissociation</a:t>
            </a:r>
          </a:p>
          <a:p>
            <a:r>
              <a:rPr lang="en-CA" sz="2400" dirty="0"/>
              <a:t>Controversies in the diagnosis of dissociative identity disorder</a:t>
            </a:r>
          </a:p>
          <a:p>
            <a:r>
              <a:rPr lang="en-CA" sz="2400" dirty="0"/>
              <a:t>Treatment of the trauma spectrum disorders</a:t>
            </a:r>
          </a:p>
          <a:p>
            <a:r>
              <a:rPr lang="en-CA" sz="2400" dirty="0">
                <a:solidFill>
                  <a:schemeClr val="bg1"/>
                </a:solidFill>
              </a:rPr>
              <a:t>How simple addresses the three stages of trauma therapy</a:t>
            </a:r>
          </a:p>
          <a:p>
            <a:r>
              <a:rPr lang="en-CA" sz="2400" dirty="0"/>
              <a:t>Special considerations in the treatment of trauma</a:t>
            </a:r>
          </a:p>
          <a:p>
            <a:endParaRPr lang="en-CA" sz="2400" dirty="0"/>
          </a:p>
          <a:p>
            <a:endParaRPr lang="en-CA" sz="2400" dirty="0"/>
          </a:p>
          <a:p>
            <a:endParaRPr lang="en-CA" sz="2400" dirty="0"/>
          </a:p>
          <a:p>
            <a:endParaRPr lang="en-CA" dirty="0"/>
          </a:p>
          <a:p>
            <a:endParaRPr lang="en-CA" dirty="0"/>
          </a:p>
          <a:p>
            <a:pPr marL="0" indent="0">
              <a:buNone/>
            </a:pPr>
            <a:endParaRPr lang="en-CA" dirty="0"/>
          </a:p>
        </p:txBody>
      </p:sp>
      <p:pic>
        <p:nvPicPr>
          <p:cNvPr id="1026" name="Picture 2" descr="Dissociation and the self: What part of the brain makes you, you?">
            <a:extLst>
              <a:ext uri="{FF2B5EF4-FFF2-40B4-BE49-F238E27FC236}">
                <a16:creationId xmlns:a16="http://schemas.microsoft.com/office/drawing/2014/main" id="{B0308356-0E0E-44B5-BF0E-753086427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4" y="1433378"/>
            <a:ext cx="5328882" cy="409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54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8651" y="1008352"/>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5B7A6E-10FC-6EA8-D599-125B658735AE}"/>
              </a:ext>
            </a:extLst>
          </p:cNvPr>
          <p:cNvSpPr txBox="1"/>
          <p:nvPr/>
        </p:nvSpPr>
        <p:spPr>
          <a:xfrm>
            <a:off x="6251472" y="4794499"/>
            <a:ext cx="5449950" cy="1200329"/>
          </a:xfrm>
          <a:prstGeom prst="rect">
            <a:avLst/>
          </a:prstGeom>
          <a:noFill/>
        </p:spPr>
        <p:txBody>
          <a:bodyPr wrap="square">
            <a:spAutoFit/>
          </a:bodyPr>
          <a:lstStyle/>
          <a:p>
            <a:r>
              <a:rPr lang="en-US" sz="3600" dirty="0"/>
              <a:t>Is simple a stage I, II, or III therapy ?</a:t>
            </a:r>
            <a:endParaRPr lang="en-CA" sz="3600" dirty="0"/>
          </a:p>
        </p:txBody>
      </p:sp>
    </p:spTree>
    <p:extLst>
      <p:ext uri="{BB962C8B-B14F-4D97-AF65-F5344CB8AC3E}">
        <p14:creationId xmlns:p14="http://schemas.microsoft.com/office/powerpoint/2010/main" val="8594445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1153FEC-2D1D-499D-92B9-C7B5D30F58A2}"/>
              </a:ext>
            </a:extLst>
          </p:cNvPr>
          <p:cNvSpPr>
            <a:spLocks noGrp="1"/>
          </p:cNvSpPr>
          <p:nvPr>
            <p:ph type="title" idx="4294967295"/>
          </p:nvPr>
        </p:nvSpPr>
        <p:spPr>
          <a:xfrm>
            <a:off x="900900" y="-194130"/>
            <a:ext cx="12085674" cy="1323976"/>
          </a:xfrm>
        </p:spPr>
        <p:txBody>
          <a:bodyPr>
            <a:normAutofit/>
          </a:bodyPr>
          <a:lstStyle/>
          <a:p>
            <a:r>
              <a:rPr lang="en-CA" sz="2800" dirty="0">
                <a:solidFill>
                  <a:schemeClr val="bg1"/>
                </a:solidFill>
              </a:rPr>
              <a:t>Simple addresses all three stages of trauma therapy</a:t>
            </a:r>
          </a:p>
        </p:txBody>
      </p:sp>
      <p:pic>
        <p:nvPicPr>
          <p:cNvPr id="7" name="Content Placeholder 6">
            <a:extLst>
              <a:ext uri="{FF2B5EF4-FFF2-40B4-BE49-F238E27FC236}">
                <a16:creationId xmlns:a16="http://schemas.microsoft.com/office/drawing/2014/main" id="{19A8A4D9-B90C-450A-8AFF-47630DC5978E}"/>
              </a:ext>
            </a:extLst>
          </p:cNvPr>
          <p:cNvPicPr>
            <a:picLocks noGrp="1"/>
          </p:cNvPicPr>
          <p:nvPr>
            <p:ph idx="4294967295"/>
          </p:nvPr>
        </p:nvPicPr>
        <p:blipFill>
          <a:blip r:embed="rId2" r:link="rId3">
            <a:extLst>
              <a:ext uri="{28A0092B-C50C-407E-A947-70E740481C1C}">
                <a14:useLocalDpi xmlns:a14="http://schemas.microsoft.com/office/drawing/2010/main" val="0"/>
              </a:ext>
            </a:extLst>
          </a:blip>
          <a:stretch>
            <a:fillRect/>
          </a:stretch>
        </p:blipFill>
        <p:spPr bwMode="auto">
          <a:xfrm>
            <a:off x="196000" y="1129846"/>
            <a:ext cx="4246604" cy="4969029"/>
          </a:xfrm>
          <a:prstGeom prst="rect">
            <a:avLst/>
          </a:prstGeom>
          <a:noFill/>
        </p:spPr>
      </p:pic>
      <p:sp>
        <p:nvSpPr>
          <p:cNvPr id="11" name="Content Placeholder 10">
            <a:extLst>
              <a:ext uri="{FF2B5EF4-FFF2-40B4-BE49-F238E27FC236}">
                <a16:creationId xmlns:a16="http://schemas.microsoft.com/office/drawing/2014/main" id="{24F351D0-3C38-4D41-AD12-E5BD49B332A2}"/>
              </a:ext>
            </a:extLst>
          </p:cNvPr>
          <p:cNvSpPr>
            <a:spLocks noGrp="1"/>
          </p:cNvSpPr>
          <p:nvPr>
            <p:ph sz="quarter" idx="4294967295"/>
          </p:nvPr>
        </p:nvSpPr>
        <p:spPr>
          <a:xfrm>
            <a:off x="4632385" y="1034956"/>
            <a:ext cx="7559615" cy="5481638"/>
          </a:xfrm>
        </p:spPr>
        <p:txBody>
          <a:bodyPr>
            <a:normAutofit/>
          </a:bodyPr>
          <a:lstStyle/>
          <a:p>
            <a:r>
              <a:rPr lang="en-CA" sz="2000" dirty="0">
                <a:solidFill>
                  <a:schemeClr val="bg1"/>
                </a:solidFill>
              </a:rPr>
              <a:t>Stage I and II </a:t>
            </a:r>
            <a:r>
              <a:rPr lang="en-CA" sz="2000" dirty="0"/>
              <a:t>work focus on the bottom half of Maslow’s pyramid : meeting physiological and safety needs and staying safely in the window of tolerance. In simple we spend a lot of time discussing emotional regulation and building resources.</a:t>
            </a:r>
          </a:p>
          <a:p>
            <a:r>
              <a:rPr lang="en-CA" sz="2000" dirty="0">
                <a:solidFill>
                  <a:schemeClr val="bg1"/>
                </a:solidFill>
              </a:rPr>
              <a:t>Stage III </a:t>
            </a:r>
            <a:r>
              <a:rPr lang="en-CA" sz="2000" dirty="0"/>
              <a:t>work focuses on top half of pyramid : Developing connections, self-esteem and a sense of meaning.</a:t>
            </a:r>
          </a:p>
          <a:p>
            <a:r>
              <a:rPr lang="en-CA" sz="2000" dirty="0"/>
              <a:t>The goals diary card procedure outlines our various needs, helps us assess which are and aren’t met, and sets out a systematic approach to pursuing our need for connection.</a:t>
            </a:r>
          </a:p>
          <a:p>
            <a:r>
              <a:rPr lang="en-CA" sz="2000" dirty="0"/>
              <a:t>Stage three work pursues establishing a meaningful life through connections. It focuses on the upper half of Maslow’s pyramid or love and belonging, self-esteem, and self-actualization</a:t>
            </a:r>
          </a:p>
          <a:p>
            <a:r>
              <a:rPr lang="en-CA" sz="2000" dirty="0"/>
              <a:t>Stage three  fosters psychosocial growth through Erikson’s stages of achieving a healthy identity, the capacity for true intimacy, the desire to give back to the world, and to find meaning in life.</a:t>
            </a:r>
          </a:p>
          <a:p>
            <a:r>
              <a:rPr lang="en-CA" sz="2000" dirty="0"/>
              <a:t>This requires stages I and II work first.</a:t>
            </a:r>
          </a:p>
          <a:p>
            <a:endParaRPr lang="en-CA" sz="2000" dirty="0"/>
          </a:p>
          <a:p>
            <a:pPr marL="0" indent="0">
              <a:buNone/>
            </a:pPr>
            <a:endParaRPr lang="en-CA" sz="2000" dirty="0"/>
          </a:p>
          <a:p>
            <a:pPr marL="0" indent="0">
              <a:buNone/>
            </a:pPr>
            <a:endParaRPr lang="en-CA" sz="2000" dirty="0"/>
          </a:p>
        </p:txBody>
      </p:sp>
    </p:spTree>
    <p:extLst>
      <p:ext uri="{BB962C8B-B14F-4D97-AF65-F5344CB8AC3E}">
        <p14:creationId xmlns:p14="http://schemas.microsoft.com/office/powerpoint/2010/main" val="350685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F09957-FEAE-4C3F-B0A5-668F0DC03F61}"/>
              </a:ext>
            </a:extLst>
          </p:cNvPr>
          <p:cNvSpPr>
            <a:spLocks noGrp="1"/>
          </p:cNvSpPr>
          <p:nvPr>
            <p:ph type="title"/>
          </p:nvPr>
        </p:nvSpPr>
        <p:spPr>
          <a:xfrm>
            <a:off x="-722051" y="172065"/>
            <a:ext cx="7048692" cy="1059180"/>
          </a:xfrm>
        </p:spPr>
        <p:txBody>
          <a:bodyPr>
            <a:normAutofit/>
          </a:bodyPr>
          <a:lstStyle/>
          <a:p>
            <a:pPr algn="ctr"/>
            <a:r>
              <a:rPr lang="en-CA" sz="3200" dirty="0">
                <a:solidFill>
                  <a:schemeClr val="bg1"/>
                </a:solidFill>
              </a:rPr>
              <a:t>What we will do today</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20909AD-120C-4198-AE70-8D4CFBC6D221}"/>
              </a:ext>
            </a:extLst>
          </p:cNvPr>
          <p:cNvSpPr>
            <a:spLocks noGrp="1"/>
          </p:cNvSpPr>
          <p:nvPr>
            <p:ph idx="1"/>
          </p:nvPr>
        </p:nvSpPr>
        <p:spPr>
          <a:xfrm>
            <a:off x="5604590" y="290170"/>
            <a:ext cx="6587409" cy="6136509"/>
          </a:xfrm>
        </p:spPr>
        <p:txBody>
          <a:bodyPr>
            <a:normAutofit fontScale="92500" lnSpcReduction="20000"/>
          </a:bodyPr>
          <a:lstStyle/>
          <a:p>
            <a:pPr marL="0" indent="0">
              <a:buNone/>
            </a:pPr>
            <a:endParaRPr lang="en-CA" sz="2400" dirty="0"/>
          </a:p>
          <a:p>
            <a:r>
              <a:rPr lang="en-CA" sz="2400" dirty="0"/>
              <a:t>What is dissociation?</a:t>
            </a:r>
          </a:p>
          <a:p>
            <a:r>
              <a:rPr lang="en-CA" sz="2400" dirty="0"/>
              <a:t>Structural dissociation theory</a:t>
            </a:r>
          </a:p>
          <a:p>
            <a:r>
              <a:rPr lang="en-CA" sz="2400" dirty="0"/>
              <a:t>How dissociation arises from trauma</a:t>
            </a:r>
          </a:p>
          <a:p>
            <a:r>
              <a:rPr lang="en-CA" sz="2400" dirty="0"/>
              <a:t>Primary structural dissociation</a:t>
            </a:r>
          </a:p>
          <a:p>
            <a:r>
              <a:rPr lang="en-CA" sz="2400" dirty="0"/>
              <a:t>Types of flashbacks</a:t>
            </a:r>
          </a:p>
          <a:p>
            <a:r>
              <a:rPr lang="en-CA" sz="2400" dirty="0"/>
              <a:t>Features of PTSD</a:t>
            </a:r>
          </a:p>
          <a:p>
            <a:r>
              <a:rPr lang="en-CA" sz="2400" dirty="0"/>
              <a:t>Secondary structural dissociation</a:t>
            </a:r>
          </a:p>
          <a:p>
            <a:r>
              <a:rPr lang="en-CA" sz="2400" dirty="0"/>
              <a:t>Tertiary structural dissociation</a:t>
            </a:r>
          </a:p>
          <a:p>
            <a:r>
              <a:rPr lang="en-CA" sz="2400" dirty="0"/>
              <a:t>Controversies in the diagnosis of dissociative identity disorder</a:t>
            </a:r>
          </a:p>
          <a:p>
            <a:r>
              <a:rPr lang="en-CA" sz="2400" dirty="0"/>
              <a:t>Treatment of the trauma spectrum disorders</a:t>
            </a:r>
          </a:p>
          <a:p>
            <a:r>
              <a:rPr lang="en-CA" sz="2400" dirty="0"/>
              <a:t>How simple addresses the three stages of trauma therapy</a:t>
            </a:r>
          </a:p>
          <a:p>
            <a:r>
              <a:rPr lang="en-CA" sz="2400" dirty="0">
                <a:solidFill>
                  <a:schemeClr val="bg1"/>
                </a:solidFill>
              </a:rPr>
              <a:t>Special considerations in the treatment of trauma</a:t>
            </a:r>
          </a:p>
          <a:p>
            <a:endParaRPr lang="en-CA" sz="2400" dirty="0"/>
          </a:p>
          <a:p>
            <a:endParaRPr lang="en-CA" sz="2400" dirty="0"/>
          </a:p>
          <a:p>
            <a:endParaRPr lang="en-CA" sz="2400" dirty="0"/>
          </a:p>
          <a:p>
            <a:endParaRPr lang="en-CA" dirty="0"/>
          </a:p>
          <a:p>
            <a:endParaRPr lang="en-CA" dirty="0"/>
          </a:p>
          <a:p>
            <a:pPr marL="0" indent="0">
              <a:buNone/>
            </a:pPr>
            <a:endParaRPr lang="en-CA" dirty="0"/>
          </a:p>
        </p:txBody>
      </p:sp>
      <p:pic>
        <p:nvPicPr>
          <p:cNvPr id="1026" name="Picture 2" descr="Dissociation and the self: What part of the brain makes you, you?">
            <a:extLst>
              <a:ext uri="{FF2B5EF4-FFF2-40B4-BE49-F238E27FC236}">
                <a16:creationId xmlns:a16="http://schemas.microsoft.com/office/drawing/2014/main" id="{B0308356-0E0E-44B5-BF0E-753086427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4" y="1433378"/>
            <a:ext cx="5328882" cy="409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32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2822" y="915754"/>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438C79-9AC8-7700-6044-17C0ABCC1663}"/>
              </a:ext>
            </a:extLst>
          </p:cNvPr>
          <p:cNvSpPr txBox="1"/>
          <p:nvPr/>
        </p:nvSpPr>
        <p:spPr>
          <a:xfrm>
            <a:off x="6271046" y="3178568"/>
            <a:ext cx="5548132" cy="3416320"/>
          </a:xfrm>
          <a:prstGeom prst="rect">
            <a:avLst/>
          </a:prstGeom>
          <a:noFill/>
        </p:spPr>
        <p:txBody>
          <a:bodyPr wrap="square">
            <a:spAutoFit/>
          </a:bodyPr>
          <a:lstStyle/>
          <a:p>
            <a:r>
              <a:rPr lang="en-US" sz="3600" dirty="0"/>
              <a:t>Clearly the treatment of the trauma related disorders is complex. Is there anything else we might have left out that you think is important for us to know?</a:t>
            </a:r>
            <a:endParaRPr lang="en-CA" sz="3600" dirty="0"/>
          </a:p>
        </p:txBody>
      </p:sp>
    </p:spTree>
    <p:extLst>
      <p:ext uri="{BB962C8B-B14F-4D97-AF65-F5344CB8AC3E}">
        <p14:creationId xmlns:p14="http://schemas.microsoft.com/office/powerpoint/2010/main" val="36522090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2F562B-BD82-BC33-D1FB-0EF33FA6F5F5}"/>
              </a:ext>
            </a:extLst>
          </p:cNvPr>
          <p:cNvSpPr txBox="1"/>
          <p:nvPr/>
        </p:nvSpPr>
        <p:spPr>
          <a:xfrm>
            <a:off x="562834" y="450131"/>
            <a:ext cx="3907766" cy="584775"/>
          </a:xfrm>
          <a:prstGeom prst="rect">
            <a:avLst/>
          </a:prstGeom>
          <a:noFill/>
        </p:spPr>
        <p:txBody>
          <a:bodyPr wrap="square">
            <a:spAutoFit/>
          </a:bodyPr>
          <a:lstStyle/>
          <a:p>
            <a:r>
              <a:rPr lang="en-CA" sz="3200" dirty="0">
                <a:solidFill>
                  <a:schemeClr val="bg1"/>
                </a:solidFill>
              </a:rPr>
              <a:t>SHAME AND GUILT</a:t>
            </a:r>
          </a:p>
        </p:txBody>
      </p:sp>
      <p:sp>
        <p:nvSpPr>
          <p:cNvPr id="8" name="TextBox 7">
            <a:extLst>
              <a:ext uri="{FF2B5EF4-FFF2-40B4-BE49-F238E27FC236}">
                <a16:creationId xmlns:a16="http://schemas.microsoft.com/office/drawing/2014/main" id="{C0D089C6-59F8-2083-D958-4A49BA8C8623}"/>
              </a:ext>
            </a:extLst>
          </p:cNvPr>
          <p:cNvSpPr txBox="1"/>
          <p:nvPr/>
        </p:nvSpPr>
        <p:spPr>
          <a:xfrm>
            <a:off x="4589310" y="302359"/>
            <a:ext cx="7276850" cy="6555641"/>
          </a:xfrm>
          <a:prstGeom prst="rect">
            <a:avLst/>
          </a:prstGeom>
          <a:noFill/>
        </p:spPr>
        <p:txBody>
          <a:bodyPr wrap="square">
            <a:spAutoFit/>
          </a:bodyPr>
          <a:lstStyle/>
          <a:p>
            <a:pPr marL="285750" indent="-285750">
              <a:buFont typeface="Arial" panose="020B0604020202020204" pitchFamily="34" charset="0"/>
              <a:buChar char="•"/>
            </a:pPr>
            <a:r>
              <a:rPr lang="en-US" sz="2000" dirty="0"/>
              <a:t>Guilt is the feeling that we have </a:t>
            </a:r>
            <a:r>
              <a:rPr lang="en-US" sz="2000" dirty="0">
                <a:solidFill>
                  <a:schemeClr val="bg1"/>
                </a:solidFill>
              </a:rPr>
              <a:t>done something </a:t>
            </a:r>
            <a:r>
              <a:rPr lang="en-US" sz="2000" dirty="0"/>
              <a:t>wrong</a:t>
            </a:r>
          </a:p>
          <a:p>
            <a:pPr marL="285750" indent="-285750">
              <a:buFont typeface="Arial" panose="020B0604020202020204" pitchFamily="34" charset="0"/>
              <a:buChar char="•"/>
            </a:pPr>
            <a:r>
              <a:rPr lang="en-US" sz="2000" dirty="0"/>
              <a:t>Shame, in contrast, is the feeling we have when we evaluate our actions, feelings, and behaviors and conclude that </a:t>
            </a:r>
            <a:r>
              <a:rPr lang="en-US" sz="2000" dirty="0">
                <a:solidFill>
                  <a:schemeClr val="bg1"/>
                </a:solidFill>
              </a:rPr>
              <a:t>we are </a:t>
            </a:r>
            <a:r>
              <a:rPr lang="en-US" sz="2000" dirty="0"/>
              <a:t>inadequate or deficient. Shame encompasses the whole of ourselves; it generates a wish to hide, to disappear or even to die. Shame is the feeling of inferiority.</a:t>
            </a:r>
          </a:p>
          <a:p>
            <a:pPr marL="285750" indent="-285750">
              <a:buFont typeface="Arial" panose="020B0604020202020204" pitchFamily="34" charset="0"/>
              <a:buChar char="•"/>
            </a:pPr>
            <a:r>
              <a:rPr lang="en-US" sz="2000" dirty="0"/>
              <a:t>Shame is the belief in one's inferior status or the feeling that one does not conform to social norms and expectations.</a:t>
            </a:r>
          </a:p>
          <a:p>
            <a:pPr marL="285750" indent="-285750">
              <a:buFont typeface="Arial" panose="020B0604020202020204" pitchFamily="34" charset="0"/>
              <a:buChar char="•"/>
            </a:pPr>
            <a:r>
              <a:rPr lang="en-US" sz="2000" dirty="0"/>
              <a:t>Shame is frequently associated with complex PTSD. Enduring prolonged abuse, whether it be by a caregiver, partner, relative, or coworker, leaves the person with a false internalized belief that they are innately bad, defective, and not good enough. </a:t>
            </a:r>
          </a:p>
          <a:p>
            <a:pPr marL="285750" indent="-285750">
              <a:buFont typeface="Arial" panose="020B0604020202020204" pitchFamily="34" charset="0"/>
              <a:buChar char="•"/>
            </a:pPr>
            <a:r>
              <a:rPr lang="en-US" sz="2000" dirty="0"/>
              <a:t>Shame is associated with trust issues, being a people pleaser, self sabotage, feeling undeserving of love, never feeling safe, feeling as if you must be perfect, constantly feeling like you've done something wrong, and a chronic sense of worthlessness and not being good enough.</a:t>
            </a:r>
          </a:p>
          <a:p>
            <a:pPr marL="285750" indent="-285750">
              <a:buFont typeface="Arial" panose="020B0604020202020204" pitchFamily="34" charset="0"/>
              <a:buChar char="•"/>
            </a:pPr>
            <a:r>
              <a:rPr lang="en-US" sz="2000" dirty="0"/>
              <a:t>People experience external shame in the form of thoughts and feelings about how they exist in the mind of others and internal shame or self-directed evaluations, thoughts and feelings about inadequacies and flaws.</a:t>
            </a:r>
            <a:endParaRPr lang="en-CA" sz="2000" dirty="0"/>
          </a:p>
        </p:txBody>
      </p:sp>
      <p:pic>
        <p:nvPicPr>
          <p:cNvPr id="12" name="Picture 2" descr="The Difference Between Shame and Guilt - NICABM">
            <a:extLst>
              <a:ext uri="{FF2B5EF4-FFF2-40B4-BE49-F238E27FC236}">
                <a16:creationId xmlns:a16="http://schemas.microsoft.com/office/drawing/2014/main" id="{5E2F7097-EE49-7EBE-280C-1C2827A87F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29" y="1034906"/>
            <a:ext cx="4103687" cy="5502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6679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w to understand PTSD | Atrapamente">
            <a:extLst>
              <a:ext uri="{FF2B5EF4-FFF2-40B4-BE49-F238E27FC236}">
                <a16:creationId xmlns:a16="http://schemas.microsoft.com/office/drawing/2014/main" id="{3FDD55DB-F3DD-4DC4-A248-46931BF16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08" y="683056"/>
            <a:ext cx="3287139" cy="55789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80C3FF1-AAC4-02BC-35D6-CE5F69DF17FC}"/>
              </a:ext>
            </a:extLst>
          </p:cNvPr>
          <p:cNvSpPr txBox="1"/>
          <p:nvPr/>
        </p:nvSpPr>
        <p:spPr>
          <a:xfrm>
            <a:off x="318108" y="0"/>
            <a:ext cx="11948732" cy="523220"/>
          </a:xfrm>
          <a:prstGeom prst="rect">
            <a:avLst/>
          </a:prstGeom>
          <a:noFill/>
        </p:spPr>
        <p:txBody>
          <a:bodyPr wrap="square">
            <a:spAutoFit/>
          </a:bodyPr>
          <a:lstStyle/>
          <a:p>
            <a:r>
              <a:rPr lang="en-CA" sz="2800" dirty="0">
                <a:solidFill>
                  <a:schemeClr val="bg1"/>
                </a:solidFill>
              </a:rPr>
              <a:t>SHAME: A FEATURE OF ATTACHMENT ISSUES AND CAREGIVER TRAUMA</a:t>
            </a:r>
          </a:p>
        </p:txBody>
      </p:sp>
      <p:sp>
        <p:nvSpPr>
          <p:cNvPr id="8" name="TextBox 7">
            <a:extLst>
              <a:ext uri="{FF2B5EF4-FFF2-40B4-BE49-F238E27FC236}">
                <a16:creationId xmlns:a16="http://schemas.microsoft.com/office/drawing/2014/main" id="{5EE93537-FA54-93B3-2E3C-E88D943410E2}"/>
              </a:ext>
            </a:extLst>
          </p:cNvPr>
          <p:cNvSpPr txBox="1"/>
          <p:nvPr/>
        </p:nvSpPr>
        <p:spPr>
          <a:xfrm>
            <a:off x="3929421" y="629743"/>
            <a:ext cx="7785567" cy="5909310"/>
          </a:xfrm>
          <a:prstGeom prst="rect">
            <a:avLst/>
          </a:prstGeom>
          <a:noFill/>
        </p:spPr>
        <p:txBody>
          <a:bodyPr wrap="square">
            <a:spAutoFit/>
          </a:bodyPr>
          <a:lstStyle/>
          <a:p>
            <a:pPr marL="285750" lvl="0" indent="-285750">
              <a:buFont typeface="Arial" panose="020B0604020202020204" pitchFamily="34" charset="0"/>
              <a:buChar char="•"/>
            </a:pPr>
            <a:r>
              <a:rPr lang="en-US" dirty="0"/>
              <a:t>When most of us think of an abused child, we rationally know the child does not deserve the abuse. We consider the abuser to be entirely at fault for the abuse.</a:t>
            </a:r>
          </a:p>
          <a:p>
            <a:pPr marL="285750" lvl="0" indent="-285750">
              <a:buFont typeface="Arial" panose="020B0604020202020204" pitchFamily="34" charset="0"/>
              <a:buChar char="•"/>
            </a:pPr>
            <a:r>
              <a:rPr lang="en-US" dirty="0"/>
              <a:t>If, however, as adults, we are in an abusive relationship, over time, we often come to believe that the problem is with us.(gaslighting-Stockholm syndrome.)</a:t>
            </a:r>
          </a:p>
          <a:p>
            <a:pPr marL="285750" lvl="0" indent="-285750">
              <a:buFont typeface="Arial" panose="020B0604020202020204" pitchFamily="34" charset="0"/>
              <a:buChar char="•"/>
            </a:pPr>
            <a:r>
              <a:rPr lang="en-US" dirty="0"/>
              <a:t>That is because we come to feel the situation from emotional mind and emotional mind dominates rational mind.</a:t>
            </a:r>
          </a:p>
          <a:p>
            <a:pPr marL="285750" lvl="0" indent="-285750">
              <a:buFont typeface="Arial" panose="020B0604020202020204" pitchFamily="34" charset="0"/>
              <a:buChar char="•"/>
            </a:pPr>
            <a:r>
              <a:rPr lang="en-US" dirty="0"/>
              <a:t>The emotional mind is fully developed at birth, the rational mind isn’t, it starts to develop at age 3-4 and is only fully developed by our mid 20’s.</a:t>
            </a:r>
          </a:p>
          <a:p>
            <a:pPr marL="285750" lvl="0" indent="-285750">
              <a:buFont typeface="Arial" panose="020B0604020202020204" pitchFamily="34" charset="0"/>
              <a:buChar char="•"/>
            </a:pPr>
            <a:r>
              <a:rPr lang="en-US" dirty="0"/>
              <a:t>The abused child doesn’t have the capacity to think rationally about their situation. They can only “feel” the situation. The model that forms in their mind is that of </a:t>
            </a:r>
            <a:r>
              <a:rPr lang="en-US" dirty="0">
                <a:solidFill>
                  <a:schemeClr val="bg1"/>
                </a:solidFill>
              </a:rPr>
              <a:t>1) </a:t>
            </a:r>
            <a:r>
              <a:rPr lang="en-US" dirty="0"/>
              <a:t>an all-knowing, all-powerful adult who is angry at them and repeatedly holds them at fault, and </a:t>
            </a:r>
            <a:r>
              <a:rPr lang="en-US" dirty="0">
                <a:solidFill>
                  <a:schemeClr val="bg1"/>
                </a:solidFill>
              </a:rPr>
              <a:t>2) </a:t>
            </a:r>
            <a:r>
              <a:rPr lang="en-US" dirty="0"/>
              <a:t>their frightened, or despairing/abandoned selves .</a:t>
            </a:r>
          </a:p>
          <a:p>
            <a:pPr marL="285750" lvl="0" indent="-285750">
              <a:buFont typeface="Arial" panose="020B0604020202020204" pitchFamily="34" charset="0"/>
              <a:buChar char="•"/>
            </a:pPr>
            <a:r>
              <a:rPr lang="en-US" dirty="0"/>
              <a:t>Shame, the feeling that there is something fundamentally wrong, evil, unlovable, not good enough, or different and that I will be abandoned, in danger, unhappy and that it is my fault is born in this caregiver child dynamic. This deep-rooted feeling is resistant to change by rational mind re-framing. </a:t>
            </a:r>
          </a:p>
          <a:p>
            <a:pPr marL="285750" lvl="0" indent="-285750">
              <a:buFont typeface="Arial" panose="020B0604020202020204" pitchFamily="34" charset="0"/>
              <a:buChar char="•"/>
            </a:pPr>
            <a:r>
              <a:rPr lang="en-US" dirty="0"/>
              <a:t>This kind of shame is extremely common in people with attachment and developmental trauma issues.     </a:t>
            </a:r>
            <a:endParaRPr lang="en-CA" dirty="0"/>
          </a:p>
        </p:txBody>
      </p:sp>
    </p:spTree>
    <p:extLst>
      <p:ext uri="{BB962C8B-B14F-4D97-AF65-F5344CB8AC3E}">
        <p14:creationId xmlns:p14="http://schemas.microsoft.com/office/powerpoint/2010/main" val="36360056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0F025F-8525-6A2E-4474-3610704D1BD3}"/>
              </a:ext>
            </a:extLst>
          </p:cNvPr>
          <p:cNvSpPr txBox="1"/>
          <p:nvPr/>
        </p:nvSpPr>
        <p:spPr>
          <a:xfrm>
            <a:off x="4813738" y="612844"/>
            <a:ext cx="7220003" cy="5632311"/>
          </a:xfrm>
          <a:prstGeom prst="rect">
            <a:avLst/>
          </a:prstGeom>
          <a:noFill/>
        </p:spPr>
        <p:txBody>
          <a:bodyPr wrap="square">
            <a:spAutoFit/>
          </a:bodyPr>
          <a:lstStyle/>
          <a:p>
            <a:pPr marL="285750" indent="-285750">
              <a:buFont typeface="Arial" panose="020B0604020202020204" pitchFamily="34" charset="0"/>
              <a:buChar char="•"/>
            </a:pPr>
            <a:r>
              <a:rPr lang="en-US" sz="2400" dirty="0"/>
              <a:t>Shame often result in people stopping or never engaging in treatment.</a:t>
            </a:r>
          </a:p>
          <a:p>
            <a:pPr marL="285750" indent="-285750">
              <a:buFont typeface="Arial" panose="020B0604020202020204" pitchFamily="34" charset="0"/>
              <a:buChar char="•"/>
            </a:pPr>
            <a:r>
              <a:rPr lang="en-US" sz="2400" dirty="0"/>
              <a:t>Shame impedes social connection and cuts the individual off from the support and soothing that may come from others including therapists.</a:t>
            </a:r>
          </a:p>
          <a:p>
            <a:pPr marL="285750" indent="-285750">
              <a:buFont typeface="Arial" panose="020B0604020202020204" pitchFamily="34" charset="0"/>
              <a:buChar char="•"/>
            </a:pPr>
            <a:r>
              <a:rPr lang="en-US" sz="2400" dirty="0"/>
              <a:t>The power imbalance between patient and therapist, and the unilateral exposure of the patients most intimate thoughts and feelings can further contribute to a feeling of shame in therapy.</a:t>
            </a:r>
          </a:p>
          <a:p>
            <a:pPr marL="285750" indent="-285750">
              <a:buFont typeface="Arial" panose="020B0604020202020204" pitchFamily="34" charset="0"/>
              <a:buChar char="•"/>
            </a:pPr>
            <a:r>
              <a:rPr lang="en-US" sz="2400" dirty="0"/>
              <a:t>The lack of trust present in complex PTSD starts with early attachment issues and the failure to negotiate Erickson's stage of trust versus mistrust. </a:t>
            </a:r>
          </a:p>
          <a:p>
            <a:pPr marL="285750" indent="-285750">
              <a:buFont typeface="Arial" panose="020B0604020202020204" pitchFamily="34" charset="0"/>
              <a:buChar char="•"/>
            </a:pPr>
            <a:r>
              <a:rPr lang="en-US" sz="2400" dirty="0"/>
              <a:t>The development of a trusting and secure relationship whether it be with a mentor, friend, partner, or therapist is key in the repair of shame.</a:t>
            </a:r>
            <a:endParaRPr lang="en-CA" sz="2400" dirty="0"/>
          </a:p>
        </p:txBody>
      </p:sp>
      <p:pic>
        <p:nvPicPr>
          <p:cNvPr id="12" name="Picture 2" descr="Chronic Shame and Depression: A Vicious Cycle | Rewire">
            <a:extLst>
              <a:ext uri="{FF2B5EF4-FFF2-40B4-BE49-F238E27FC236}">
                <a16:creationId xmlns:a16="http://schemas.microsoft.com/office/drawing/2014/main" id="{93B0B671-23A6-5AFE-A3C0-8B9A71194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73" y="1545771"/>
            <a:ext cx="4231689" cy="3344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64A53D-B2A9-844D-4136-3B7C563F0F97}"/>
              </a:ext>
            </a:extLst>
          </p:cNvPr>
          <p:cNvSpPr txBox="1"/>
          <p:nvPr/>
        </p:nvSpPr>
        <p:spPr>
          <a:xfrm>
            <a:off x="617412" y="776548"/>
            <a:ext cx="3799792" cy="584775"/>
          </a:xfrm>
          <a:prstGeom prst="rect">
            <a:avLst/>
          </a:prstGeom>
          <a:noFill/>
        </p:spPr>
        <p:txBody>
          <a:bodyPr wrap="square">
            <a:spAutoFit/>
          </a:bodyPr>
          <a:lstStyle/>
          <a:p>
            <a:r>
              <a:rPr lang="en-US" sz="3200" dirty="0">
                <a:solidFill>
                  <a:schemeClr val="bg1"/>
                </a:solidFill>
              </a:rPr>
              <a:t>SHAME IN THERAPY</a:t>
            </a:r>
            <a:endParaRPr lang="en-CA" sz="3200" dirty="0">
              <a:solidFill>
                <a:schemeClr val="bg1"/>
              </a:solidFill>
            </a:endParaRPr>
          </a:p>
        </p:txBody>
      </p:sp>
    </p:spTree>
    <p:extLst>
      <p:ext uri="{BB962C8B-B14F-4D97-AF65-F5344CB8AC3E}">
        <p14:creationId xmlns:p14="http://schemas.microsoft.com/office/powerpoint/2010/main" val="3414791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STOP: A Short Mindfulness Practice">
            <a:hlinkClick r:id="" action="ppaction://media"/>
            <a:extLst>
              <a:ext uri="{FF2B5EF4-FFF2-40B4-BE49-F238E27FC236}">
                <a16:creationId xmlns:a16="http://schemas.microsoft.com/office/drawing/2014/main" id="{0DC4D43C-D1B4-4DE4-BEB3-C7E0CCFC321D}"/>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693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hat is Trauma-Informed Care? - University at Buffalo School of Social Work  - University at Buffalo">
            <a:extLst>
              <a:ext uri="{FF2B5EF4-FFF2-40B4-BE49-F238E27FC236}">
                <a16:creationId xmlns:a16="http://schemas.microsoft.com/office/drawing/2014/main" id="{449FDB89-B301-48AE-9345-AE2B221105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8521" y="707886"/>
            <a:ext cx="5075625" cy="58993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857A333-BBCD-9886-953D-E7E1BD08FCCC}"/>
              </a:ext>
            </a:extLst>
          </p:cNvPr>
          <p:cNvSpPr txBox="1"/>
          <p:nvPr/>
        </p:nvSpPr>
        <p:spPr>
          <a:xfrm>
            <a:off x="941998" y="124801"/>
            <a:ext cx="4026817" cy="523220"/>
          </a:xfrm>
          <a:prstGeom prst="rect">
            <a:avLst/>
          </a:prstGeom>
          <a:noFill/>
        </p:spPr>
        <p:txBody>
          <a:bodyPr wrap="square">
            <a:spAutoFit/>
          </a:bodyPr>
          <a:lstStyle/>
          <a:p>
            <a:r>
              <a:rPr lang="en-CA" sz="2800" dirty="0">
                <a:solidFill>
                  <a:schemeClr val="bg1"/>
                </a:solidFill>
              </a:rPr>
              <a:t>RE-TRAUMATIZATION</a:t>
            </a:r>
          </a:p>
        </p:txBody>
      </p:sp>
      <p:sp>
        <p:nvSpPr>
          <p:cNvPr id="3" name="TextBox 2">
            <a:extLst>
              <a:ext uri="{FF2B5EF4-FFF2-40B4-BE49-F238E27FC236}">
                <a16:creationId xmlns:a16="http://schemas.microsoft.com/office/drawing/2014/main" id="{8C4FD574-2707-5D40-0C85-2E5790F806B0}"/>
              </a:ext>
            </a:extLst>
          </p:cNvPr>
          <p:cNvSpPr txBox="1"/>
          <p:nvPr/>
        </p:nvSpPr>
        <p:spPr>
          <a:xfrm>
            <a:off x="5555412" y="648021"/>
            <a:ext cx="6464332" cy="5632311"/>
          </a:xfrm>
          <a:prstGeom prst="rect">
            <a:avLst/>
          </a:prstGeom>
          <a:noFill/>
        </p:spPr>
        <p:txBody>
          <a:bodyPr wrap="square">
            <a:spAutoFit/>
          </a:bodyPr>
          <a:lstStyle/>
          <a:p>
            <a:pPr marL="285750" indent="-285750">
              <a:buFont typeface="Arial" panose="020B0604020202020204" pitchFamily="34" charset="0"/>
              <a:buChar char="•"/>
            </a:pPr>
            <a:r>
              <a:rPr lang="en-US" sz="2400" dirty="0"/>
              <a:t>Re-traumatization happens when a person suffering from a trauma related disorder is exposed to people, incidents, or environments that cause them to relive the previous trauma, almost as if it were occurring again.</a:t>
            </a:r>
          </a:p>
          <a:p>
            <a:pPr marL="285750" indent="-285750">
              <a:buFont typeface="Arial" panose="020B0604020202020204" pitchFamily="34" charset="0"/>
              <a:buChar char="•"/>
            </a:pPr>
            <a:r>
              <a:rPr lang="en-US" sz="2400" dirty="0"/>
              <a:t>Because we are drawn not to relationships that are good for us but to those that are familiar, re-traumatization is common.</a:t>
            </a:r>
          </a:p>
          <a:p>
            <a:pPr marL="285750" indent="-285750">
              <a:buFont typeface="Arial" panose="020B0604020202020204" pitchFamily="34" charset="0"/>
              <a:buChar char="•"/>
            </a:pPr>
            <a:r>
              <a:rPr lang="en-US" sz="2400" dirty="0"/>
              <a:t>In a therapeutic setting transference and countertransference can result in re-traumatization.</a:t>
            </a:r>
          </a:p>
          <a:p>
            <a:pPr marL="285750" indent="-285750">
              <a:buFont typeface="Arial" panose="020B0604020202020204" pitchFamily="34" charset="0"/>
              <a:buChar char="•"/>
            </a:pPr>
            <a:r>
              <a:rPr lang="en-US" sz="2400" dirty="0"/>
              <a:t>Re-traumatization often affects vulnerable people in contact with healthcare settings.</a:t>
            </a:r>
          </a:p>
          <a:p>
            <a:pPr marL="285750" indent="-285750">
              <a:buFont typeface="Arial" panose="020B0604020202020204" pitchFamily="34" charset="0"/>
              <a:buChar char="•"/>
            </a:pPr>
            <a:r>
              <a:rPr lang="en-US" sz="2400" dirty="0"/>
              <a:t>Re-traumatization can be prevented through trauma informed care.</a:t>
            </a:r>
            <a:endParaRPr lang="en-CA" sz="2400" dirty="0"/>
          </a:p>
        </p:txBody>
      </p:sp>
    </p:spTree>
    <p:extLst>
      <p:ext uri="{BB962C8B-B14F-4D97-AF65-F5344CB8AC3E}">
        <p14:creationId xmlns:p14="http://schemas.microsoft.com/office/powerpoint/2010/main" val="18153313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What is Trauma-Informed Care? - University at Buffalo School of Social Work  - University at Buffalo">
            <a:extLst>
              <a:ext uri="{FF2B5EF4-FFF2-40B4-BE49-F238E27FC236}">
                <a16:creationId xmlns:a16="http://schemas.microsoft.com/office/drawing/2014/main" id="{CBB50907-7E9A-499D-8720-04CAC2E9358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71283" y="800006"/>
            <a:ext cx="9635078" cy="57301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3ABE1D-6B7D-4DF8-BFD2-D332DADCFFD9}"/>
              </a:ext>
            </a:extLst>
          </p:cNvPr>
          <p:cNvSpPr txBox="1"/>
          <p:nvPr/>
        </p:nvSpPr>
        <p:spPr>
          <a:xfrm>
            <a:off x="2846181" y="153676"/>
            <a:ext cx="6499638" cy="523220"/>
          </a:xfrm>
          <a:prstGeom prst="rect">
            <a:avLst/>
          </a:prstGeom>
          <a:noFill/>
        </p:spPr>
        <p:txBody>
          <a:bodyPr wrap="square">
            <a:spAutoFit/>
          </a:bodyPr>
          <a:lstStyle/>
          <a:p>
            <a:r>
              <a:rPr lang="en-CA" sz="2800" dirty="0">
                <a:solidFill>
                  <a:schemeClr val="bg1"/>
                </a:solidFill>
              </a:rPr>
              <a:t>TRAUMA INFORMED CARE: WHAT HELPS</a:t>
            </a:r>
          </a:p>
        </p:txBody>
      </p:sp>
    </p:spTree>
    <p:extLst>
      <p:ext uri="{BB962C8B-B14F-4D97-AF65-F5344CB8AC3E}">
        <p14:creationId xmlns:p14="http://schemas.microsoft.com/office/powerpoint/2010/main" val="21882048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A80089FF-E33F-4C9A-9202-043F4A3E6869}"/>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591046" y="802547"/>
            <a:ext cx="3182168" cy="5251118"/>
          </a:xfrm>
          <a:prstGeom prst="rect">
            <a:avLst/>
          </a:prstGeom>
          <a:noFill/>
        </p:spPr>
      </p:pic>
      <p:pic>
        <p:nvPicPr>
          <p:cNvPr id="2050" name="Picture 2" descr="The Complex PTSD Workbook: A Mind-Body Approach to Regaining Emotional  Control and Becoming Whole: Schwartz PhD, Arielle, Knipe PhD, Jim:  9781623158248: Books - Amazon.ca">
            <a:extLst>
              <a:ext uri="{FF2B5EF4-FFF2-40B4-BE49-F238E27FC236}">
                <a16:creationId xmlns:a16="http://schemas.microsoft.com/office/drawing/2014/main" id="{1D09C3F1-6B7F-4BAA-AF82-172DD239B6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855" y="802546"/>
            <a:ext cx="3182168" cy="52511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Body Keeps the Score: Brain, Mind, and Body in the Healing of Trauma:  van der Kolk M.D., Bessel: 9780670785933: Psychiatry: Amazon Canada">
            <a:extLst>
              <a:ext uri="{FF2B5EF4-FFF2-40B4-BE49-F238E27FC236}">
                <a16:creationId xmlns:a16="http://schemas.microsoft.com/office/drawing/2014/main" id="{5B167590-D7F3-1076-9068-6B45451A27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0664" y="635162"/>
            <a:ext cx="3185343" cy="5630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6095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1039925" y="326570"/>
            <a:ext cx="5338557" cy="6204857"/>
          </a:xfrm>
          <a:prstGeom prst="rect">
            <a:avLst/>
          </a:prstGeom>
        </p:spPr>
      </p:pic>
      <p:pic>
        <p:nvPicPr>
          <p:cNvPr id="2" name="Picture 1" descr="A person with big eyes&#10;&#10;Description automatically generated">
            <a:extLst>
              <a:ext uri="{FF2B5EF4-FFF2-40B4-BE49-F238E27FC236}">
                <a16:creationId xmlns:a16="http://schemas.microsoft.com/office/drawing/2014/main" id="{78215A4E-8932-FF48-3622-38D5A529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17" y="969875"/>
            <a:ext cx="3526419" cy="4918245"/>
          </a:xfrm>
          <a:prstGeom prst="rect">
            <a:avLst/>
          </a:prstGeom>
        </p:spPr>
      </p:pic>
    </p:spTree>
    <p:extLst>
      <p:ext uri="{BB962C8B-B14F-4D97-AF65-F5344CB8AC3E}">
        <p14:creationId xmlns:p14="http://schemas.microsoft.com/office/powerpoint/2010/main" val="19248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7" name="Picture 6">
            <a:extLst>
              <a:ext uri="{FF2B5EF4-FFF2-40B4-BE49-F238E27FC236}">
                <a16:creationId xmlns:a16="http://schemas.microsoft.com/office/drawing/2014/main" id="{E5D5CD68-62D8-439A-AED8-335BB140E24A}"/>
              </a:ext>
            </a:extLst>
          </p:cNvPr>
          <p:cNvPicPr>
            <a:picLocks noChangeAspect="1"/>
          </p:cNvPicPr>
          <p:nvPr/>
        </p:nvPicPr>
        <p:blipFill rotWithShape="1">
          <a:blip r:embed="rId3"/>
          <a:srcRect t="16045"/>
          <a:stretch/>
        </p:blipFill>
        <p:spPr>
          <a:xfrm>
            <a:off x="20" y="10"/>
            <a:ext cx="12191980" cy="6857990"/>
          </a:xfrm>
          <a:prstGeom prst="rect">
            <a:avLst/>
          </a:prstGeom>
        </p:spPr>
      </p:pic>
      <p:pic>
        <p:nvPicPr>
          <p:cNvPr id="19" name="Picture 18">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3A39A32E-185A-4968-8537-EA0B9F144359}"/>
              </a:ext>
            </a:extLst>
          </p:cNvPr>
          <p:cNvSpPr>
            <a:spLocks noGrp="1"/>
          </p:cNvSpPr>
          <p:nvPr>
            <p:ph type="title" idx="4294967295"/>
          </p:nvPr>
        </p:nvSpPr>
        <p:spPr>
          <a:xfrm>
            <a:off x="1920874" y="2022475"/>
            <a:ext cx="8347076" cy="1595952"/>
          </a:xfrm>
        </p:spPr>
        <p:txBody>
          <a:bodyPr vert="horz" lIns="91440" tIns="45720" rIns="91440" bIns="45720" rtlCol="0" anchor="b">
            <a:normAutofit/>
          </a:bodyPr>
          <a:lstStyle/>
          <a:p>
            <a:pPr algn="ctr"/>
            <a:r>
              <a:rPr lang="en-US" sz="4800" dirty="0">
                <a:solidFill>
                  <a:schemeClr val="tx1"/>
                </a:solidFill>
              </a:rPr>
              <a:t>See you next session</a:t>
            </a:r>
          </a:p>
        </p:txBody>
      </p:sp>
    </p:spTree>
    <p:extLst>
      <p:ext uri="{BB962C8B-B14F-4D97-AF65-F5344CB8AC3E}">
        <p14:creationId xmlns:p14="http://schemas.microsoft.com/office/powerpoint/2010/main" val="349541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17"/>
                                        </p:tgtEl>
                                        <p:attrNameLst>
                                          <p:attrName>style.visibility</p:attrName>
                                        </p:attrNameLst>
                                      </p:cBhvr>
                                      <p:to>
                                        <p:strVal val="visible"/>
                                      </p:to>
                                    </p:set>
                                    <p:animEffect transition="in" filter="fade">
                                      <p:cBhvr>
                                        <p:cTn id="13"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20E007-87B6-CD86-EE28-5E56AB465226}"/>
              </a:ext>
            </a:extLst>
          </p:cNvPr>
          <p:cNvSpPr txBox="1"/>
          <p:nvPr/>
        </p:nvSpPr>
        <p:spPr>
          <a:xfrm>
            <a:off x="34505" y="359341"/>
            <a:ext cx="12122989" cy="3139321"/>
          </a:xfrm>
          <a:prstGeom prst="rect">
            <a:avLst/>
          </a:prstGeom>
          <a:noFill/>
        </p:spPr>
        <p:txBody>
          <a:bodyPr wrap="square">
            <a:spAutoFit/>
          </a:bodyPr>
          <a:lstStyle/>
          <a:p>
            <a:r>
              <a:rPr lang="en-US" b="0" i="0" dirty="0">
                <a:effectLst/>
                <a:latin typeface="Arial" panose="020B0604020202020204" pitchFamily="34" charset="0"/>
              </a:rPr>
              <a:t>(1)Structural dissociation theory is a psychological theory that was developed by </a:t>
            </a:r>
            <a:r>
              <a:rPr lang="en-US" b="0" i="0" dirty="0" err="1">
                <a:effectLst/>
                <a:latin typeface="Arial" panose="020B0604020202020204" pitchFamily="34" charset="0"/>
              </a:rPr>
              <a:t>Onno</a:t>
            </a:r>
            <a:r>
              <a:rPr lang="en-US" b="0" i="0" dirty="0">
                <a:effectLst/>
                <a:latin typeface="Arial" panose="020B0604020202020204" pitchFamily="34" charset="0"/>
              </a:rPr>
              <a:t> van der Hart, </a:t>
            </a:r>
            <a:r>
              <a:rPr lang="en-US" b="0" i="0" dirty="0" err="1">
                <a:effectLst/>
                <a:latin typeface="Arial" panose="020B0604020202020204" pitchFamily="34" charset="0"/>
              </a:rPr>
              <a:t>Ellert</a:t>
            </a:r>
            <a:r>
              <a:rPr lang="en-US" b="0" i="0" dirty="0">
                <a:effectLst/>
                <a:latin typeface="Arial" panose="020B0604020202020204" pitchFamily="34" charset="0"/>
              </a:rPr>
              <a:t> </a:t>
            </a:r>
            <a:r>
              <a:rPr lang="en-US" b="0" i="0" dirty="0" err="1">
                <a:effectLst/>
                <a:latin typeface="Arial" panose="020B0604020202020204" pitchFamily="34" charset="0"/>
              </a:rPr>
              <a:t>Nijenhuis</a:t>
            </a:r>
            <a:r>
              <a:rPr lang="en-US" b="0" i="0" dirty="0">
                <a:effectLst/>
                <a:latin typeface="Arial" panose="020B0604020202020204" pitchFamily="34" charset="0"/>
              </a:rPr>
              <a:t>, and Kathy Steele. It is based on the idea that the mind is structured into different parts or self-states, each with its own thoughts, feelings, and memories. According to this theory, dissociation is a normal and adaptive response to trauma, where the mind separates different parts of the self in order to cope with overwhelming experiences.</a:t>
            </a:r>
            <a:br>
              <a:rPr lang="en-US" dirty="0"/>
            </a:br>
            <a:r>
              <a:rPr lang="en-US" b="0" i="0" dirty="0">
                <a:effectLst/>
                <a:latin typeface="Arial" panose="020B0604020202020204" pitchFamily="34" charset="0"/>
              </a:rPr>
              <a:t>In structural dissociation theory, there are two main parts of the self: the apparently normal part (ANP) and the emotional part (EP). The ANP is responsible for day-to-day functioning and is often unaware of traumatic memories, while the EP holds the emotional and traumatic memories. When a person experiences trauma, these parts of the self can become fragmented and disconnected, leading to symptoms of dissociation and other psychological disorders.</a:t>
            </a:r>
            <a:br>
              <a:rPr lang="en-US" dirty="0"/>
            </a:br>
            <a:r>
              <a:rPr lang="en-US" b="0" i="0" dirty="0">
                <a:effectLst/>
                <a:latin typeface="Arial" panose="020B0604020202020204" pitchFamily="34" charset="0"/>
              </a:rPr>
              <a:t>Therapy based on structural dissociation theory aims to help individuals integrate these different parts of the self, so that they can process and heal from traumatic experiences. By understanding and working with these different self-states, individuals can develop a more cohesive sense of self and reduce symptoms of dissociation.</a:t>
            </a:r>
            <a:endParaRPr lang="en-CA" dirty="0"/>
          </a:p>
        </p:txBody>
      </p:sp>
    </p:spTree>
    <p:extLst>
      <p:ext uri="{BB962C8B-B14F-4D97-AF65-F5344CB8AC3E}">
        <p14:creationId xmlns:p14="http://schemas.microsoft.com/office/powerpoint/2010/main" val="9068082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CEB0B7-D136-B466-4556-27A76F7544AF}"/>
              </a:ext>
            </a:extLst>
          </p:cNvPr>
          <p:cNvSpPr txBox="1"/>
          <p:nvPr/>
        </p:nvSpPr>
        <p:spPr>
          <a:xfrm>
            <a:off x="123645" y="123567"/>
            <a:ext cx="12068355" cy="4247317"/>
          </a:xfrm>
          <a:prstGeom prst="rect">
            <a:avLst/>
          </a:prstGeom>
          <a:noFill/>
        </p:spPr>
        <p:txBody>
          <a:bodyPr wrap="square">
            <a:spAutoFit/>
          </a:bodyPr>
          <a:lstStyle/>
          <a:p>
            <a:r>
              <a:rPr lang="en-US" b="0" i="0" dirty="0">
                <a:effectLst/>
                <a:latin typeface="Arial" panose="020B0604020202020204" pitchFamily="34" charset="0"/>
              </a:rPr>
              <a:t>(2)Flashbacks are a common symptom of post-traumatic stress disorder (PTSD) and can be distressing experiences where a person feels as though they are reliving a traumatic event. There are several different types of flashbacks that individuals may experience:</a:t>
            </a:r>
            <a:br>
              <a:rPr lang="en-US" dirty="0"/>
            </a:br>
            <a:r>
              <a:rPr lang="en-US" b="0" i="0" dirty="0">
                <a:effectLst/>
                <a:latin typeface="Arial" panose="020B0604020202020204" pitchFamily="34" charset="0"/>
              </a:rPr>
              <a:t>1. Visual flashbacks: These involve vivid images or scenes from the traumatic event that play out in the person's mind as if they are happening in the present moment.</a:t>
            </a:r>
            <a:br>
              <a:rPr lang="en-US" dirty="0"/>
            </a:br>
            <a:r>
              <a:rPr lang="en-US" b="0" i="0" dirty="0">
                <a:effectLst/>
                <a:latin typeface="Arial" panose="020B0604020202020204" pitchFamily="34" charset="0"/>
              </a:rPr>
              <a:t>2. Emotional flashbacks: These involve intense emotions or feelings related to the traumatic event, such as fear, sadness, or anger, that can be triggered by certain stimuli or reminders.</a:t>
            </a:r>
            <a:br>
              <a:rPr lang="en-US" dirty="0"/>
            </a:br>
            <a:r>
              <a:rPr lang="en-US" b="0" i="0" dirty="0">
                <a:effectLst/>
                <a:latin typeface="Arial" panose="020B0604020202020204" pitchFamily="34" charset="0"/>
              </a:rPr>
              <a:t>3. Sensory flashbacks: These involve sensations or physical feelings associated with the traumatic event, such as pain, smells, sounds, or tastes, that can be triggered by sensory cues in the environment.</a:t>
            </a:r>
            <a:br>
              <a:rPr lang="en-US" dirty="0"/>
            </a:br>
            <a:r>
              <a:rPr lang="en-US" b="0" i="0" dirty="0">
                <a:effectLst/>
                <a:latin typeface="Arial" panose="020B0604020202020204" pitchFamily="34" charset="0"/>
              </a:rPr>
              <a:t>4. Dissociative flashbacks: These involve a sense of detachment or disconnection from reality, where the person may feel like they are outside of their body or watching themselves from a distance.</a:t>
            </a:r>
            <a:br>
              <a:rPr lang="en-US" dirty="0"/>
            </a:br>
            <a:r>
              <a:rPr lang="en-US" b="0" i="0" dirty="0">
                <a:effectLst/>
                <a:latin typeface="Arial" panose="020B0604020202020204" pitchFamily="34" charset="0"/>
              </a:rPr>
              <a:t>It's important to note that flashbacks can vary in intensity and duration, and may be triggered by specific cues or reminders of the traumatic event. It's also important for individuals experiencing flashbacks to seek support from mental health professionals to learn coping strategies and techniques to manage and reduce the impact of these distressing experiences.</a:t>
            </a:r>
            <a:endParaRPr lang="en-CA" dirty="0"/>
          </a:p>
        </p:txBody>
      </p:sp>
    </p:spTree>
    <p:extLst>
      <p:ext uri="{BB962C8B-B14F-4D97-AF65-F5344CB8AC3E}">
        <p14:creationId xmlns:p14="http://schemas.microsoft.com/office/powerpoint/2010/main" val="136149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952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327804" y="349070"/>
            <a:ext cx="3933825" cy="2897188"/>
          </a:xfrm>
        </p:spPr>
        <p:txBody>
          <a:bodyPr>
            <a:normAutofit/>
          </a:bodyPr>
          <a:lstStyle/>
          <a:p>
            <a:pPr algn="ctr"/>
            <a:r>
              <a:rPr lang="en-US" sz="3200" dirty="0">
                <a:solidFill>
                  <a:schemeClr val="bg1"/>
                </a:solidFill>
              </a:rPr>
              <a:t>Homework from before the march break</a:t>
            </a:r>
            <a:endParaRPr lang="en-CA" sz="3200" dirty="0">
              <a:solidFill>
                <a:schemeClr val="bg1"/>
              </a:solidFill>
            </a:endParaRPr>
          </a:p>
        </p:txBody>
      </p:sp>
      <p:graphicFrame>
        <p:nvGraphicFramePr>
          <p:cNvPr id="7" name="Content Placeholder 2">
            <a:extLst>
              <a:ext uri="{FF2B5EF4-FFF2-40B4-BE49-F238E27FC236}">
                <a16:creationId xmlns:a16="http://schemas.microsoft.com/office/drawing/2014/main" id="{280EDFEB-34E6-455D-AE45-119EB7802A28}"/>
              </a:ext>
            </a:extLst>
          </p:cNvPr>
          <p:cNvGraphicFramePr>
            <a:graphicFrameLocks noGrp="1"/>
          </p:cNvGraphicFramePr>
          <p:nvPr>
            <p:ph idx="4294967295"/>
            <p:extLst>
              <p:ext uri="{D42A27DB-BD31-4B8C-83A1-F6EECF244321}">
                <p14:modId xmlns:p14="http://schemas.microsoft.com/office/powerpoint/2010/main" val="3259506112"/>
              </p:ext>
            </p:extLst>
          </p:nvPr>
        </p:nvGraphicFramePr>
        <p:xfrm>
          <a:off x="4447337" y="711200"/>
          <a:ext cx="7275476" cy="5432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956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0" y="737108"/>
            <a:ext cx="5610758" cy="2784475"/>
          </a:xfrm>
        </p:spPr>
        <p:txBody>
          <a:bodyPr>
            <a:normAutofit/>
          </a:bodyPr>
          <a:lstStyle/>
          <a:p>
            <a:pPr algn="ctr"/>
            <a:r>
              <a:rPr lang="en-US" sz="4800" dirty="0">
                <a:solidFill>
                  <a:schemeClr val="bg1"/>
                </a:solidFill>
              </a:rPr>
              <a:t>Homework</a:t>
            </a:r>
            <a:br>
              <a:rPr lang="en-US" sz="4800" dirty="0">
                <a:solidFill>
                  <a:schemeClr val="bg1"/>
                </a:solidFill>
              </a:rPr>
            </a:br>
            <a:r>
              <a:rPr lang="en-US" sz="4800" dirty="0">
                <a:solidFill>
                  <a:schemeClr val="bg1"/>
                </a:solidFill>
              </a:rPr>
              <a:t>for April 9</a:t>
            </a:r>
            <a:endParaRPr lang="en-CA" sz="4800" dirty="0">
              <a:solidFill>
                <a:schemeClr val="bg1"/>
              </a:solidFill>
            </a:endParaRPr>
          </a:p>
        </p:txBody>
      </p:sp>
      <p:graphicFrame>
        <p:nvGraphicFramePr>
          <p:cNvPr id="7" name="Content Placeholder 2">
            <a:extLst>
              <a:ext uri="{FF2B5EF4-FFF2-40B4-BE49-F238E27FC236}">
                <a16:creationId xmlns:a16="http://schemas.microsoft.com/office/drawing/2014/main" id="{B97E91AA-1794-4EB9-8BC2-A8108560ECD0}"/>
              </a:ext>
            </a:extLst>
          </p:cNvPr>
          <p:cNvGraphicFramePr>
            <a:graphicFrameLocks noGrp="1"/>
          </p:cNvGraphicFramePr>
          <p:nvPr>
            <p:ph idx="4294967295"/>
            <p:extLst>
              <p:ext uri="{D42A27DB-BD31-4B8C-83A1-F6EECF244321}">
                <p14:modId xmlns:p14="http://schemas.microsoft.com/office/powerpoint/2010/main" val="1139391323"/>
              </p:ext>
            </p:extLst>
          </p:nvPr>
        </p:nvGraphicFramePr>
        <p:xfrm>
          <a:off x="5508625" y="410369"/>
          <a:ext cx="6454775" cy="6037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226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5121E0-A9B6-44A1-9846-2CA9021184DF}"/>
              </a:ext>
            </a:extLst>
          </p:cNvPr>
          <p:cNvSpPr>
            <a:spLocks noGrp="1"/>
          </p:cNvSpPr>
          <p:nvPr>
            <p:ph type="title"/>
          </p:nvPr>
        </p:nvSpPr>
        <p:spPr>
          <a:xfrm>
            <a:off x="114304" y="0"/>
            <a:ext cx="11675619" cy="1410511"/>
          </a:xfrm>
        </p:spPr>
        <p:txBody>
          <a:bodyPr>
            <a:normAutofit/>
          </a:bodyPr>
          <a:lstStyle/>
          <a:p>
            <a:pPr algn="ctr"/>
            <a:r>
              <a:rPr lang="en-CA" sz="2800" dirty="0">
                <a:solidFill>
                  <a:schemeClr val="bg1"/>
                </a:solidFill>
              </a:rPr>
              <a:t>Skills training workbook p. 207-227 </a:t>
            </a:r>
            <a:br>
              <a:rPr lang="en-CA" sz="2800" dirty="0">
                <a:solidFill>
                  <a:schemeClr val="bg1"/>
                </a:solidFill>
              </a:rPr>
            </a:br>
            <a:r>
              <a:rPr lang="en-CA" sz="2800" dirty="0">
                <a:solidFill>
                  <a:schemeClr val="bg1"/>
                </a:solidFill>
              </a:rPr>
              <a:t>basic interpersonal skills part I </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FD5883-9ACA-42B9-9243-C59ED56D0C8E}"/>
              </a:ext>
            </a:extLst>
          </p:cNvPr>
          <p:cNvSpPr>
            <a:spLocks noGrp="1"/>
          </p:cNvSpPr>
          <p:nvPr>
            <p:ph idx="1"/>
          </p:nvPr>
        </p:nvSpPr>
        <p:spPr>
          <a:xfrm>
            <a:off x="6275147" y="1668780"/>
            <a:ext cx="5187269" cy="5048655"/>
          </a:xfrm>
        </p:spPr>
        <p:txBody>
          <a:bodyPr>
            <a:normAutofit/>
          </a:bodyPr>
          <a:lstStyle/>
          <a:p>
            <a:r>
              <a:rPr lang="en-CA" sz="2400" dirty="0"/>
              <a:t>This section of the workbook covers seven topics</a:t>
            </a:r>
          </a:p>
          <a:p>
            <a:r>
              <a:rPr lang="en-CA" sz="2400" dirty="0"/>
              <a:t>1. Mindful attention</a:t>
            </a:r>
          </a:p>
          <a:p>
            <a:r>
              <a:rPr lang="en-CA" sz="2400" dirty="0"/>
              <a:t>2. Compassion for others</a:t>
            </a:r>
          </a:p>
          <a:p>
            <a:r>
              <a:rPr lang="en-CA" sz="2400" dirty="0"/>
              <a:t>3. Passive vs. aggressive behavior</a:t>
            </a:r>
          </a:p>
          <a:p>
            <a:r>
              <a:rPr lang="en-CA" sz="2400" dirty="0"/>
              <a:t>4. I want-they want ratio</a:t>
            </a:r>
          </a:p>
          <a:p>
            <a:r>
              <a:rPr lang="en-CA" sz="2400" dirty="0"/>
              <a:t>5. I want-I should ratio</a:t>
            </a:r>
          </a:p>
          <a:p>
            <a:r>
              <a:rPr lang="en-CA" sz="2400" dirty="0"/>
              <a:t>6. Key interpersonal skills</a:t>
            </a:r>
          </a:p>
          <a:p>
            <a:r>
              <a:rPr lang="en-CA" sz="2400" dirty="0"/>
              <a:t>7. Blocks to using interpersonal skills</a:t>
            </a:r>
          </a:p>
        </p:txBody>
      </p:sp>
      <p:pic>
        <p:nvPicPr>
          <p:cNvPr id="7" name="Picture 6" descr="Diagram&#10;&#10;Description automatically generated">
            <a:extLst>
              <a:ext uri="{FF2B5EF4-FFF2-40B4-BE49-F238E27FC236}">
                <a16:creationId xmlns:a16="http://schemas.microsoft.com/office/drawing/2014/main" id="{C605FF61-1676-4958-9673-D76B3B8A0EA1}"/>
              </a:ext>
            </a:extLst>
          </p:cNvPr>
          <p:cNvPicPr>
            <a:picLocks noChangeAspect="1"/>
          </p:cNvPicPr>
          <p:nvPr/>
        </p:nvPicPr>
        <p:blipFill>
          <a:blip r:embed="rId2"/>
          <a:stretch>
            <a:fillRect/>
          </a:stretch>
        </p:blipFill>
        <p:spPr>
          <a:xfrm>
            <a:off x="262658" y="1318098"/>
            <a:ext cx="5654197" cy="5233481"/>
          </a:xfrm>
          <a:prstGeom prst="rect">
            <a:avLst/>
          </a:prstGeom>
        </p:spPr>
      </p:pic>
    </p:spTree>
    <p:extLst>
      <p:ext uri="{BB962C8B-B14F-4D97-AF65-F5344CB8AC3E}">
        <p14:creationId xmlns:p14="http://schemas.microsoft.com/office/powerpoint/2010/main" val="94697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9B124-1B53-1E6B-D1A4-A04C5D56257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64CD2F7-5D6A-3D0D-6324-EA5808A2FCFD}"/>
              </a:ext>
            </a:extLst>
          </p:cNvPr>
          <p:cNvSpPr txBox="1"/>
          <p:nvPr/>
        </p:nvSpPr>
        <p:spPr>
          <a:xfrm>
            <a:off x="133351" y="644101"/>
            <a:ext cx="3876675" cy="954107"/>
          </a:xfrm>
          <a:prstGeom prst="rect">
            <a:avLst/>
          </a:prstGeom>
          <a:noFill/>
        </p:spPr>
        <p:txBody>
          <a:bodyPr wrap="square">
            <a:spAutoFit/>
          </a:bodyPr>
          <a:lstStyle/>
          <a:p>
            <a:pPr algn="ctr"/>
            <a:r>
              <a:rPr lang="en-US" sz="2800" dirty="0">
                <a:solidFill>
                  <a:schemeClr val="bg1"/>
                </a:solidFill>
              </a:rPr>
              <a:t>W</a:t>
            </a:r>
            <a:r>
              <a:rPr lang="en-CA" sz="2800" dirty="0">
                <a:solidFill>
                  <a:schemeClr val="bg1"/>
                </a:solidFill>
              </a:rPr>
              <a:t>EEKLY ANNOUNCEMENTS</a:t>
            </a:r>
          </a:p>
        </p:txBody>
      </p:sp>
      <p:pic>
        <p:nvPicPr>
          <p:cNvPr id="7" name="Picture 6" descr="A person in garment holding a sign&#10;&#10;Description automatically generated">
            <a:extLst>
              <a:ext uri="{FF2B5EF4-FFF2-40B4-BE49-F238E27FC236}">
                <a16:creationId xmlns:a16="http://schemas.microsoft.com/office/drawing/2014/main" id="{3C62DCA6-B941-2707-0E5F-2C92120B0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1874959"/>
            <a:ext cx="3670644" cy="2575345"/>
          </a:xfrm>
          <a:prstGeom prst="rect">
            <a:avLst/>
          </a:prstGeom>
        </p:spPr>
      </p:pic>
      <p:sp>
        <p:nvSpPr>
          <p:cNvPr id="4" name="TextBox 3">
            <a:extLst>
              <a:ext uri="{FF2B5EF4-FFF2-40B4-BE49-F238E27FC236}">
                <a16:creationId xmlns:a16="http://schemas.microsoft.com/office/drawing/2014/main" id="{D2AB509E-87F7-A3F3-D835-92E033E1DBC9}"/>
              </a:ext>
            </a:extLst>
          </p:cNvPr>
          <p:cNvSpPr txBox="1"/>
          <p:nvPr/>
        </p:nvSpPr>
        <p:spPr>
          <a:xfrm>
            <a:off x="4010026" y="228786"/>
            <a:ext cx="8181974" cy="6555641"/>
          </a:xfrm>
          <a:prstGeom prst="rect">
            <a:avLst/>
          </a:prstGeom>
          <a:noFill/>
        </p:spPr>
        <p:txBody>
          <a:bodyPr wrap="square">
            <a:spAutoFit/>
          </a:bodyPr>
          <a:lstStyle/>
          <a:p>
            <a:pPr marL="457200" indent="-457200">
              <a:buFont typeface="Arial" panose="020B0604020202020204" pitchFamily="34" charset="0"/>
              <a:buChar char="•"/>
            </a:pPr>
            <a:r>
              <a:rPr lang="en-CA" sz="2800" dirty="0"/>
              <a:t>No simple or boing sessions next week.</a:t>
            </a:r>
          </a:p>
          <a:p>
            <a:r>
              <a:rPr lang="en-CA" sz="2800" dirty="0"/>
              <a:t> </a:t>
            </a:r>
          </a:p>
          <a:p>
            <a:pPr marL="457200" indent="-457200">
              <a:buFont typeface="Arial" panose="020B0604020202020204" pitchFamily="34" charset="0"/>
              <a:buChar char="•"/>
            </a:pPr>
            <a:r>
              <a:rPr lang="en-CA" sz="2800" dirty="0"/>
              <a:t>We will not have Wednesday sessions on March 19, 26 and April 2</a:t>
            </a:r>
            <a:r>
              <a:rPr lang="en-CA" sz="2800" baseline="30000" dirty="0"/>
              <a:t>nd</a:t>
            </a:r>
            <a:r>
              <a:rPr lang="en-CA" sz="2800" dirty="0"/>
              <a:t>. We’re back April 9th.</a:t>
            </a:r>
          </a:p>
          <a:p>
            <a:pPr marL="457200" indent="-457200">
              <a:buFont typeface="Arial" panose="020B0604020202020204" pitchFamily="34" charset="0"/>
              <a:buChar char="•"/>
            </a:pPr>
            <a:endParaRPr lang="en-CA" sz="2800" dirty="0"/>
          </a:p>
          <a:p>
            <a:pPr marL="457200" indent="-457200">
              <a:buFont typeface="Arial" panose="020B0604020202020204" pitchFamily="34" charset="0"/>
              <a:buChar char="•"/>
            </a:pPr>
            <a:r>
              <a:rPr lang="en-CA" sz="2800" dirty="0"/>
              <a:t>We will not have Monday sessions on March 17,24, or 31</a:t>
            </a:r>
            <a:r>
              <a:rPr lang="en-CA" sz="2800" baseline="30000" dirty="0"/>
              <a:t>st</a:t>
            </a:r>
            <a:r>
              <a:rPr lang="en-CA" sz="2800" dirty="0"/>
              <a:t>. We’re back April 7</a:t>
            </a:r>
            <a:r>
              <a:rPr lang="en-CA" sz="2800" baseline="30000" dirty="0"/>
              <a:t>th</a:t>
            </a:r>
            <a:r>
              <a:rPr lang="en-CA" sz="2800" dirty="0"/>
              <a:t>.</a:t>
            </a:r>
          </a:p>
          <a:p>
            <a:pPr marL="457200" indent="-457200">
              <a:buFont typeface="Arial" panose="020B0604020202020204" pitchFamily="34" charset="0"/>
              <a:buChar char="•"/>
            </a:pPr>
            <a:endParaRPr lang="en-CA" sz="2800" dirty="0"/>
          </a:p>
          <a:p>
            <a:pPr marL="457200" indent="-457200">
              <a:buFont typeface="Arial" panose="020B0604020202020204" pitchFamily="34" charset="0"/>
              <a:buChar char="•"/>
            </a:pPr>
            <a:r>
              <a:rPr lang="en-CA" sz="2800" dirty="0"/>
              <a:t>Session 23, on April 7th will introduce the last tool wise mind remediation. Session 24, the following week will introduce my favourite psychotherapeutic approach internal family systems</a:t>
            </a:r>
          </a:p>
          <a:p>
            <a:pPr marL="457200" indent="-457200">
              <a:buFont typeface="Arial" panose="020B0604020202020204" pitchFamily="34" charset="0"/>
              <a:buChar char="•"/>
            </a:pPr>
            <a:r>
              <a:rPr lang="en-CA" sz="2800" dirty="0"/>
              <a:t>Searching for meaning is on-line and was sent to you. Your feedback would be very appreciated.</a:t>
            </a:r>
          </a:p>
        </p:txBody>
      </p:sp>
    </p:spTree>
    <p:extLst>
      <p:ext uri="{BB962C8B-B14F-4D97-AF65-F5344CB8AC3E}">
        <p14:creationId xmlns:p14="http://schemas.microsoft.com/office/powerpoint/2010/main" val="2941308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usinessperson pointing to digital tablet in meeting">
            <a:extLst>
              <a:ext uri="{FF2B5EF4-FFF2-40B4-BE49-F238E27FC236}">
                <a16:creationId xmlns:a16="http://schemas.microsoft.com/office/drawing/2014/main" id="{09B49865-5D6B-40B3-92CD-C6485A6C184C}"/>
              </a:ext>
            </a:extLst>
          </p:cNvPr>
          <p:cNvPicPr>
            <a:picLocks noChangeAspect="1"/>
          </p:cNvPicPr>
          <p:nvPr/>
        </p:nvPicPr>
        <p:blipFill rotWithShape="1">
          <a:blip r:embed="rId2"/>
          <a:srcRect l="9091" t="13572" b="9819"/>
          <a:stretch/>
        </p:blipFill>
        <p:spPr>
          <a:xfrm>
            <a:off x="20" y="10"/>
            <a:ext cx="12191980" cy="6857990"/>
          </a:xfrm>
          <a:prstGeom prst="rect">
            <a:avLst/>
          </a:prstGeom>
        </p:spPr>
      </p:pic>
      <p:sp>
        <p:nvSpPr>
          <p:cNvPr id="2" name="Title 1">
            <a:extLst>
              <a:ext uri="{FF2B5EF4-FFF2-40B4-BE49-F238E27FC236}">
                <a16:creationId xmlns:a16="http://schemas.microsoft.com/office/drawing/2014/main" id="{56670F56-C620-4EB7-9642-622FCFBF2A94}"/>
              </a:ext>
            </a:extLst>
          </p:cNvPr>
          <p:cNvSpPr>
            <a:spLocks noGrp="1"/>
          </p:cNvSpPr>
          <p:nvPr>
            <p:ph type="title" idx="4294967295"/>
          </p:nvPr>
        </p:nvSpPr>
        <p:spPr>
          <a:xfrm>
            <a:off x="4836874" y="798422"/>
            <a:ext cx="7113587" cy="2284413"/>
          </a:xfrm>
        </p:spPr>
        <p:txBody>
          <a:bodyPr vert="horz" lIns="91440" tIns="45720" rIns="91440" bIns="45720" rtlCol="0" anchor="b">
            <a:normAutofit/>
          </a:bodyPr>
          <a:lstStyle/>
          <a:p>
            <a:pPr algn="ctr"/>
            <a:r>
              <a:rPr lang="en-US" sz="4400" b="1" dirty="0">
                <a:solidFill>
                  <a:schemeClr val="bg1"/>
                </a:solidFill>
              </a:rPr>
              <a:t>E-mailed questions, comments, feedback</a:t>
            </a:r>
          </a:p>
        </p:txBody>
      </p:sp>
    </p:spTree>
    <p:extLst>
      <p:ext uri="{BB962C8B-B14F-4D97-AF65-F5344CB8AC3E}">
        <p14:creationId xmlns:p14="http://schemas.microsoft.com/office/powerpoint/2010/main" val="512614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277EF-8741-9A07-1288-9E32EEA6CEDC}"/>
              </a:ext>
            </a:extLst>
          </p:cNvPr>
          <p:cNvSpPr>
            <a:spLocks noGrp="1"/>
          </p:cNvSpPr>
          <p:nvPr>
            <p:ph type="ctrTitle" idx="4294967295"/>
          </p:nvPr>
        </p:nvSpPr>
        <p:spPr>
          <a:xfrm>
            <a:off x="264975" y="-315311"/>
            <a:ext cx="11821921" cy="1738312"/>
          </a:xfrm>
        </p:spPr>
        <p:txBody>
          <a:bodyPr>
            <a:normAutofit/>
          </a:bodyPr>
          <a:lstStyle/>
          <a:p>
            <a:r>
              <a:rPr lang="en-CA" sz="3600" cap="none" dirty="0">
                <a:solidFill>
                  <a:schemeClr val="bg1"/>
                </a:solidFill>
              </a:rPr>
              <a:t>what if life gets so busy you don’t have time to use the tools ?</a:t>
            </a:r>
          </a:p>
        </p:txBody>
      </p:sp>
      <p:sp>
        <p:nvSpPr>
          <p:cNvPr id="6" name="TextBox 5">
            <a:extLst>
              <a:ext uri="{FF2B5EF4-FFF2-40B4-BE49-F238E27FC236}">
                <a16:creationId xmlns:a16="http://schemas.microsoft.com/office/drawing/2014/main" id="{5FAC981B-E7EA-11F3-C080-FAEAE4D08D03}"/>
              </a:ext>
            </a:extLst>
          </p:cNvPr>
          <p:cNvSpPr txBox="1"/>
          <p:nvPr/>
        </p:nvSpPr>
        <p:spPr>
          <a:xfrm>
            <a:off x="105104" y="981567"/>
            <a:ext cx="11981792" cy="563231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rPr>
              <a:t>I have a rational mind and a wise mind response to this very important and common question. </a:t>
            </a:r>
          </a:p>
          <a:p>
            <a:pPr marL="285750" indent="-285750">
              <a:buFont typeface="Arial" panose="020B0604020202020204" pitchFamily="34" charset="0"/>
              <a:buChar char="•"/>
            </a:pPr>
            <a:endParaRPr lang="en-US" sz="2000" dirty="0">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The rational mind </a:t>
            </a:r>
            <a:r>
              <a:rPr lang="en-US" sz="2000" dirty="0">
                <a:latin typeface="Arial" panose="020B0604020202020204" pitchFamily="34" charset="0"/>
              </a:rPr>
              <a:t>has to do with the </a:t>
            </a:r>
            <a:r>
              <a:rPr lang="en-US" sz="2000" b="0" i="0" dirty="0">
                <a:effectLst/>
                <a:latin typeface="Arial" panose="020B0604020202020204" pitchFamily="34" charset="0"/>
              </a:rPr>
              <a:t>back-end</a:t>
            </a:r>
            <a:r>
              <a:rPr lang="en-US" sz="2000" dirty="0">
                <a:latin typeface="Arial" panose="020B0604020202020204" pitchFamily="34" charset="0"/>
              </a:rPr>
              <a:t> vs. the</a:t>
            </a:r>
            <a:r>
              <a:rPr lang="en-US" sz="2000" b="0" i="0" dirty="0">
                <a:effectLst/>
                <a:latin typeface="Arial" panose="020B0604020202020204" pitchFamily="34" charset="0"/>
              </a:rPr>
              <a:t> front-end time commitment. </a:t>
            </a:r>
          </a:p>
          <a:p>
            <a:pPr marL="285750" indent="-285750">
              <a:buFont typeface="Arial" panose="020B0604020202020204" pitchFamily="34" charset="0"/>
              <a:buChar char="•"/>
            </a:pPr>
            <a:r>
              <a:rPr lang="en-US" sz="2000" b="0" i="0" dirty="0">
                <a:effectLst/>
                <a:latin typeface="Arial" panose="020B0604020202020204" pitchFamily="34" charset="0"/>
              </a:rPr>
              <a:t>Using the skills tools and strategies </a:t>
            </a:r>
            <a:r>
              <a:rPr lang="en-US" sz="2000" dirty="0">
                <a:latin typeface="Arial" panose="020B0604020202020204" pitchFamily="34" charset="0"/>
              </a:rPr>
              <a:t>would be a good goal in that it can help with physiological, safety, psychological and spiritual needs. Every goal you set will require that you use skills and tools. If you are struggling to find goals start with setting time aside to use skills and tools every week. Even 15 minutes twice weekly will make big difference. The important thing is being accountable.</a:t>
            </a:r>
          </a:p>
          <a:p>
            <a:pPr marL="285750" indent="-285750">
              <a:buFont typeface="Arial" panose="020B0604020202020204" pitchFamily="34" charset="0"/>
              <a:buChar char="•"/>
            </a:pPr>
            <a:r>
              <a:rPr lang="en-US" sz="2000" b="0" i="0" dirty="0">
                <a:effectLst/>
                <a:latin typeface="Arial" panose="020B0604020202020204" pitchFamily="34" charset="0"/>
              </a:rPr>
              <a:t>Doing somet</a:t>
            </a:r>
            <a:r>
              <a:rPr lang="en-US" sz="2000" dirty="0">
                <a:latin typeface="Arial" panose="020B0604020202020204" pitchFamily="34" charset="0"/>
              </a:rPr>
              <a:t>hing inefficiently (or if you keep falling into holes) takes so much more time than doing it efficiently.</a:t>
            </a:r>
            <a:endParaRPr lang="en-US" sz="2000" b="0" i="0" dirty="0">
              <a:effectLst/>
              <a:latin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The wise mind response has to do with our unconscious resists change. </a:t>
            </a:r>
            <a:r>
              <a:rPr lang="en-US" sz="2000" dirty="0">
                <a:latin typeface="Arial" panose="020B0604020202020204" pitchFamily="34" charset="0"/>
              </a:rPr>
              <a:t>H</a:t>
            </a:r>
            <a:r>
              <a:rPr lang="en-US" sz="2000" b="0" i="0" dirty="0">
                <a:effectLst/>
                <a:latin typeface="Arial" panose="020B0604020202020204" pitchFamily="34" charset="0"/>
              </a:rPr>
              <a:t>ow much time do we spend on social media or watching TV each day? It takes wise mind to do the hard thing when the hard thing is the right thing to do.</a:t>
            </a:r>
          </a:p>
          <a:p>
            <a:pPr marL="285750" indent="-285750">
              <a:buFont typeface="Arial" panose="020B0604020202020204" pitchFamily="34" charset="0"/>
              <a:buChar char="•"/>
            </a:pPr>
            <a:r>
              <a:rPr lang="en-US" sz="2000" b="0" i="0" dirty="0">
                <a:effectLst/>
                <a:latin typeface="Arial" panose="020B0604020202020204" pitchFamily="34" charset="0"/>
              </a:rPr>
              <a:t> We live in an attention economy, and our attention is drawn to certain things and not to others. It is drawn to things that providing </a:t>
            </a:r>
            <a:r>
              <a:rPr lang="en-US" sz="2000" dirty="0">
                <a:latin typeface="Arial" panose="020B0604020202020204" pitchFamily="34" charset="0"/>
              </a:rPr>
              <a:t>us immediate</a:t>
            </a:r>
            <a:r>
              <a:rPr lang="en-US" sz="2000" b="0" i="0" dirty="0">
                <a:effectLst/>
                <a:latin typeface="Arial" panose="020B0604020202020204" pitchFamily="34" charset="0"/>
              </a:rPr>
              <a:t> gratification and high emotional intensity. </a:t>
            </a:r>
          </a:p>
          <a:p>
            <a:pPr marL="285750" indent="-285750">
              <a:buFont typeface="Arial" panose="020B0604020202020204" pitchFamily="34" charset="0"/>
              <a:buChar char="•"/>
            </a:pPr>
            <a:r>
              <a:rPr lang="en-US" sz="2000" dirty="0">
                <a:latin typeface="Arial" panose="020B0604020202020204" pitchFamily="34" charset="0"/>
              </a:rPr>
              <a:t>People are also drawn to chaos as its familiar its repetition compulsion, it distracts us from our pain, and it validates our view of the world.</a:t>
            </a:r>
          </a:p>
          <a:p>
            <a:pPr marL="285750" indent="-285750">
              <a:buFont typeface="Arial" panose="020B0604020202020204" pitchFamily="34" charset="0"/>
              <a:buChar char="•"/>
            </a:pPr>
            <a:r>
              <a:rPr lang="en-US" sz="2000" b="0" i="0" dirty="0">
                <a:effectLst/>
                <a:latin typeface="Arial" panose="020B0604020202020204" pitchFamily="34" charset="0"/>
              </a:rPr>
              <a:t>Our parts resist change.</a:t>
            </a:r>
            <a:endParaRPr lang="en-CA" sz="2000" dirty="0"/>
          </a:p>
        </p:txBody>
      </p:sp>
    </p:spTree>
    <p:extLst>
      <p:ext uri="{BB962C8B-B14F-4D97-AF65-F5344CB8AC3E}">
        <p14:creationId xmlns:p14="http://schemas.microsoft.com/office/powerpoint/2010/main" val="1404332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8643CE8-82EA-4CC3-8A2D-C15A8EEC024B}"/>
              </a:ext>
            </a:extLst>
          </p:cNvPr>
          <p:cNvSpPr>
            <a:spLocks noGrp="1"/>
          </p:cNvSpPr>
          <p:nvPr>
            <p:ph idx="4294967295"/>
          </p:nvPr>
        </p:nvSpPr>
        <p:spPr>
          <a:xfrm>
            <a:off x="5605638" y="229049"/>
            <a:ext cx="6394450" cy="6329471"/>
          </a:xfrm>
        </p:spPr>
        <p:txBody>
          <a:bodyPr>
            <a:normAutofit/>
          </a:bodyPr>
          <a:lstStyle/>
          <a:p>
            <a:pPr marL="0" indent="0" algn="ctr">
              <a:buNone/>
            </a:pPr>
            <a:r>
              <a:rPr lang="en-US" sz="2800" b="1" dirty="0">
                <a:solidFill>
                  <a:schemeClr val="bg1"/>
                </a:solidFill>
              </a:rPr>
              <a:t>IN OUR EXPLORATION OF TRAUMA, WE HAVE SO FAR DISCUSSED :</a:t>
            </a:r>
          </a:p>
          <a:p>
            <a:r>
              <a:rPr lang="en-CA" sz="2400" dirty="0"/>
              <a:t>Stress and the stress response</a:t>
            </a:r>
          </a:p>
          <a:p>
            <a:r>
              <a:rPr lang="en-CA" sz="2400" dirty="0"/>
              <a:t>Adult, developmental, and attachment trauma</a:t>
            </a:r>
          </a:p>
          <a:p>
            <a:r>
              <a:rPr lang="en-CA" sz="2400" dirty="0"/>
              <a:t>How to assess trauma</a:t>
            </a:r>
          </a:p>
          <a:p>
            <a:r>
              <a:rPr lang="en-CA" sz="2400" dirty="0"/>
              <a:t>The consequences of trauma </a:t>
            </a:r>
          </a:p>
          <a:p>
            <a:r>
              <a:rPr lang="en-CA" sz="2400" dirty="0"/>
              <a:t>The Adverse Childhood Events studies</a:t>
            </a:r>
          </a:p>
          <a:p>
            <a:r>
              <a:rPr lang="en-CA" sz="2400" dirty="0"/>
              <a:t>Trauma as a disorder of implicit memory</a:t>
            </a:r>
          </a:p>
          <a:p>
            <a:r>
              <a:rPr lang="en-CA" sz="2400" dirty="0"/>
              <a:t>How understanding the states of autonomic activation is key to understanding the trauma related disorders</a:t>
            </a:r>
          </a:p>
          <a:p>
            <a:r>
              <a:rPr lang="en-CA" sz="2400" dirty="0"/>
              <a:t>Psychiatry's blind spot for trauma</a:t>
            </a:r>
          </a:p>
          <a:p>
            <a:r>
              <a:rPr lang="en-CA" sz="2400" dirty="0"/>
              <a:t>Trauma informed care</a:t>
            </a:r>
          </a:p>
        </p:txBody>
      </p:sp>
      <p:pic>
        <p:nvPicPr>
          <p:cNvPr id="1026" name="Picture 2" descr="All about dissociative disorders | How to get support | Kids Helpline">
            <a:extLst>
              <a:ext uri="{FF2B5EF4-FFF2-40B4-BE49-F238E27FC236}">
                <a16:creationId xmlns:a16="http://schemas.microsoft.com/office/drawing/2014/main" id="{758390FE-E324-4CC7-89CC-7E8A0F2E1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43" y="2122097"/>
            <a:ext cx="5317108" cy="40052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14D151-79AE-3B30-6EB3-269A4C0D3DA2}"/>
              </a:ext>
            </a:extLst>
          </p:cNvPr>
          <p:cNvSpPr txBox="1"/>
          <p:nvPr/>
        </p:nvSpPr>
        <p:spPr>
          <a:xfrm>
            <a:off x="571498" y="229049"/>
            <a:ext cx="4768253" cy="1815882"/>
          </a:xfrm>
          <a:prstGeom prst="rect">
            <a:avLst/>
          </a:prstGeom>
          <a:noFill/>
        </p:spPr>
        <p:txBody>
          <a:bodyPr wrap="square">
            <a:spAutoFit/>
          </a:bodyPr>
          <a:lstStyle/>
          <a:p>
            <a:r>
              <a:rPr lang="en-CA" sz="2800" dirty="0"/>
              <a:t>“Talking about your trauma doesn’t make you a victim. Making your trauma your identity does.”</a:t>
            </a:r>
          </a:p>
        </p:txBody>
      </p:sp>
    </p:spTree>
    <p:extLst>
      <p:ext uri="{BB962C8B-B14F-4D97-AF65-F5344CB8AC3E}">
        <p14:creationId xmlns:p14="http://schemas.microsoft.com/office/powerpoint/2010/main" val="422711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AEA9C-E806-95C9-FD56-CC5E321C72E5}"/>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5094F1D2-72E2-6782-055C-D64E74C1929A}"/>
              </a:ext>
            </a:extLst>
          </p:cNvPr>
          <p:cNvSpPr>
            <a:spLocks noGrp="1"/>
          </p:cNvSpPr>
          <p:nvPr>
            <p:ph type="subTitle" idx="1"/>
          </p:nvPr>
        </p:nvSpPr>
        <p:spPr/>
        <p:txBody>
          <a:bodyPr/>
          <a:lstStyle/>
          <a:p>
            <a:endParaRPr lang="en-CA"/>
          </a:p>
        </p:txBody>
      </p:sp>
      <p:pic>
        <p:nvPicPr>
          <p:cNvPr id="4" name="Online Media 3" title="It's simple on You Tube session 22">
            <a:hlinkClick r:id="" action="ppaction://media"/>
            <a:extLst>
              <a:ext uri="{FF2B5EF4-FFF2-40B4-BE49-F238E27FC236}">
                <a16:creationId xmlns:a16="http://schemas.microsoft.com/office/drawing/2014/main" id="{9B10A430-86FC-66EB-06E5-2F87D6C465E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4801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F09957-FEAE-4C3F-B0A5-668F0DC03F61}"/>
              </a:ext>
            </a:extLst>
          </p:cNvPr>
          <p:cNvSpPr>
            <a:spLocks noGrp="1"/>
          </p:cNvSpPr>
          <p:nvPr>
            <p:ph type="title" idx="4294967295"/>
          </p:nvPr>
        </p:nvSpPr>
        <p:spPr>
          <a:xfrm>
            <a:off x="-277402" y="511968"/>
            <a:ext cx="7048500" cy="1058863"/>
          </a:xfrm>
        </p:spPr>
        <p:txBody>
          <a:bodyPr>
            <a:normAutofit/>
          </a:bodyPr>
          <a:lstStyle/>
          <a:p>
            <a:pPr algn="ctr"/>
            <a:r>
              <a:rPr lang="en-CA" sz="3600" dirty="0">
                <a:solidFill>
                  <a:schemeClr val="bg1"/>
                </a:solidFill>
              </a:rPr>
              <a:t>What we will do today</a:t>
            </a:r>
          </a:p>
        </p:txBody>
      </p:sp>
      <p:sp>
        <p:nvSpPr>
          <p:cNvPr id="5" name="Content Placeholder 4">
            <a:extLst>
              <a:ext uri="{FF2B5EF4-FFF2-40B4-BE49-F238E27FC236}">
                <a16:creationId xmlns:a16="http://schemas.microsoft.com/office/drawing/2014/main" id="{720909AD-120C-4198-AE70-8D4CFBC6D221}"/>
              </a:ext>
            </a:extLst>
          </p:cNvPr>
          <p:cNvSpPr>
            <a:spLocks noGrp="1"/>
          </p:cNvSpPr>
          <p:nvPr>
            <p:ph idx="4294967295"/>
          </p:nvPr>
        </p:nvSpPr>
        <p:spPr>
          <a:xfrm>
            <a:off x="6418263" y="1041400"/>
            <a:ext cx="5773737" cy="6135688"/>
          </a:xfrm>
        </p:spPr>
        <p:txBody>
          <a:bodyPr>
            <a:normAutofit/>
          </a:bodyPr>
          <a:lstStyle/>
          <a:p>
            <a:pPr marL="0" indent="0">
              <a:buNone/>
            </a:pPr>
            <a:endParaRPr lang="en-CA" sz="2400" dirty="0"/>
          </a:p>
          <a:p>
            <a:r>
              <a:rPr lang="en-CA" sz="3200" dirty="0"/>
              <a:t>We will review the material covered in session 22 of the simple manual; dissociation and the structural dissociation theory. </a:t>
            </a:r>
          </a:p>
          <a:p>
            <a:r>
              <a:rPr lang="en-CA" sz="3200" dirty="0"/>
              <a:t>After the brake will discuss the treatment of the traumatic spectrum disorders</a:t>
            </a:r>
          </a:p>
          <a:p>
            <a:endParaRPr lang="en-CA" dirty="0"/>
          </a:p>
          <a:p>
            <a:pPr marL="0" indent="0">
              <a:buNone/>
            </a:pPr>
            <a:endParaRPr lang="en-CA" dirty="0"/>
          </a:p>
        </p:txBody>
      </p:sp>
      <p:pic>
        <p:nvPicPr>
          <p:cNvPr id="3" name="Picture 2" descr="A silhouette of a person's head with a square opening&#10;&#10;Description automatically generated">
            <a:extLst>
              <a:ext uri="{FF2B5EF4-FFF2-40B4-BE49-F238E27FC236}">
                <a16:creationId xmlns:a16="http://schemas.microsoft.com/office/drawing/2014/main" id="{F191C112-587D-F557-383F-431461DF2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17" y="1674688"/>
            <a:ext cx="6010383" cy="4130212"/>
          </a:xfrm>
          <a:prstGeom prst="rect">
            <a:avLst/>
          </a:prstGeom>
        </p:spPr>
      </p:pic>
    </p:spTree>
    <p:extLst>
      <p:ext uri="{BB962C8B-B14F-4D97-AF65-F5344CB8AC3E}">
        <p14:creationId xmlns:p14="http://schemas.microsoft.com/office/powerpoint/2010/main" val="67988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F09957-FEAE-4C3F-B0A5-668F0DC03F61}"/>
              </a:ext>
            </a:extLst>
          </p:cNvPr>
          <p:cNvSpPr>
            <a:spLocks noGrp="1"/>
          </p:cNvSpPr>
          <p:nvPr>
            <p:ph type="title"/>
          </p:nvPr>
        </p:nvSpPr>
        <p:spPr>
          <a:xfrm>
            <a:off x="-575402" y="431321"/>
            <a:ext cx="7048692" cy="1059180"/>
          </a:xfrm>
        </p:spPr>
        <p:txBody>
          <a:bodyPr>
            <a:normAutofit/>
          </a:bodyPr>
          <a:lstStyle/>
          <a:p>
            <a:pPr algn="ctr"/>
            <a:r>
              <a:rPr lang="en-CA" sz="4800" dirty="0">
                <a:solidFill>
                  <a:schemeClr val="bg1"/>
                </a:solidFill>
              </a:rPr>
              <a:t> today</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20909AD-120C-4198-AE70-8D4CFBC6D221}"/>
              </a:ext>
            </a:extLst>
          </p:cNvPr>
          <p:cNvSpPr>
            <a:spLocks noGrp="1"/>
          </p:cNvSpPr>
          <p:nvPr>
            <p:ph idx="1"/>
          </p:nvPr>
        </p:nvSpPr>
        <p:spPr>
          <a:xfrm>
            <a:off x="5604590" y="290170"/>
            <a:ext cx="6587409" cy="6136509"/>
          </a:xfrm>
        </p:spPr>
        <p:txBody>
          <a:bodyPr>
            <a:normAutofit fontScale="92500" lnSpcReduction="20000"/>
          </a:bodyPr>
          <a:lstStyle/>
          <a:p>
            <a:pPr marL="0" indent="0">
              <a:buNone/>
            </a:pPr>
            <a:endParaRPr lang="en-CA" sz="2400" dirty="0"/>
          </a:p>
          <a:p>
            <a:r>
              <a:rPr lang="en-CA" sz="2400" dirty="0"/>
              <a:t>What is dissociation?</a:t>
            </a:r>
          </a:p>
          <a:p>
            <a:r>
              <a:rPr lang="en-CA" sz="2400" dirty="0"/>
              <a:t>Structural dissociation theory</a:t>
            </a:r>
          </a:p>
          <a:p>
            <a:r>
              <a:rPr lang="en-CA" sz="2400" dirty="0"/>
              <a:t>How dissociation arises from trauma</a:t>
            </a:r>
          </a:p>
          <a:p>
            <a:r>
              <a:rPr lang="en-CA" sz="2400" dirty="0"/>
              <a:t>Primary structural dissociation</a:t>
            </a:r>
          </a:p>
          <a:p>
            <a:r>
              <a:rPr lang="en-CA" sz="2400" dirty="0"/>
              <a:t>Types of flashbacks</a:t>
            </a:r>
          </a:p>
          <a:p>
            <a:r>
              <a:rPr lang="en-CA" sz="2400" dirty="0"/>
              <a:t>Features of PTSD</a:t>
            </a:r>
          </a:p>
          <a:p>
            <a:r>
              <a:rPr lang="en-CA" sz="2400" dirty="0"/>
              <a:t>Secondary structural dissociation</a:t>
            </a:r>
          </a:p>
          <a:p>
            <a:r>
              <a:rPr lang="en-CA" sz="2400" dirty="0"/>
              <a:t>Tertiary structural dissociation</a:t>
            </a:r>
          </a:p>
          <a:p>
            <a:r>
              <a:rPr lang="en-CA" sz="2400" dirty="0"/>
              <a:t>Controversies in the diagnosis of dissociative identity disorder</a:t>
            </a:r>
          </a:p>
          <a:p>
            <a:r>
              <a:rPr lang="en-CA" sz="2400" dirty="0"/>
              <a:t>Treatment of the trauma spectrum disorders</a:t>
            </a:r>
          </a:p>
          <a:p>
            <a:r>
              <a:rPr lang="en-CA" sz="2400" dirty="0"/>
              <a:t>How simple addresses the three stages of trauma therapy</a:t>
            </a:r>
          </a:p>
          <a:p>
            <a:r>
              <a:rPr lang="en-CA" sz="2400" dirty="0"/>
              <a:t>Special considerations in the treatment of trauma</a:t>
            </a:r>
          </a:p>
          <a:p>
            <a:endParaRPr lang="en-CA" sz="2400" dirty="0"/>
          </a:p>
          <a:p>
            <a:endParaRPr lang="en-CA" sz="2400" dirty="0"/>
          </a:p>
          <a:p>
            <a:endParaRPr lang="en-CA" sz="2400" dirty="0"/>
          </a:p>
          <a:p>
            <a:endParaRPr lang="en-CA" dirty="0"/>
          </a:p>
          <a:p>
            <a:endParaRPr lang="en-CA" dirty="0"/>
          </a:p>
          <a:p>
            <a:pPr marL="0" indent="0">
              <a:buNone/>
            </a:pPr>
            <a:endParaRPr lang="en-CA" dirty="0"/>
          </a:p>
        </p:txBody>
      </p:sp>
      <p:pic>
        <p:nvPicPr>
          <p:cNvPr id="1026" name="Picture 2" descr="Dissociation and the self: What part of the brain makes you, you?">
            <a:extLst>
              <a:ext uri="{FF2B5EF4-FFF2-40B4-BE49-F238E27FC236}">
                <a16:creationId xmlns:a16="http://schemas.microsoft.com/office/drawing/2014/main" id="{B0308356-0E0E-44B5-BF0E-753086427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4" y="1433378"/>
            <a:ext cx="5328882" cy="409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78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F09957-FEAE-4C3F-B0A5-668F0DC03F61}"/>
              </a:ext>
            </a:extLst>
          </p:cNvPr>
          <p:cNvSpPr>
            <a:spLocks noGrp="1"/>
          </p:cNvSpPr>
          <p:nvPr>
            <p:ph type="title"/>
          </p:nvPr>
        </p:nvSpPr>
        <p:spPr>
          <a:xfrm>
            <a:off x="-722051" y="172065"/>
            <a:ext cx="7048692" cy="1059180"/>
          </a:xfrm>
        </p:spPr>
        <p:txBody>
          <a:bodyPr>
            <a:normAutofit/>
          </a:bodyPr>
          <a:lstStyle/>
          <a:p>
            <a:pPr algn="ctr"/>
            <a:r>
              <a:rPr lang="en-CA" sz="4400" dirty="0">
                <a:solidFill>
                  <a:schemeClr val="bg1"/>
                </a:solidFill>
              </a:rPr>
              <a:t>today</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20909AD-120C-4198-AE70-8D4CFBC6D221}"/>
              </a:ext>
            </a:extLst>
          </p:cNvPr>
          <p:cNvSpPr>
            <a:spLocks noGrp="1"/>
          </p:cNvSpPr>
          <p:nvPr>
            <p:ph idx="1"/>
          </p:nvPr>
        </p:nvSpPr>
        <p:spPr>
          <a:xfrm>
            <a:off x="5604590" y="290170"/>
            <a:ext cx="6587409" cy="6136509"/>
          </a:xfrm>
        </p:spPr>
        <p:txBody>
          <a:bodyPr>
            <a:normAutofit fontScale="92500" lnSpcReduction="20000"/>
          </a:bodyPr>
          <a:lstStyle/>
          <a:p>
            <a:pPr marL="0" indent="0">
              <a:buNone/>
            </a:pPr>
            <a:endParaRPr lang="en-CA" sz="2400" dirty="0"/>
          </a:p>
          <a:p>
            <a:r>
              <a:rPr lang="en-CA" sz="2400" dirty="0">
                <a:solidFill>
                  <a:schemeClr val="bg1"/>
                </a:solidFill>
              </a:rPr>
              <a:t>What is dissociation?</a:t>
            </a:r>
          </a:p>
          <a:p>
            <a:r>
              <a:rPr lang="en-CA" sz="2400" dirty="0"/>
              <a:t>Structural dissociation theory</a:t>
            </a:r>
          </a:p>
          <a:p>
            <a:r>
              <a:rPr lang="en-CA" sz="2400" dirty="0"/>
              <a:t>How dissociation arises from trauma</a:t>
            </a:r>
          </a:p>
          <a:p>
            <a:r>
              <a:rPr lang="en-CA" sz="2400" dirty="0"/>
              <a:t>Primary structural dissociation</a:t>
            </a:r>
          </a:p>
          <a:p>
            <a:r>
              <a:rPr lang="en-CA" sz="2400" dirty="0"/>
              <a:t>Types of flashbacks</a:t>
            </a:r>
          </a:p>
          <a:p>
            <a:r>
              <a:rPr lang="en-CA" sz="2400" dirty="0"/>
              <a:t>Features of PTSD</a:t>
            </a:r>
          </a:p>
          <a:p>
            <a:r>
              <a:rPr lang="en-CA" sz="2400" dirty="0"/>
              <a:t>Secondary structural dissociation</a:t>
            </a:r>
          </a:p>
          <a:p>
            <a:r>
              <a:rPr lang="en-CA" sz="2400" dirty="0"/>
              <a:t>Tertiary structural dissociation</a:t>
            </a:r>
          </a:p>
          <a:p>
            <a:r>
              <a:rPr lang="en-CA" sz="2400" dirty="0"/>
              <a:t>Controversies in the diagnosis of dissociative identity disorder</a:t>
            </a:r>
          </a:p>
          <a:p>
            <a:r>
              <a:rPr lang="en-CA" sz="2400" dirty="0"/>
              <a:t>Treatment of the trauma spectrum disorders</a:t>
            </a:r>
          </a:p>
          <a:p>
            <a:r>
              <a:rPr lang="en-CA" sz="2400" dirty="0"/>
              <a:t>How simple addresses the three stages of trauma therapy</a:t>
            </a:r>
          </a:p>
          <a:p>
            <a:r>
              <a:rPr lang="en-CA" sz="2400" dirty="0"/>
              <a:t>Special considerations in the treatment of trauma</a:t>
            </a:r>
          </a:p>
          <a:p>
            <a:endParaRPr lang="en-CA" sz="2400" dirty="0"/>
          </a:p>
          <a:p>
            <a:endParaRPr lang="en-CA" sz="2400" dirty="0"/>
          </a:p>
          <a:p>
            <a:endParaRPr lang="en-CA" sz="2400" dirty="0"/>
          </a:p>
          <a:p>
            <a:endParaRPr lang="en-CA" dirty="0"/>
          </a:p>
          <a:p>
            <a:endParaRPr lang="en-CA" dirty="0"/>
          </a:p>
          <a:p>
            <a:pPr marL="0" indent="0">
              <a:buNone/>
            </a:pPr>
            <a:endParaRPr lang="en-CA" dirty="0"/>
          </a:p>
        </p:txBody>
      </p:sp>
      <p:pic>
        <p:nvPicPr>
          <p:cNvPr id="1026" name="Picture 2" descr="Dissociation and the self: What part of the brain makes you, you?">
            <a:extLst>
              <a:ext uri="{FF2B5EF4-FFF2-40B4-BE49-F238E27FC236}">
                <a16:creationId xmlns:a16="http://schemas.microsoft.com/office/drawing/2014/main" id="{B0308356-0E0E-44B5-BF0E-753086427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4" y="1433378"/>
            <a:ext cx="5328882" cy="409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02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rees in a field&#10;&#10;Description automatically generated">
            <a:extLst>
              <a:ext uri="{FF2B5EF4-FFF2-40B4-BE49-F238E27FC236}">
                <a16:creationId xmlns:a16="http://schemas.microsoft.com/office/drawing/2014/main" id="{43F720EB-441B-EC8F-B6D3-0A335FC1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737" y="3025297"/>
            <a:ext cx="2673780" cy="1218490"/>
          </a:xfrm>
          <a:prstGeom prst="rect">
            <a:avLst/>
          </a:prstGeom>
        </p:spPr>
      </p:pic>
      <p:pic>
        <p:nvPicPr>
          <p:cNvPr id="5" name="Picture 4" descr="A tree on a hill&#10;&#10;Description automatically generated">
            <a:extLst>
              <a:ext uri="{FF2B5EF4-FFF2-40B4-BE49-F238E27FC236}">
                <a16:creationId xmlns:a16="http://schemas.microsoft.com/office/drawing/2014/main" id="{344667C8-EE28-1C5E-8D80-05E47CB4F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542" y="5569527"/>
            <a:ext cx="2673781" cy="1218489"/>
          </a:xfrm>
          <a:prstGeom prst="rect">
            <a:avLst/>
          </a:prstGeom>
        </p:spPr>
      </p:pic>
      <p:sp>
        <p:nvSpPr>
          <p:cNvPr id="7" name="TextBox 6">
            <a:extLst>
              <a:ext uri="{FF2B5EF4-FFF2-40B4-BE49-F238E27FC236}">
                <a16:creationId xmlns:a16="http://schemas.microsoft.com/office/drawing/2014/main" id="{D08A50F1-7581-83D4-CACE-3A7EA0317318}"/>
              </a:ext>
            </a:extLst>
          </p:cNvPr>
          <p:cNvSpPr txBox="1"/>
          <p:nvPr/>
        </p:nvSpPr>
        <p:spPr>
          <a:xfrm>
            <a:off x="4499264" y="240804"/>
            <a:ext cx="7692736" cy="6617196"/>
          </a:xfrm>
          <a:prstGeom prst="rect">
            <a:avLst/>
          </a:prstGeom>
          <a:noFill/>
        </p:spPr>
        <p:txBody>
          <a:bodyPr wrap="square">
            <a:spAutoFit/>
          </a:bodyPr>
          <a:lstStyle/>
          <a:p>
            <a:pPr marL="285750" indent="-285750">
              <a:lnSpc>
                <a:spcPct val="90000"/>
              </a:lnSpc>
              <a:buFont typeface="Arial" panose="020B0604020202020204" pitchFamily="34" charset="0"/>
              <a:buChar char="•"/>
            </a:pPr>
            <a:r>
              <a:rPr lang="en-US" sz="2000" dirty="0">
                <a:solidFill>
                  <a:schemeClr val="bg1"/>
                </a:solidFill>
              </a:rPr>
              <a:t>Definition: </a:t>
            </a:r>
            <a:r>
              <a:rPr lang="en-US" sz="2000" dirty="0"/>
              <a:t>in its common usage the term “dissociation” refers to a disconnection between things usually associated with each other.</a:t>
            </a:r>
          </a:p>
          <a:p>
            <a:pPr marL="285750" indent="-285750">
              <a:lnSpc>
                <a:spcPct val="90000"/>
              </a:lnSpc>
              <a:buFont typeface="Arial" panose="020B0604020202020204" pitchFamily="34" charset="0"/>
              <a:buChar char="•"/>
            </a:pPr>
            <a:r>
              <a:rPr lang="en-US" sz="2000" dirty="0"/>
              <a:t>In psychology, dissociation refers to a wide array of psychological experiences, ranging from a mild emotional detachment from our immediate surroundings, such as happens when we’re driving long distances, to a more severe disconnection from our physical and emotional experiences. </a:t>
            </a:r>
          </a:p>
          <a:p>
            <a:pPr marL="285750" indent="-285750">
              <a:lnSpc>
                <a:spcPct val="90000"/>
              </a:lnSpc>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solidFill>
                  <a:schemeClr val="bg1"/>
                </a:solidFill>
              </a:rPr>
              <a:t>Spectrum</a:t>
            </a:r>
            <a:r>
              <a:rPr lang="en-US" sz="2000" dirty="0"/>
              <a:t>: Individual instances of dissociation are best understood as lying on a spectrum. In </a:t>
            </a:r>
            <a:r>
              <a:rPr lang="en-US" sz="2000" dirty="0">
                <a:solidFill>
                  <a:schemeClr val="bg1"/>
                </a:solidFill>
              </a:rPr>
              <a:t>mild</a:t>
            </a:r>
            <a:r>
              <a:rPr lang="en-US" sz="2000" dirty="0"/>
              <a:t> cases, dissociation can, in the presence of stress, be a healthy coping mechanism or defense. Daydreaming is a benign example of mild dissociation. Towards the </a:t>
            </a:r>
            <a:r>
              <a:rPr lang="en-US" sz="2000" dirty="0">
                <a:solidFill>
                  <a:schemeClr val="bg1"/>
                </a:solidFill>
              </a:rPr>
              <a:t>pathological</a:t>
            </a:r>
            <a:r>
              <a:rPr lang="en-US" sz="2000" dirty="0"/>
              <a:t> end of the dissociative spectrum are the DSM dissociative disorders.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solidFill>
                  <a:schemeClr val="bg1"/>
                </a:solidFill>
              </a:rPr>
              <a:t>Metaphor</a:t>
            </a:r>
            <a:r>
              <a:rPr lang="en-US" sz="2000" dirty="0"/>
              <a:t>: Trees adapt to the</a:t>
            </a:r>
            <a:r>
              <a:rPr lang="en-US" sz="2000" dirty="0">
                <a:solidFill>
                  <a:schemeClr val="bg1"/>
                </a:solidFill>
              </a:rPr>
              <a:t> stress </a:t>
            </a:r>
            <a:r>
              <a:rPr lang="en-US" sz="2000" dirty="0"/>
              <a:t>of wind by bending. Every tree has a breaking point (traumatic stress) at which rather than bending branches will break.</a:t>
            </a:r>
          </a:p>
          <a:p>
            <a:pPr marL="285750" indent="-285750">
              <a:buFont typeface="Arial" panose="020B0604020202020204" pitchFamily="34" charset="0"/>
              <a:buChar char="•"/>
            </a:pPr>
            <a:r>
              <a:rPr lang="en-US" sz="2000" dirty="0"/>
              <a:t>After a windstorm, a few or many, small or large tree branches may break.(spectrum of dissociative disorders)</a:t>
            </a:r>
          </a:p>
          <a:p>
            <a:pPr marL="285750" indent="-285750">
              <a:buFont typeface="Arial" panose="020B0604020202020204" pitchFamily="34" charset="0"/>
              <a:buChar char="•"/>
            </a:pPr>
            <a:r>
              <a:rPr lang="en-US" sz="2000" dirty="0"/>
              <a:t>The degree of damage a tree sustains depends on the severity of the wind, the resilience of the tree and other resources or protective factors such as other trees sheltering each other from the wind.</a:t>
            </a:r>
          </a:p>
        </p:txBody>
      </p:sp>
      <p:sp>
        <p:nvSpPr>
          <p:cNvPr id="9" name="TextBox 8">
            <a:extLst>
              <a:ext uri="{FF2B5EF4-FFF2-40B4-BE49-F238E27FC236}">
                <a16:creationId xmlns:a16="http://schemas.microsoft.com/office/drawing/2014/main" id="{A82EFA74-EE82-DD39-3E9D-F9D318BCD618}"/>
              </a:ext>
            </a:extLst>
          </p:cNvPr>
          <p:cNvSpPr txBox="1"/>
          <p:nvPr/>
        </p:nvSpPr>
        <p:spPr>
          <a:xfrm>
            <a:off x="402716" y="135380"/>
            <a:ext cx="4928804" cy="523220"/>
          </a:xfrm>
          <a:prstGeom prst="rect">
            <a:avLst/>
          </a:prstGeom>
          <a:noFill/>
        </p:spPr>
        <p:txBody>
          <a:bodyPr wrap="square">
            <a:spAutoFit/>
          </a:bodyPr>
          <a:lstStyle/>
          <a:p>
            <a:r>
              <a:rPr lang="en-CA" sz="2800" dirty="0">
                <a:solidFill>
                  <a:schemeClr val="bg1"/>
                </a:solidFill>
              </a:rPr>
              <a:t>WHAT IS DISSOCIATION?</a:t>
            </a:r>
          </a:p>
        </p:txBody>
      </p:sp>
      <p:pic>
        <p:nvPicPr>
          <p:cNvPr id="11" name="Picture 10" descr="Close-up of a branch with a broken branch&#10;&#10;Description automatically generated">
            <a:extLst>
              <a:ext uri="{FF2B5EF4-FFF2-40B4-BE49-F238E27FC236}">
                <a16:creationId xmlns:a16="http://schemas.microsoft.com/office/drawing/2014/main" id="{B81A933A-EC21-B36A-523E-4241FEB26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828" y="4353791"/>
            <a:ext cx="2673780" cy="1105732"/>
          </a:xfrm>
          <a:prstGeom prst="rect">
            <a:avLst/>
          </a:prstGeom>
        </p:spPr>
      </p:pic>
      <p:pic>
        <p:nvPicPr>
          <p:cNvPr id="4" name="Picture 3" descr="A diagram of a disociation&#10;&#10;Description automatically generated">
            <a:extLst>
              <a:ext uri="{FF2B5EF4-FFF2-40B4-BE49-F238E27FC236}">
                <a16:creationId xmlns:a16="http://schemas.microsoft.com/office/drawing/2014/main" id="{FAF493E2-3C2D-F53A-15C6-1DFA2C06C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732" y="862339"/>
            <a:ext cx="4180882" cy="1959219"/>
          </a:xfrm>
          <a:prstGeom prst="rect">
            <a:avLst/>
          </a:prstGeom>
        </p:spPr>
      </p:pic>
    </p:spTree>
    <p:extLst>
      <p:ext uri="{BB962C8B-B14F-4D97-AF65-F5344CB8AC3E}">
        <p14:creationId xmlns:p14="http://schemas.microsoft.com/office/powerpoint/2010/main" val="3671560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767B31-945E-4042-A150-D043DCF8B6D2}"/>
              </a:ext>
            </a:extLst>
          </p:cNvPr>
          <p:cNvSpPr>
            <a:spLocks noGrp="1"/>
          </p:cNvSpPr>
          <p:nvPr>
            <p:ph type="title" idx="4294967295"/>
          </p:nvPr>
        </p:nvSpPr>
        <p:spPr>
          <a:xfrm>
            <a:off x="192045" y="0"/>
            <a:ext cx="4026272" cy="1052513"/>
          </a:xfrm>
        </p:spPr>
        <p:txBody>
          <a:bodyPr>
            <a:normAutofit/>
          </a:bodyPr>
          <a:lstStyle/>
          <a:p>
            <a:pPr algn="ctr"/>
            <a:r>
              <a:rPr lang="en-CA" sz="2400" dirty="0">
                <a:solidFill>
                  <a:schemeClr val="bg1"/>
                </a:solidFill>
              </a:rPr>
              <a:t>DISSOCIATION </a:t>
            </a:r>
            <a:r>
              <a:rPr lang="en-CA" sz="2400" b="1" u="sng" dirty="0">
                <a:solidFill>
                  <a:schemeClr val="bg1"/>
                </a:solidFill>
              </a:rPr>
              <a:t>diagnosis</a:t>
            </a:r>
          </a:p>
        </p:txBody>
      </p:sp>
      <p:sp>
        <p:nvSpPr>
          <p:cNvPr id="5" name="Content Placeholder 4">
            <a:extLst>
              <a:ext uri="{FF2B5EF4-FFF2-40B4-BE49-F238E27FC236}">
                <a16:creationId xmlns:a16="http://schemas.microsoft.com/office/drawing/2014/main" id="{EDB34654-AB57-4932-881D-285B0C5D33DE}"/>
              </a:ext>
            </a:extLst>
          </p:cNvPr>
          <p:cNvSpPr>
            <a:spLocks noGrp="1"/>
          </p:cNvSpPr>
          <p:nvPr>
            <p:ph idx="4294967295"/>
          </p:nvPr>
        </p:nvSpPr>
        <p:spPr>
          <a:xfrm>
            <a:off x="4494271" y="73757"/>
            <a:ext cx="7775366" cy="6927012"/>
          </a:xfrm>
        </p:spPr>
        <p:txBody>
          <a:bodyPr>
            <a:normAutofit/>
          </a:bodyPr>
          <a:lstStyle/>
          <a:p>
            <a:pPr>
              <a:lnSpc>
                <a:spcPct val="90000"/>
              </a:lnSpc>
            </a:pPr>
            <a:r>
              <a:rPr lang="en-US" dirty="0"/>
              <a:t>The major characteristic of all dissociative phenomena is a </a:t>
            </a:r>
            <a:r>
              <a:rPr lang="en-US" dirty="0">
                <a:solidFill>
                  <a:schemeClr val="bg1"/>
                </a:solidFill>
              </a:rPr>
              <a:t>detachment</a:t>
            </a:r>
            <a:r>
              <a:rPr lang="en-US" dirty="0"/>
              <a:t> from reality, rather than a </a:t>
            </a:r>
            <a:r>
              <a:rPr lang="en-US" dirty="0">
                <a:solidFill>
                  <a:schemeClr val="bg1"/>
                </a:solidFill>
              </a:rPr>
              <a:t>loss of reality</a:t>
            </a:r>
            <a:r>
              <a:rPr lang="en-US" dirty="0"/>
              <a:t> as is the case in psychosis</a:t>
            </a:r>
          </a:p>
          <a:p>
            <a:r>
              <a:rPr lang="en-US" dirty="0">
                <a:solidFill>
                  <a:schemeClr val="bg1"/>
                </a:solidFill>
              </a:rPr>
              <a:t>The DSM 5 </a:t>
            </a:r>
            <a:r>
              <a:rPr lang="en-US" dirty="0"/>
              <a:t>lists five dissociative disorders:</a:t>
            </a:r>
            <a:r>
              <a:rPr lang="en-US" dirty="0">
                <a:solidFill>
                  <a:schemeClr val="bg1"/>
                </a:solidFill>
              </a:rPr>
              <a:t> 1. </a:t>
            </a:r>
            <a:r>
              <a:rPr lang="en-US" dirty="0"/>
              <a:t>dissociative identity disorder,</a:t>
            </a:r>
            <a:r>
              <a:rPr lang="en-US" dirty="0">
                <a:solidFill>
                  <a:schemeClr val="bg1"/>
                </a:solidFill>
              </a:rPr>
              <a:t> 2. </a:t>
            </a:r>
            <a:r>
              <a:rPr lang="en-US" dirty="0"/>
              <a:t>dissociative amnesia including dissociative fugue </a:t>
            </a:r>
            <a:r>
              <a:rPr lang="en-US" dirty="0">
                <a:solidFill>
                  <a:schemeClr val="bg1"/>
                </a:solidFill>
              </a:rPr>
              <a:t>3. </a:t>
            </a:r>
            <a:r>
              <a:rPr lang="en-US" dirty="0"/>
              <a:t>depersonalization derealization disorder. </a:t>
            </a:r>
            <a:r>
              <a:rPr lang="en-US" dirty="0">
                <a:solidFill>
                  <a:schemeClr val="bg1"/>
                </a:solidFill>
              </a:rPr>
              <a:t>4. </a:t>
            </a:r>
            <a:r>
              <a:rPr lang="en-US" dirty="0"/>
              <a:t>other specified dissociative disorder and</a:t>
            </a:r>
            <a:r>
              <a:rPr lang="en-US" dirty="0">
                <a:solidFill>
                  <a:schemeClr val="bg1"/>
                </a:solidFill>
              </a:rPr>
              <a:t> 5. </a:t>
            </a:r>
            <a:r>
              <a:rPr lang="en-US" dirty="0"/>
              <a:t>unspecified dissociative disorder. The DSM doesn’t make an explicit  link between dissociation and the trauma spectrum disorders.</a:t>
            </a:r>
          </a:p>
          <a:p>
            <a:r>
              <a:rPr lang="en-US" dirty="0">
                <a:solidFill>
                  <a:schemeClr val="bg1"/>
                </a:solidFill>
              </a:rPr>
              <a:t>ICD-10</a:t>
            </a:r>
            <a:r>
              <a:rPr lang="en-US" dirty="0"/>
              <a:t>, the International classification of disease 11th edition, also lists, in addition to the five DSM’s  dissociative disorders described above: </a:t>
            </a:r>
            <a:r>
              <a:rPr lang="en-US" dirty="0">
                <a:solidFill>
                  <a:schemeClr val="bg1"/>
                </a:solidFill>
              </a:rPr>
              <a:t>6. </a:t>
            </a:r>
            <a:r>
              <a:rPr lang="en-US" dirty="0"/>
              <a:t>dissociative neurological symptom disorder which includes psychogenic paralysis, unexplained pain and other sensations, and pseudo seizures. </a:t>
            </a:r>
            <a:r>
              <a:rPr lang="en-US" dirty="0">
                <a:solidFill>
                  <a:schemeClr val="bg1"/>
                </a:solidFill>
              </a:rPr>
              <a:t>7</a:t>
            </a:r>
            <a:r>
              <a:rPr lang="en-US" dirty="0"/>
              <a:t>. trance disorder</a:t>
            </a:r>
            <a:r>
              <a:rPr lang="en-US" dirty="0">
                <a:solidFill>
                  <a:schemeClr val="bg1"/>
                </a:solidFill>
              </a:rPr>
              <a:t> 8</a:t>
            </a:r>
            <a:r>
              <a:rPr lang="en-US" dirty="0"/>
              <a:t>. possession trance disorder and </a:t>
            </a:r>
            <a:r>
              <a:rPr lang="en-US" dirty="0">
                <a:solidFill>
                  <a:schemeClr val="bg1"/>
                </a:solidFill>
              </a:rPr>
              <a:t>9</a:t>
            </a:r>
            <a:r>
              <a:rPr lang="en-US" dirty="0"/>
              <a:t>. complex dissociative intrusion disorder</a:t>
            </a:r>
          </a:p>
          <a:p>
            <a:r>
              <a:rPr lang="en-US" dirty="0"/>
              <a:t>As we will see when we consider dissociative identity disorder, dissociative experiences are sometimes not integrated into the usual sense of self resulting, for people experiencing them, in discontinuities of conscious awareness and memory.</a:t>
            </a:r>
          </a:p>
          <a:p>
            <a:pPr>
              <a:lnSpc>
                <a:spcPct val="90000"/>
              </a:lnSpc>
            </a:pPr>
            <a:endParaRPr lang="en-US" dirty="0"/>
          </a:p>
          <a:p>
            <a:pPr>
              <a:lnSpc>
                <a:spcPct val="90000"/>
              </a:lnSpc>
            </a:pPr>
            <a:endParaRPr lang="en-CA" sz="1300" dirty="0"/>
          </a:p>
        </p:txBody>
      </p:sp>
      <p:pic>
        <p:nvPicPr>
          <p:cNvPr id="3" name="Picture 2" descr="A table of medical information&#10;&#10;Description automatically generated">
            <a:extLst>
              <a:ext uri="{FF2B5EF4-FFF2-40B4-BE49-F238E27FC236}">
                <a16:creationId xmlns:a16="http://schemas.microsoft.com/office/drawing/2014/main" id="{E0529EB1-B3B3-B60D-CB1D-E0489DE4A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45" y="1052513"/>
            <a:ext cx="4125921" cy="5245546"/>
          </a:xfrm>
          <a:prstGeom prst="rect">
            <a:avLst/>
          </a:prstGeom>
        </p:spPr>
      </p:pic>
    </p:spTree>
    <p:extLst>
      <p:ext uri="{BB962C8B-B14F-4D97-AF65-F5344CB8AC3E}">
        <p14:creationId xmlns:p14="http://schemas.microsoft.com/office/powerpoint/2010/main" val="424991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9DFD20-C888-424C-BFE1-4DDA1444EAF3}"/>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261668" y="1214178"/>
            <a:ext cx="4975350" cy="5413561"/>
          </a:xfrm>
          <a:prstGeom prst="rect">
            <a:avLst/>
          </a:prstGeom>
          <a:noFill/>
        </p:spPr>
      </p:pic>
      <p:sp>
        <p:nvSpPr>
          <p:cNvPr id="10" name="TextBox 9">
            <a:extLst>
              <a:ext uri="{FF2B5EF4-FFF2-40B4-BE49-F238E27FC236}">
                <a16:creationId xmlns:a16="http://schemas.microsoft.com/office/drawing/2014/main" id="{98FC7A2C-DBDD-4409-83D6-D52542C22E74}"/>
              </a:ext>
            </a:extLst>
          </p:cNvPr>
          <p:cNvSpPr txBox="1"/>
          <p:nvPr/>
        </p:nvSpPr>
        <p:spPr>
          <a:xfrm>
            <a:off x="261668" y="98905"/>
            <a:ext cx="4546916" cy="954107"/>
          </a:xfrm>
          <a:prstGeom prst="rect">
            <a:avLst/>
          </a:prstGeom>
          <a:noFill/>
        </p:spPr>
        <p:txBody>
          <a:bodyPr wrap="square">
            <a:spAutoFit/>
          </a:bodyPr>
          <a:lstStyle/>
          <a:p>
            <a:pPr algn="ctr"/>
            <a:r>
              <a:rPr lang="en-CA" sz="2800" dirty="0">
                <a:solidFill>
                  <a:schemeClr val="bg1"/>
                </a:solidFill>
              </a:rPr>
              <a:t>THE 5 </a:t>
            </a:r>
            <a:r>
              <a:rPr lang="en-CA" sz="2800" b="1" u="sng" dirty="0">
                <a:solidFill>
                  <a:schemeClr val="bg1"/>
                </a:solidFill>
              </a:rPr>
              <a:t>CORE FEATURES </a:t>
            </a:r>
            <a:r>
              <a:rPr lang="en-CA" sz="2800" dirty="0">
                <a:solidFill>
                  <a:schemeClr val="bg1"/>
                </a:solidFill>
              </a:rPr>
              <a:t>OF  DISSOCIATION</a:t>
            </a:r>
          </a:p>
        </p:txBody>
      </p:sp>
      <p:sp>
        <p:nvSpPr>
          <p:cNvPr id="3" name="TextBox 2">
            <a:extLst>
              <a:ext uri="{FF2B5EF4-FFF2-40B4-BE49-F238E27FC236}">
                <a16:creationId xmlns:a16="http://schemas.microsoft.com/office/drawing/2014/main" id="{A042C5F3-2D4C-D633-FAD4-EEF7663CCFF0}"/>
              </a:ext>
            </a:extLst>
          </p:cNvPr>
          <p:cNvSpPr txBox="1"/>
          <p:nvPr/>
        </p:nvSpPr>
        <p:spPr>
          <a:xfrm>
            <a:off x="5382491" y="58846"/>
            <a:ext cx="6547841" cy="6740307"/>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rPr>
              <a:t>Derealization</a:t>
            </a:r>
            <a:r>
              <a:rPr lang="en-US" dirty="0"/>
              <a:t> is an alteration in the perception of the external world, causing those with the condition to perceive it as unreal, distant, distorted or falsified. Other symptoms include feeling as if one's environment is lacking in spontaneity, emotional coloring, and depth.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bg1"/>
                </a:solidFill>
              </a:rPr>
              <a:t>Depersonalization</a:t>
            </a:r>
            <a:r>
              <a:rPr lang="en-US" dirty="0"/>
              <a:t> can consist of a detachment within the self, regarding one's mind or body or being a detached observer of oneself. It can be described as feeling like one is on "autopilot" and that the person's sense of individuality or selfhood has been hindered or suppressed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bg1"/>
                </a:solidFill>
              </a:rPr>
              <a:t>Identity confusion </a:t>
            </a:r>
            <a:r>
              <a:rPr lang="en-US" dirty="0"/>
              <a:t>is a pronounced difficulty achieving a cohesive sense of self. Someone with identity confusion may constantly wrestle with separate often adversarial identities that are engaged in a battle for control of the person's mind and body.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bg1"/>
                </a:solidFill>
              </a:rPr>
              <a:t>Dissociative amnesia </a:t>
            </a:r>
            <a:r>
              <a:rPr lang="en-US" dirty="0"/>
              <a:t>is characterized by retrospectively reported memory gaps. These gaps involve an inability to recall personal information, usually of a traumatic or stressful nature.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bg1"/>
                </a:solidFill>
              </a:rPr>
              <a:t>Identity alteration </a:t>
            </a:r>
            <a:r>
              <a:rPr lang="en-US" dirty="0"/>
              <a:t>involves pronounced changes in behavior, memory and thinking over periods of time.</a:t>
            </a:r>
            <a:endParaRPr lang="en-CA" dirty="0"/>
          </a:p>
        </p:txBody>
      </p:sp>
    </p:spTree>
    <p:extLst>
      <p:ext uri="{BB962C8B-B14F-4D97-AF65-F5344CB8AC3E}">
        <p14:creationId xmlns:p14="http://schemas.microsoft.com/office/powerpoint/2010/main" val="2552857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F09957-FEAE-4C3F-B0A5-668F0DC03F61}"/>
              </a:ext>
            </a:extLst>
          </p:cNvPr>
          <p:cNvSpPr>
            <a:spLocks noGrp="1"/>
          </p:cNvSpPr>
          <p:nvPr>
            <p:ph type="title"/>
          </p:nvPr>
        </p:nvSpPr>
        <p:spPr>
          <a:xfrm>
            <a:off x="-114761" y="572026"/>
            <a:ext cx="5647732" cy="1059180"/>
          </a:xfrm>
        </p:spPr>
        <p:txBody>
          <a:bodyPr>
            <a:normAutofit/>
          </a:bodyPr>
          <a:lstStyle/>
          <a:p>
            <a:pPr algn="ctr"/>
            <a:r>
              <a:rPr lang="en-CA" sz="4800" dirty="0">
                <a:solidFill>
                  <a:schemeClr val="bg1"/>
                </a:solidFill>
              </a:rPr>
              <a:t>today</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20909AD-120C-4198-AE70-8D4CFBC6D221}"/>
              </a:ext>
            </a:extLst>
          </p:cNvPr>
          <p:cNvSpPr>
            <a:spLocks noGrp="1"/>
          </p:cNvSpPr>
          <p:nvPr>
            <p:ph idx="1"/>
          </p:nvPr>
        </p:nvSpPr>
        <p:spPr>
          <a:xfrm>
            <a:off x="5604590" y="626600"/>
            <a:ext cx="6587409" cy="6136509"/>
          </a:xfrm>
        </p:spPr>
        <p:txBody>
          <a:bodyPr>
            <a:normAutofit fontScale="92500" lnSpcReduction="20000"/>
          </a:bodyPr>
          <a:lstStyle/>
          <a:p>
            <a:pPr marL="0" indent="0">
              <a:buNone/>
            </a:pPr>
            <a:endParaRPr lang="en-CA" sz="2400" dirty="0"/>
          </a:p>
          <a:p>
            <a:r>
              <a:rPr lang="en-CA" sz="2400" dirty="0"/>
              <a:t>What is dissociation?</a:t>
            </a:r>
          </a:p>
          <a:p>
            <a:r>
              <a:rPr lang="en-CA" sz="2400" dirty="0">
                <a:solidFill>
                  <a:schemeClr val="bg1"/>
                </a:solidFill>
              </a:rPr>
              <a:t>Structural dissociation theory</a:t>
            </a:r>
          </a:p>
          <a:p>
            <a:r>
              <a:rPr lang="en-CA" sz="2400" dirty="0"/>
              <a:t>How dissociation arises from trauma</a:t>
            </a:r>
          </a:p>
          <a:p>
            <a:r>
              <a:rPr lang="en-CA" sz="2400" dirty="0"/>
              <a:t>Primary structural dissociation</a:t>
            </a:r>
          </a:p>
          <a:p>
            <a:r>
              <a:rPr lang="en-CA" sz="2400" dirty="0"/>
              <a:t>Types of flashbacks</a:t>
            </a:r>
          </a:p>
          <a:p>
            <a:r>
              <a:rPr lang="en-CA" sz="2400" dirty="0"/>
              <a:t>Features of PTSD</a:t>
            </a:r>
          </a:p>
          <a:p>
            <a:r>
              <a:rPr lang="en-CA" sz="2400" dirty="0"/>
              <a:t>Secondary structural dissociation</a:t>
            </a:r>
          </a:p>
          <a:p>
            <a:r>
              <a:rPr lang="en-CA" sz="2400" dirty="0"/>
              <a:t>Tertiary structural dissociation</a:t>
            </a:r>
          </a:p>
          <a:p>
            <a:r>
              <a:rPr lang="en-CA" sz="2400" dirty="0"/>
              <a:t>Controversies in the diagnosis of dissociative identity disorder</a:t>
            </a:r>
          </a:p>
          <a:p>
            <a:r>
              <a:rPr lang="en-CA" sz="2400" dirty="0"/>
              <a:t>Treatment of the trauma spectrum disorders</a:t>
            </a:r>
          </a:p>
          <a:p>
            <a:r>
              <a:rPr lang="en-CA" sz="2400" dirty="0"/>
              <a:t>How simple addresses the three stages of trauma therapy</a:t>
            </a:r>
          </a:p>
          <a:p>
            <a:r>
              <a:rPr lang="en-CA" sz="2400" dirty="0"/>
              <a:t>Special considerations in the treatment of trauma</a:t>
            </a:r>
          </a:p>
          <a:p>
            <a:endParaRPr lang="en-CA" sz="2400" dirty="0"/>
          </a:p>
          <a:p>
            <a:endParaRPr lang="en-CA" sz="2400" dirty="0"/>
          </a:p>
          <a:p>
            <a:endParaRPr lang="en-CA" sz="2400" dirty="0"/>
          </a:p>
          <a:p>
            <a:endParaRPr lang="en-CA" dirty="0"/>
          </a:p>
          <a:p>
            <a:endParaRPr lang="en-CA" dirty="0"/>
          </a:p>
          <a:p>
            <a:pPr marL="0" indent="0">
              <a:buNone/>
            </a:pPr>
            <a:endParaRPr lang="en-CA" dirty="0"/>
          </a:p>
        </p:txBody>
      </p:sp>
      <p:pic>
        <p:nvPicPr>
          <p:cNvPr id="1026" name="Picture 2" descr="Dissociation and the self: What part of the brain makes you, you?">
            <a:extLst>
              <a:ext uri="{FF2B5EF4-FFF2-40B4-BE49-F238E27FC236}">
                <a16:creationId xmlns:a16="http://schemas.microsoft.com/office/drawing/2014/main" id="{B0308356-0E0E-44B5-BF0E-753086427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4" y="1743929"/>
            <a:ext cx="5328882" cy="409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98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8099" y="803441"/>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E0F40D0-49D7-649D-C311-427ACAE8016F}"/>
              </a:ext>
            </a:extLst>
          </p:cNvPr>
          <p:cNvSpPr txBox="1"/>
          <p:nvPr/>
        </p:nvSpPr>
        <p:spPr>
          <a:xfrm>
            <a:off x="5887727" y="4159295"/>
            <a:ext cx="5757900" cy="1200329"/>
          </a:xfrm>
          <a:prstGeom prst="rect">
            <a:avLst/>
          </a:prstGeom>
          <a:noFill/>
        </p:spPr>
        <p:txBody>
          <a:bodyPr wrap="square">
            <a:spAutoFit/>
          </a:bodyPr>
          <a:lstStyle/>
          <a:p>
            <a:r>
              <a:rPr lang="en-US" sz="3600" dirty="0"/>
              <a:t>What is structural dissociation theory ?</a:t>
            </a:r>
            <a:endParaRPr lang="en-CA" sz="3600" dirty="0"/>
          </a:p>
        </p:txBody>
      </p:sp>
    </p:spTree>
    <p:extLst>
      <p:ext uri="{BB962C8B-B14F-4D97-AF65-F5344CB8AC3E}">
        <p14:creationId xmlns:p14="http://schemas.microsoft.com/office/powerpoint/2010/main" val="3722903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9448EB-DE7C-4F2F-9968-B485D2E6D252}"/>
              </a:ext>
            </a:extLst>
          </p:cNvPr>
          <p:cNvSpPr>
            <a:spLocks noGrp="1"/>
          </p:cNvSpPr>
          <p:nvPr>
            <p:ph type="title" idx="4294967295"/>
          </p:nvPr>
        </p:nvSpPr>
        <p:spPr>
          <a:xfrm>
            <a:off x="155864" y="108743"/>
            <a:ext cx="11897591" cy="925513"/>
          </a:xfrm>
        </p:spPr>
        <p:txBody>
          <a:bodyPr vert="horz" lIns="91440" tIns="45720" rIns="91440" bIns="45720" rtlCol="0" anchor="ctr">
            <a:normAutofit/>
          </a:bodyPr>
          <a:lstStyle/>
          <a:p>
            <a:pPr algn="ctr">
              <a:lnSpc>
                <a:spcPct val="90000"/>
              </a:lnSpc>
            </a:pPr>
            <a:r>
              <a:rPr lang="en-US" sz="3200" dirty="0">
                <a:solidFill>
                  <a:schemeClr val="bg1"/>
                </a:solidFill>
              </a:rPr>
              <a:t>THE </a:t>
            </a:r>
            <a:r>
              <a:rPr lang="en-US" sz="3200" b="1" u="sng" dirty="0">
                <a:solidFill>
                  <a:schemeClr val="bg1"/>
                </a:solidFill>
              </a:rPr>
              <a:t>ORIGIN</a:t>
            </a:r>
            <a:r>
              <a:rPr lang="en-US" sz="3200" dirty="0">
                <a:solidFill>
                  <a:schemeClr val="bg1"/>
                </a:solidFill>
              </a:rPr>
              <a:t> OF structural dissociation theory</a:t>
            </a:r>
          </a:p>
        </p:txBody>
      </p:sp>
      <p:pic>
        <p:nvPicPr>
          <p:cNvPr id="7" name="Content Placeholder 6">
            <a:extLst>
              <a:ext uri="{FF2B5EF4-FFF2-40B4-BE49-F238E27FC236}">
                <a16:creationId xmlns:a16="http://schemas.microsoft.com/office/drawing/2014/main" id="{B103439B-D8B9-4359-871C-AD42EDB18455}"/>
              </a:ext>
            </a:extLst>
          </p:cNvPr>
          <p:cNvPicPr>
            <a:picLocks noGrp="1"/>
          </p:cNvPicPr>
          <p:nvPr>
            <p:ph sz="half" idx="4294967295"/>
          </p:nvPr>
        </p:nvPicPr>
        <p:blipFill rotWithShape="1">
          <a:blip r:embed="rId3" r:link="rId4">
            <a:extLst>
              <a:ext uri="{28A0092B-C50C-407E-A947-70E740481C1C}">
                <a14:useLocalDpi xmlns:a14="http://schemas.microsoft.com/office/drawing/2010/main" val="0"/>
              </a:ext>
            </a:extLst>
          </a:blip>
          <a:stretch>
            <a:fillRect/>
          </a:stretch>
        </p:blipFill>
        <p:spPr bwMode="auto">
          <a:xfrm>
            <a:off x="287546" y="1109663"/>
            <a:ext cx="3998703" cy="5176837"/>
          </a:xfrm>
          <a:prstGeom prst="rect">
            <a:avLst/>
          </a:prstGeom>
          <a:noFill/>
        </p:spPr>
      </p:pic>
      <p:sp>
        <p:nvSpPr>
          <p:cNvPr id="5" name="Content Placeholder 4">
            <a:extLst>
              <a:ext uri="{FF2B5EF4-FFF2-40B4-BE49-F238E27FC236}">
                <a16:creationId xmlns:a16="http://schemas.microsoft.com/office/drawing/2014/main" id="{37691572-7108-4C24-9188-DE10CE58ECE6}"/>
              </a:ext>
            </a:extLst>
          </p:cNvPr>
          <p:cNvSpPr>
            <a:spLocks noGrp="1"/>
          </p:cNvSpPr>
          <p:nvPr>
            <p:ph sz="half" idx="4294967295"/>
          </p:nvPr>
        </p:nvSpPr>
        <p:spPr>
          <a:xfrm>
            <a:off x="4659756" y="1003337"/>
            <a:ext cx="7244697" cy="5775325"/>
          </a:xfrm>
        </p:spPr>
        <p:txBody>
          <a:bodyPr>
            <a:normAutofit/>
          </a:bodyPr>
          <a:lstStyle/>
          <a:p>
            <a:r>
              <a:rPr lang="en-CA" sz="2000" dirty="0"/>
              <a:t>Pierre Marie Felix Janet was a pioneering French psychologist, physician, philosopher and psychotherapist who coined the term  dissociation and tried to explain its importance in mental health by postulating his “structural dissociation theory”.</a:t>
            </a:r>
          </a:p>
          <a:p>
            <a:r>
              <a:rPr lang="en-CA" sz="2000" dirty="0"/>
              <a:t>Pierre Janet was 3 years younger than Freud.</a:t>
            </a:r>
          </a:p>
          <a:p>
            <a:r>
              <a:rPr lang="en-CA" sz="2000" dirty="0"/>
              <a:t>He studied under Jean-Martin Charcot at the Parisian Hospital La Salpetriere where in 1885 Freud also spent 3 months learning about “hysteria”.</a:t>
            </a:r>
          </a:p>
          <a:p>
            <a:r>
              <a:rPr lang="en-CA" sz="2000" dirty="0"/>
              <a:t>Janet was one of the first psychologists to draw a clear connection between a person’s past trauma and symptoms presenting later in life. Unlike Freud he never renounced this idea.</a:t>
            </a:r>
          </a:p>
          <a:p>
            <a:pPr algn="just"/>
            <a:r>
              <a:rPr lang="en-CA" sz="2000" dirty="0"/>
              <a:t>Freud acknowledged his debt to Janet. Janet doesn’t have as high a profile in modern psychology as Freud possibly because unlike the later he was humble and avoided the spotlight .</a:t>
            </a:r>
          </a:p>
          <a:p>
            <a:pPr algn="just"/>
            <a:r>
              <a:rPr lang="en-CA" sz="2000" dirty="0"/>
              <a:t>In the late 1980’s </a:t>
            </a:r>
            <a:r>
              <a:rPr lang="en-CA" sz="2000" dirty="0" err="1"/>
              <a:t>Ellert</a:t>
            </a:r>
            <a:r>
              <a:rPr lang="en-CA" sz="2000" dirty="0"/>
              <a:t>, </a:t>
            </a:r>
            <a:r>
              <a:rPr lang="en-CA" sz="2000" dirty="0" err="1"/>
              <a:t>Nijenhuis</a:t>
            </a:r>
            <a:r>
              <a:rPr lang="en-CA" sz="2000" dirty="0"/>
              <a:t>, </a:t>
            </a:r>
            <a:r>
              <a:rPr lang="en-CA" sz="2000" dirty="0" err="1"/>
              <a:t>Onno</a:t>
            </a:r>
            <a:r>
              <a:rPr lang="en-CA" sz="2000" dirty="0"/>
              <a:t> van der Hart, and Kathy Steele built on Janet’s work and expanded structural dissociation theory into its present-day form</a:t>
            </a:r>
          </a:p>
        </p:txBody>
      </p:sp>
      <p:sp>
        <p:nvSpPr>
          <p:cNvPr id="8" name="TextBox 7">
            <a:extLst>
              <a:ext uri="{FF2B5EF4-FFF2-40B4-BE49-F238E27FC236}">
                <a16:creationId xmlns:a16="http://schemas.microsoft.com/office/drawing/2014/main" id="{B391029C-5448-44BF-F1ED-91C58E8C7608}"/>
              </a:ext>
            </a:extLst>
          </p:cNvPr>
          <p:cNvSpPr txBox="1"/>
          <p:nvPr/>
        </p:nvSpPr>
        <p:spPr>
          <a:xfrm>
            <a:off x="2034496" y="5917168"/>
            <a:ext cx="2795381" cy="369332"/>
          </a:xfrm>
          <a:prstGeom prst="rect">
            <a:avLst/>
          </a:prstGeom>
          <a:noFill/>
        </p:spPr>
        <p:txBody>
          <a:bodyPr wrap="square">
            <a:spAutoFit/>
          </a:bodyPr>
          <a:lstStyle/>
          <a:p>
            <a:r>
              <a:rPr lang="en-US" sz="1800" dirty="0"/>
              <a:t>Pierre Janet 1859-1947 </a:t>
            </a:r>
            <a:endParaRPr lang="en-CA" dirty="0"/>
          </a:p>
        </p:txBody>
      </p:sp>
    </p:spTree>
    <p:extLst>
      <p:ext uri="{BB962C8B-B14F-4D97-AF65-F5344CB8AC3E}">
        <p14:creationId xmlns:p14="http://schemas.microsoft.com/office/powerpoint/2010/main" val="1859369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AFC4AD-02AF-4071-8E11-B4C50D5DB21F}"/>
              </a:ext>
            </a:extLst>
          </p:cNvPr>
          <p:cNvSpPr>
            <a:spLocks noGrp="1"/>
          </p:cNvSpPr>
          <p:nvPr>
            <p:ph type="title" idx="4294967295"/>
          </p:nvPr>
        </p:nvSpPr>
        <p:spPr>
          <a:xfrm>
            <a:off x="-579497" y="242469"/>
            <a:ext cx="6054126" cy="582612"/>
          </a:xfrm>
        </p:spPr>
        <p:txBody>
          <a:bodyPr vert="horz" lIns="91440" tIns="45720" rIns="91440" bIns="45720" rtlCol="0" anchor="ctr">
            <a:noAutofit/>
          </a:bodyPr>
          <a:lstStyle/>
          <a:p>
            <a:pPr algn="ctr">
              <a:lnSpc>
                <a:spcPct val="90000"/>
              </a:lnSpc>
            </a:pPr>
            <a:r>
              <a:rPr lang="en-US" sz="2800" dirty="0">
                <a:solidFill>
                  <a:schemeClr val="bg1"/>
                </a:solidFill>
              </a:rPr>
              <a:t>WHAT IS Structural </a:t>
            </a:r>
            <a:br>
              <a:rPr lang="en-US" sz="2800" dirty="0">
                <a:solidFill>
                  <a:schemeClr val="bg1"/>
                </a:solidFill>
              </a:rPr>
            </a:br>
            <a:r>
              <a:rPr lang="en-US" sz="2800" dirty="0">
                <a:solidFill>
                  <a:schemeClr val="bg1"/>
                </a:solidFill>
              </a:rPr>
              <a:t>dissociation theory?</a:t>
            </a:r>
          </a:p>
        </p:txBody>
      </p:sp>
      <p:sp>
        <p:nvSpPr>
          <p:cNvPr id="5" name="Content Placeholder 4">
            <a:extLst>
              <a:ext uri="{FF2B5EF4-FFF2-40B4-BE49-F238E27FC236}">
                <a16:creationId xmlns:a16="http://schemas.microsoft.com/office/drawing/2014/main" id="{10ED1D7E-3DE3-4BA4-8D53-F8D576EB0990}"/>
              </a:ext>
            </a:extLst>
          </p:cNvPr>
          <p:cNvSpPr>
            <a:spLocks noGrp="1"/>
          </p:cNvSpPr>
          <p:nvPr>
            <p:ph idx="4294967295"/>
          </p:nvPr>
        </p:nvSpPr>
        <p:spPr>
          <a:xfrm>
            <a:off x="4753155" y="669805"/>
            <a:ext cx="7438845" cy="6303962"/>
          </a:xfrm>
        </p:spPr>
        <p:txBody>
          <a:bodyPr vert="horz" lIns="91440" tIns="45720" rIns="91440" bIns="45720" rtlCol="0" anchor="ctr">
            <a:normAutofit fontScale="47500" lnSpcReduction="20000"/>
          </a:bodyPr>
          <a:lstStyle/>
          <a:p>
            <a:r>
              <a:rPr lang="en-US" sz="4200" dirty="0"/>
              <a:t>Structural dissociation theory describes </a:t>
            </a:r>
            <a:r>
              <a:rPr lang="en-US" sz="4200" dirty="0">
                <a:solidFill>
                  <a:schemeClr val="bg1"/>
                </a:solidFill>
              </a:rPr>
              <a:t>three types </a:t>
            </a:r>
            <a:r>
              <a:rPr lang="en-US" sz="4200" dirty="0"/>
              <a:t>of psychopathological dissociation:</a:t>
            </a:r>
          </a:p>
          <a:p>
            <a:r>
              <a:rPr lang="en-US" sz="4200" dirty="0"/>
              <a:t>According to structural dissociation theory,</a:t>
            </a:r>
            <a:r>
              <a:rPr lang="en-US" sz="4200" dirty="0">
                <a:solidFill>
                  <a:schemeClr val="bg1"/>
                </a:solidFill>
              </a:rPr>
              <a:t> 1. posttraumatic stress disorder, 2. complex posttraumatic stress disorder, and 3. dissociative identity disorder</a:t>
            </a:r>
            <a:r>
              <a:rPr lang="en-US" sz="4200" dirty="0"/>
              <a:t>, (formally known as multiple personality disorder), are all related dissociative disorders. </a:t>
            </a:r>
          </a:p>
          <a:p>
            <a:r>
              <a:rPr lang="en-US" sz="4200" dirty="0"/>
              <a:t>Structural dissociation theory proposes that people with these trauma related disorders experience a dissociation of their personality into </a:t>
            </a:r>
            <a:r>
              <a:rPr lang="en-US" sz="4200" dirty="0">
                <a:solidFill>
                  <a:schemeClr val="bg1"/>
                </a:solidFill>
              </a:rPr>
              <a:t>separate parts, </a:t>
            </a:r>
            <a:r>
              <a:rPr lang="en-US" sz="4200" dirty="0"/>
              <a:t>each having its own psychobiological characteristics.</a:t>
            </a:r>
            <a:r>
              <a:rPr lang="en-CA" sz="4200" dirty="0"/>
              <a:t> </a:t>
            </a:r>
          </a:p>
          <a:p>
            <a:r>
              <a:rPr lang="en-CA" sz="4200" dirty="0"/>
              <a:t>The theory describes three types of dissociation. There is no clear demarcation between these three types as they are thought to be on a continuum or spectrum of severity. They are: </a:t>
            </a:r>
          </a:p>
          <a:p>
            <a:pPr>
              <a:buFont typeface="Arial" panose="020B0604020202020204" pitchFamily="34" charset="0"/>
              <a:buChar char="•"/>
            </a:pPr>
            <a:r>
              <a:rPr lang="en-CA" sz="4200" dirty="0">
                <a:solidFill>
                  <a:schemeClr val="bg1"/>
                </a:solidFill>
              </a:rPr>
              <a:t>1. </a:t>
            </a:r>
            <a:r>
              <a:rPr lang="en-CA" sz="4200" dirty="0"/>
              <a:t>Primary structural dissociation = PTSD</a:t>
            </a:r>
          </a:p>
          <a:p>
            <a:pPr>
              <a:buFont typeface="Arial" panose="020B0604020202020204" pitchFamily="34" charset="0"/>
              <a:buChar char="•"/>
            </a:pPr>
            <a:r>
              <a:rPr lang="en-CA" sz="4200" dirty="0">
                <a:solidFill>
                  <a:schemeClr val="bg1"/>
                </a:solidFill>
              </a:rPr>
              <a:t>2. </a:t>
            </a:r>
            <a:r>
              <a:rPr lang="en-CA" sz="4200" dirty="0"/>
              <a:t>Secondary structural dissociation = Complex PTSD </a:t>
            </a:r>
          </a:p>
          <a:p>
            <a:pPr>
              <a:buFont typeface="Arial" panose="020B0604020202020204" pitchFamily="34" charset="0"/>
              <a:buChar char="•"/>
            </a:pPr>
            <a:r>
              <a:rPr lang="en-CA" sz="4200" dirty="0">
                <a:solidFill>
                  <a:schemeClr val="bg1"/>
                </a:solidFill>
              </a:rPr>
              <a:t>3. </a:t>
            </a:r>
            <a:r>
              <a:rPr lang="en-CA" sz="4200" dirty="0"/>
              <a:t>Tertiary structural dissociation = dissociative identity disorder</a:t>
            </a:r>
          </a:p>
          <a:p>
            <a:pPr>
              <a:buFont typeface="Arial" panose="020B0604020202020204" pitchFamily="34" charset="0"/>
              <a:buChar char="•"/>
            </a:pPr>
            <a:r>
              <a:rPr lang="en-CA" sz="4200" dirty="0"/>
              <a:t>A person with a trauma related disorder can experience a combination of symptoms from any of these three. Ex. Someone with predominantly PTSD can present with some DID symptoms.</a:t>
            </a:r>
          </a:p>
          <a:p>
            <a:pPr>
              <a:buFont typeface="Arial" panose="020B0604020202020204" pitchFamily="34" charset="0"/>
              <a:buChar char="•"/>
            </a:pPr>
            <a:r>
              <a:rPr lang="en-CA" sz="4200" dirty="0"/>
              <a:t>The type of dissociation a person develops depends on the balance between the duration and severity of the trauma and the person’s  coping resources.</a:t>
            </a:r>
          </a:p>
          <a:p>
            <a:endParaRPr lang="en-US" sz="2100" dirty="0"/>
          </a:p>
          <a:p>
            <a:endParaRPr lang="en-US" sz="2100" dirty="0"/>
          </a:p>
          <a:p>
            <a:endParaRPr lang="en-US" dirty="0"/>
          </a:p>
        </p:txBody>
      </p:sp>
      <p:pic>
        <p:nvPicPr>
          <p:cNvPr id="7" name="Picture 6" descr="Growing plant">
            <a:extLst>
              <a:ext uri="{FF2B5EF4-FFF2-40B4-BE49-F238E27FC236}">
                <a16:creationId xmlns:a16="http://schemas.microsoft.com/office/drawing/2014/main" id="{2B16A5D9-3305-4352-9912-4C61A610F257}"/>
              </a:ext>
            </a:extLst>
          </p:cNvPr>
          <p:cNvPicPr>
            <a:picLocks noChangeAspect="1"/>
          </p:cNvPicPr>
          <p:nvPr/>
        </p:nvPicPr>
        <p:blipFill rotWithShape="1">
          <a:blip r:embed="rId2"/>
          <a:srcRect l="15483" r="15269" b="2"/>
          <a:stretch/>
        </p:blipFill>
        <p:spPr>
          <a:xfrm>
            <a:off x="262747" y="1087290"/>
            <a:ext cx="4369638"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4280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5" name="Picture 4" descr="Abstract light violet sparkling spray circle">
            <a:extLst>
              <a:ext uri="{FF2B5EF4-FFF2-40B4-BE49-F238E27FC236}">
                <a16:creationId xmlns:a16="http://schemas.microsoft.com/office/drawing/2014/main" id="{C3C0E110-0CED-4768-AAF9-62F362A82A19}"/>
              </a:ext>
            </a:extLst>
          </p:cNvPr>
          <p:cNvPicPr>
            <a:picLocks noChangeAspect="1"/>
          </p:cNvPicPr>
          <p:nvPr/>
        </p:nvPicPr>
        <p:blipFill rotWithShape="1">
          <a:blip r:embed="rId2"/>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B459C3A3-8B02-4FAB-91CE-E81E1BA31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048" y="2059012"/>
            <a:ext cx="12188952" cy="18288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365759" y="2166364"/>
            <a:ext cx="11471565" cy="1739347"/>
          </a:xfrm>
        </p:spPr>
        <p:txBody>
          <a:bodyPr vert="horz" lIns="91440" tIns="45720" rIns="91440" bIns="45720" rtlCol="0" anchor="ctr">
            <a:normAutofit/>
          </a:bodyPr>
          <a:lstStyle/>
          <a:p>
            <a:pPr algn="ctr">
              <a:lnSpc>
                <a:spcPct val="80000"/>
              </a:lnSpc>
            </a:pPr>
            <a:r>
              <a:rPr lang="en-US" sz="3300" spc="150" dirty="0">
                <a:solidFill>
                  <a:schemeClr val="bg1"/>
                </a:solidFill>
              </a:rPr>
              <a:t>Welcome to simple session 22 </a:t>
            </a:r>
            <a:br>
              <a:rPr lang="en-US" sz="3300" spc="150" dirty="0">
                <a:solidFill>
                  <a:schemeClr val="bg1"/>
                </a:solidFill>
              </a:rPr>
            </a:br>
            <a:r>
              <a:rPr lang="en-US" sz="3300" spc="150" dirty="0">
                <a:solidFill>
                  <a:schemeClr val="bg1"/>
                </a:solidFill>
              </a:rPr>
              <a:t> structural dissociation theory and the treatment of the traumatic spectrum disorders </a:t>
            </a:r>
          </a:p>
        </p:txBody>
      </p:sp>
      <p:sp>
        <p:nvSpPr>
          <p:cNvPr id="14" name="Rectangle 13">
            <a:extLst>
              <a:ext uri="{FF2B5EF4-FFF2-40B4-BE49-F238E27FC236}">
                <a16:creationId xmlns:a16="http://schemas.microsoft.com/office/drawing/2014/main" id="{EDB366A7-87C2-43BB-AF03-1AF039EE1D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3887812"/>
            <a:ext cx="12188952" cy="4572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Tree>
    <p:extLst>
      <p:ext uri="{BB962C8B-B14F-4D97-AF65-F5344CB8AC3E}">
        <p14:creationId xmlns:p14="http://schemas.microsoft.com/office/powerpoint/2010/main" val="3375724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F09957-FEAE-4C3F-B0A5-668F0DC03F61}"/>
              </a:ext>
            </a:extLst>
          </p:cNvPr>
          <p:cNvSpPr>
            <a:spLocks noGrp="1"/>
          </p:cNvSpPr>
          <p:nvPr>
            <p:ph type="title"/>
          </p:nvPr>
        </p:nvSpPr>
        <p:spPr>
          <a:xfrm>
            <a:off x="-722051" y="172065"/>
            <a:ext cx="7048692" cy="1059180"/>
          </a:xfrm>
        </p:spPr>
        <p:txBody>
          <a:bodyPr>
            <a:normAutofit/>
          </a:bodyPr>
          <a:lstStyle/>
          <a:p>
            <a:pPr algn="ctr"/>
            <a:r>
              <a:rPr lang="en-CA" sz="3200" dirty="0">
                <a:solidFill>
                  <a:schemeClr val="bg1"/>
                </a:solidFill>
              </a:rPr>
              <a:t>What we will do today</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20909AD-120C-4198-AE70-8D4CFBC6D221}"/>
              </a:ext>
            </a:extLst>
          </p:cNvPr>
          <p:cNvSpPr>
            <a:spLocks noGrp="1"/>
          </p:cNvSpPr>
          <p:nvPr>
            <p:ph idx="1"/>
          </p:nvPr>
        </p:nvSpPr>
        <p:spPr>
          <a:xfrm>
            <a:off x="5604590" y="290170"/>
            <a:ext cx="6587409" cy="6136509"/>
          </a:xfrm>
        </p:spPr>
        <p:txBody>
          <a:bodyPr>
            <a:normAutofit fontScale="92500" lnSpcReduction="20000"/>
          </a:bodyPr>
          <a:lstStyle/>
          <a:p>
            <a:pPr marL="0" indent="0">
              <a:buNone/>
            </a:pPr>
            <a:endParaRPr lang="en-CA" sz="2400" dirty="0"/>
          </a:p>
          <a:p>
            <a:r>
              <a:rPr lang="en-CA" sz="2400" dirty="0"/>
              <a:t>What is dissociation?</a:t>
            </a:r>
          </a:p>
          <a:p>
            <a:r>
              <a:rPr lang="en-CA" sz="2400" dirty="0"/>
              <a:t>Structural dissociation theory</a:t>
            </a:r>
          </a:p>
          <a:p>
            <a:r>
              <a:rPr lang="en-CA" sz="2400" dirty="0">
                <a:solidFill>
                  <a:schemeClr val="bg1"/>
                </a:solidFill>
              </a:rPr>
              <a:t>How dissociation arises from trauma</a:t>
            </a:r>
          </a:p>
          <a:p>
            <a:r>
              <a:rPr lang="en-CA" sz="2400" dirty="0"/>
              <a:t>Primary structural dissociation</a:t>
            </a:r>
          </a:p>
          <a:p>
            <a:r>
              <a:rPr lang="en-CA" sz="2400" dirty="0"/>
              <a:t>Types of flashbacks</a:t>
            </a:r>
          </a:p>
          <a:p>
            <a:r>
              <a:rPr lang="en-CA" sz="2400" dirty="0"/>
              <a:t>Features of PTSD</a:t>
            </a:r>
          </a:p>
          <a:p>
            <a:r>
              <a:rPr lang="en-CA" sz="2400" dirty="0"/>
              <a:t>Secondary structural dissociation</a:t>
            </a:r>
          </a:p>
          <a:p>
            <a:r>
              <a:rPr lang="en-CA" sz="2400" dirty="0"/>
              <a:t>Tertiary structural dissociation</a:t>
            </a:r>
          </a:p>
          <a:p>
            <a:r>
              <a:rPr lang="en-CA" sz="2400" dirty="0"/>
              <a:t>Controversies in the diagnosis of dissociative identity disorder</a:t>
            </a:r>
          </a:p>
          <a:p>
            <a:r>
              <a:rPr lang="en-CA" sz="2400" dirty="0"/>
              <a:t>Treatment of the trauma spectrum disorders</a:t>
            </a:r>
          </a:p>
          <a:p>
            <a:r>
              <a:rPr lang="en-CA" sz="2400" dirty="0"/>
              <a:t>How simple addresses the three stages of trauma therapy</a:t>
            </a:r>
          </a:p>
          <a:p>
            <a:r>
              <a:rPr lang="en-CA" sz="2400" dirty="0"/>
              <a:t>Special considerations in the treatment of trauma</a:t>
            </a:r>
          </a:p>
          <a:p>
            <a:endParaRPr lang="en-CA" sz="2400" dirty="0"/>
          </a:p>
          <a:p>
            <a:endParaRPr lang="en-CA" sz="2400" dirty="0"/>
          </a:p>
          <a:p>
            <a:endParaRPr lang="en-CA" sz="2400" dirty="0"/>
          </a:p>
          <a:p>
            <a:endParaRPr lang="en-CA" dirty="0"/>
          </a:p>
          <a:p>
            <a:endParaRPr lang="en-CA" dirty="0"/>
          </a:p>
          <a:p>
            <a:pPr marL="0" indent="0">
              <a:buNone/>
            </a:pPr>
            <a:endParaRPr lang="en-CA" dirty="0"/>
          </a:p>
        </p:txBody>
      </p:sp>
      <p:pic>
        <p:nvPicPr>
          <p:cNvPr id="1026" name="Picture 2" descr="Dissociation and the self: What part of the brain makes you, you?">
            <a:extLst>
              <a:ext uri="{FF2B5EF4-FFF2-40B4-BE49-F238E27FC236}">
                <a16:creationId xmlns:a16="http://schemas.microsoft.com/office/drawing/2014/main" id="{B0308356-0E0E-44B5-BF0E-753086427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4" y="1433378"/>
            <a:ext cx="5328882" cy="409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68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4397" y="950478"/>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F5EFC8-E120-63BB-EDF9-6265788AB30E}"/>
              </a:ext>
            </a:extLst>
          </p:cNvPr>
          <p:cNvSpPr txBox="1"/>
          <p:nvPr/>
        </p:nvSpPr>
        <p:spPr>
          <a:xfrm>
            <a:off x="6096000" y="4844532"/>
            <a:ext cx="5629154" cy="1754326"/>
          </a:xfrm>
          <a:prstGeom prst="rect">
            <a:avLst/>
          </a:prstGeom>
          <a:noFill/>
        </p:spPr>
        <p:txBody>
          <a:bodyPr wrap="square">
            <a:spAutoFit/>
          </a:bodyPr>
          <a:lstStyle/>
          <a:p>
            <a:r>
              <a:rPr lang="en-US" sz="3600" dirty="0"/>
              <a:t>Can we review how dissociation arises from trauma?</a:t>
            </a:r>
            <a:endParaRPr lang="en-CA" sz="3600" dirty="0"/>
          </a:p>
        </p:txBody>
      </p:sp>
    </p:spTree>
    <p:extLst>
      <p:ext uri="{BB962C8B-B14F-4D97-AF65-F5344CB8AC3E}">
        <p14:creationId xmlns:p14="http://schemas.microsoft.com/office/powerpoint/2010/main" val="2811471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AAF36B-8DAC-4EB2-BFB6-9AD520C454AA}"/>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459693" y="2252476"/>
            <a:ext cx="11237976" cy="4605524"/>
          </a:xfrm>
          <a:prstGeom prst="rect">
            <a:avLst/>
          </a:prstGeom>
          <a:noFill/>
        </p:spPr>
      </p:pic>
      <p:sp>
        <p:nvSpPr>
          <p:cNvPr id="9" name="TextBox 8">
            <a:extLst>
              <a:ext uri="{FF2B5EF4-FFF2-40B4-BE49-F238E27FC236}">
                <a16:creationId xmlns:a16="http://schemas.microsoft.com/office/drawing/2014/main" id="{4FD95A07-76FA-4DEA-9AB5-B04C7761CFCB}"/>
              </a:ext>
            </a:extLst>
          </p:cNvPr>
          <p:cNvSpPr txBox="1"/>
          <p:nvPr/>
        </p:nvSpPr>
        <p:spPr>
          <a:xfrm>
            <a:off x="2923713" y="-148945"/>
            <a:ext cx="7357679" cy="646331"/>
          </a:xfrm>
          <a:prstGeom prst="rect">
            <a:avLst/>
          </a:prstGeom>
          <a:noFill/>
        </p:spPr>
        <p:txBody>
          <a:bodyPr wrap="square">
            <a:spAutoFit/>
          </a:bodyPr>
          <a:lstStyle/>
          <a:p>
            <a:r>
              <a:rPr lang="en-CA" sz="3600" dirty="0">
                <a:solidFill>
                  <a:schemeClr val="bg1"/>
                </a:solidFill>
              </a:rPr>
              <a:t>THE ORIGINS OF DISSOCIATION</a:t>
            </a:r>
          </a:p>
        </p:txBody>
      </p:sp>
      <p:sp>
        <p:nvSpPr>
          <p:cNvPr id="10" name="TextBox 9">
            <a:extLst>
              <a:ext uri="{FF2B5EF4-FFF2-40B4-BE49-F238E27FC236}">
                <a16:creationId xmlns:a16="http://schemas.microsoft.com/office/drawing/2014/main" id="{2B4EC146-938C-457E-BDA6-54887A7E215A}"/>
              </a:ext>
            </a:extLst>
          </p:cNvPr>
          <p:cNvSpPr txBox="1"/>
          <p:nvPr/>
        </p:nvSpPr>
        <p:spPr>
          <a:xfrm>
            <a:off x="7065035" y="2512672"/>
            <a:ext cx="4735902" cy="400110"/>
          </a:xfrm>
          <a:prstGeom prst="rect">
            <a:avLst/>
          </a:prstGeom>
          <a:noFill/>
        </p:spPr>
        <p:txBody>
          <a:bodyPr wrap="square">
            <a:spAutoFit/>
          </a:bodyPr>
          <a:lstStyle/>
          <a:p>
            <a:r>
              <a:rPr lang="en-CA" sz="2000" b="1" dirty="0"/>
              <a:t>REALM OF DISSOCIATIVE EXPERIENCES</a:t>
            </a:r>
          </a:p>
        </p:txBody>
      </p:sp>
      <p:sp>
        <p:nvSpPr>
          <p:cNvPr id="3" name="TextBox 2">
            <a:extLst>
              <a:ext uri="{FF2B5EF4-FFF2-40B4-BE49-F238E27FC236}">
                <a16:creationId xmlns:a16="http://schemas.microsoft.com/office/drawing/2014/main" id="{9223EBDA-DACA-01F8-FCD4-C3AF23F34864}"/>
              </a:ext>
            </a:extLst>
          </p:cNvPr>
          <p:cNvSpPr txBox="1"/>
          <p:nvPr/>
        </p:nvSpPr>
        <p:spPr>
          <a:xfrm>
            <a:off x="72736" y="497386"/>
            <a:ext cx="12011891" cy="1631216"/>
          </a:xfrm>
          <a:prstGeom prst="rect">
            <a:avLst/>
          </a:prstGeom>
          <a:noFill/>
        </p:spPr>
        <p:txBody>
          <a:bodyPr wrap="square">
            <a:spAutoFit/>
          </a:bodyPr>
          <a:lstStyle/>
          <a:p>
            <a:r>
              <a:rPr lang="en-CA" sz="2000" dirty="0">
                <a:solidFill>
                  <a:schemeClr val="bg1"/>
                </a:solidFill>
              </a:rPr>
              <a:t>1)</a:t>
            </a:r>
            <a:r>
              <a:rPr lang="en-CA" sz="2000" dirty="0"/>
              <a:t>When faced with a </a:t>
            </a:r>
            <a:r>
              <a:rPr lang="en-CA" sz="2000" dirty="0">
                <a:solidFill>
                  <a:schemeClr val="bg1"/>
                </a:solidFill>
              </a:rPr>
              <a:t>life-threatening danger</a:t>
            </a:r>
            <a:r>
              <a:rPr lang="en-CA" sz="2000" dirty="0"/>
              <a:t>, an organism first goes into a fight or flight state of activation.</a:t>
            </a:r>
          </a:p>
          <a:p>
            <a:r>
              <a:rPr lang="en-CA" sz="2000" dirty="0"/>
              <a:t> </a:t>
            </a:r>
          </a:p>
          <a:p>
            <a:r>
              <a:rPr lang="en-CA" sz="2000" dirty="0">
                <a:solidFill>
                  <a:schemeClr val="bg1"/>
                </a:solidFill>
              </a:rPr>
              <a:t>2) </a:t>
            </a:r>
            <a:r>
              <a:rPr lang="en-CA" sz="2000" dirty="0"/>
              <a:t>When the organism perceives that life-threatening danger as physically</a:t>
            </a:r>
            <a:r>
              <a:rPr lang="en-CA" sz="2000" dirty="0">
                <a:solidFill>
                  <a:schemeClr val="bg1"/>
                </a:solidFill>
              </a:rPr>
              <a:t> inescapable</a:t>
            </a:r>
            <a:r>
              <a:rPr lang="en-CA" sz="2000" dirty="0"/>
              <a:t>, it leaves or psychologically dissociates from the situation by going into a freeze state of activation. (Tonic to collapsed immobility is when the branch of the metaphorical tree breaks.)</a:t>
            </a:r>
          </a:p>
        </p:txBody>
      </p:sp>
    </p:spTree>
    <p:extLst>
      <p:ext uri="{BB962C8B-B14F-4D97-AF65-F5344CB8AC3E}">
        <p14:creationId xmlns:p14="http://schemas.microsoft.com/office/powerpoint/2010/main" val="1477108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alpha val="39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211A421-7195-40E1-9524-EC140CC10B30}"/>
              </a:ext>
            </a:extLst>
          </p:cNvPr>
          <p:cNvCxnSpPr/>
          <p:nvPr/>
        </p:nvCxnSpPr>
        <p:spPr>
          <a:xfrm>
            <a:off x="1319392" y="887767"/>
            <a:ext cx="0" cy="47051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7D5C97-3524-41B6-AE90-818A6D072CE4}"/>
              </a:ext>
            </a:extLst>
          </p:cNvPr>
          <p:cNvCxnSpPr>
            <a:cxnSpLocks/>
          </p:cNvCxnSpPr>
          <p:nvPr/>
        </p:nvCxnSpPr>
        <p:spPr>
          <a:xfrm>
            <a:off x="1447636" y="5561441"/>
            <a:ext cx="10003604" cy="0"/>
          </a:xfrm>
          <a:prstGeom prst="line">
            <a:avLst/>
          </a:prstGeom>
          <a:ln w="158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AE17E4A-9B91-4545-8B4E-A2FDFA64617B}"/>
              </a:ext>
            </a:extLst>
          </p:cNvPr>
          <p:cNvCxnSpPr/>
          <p:nvPr/>
        </p:nvCxnSpPr>
        <p:spPr>
          <a:xfrm>
            <a:off x="6506199" y="887767"/>
            <a:ext cx="0" cy="470516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EE463BD-901C-49F3-AC6E-D53FC869E83B}"/>
              </a:ext>
            </a:extLst>
          </p:cNvPr>
          <p:cNvSpPr txBox="1"/>
          <p:nvPr/>
        </p:nvSpPr>
        <p:spPr>
          <a:xfrm>
            <a:off x="71021" y="4749553"/>
            <a:ext cx="1227900" cy="369332"/>
          </a:xfrm>
          <a:prstGeom prst="rect">
            <a:avLst/>
          </a:prstGeom>
          <a:noFill/>
        </p:spPr>
        <p:txBody>
          <a:bodyPr wrap="none" rtlCol="0">
            <a:spAutoFit/>
          </a:bodyPr>
          <a:lstStyle/>
          <a:p>
            <a:r>
              <a:rPr lang="en-CA">
                <a:solidFill>
                  <a:schemeClr val="bg1"/>
                </a:solidFill>
              </a:rPr>
              <a:t>hypofreeze</a:t>
            </a:r>
          </a:p>
        </p:txBody>
      </p:sp>
      <p:sp>
        <p:nvSpPr>
          <p:cNvPr id="24" name="TextBox 23">
            <a:extLst>
              <a:ext uri="{FF2B5EF4-FFF2-40B4-BE49-F238E27FC236}">
                <a16:creationId xmlns:a16="http://schemas.microsoft.com/office/drawing/2014/main" id="{DC916328-CA91-4F46-9671-17CB28E70968}"/>
              </a:ext>
            </a:extLst>
          </p:cNvPr>
          <p:cNvSpPr txBox="1"/>
          <p:nvPr/>
        </p:nvSpPr>
        <p:spPr>
          <a:xfrm>
            <a:off x="60862" y="3918696"/>
            <a:ext cx="628377" cy="369332"/>
          </a:xfrm>
          <a:prstGeom prst="rect">
            <a:avLst/>
          </a:prstGeom>
          <a:noFill/>
        </p:spPr>
        <p:txBody>
          <a:bodyPr wrap="none" rtlCol="0">
            <a:spAutoFit/>
          </a:bodyPr>
          <a:lstStyle/>
          <a:p>
            <a:r>
              <a:rPr lang="en-CA">
                <a:solidFill>
                  <a:schemeClr val="bg1"/>
                </a:solidFill>
              </a:rPr>
              <a:t>calm</a:t>
            </a:r>
          </a:p>
        </p:txBody>
      </p:sp>
      <p:sp>
        <p:nvSpPr>
          <p:cNvPr id="8" name="TextBox 7">
            <a:extLst>
              <a:ext uri="{FF2B5EF4-FFF2-40B4-BE49-F238E27FC236}">
                <a16:creationId xmlns:a16="http://schemas.microsoft.com/office/drawing/2014/main" id="{84170FE0-FCC0-4F8B-9B0F-9A30117679A5}"/>
              </a:ext>
            </a:extLst>
          </p:cNvPr>
          <p:cNvSpPr txBox="1"/>
          <p:nvPr/>
        </p:nvSpPr>
        <p:spPr>
          <a:xfrm>
            <a:off x="17754" y="3318602"/>
            <a:ext cx="1043876" cy="369332"/>
          </a:xfrm>
          <a:prstGeom prst="rect">
            <a:avLst/>
          </a:prstGeom>
          <a:noFill/>
        </p:spPr>
        <p:txBody>
          <a:bodyPr wrap="none" rtlCol="0">
            <a:spAutoFit/>
          </a:bodyPr>
          <a:lstStyle/>
          <a:p>
            <a:r>
              <a:rPr lang="en-CA">
                <a:solidFill>
                  <a:schemeClr val="bg1"/>
                </a:solidFill>
              </a:rPr>
              <a:t>activated</a:t>
            </a:r>
          </a:p>
        </p:txBody>
      </p:sp>
      <p:sp>
        <p:nvSpPr>
          <p:cNvPr id="10" name="TextBox 9">
            <a:extLst>
              <a:ext uri="{FF2B5EF4-FFF2-40B4-BE49-F238E27FC236}">
                <a16:creationId xmlns:a16="http://schemas.microsoft.com/office/drawing/2014/main" id="{18B7851E-0289-4C7D-811A-A57430245C75}"/>
              </a:ext>
            </a:extLst>
          </p:cNvPr>
          <p:cNvSpPr txBox="1"/>
          <p:nvPr/>
        </p:nvSpPr>
        <p:spPr>
          <a:xfrm>
            <a:off x="-51502" y="2418461"/>
            <a:ext cx="1301638" cy="369332"/>
          </a:xfrm>
          <a:prstGeom prst="rect">
            <a:avLst/>
          </a:prstGeom>
          <a:noFill/>
        </p:spPr>
        <p:txBody>
          <a:bodyPr wrap="none" rtlCol="0">
            <a:spAutoFit/>
          </a:bodyPr>
          <a:lstStyle/>
          <a:p>
            <a:r>
              <a:rPr lang="en-CA">
                <a:solidFill>
                  <a:schemeClr val="bg1"/>
                </a:solidFill>
              </a:rPr>
              <a:t>hyperfreeze</a:t>
            </a:r>
          </a:p>
        </p:txBody>
      </p:sp>
      <p:sp>
        <p:nvSpPr>
          <p:cNvPr id="18" name="TextBox 17">
            <a:extLst>
              <a:ext uri="{FF2B5EF4-FFF2-40B4-BE49-F238E27FC236}">
                <a16:creationId xmlns:a16="http://schemas.microsoft.com/office/drawing/2014/main" id="{2355CFDA-073E-4277-A76A-5877DC0330D1}"/>
              </a:ext>
            </a:extLst>
          </p:cNvPr>
          <p:cNvSpPr txBox="1"/>
          <p:nvPr/>
        </p:nvSpPr>
        <p:spPr>
          <a:xfrm>
            <a:off x="5330773" y="202315"/>
            <a:ext cx="2782096" cy="523220"/>
          </a:xfrm>
          <a:prstGeom prst="rect">
            <a:avLst/>
          </a:prstGeom>
          <a:noFill/>
          <a:ln>
            <a:solidFill>
              <a:schemeClr val="bg1"/>
            </a:solidFill>
          </a:ln>
        </p:spPr>
        <p:txBody>
          <a:bodyPr wrap="square" rtlCol="0">
            <a:spAutoFit/>
          </a:bodyPr>
          <a:lstStyle/>
          <a:p>
            <a:r>
              <a:rPr lang="en-CA" sz="2800">
                <a:solidFill>
                  <a:schemeClr val="bg1"/>
                </a:solidFill>
              </a:rPr>
              <a:t>Activation curves</a:t>
            </a:r>
          </a:p>
        </p:txBody>
      </p:sp>
      <p:sp>
        <p:nvSpPr>
          <p:cNvPr id="2" name="TextBox 1">
            <a:extLst>
              <a:ext uri="{FF2B5EF4-FFF2-40B4-BE49-F238E27FC236}">
                <a16:creationId xmlns:a16="http://schemas.microsoft.com/office/drawing/2014/main" id="{D2E6700F-5E68-4C2E-A1BA-6302D024258A}"/>
              </a:ext>
            </a:extLst>
          </p:cNvPr>
          <p:cNvSpPr txBox="1"/>
          <p:nvPr/>
        </p:nvSpPr>
        <p:spPr>
          <a:xfrm>
            <a:off x="1876899" y="925389"/>
            <a:ext cx="3701783" cy="369332"/>
          </a:xfrm>
          <a:prstGeom prst="rect">
            <a:avLst/>
          </a:prstGeom>
          <a:noFill/>
          <a:ln>
            <a:solidFill>
              <a:schemeClr val="bg1"/>
            </a:solidFill>
          </a:ln>
        </p:spPr>
        <p:txBody>
          <a:bodyPr wrap="none" rtlCol="0">
            <a:spAutoFit/>
          </a:bodyPr>
          <a:lstStyle/>
          <a:p>
            <a:r>
              <a:rPr lang="en-CA" dirty="0">
                <a:solidFill>
                  <a:schemeClr val="bg1"/>
                </a:solidFill>
              </a:rPr>
              <a:t>Traumatic stress not resulting in PTSD</a:t>
            </a:r>
          </a:p>
        </p:txBody>
      </p:sp>
      <p:sp>
        <p:nvSpPr>
          <p:cNvPr id="3" name="TextBox 2">
            <a:extLst>
              <a:ext uri="{FF2B5EF4-FFF2-40B4-BE49-F238E27FC236}">
                <a16:creationId xmlns:a16="http://schemas.microsoft.com/office/drawing/2014/main" id="{502599F6-4618-4750-B073-0B1E938F6157}"/>
              </a:ext>
            </a:extLst>
          </p:cNvPr>
          <p:cNvSpPr txBox="1"/>
          <p:nvPr/>
        </p:nvSpPr>
        <p:spPr>
          <a:xfrm>
            <a:off x="7023370" y="925389"/>
            <a:ext cx="4473982" cy="369332"/>
          </a:xfrm>
          <a:prstGeom prst="rect">
            <a:avLst/>
          </a:prstGeom>
          <a:noFill/>
          <a:ln>
            <a:solidFill>
              <a:schemeClr val="bg1"/>
            </a:solidFill>
          </a:ln>
        </p:spPr>
        <p:txBody>
          <a:bodyPr wrap="none" rtlCol="0">
            <a:spAutoFit/>
          </a:bodyPr>
          <a:lstStyle/>
          <a:p>
            <a:r>
              <a:rPr lang="en-CA" dirty="0">
                <a:solidFill>
                  <a:schemeClr val="bg1"/>
                </a:solidFill>
              </a:rPr>
              <a:t>Inescapable traumatic stress resulting in PTSD</a:t>
            </a:r>
          </a:p>
        </p:txBody>
      </p:sp>
      <p:sp>
        <p:nvSpPr>
          <p:cNvPr id="12" name="Freeform: Shape 11">
            <a:extLst>
              <a:ext uri="{FF2B5EF4-FFF2-40B4-BE49-F238E27FC236}">
                <a16:creationId xmlns:a16="http://schemas.microsoft.com/office/drawing/2014/main" id="{FEF18A09-8D5E-4D85-A43E-023F97BE46FE}"/>
              </a:ext>
            </a:extLst>
          </p:cNvPr>
          <p:cNvSpPr/>
          <p:nvPr/>
        </p:nvSpPr>
        <p:spPr>
          <a:xfrm>
            <a:off x="1322962" y="2360958"/>
            <a:ext cx="5126476" cy="2622519"/>
          </a:xfrm>
          <a:custGeom>
            <a:avLst/>
            <a:gdLst>
              <a:gd name="connsiteX0" fmla="*/ 0 w 5126476"/>
              <a:gd name="connsiteY0" fmla="*/ 1812208 h 2622519"/>
              <a:gd name="connsiteX1" fmla="*/ 1196502 w 5126476"/>
              <a:gd name="connsiteY1" fmla="*/ 12591 h 2622519"/>
              <a:gd name="connsiteX2" fmla="*/ 2305455 w 5126476"/>
              <a:gd name="connsiteY2" fmla="*/ 2619604 h 2622519"/>
              <a:gd name="connsiteX3" fmla="*/ 3142034 w 5126476"/>
              <a:gd name="connsiteY3" fmla="*/ 537885 h 2622519"/>
              <a:gd name="connsiteX4" fmla="*/ 5126476 w 5126476"/>
              <a:gd name="connsiteY4" fmla="*/ 1072906 h 2622519"/>
              <a:gd name="connsiteX5" fmla="*/ 5126476 w 5126476"/>
              <a:gd name="connsiteY5" fmla="*/ 1072906 h 262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6476" h="2622519">
                <a:moveTo>
                  <a:pt x="0" y="1812208"/>
                </a:moveTo>
                <a:cubicBezTo>
                  <a:pt x="406130" y="845116"/>
                  <a:pt x="812260" y="-121975"/>
                  <a:pt x="1196502" y="12591"/>
                </a:cubicBezTo>
                <a:cubicBezTo>
                  <a:pt x="1580744" y="147157"/>
                  <a:pt x="1981200" y="2532055"/>
                  <a:pt x="2305455" y="2619604"/>
                </a:cubicBezTo>
                <a:cubicBezTo>
                  <a:pt x="2629710" y="2707153"/>
                  <a:pt x="2671864" y="795668"/>
                  <a:pt x="3142034" y="537885"/>
                </a:cubicBezTo>
                <a:cubicBezTo>
                  <a:pt x="3612204" y="280102"/>
                  <a:pt x="5126476" y="1072906"/>
                  <a:pt x="5126476" y="1072906"/>
                </a:cubicBezTo>
                <a:lnTo>
                  <a:pt x="5126476" y="1072906"/>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Shape 13">
            <a:extLst>
              <a:ext uri="{FF2B5EF4-FFF2-40B4-BE49-F238E27FC236}">
                <a16:creationId xmlns:a16="http://schemas.microsoft.com/office/drawing/2014/main" id="{FC05AA34-E757-40FA-BF1E-3005CC78C31C}"/>
              </a:ext>
            </a:extLst>
          </p:cNvPr>
          <p:cNvSpPr/>
          <p:nvPr/>
        </p:nvSpPr>
        <p:spPr>
          <a:xfrm>
            <a:off x="6517532" y="2230112"/>
            <a:ext cx="1780162" cy="1923599"/>
          </a:xfrm>
          <a:custGeom>
            <a:avLst/>
            <a:gdLst>
              <a:gd name="connsiteX0" fmla="*/ 0 w 1780162"/>
              <a:gd name="connsiteY0" fmla="*/ 1923599 h 1923599"/>
              <a:gd name="connsiteX1" fmla="*/ 963038 w 1780162"/>
              <a:gd name="connsiteY1" fmla="*/ 123982 h 1923599"/>
              <a:gd name="connsiteX2" fmla="*/ 1780162 w 1780162"/>
              <a:gd name="connsiteY2" fmla="*/ 153165 h 1923599"/>
              <a:gd name="connsiteX3" fmla="*/ 1780162 w 1780162"/>
              <a:gd name="connsiteY3" fmla="*/ 153165 h 1923599"/>
              <a:gd name="connsiteX4" fmla="*/ 1780162 w 1780162"/>
              <a:gd name="connsiteY4" fmla="*/ 153165 h 1923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162" h="1923599">
                <a:moveTo>
                  <a:pt x="0" y="1923599"/>
                </a:moveTo>
                <a:cubicBezTo>
                  <a:pt x="333172" y="1171326"/>
                  <a:pt x="666344" y="419054"/>
                  <a:pt x="963038" y="123982"/>
                </a:cubicBezTo>
                <a:cubicBezTo>
                  <a:pt x="1259732" y="-171090"/>
                  <a:pt x="1780162" y="153165"/>
                  <a:pt x="1780162" y="153165"/>
                </a:cubicBezTo>
                <a:lnTo>
                  <a:pt x="1780162" y="153165"/>
                </a:lnTo>
                <a:lnTo>
                  <a:pt x="1780162" y="153165"/>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FEF2EF57-90A5-4484-8647-2F49B734CCBF}"/>
              </a:ext>
            </a:extLst>
          </p:cNvPr>
          <p:cNvSpPr txBox="1"/>
          <p:nvPr/>
        </p:nvSpPr>
        <p:spPr>
          <a:xfrm>
            <a:off x="8561718" y="2206929"/>
            <a:ext cx="2935634" cy="369332"/>
          </a:xfrm>
          <a:prstGeom prst="rect">
            <a:avLst/>
          </a:prstGeom>
          <a:noFill/>
        </p:spPr>
        <p:txBody>
          <a:bodyPr wrap="square" rtlCol="0">
            <a:spAutoFit/>
          </a:bodyPr>
          <a:lstStyle/>
          <a:p>
            <a:r>
              <a:rPr lang="en-CA" dirty="0">
                <a:solidFill>
                  <a:schemeClr val="bg1"/>
                </a:solidFill>
              </a:rPr>
              <a:t>No escape (Tonic immobility)</a:t>
            </a:r>
          </a:p>
        </p:txBody>
      </p:sp>
      <p:sp>
        <p:nvSpPr>
          <p:cNvPr id="21" name="Oval 20">
            <a:extLst>
              <a:ext uri="{FF2B5EF4-FFF2-40B4-BE49-F238E27FC236}">
                <a16:creationId xmlns:a16="http://schemas.microsoft.com/office/drawing/2014/main" id="{F8BC2012-6A3C-4097-988D-88344A1E756C}"/>
              </a:ext>
            </a:extLst>
          </p:cNvPr>
          <p:cNvSpPr/>
          <p:nvPr/>
        </p:nvSpPr>
        <p:spPr>
          <a:xfrm>
            <a:off x="7376955" y="2418461"/>
            <a:ext cx="920735" cy="25650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1E0D44AA-EB74-456A-B150-445D35E72408}"/>
              </a:ext>
            </a:extLst>
          </p:cNvPr>
          <p:cNvSpPr txBox="1"/>
          <p:nvPr/>
        </p:nvSpPr>
        <p:spPr>
          <a:xfrm>
            <a:off x="8297690" y="4153711"/>
            <a:ext cx="2830903" cy="646331"/>
          </a:xfrm>
          <a:prstGeom prst="rect">
            <a:avLst/>
          </a:prstGeom>
          <a:noFill/>
        </p:spPr>
        <p:txBody>
          <a:bodyPr wrap="none" rtlCol="0">
            <a:spAutoFit/>
          </a:bodyPr>
          <a:lstStyle/>
          <a:p>
            <a:r>
              <a:rPr lang="en-CA" dirty="0">
                <a:solidFill>
                  <a:schemeClr val="bg1"/>
                </a:solidFill>
                <a:sym typeface="Wingdings" panose="05000000000000000000" pitchFamily="2" charset="2"/>
              </a:rPr>
              <a:t> </a:t>
            </a:r>
            <a:r>
              <a:rPr lang="en-CA" dirty="0">
                <a:solidFill>
                  <a:schemeClr val="bg1"/>
                </a:solidFill>
              </a:rPr>
              <a:t>Dissociated unprocessed </a:t>
            </a:r>
          </a:p>
          <a:p>
            <a:r>
              <a:rPr lang="en-CA" dirty="0">
                <a:solidFill>
                  <a:schemeClr val="bg1"/>
                </a:solidFill>
              </a:rPr>
              <a:t>          emotional memory</a:t>
            </a:r>
          </a:p>
        </p:txBody>
      </p:sp>
      <p:sp>
        <p:nvSpPr>
          <p:cNvPr id="20" name="TextBox 19">
            <a:extLst>
              <a:ext uri="{FF2B5EF4-FFF2-40B4-BE49-F238E27FC236}">
                <a16:creationId xmlns:a16="http://schemas.microsoft.com/office/drawing/2014/main" id="{1145FD91-6F7A-4ADC-A817-B966AE75A5C7}"/>
              </a:ext>
            </a:extLst>
          </p:cNvPr>
          <p:cNvSpPr txBox="1"/>
          <p:nvPr/>
        </p:nvSpPr>
        <p:spPr>
          <a:xfrm>
            <a:off x="156720" y="5642652"/>
            <a:ext cx="11878560" cy="1200329"/>
          </a:xfrm>
          <a:prstGeom prst="rect">
            <a:avLst/>
          </a:prstGeom>
          <a:noFill/>
        </p:spPr>
        <p:txBody>
          <a:bodyPr wrap="square">
            <a:spAutoFit/>
          </a:bodyPr>
          <a:lstStyle/>
          <a:p>
            <a:r>
              <a:rPr lang="en-CA" dirty="0">
                <a:solidFill>
                  <a:schemeClr val="bg1"/>
                </a:solidFill>
              </a:rPr>
              <a:t>3) The unprocessed dissociated memory of the traumatic situation is then encoded in its original form with accompanying activation states, physical sensations, emotions, and visual images in the somatic, emotional, and rational memory systems. To  use a computer metaphor, a traumatic dissociated experience is like a document or file that is saved into the computer memory and no longer present as an open window. Triggers however reopen the document or file. </a:t>
            </a:r>
          </a:p>
        </p:txBody>
      </p:sp>
      <p:sp>
        <p:nvSpPr>
          <p:cNvPr id="16" name="TextBox 15">
            <a:extLst>
              <a:ext uri="{FF2B5EF4-FFF2-40B4-BE49-F238E27FC236}">
                <a16:creationId xmlns:a16="http://schemas.microsoft.com/office/drawing/2014/main" id="{A7F741DD-C73F-955C-0E17-C931F318340D}"/>
              </a:ext>
            </a:extLst>
          </p:cNvPr>
          <p:cNvSpPr txBox="1"/>
          <p:nvPr/>
        </p:nvSpPr>
        <p:spPr>
          <a:xfrm>
            <a:off x="8219667" y="2141786"/>
            <a:ext cx="566518" cy="707886"/>
          </a:xfrm>
          <a:prstGeom prst="rect">
            <a:avLst/>
          </a:prstGeom>
          <a:noFill/>
        </p:spPr>
        <p:txBody>
          <a:bodyPr wrap="square">
            <a:spAutoFit/>
          </a:bodyPr>
          <a:lstStyle/>
          <a:p>
            <a:r>
              <a:rPr lang="en-CA" sz="4000" dirty="0">
                <a:solidFill>
                  <a:srgbClr val="FF0000"/>
                </a:solidFill>
              </a:rPr>
              <a:t>X</a:t>
            </a:r>
          </a:p>
        </p:txBody>
      </p:sp>
      <p:sp>
        <p:nvSpPr>
          <p:cNvPr id="4" name="Arrow: Curved Left 3">
            <a:extLst>
              <a:ext uri="{FF2B5EF4-FFF2-40B4-BE49-F238E27FC236}">
                <a16:creationId xmlns:a16="http://schemas.microsoft.com/office/drawing/2014/main" id="{F4304079-C98A-94D4-BFE2-7841866F377C}"/>
              </a:ext>
            </a:extLst>
          </p:cNvPr>
          <p:cNvSpPr/>
          <p:nvPr/>
        </p:nvSpPr>
        <p:spPr>
          <a:xfrm>
            <a:off x="8408882" y="2702451"/>
            <a:ext cx="731520" cy="1216152"/>
          </a:xfrm>
          <a:prstGeom prst="curved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solidFill>
                <a:schemeClr val="tx1"/>
              </a:solidFill>
            </a:endParaRPr>
          </a:p>
        </p:txBody>
      </p:sp>
      <p:sp>
        <p:nvSpPr>
          <p:cNvPr id="6" name="TextBox 5">
            <a:extLst>
              <a:ext uri="{FF2B5EF4-FFF2-40B4-BE49-F238E27FC236}">
                <a16:creationId xmlns:a16="http://schemas.microsoft.com/office/drawing/2014/main" id="{574BB479-896F-5395-FBCC-BDB31F4B69C6}"/>
              </a:ext>
            </a:extLst>
          </p:cNvPr>
          <p:cNvSpPr txBox="1"/>
          <p:nvPr/>
        </p:nvSpPr>
        <p:spPr>
          <a:xfrm>
            <a:off x="9491568" y="2947694"/>
            <a:ext cx="2543712" cy="369332"/>
          </a:xfrm>
          <a:prstGeom prst="rect">
            <a:avLst/>
          </a:prstGeom>
          <a:noFill/>
        </p:spPr>
        <p:txBody>
          <a:bodyPr wrap="square">
            <a:spAutoFit/>
          </a:bodyPr>
          <a:lstStyle/>
          <a:p>
            <a:r>
              <a:rPr lang="en-CA" dirty="0">
                <a:solidFill>
                  <a:schemeClr val="bg1"/>
                </a:solidFill>
              </a:rPr>
              <a:t>(Collapsed immobility)</a:t>
            </a:r>
            <a:endParaRPr lang="en-CA" dirty="0"/>
          </a:p>
        </p:txBody>
      </p:sp>
      <p:sp>
        <p:nvSpPr>
          <p:cNvPr id="13" name="Arrow: Down 12">
            <a:extLst>
              <a:ext uri="{FF2B5EF4-FFF2-40B4-BE49-F238E27FC236}">
                <a16:creationId xmlns:a16="http://schemas.microsoft.com/office/drawing/2014/main" id="{0BD76127-C5DF-0E27-153E-E3DFF422A9D6}"/>
              </a:ext>
            </a:extLst>
          </p:cNvPr>
          <p:cNvSpPr/>
          <p:nvPr/>
        </p:nvSpPr>
        <p:spPr>
          <a:xfrm>
            <a:off x="10405192" y="2576261"/>
            <a:ext cx="166255" cy="371433"/>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99503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F09957-FEAE-4C3F-B0A5-668F0DC03F61}"/>
              </a:ext>
            </a:extLst>
          </p:cNvPr>
          <p:cNvSpPr>
            <a:spLocks noGrp="1"/>
          </p:cNvSpPr>
          <p:nvPr>
            <p:ph type="title"/>
          </p:nvPr>
        </p:nvSpPr>
        <p:spPr>
          <a:xfrm>
            <a:off x="-722051" y="172065"/>
            <a:ext cx="7048692" cy="1059180"/>
          </a:xfrm>
        </p:spPr>
        <p:txBody>
          <a:bodyPr>
            <a:normAutofit/>
          </a:bodyPr>
          <a:lstStyle/>
          <a:p>
            <a:pPr algn="ctr"/>
            <a:r>
              <a:rPr lang="en-CA" sz="3200" dirty="0">
                <a:solidFill>
                  <a:schemeClr val="bg1"/>
                </a:solidFill>
              </a:rPr>
              <a:t>What we will do today</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20909AD-120C-4198-AE70-8D4CFBC6D221}"/>
              </a:ext>
            </a:extLst>
          </p:cNvPr>
          <p:cNvSpPr>
            <a:spLocks noGrp="1"/>
          </p:cNvSpPr>
          <p:nvPr>
            <p:ph idx="1"/>
          </p:nvPr>
        </p:nvSpPr>
        <p:spPr>
          <a:xfrm>
            <a:off x="5604590" y="290170"/>
            <a:ext cx="6587409" cy="6136509"/>
          </a:xfrm>
        </p:spPr>
        <p:txBody>
          <a:bodyPr>
            <a:normAutofit fontScale="92500" lnSpcReduction="20000"/>
          </a:bodyPr>
          <a:lstStyle/>
          <a:p>
            <a:pPr marL="0" indent="0">
              <a:buNone/>
            </a:pPr>
            <a:endParaRPr lang="en-CA" sz="2400" dirty="0"/>
          </a:p>
          <a:p>
            <a:r>
              <a:rPr lang="en-CA" sz="2400" dirty="0"/>
              <a:t>What is dissociation?</a:t>
            </a:r>
          </a:p>
          <a:p>
            <a:r>
              <a:rPr lang="en-CA" sz="2400" dirty="0"/>
              <a:t>Structural dissociation theory</a:t>
            </a:r>
          </a:p>
          <a:p>
            <a:r>
              <a:rPr lang="en-CA" sz="2400" dirty="0"/>
              <a:t>How dissociation arises from trauma</a:t>
            </a:r>
          </a:p>
          <a:p>
            <a:r>
              <a:rPr lang="en-CA" sz="2400" dirty="0">
                <a:solidFill>
                  <a:schemeClr val="bg1"/>
                </a:solidFill>
              </a:rPr>
              <a:t>Primary structural dissociation</a:t>
            </a:r>
          </a:p>
          <a:p>
            <a:r>
              <a:rPr lang="en-CA" sz="2400" dirty="0"/>
              <a:t>Types of flashbacks</a:t>
            </a:r>
          </a:p>
          <a:p>
            <a:r>
              <a:rPr lang="en-CA" sz="2400" dirty="0"/>
              <a:t>Features of PTSD</a:t>
            </a:r>
          </a:p>
          <a:p>
            <a:r>
              <a:rPr lang="en-CA" sz="2400" dirty="0"/>
              <a:t>Secondary structural dissociation</a:t>
            </a:r>
          </a:p>
          <a:p>
            <a:r>
              <a:rPr lang="en-CA" sz="2400" dirty="0"/>
              <a:t>Tertiary structural dissociation</a:t>
            </a:r>
          </a:p>
          <a:p>
            <a:r>
              <a:rPr lang="en-CA" sz="2400" dirty="0"/>
              <a:t>Controversies in the diagnosis of dissociative identity disorder</a:t>
            </a:r>
          </a:p>
          <a:p>
            <a:r>
              <a:rPr lang="en-CA" sz="2400" dirty="0"/>
              <a:t>Treatment of the trauma spectrum disorders</a:t>
            </a:r>
          </a:p>
          <a:p>
            <a:r>
              <a:rPr lang="en-CA" sz="2400" dirty="0"/>
              <a:t>How simple addresses the three stages of trauma therapy</a:t>
            </a:r>
          </a:p>
          <a:p>
            <a:r>
              <a:rPr lang="en-CA" sz="2400" dirty="0"/>
              <a:t>Special considerations in the treatment of trauma</a:t>
            </a:r>
          </a:p>
          <a:p>
            <a:endParaRPr lang="en-CA" sz="2400" dirty="0"/>
          </a:p>
          <a:p>
            <a:endParaRPr lang="en-CA" sz="2400" dirty="0"/>
          </a:p>
          <a:p>
            <a:endParaRPr lang="en-CA" sz="2400" dirty="0"/>
          </a:p>
          <a:p>
            <a:endParaRPr lang="en-CA" dirty="0"/>
          </a:p>
          <a:p>
            <a:endParaRPr lang="en-CA" dirty="0"/>
          </a:p>
          <a:p>
            <a:pPr marL="0" indent="0">
              <a:buNone/>
            </a:pPr>
            <a:endParaRPr lang="en-CA" dirty="0"/>
          </a:p>
        </p:txBody>
      </p:sp>
      <p:pic>
        <p:nvPicPr>
          <p:cNvPr id="1026" name="Picture 2" descr="Dissociation and the self: What part of the brain makes you, you?">
            <a:extLst>
              <a:ext uri="{FF2B5EF4-FFF2-40B4-BE49-F238E27FC236}">
                <a16:creationId xmlns:a16="http://schemas.microsoft.com/office/drawing/2014/main" id="{B0308356-0E0E-44B5-BF0E-753086427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4" y="1433378"/>
            <a:ext cx="5328882" cy="409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4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4397" y="938904"/>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E8858D-E911-724E-B336-916C9108F1B0}"/>
              </a:ext>
            </a:extLst>
          </p:cNvPr>
          <p:cNvSpPr txBox="1"/>
          <p:nvPr/>
        </p:nvSpPr>
        <p:spPr>
          <a:xfrm>
            <a:off x="5878388" y="3881698"/>
            <a:ext cx="5843005" cy="1200329"/>
          </a:xfrm>
          <a:prstGeom prst="rect">
            <a:avLst/>
          </a:prstGeom>
          <a:noFill/>
        </p:spPr>
        <p:txBody>
          <a:bodyPr wrap="square">
            <a:spAutoFit/>
          </a:bodyPr>
          <a:lstStyle/>
          <a:p>
            <a:r>
              <a:rPr lang="en-US" sz="3600" dirty="0"/>
              <a:t>What is primary structural dissociation?</a:t>
            </a:r>
            <a:endParaRPr lang="en-CA" sz="3600" dirty="0"/>
          </a:p>
        </p:txBody>
      </p:sp>
    </p:spTree>
    <p:extLst>
      <p:ext uri="{BB962C8B-B14F-4D97-AF65-F5344CB8AC3E}">
        <p14:creationId xmlns:p14="http://schemas.microsoft.com/office/powerpoint/2010/main" val="1478787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IMG_4033[3100]">
            <a:extLst>
              <a:ext uri="{FF2B5EF4-FFF2-40B4-BE49-F238E27FC236}">
                <a16:creationId xmlns:a16="http://schemas.microsoft.com/office/drawing/2014/main" id="{83F1D15E-468C-4155-9E2F-405650572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64" y="306290"/>
            <a:ext cx="5439747" cy="545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a:extLst>
              <a:ext uri="{FF2B5EF4-FFF2-40B4-BE49-F238E27FC236}">
                <a16:creationId xmlns:a16="http://schemas.microsoft.com/office/drawing/2014/main" id="{7D2DDE6F-6C29-4883-BE3A-2D297E40E3A4}"/>
              </a:ext>
            </a:extLst>
          </p:cNvPr>
          <p:cNvSpPr>
            <a:spLocks noGrp="1"/>
          </p:cNvSpPr>
          <p:nvPr>
            <p:ph type="body" idx="4294967295"/>
          </p:nvPr>
        </p:nvSpPr>
        <p:spPr>
          <a:xfrm>
            <a:off x="1528734" y="5945851"/>
            <a:ext cx="2663706" cy="681135"/>
          </a:xfrm>
        </p:spPr>
        <p:txBody>
          <a:bodyPr>
            <a:normAutofit/>
          </a:bodyPr>
          <a:lstStyle/>
          <a:p>
            <a:pPr marL="0" indent="0">
              <a:buNone/>
            </a:pPr>
            <a:r>
              <a:rPr lang="en-CA" sz="3200" dirty="0">
                <a:solidFill>
                  <a:schemeClr val="bg1"/>
                </a:solidFill>
              </a:rPr>
              <a:t>A.K.A. PTSD</a:t>
            </a:r>
          </a:p>
        </p:txBody>
      </p:sp>
      <p:sp>
        <p:nvSpPr>
          <p:cNvPr id="7" name="Content Placeholder 6">
            <a:extLst>
              <a:ext uri="{FF2B5EF4-FFF2-40B4-BE49-F238E27FC236}">
                <a16:creationId xmlns:a16="http://schemas.microsoft.com/office/drawing/2014/main" id="{D4AEFF95-0B98-45A8-B40E-152070839F32}"/>
              </a:ext>
            </a:extLst>
          </p:cNvPr>
          <p:cNvSpPr>
            <a:spLocks noGrp="1"/>
          </p:cNvSpPr>
          <p:nvPr>
            <p:ph sz="half" idx="4294967295"/>
          </p:nvPr>
        </p:nvSpPr>
        <p:spPr>
          <a:xfrm>
            <a:off x="5749184" y="445666"/>
            <a:ext cx="6347925" cy="6181320"/>
          </a:xfrm>
        </p:spPr>
        <p:txBody>
          <a:bodyPr>
            <a:normAutofit fontScale="92500" lnSpcReduction="20000"/>
          </a:bodyPr>
          <a:lstStyle/>
          <a:p>
            <a:r>
              <a:rPr lang="en-CA" sz="2400" dirty="0"/>
              <a:t>Structural dissociation theory considers that humans have a rational and an emotional mind/brain which function in an integrated fashion.(recall DMM’s three information centers and the triune brain)</a:t>
            </a:r>
          </a:p>
          <a:p>
            <a:r>
              <a:rPr lang="en-CA" sz="2400" dirty="0"/>
              <a:t>It then postulates that in PTSD or primary structural dissociation the mind dis-integrates or </a:t>
            </a:r>
            <a:r>
              <a:rPr lang="en-CA" sz="2400" dirty="0">
                <a:solidFill>
                  <a:schemeClr val="bg1"/>
                </a:solidFill>
              </a:rPr>
              <a:t>splits into two parts</a:t>
            </a:r>
            <a:r>
              <a:rPr lang="en-CA" sz="2400" dirty="0"/>
              <a:t>:</a:t>
            </a:r>
          </a:p>
          <a:p>
            <a:r>
              <a:rPr lang="en-CA" sz="2400" dirty="0">
                <a:solidFill>
                  <a:schemeClr val="bg1"/>
                </a:solidFill>
              </a:rPr>
              <a:t>1. An apparently normal part </a:t>
            </a:r>
            <a:r>
              <a:rPr lang="en-CA" sz="2400" dirty="0"/>
              <a:t>or</a:t>
            </a:r>
            <a:r>
              <a:rPr lang="en-CA" sz="2400" dirty="0">
                <a:solidFill>
                  <a:schemeClr val="bg1"/>
                </a:solidFill>
              </a:rPr>
              <a:t> </a:t>
            </a:r>
            <a:r>
              <a:rPr lang="en-CA" sz="2400" dirty="0">
                <a:solidFill>
                  <a:srgbClr val="FF0000"/>
                </a:solidFill>
              </a:rPr>
              <a:t>ANP</a:t>
            </a:r>
            <a:r>
              <a:rPr lang="en-CA" sz="2400" dirty="0"/>
              <a:t> (façade) that tries to carry on with the usual business of life… and</a:t>
            </a:r>
          </a:p>
          <a:p>
            <a:r>
              <a:rPr lang="en-CA" sz="2400" dirty="0">
                <a:solidFill>
                  <a:schemeClr val="bg1"/>
                </a:solidFill>
              </a:rPr>
              <a:t>2. </a:t>
            </a:r>
            <a:r>
              <a:rPr lang="en-CA" sz="2400" dirty="0"/>
              <a:t>A dissociated </a:t>
            </a:r>
            <a:r>
              <a:rPr lang="en-CA" sz="2400" dirty="0">
                <a:solidFill>
                  <a:schemeClr val="bg1"/>
                </a:solidFill>
              </a:rPr>
              <a:t>emotional part </a:t>
            </a:r>
            <a:r>
              <a:rPr lang="en-CA" sz="2400" dirty="0"/>
              <a:t>or </a:t>
            </a:r>
            <a:r>
              <a:rPr lang="en-CA" sz="2400" dirty="0">
                <a:solidFill>
                  <a:srgbClr val="FF0000"/>
                </a:solidFill>
              </a:rPr>
              <a:t>EP</a:t>
            </a:r>
            <a:r>
              <a:rPr lang="en-CA" sz="2400" dirty="0"/>
              <a:t>, whose primary concern is defence and survival. This part carries the unprocessed dissociated traumatic memories that occasionally resurface and manifest as flashbacks, dysregulated emotions, and the physiological arousal states of fight, flight, freeze, and fawn.</a:t>
            </a:r>
          </a:p>
          <a:p>
            <a:r>
              <a:rPr lang="en-CA" sz="2400" dirty="0"/>
              <a:t>At times, the person with PTSD functions mostly in their apparently normal part</a:t>
            </a:r>
            <a:r>
              <a:rPr lang="en-CA" sz="2400" dirty="0">
                <a:solidFill>
                  <a:srgbClr val="FF0000"/>
                </a:solidFill>
              </a:rPr>
              <a:t> ANP, </a:t>
            </a:r>
            <a:r>
              <a:rPr lang="en-CA" sz="2400" dirty="0"/>
              <a:t>while at other times the traumatized dissociated emotional part </a:t>
            </a:r>
            <a:r>
              <a:rPr lang="en-CA" sz="2400" dirty="0">
                <a:solidFill>
                  <a:srgbClr val="FF0000"/>
                </a:solidFill>
              </a:rPr>
              <a:t>EP</a:t>
            </a:r>
            <a:r>
              <a:rPr lang="en-CA" sz="2400" dirty="0">
                <a:solidFill>
                  <a:schemeClr val="bg1"/>
                </a:solidFill>
              </a:rPr>
              <a:t> </a:t>
            </a:r>
            <a:r>
              <a:rPr lang="en-CA" sz="2400" dirty="0"/>
              <a:t>is triggered and takes over.</a:t>
            </a:r>
          </a:p>
          <a:p>
            <a:pPr marL="0" indent="0">
              <a:buNone/>
            </a:pPr>
            <a:endParaRPr lang="en-CA" dirty="0"/>
          </a:p>
          <a:p>
            <a:endParaRPr lang="en-CA" dirty="0"/>
          </a:p>
        </p:txBody>
      </p:sp>
      <p:sp>
        <p:nvSpPr>
          <p:cNvPr id="8" name="TextBox 7">
            <a:extLst>
              <a:ext uri="{FF2B5EF4-FFF2-40B4-BE49-F238E27FC236}">
                <a16:creationId xmlns:a16="http://schemas.microsoft.com/office/drawing/2014/main" id="{8EF012D0-86AB-4FF3-B423-DF8193F8D15C}"/>
              </a:ext>
            </a:extLst>
          </p:cNvPr>
          <p:cNvSpPr txBox="1"/>
          <p:nvPr/>
        </p:nvSpPr>
        <p:spPr>
          <a:xfrm>
            <a:off x="680544" y="1194560"/>
            <a:ext cx="6094070" cy="584775"/>
          </a:xfrm>
          <a:prstGeom prst="rect">
            <a:avLst/>
          </a:prstGeom>
          <a:noFill/>
        </p:spPr>
        <p:txBody>
          <a:bodyPr wrap="square">
            <a:spAutoFit/>
          </a:bodyPr>
          <a:lstStyle/>
          <a:p>
            <a:r>
              <a:rPr lang="en-CA" sz="3200" dirty="0"/>
              <a:t>1.                         2.</a:t>
            </a:r>
          </a:p>
        </p:txBody>
      </p:sp>
    </p:spTree>
    <p:extLst>
      <p:ext uri="{BB962C8B-B14F-4D97-AF65-F5344CB8AC3E}">
        <p14:creationId xmlns:p14="http://schemas.microsoft.com/office/powerpoint/2010/main" val="351853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B0E63-4A6C-2488-76E9-51E21EBD8E54}"/>
            </a:ext>
          </a:extLst>
        </p:cNvPr>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DEA91868-6D38-839F-0573-57C8C71745D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4397" y="938904"/>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59104D-7C91-3718-D93A-558A768C233F}"/>
              </a:ext>
            </a:extLst>
          </p:cNvPr>
          <p:cNvSpPr txBox="1"/>
          <p:nvPr/>
        </p:nvSpPr>
        <p:spPr>
          <a:xfrm>
            <a:off x="5964598" y="3683730"/>
            <a:ext cx="5843005" cy="1754326"/>
          </a:xfrm>
          <a:prstGeom prst="rect">
            <a:avLst/>
          </a:prstGeom>
          <a:noFill/>
        </p:spPr>
        <p:txBody>
          <a:bodyPr wrap="square">
            <a:spAutoFit/>
          </a:bodyPr>
          <a:lstStyle/>
          <a:p>
            <a:r>
              <a:rPr lang="en-US" sz="3600" dirty="0"/>
              <a:t>What do the apparently normal part or ANP and the emotional part or EP do?</a:t>
            </a:r>
            <a:endParaRPr lang="en-CA" sz="3600" dirty="0"/>
          </a:p>
        </p:txBody>
      </p:sp>
    </p:spTree>
    <p:extLst>
      <p:ext uri="{BB962C8B-B14F-4D97-AF65-F5344CB8AC3E}">
        <p14:creationId xmlns:p14="http://schemas.microsoft.com/office/powerpoint/2010/main" val="2203195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9342AF-AE13-4B84-9D60-EC9E82C5589C}"/>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567333" y="1352129"/>
            <a:ext cx="4984571" cy="4153742"/>
          </a:xfrm>
          <a:prstGeom prst="rect">
            <a:avLst/>
          </a:prstGeom>
          <a:noFill/>
        </p:spPr>
      </p:pic>
      <p:sp>
        <p:nvSpPr>
          <p:cNvPr id="5" name="Title 4">
            <a:extLst>
              <a:ext uri="{FF2B5EF4-FFF2-40B4-BE49-F238E27FC236}">
                <a16:creationId xmlns:a16="http://schemas.microsoft.com/office/drawing/2014/main" id="{D82254A6-76BD-4475-9942-E0D955EB5E84}"/>
              </a:ext>
            </a:extLst>
          </p:cNvPr>
          <p:cNvSpPr>
            <a:spLocks noGrp="1"/>
          </p:cNvSpPr>
          <p:nvPr>
            <p:ph type="title" idx="4294967295"/>
          </p:nvPr>
        </p:nvSpPr>
        <p:spPr>
          <a:xfrm>
            <a:off x="2428475" y="0"/>
            <a:ext cx="7586793" cy="835741"/>
          </a:xfrm>
        </p:spPr>
        <p:txBody>
          <a:bodyPr>
            <a:normAutofit/>
          </a:bodyPr>
          <a:lstStyle/>
          <a:p>
            <a:r>
              <a:rPr lang="en-CA" sz="2800" dirty="0">
                <a:solidFill>
                  <a:schemeClr val="bg1"/>
                </a:solidFill>
              </a:rPr>
              <a:t>Functions of  the </a:t>
            </a:r>
            <a:r>
              <a:rPr lang="en-CA" sz="2800" dirty="0">
                <a:solidFill>
                  <a:schemeClr val="tx1"/>
                </a:solidFill>
              </a:rPr>
              <a:t>ANP</a:t>
            </a:r>
            <a:r>
              <a:rPr lang="en-CA" sz="2800" dirty="0">
                <a:solidFill>
                  <a:schemeClr val="bg1"/>
                </a:solidFill>
              </a:rPr>
              <a:t> and </a:t>
            </a:r>
            <a:r>
              <a:rPr lang="en-CA" sz="2800" dirty="0">
                <a:solidFill>
                  <a:schemeClr val="tx1"/>
                </a:solidFill>
              </a:rPr>
              <a:t>ep</a:t>
            </a:r>
            <a:r>
              <a:rPr lang="en-CA" sz="2800" dirty="0">
                <a:solidFill>
                  <a:schemeClr val="bg1"/>
                </a:solidFill>
              </a:rPr>
              <a:t> in ptsd</a:t>
            </a:r>
          </a:p>
        </p:txBody>
      </p:sp>
      <p:sp>
        <p:nvSpPr>
          <p:cNvPr id="7" name="Text Placeholder 6">
            <a:extLst>
              <a:ext uri="{FF2B5EF4-FFF2-40B4-BE49-F238E27FC236}">
                <a16:creationId xmlns:a16="http://schemas.microsoft.com/office/drawing/2014/main" id="{0556C17B-4624-4353-BEBB-7E06AB13D436}"/>
              </a:ext>
            </a:extLst>
          </p:cNvPr>
          <p:cNvSpPr>
            <a:spLocks noGrp="1"/>
          </p:cNvSpPr>
          <p:nvPr>
            <p:ph type="body" idx="4294967295"/>
          </p:nvPr>
        </p:nvSpPr>
        <p:spPr>
          <a:xfrm>
            <a:off x="1009593" y="944824"/>
            <a:ext cx="4100050" cy="629266"/>
          </a:xfrm>
        </p:spPr>
        <p:txBody>
          <a:bodyPr>
            <a:normAutofit fontScale="85000" lnSpcReduction="10000"/>
          </a:bodyPr>
          <a:lstStyle/>
          <a:p>
            <a:pPr marL="0" indent="0">
              <a:buNone/>
            </a:pPr>
            <a:r>
              <a:rPr lang="en-CA" sz="2800" dirty="0">
                <a:solidFill>
                  <a:schemeClr val="bg1"/>
                </a:solidFill>
              </a:rPr>
              <a:t>APPARENTLY NORMAL PART </a:t>
            </a:r>
          </a:p>
        </p:txBody>
      </p:sp>
      <p:sp>
        <p:nvSpPr>
          <p:cNvPr id="12" name="Text Placeholder 11">
            <a:extLst>
              <a:ext uri="{FF2B5EF4-FFF2-40B4-BE49-F238E27FC236}">
                <a16:creationId xmlns:a16="http://schemas.microsoft.com/office/drawing/2014/main" id="{C18AA8A0-8690-4897-9B65-1BB6E1EF2089}"/>
              </a:ext>
            </a:extLst>
          </p:cNvPr>
          <p:cNvSpPr>
            <a:spLocks noGrp="1"/>
          </p:cNvSpPr>
          <p:nvPr>
            <p:ph type="body" sz="quarter" idx="4294967295"/>
          </p:nvPr>
        </p:nvSpPr>
        <p:spPr>
          <a:xfrm>
            <a:off x="7556956" y="935600"/>
            <a:ext cx="3346450" cy="536575"/>
          </a:xfrm>
        </p:spPr>
        <p:txBody>
          <a:bodyPr>
            <a:normAutofit/>
          </a:bodyPr>
          <a:lstStyle/>
          <a:p>
            <a:pPr marL="0" indent="0">
              <a:buNone/>
            </a:pPr>
            <a:r>
              <a:rPr lang="en-CA" sz="2400" dirty="0">
                <a:solidFill>
                  <a:schemeClr val="bg1"/>
                </a:solidFill>
              </a:rPr>
              <a:t> EMOTIONAL PART </a:t>
            </a:r>
          </a:p>
        </p:txBody>
      </p:sp>
      <p:pic>
        <p:nvPicPr>
          <p:cNvPr id="8" name="Picture 7">
            <a:extLst>
              <a:ext uri="{FF2B5EF4-FFF2-40B4-BE49-F238E27FC236}">
                <a16:creationId xmlns:a16="http://schemas.microsoft.com/office/drawing/2014/main" id="{FFD38A1C-0B0A-4F04-B20C-2F749283B627}"/>
              </a:ext>
            </a:extLst>
          </p:cNvPr>
          <p:cNvPicPr/>
          <p:nvPr/>
        </p:nvPicPr>
        <p:blipFill>
          <a:blip r:embed="rId5" r:link="rId6">
            <a:extLst>
              <a:ext uri="{28A0092B-C50C-407E-A947-70E740481C1C}">
                <a14:useLocalDpi xmlns:a14="http://schemas.microsoft.com/office/drawing/2010/main" val="0"/>
              </a:ext>
            </a:extLst>
          </a:blip>
          <a:stretch>
            <a:fillRect/>
          </a:stretch>
        </p:blipFill>
        <p:spPr bwMode="auto">
          <a:xfrm>
            <a:off x="6479104" y="1352129"/>
            <a:ext cx="4984570" cy="4153742"/>
          </a:xfrm>
          <a:prstGeom prst="rect">
            <a:avLst/>
          </a:prstGeom>
          <a:noFill/>
        </p:spPr>
      </p:pic>
      <p:pic>
        <p:nvPicPr>
          <p:cNvPr id="9" name="Picture 2" descr="IMG_4033[3100]">
            <a:extLst>
              <a:ext uri="{FF2B5EF4-FFF2-40B4-BE49-F238E27FC236}">
                <a16:creationId xmlns:a16="http://schemas.microsoft.com/office/drawing/2014/main" id="{4E65E234-438A-4F08-BE88-84CB68AE28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466491" cy="9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E143F26-58B8-23EF-1942-0C6E8730E24A}"/>
              </a:ext>
            </a:extLst>
          </p:cNvPr>
          <p:cNvSpPr txBox="1"/>
          <p:nvPr/>
        </p:nvSpPr>
        <p:spPr>
          <a:xfrm>
            <a:off x="283667" y="5704279"/>
            <a:ext cx="11624666" cy="923330"/>
          </a:xfrm>
          <a:prstGeom prst="rect">
            <a:avLst/>
          </a:prstGeom>
          <a:noFill/>
        </p:spPr>
        <p:txBody>
          <a:bodyPr wrap="square">
            <a:spAutoFit/>
          </a:bodyPr>
          <a:lstStyle/>
          <a:p>
            <a:r>
              <a:rPr lang="en-US" dirty="0"/>
              <a:t>S</a:t>
            </a:r>
            <a:r>
              <a:rPr lang="en-US" sz="1800" dirty="0"/>
              <a:t>tructural dissociation theory’s emotional part is the “computer file or document" that's created by the trauma and stored in the somatic </a:t>
            </a:r>
            <a:r>
              <a:rPr lang="en-US" dirty="0"/>
              <a:t>and</a:t>
            </a:r>
            <a:r>
              <a:rPr lang="en-US" sz="1800" dirty="0"/>
              <a:t> emotional memory systems. </a:t>
            </a:r>
            <a:r>
              <a:rPr lang="en-US" dirty="0"/>
              <a:t>It </a:t>
            </a:r>
            <a:r>
              <a:rPr lang="en-US" sz="1800" dirty="0"/>
              <a:t>occasionally, and sometimes unpredictably, resurfaces into the computer </a:t>
            </a:r>
            <a:r>
              <a:rPr lang="en-US" dirty="0"/>
              <a:t>“window”</a:t>
            </a:r>
            <a:r>
              <a:rPr lang="en-US" sz="1800" dirty="0"/>
              <a:t> of everyday life as a flashback</a:t>
            </a:r>
            <a:endParaRPr lang="en-CA" sz="1800" dirty="0"/>
          </a:p>
        </p:txBody>
      </p:sp>
    </p:spTree>
    <p:extLst>
      <p:ext uri="{BB962C8B-B14F-4D97-AF65-F5344CB8AC3E}">
        <p14:creationId xmlns:p14="http://schemas.microsoft.com/office/powerpoint/2010/main" val="315232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F09957-FEAE-4C3F-B0A5-668F0DC03F61}"/>
              </a:ext>
            </a:extLst>
          </p:cNvPr>
          <p:cNvSpPr>
            <a:spLocks noGrp="1"/>
          </p:cNvSpPr>
          <p:nvPr>
            <p:ph type="title"/>
          </p:nvPr>
        </p:nvSpPr>
        <p:spPr>
          <a:xfrm>
            <a:off x="-722051" y="172065"/>
            <a:ext cx="7048692" cy="1059180"/>
          </a:xfrm>
        </p:spPr>
        <p:txBody>
          <a:bodyPr>
            <a:normAutofit/>
          </a:bodyPr>
          <a:lstStyle/>
          <a:p>
            <a:pPr algn="ctr"/>
            <a:r>
              <a:rPr lang="en-CA" sz="3200" dirty="0">
                <a:solidFill>
                  <a:schemeClr val="bg1"/>
                </a:solidFill>
              </a:rPr>
              <a:t>What we will do today</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20909AD-120C-4198-AE70-8D4CFBC6D221}"/>
              </a:ext>
            </a:extLst>
          </p:cNvPr>
          <p:cNvSpPr>
            <a:spLocks noGrp="1"/>
          </p:cNvSpPr>
          <p:nvPr>
            <p:ph idx="1"/>
          </p:nvPr>
        </p:nvSpPr>
        <p:spPr>
          <a:xfrm>
            <a:off x="5604590" y="290170"/>
            <a:ext cx="6587409" cy="6136509"/>
          </a:xfrm>
        </p:spPr>
        <p:txBody>
          <a:bodyPr>
            <a:normAutofit fontScale="92500" lnSpcReduction="20000"/>
          </a:bodyPr>
          <a:lstStyle/>
          <a:p>
            <a:pPr marL="0" indent="0">
              <a:buNone/>
            </a:pPr>
            <a:endParaRPr lang="en-CA" sz="2400" dirty="0"/>
          </a:p>
          <a:p>
            <a:r>
              <a:rPr lang="en-CA" sz="2400" dirty="0"/>
              <a:t>What is dissociation?</a:t>
            </a:r>
          </a:p>
          <a:p>
            <a:r>
              <a:rPr lang="en-CA" sz="2400" dirty="0"/>
              <a:t>Structural dissociation theory</a:t>
            </a:r>
          </a:p>
          <a:p>
            <a:r>
              <a:rPr lang="en-CA" sz="2400" dirty="0"/>
              <a:t>How dissociation arises from trauma</a:t>
            </a:r>
          </a:p>
          <a:p>
            <a:r>
              <a:rPr lang="en-CA" sz="2400" dirty="0"/>
              <a:t>Primary structural dissociation</a:t>
            </a:r>
          </a:p>
          <a:p>
            <a:r>
              <a:rPr lang="en-CA" sz="2400" dirty="0">
                <a:solidFill>
                  <a:schemeClr val="bg1"/>
                </a:solidFill>
              </a:rPr>
              <a:t>Types of flashbacks</a:t>
            </a:r>
          </a:p>
          <a:p>
            <a:r>
              <a:rPr lang="en-CA" sz="2400" dirty="0"/>
              <a:t>Features of PTSD</a:t>
            </a:r>
          </a:p>
          <a:p>
            <a:r>
              <a:rPr lang="en-CA" sz="2400" dirty="0"/>
              <a:t>Secondary structural dissociation</a:t>
            </a:r>
          </a:p>
          <a:p>
            <a:r>
              <a:rPr lang="en-CA" sz="2400" dirty="0"/>
              <a:t>Tertiary structural dissociation</a:t>
            </a:r>
          </a:p>
          <a:p>
            <a:r>
              <a:rPr lang="en-CA" sz="2400" dirty="0"/>
              <a:t>Controversies in the diagnosis of dissociative identity disorder</a:t>
            </a:r>
          </a:p>
          <a:p>
            <a:r>
              <a:rPr lang="en-CA" sz="2400" dirty="0"/>
              <a:t>Treatment of the trauma spectrum disorders</a:t>
            </a:r>
          </a:p>
          <a:p>
            <a:r>
              <a:rPr lang="en-CA" sz="2400" dirty="0"/>
              <a:t>How simple addresses the three stages of trauma therapy</a:t>
            </a:r>
          </a:p>
          <a:p>
            <a:r>
              <a:rPr lang="en-CA" sz="2400" dirty="0"/>
              <a:t>Special considerations in the treatment of trauma</a:t>
            </a:r>
          </a:p>
          <a:p>
            <a:endParaRPr lang="en-CA" sz="2400" dirty="0"/>
          </a:p>
          <a:p>
            <a:endParaRPr lang="en-CA" sz="2400" dirty="0"/>
          </a:p>
          <a:p>
            <a:endParaRPr lang="en-CA" sz="2400" dirty="0"/>
          </a:p>
          <a:p>
            <a:endParaRPr lang="en-CA" dirty="0"/>
          </a:p>
          <a:p>
            <a:endParaRPr lang="en-CA" dirty="0"/>
          </a:p>
          <a:p>
            <a:pPr marL="0" indent="0">
              <a:buNone/>
            </a:pPr>
            <a:endParaRPr lang="en-CA" dirty="0"/>
          </a:p>
        </p:txBody>
      </p:sp>
      <p:pic>
        <p:nvPicPr>
          <p:cNvPr id="1026" name="Picture 2" descr="Dissociation and the self: What part of the brain makes you, you?">
            <a:extLst>
              <a:ext uri="{FF2B5EF4-FFF2-40B4-BE49-F238E27FC236}">
                <a16:creationId xmlns:a16="http://schemas.microsoft.com/office/drawing/2014/main" id="{B0308356-0E0E-44B5-BF0E-753086427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4" y="1433378"/>
            <a:ext cx="5328882" cy="409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58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Dissociative disorders - causes, symptoms, diagnosis, treatment, pathology">
            <a:hlinkClick r:id="" action="ppaction://media"/>
            <a:extLst>
              <a:ext uri="{FF2B5EF4-FFF2-40B4-BE49-F238E27FC236}">
                <a16:creationId xmlns:a16="http://schemas.microsoft.com/office/drawing/2014/main" id="{D37540D4-8475-BA10-3891-20988A8B8795}"/>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9833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4397" y="938904"/>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E8858D-E911-724E-B336-916C9108F1B0}"/>
              </a:ext>
            </a:extLst>
          </p:cNvPr>
          <p:cNvSpPr txBox="1"/>
          <p:nvPr/>
        </p:nvSpPr>
        <p:spPr>
          <a:xfrm>
            <a:off x="5787736" y="3881698"/>
            <a:ext cx="6286500" cy="1200329"/>
          </a:xfrm>
          <a:prstGeom prst="rect">
            <a:avLst/>
          </a:prstGeom>
          <a:noFill/>
        </p:spPr>
        <p:txBody>
          <a:bodyPr wrap="square">
            <a:spAutoFit/>
          </a:bodyPr>
          <a:lstStyle/>
          <a:p>
            <a:r>
              <a:rPr lang="en-US" sz="3600" dirty="0"/>
              <a:t>Is a PTSD flashback the surfacing of an emotional part ?</a:t>
            </a:r>
            <a:endParaRPr lang="en-CA" sz="3600" dirty="0"/>
          </a:p>
        </p:txBody>
      </p:sp>
    </p:spTree>
    <p:extLst>
      <p:ext uri="{BB962C8B-B14F-4D97-AF65-F5344CB8AC3E}">
        <p14:creationId xmlns:p14="http://schemas.microsoft.com/office/powerpoint/2010/main" val="1921250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9CE8A7-F5D0-7483-CD34-03A168E583BB}"/>
              </a:ext>
            </a:extLst>
          </p:cNvPr>
          <p:cNvSpPr txBox="1"/>
          <p:nvPr/>
        </p:nvSpPr>
        <p:spPr>
          <a:xfrm>
            <a:off x="5464631" y="978212"/>
            <a:ext cx="6097656" cy="369332"/>
          </a:xfrm>
          <a:prstGeom prst="rect">
            <a:avLst/>
          </a:prstGeom>
          <a:noFill/>
        </p:spPr>
        <p:txBody>
          <a:bodyPr wrap="square">
            <a:spAutoFit/>
          </a:bodyPr>
          <a:lstStyle/>
          <a:p>
            <a:r>
              <a:rPr lang="en-CA" sz="1800" dirty="0"/>
              <a:t> </a:t>
            </a:r>
            <a:endParaRPr lang="en-CA" dirty="0"/>
          </a:p>
        </p:txBody>
      </p:sp>
      <p:sp>
        <p:nvSpPr>
          <p:cNvPr id="9" name="TextBox 8">
            <a:extLst>
              <a:ext uri="{FF2B5EF4-FFF2-40B4-BE49-F238E27FC236}">
                <a16:creationId xmlns:a16="http://schemas.microsoft.com/office/drawing/2014/main" id="{77F5B62C-BF38-83F1-3E2F-34661795E1C7}"/>
              </a:ext>
            </a:extLst>
          </p:cNvPr>
          <p:cNvSpPr txBox="1"/>
          <p:nvPr/>
        </p:nvSpPr>
        <p:spPr>
          <a:xfrm>
            <a:off x="4673842" y="-22452"/>
            <a:ext cx="7479102"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a:t>
            </a:r>
            <a:r>
              <a:rPr lang="en-US" sz="2000" dirty="0">
                <a:solidFill>
                  <a:schemeClr val="bg1"/>
                </a:solidFill>
              </a:rPr>
              <a:t>common understanding </a:t>
            </a:r>
            <a:r>
              <a:rPr lang="en-US" sz="2000" dirty="0"/>
              <a:t>of a flashback is that it is the reexperiencing of the trauma as a </a:t>
            </a:r>
            <a:r>
              <a:rPr lang="en-US" sz="2000" dirty="0">
                <a:solidFill>
                  <a:schemeClr val="bg1"/>
                </a:solidFill>
              </a:rPr>
              <a:t>visual image with an auditory component. </a:t>
            </a:r>
            <a:r>
              <a:rPr lang="en-US" sz="2000" dirty="0"/>
              <a:t>These images and sounds are however only the conscious or rational mind memory of the trauma.</a:t>
            </a:r>
          </a:p>
          <a:p>
            <a:pPr marL="285750" indent="-285750">
              <a:buFont typeface="Arial" panose="020B0604020202020204" pitchFamily="34" charset="0"/>
              <a:buChar char="•"/>
            </a:pPr>
            <a:r>
              <a:rPr lang="en-US" sz="2000" dirty="0"/>
              <a:t>Flashbacks are a common experience in people with trauma related disorders and can be thought of as the surfacing of the EP </a:t>
            </a:r>
          </a:p>
          <a:p>
            <a:pPr marL="285750" indent="-285750">
              <a:buFont typeface="Arial" panose="020B0604020202020204" pitchFamily="34" charset="0"/>
              <a:buChar char="•"/>
            </a:pPr>
            <a:r>
              <a:rPr lang="en-US" sz="2000" dirty="0"/>
              <a:t>There are however at least </a:t>
            </a:r>
            <a:r>
              <a:rPr lang="en-US" sz="2000" dirty="0">
                <a:solidFill>
                  <a:schemeClr val="bg1"/>
                </a:solidFill>
              </a:rPr>
              <a:t>three distinct types of flashbacks </a:t>
            </a:r>
            <a:r>
              <a:rPr lang="en-US" sz="2000" dirty="0"/>
              <a:t>each associated with one of the three information processing centers: </a:t>
            </a:r>
          </a:p>
          <a:p>
            <a:pPr marL="285750" indent="-285750">
              <a:buFont typeface="Arial" panose="020B0604020202020204" pitchFamily="34" charset="0"/>
              <a:buChar char="•"/>
            </a:pPr>
            <a:r>
              <a:rPr lang="en-US" sz="2000" dirty="0">
                <a:solidFill>
                  <a:schemeClr val="bg1"/>
                </a:solidFill>
              </a:rPr>
              <a:t>1) cognitive flashbacks </a:t>
            </a:r>
            <a:r>
              <a:rPr lang="en-US" sz="2000" dirty="0"/>
              <a:t>in which the traumatic memory is reexperienced as a visual or auditory experience </a:t>
            </a:r>
          </a:p>
          <a:p>
            <a:pPr marL="285750" indent="-285750">
              <a:buFont typeface="Arial" panose="020B0604020202020204" pitchFamily="34" charset="0"/>
              <a:buChar char="•"/>
            </a:pPr>
            <a:r>
              <a:rPr lang="en-US" sz="2000" dirty="0">
                <a:solidFill>
                  <a:schemeClr val="bg1"/>
                </a:solidFill>
              </a:rPr>
              <a:t>2) emotional flashbacks</a:t>
            </a:r>
            <a:r>
              <a:rPr lang="en-US" sz="2000" dirty="0"/>
              <a:t> in which the intense emotions felt during the trauma are reexperienced and </a:t>
            </a:r>
          </a:p>
          <a:p>
            <a:pPr marL="285750" indent="-285750">
              <a:buFont typeface="Arial" panose="020B0604020202020204" pitchFamily="34" charset="0"/>
              <a:buChar char="•"/>
            </a:pPr>
            <a:r>
              <a:rPr lang="en-US" sz="2000" dirty="0">
                <a:solidFill>
                  <a:schemeClr val="bg1"/>
                </a:solidFill>
              </a:rPr>
              <a:t>3) somatic flashbacks </a:t>
            </a:r>
            <a:r>
              <a:rPr lang="en-US" sz="2000" dirty="0"/>
              <a:t>in which the pain and bodily sensations felt during the trauma are reexperienced</a:t>
            </a:r>
          </a:p>
          <a:p>
            <a:pPr marL="285750" indent="-285750">
              <a:buFont typeface="Arial" panose="020B0604020202020204" pitchFamily="34" charset="0"/>
              <a:buChar char="•"/>
            </a:pPr>
            <a:r>
              <a:rPr lang="en-US" sz="2000" dirty="0"/>
              <a:t> While people with trauma related disorders readily associate their visual and auditory flashbacks with their trauma, they may not as readily associate somatic or emotional flashbacks with the trauma.</a:t>
            </a:r>
          </a:p>
          <a:p>
            <a:pPr marL="285750" indent="-285750">
              <a:buFont typeface="Arial" panose="020B0604020202020204" pitchFamily="34" charset="0"/>
              <a:buChar char="•"/>
            </a:pPr>
            <a:r>
              <a:rPr lang="en-US" sz="2000" dirty="0"/>
              <a:t>People are often at a loss as to how to explain somatic and emotional  flashbacks when they occur independent of cognitive memories of the trauma.  They may attribute the somatic sensations and emotional reactions to something happening in the present rather than to their trauma.</a:t>
            </a:r>
            <a:r>
              <a:rPr lang="en-CA" sz="2000" dirty="0"/>
              <a:t> </a:t>
            </a:r>
          </a:p>
        </p:txBody>
      </p:sp>
      <p:sp>
        <p:nvSpPr>
          <p:cNvPr id="11" name="AutoShape 2" descr="The Difference Between Emotional Flashbacks &amp; Flashbacks - Illustrated -  LindsayBraman.com">
            <a:extLst>
              <a:ext uri="{FF2B5EF4-FFF2-40B4-BE49-F238E27FC236}">
                <a16:creationId xmlns:a16="http://schemas.microsoft.com/office/drawing/2014/main" id="{DB14C971-B314-63F5-F9FF-161C4C370CE6}"/>
              </a:ext>
            </a:extLst>
          </p:cNvPr>
          <p:cNvSpPr>
            <a:spLocks noChangeAspect="1" noChangeArrowheads="1"/>
          </p:cNvSpPr>
          <p:nvPr/>
        </p:nvSpPr>
        <p:spPr bwMode="auto">
          <a:xfrm>
            <a:off x="3409122" y="327263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3" name="AutoShape 4" descr="The Difference Between Emotional Flashbacks &amp; Flashbacks - Illustrated -  LindsayBraman.com">
            <a:extLst>
              <a:ext uri="{FF2B5EF4-FFF2-40B4-BE49-F238E27FC236}">
                <a16:creationId xmlns:a16="http://schemas.microsoft.com/office/drawing/2014/main" id="{8971E186-9A47-1438-3ACF-49DEF631EBE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6" name="Picture 15">
            <a:extLst>
              <a:ext uri="{FF2B5EF4-FFF2-40B4-BE49-F238E27FC236}">
                <a16:creationId xmlns:a16="http://schemas.microsoft.com/office/drawing/2014/main" id="{AAE02D88-1F25-7787-7D2B-E06A24B36198}"/>
              </a:ext>
            </a:extLst>
          </p:cNvPr>
          <p:cNvPicPr>
            <a:picLocks noChangeAspect="1"/>
          </p:cNvPicPr>
          <p:nvPr/>
        </p:nvPicPr>
        <p:blipFill>
          <a:blip r:embed="rId3"/>
          <a:stretch>
            <a:fillRect/>
          </a:stretch>
        </p:blipFill>
        <p:spPr>
          <a:xfrm>
            <a:off x="154195" y="1347544"/>
            <a:ext cx="4409180" cy="5271465"/>
          </a:xfrm>
          <a:prstGeom prst="rect">
            <a:avLst/>
          </a:prstGeom>
        </p:spPr>
      </p:pic>
      <p:sp>
        <p:nvSpPr>
          <p:cNvPr id="18" name="TextBox 17">
            <a:extLst>
              <a:ext uri="{FF2B5EF4-FFF2-40B4-BE49-F238E27FC236}">
                <a16:creationId xmlns:a16="http://schemas.microsoft.com/office/drawing/2014/main" id="{14077AD1-ECDF-DEBE-94EE-C681FA5E9738}"/>
              </a:ext>
            </a:extLst>
          </p:cNvPr>
          <p:cNvSpPr txBox="1"/>
          <p:nvPr/>
        </p:nvSpPr>
        <p:spPr>
          <a:xfrm>
            <a:off x="-268368" y="173371"/>
            <a:ext cx="4831743" cy="954107"/>
          </a:xfrm>
          <a:prstGeom prst="rect">
            <a:avLst/>
          </a:prstGeom>
          <a:noFill/>
        </p:spPr>
        <p:txBody>
          <a:bodyPr wrap="square">
            <a:spAutoFit/>
          </a:bodyPr>
          <a:lstStyle/>
          <a:p>
            <a:pPr algn="ctr"/>
            <a:r>
              <a:rPr lang="en-US" sz="2800" dirty="0">
                <a:solidFill>
                  <a:schemeClr val="bg1"/>
                </a:solidFill>
              </a:rPr>
              <a:t>YES!</a:t>
            </a:r>
          </a:p>
          <a:p>
            <a:pPr algn="ctr"/>
            <a:r>
              <a:rPr lang="en-US" sz="2800" dirty="0">
                <a:solidFill>
                  <a:schemeClr val="bg1"/>
                </a:solidFill>
              </a:rPr>
              <a:t>TYPES OF FLASHBACKS</a:t>
            </a:r>
            <a:r>
              <a:rPr lang="en-CA" sz="2800" dirty="0">
                <a:solidFill>
                  <a:schemeClr val="bg1"/>
                </a:solidFill>
              </a:rPr>
              <a:t> </a:t>
            </a:r>
          </a:p>
        </p:txBody>
      </p:sp>
    </p:spTree>
    <p:extLst>
      <p:ext uri="{BB962C8B-B14F-4D97-AF65-F5344CB8AC3E}">
        <p14:creationId xmlns:p14="http://schemas.microsoft.com/office/powerpoint/2010/main" val="28972301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F09957-FEAE-4C3F-B0A5-668F0DC03F61}"/>
              </a:ext>
            </a:extLst>
          </p:cNvPr>
          <p:cNvSpPr>
            <a:spLocks noGrp="1"/>
          </p:cNvSpPr>
          <p:nvPr>
            <p:ph type="title"/>
          </p:nvPr>
        </p:nvSpPr>
        <p:spPr>
          <a:xfrm>
            <a:off x="-722051" y="172065"/>
            <a:ext cx="7048692" cy="1059180"/>
          </a:xfrm>
        </p:spPr>
        <p:txBody>
          <a:bodyPr>
            <a:normAutofit/>
          </a:bodyPr>
          <a:lstStyle/>
          <a:p>
            <a:pPr algn="ctr"/>
            <a:r>
              <a:rPr lang="en-CA" sz="3200" dirty="0">
                <a:solidFill>
                  <a:schemeClr val="bg1"/>
                </a:solidFill>
              </a:rPr>
              <a:t>What we will do today</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20909AD-120C-4198-AE70-8D4CFBC6D221}"/>
              </a:ext>
            </a:extLst>
          </p:cNvPr>
          <p:cNvSpPr>
            <a:spLocks noGrp="1"/>
          </p:cNvSpPr>
          <p:nvPr>
            <p:ph idx="1"/>
          </p:nvPr>
        </p:nvSpPr>
        <p:spPr>
          <a:xfrm>
            <a:off x="5604590" y="290170"/>
            <a:ext cx="6587409" cy="6136509"/>
          </a:xfrm>
        </p:spPr>
        <p:txBody>
          <a:bodyPr>
            <a:normAutofit fontScale="92500" lnSpcReduction="20000"/>
          </a:bodyPr>
          <a:lstStyle/>
          <a:p>
            <a:pPr marL="0" indent="0">
              <a:buNone/>
            </a:pPr>
            <a:endParaRPr lang="en-CA" sz="2400" dirty="0"/>
          </a:p>
          <a:p>
            <a:r>
              <a:rPr lang="en-CA" sz="2400" dirty="0"/>
              <a:t>What is dissociation?</a:t>
            </a:r>
          </a:p>
          <a:p>
            <a:r>
              <a:rPr lang="en-CA" sz="2400" dirty="0"/>
              <a:t>Structural dissociation theory</a:t>
            </a:r>
          </a:p>
          <a:p>
            <a:r>
              <a:rPr lang="en-CA" sz="2400" dirty="0"/>
              <a:t>How dissociation arises from trauma</a:t>
            </a:r>
          </a:p>
          <a:p>
            <a:r>
              <a:rPr lang="en-CA" sz="2400" dirty="0"/>
              <a:t>Primary structural dissociation</a:t>
            </a:r>
          </a:p>
          <a:p>
            <a:r>
              <a:rPr lang="en-CA" sz="2400" dirty="0"/>
              <a:t>Types of flashbacks</a:t>
            </a:r>
          </a:p>
          <a:p>
            <a:r>
              <a:rPr lang="en-CA" sz="2400" dirty="0">
                <a:solidFill>
                  <a:schemeClr val="bg1"/>
                </a:solidFill>
              </a:rPr>
              <a:t>Features of PTSD</a:t>
            </a:r>
          </a:p>
          <a:p>
            <a:r>
              <a:rPr lang="en-CA" sz="2400" dirty="0"/>
              <a:t>Secondary structural dissociation</a:t>
            </a:r>
          </a:p>
          <a:p>
            <a:r>
              <a:rPr lang="en-CA" sz="2400" dirty="0"/>
              <a:t>Tertiary structural dissociation</a:t>
            </a:r>
          </a:p>
          <a:p>
            <a:r>
              <a:rPr lang="en-CA" sz="2400" dirty="0"/>
              <a:t>Controversies in the diagnosis of dissociative identity disorder</a:t>
            </a:r>
          </a:p>
          <a:p>
            <a:r>
              <a:rPr lang="en-CA" sz="2400" dirty="0"/>
              <a:t>Treatment of the trauma spectrum disorders</a:t>
            </a:r>
          </a:p>
          <a:p>
            <a:r>
              <a:rPr lang="en-CA" sz="2400" dirty="0"/>
              <a:t>How simple addresses the three stages of trauma therapy</a:t>
            </a:r>
          </a:p>
          <a:p>
            <a:r>
              <a:rPr lang="en-CA" sz="2400" dirty="0"/>
              <a:t>Special considerations in the treatment of trauma</a:t>
            </a:r>
          </a:p>
          <a:p>
            <a:endParaRPr lang="en-CA" sz="2400" dirty="0"/>
          </a:p>
          <a:p>
            <a:endParaRPr lang="en-CA" sz="2400" dirty="0"/>
          </a:p>
          <a:p>
            <a:endParaRPr lang="en-CA" sz="2400" dirty="0"/>
          </a:p>
          <a:p>
            <a:endParaRPr lang="en-CA" dirty="0"/>
          </a:p>
          <a:p>
            <a:endParaRPr lang="en-CA" dirty="0"/>
          </a:p>
          <a:p>
            <a:pPr marL="0" indent="0">
              <a:buNone/>
            </a:pPr>
            <a:endParaRPr lang="en-CA" dirty="0"/>
          </a:p>
        </p:txBody>
      </p:sp>
      <p:pic>
        <p:nvPicPr>
          <p:cNvPr id="1026" name="Picture 2" descr="Dissociation and the self: What part of the brain makes you, you?">
            <a:extLst>
              <a:ext uri="{FF2B5EF4-FFF2-40B4-BE49-F238E27FC236}">
                <a16:creationId xmlns:a16="http://schemas.microsoft.com/office/drawing/2014/main" id="{B0308356-0E0E-44B5-BF0E-753086427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4" y="1433378"/>
            <a:ext cx="5328882" cy="409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16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4397" y="904179"/>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153B815-A62B-B035-28B9-5DA656C9C89C}"/>
              </a:ext>
            </a:extLst>
          </p:cNvPr>
          <p:cNvSpPr txBox="1"/>
          <p:nvPr/>
        </p:nvSpPr>
        <p:spPr>
          <a:xfrm>
            <a:off x="6303819" y="2413608"/>
            <a:ext cx="5745861" cy="3970318"/>
          </a:xfrm>
          <a:prstGeom prst="rect">
            <a:avLst/>
          </a:prstGeom>
          <a:noFill/>
        </p:spPr>
        <p:txBody>
          <a:bodyPr wrap="square">
            <a:spAutoFit/>
          </a:bodyPr>
          <a:lstStyle/>
          <a:p>
            <a:r>
              <a:rPr lang="en-US" sz="3600" dirty="0"/>
              <a:t>I know we already covered this on our session on trauma, but can we quickly review what people with primary structural dissociation or PTSD experience?</a:t>
            </a:r>
            <a:endParaRPr lang="en-CA" sz="3600" dirty="0"/>
          </a:p>
        </p:txBody>
      </p:sp>
    </p:spTree>
    <p:extLst>
      <p:ext uri="{BB962C8B-B14F-4D97-AF65-F5344CB8AC3E}">
        <p14:creationId xmlns:p14="http://schemas.microsoft.com/office/powerpoint/2010/main" val="12758601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IMG_3686[2423]">
            <a:extLst>
              <a:ext uri="{FF2B5EF4-FFF2-40B4-BE49-F238E27FC236}">
                <a16:creationId xmlns:a16="http://schemas.microsoft.com/office/drawing/2014/main" id="{3C14E213-14A5-4538-A75E-C7CE86D1AAC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3140" y="800006"/>
            <a:ext cx="8842075" cy="58595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DF6C0ED-18FC-4AEA-BD66-3E758B89F364}"/>
              </a:ext>
            </a:extLst>
          </p:cNvPr>
          <p:cNvSpPr txBox="1"/>
          <p:nvPr/>
        </p:nvSpPr>
        <p:spPr>
          <a:xfrm>
            <a:off x="2010673" y="30565"/>
            <a:ext cx="8568187" cy="769441"/>
          </a:xfrm>
          <a:prstGeom prst="rect">
            <a:avLst/>
          </a:prstGeom>
          <a:noFill/>
        </p:spPr>
        <p:txBody>
          <a:bodyPr wrap="square">
            <a:spAutoFit/>
          </a:bodyPr>
          <a:lstStyle/>
          <a:p>
            <a:r>
              <a:rPr lang="en-CA" sz="4400" dirty="0">
                <a:solidFill>
                  <a:schemeClr val="bg1"/>
                </a:solidFill>
              </a:rPr>
              <a:t>REVIEW OF SYMPTOMS IN PTSD</a:t>
            </a:r>
          </a:p>
        </p:txBody>
      </p:sp>
    </p:spTree>
    <p:extLst>
      <p:ext uri="{BB962C8B-B14F-4D97-AF65-F5344CB8AC3E}">
        <p14:creationId xmlns:p14="http://schemas.microsoft.com/office/powerpoint/2010/main" val="543631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G_4052[3203]">
            <a:extLst>
              <a:ext uri="{FF2B5EF4-FFF2-40B4-BE49-F238E27FC236}">
                <a16:creationId xmlns:a16="http://schemas.microsoft.com/office/drawing/2014/main" id="{FB296FC6-C605-4141-B6E7-663F6627D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02" y="1172556"/>
            <a:ext cx="4722650" cy="520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9E00559-EDA6-F17B-546D-3F9C4D55A213}"/>
              </a:ext>
            </a:extLst>
          </p:cNvPr>
          <p:cNvSpPr txBox="1"/>
          <p:nvPr/>
        </p:nvSpPr>
        <p:spPr>
          <a:xfrm>
            <a:off x="5452915" y="745629"/>
            <a:ext cx="6494669" cy="5909310"/>
          </a:xfrm>
          <a:prstGeom prst="rect">
            <a:avLst/>
          </a:prstGeom>
          <a:noFill/>
        </p:spPr>
        <p:txBody>
          <a:bodyPr wrap="square">
            <a:spAutoFit/>
          </a:bodyPr>
          <a:lstStyle/>
          <a:p>
            <a:pPr marL="285750" indent="-285750">
              <a:buFont typeface="Arial" panose="020B0604020202020204" pitchFamily="34" charset="0"/>
              <a:buChar char="•"/>
            </a:pPr>
            <a:r>
              <a:rPr lang="en-US" dirty="0"/>
              <a:t>People who have experienced trauma are at a much greater risk for other issues such as substance abuse, suicide, depression, sexually transmitted diseases, and unemployment.</a:t>
            </a:r>
          </a:p>
          <a:p>
            <a:endParaRPr lang="en-US" dirty="0"/>
          </a:p>
          <a:p>
            <a:pPr marL="285750" indent="-285750">
              <a:buFont typeface="Arial" panose="020B0604020202020204" pitchFamily="34" charset="0"/>
              <a:buChar char="•"/>
            </a:pPr>
            <a:r>
              <a:rPr lang="en-US" dirty="0"/>
              <a:t>In some ways PTSD presents differently in men and women. </a:t>
            </a:r>
          </a:p>
          <a:p>
            <a:pPr marL="285750" indent="-285750">
              <a:buFont typeface="Arial" panose="020B0604020202020204" pitchFamily="34" charset="0"/>
              <a:buChar char="•"/>
            </a:pPr>
            <a:r>
              <a:rPr lang="en-US" dirty="0"/>
              <a:t>10% of all women develop diagnosable PTSD compared to only 4% of all men. </a:t>
            </a:r>
          </a:p>
          <a:p>
            <a:pPr marL="285750" indent="-285750">
              <a:buFont typeface="Arial" panose="020B0604020202020204" pitchFamily="34" charset="0"/>
              <a:buChar char="•"/>
            </a:pPr>
            <a:r>
              <a:rPr lang="en-US" dirty="0"/>
              <a:t>Women are at a much greater risk of sexual assault or abuse, child abuse, and domestic violence.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Risk factors for developing PTSD include genetic predispositions, lack of social support, neurological impairments, previous trauma, pre-existing mental health conditions, and significant life stressors.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posttraumatic stress disorders are often misdiagnosed as mood, anxiety and personality disorders.</a:t>
            </a:r>
          </a:p>
          <a:p>
            <a:pPr marL="285750" indent="-285750">
              <a:buFont typeface="Arial" panose="020B0604020202020204" pitchFamily="34" charset="0"/>
              <a:buChar char="•"/>
            </a:pPr>
            <a:r>
              <a:rPr lang="en-US" dirty="0"/>
              <a:t>There is a significant overlap between symptoms of the posttraumatic stress disorders and of ADHD. Both can present with easy distractibility, difficulty listening, disorganization, hyperactivity, restlessness and difficulty sleeping.</a:t>
            </a:r>
            <a:endParaRPr lang="en-CA" dirty="0"/>
          </a:p>
        </p:txBody>
      </p:sp>
      <p:sp>
        <p:nvSpPr>
          <p:cNvPr id="14" name="TextBox 13">
            <a:extLst>
              <a:ext uri="{FF2B5EF4-FFF2-40B4-BE49-F238E27FC236}">
                <a16:creationId xmlns:a16="http://schemas.microsoft.com/office/drawing/2014/main" id="{01F228F5-9F71-554B-3A5B-F5D25DC11F81}"/>
              </a:ext>
            </a:extLst>
          </p:cNvPr>
          <p:cNvSpPr txBox="1"/>
          <p:nvPr/>
        </p:nvSpPr>
        <p:spPr>
          <a:xfrm>
            <a:off x="23124" y="-27773"/>
            <a:ext cx="5392749" cy="1200329"/>
          </a:xfrm>
          <a:prstGeom prst="rect">
            <a:avLst/>
          </a:prstGeom>
          <a:noFill/>
        </p:spPr>
        <p:txBody>
          <a:bodyPr wrap="square">
            <a:spAutoFit/>
          </a:bodyPr>
          <a:lstStyle/>
          <a:p>
            <a:pPr algn="ctr"/>
            <a:r>
              <a:rPr lang="en-US" sz="3600" dirty="0">
                <a:solidFill>
                  <a:schemeClr val="bg1"/>
                </a:solidFill>
              </a:rPr>
              <a:t>SOME FEATURES OF PTSD</a:t>
            </a:r>
          </a:p>
          <a:p>
            <a:pPr algn="ctr"/>
            <a:r>
              <a:rPr lang="en-US" sz="3600" dirty="0">
                <a:solidFill>
                  <a:schemeClr val="bg1"/>
                </a:solidFill>
              </a:rPr>
              <a:t>A REVIEW</a:t>
            </a:r>
            <a:endParaRPr lang="en-CA" sz="3600" dirty="0">
              <a:solidFill>
                <a:schemeClr val="bg1"/>
              </a:solidFill>
            </a:endParaRPr>
          </a:p>
        </p:txBody>
      </p:sp>
      <p:sp>
        <p:nvSpPr>
          <p:cNvPr id="4" name="Arrow: Left 3">
            <a:extLst>
              <a:ext uri="{FF2B5EF4-FFF2-40B4-BE49-F238E27FC236}">
                <a16:creationId xmlns:a16="http://schemas.microsoft.com/office/drawing/2014/main" id="{57075992-AA52-33B4-01E2-3EE63218923F}"/>
              </a:ext>
            </a:extLst>
          </p:cNvPr>
          <p:cNvSpPr/>
          <p:nvPr/>
        </p:nvSpPr>
        <p:spPr>
          <a:xfrm>
            <a:off x="5038901" y="1137502"/>
            <a:ext cx="641958" cy="259977"/>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42705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7549D6-E693-4577-9B66-C717A7F628F1}"/>
              </a:ext>
            </a:extLst>
          </p:cNvPr>
          <p:cNvSpPr>
            <a:spLocks noGrp="1"/>
          </p:cNvSpPr>
          <p:nvPr>
            <p:ph type="title" idx="4294967295"/>
          </p:nvPr>
        </p:nvSpPr>
        <p:spPr>
          <a:xfrm>
            <a:off x="-564851" y="698136"/>
            <a:ext cx="5695417" cy="966788"/>
          </a:xfrm>
        </p:spPr>
        <p:txBody>
          <a:bodyPr>
            <a:normAutofit/>
          </a:bodyPr>
          <a:lstStyle/>
          <a:p>
            <a:pPr algn="ctr"/>
            <a:r>
              <a:rPr lang="en-CA" sz="2400" dirty="0">
                <a:solidFill>
                  <a:schemeClr val="bg1"/>
                </a:solidFill>
              </a:rPr>
              <a:t> ptsd: avoidance, depression,</a:t>
            </a:r>
            <a:br>
              <a:rPr lang="en-CA" sz="2400" dirty="0">
                <a:solidFill>
                  <a:schemeClr val="bg1"/>
                </a:solidFill>
              </a:rPr>
            </a:br>
            <a:r>
              <a:rPr lang="en-CA" sz="2400" dirty="0">
                <a:solidFill>
                  <a:schemeClr val="bg1"/>
                </a:solidFill>
              </a:rPr>
              <a:t>and vulnerability </a:t>
            </a:r>
          </a:p>
        </p:txBody>
      </p:sp>
      <p:sp>
        <p:nvSpPr>
          <p:cNvPr id="5" name="Content Placeholder 4">
            <a:extLst>
              <a:ext uri="{FF2B5EF4-FFF2-40B4-BE49-F238E27FC236}">
                <a16:creationId xmlns:a16="http://schemas.microsoft.com/office/drawing/2014/main" id="{03C9C6EC-001E-4F3E-B114-55A195A1C0C8}"/>
              </a:ext>
            </a:extLst>
          </p:cNvPr>
          <p:cNvSpPr>
            <a:spLocks noGrp="1"/>
          </p:cNvSpPr>
          <p:nvPr>
            <p:ph idx="4294967295"/>
          </p:nvPr>
        </p:nvSpPr>
        <p:spPr>
          <a:xfrm>
            <a:off x="4589254" y="129126"/>
            <a:ext cx="7663132" cy="6728874"/>
          </a:xfrm>
        </p:spPr>
        <p:txBody>
          <a:bodyPr>
            <a:normAutofit fontScale="92500" lnSpcReduction="20000"/>
          </a:bodyPr>
          <a:lstStyle/>
          <a:p>
            <a:r>
              <a:rPr lang="en-CA" sz="2000" dirty="0"/>
              <a:t>For people suffering from trauma related disorders, reminders of the trauma can trigger the </a:t>
            </a:r>
            <a:r>
              <a:rPr lang="en-CA" sz="2000" dirty="0">
                <a:solidFill>
                  <a:schemeClr val="bg1"/>
                </a:solidFill>
              </a:rPr>
              <a:t>EP</a:t>
            </a:r>
            <a:r>
              <a:rPr lang="en-CA" sz="2000" dirty="0"/>
              <a:t> to surface, consequently they try to avoid triggers. </a:t>
            </a:r>
          </a:p>
          <a:p>
            <a:r>
              <a:rPr lang="en-CA" sz="2000" dirty="0"/>
              <a:t>Eventually the person avoids more and more things and becomes more agoraphobic to the point that many people with trauma related disorders become housebound</a:t>
            </a:r>
          </a:p>
          <a:p>
            <a:r>
              <a:rPr lang="en-CA" sz="2000" dirty="0"/>
              <a:t>As their life becomes more restricted, they become more disconnected from others, a meaningful occupation, engagement with the world, nature, and a meaningful cosmic story. This is in part why people with PTSD are also often depressed.</a:t>
            </a:r>
          </a:p>
          <a:p>
            <a:r>
              <a:rPr lang="en-CA" sz="2000" dirty="0"/>
              <a:t>The avoidance of potential triggers and memories perpetuates PTSD since the processing of the traumatic memories requires some degree of controlled exposure to triggers . By not facing their fears people with PTSD remain victims of the trauma rather than becoming survivors. </a:t>
            </a:r>
          </a:p>
          <a:p>
            <a:r>
              <a:rPr lang="en-CA" sz="2000" dirty="0"/>
              <a:t>The more avoidance there is, the less the </a:t>
            </a:r>
            <a:r>
              <a:rPr lang="en-CA" sz="2000" dirty="0">
                <a:solidFill>
                  <a:schemeClr val="bg1"/>
                </a:solidFill>
              </a:rPr>
              <a:t>ANP</a:t>
            </a:r>
            <a:r>
              <a:rPr lang="en-CA" sz="2000" dirty="0"/>
              <a:t> is able to maintain a semblance of apparent normality</a:t>
            </a:r>
          </a:p>
          <a:p>
            <a:r>
              <a:rPr lang="en-CA" sz="2000" dirty="0"/>
              <a:t>How trauma impacts people depends on their resources : at one end of the resource's spectrum are people with secure attachment, who had normal psychosocial development prior to a single event trauma. They have more resources and are less likely to develop PTSD. If they do, their prognosis is better.</a:t>
            </a:r>
          </a:p>
          <a:p>
            <a:r>
              <a:rPr lang="en-CA" sz="2000" dirty="0"/>
              <a:t>At the other of the resource's spectrum are people with insecure forms of attachment, and developmental trauma who likely have psychosocial developmental issues. They often have fewer resources and are more likely to be retraumatized and to experience the more severe types of the post traumatic disorders.   </a:t>
            </a:r>
          </a:p>
        </p:txBody>
      </p:sp>
      <p:pic>
        <p:nvPicPr>
          <p:cNvPr id="3" name="Picture 2" descr="A child sitting in a room&#10;&#10;Description automatically generated">
            <a:extLst>
              <a:ext uri="{FF2B5EF4-FFF2-40B4-BE49-F238E27FC236}">
                <a16:creationId xmlns:a16="http://schemas.microsoft.com/office/drawing/2014/main" id="{ACB57D4F-7DD9-5B19-6078-5DC0C3D47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95" y="1756879"/>
            <a:ext cx="4049067" cy="3919591"/>
          </a:xfrm>
          <a:prstGeom prst="rect">
            <a:avLst/>
          </a:prstGeom>
        </p:spPr>
      </p:pic>
    </p:spTree>
    <p:extLst>
      <p:ext uri="{BB962C8B-B14F-4D97-AF65-F5344CB8AC3E}">
        <p14:creationId xmlns:p14="http://schemas.microsoft.com/office/powerpoint/2010/main" val="39757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4397" y="904179"/>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153B815-A62B-B035-28B9-5DA656C9C89C}"/>
              </a:ext>
            </a:extLst>
          </p:cNvPr>
          <p:cNvSpPr txBox="1"/>
          <p:nvPr/>
        </p:nvSpPr>
        <p:spPr>
          <a:xfrm>
            <a:off x="6002481" y="3189721"/>
            <a:ext cx="5613991" cy="2862322"/>
          </a:xfrm>
          <a:prstGeom prst="rect">
            <a:avLst/>
          </a:prstGeom>
          <a:noFill/>
        </p:spPr>
        <p:txBody>
          <a:bodyPr wrap="square">
            <a:spAutoFit/>
          </a:bodyPr>
          <a:lstStyle/>
          <a:p>
            <a:r>
              <a:rPr lang="en-US" sz="3600" dirty="0"/>
              <a:t>Can you also review how the type of parenting a person receives plays a role in their predisposition to developing PTSD?</a:t>
            </a:r>
            <a:endParaRPr lang="en-CA" sz="3600" dirty="0"/>
          </a:p>
        </p:txBody>
      </p:sp>
    </p:spTree>
    <p:extLst>
      <p:ext uri="{BB962C8B-B14F-4D97-AF65-F5344CB8AC3E}">
        <p14:creationId xmlns:p14="http://schemas.microsoft.com/office/powerpoint/2010/main" val="1104681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2A229AF7-C787-89EB-BECD-A9C3D40B1678}"/>
              </a:ext>
            </a:extLst>
          </p:cNvPr>
          <p:cNvPicPr>
            <a:picLocks noChangeAspect="1"/>
          </p:cNvPicPr>
          <p:nvPr/>
        </p:nvPicPr>
        <p:blipFill>
          <a:blip r:embed="rId3"/>
          <a:stretch>
            <a:fillRect/>
          </a:stretch>
        </p:blipFill>
        <p:spPr>
          <a:xfrm>
            <a:off x="176842" y="750498"/>
            <a:ext cx="4791973" cy="6107502"/>
          </a:xfrm>
          <a:prstGeom prst="rect">
            <a:avLst/>
          </a:prstGeom>
        </p:spPr>
      </p:pic>
      <p:sp>
        <p:nvSpPr>
          <p:cNvPr id="3" name="TextBox 2">
            <a:extLst>
              <a:ext uri="{FF2B5EF4-FFF2-40B4-BE49-F238E27FC236}">
                <a16:creationId xmlns:a16="http://schemas.microsoft.com/office/drawing/2014/main" id="{9F20766F-0741-6DBA-9BA3-D212CC49725F}"/>
              </a:ext>
            </a:extLst>
          </p:cNvPr>
          <p:cNvSpPr txBox="1"/>
          <p:nvPr/>
        </p:nvSpPr>
        <p:spPr>
          <a:xfrm>
            <a:off x="370936" y="146650"/>
            <a:ext cx="4791973" cy="461665"/>
          </a:xfrm>
          <a:prstGeom prst="rect">
            <a:avLst/>
          </a:prstGeom>
          <a:noFill/>
        </p:spPr>
        <p:txBody>
          <a:bodyPr wrap="square">
            <a:spAutoFit/>
          </a:bodyPr>
          <a:lstStyle/>
          <a:p>
            <a:r>
              <a:rPr lang="en-US" sz="2400" dirty="0">
                <a:solidFill>
                  <a:schemeClr val="bg1"/>
                </a:solidFill>
              </a:rPr>
              <a:t>MULTIGENERATIONAL TRAUMA</a:t>
            </a:r>
            <a:endParaRPr lang="en-CA" sz="2400" dirty="0">
              <a:solidFill>
                <a:schemeClr val="bg1"/>
              </a:solidFill>
            </a:endParaRPr>
          </a:p>
        </p:txBody>
      </p:sp>
      <p:sp>
        <p:nvSpPr>
          <p:cNvPr id="4" name="TextBox 3">
            <a:extLst>
              <a:ext uri="{FF2B5EF4-FFF2-40B4-BE49-F238E27FC236}">
                <a16:creationId xmlns:a16="http://schemas.microsoft.com/office/drawing/2014/main" id="{5F0DB129-81EC-16E5-5E2D-1BEE9CCA8C1F}"/>
              </a:ext>
            </a:extLst>
          </p:cNvPr>
          <p:cNvSpPr txBox="1"/>
          <p:nvPr/>
        </p:nvSpPr>
        <p:spPr>
          <a:xfrm>
            <a:off x="5277928" y="212148"/>
            <a:ext cx="6737230" cy="6740307"/>
          </a:xfrm>
          <a:prstGeom prst="rect">
            <a:avLst/>
          </a:prstGeom>
          <a:noFill/>
        </p:spPr>
        <p:txBody>
          <a:bodyPr wrap="square">
            <a:spAutoFit/>
          </a:bodyPr>
          <a:lstStyle/>
          <a:p>
            <a:pPr marL="285750" indent="-285750">
              <a:buFont typeface="Arial" panose="020B0604020202020204" pitchFamily="34" charset="0"/>
              <a:buChar char="•"/>
            </a:pPr>
            <a:r>
              <a:rPr lang="en-US" dirty="0"/>
              <a:t>There are several ways in which trauma can be passed from one generation to another</a:t>
            </a:r>
          </a:p>
          <a:p>
            <a:pPr marL="285750" indent="-285750">
              <a:buFont typeface="Arial" panose="020B0604020202020204" pitchFamily="34" charset="0"/>
              <a:buChar char="•"/>
            </a:pPr>
            <a:r>
              <a:rPr lang="en-US" dirty="0">
                <a:solidFill>
                  <a:schemeClr val="bg1"/>
                </a:solidFill>
              </a:rPr>
              <a:t>Epigenetically</a:t>
            </a:r>
            <a:r>
              <a:rPr lang="en-US" dirty="0"/>
              <a:t> – trauma alters the expression of the parents' genes, and this is passed on to the child</a:t>
            </a:r>
          </a:p>
          <a:p>
            <a:pPr marL="285750" indent="-285750">
              <a:buFont typeface="Arial" panose="020B0604020202020204" pitchFamily="34" charset="0"/>
              <a:buChar char="•"/>
            </a:pPr>
            <a:r>
              <a:rPr lang="en-US" dirty="0">
                <a:solidFill>
                  <a:schemeClr val="bg1"/>
                </a:solidFill>
              </a:rPr>
              <a:t>Intra-uterine environment </a:t>
            </a:r>
            <a:r>
              <a:rPr lang="en-US" dirty="0"/>
              <a:t>– a mother who has experienced trauma releases much larger quantities of stress hormones which cross the placenta and impact the fetus's development</a:t>
            </a:r>
          </a:p>
          <a:p>
            <a:pPr marL="285750" indent="-285750">
              <a:buFont typeface="Arial" panose="020B0604020202020204" pitchFamily="34" charset="0"/>
              <a:buChar char="•"/>
            </a:pPr>
            <a:r>
              <a:rPr lang="en-US" dirty="0">
                <a:solidFill>
                  <a:schemeClr val="bg1"/>
                </a:solidFill>
              </a:rPr>
              <a:t>Attachment issues </a:t>
            </a:r>
            <a:r>
              <a:rPr lang="en-US" dirty="0"/>
              <a:t>– trauma corelates with insecure attachment and attachment styles tend to be passed on from generation to generation</a:t>
            </a:r>
          </a:p>
          <a:p>
            <a:pPr marL="285750" indent="-285750">
              <a:buFont typeface="Arial" panose="020B0604020202020204" pitchFamily="34" charset="0"/>
              <a:buChar char="•"/>
            </a:pPr>
            <a:r>
              <a:rPr lang="en-US" dirty="0">
                <a:solidFill>
                  <a:schemeClr val="bg1"/>
                </a:solidFill>
              </a:rPr>
              <a:t>Caregiver difficulties with emotional regulation </a:t>
            </a:r>
            <a:r>
              <a:rPr lang="en-US" dirty="0"/>
              <a:t>– emotional regulation is learned via modelling. Parents who struggle with emotional regulation may have difficulty teaching their children to emotionally regulate</a:t>
            </a:r>
          </a:p>
          <a:p>
            <a:pPr marL="285750" indent="-285750">
              <a:buFont typeface="Arial" panose="020B0604020202020204" pitchFamily="34" charset="0"/>
              <a:buChar char="•"/>
            </a:pPr>
            <a:r>
              <a:rPr lang="en-US" dirty="0">
                <a:solidFill>
                  <a:schemeClr val="bg1"/>
                </a:solidFill>
              </a:rPr>
              <a:t>Lack of psychosocial resources </a:t>
            </a:r>
            <a:r>
              <a:rPr lang="en-US" dirty="0"/>
              <a:t>– Trauma corelates with poverty and fewer social supports. A child growing up in such an environment will also have fewer psychosocial resources and be more vulnerable to trauma.</a:t>
            </a:r>
          </a:p>
          <a:p>
            <a:pPr marL="285750" indent="-285750">
              <a:buFont typeface="Arial" panose="020B0604020202020204" pitchFamily="34" charset="0"/>
              <a:buChar char="•"/>
            </a:pPr>
            <a:r>
              <a:rPr lang="en-US" dirty="0"/>
              <a:t>People who have trauma spectrum disorders often feel guilty that they may pass these on to their children. They often ask </a:t>
            </a:r>
            <a:r>
              <a:rPr lang="en-US" dirty="0">
                <a:solidFill>
                  <a:schemeClr val="bg1"/>
                </a:solidFill>
              </a:rPr>
              <a:t>what can I do to help my children? </a:t>
            </a:r>
            <a:r>
              <a:rPr lang="en-US" dirty="0"/>
              <a:t>The consensus answer seems to be "do what you can to heal yourself that healing will also be passed on to your children."</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913074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F09957-FEAE-4C3F-B0A5-668F0DC03F61}"/>
              </a:ext>
            </a:extLst>
          </p:cNvPr>
          <p:cNvSpPr>
            <a:spLocks noGrp="1"/>
          </p:cNvSpPr>
          <p:nvPr>
            <p:ph type="title"/>
          </p:nvPr>
        </p:nvSpPr>
        <p:spPr>
          <a:xfrm>
            <a:off x="-722051" y="172065"/>
            <a:ext cx="7048692" cy="1059180"/>
          </a:xfrm>
        </p:spPr>
        <p:txBody>
          <a:bodyPr>
            <a:normAutofit/>
          </a:bodyPr>
          <a:lstStyle/>
          <a:p>
            <a:pPr algn="ctr"/>
            <a:r>
              <a:rPr lang="en-CA" sz="3200" dirty="0">
                <a:solidFill>
                  <a:schemeClr val="bg1"/>
                </a:solidFill>
              </a:rPr>
              <a:t>What we will do today</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20909AD-120C-4198-AE70-8D4CFBC6D221}"/>
              </a:ext>
            </a:extLst>
          </p:cNvPr>
          <p:cNvSpPr>
            <a:spLocks noGrp="1"/>
          </p:cNvSpPr>
          <p:nvPr>
            <p:ph idx="1"/>
          </p:nvPr>
        </p:nvSpPr>
        <p:spPr>
          <a:xfrm>
            <a:off x="5604590" y="290170"/>
            <a:ext cx="6587409" cy="6136509"/>
          </a:xfrm>
        </p:spPr>
        <p:txBody>
          <a:bodyPr>
            <a:normAutofit fontScale="92500" lnSpcReduction="20000"/>
          </a:bodyPr>
          <a:lstStyle/>
          <a:p>
            <a:pPr marL="0" indent="0">
              <a:buNone/>
            </a:pPr>
            <a:endParaRPr lang="en-CA" sz="2400" dirty="0"/>
          </a:p>
          <a:p>
            <a:r>
              <a:rPr lang="en-CA" sz="2400" dirty="0"/>
              <a:t>What is dissociation?</a:t>
            </a:r>
          </a:p>
          <a:p>
            <a:r>
              <a:rPr lang="en-CA" sz="2400" dirty="0"/>
              <a:t>Structural dissociation theory</a:t>
            </a:r>
          </a:p>
          <a:p>
            <a:r>
              <a:rPr lang="en-CA" sz="2400" dirty="0"/>
              <a:t>How dissociation arises from trauma</a:t>
            </a:r>
          </a:p>
          <a:p>
            <a:r>
              <a:rPr lang="en-CA" sz="2400" dirty="0"/>
              <a:t>Primary structural dissociation</a:t>
            </a:r>
          </a:p>
          <a:p>
            <a:r>
              <a:rPr lang="en-CA" sz="2400" dirty="0"/>
              <a:t>Types of flashbacks</a:t>
            </a:r>
          </a:p>
          <a:p>
            <a:r>
              <a:rPr lang="en-CA" sz="2400" dirty="0"/>
              <a:t>Features of PTSD</a:t>
            </a:r>
          </a:p>
          <a:p>
            <a:r>
              <a:rPr lang="en-CA" sz="2400" dirty="0">
                <a:solidFill>
                  <a:schemeClr val="bg1"/>
                </a:solidFill>
              </a:rPr>
              <a:t>Secondary structural dissociation</a:t>
            </a:r>
          </a:p>
          <a:p>
            <a:r>
              <a:rPr lang="en-CA" sz="2400" dirty="0"/>
              <a:t>Tertiary structural dissociation</a:t>
            </a:r>
          </a:p>
          <a:p>
            <a:r>
              <a:rPr lang="en-CA" sz="2400" dirty="0"/>
              <a:t>Controversies in the diagnosis of dissociative identity disorder</a:t>
            </a:r>
          </a:p>
          <a:p>
            <a:r>
              <a:rPr lang="en-CA" sz="2400" dirty="0"/>
              <a:t>Treatment of the trauma spectrum disorders</a:t>
            </a:r>
          </a:p>
          <a:p>
            <a:r>
              <a:rPr lang="en-CA" sz="2400" dirty="0"/>
              <a:t>How simple addresses the three stages of trauma therapy</a:t>
            </a:r>
          </a:p>
          <a:p>
            <a:r>
              <a:rPr lang="en-CA" sz="2400" dirty="0"/>
              <a:t>Special considerations in the treatment of trauma</a:t>
            </a:r>
          </a:p>
          <a:p>
            <a:endParaRPr lang="en-CA" sz="2400" dirty="0"/>
          </a:p>
          <a:p>
            <a:endParaRPr lang="en-CA" sz="2400" dirty="0"/>
          </a:p>
          <a:p>
            <a:endParaRPr lang="en-CA" sz="2400" dirty="0"/>
          </a:p>
          <a:p>
            <a:endParaRPr lang="en-CA" dirty="0"/>
          </a:p>
          <a:p>
            <a:endParaRPr lang="en-CA" dirty="0"/>
          </a:p>
          <a:p>
            <a:pPr marL="0" indent="0">
              <a:buNone/>
            </a:pPr>
            <a:endParaRPr lang="en-CA" dirty="0"/>
          </a:p>
        </p:txBody>
      </p:sp>
      <p:pic>
        <p:nvPicPr>
          <p:cNvPr id="1026" name="Picture 2" descr="Dissociation and the self: What part of the brain makes you, you?">
            <a:extLst>
              <a:ext uri="{FF2B5EF4-FFF2-40B4-BE49-F238E27FC236}">
                <a16:creationId xmlns:a16="http://schemas.microsoft.com/office/drawing/2014/main" id="{B0308356-0E0E-44B5-BF0E-753086427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4" y="1433378"/>
            <a:ext cx="5328882" cy="409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91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9F86-AEB7-4386-95CC-F3632F44F14C}"/>
              </a:ext>
            </a:extLst>
          </p:cNvPr>
          <p:cNvSpPr>
            <a:spLocks noGrp="1"/>
          </p:cNvSpPr>
          <p:nvPr>
            <p:ph type="title"/>
          </p:nvPr>
        </p:nvSpPr>
        <p:spPr/>
        <p:txBody>
          <a:bodyPr/>
          <a:lstStyle/>
          <a:p>
            <a:endParaRPr lang="en-CA"/>
          </a:p>
        </p:txBody>
      </p:sp>
      <p:pic>
        <p:nvPicPr>
          <p:cNvPr id="6" name="Online Media 5" title="What Is Dissociation?">
            <a:hlinkClick r:id="" action="ppaction://media"/>
            <a:extLst>
              <a:ext uri="{FF2B5EF4-FFF2-40B4-BE49-F238E27FC236}">
                <a16:creationId xmlns:a16="http://schemas.microsoft.com/office/drawing/2014/main" id="{52E9862A-312C-4896-A071-4A4BC6D4F3CE}"/>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2459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0225" y="803441"/>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418B12F-5024-31A6-B30A-7C019AE7C8AD}"/>
              </a:ext>
            </a:extLst>
          </p:cNvPr>
          <p:cNvSpPr txBox="1"/>
          <p:nvPr/>
        </p:nvSpPr>
        <p:spPr>
          <a:xfrm>
            <a:off x="5726094" y="3595413"/>
            <a:ext cx="6231038" cy="2308324"/>
          </a:xfrm>
          <a:prstGeom prst="rect">
            <a:avLst/>
          </a:prstGeom>
          <a:noFill/>
        </p:spPr>
        <p:txBody>
          <a:bodyPr wrap="square">
            <a:spAutoFit/>
          </a:bodyPr>
          <a:lstStyle/>
          <a:p>
            <a:r>
              <a:rPr lang="en-US" sz="3600" dirty="0"/>
              <a:t>How is secondary structural dissociation or complex PTSD different from primary structural dissociation or PTSD?</a:t>
            </a:r>
            <a:endParaRPr lang="en-CA" sz="3600" dirty="0"/>
          </a:p>
        </p:txBody>
      </p:sp>
    </p:spTree>
    <p:extLst>
      <p:ext uri="{BB962C8B-B14F-4D97-AF65-F5344CB8AC3E}">
        <p14:creationId xmlns:p14="http://schemas.microsoft.com/office/powerpoint/2010/main" val="2180698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IMG_4035[3102]">
            <a:extLst>
              <a:ext uri="{FF2B5EF4-FFF2-40B4-BE49-F238E27FC236}">
                <a16:creationId xmlns:a16="http://schemas.microsoft.com/office/drawing/2014/main" id="{359E2B64-B875-481A-BC90-598AF9216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14" y="516203"/>
            <a:ext cx="4506178" cy="552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C3DAD2D4-6A30-40B8-8747-50DBF02CE351}"/>
              </a:ext>
            </a:extLst>
          </p:cNvPr>
          <p:cNvSpPr>
            <a:spLocks noGrp="1"/>
          </p:cNvSpPr>
          <p:nvPr>
            <p:ph type="body" idx="4294967295"/>
          </p:nvPr>
        </p:nvSpPr>
        <p:spPr>
          <a:xfrm>
            <a:off x="497398" y="6024509"/>
            <a:ext cx="4707863" cy="1150937"/>
          </a:xfrm>
        </p:spPr>
        <p:txBody>
          <a:bodyPr>
            <a:normAutofit/>
          </a:bodyPr>
          <a:lstStyle/>
          <a:p>
            <a:pPr marL="0" indent="0">
              <a:buNone/>
            </a:pPr>
            <a:r>
              <a:rPr lang="en-CA" sz="2800" dirty="0">
                <a:solidFill>
                  <a:schemeClr val="bg1"/>
                </a:solidFill>
              </a:rPr>
              <a:t>A.K.A. COMPLEX PTSD</a:t>
            </a:r>
          </a:p>
        </p:txBody>
      </p:sp>
      <p:sp>
        <p:nvSpPr>
          <p:cNvPr id="6" name="Content Placeholder 5">
            <a:extLst>
              <a:ext uri="{FF2B5EF4-FFF2-40B4-BE49-F238E27FC236}">
                <a16:creationId xmlns:a16="http://schemas.microsoft.com/office/drawing/2014/main" id="{7B97C6A8-B21B-49DA-9C09-047C087D31DF}"/>
              </a:ext>
            </a:extLst>
          </p:cNvPr>
          <p:cNvSpPr>
            <a:spLocks noGrp="1"/>
          </p:cNvSpPr>
          <p:nvPr>
            <p:ph sz="half" idx="4294967295"/>
          </p:nvPr>
        </p:nvSpPr>
        <p:spPr>
          <a:xfrm>
            <a:off x="4813409" y="0"/>
            <a:ext cx="7275970" cy="7002682"/>
          </a:xfrm>
        </p:spPr>
        <p:txBody>
          <a:bodyPr>
            <a:normAutofit fontScale="85000" lnSpcReduction="10000"/>
          </a:bodyPr>
          <a:lstStyle/>
          <a:p>
            <a:r>
              <a:rPr lang="en-CA" sz="2400" dirty="0"/>
              <a:t>Secondary structural dissociation is a more severe type of dissociation often associated with disorganized attachment, and attachment and developmental trauma. </a:t>
            </a:r>
          </a:p>
          <a:p>
            <a:r>
              <a:rPr lang="en-CA" sz="2400" dirty="0"/>
              <a:t>Children and adults with insecure attachment are more vulnerable to trauma and more likely to experience multiple traumatic events </a:t>
            </a:r>
          </a:p>
          <a:p>
            <a:r>
              <a:rPr lang="en-CA" sz="2400" dirty="0"/>
              <a:t>As with primary structural dissociation/PTSD, in secondary structural dissociation, after traumatic experiences, an apparently normal part (ANP) tries to carry on with  normal everyday life.</a:t>
            </a:r>
          </a:p>
          <a:p>
            <a:r>
              <a:rPr lang="en-CA" sz="2400" dirty="0"/>
              <a:t>But, in secondary structural dissociation, because there may have been multiple traumas and/or an increased vulnerability, there are multiple split off emotional parts, (EP’s) each arising from a different trauma and each carrying different implicit memories.  </a:t>
            </a:r>
          </a:p>
          <a:p>
            <a:r>
              <a:rPr lang="en-CA" sz="2400" dirty="0"/>
              <a:t>These traumas may have happened at different ages and stages of development, and the trauma that gave rise to them may not be a discreet one-time event but ongoing over a significant period. (as in ongoing child or partner abuse)</a:t>
            </a:r>
          </a:p>
          <a:p>
            <a:r>
              <a:rPr lang="en-CA" sz="2400" dirty="0"/>
              <a:t>As we will see when we talk about internal family systems, it’s useful to think of these EP’s as having distinct personalities, ages, ways of thinking, feeling, behaving, and distinct states of activation (fight, flight, freeze, or fawn)  </a:t>
            </a:r>
          </a:p>
          <a:p>
            <a:r>
              <a:rPr lang="en-CA" sz="2400" dirty="0"/>
              <a:t>In secondary Structural dissociation, while</a:t>
            </a:r>
            <a:r>
              <a:rPr lang="en-CA" sz="2400" dirty="0">
                <a:solidFill>
                  <a:schemeClr val="bg1"/>
                </a:solidFill>
              </a:rPr>
              <a:t> consciously </a:t>
            </a:r>
            <a:r>
              <a:rPr lang="en-CA" sz="2400" dirty="0"/>
              <a:t>the person experiences themselves as a single individual </a:t>
            </a:r>
            <a:r>
              <a:rPr lang="en-CA" sz="2400" dirty="0">
                <a:solidFill>
                  <a:schemeClr val="bg1"/>
                </a:solidFill>
              </a:rPr>
              <a:t>emotionally</a:t>
            </a:r>
            <a:r>
              <a:rPr lang="en-CA" sz="2400" dirty="0"/>
              <a:t>, they feel they are different people.</a:t>
            </a:r>
          </a:p>
        </p:txBody>
      </p:sp>
      <p:sp>
        <p:nvSpPr>
          <p:cNvPr id="8" name="TextBox 7">
            <a:extLst>
              <a:ext uri="{FF2B5EF4-FFF2-40B4-BE49-F238E27FC236}">
                <a16:creationId xmlns:a16="http://schemas.microsoft.com/office/drawing/2014/main" id="{8E31DEC0-CFB1-4D68-B749-A5D2382E89F6}"/>
              </a:ext>
            </a:extLst>
          </p:cNvPr>
          <p:cNvSpPr txBox="1"/>
          <p:nvPr/>
        </p:nvSpPr>
        <p:spPr>
          <a:xfrm>
            <a:off x="1724804" y="1356033"/>
            <a:ext cx="2533539" cy="369332"/>
          </a:xfrm>
          <a:prstGeom prst="rect">
            <a:avLst/>
          </a:prstGeom>
          <a:noFill/>
        </p:spPr>
        <p:txBody>
          <a:bodyPr wrap="square">
            <a:spAutoFit/>
          </a:bodyPr>
          <a:lstStyle/>
          <a:p>
            <a:r>
              <a:rPr lang="en-CA" dirty="0"/>
              <a:t>1</a:t>
            </a:r>
          </a:p>
        </p:txBody>
      </p:sp>
      <p:sp>
        <p:nvSpPr>
          <p:cNvPr id="10" name="TextBox 9">
            <a:extLst>
              <a:ext uri="{FF2B5EF4-FFF2-40B4-BE49-F238E27FC236}">
                <a16:creationId xmlns:a16="http://schemas.microsoft.com/office/drawing/2014/main" id="{A7A92D84-7D28-4A50-BA0A-445A640CA74E}"/>
              </a:ext>
            </a:extLst>
          </p:cNvPr>
          <p:cNvSpPr txBox="1"/>
          <p:nvPr/>
        </p:nvSpPr>
        <p:spPr>
          <a:xfrm>
            <a:off x="433469" y="1055065"/>
            <a:ext cx="880454" cy="369332"/>
          </a:xfrm>
          <a:prstGeom prst="rect">
            <a:avLst/>
          </a:prstGeom>
          <a:noFill/>
        </p:spPr>
        <p:txBody>
          <a:bodyPr wrap="square">
            <a:spAutoFit/>
          </a:bodyPr>
          <a:lstStyle/>
          <a:p>
            <a:r>
              <a:rPr lang="en-CA" dirty="0"/>
              <a:t>2</a:t>
            </a:r>
          </a:p>
        </p:txBody>
      </p:sp>
      <p:sp>
        <p:nvSpPr>
          <p:cNvPr id="12" name="TextBox 11">
            <a:extLst>
              <a:ext uri="{FF2B5EF4-FFF2-40B4-BE49-F238E27FC236}">
                <a16:creationId xmlns:a16="http://schemas.microsoft.com/office/drawing/2014/main" id="{2E75A9AD-779D-4915-BCE7-4315A07295E8}"/>
              </a:ext>
            </a:extLst>
          </p:cNvPr>
          <p:cNvSpPr txBox="1"/>
          <p:nvPr/>
        </p:nvSpPr>
        <p:spPr>
          <a:xfrm>
            <a:off x="3135949" y="1239731"/>
            <a:ext cx="1423026" cy="369332"/>
          </a:xfrm>
          <a:prstGeom prst="rect">
            <a:avLst/>
          </a:prstGeom>
          <a:noFill/>
        </p:spPr>
        <p:txBody>
          <a:bodyPr wrap="square">
            <a:spAutoFit/>
          </a:bodyPr>
          <a:lstStyle/>
          <a:p>
            <a:r>
              <a:rPr lang="en-CA" dirty="0"/>
              <a:t>3</a:t>
            </a:r>
          </a:p>
        </p:txBody>
      </p:sp>
      <p:sp>
        <p:nvSpPr>
          <p:cNvPr id="14" name="TextBox 13">
            <a:extLst>
              <a:ext uri="{FF2B5EF4-FFF2-40B4-BE49-F238E27FC236}">
                <a16:creationId xmlns:a16="http://schemas.microsoft.com/office/drawing/2014/main" id="{7DA2EC19-59F4-47C0-9A39-24A42C3EABE0}"/>
              </a:ext>
            </a:extLst>
          </p:cNvPr>
          <p:cNvSpPr txBox="1"/>
          <p:nvPr/>
        </p:nvSpPr>
        <p:spPr>
          <a:xfrm>
            <a:off x="4298410" y="986701"/>
            <a:ext cx="220498" cy="369332"/>
          </a:xfrm>
          <a:prstGeom prst="rect">
            <a:avLst/>
          </a:prstGeom>
          <a:noFill/>
        </p:spPr>
        <p:txBody>
          <a:bodyPr wrap="square">
            <a:spAutoFit/>
          </a:bodyPr>
          <a:lstStyle/>
          <a:p>
            <a:r>
              <a:rPr lang="en-CA" dirty="0"/>
              <a:t>4</a:t>
            </a:r>
          </a:p>
        </p:txBody>
      </p:sp>
    </p:spTree>
    <p:extLst>
      <p:ext uri="{BB962C8B-B14F-4D97-AF65-F5344CB8AC3E}">
        <p14:creationId xmlns:p14="http://schemas.microsoft.com/office/powerpoint/2010/main" val="12085844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559FF1-AF32-410C-A5E3-7A0AF0C2809B}"/>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0" y="0"/>
            <a:ext cx="5833191" cy="3303336"/>
          </a:xfrm>
          <a:prstGeom prst="rect">
            <a:avLst/>
          </a:prstGeom>
          <a:noFill/>
        </p:spPr>
      </p:pic>
      <p:sp>
        <p:nvSpPr>
          <p:cNvPr id="5" name="TextBox 4">
            <a:extLst>
              <a:ext uri="{FF2B5EF4-FFF2-40B4-BE49-F238E27FC236}">
                <a16:creationId xmlns:a16="http://schemas.microsoft.com/office/drawing/2014/main" id="{58EDF7FA-1329-FE09-64A6-787E06B8041A}"/>
              </a:ext>
            </a:extLst>
          </p:cNvPr>
          <p:cNvSpPr txBox="1"/>
          <p:nvPr/>
        </p:nvSpPr>
        <p:spPr>
          <a:xfrm>
            <a:off x="6772835" y="0"/>
            <a:ext cx="4264325" cy="707886"/>
          </a:xfrm>
          <a:prstGeom prst="rect">
            <a:avLst/>
          </a:prstGeom>
          <a:noFill/>
        </p:spPr>
        <p:txBody>
          <a:bodyPr wrap="square">
            <a:spAutoFit/>
          </a:bodyPr>
          <a:lstStyle/>
          <a:p>
            <a:pPr algn="ctr"/>
            <a:r>
              <a:rPr lang="en-CA" sz="2000" dirty="0">
                <a:solidFill>
                  <a:schemeClr val="bg1"/>
                </a:solidFill>
              </a:rPr>
              <a:t>WHAT IS COMPLEX PTSD AND HOW DOES IT MANIFEST ?</a:t>
            </a:r>
          </a:p>
        </p:txBody>
      </p:sp>
      <p:sp>
        <p:nvSpPr>
          <p:cNvPr id="15" name="TextBox 14">
            <a:extLst>
              <a:ext uri="{FF2B5EF4-FFF2-40B4-BE49-F238E27FC236}">
                <a16:creationId xmlns:a16="http://schemas.microsoft.com/office/drawing/2014/main" id="{0D194BB3-7C8C-8C6D-1677-DBCEB8940DD9}"/>
              </a:ext>
            </a:extLst>
          </p:cNvPr>
          <p:cNvSpPr txBox="1"/>
          <p:nvPr/>
        </p:nvSpPr>
        <p:spPr>
          <a:xfrm>
            <a:off x="5976454" y="612844"/>
            <a:ext cx="6074649" cy="6186309"/>
          </a:xfrm>
          <a:prstGeom prst="rect">
            <a:avLst/>
          </a:prstGeom>
          <a:noFill/>
        </p:spPr>
        <p:txBody>
          <a:bodyPr wrap="square">
            <a:spAutoFit/>
          </a:bodyPr>
          <a:lstStyle/>
          <a:p>
            <a:pPr marL="285750" indent="-285750">
              <a:buFont typeface="Arial" panose="020B0604020202020204" pitchFamily="34" charset="0"/>
              <a:buChar char="•"/>
            </a:pPr>
            <a:r>
              <a:rPr lang="en-US" dirty="0"/>
              <a:t>Complex PTSD often results from exposure to severe stressors that are </a:t>
            </a:r>
            <a:r>
              <a:rPr lang="en-US" dirty="0">
                <a:solidFill>
                  <a:schemeClr val="bg1"/>
                </a:solidFill>
              </a:rPr>
              <a:t>1) </a:t>
            </a:r>
            <a:r>
              <a:rPr lang="en-US" dirty="0"/>
              <a:t>repetitive or prolonged </a:t>
            </a:r>
            <a:r>
              <a:rPr lang="en-US" dirty="0">
                <a:solidFill>
                  <a:schemeClr val="bg1"/>
                </a:solidFill>
              </a:rPr>
              <a:t>2) </a:t>
            </a:r>
            <a:r>
              <a:rPr lang="en-US" dirty="0"/>
              <a:t>in children involve harm or abandonment by caregivers or other ostensibly responsible adults and </a:t>
            </a:r>
            <a:r>
              <a:rPr lang="en-US" dirty="0">
                <a:solidFill>
                  <a:schemeClr val="bg1"/>
                </a:solidFill>
              </a:rPr>
              <a:t>3) </a:t>
            </a:r>
            <a:r>
              <a:rPr lang="en-US" dirty="0"/>
              <a:t>occur at developmentally vulnerable times in the victim's life.</a:t>
            </a:r>
          </a:p>
          <a:p>
            <a:pPr marL="285750" indent="-285750">
              <a:buFont typeface="Arial" panose="020B0604020202020204" pitchFamily="34" charset="0"/>
              <a:buChar char="•"/>
            </a:pPr>
            <a:r>
              <a:rPr lang="en-US" dirty="0"/>
              <a:t>Like PTSD, people with complex PTSD feel</a:t>
            </a:r>
            <a:r>
              <a:rPr lang="en-US" dirty="0">
                <a:solidFill>
                  <a:schemeClr val="bg1"/>
                </a:solidFill>
              </a:rPr>
              <a:t> 1) </a:t>
            </a:r>
            <a:r>
              <a:rPr lang="en-US" dirty="0"/>
              <a:t>a sense of threat, </a:t>
            </a:r>
            <a:r>
              <a:rPr lang="en-US" dirty="0">
                <a:solidFill>
                  <a:schemeClr val="bg1"/>
                </a:solidFill>
              </a:rPr>
              <a:t>2) </a:t>
            </a:r>
            <a:r>
              <a:rPr lang="en-US" dirty="0"/>
              <a:t>reexperience the trauma in the form of flashbacks, and </a:t>
            </a:r>
            <a:r>
              <a:rPr lang="en-US" dirty="0">
                <a:solidFill>
                  <a:schemeClr val="bg1"/>
                </a:solidFill>
              </a:rPr>
              <a:t>3) </a:t>
            </a:r>
            <a:r>
              <a:rPr lang="en-US" dirty="0"/>
              <a:t>avoid potential triggers.</a:t>
            </a:r>
          </a:p>
          <a:p>
            <a:pPr marL="285750" indent="-285750">
              <a:buFont typeface="Arial" panose="020B0604020202020204" pitchFamily="34" charset="0"/>
              <a:buChar char="•"/>
            </a:pPr>
            <a:r>
              <a:rPr lang="en-US" dirty="0"/>
              <a:t> In addition, people with complex PTSD also experience 4) </a:t>
            </a:r>
            <a:r>
              <a:rPr lang="en-US" dirty="0">
                <a:solidFill>
                  <a:schemeClr val="bg1"/>
                </a:solidFill>
              </a:rPr>
              <a:t>affect dysregulation,</a:t>
            </a:r>
            <a:r>
              <a:rPr lang="en-US" dirty="0"/>
              <a:t> 5) </a:t>
            </a:r>
            <a:r>
              <a:rPr lang="en-US" dirty="0">
                <a:solidFill>
                  <a:schemeClr val="bg1"/>
                </a:solidFill>
              </a:rPr>
              <a:t>negative self-concept, and </a:t>
            </a:r>
            <a:r>
              <a:rPr lang="en-US" dirty="0"/>
              <a:t>6) </a:t>
            </a:r>
            <a:r>
              <a:rPr lang="en-US" dirty="0">
                <a:solidFill>
                  <a:schemeClr val="bg1"/>
                </a:solidFill>
              </a:rPr>
              <a:t>interpersonal disturbances </a:t>
            </a:r>
            <a:r>
              <a:rPr lang="en-US" dirty="0"/>
              <a:t>all of which are often not present in PTSD.</a:t>
            </a:r>
          </a:p>
          <a:p>
            <a:r>
              <a:rPr lang="en-US" dirty="0"/>
              <a:t> </a:t>
            </a:r>
          </a:p>
          <a:p>
            <a:pPr marL="285750" indent="-285750">
              <a:buFont typeface="Arial" panose="020B0604020202020204" pitchFamily="34" charset="0"/>
              <a:buChar char="•"/>
            </a:pPr>
            <a:r>
              <a:rPr lang="en-US" dirty="0"/>
              <a:t>Complex PTSD is included in the ICD – 11 diagnostic system but not in DSM V. This omission was explained in that supposedly there's not enough evidence to differentiate PTSD from complex PTSD. Many trauma experts disagree with this decision. </a:t>
            </a:r>
          </a:p>
          <a:p>
            <a:pPr marL="285750" indent="-285750">
              <a:buFont typeface="Arial" panose="020B0604020202020204" pitchFamily="34" charset="0"/>
              <a:buChar char="•"/>
            </a:pPr>
            <a:r>
              <a:rPr lang="en-US" dirty="0"/>
              <a:t>Complex PTSD does significantly overlap with two DSM-V childhood (must be made before age 5) diagnosis: reactive attachment disorder and disinhibited social engagement disorder.</a:t>
            </a:r>
            <a:endParaRPr lang="en-CA" dirty="0"/>
          </a:p>
        </p:txBody>
      </p:sp>
      <p:pic>
        <p:nvPicPr>
          <p:cNvPr id="4" name="Picture 3" descr="Application&#10;&#10;Description automatically generated with low confidence">
            <a:extLst>
              <a:ext uri="{FF2B5EF4-FFF2-40B4-BE49-F238E27FC236}">
                <a16:creationId xmlns:a16="http://schemas.microsoft.com/office/drawing/2014/main" id="{50AB113F-AF8B-CAD4-27CC-7CDA4B86E2F1}"/>
              </a:ext>
            </a:extLst>
          </p:cNvPr>
          <p:cNvPicPr>
            <a:picLocks noChangeAspect="1"/>
          </p:cNvPicPr>
          <p:nvPr/>
        </p:nvPicPr>
        <p:blipFill>
          <a:blip r:embed="rId4"/>
          <a:stretch>
            <a:fillRect/>
          </a:stretch>
        </p:blipFill>
        <p:spPr>
          <a:xfrm>
            <a:off x="-3174" y="3303336"/>
            <a:ext cx="5836366" cy="3552878"/>
          </a:xfrm>
          <a:prstGeom prst="rect">
            <a:avLst/>
          </a:prstGeom>
        </p:spPr>
      </p:pic>
    </p:spTree>
    <p:extLst>
      <p:ext uri="{BB962C8B-B14F-4D97-AF65-F5344CB8AC3E}">
        <p14:creationId xmlns:p14="http://schemas.microsoft.com/office/powerpoint/2010/main" val="34902039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is it like to have complex post traumatic disorder (CPTSD)? - Quora">
            <a:extLst>
              <a:ext uri="{FF2B5EF4-FFF2-40B4-BE49-F238E27FC236}">
                <a16:creationId xmlns:a16="http://schemas.microsoft.com/office/drawing/2014/main" id="{BFB7D884-3000-4236-AE0F-474CAC00DE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8431" y="1358284"/>
            <a:ext cx="4893297" cy="41971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BA5CD8-9B27-DDD1-8165-32188FCFE700}"/>
              </a:ext>
            </a:extLst>
          </p:cNvPr>
          <p:cNvSpPr txBox="1"/>
          <p:nvPr/>
        </p:nvSpPr>
        <p:spPr>
          <a:xfrm>
            <a:off x="160116" y="281746"/>
            <a:ext cx="5189925" cy="830997"/>
          </a:xfrm>
          <a:prstGeom prst="rect">
            <a:avLst/>
          </a:prstGeom>
          <a:noFill/>
        </p:spPr>
        <p:txBody>
          <a:bodyPr wrap="square">
            <a:spAutoFit/>
          </a:bodyPr>
          <a:lstStyle/>
          <a:p>
            <a:pPr algn="ctr"/>
            <a:r>
              <a:rPr lang="en-US" sz="2400" dirty="0">
                <a:solidFill>
                  <a:schemeClr val="bg1"/>
                </a:solidFill>
              </a:rPr>
              <a:t>SYMPTOM OVERLAP BETWEEN PTSD, C-PTSD, AND Borderline PD</a:t>
            </a:r>
            <a:endParaRPr lang="en-CA" sz="2400" dirty="0">
              <a:solidFill>
                <a:schemeClr val="bg1"/>
              </a:solidFill>
            </a:endParaRPr>
          </a:p>
        </p:txBody>
      </p:sp>
      <p:sp>
        <p:nvSpPr>
          <p:cNvPr id="3" name="TextBox 2">
            <a:extLst>
              <a:ext uri="{FF2B5EF4-FFF2-40B4-BE49-F238E27FC236}">
                <a16:creationId xmlns:a16="http://schemas.microsoft.com/office/drawing/2014/main" id="{880FF4C9-16C6-64B9-1958-B051D130AC29}"/>
              </a:ext>
            </a:extLst>
          </p:cNvPr>
          <p:cNvSpPr txBox="1"/>
          <p:nvPr/>
        </p:nvSpPr>
        <p:spPr>
          <a:xfrm>
            <a:off x="5420940" y="58846"/>
            <a:ext cx="6610944" cy="6740307"/>
          </a:xfrm>
          <a:prstGeom prst="rect">
            <a:avLst/>
          </a:prstGeom>
          <a:noFill/>
        </p:spPr>
        <p:txBody>
          <a:bodyPr wrap="square">
            <a:spAutoFit/>
          </a:bodyPr>
          <a:lstStyle/>
          <a:p>
            <a:pPr marL="285750" indent="-285750">
              <a:buFont typeface="Arial" panose="020B0604020202020204" pitchFamily="34" charset="0"/>
              <a:buChar char="•"/>
            </a:pPr>
            <a:r>
              <a:rPr lang="en-US" sz="2400" dirty="0"/>
              <a:t>Remember that these are general categories arrived at by consensus of select experts. Each person's experience is unique. Don't get bogged down self diagnosing</a:t>
            </a:r>
            <a:endParaRPr lang="en-CA" sz="2400" dirty="0"/>
          </a:p>
          <a:p>
            <a:pPr marL="285750" indent="-285750">
              <a:buFont typeface="Arial" panose="020B0604020202020204" pitchFamily="34" charset="0"/>
              <a:buChar char="•"/>
            </a:pPr>
            <a:r>
              <a:rPr lang="en-CA" sz="2400" dirty="0"/>
              <a:t>While they are distinct concepts, posttraumatic stress disorder, complex posttraumatic stress disorder and borderline personality disorder overlap</a:t>
            </a:r>
          </a:p>
          <a:p>
            <a:pPr marL="285750" indent="-285750">
              <a:buFont typeface="Arial" panose="020B0604020202020204" pitchFamily="34" charset="0"/>
              <a:buChar char="•"/>
            </a:pPr>
            <a:r>
              <a:rPr lang="en-CA" sz="2400" dirty="0"/>
              <a:t>PTSD and c PTSD share</a:t>
            </a:r>
            <a:r>
              <a:rPr lang="en-US" sz="2400" dirty="0"/>
              <a:t> flashbacks/nightmares, numbing/dissociation and hypervigilance/startle</a:t>
            </a:r>
          </a:p>
          <a:p>
            <a:pPr marL="285750" indent="-285750">
              <a:buFont typeface="Arial" panose="020B0604020202020204" pitchFamily="34" charset="0"/>
              <a:buChar char="•"/>
            </a:pPr>
            <a:r>
              <a:rPr lang="en-US" sz="2400" dirty="0"/>
              <a:t>c PTSD and BPD share self-harm, an unstable sense of self, emotional regulation difficulties, interpersonal problems, and a negative self-concept</a:t>
            </a:r>
          </a:p>
          <a:p>
            <a:pPr marL="285750" indent="-285750">
              <a:buFont typeface="Arial" panose="020B0604020202020204" pitchFamily="34" charset="0"/>
              <a:buChar char="•"/>
            </a:pPr>
            <a:r>
              <a:rPr lang="en-US" sz="2400" dirty="0"/>
              <a:t>BPD Overlaps significantly with disorganized attachment style and features suicidal behavior, frantic efforts to avoid abandonment, and shifting self-identity</a:t>
            </a:r>
          </a:p>
        </p:txBody>
      </p:sp>
    </p:spTree>
    <p:extLst>
      <p:ext uri="{BB962C8B-B14F-4D97-AF65-F5344CB8AC3E}">
        <p14:creationId xmlns:p14="http://schemas.microsoft.com/office/powerpoint/2010/main" val="24413895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information&#10;&#10;Description automatically generated">
            <a:extLst>
              <a:ext uri="{FF2B5EF4-FFF2-40B4-BE49-F238E27FC236}">
                <a16:creationId xmlns:a16="http://schemas.microsoft.com/office/drawing/2014/main" id="{6A148799-6FBF-2FE4-8D1B-64BB3DD340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67" y="845388"/>
            <a:ext cx="4318958" cy="5581291"/>
          </a:xfrm>
          <a:prstGeom prst="rect">
            <a:avLst/>
          </a:prstGeom>
        </p:spPr>
      </p:pic>
      <p:sp>
        <p:nvSpPr>
          <p:cNvPr id="4" name="TextBox 3">
            <a:extLst>
              <a:ext uri="{FF2B5EF4-FFF2-40B4-BE49-F238E27FC236}">
                <a16:creationId xmlns:a16="http://schemas.microsoft.com/office/drawing/2014/main" id="{AD24BDAB-13D6-C870-710A-89AD47678916}"/>
              </a:ext>
            </a:extLst>
          </p:cNvPr>
          <p:cNvSpPr txBox="1"/>
          <p:nvPr/>
        </p:nvSpPr>
        <p:spPr>
          <a:xfrm>
            <a:off x="632245" y="195915"/>
            <a:ext cx="3250002" cy="523220"/>
          </a:xfrm>
          <a:prstGeom prst="rect">
            <a:avLst/>
          </a:prstGeom>
          <a:noFill/>
        </p:spPr>
        <p:txBody>
          <a:bodyPr wrap="square">
            <a:spAutoFit/>
          </a:bodyPr>
          <a:lstStyle/>
          <a:p>
            <a:r>
              <a:rPr lang="en-US" sz="2800" dirty="0">
                <a:solidFill>
                  <a:schemeClr val="bg1"/>
                </a:solidFill>
              </a:rPr>
              <a:t>C-PTSD, AND BPD</a:t>
            </a:r>
            <a:endParaRPr lang="en-CA" sz="2800" dirty="0"/>
          </a:p>
        </p:txBody>
      </p:sp>
      <p:sp>
        <p:nvSpPr>
          <p:cNvPr id="6" name="TextBox 5">
            <a:extLst>
              <a:ext uri="{FF2B5EF4-FFF2-40B4-BE49-F238E27FC236}">
                <a16:creationId xmlns:a16="http://schemas.microsoft.com/office/drawing/2014/main" id="{19CE5B72-56D7-4A99-A32C-E2CA6B54EF32}"/>
              </a:ext>
            </a:extLst>
          </p:cNvPr>
          <p:cNvSpPr txBox="1"/>
          <p:nvPr/>
        </p:nvSpPr>
        <p:spPr>
          <a:xfrm>
            <a:off x="4347712" y="305068"/>
            <a:ext cx="7844288" cy="6247864"/>
          </a:xfrm>
          <a:prstGeom prst="rect">
            <a:avLst/>
          </a:prstGeom>
          <a:noFill/>
        </p:spPr>
        <p:txBody>
          <a:bodyPr wrap="square">
            <a:spAutoFit/>
          </a:bodyPr>
          <a:lstStyle/>
          <a:p>
            <a:pPr marL="285750" indent="-285750">
              <a:buFont typeface="Arial" panose="020B0604020202020204" pitchFamily="34" charset="0"/>
              <a:buChar char="•"/>
            </a:pPr>
            <a:r>
              <a:rPr lang="en-US" sz="2000" dirty="0"/>
              <a:t>A history of childhood trauma </a:t>
            </a:r>
            <a:r>
              <a:rPr lang="en-US" sz="2000" dirty="0">
                <a:solidFill>
                  <a:schemeClr val="bg1"/>
                </a:solidFill>
              </a:rPr>
              <a:t>is common but not always present </a:t>
            </a:r>
            <a:r>
              <a:rPr lang="en-US" sz="2000" dirty="0"/>
              <a:t>in people diagnosed with BPD.</a:t>
            </a:r>
          </a:p>
          <a:p>
            <a:pPr marL="285750" indent="-285750">
              <a:buFont typeface="Arial" panose="020B0604020202020204" pitchFamily="34" charset="0"/>
              <a:buChar char="•"/>
            </a:pPr>
            <a:r>
              <a:rPr lang="en-US" sz="2000" dirty="0"/>
              <a:t>A history of trauma is </a:t>
            </a:r>
            <a:r>
              <a:rPr lang="en-US" sz="2000" dirty="0">
                <a:solidFill>
                  <a:schemeClr val="bg1"/>
                </a:solidFill>
              </a:rPr>
              <a:t>always present</a:t>
            </a:r>
            <a:r>
              <a:rPr lang="en-US" sz="2000" dirty="0"/>
              <a:t> in people diagnosed with c PTSD.</a:t>
            </a:r>
          </a:p>
          <a:p>
            <a:pPr marL="285750" indent="-285750">
              <a:buFont typeface="Arial" panose="020B0604020202020204" pitchFamily="34" charset="0"/>
              <a:buChar char="•"/>
            </a:pPr>
            <a:r>
              <a:rPr lang="en-US" sz="2000" dirty="0"/>
              <a:t>A person can be diagnosed with both BPD and PTSD or c PTSD. 8% of people diagnosed with c PTSD also met criteria for BPD. 45% of people with BPD met c PTSD criteria. 55% of people diagnosed with BPD also met criteria for PTSD</a:t>
            </a:r>
          </a:p>
          <a:p>
            <a:pPr marL="285750" indent="-285750">
              <a:buFont typeface="Arial" panose="020B0604020202020204" pitchFamily="34" charset="0"/>
              <a:buChar char="•"/>
            </a:pPr>
            <a:r>
              <a:rPr lang="en-US" sz="2000" dirty="0"/>
              <a:t>Most people diagnosed with BPD have a disorganized attachment style</a:t>
            </a:r>
          </a:p>
          <a:p>
            <a:pPr marL="285750" indent="-285750">
              <a:buFont typeface="Arial" panose="020B0604020202020204" pitchFamily="34" charset="0"/>
              <a:buChar char="•"/>
            </a:pPr>
            <a:r>
              <a:rPr lang="en-US" sz="2000" dirty="0"/>
              <a:t>BPD and c PTSD overlap in 1) low self-worth 2) feelings of guilt 3) feeling detached and alone 4) sensitivity to slights 5) feels of anger</a:t>
            </a:r>
          </a:p>
          <a:p>
            <a:pPr marL="285750" indent="-285750">
              <a:buFont typeface="Arial" panose="020B0604020202020204" pitchFamily="34" charset="0"/>
              <a:buChar char="•"/>
            </a:pPr>
            <a:r>
              <a:rPr lang="en-US" sz="2000" dirty="0"/>
              <a:t>The symptoms that are found more frequently in BPD than in c PTSD are: 1) frantic efforts to avoid abandonment 2) unstable sense of self 3) unstable and intense interpersonal relationships and 4) impulsiveness</a:t>
            </a:r>
          </a:p>
          <a:p>
            <a:pPr marL="285750" indent="-285750">
              <a:buFont typeface="Arial" panose="020B0604020202020204" pitchFamily="34" charset="0"/>
              <a:buChar char="•"/>
            </a:pPr>
            <a:r>
              <a:rPr lang="en-US" sz="2000" dirty="0"/>
              <a:t>In my opinion psychiatry is doing a terrible job in trying to classify emotional dysregulation. Take all these labels with a huge grain of salt</a:t>
            </a:r>
          </a:p>
          <a:p>
            <a:pPr marL="285750" indent="-285750">
              <a:buFont typeface="Arial" panose="020B0604020202020204" pitchFamily="34" charset="0"/>
              <a:buChar char="•"/>
            </a:pPr>
            <a:r>
              <a:rPr lang="en-US" sz="2000" dirty="0"/>
              <a:t> While there is a lot of interest in these distinctions keep in mind that humans are complex and that psychiatric labels are imperfect, limited, political, evolving ways of trying to understand this complexity </a:t>
            </a:r>
            <a:endParaRPr lang="en-CA" sz="2000" dirty="0"/>
          </a:p>
        </p:txBody>
      </p:sp>
    </p:spTree>
    <p:extLst>
      <p:ext uri="{BB962C8B-B14F-4D97-AF65-F5344CB8AC3E}">
        <p14:creationId xmlns:p14="http://schemas.microsoft.com/office/powerpoint/2010/main" val="20330302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F09957-FEAE-4C3F-B0A5-668F0DC03F61}"/>
              </a:ext>
            </a:extLst>
          </p:cNvPr>
          <p:cNvSpPr>
            <a:spLocks noGrp="1"/>
          </p:cNvSpPr>
          <p:nvPr>
            <p:ph type="title"/>
          </p:nvPr>
        </p:nvSpPr>
        <p:spPr>
          <a:xfrm>
            <a:off x="-722051" y="172065"/>
            <a:ext cx="7048692" cy="1059180"/>
          </a:xfrm>
        </p:spPr>
        <p:txBody>
          <a:bodyPr>
            <a:normAutofit/>
          </a:bodyPr>
          <a:lstStyle/>
          <a:p>
            <a:pPr algn="ctr"/>
            <a:r>
              <a:rPr lang="en-CA" sz="3200" dirty="0">
                <a:solidFill>
                  <a:schemeClr val="bg1"/>
                </a:solidFill>
              </a:rPr>
              <a:t>What we will do today</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20909AD-120C-4198-AE70-8D4CFBC6D221}"/>
              </a:ext>
            </a:extLst>
          </p:cNvPr>
          <p:cNvSpPr>
            <a:spLocks noGrp="1"/>
          </p:cNvSpPr>
          <p:nvPr>
            <p:ph idx="1"/>
          </p:nvPr>
        </p:nvSpPr>
        <p:spPr>
          <a:xfrm>
            <a:off x="5604590" y="290170"/>
            <a:ext cx="6587409" cy="6136509"/>
          </a:xfrm>
        </p:spPr>
        <p:txBody>
          <a:bodyPr>
            <a:normAutofit fontScale="92500" lnSpcReduction="20000"/>
          </a:bodyPr>
          <a:lstStyle/>
          <a:p>
            <a:pPr marL="0" indent="0">
              <a:buNone/>
            </a:pPr>
            <a:endParaRPr lang="en-CA" sz="2400" dirty="0"/>
          </a:p>
          <a:p>
            <a:r>
              <a:rPr lang="en-CA" sz="2400" dirty="0"/>
              <a:t>What is dissociation?</a:t>
            </a:r>
          </a:p>
          <a:p>
            <a:r>
              <a:rPr lang="en-CA" sz="2400" dirty="0"/>
              <a:t>Structural dissociation theory</a:t>
            </a:r>
          </a:p>
          <a:p>
            <a:r>
              <a:rPr lang="en-CA" sz="2400" dirty="0"/>
              <a:t>How dissociation arises from trauma</a:t>
            </a:r>
          </a:p>
          <a:p>
            <a:r>
              <a:rPr lang="en-CA" sz="2400" dirty="0"/>
              <a:t>Primary structural dissociation</a:t>
            </a:r>
          </a:p>
          <a:p>
            <a:r>
              <a:rPr lang="en-CA" sz="2400" dirty="0"/>
              <a:t>Types of flashbacks</a:t>
            </a:r>
          </a:p>
          <a:p>
            <a:r>
              <a:rPr lang="en-CA" sz="2400" dirty="0"/>
              <a:t>Features of PTSD</a:t>
            </a:r>
          </a:p>
          <a:p>
            <a:r>
              <a:rPr lang="en-CA" sz="2400" dirty="0"/>
              <a:t>Secondary structural dissociation</a:t>
            </a:r>
          </a:p>
          <a:p>
            <a:r>
              <a:rPr lang="en-CA" sz="2400" dirty="0">
                <a:solidFill>
                  <a:schemeClr val="bg1"/>
                </a:solidFill>
              </a:rPr>
              <a:t>Tertiary structural dissociation</a:t>
            </a:r>
          </a:p>
          <a:p>
            <a:r>
              <a:rPr lang="en-CA" sz="2400" dirty="0"/>
              <a:t>Controversies in the diagnosis of dissociative identity disorder</a:t>
            </a:r>
          </a:p>
          <a:p>
            <a:r>
              <a:rPr lang="en-CA" sz="2400" dirty="0"/>
              <a:t>Treatment of the trauma spectrum disorders</a:t>
            </a:r>
          </a:p>
          <a:p>
            <a:r>
              <a:rPr lang="en-CA" sz="2400" dirty="0"/>
              <a:t>How simple addresses the three stages of trauma therapy</a:t>
            </a:r>
          </a:p>
          <a:p>
            <a:r>
              <a:rPr lang="en-CA" sz="2400" dirty="0"/>
              <a:t>Special considerations in the treatment of trauma</a:t>
            </a:r>
          </a:p>
          <a:p>
            <a:endParaRPr lang="en-CA" sz="2400" dirty="0"/>
          </a:p>
          <a:p>
            <a:endParaRPr lang="en-CA" sz="2400" dirty="0"/>
          </a:p>
          <a:p>
            <a:endParaRPr lang="en-CA" sz="2400" dirty="0"/>
          </a:p>
          <a:p>
            <a:endParaRPr lang="en-CA" dirty="0"/>
          </a:p>
          <a:p>
            <a:endParaRPr lang="en-CA" dirty="0"/>
          </a:p>
          <a:p>
            <a:pPr marL="0" indent="0">
              <a:buNone/>
            </a:pPr>
            <a:endParaRPr lang="en-CA" dirty="0"/>
          </a:p>
        </p:txBody>
      </p:sp>
      <p:pic>
        <p:nvPicPr>
          <p:cNvPr id="1026" name="Picture 2" descr="Dissociation and the self: What part of the brain makes you, you?">
            <a:extLst>
              <a:ext uri="{FF2B5EF4-FFF2-40B4-BE49-F238E27FC236}">
                <a16:creationId xmlns:a16="http://schemas.microsoft.com/office/drawing/2014/main" id="{B0308356-0E0E-44B5-BF0E-753086427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4" y="1433378"/>
            <a:ext cx="5328882" cy="409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89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6524" y="938903"/>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F380B4-650F-21E5-1AFD-37F28BEE0AC2}"/>
              </a:ext>
            </a:extLst>
          </p:cNvPr>
          <p:cNvSpPr txBox="1"/>
          <p:nvPr/>
        </p:nvSpPr>
        <p:spPr>
          <a:xfrm>
            <a:off x="5940136" y="4212328"/>
            <a:ext cx="5629357" cy="1200329"/>
          </a:xfrm>
          <a:prstGeom prst="rect">
            <a:avLst/>
          </a:prstGeom>
          <a:noFill/>
        </p:spPr>
        <p:txBody>
          <a:bodyPr wrap="square">
            <a:spAutoFit/>
          </a:bodyPr>
          <a:lstStyle/>
          <a:p>
            <a:r>
              <a:rPr lang="en-US" sz="3600" dirty="0"/>
              <a:t>What is tertiary structural dissociation?</a:t>
            </a:r>
            <a:r>
              <a:rPr lang="en-CA" sz="3600" dirty="0"/>
              <a:t> </a:t>
            </a:r>
          </a:p>
        </p:txBody>
      </p:sp>
    </p:spTree>
    <p:extLst>
      <p:ext uri="{BB962C8B-B14F-4D97-AF65-F5344CB8AC3E}">
        <p14:creationId xmlns:p14="http://schemas.microsoft.com/office/powerpoint/2010/main" val="16723344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F0EDE-95BC-5B1D-56D0-7842411A93D0}"/>
            </a:ext>
          </a:extLst>
        </p:cNvPr>
        <p:cNvGrpSpPr/>
        <p:nvPr/>
      </p:nvGrpSpPr>
      <p:grpSpPr>
        <a:xfrm>
          <a:off x="0" y="0"/>
          <a:ext cx="0" cy="0"/>
          <a:chOff x="0" y="0"/>
          <a:chExt cx="0" cy="0"/>
        </a:xfrm>
      </p:grpSpPr>
      <p:pic>
        <p:nvPicPr>
          <p:cNvPr id="140290" name="Picture 2" descr="IMG_4034[3101]">
            <a:extLst>
              <a:ext uri="{FF2B5EF4-FFF2-40B4-BE49-F238E27FC236}">
                <a16:creationId xmlns:a16="http://schemas.microsoft.com/office/drawing/2014/main" id="{E0791120-ED1F-1C2B-1628-A638E5C90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788" y="445527"/>
            <a:ext cx="4303539" cy="543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0BD16084-AEAA-AA6F-C17A-91AFFAD260DA}"/>
              </a:ext>
            </a:extLst>
          </p:cNvPr>
          <p:cNvSpPr>
            <a:spLocks noGrp="1"/>
          </p:cNvSpPr>
          <p:nvPr>
            <p:ph type="body" idx="4294967295"/>
          </p:nvPr>
        </p:nvSpPr>
        <p:spPr>
          <a:xfrm>
            <a:off x="107348" y="6178642"/>
            <a:ext cx="6237872" cy="894914"/>
          </a:xfrm>
        </p:spPr>
        <p:txBody>
          <a:bodyPr>
            <a:normAutofit/>
          </a:bodyPr>
          <a:lstStyle/>
          <a:p>
            <a:pPr marL="0" indent="0">
              <a:buNone/>
            </a:pPr>
            <a:r>
              <a:rPr lang="en-CA" sz="2400" dirty="0">
                <a:solidFill>
                  <a:schemeClr val="bg1"/>
                </a:solidFill>
              </a:rPr>
              <a:t>A.K.A. Dissociative identity disorder</a:t>
            </a:r>
          </a:p>
        </p:txBody>
      </p:sp>
      <p:sp>
        <p:nvSpPr>
          <p:cNvPr id="4" name="Content Placeholder 3">
            <a:extLst>
              <a:ext uri="{FF2B5EF4-FFF2-40B4-BE49-F238E27FC236}">
                <a16:creationId xmlns:a16="http://schemas.microsoft.com/office/drawing/2014/main" id="{18C1033E-7258-D9C3-9007-CA45E860DE28}"/>
              </a:ext>
            </a:extLst>
          </p:cNvPr>
          <p:cNvSpPr>
            <a:spLocks noGrp="1"/>
          </p:cNvSpPr>
          <p:nvPr>
            <p:ph sz="half" idx="4294967295"/>
          </p:nvPr>
        </p:nvSpPr>
        <p:spPr>
          <a:xfrm>
            <a:off x="4738717" y="189781"/>
            <a:ext cx="7412965" cy="6883775"/>
          </a:xfrm>
        </p:spPr>
        <p:txBody>
          <a:bodyPr>
            <a:normAutofit/>
          </a:bodyPr>
          <a:lstStyle/>
          <a:p>
            <a:r>
              <a:rPr lang="en-CA" sz="2400" dirty="0"/>
              <a:t>Dissociative identity disorder or tertiary structural dissociation used to be called “multiple personality disorder”. It is the most severe form of dissociation.</a:t>
            </a:r>
          </a:p>
          <a:p>
            <a:r>
              <a:rPr lang="en-CA" sz="2400" dirty="0"/>
              <a:t>According to structural dissociation theory, in tertiary structural dissociation, there is such an imbalance between the severity and duration of the trauma and the person’s coping resources, that the emotional mind’s dissociative coping mechanisms are insufficient to protect the self from the trauma and the apparently normal and conscious self also splits or fragments. This creates two or more conscious mind parts or alters that have distinct personalities and states of activation. </a:t>
            </a:r>
          </a:p>
          <a:p>
            <a:r>
              <a:rPr lang="en-CA" sz="2400" dirty="0"/>
              <a:t>Each “alter” of the apparently normal part ANP ( I and II) may have a function in the overall personality system. Ex. One goes to work, another socializes, others protect the person…</a:t>
            </a:r>
          </a:p>
        </p:txBody>
      </p:sp>
      <p:sp>
        <p:nvSpPr>
          <p:cNvPr id="8" name="TextBox 7">
            <a:extLst>
              <a:ext uri="{FF2B5EF4-FFF2-40B4-BE49-F238E27FC236}">
                <a16:creationId xmlns:a16="http://schemas.microsoft.com/office/drawing/2014/main" id="{9E821873-B9D8-9325-00FA-743451D8F120}"/>
              </a:ext>
            </a:extLst>
          </p:cNvPr>
          <p:cNvSpPr txBox="1"/>
          <p:nvPr/>
        </p:nvSpPr>
        <p:spPr>
          <a:xfrm>
            <a:off x="1212448" y="1117486"/>
            <a:ext cx="6175094" cy="369332"/>
          </a:xfrm>
          <a:prstGeom prst="rect">
            <a:avLst/>
          </a:prstGeom>
          <a:noFill/>
        </p:spPr>
        <p:txBody>
          <a:bodyPr wrap="square">
            <a:spAutoFit/>
          </a:bodyPr>
          <a:lstStyle/>
          <a:p>
            <a:r>
              <a:rPr lang="en-CA" dirty="0"/>
              <a:t>I</a:t>
            </a:r>
          </a:p>
        </p:txBody>
      </p:sp>
      <p:sp>
        <p:nvSpPr>
          <p:cNvPr id="10" name="TextBox 9">
            <a:extLst>
              <a:ext uri="{FF2B5EF4-FFF2-40B4-BE49-F238E27FC236}">
                <a16:creationId xmlns:a16="http://schemas.microsoft.com/office/drawing/2014/main" id="{79D38E0A-B6C1-C60D-C714-F2FFA5713D08}"/>
              </a:ext>
            </a:extLst>
          </p:cNvPr>
          <p:cNvSpPr txBox="1"/>
          <p:nvPr/>
        </p:nvSpPr>
        <p:spPr>
          <a:xfrm>
            <a:off x="4299995" y="1092126"/>
            <a:ext cx="705772" cy="369332"/>
          </a:xfrm>
          <a:prstGeom prst="rect">
            <a:avLst/>
          </a:prstGeom>
          <a:noFill/>
        </p:spPr>
        <p:txBody>
          <a:bodyPr wrap="square">
            <a:spAutoFit/>
          </a:bodyPr>
          <a:lstStyle/>
          <a:p>
            <a:r>
              <a:rPr lang="en-CA" dirty="0"/>
              <a:t>II</a:t>
            </a:r>
          </a:p>
        </p:txBody>
      </p:sp>
      <p:sp>
        <p:nvSpPr>
          <p:cNvPr id="12" name="TextBox 11">
            <a:extLst>
              <a:ext uri="{FF2B5EF4-FFF2-40B4-BE49-F238E27FC236}">
                <a16:creationId xmlns:a16="http://schemas.microsoft.com/office/drawing/2014/main" id="{D6BE95E1-67A2-EDBC-1A84-8C723B8959FE}"/>
              </a:ext>
            </a:extLst>
          </p:cNvPr>
          <p:cNvSpPr txBox="1"/>
          <p:nvPr/>
        </p:nvSpPr>
        <p:spPr>
          <a:xfrm>
            <a:off x="728566" y="982345"/>
            <a:ext cx="6175094" cy="369332"/>
          </a:xfrm>
          <a:prstGeom prst="rect">
            <a:avLst/>
          </a:prstGeom>
          <a:noFill/>
        </p:spPr>
        <p:txBody>
          <a:bodyPr wrap="square">
            <a:spAutoFit/>
          </a:bodyPr>
          <a:lstStyle/>
          <a:p>
            <a:r>
              <a:rPr lang="en-CA" dirty="0">
                <a:solidFill>
                  <a:schemeClr val="bg1"/>
                </a:solidFill>
              </a:rPr>
              <a:t>1</a:t>
            </a:r>
          </a:p>
        </p:txBody>
      </p:sp>
      <p:sp>
        <p:nvSpPr>
          <p:cNvPr id="14" name="TextBox 13">
            <a:extLst>
              <a:ext uri="{FF2B5EF4-FFF2-40B4-BE49-F238E27FC236}">
                <a16:creationId xmlns:a16="http://schemas.microsoft.com/office/drawing/2014/main" id="{CEDF0807-21E2-0DD3-E776-0E438930D981}"/>
              </a:ext>
            </a:extLst>
          </p:cNvPr>
          <p:cNvSpPr txBox="1"/>
          <p:nvPr/>
        </p:nvSpPr>
        <p:spPr>
          <a:xfrm>
            <a:off x="2179456" y="1000091"/>
            <a:ext cx="6175094" cy="369332"/>
          </a:xfrm>
          <a:prstGeom prst="rect">
            <a:avLst/>
          </a:prstGeom>
          <a:noFill/>
        </p:spPr>
        <p:txBody>
          <a:bodyPr wrap="square">
            <a:spAutoFit/>
          </a:bodyPr>
          <a:lstStyle/>
          <a:p>
            <a:r>
              <a:rPr lang="en-CA" dirty="0">
                <a:solidFill>
                  <a:schemeClr val="bg1"/>
                </a:solidFill>
              </a:rPr>
              <a:t>2</a:t>
            </a:r>
          </a:p>
        </p:txBody>
      </p:sp>
      <p:sp>
        <p:nvSpPr>
          <p:cNvPr id="16" name="TextBox 15">
            <a:extLst>
              <a:ext uri="{FF2B5EF4-FFF2-40B4-BE49-F238E27FC236}">
                <a16:creationId xmlns:a16="http://schemas.microsoft.com/office/drawing/2014/main" id="{63D174E8-9040-CA2A-FAA1-8FE6C3A89495}"/>
              </a:ext>
            </a:extLst>
          </p:cNvPr>
          <p:cNvSpPr txBox="1"/>
          <p:nvPr/>
        </p:nvSpPr>
        <p:spPr>
          <a:xfrm>
            <a:off x="3332609" y="991218"/>
            <a:ext cx="1558568" cy="369332"/>
          </a:xfrm>
          <a:prstGeom prst="rect">
            <a:avLst/>
          </a:prstGeom>
          <a:noFill/>
        </p:spPr>
        <p:txBody>
          <a:bodyPr wrap="square">
            <a:spAutoFit/>
          </a:bodyPr>
          <a:lstStyle/>
          <a:p>
            <a:r>
              <a:rPr lang="en-CA" dirty="0">
                <a:solidFill>
                  <a:schemeClr val="bg1"/>
                </a:solidFill>
              </a:rPr>
              <a:t>3</a:t>
            </a:r>
          </a:p>
        </p:txBody>
      </p:sp>
      <p:sp>
        <p:nvSpPr>
          <p:cNvPr id="18" name="TextBox 17">
            <a:extLst>
              <a:ext uri="{FF2B5EF4-FFF2-40B4-BE49-F238E27FC236}">
                <a16:creationId xmlns:a16="http://schemas.microsoft.com/office/drawing/2014/main" id="{5E112285-D46D-9F0F-9DEE-9511F0EE1D7D}"/>
              </a:ext>
            </a:extLst>
          </p:cNvPr>
          <p:cNvSpPr txBox="1"/>
          <p:nvPr/>
        </p:nvSpPr>
        <p:spPr>
          <a:xfrm>
            <a:off x="728566" y="3124698"/>
            <a:ext cx="2357534" cy="369332"/>
          </a:xfrm>
          <a:prstGeom prst="rect">
            <a:avLst/>
          </a:prstGeom>
          <a:noFill/>
        </p:spPr>
        <p:txBody>
          <a:bodyPr wrap="square">
            <a:spAutoFit/>
          </a:bodyPr>
          <a:lstStyle/>
          <a:p>
            <a:r>
              <a:rPr lang="en-CA" dirty="0">
                <a:solidFill>
                  <a:schemeClr val="bg1"/>
                </a:solidFill>
              </a:rPr>
              <a:t>4</a:t>
            </a:r>
          </a:p>
        </p:txBody>
      </p:sp>
      <p:sp>
        <p:nvSpPr>
          <p:cNvPr id="20" name="TextBox 19">
            <a:extLst>
              <a:ext uri="{FF2B5EF4-FFF2-40B4-BE49-F238E27FC236}">
                <a16:creationId xmlns:a16="http://schemas.microsoft.com/office/drawing/2014/main" id="{040C6B8D-1E03-8373-74F0-32A0C0BC65DA}"/>
              </a:ext>
            </a:extLst>
          </p:cNvPr>
          <p:cNvSpPr txBox="1"/>
          <p:nvPr/>
        </p:nvSpPr>
        <p:spPr>
          <a:xfrm>
            <a:off x="3008453" y="2865147"/>
            <a:ext cx="6175094" cy="369332"/>
          </a:xfrm>
          <a:prstGeom prst="rect">
            <a:avLst/>
          </a:prstGeom>
          <a:noFill/>
        </p:spPr>
        <p:txBody>
          <a:bodyPr wrap="square">
            <a:spAutoFit/>
          </a:bodyPr>
          <a:lstStyle/>
          <a:p>
            <a:r>
              <a:rPr lang="en-CA" dirty="0">
                <a:solidFill>
                  <a:schemeClr val="bg1"/>
                </a:solidFill>
              </a:rPr>
              <a:t>5</a:t>
            </a:r>
          </a:p>
        </p:txBody>
      </p:sp>
    </p:spTree>
    <p:extLst>
      <p:ext uri="{BB962C8B-B14F-4D97-AF65-F5344CB8AC3E}">
        <p14:creationId xmlns:p14="http://schemas.microsoft.com/office/powerpoint/2010/main" val="972849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IMG_4034[3101]">
            <a:extLst>
              <a:ext uri="{FF2B5EF4-FFF2-40B4-BE49-F238E27FC236}">
                <a16:creationId xmlns:a16="http://schemas.microsoft.com/office/drawing/2014/main" id="{CB2143AE-6711-4BD3-83CC-372731748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788" y="445527"/>
            <a:ext cx="4303539" cy="543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0F072619-0716-40DB-9C42-9E8BDDA4B1E8}"/>
              </a:ext>
            </a:extLst>
          </p:cNvPr>
          <p:cNvSpPr>
            <a:spLocks noGrp="1"/>
          </p:cNvSpPr>
          <p:nvPr>
            <p:ph type="body" idx="4294967295"/>
          </p:nvPr>
        </p:nvSpPr>
        <p:spPr>
          <a:xfrm>
            <a:off x="107348" y="6178642"/>
            <a:ext cx="6237872" cy="894914"/>
          </a:xfrm>
        </p:spPr>
        <p:txBody>
          <a:bodyPr>
            <a:normAutofit/>
          </a:bodyPr>
          <a:lstStyle/>
          <a:p>
            <a:pPr marL="0" indent="0">
              <a:buNone/>
            </a:pPr>
            <a:r>
              <a:rPr lang="en-CA" sz="2400" dirty="0">
                <a:solidFill>
                  <a:schemeClr val="bg1"/>
                </a:solidFill>
              </a:rPr>
              <a:t>A.K.A. Dissociative identity disorder</a:t>
            </a:r>
          </a:p>
        </p:txBody>
      </p:sp>
      <p:sp>
        <p:nvSpPr>
          <p:cNvPr id="4" name="Content Placeholder 3">
            <a:extLst>
              <a:ext uri="{FF2B5EF4-FFF2-40B4-BE49-F238E27FC236}">
                <a16:creationId xmlns:a16="http://schemas.microsoft.com/office/drawing/2014/main" id="{97B64452-322B-4763-874D-DA1D766FBA7E}"/>
              </a:ext>
            </a:extLst>
          </p:cNvPr>
          <p:cNvSpPr>
            <a:spLocks noGrp="1"/>
          </p:cNvSpPr>
          <p:nvPr>
            <p:ph sz="half" idx="4294967295"/>
          </p:nvPr>
        </p:nvSpPr>
        <p:spPr>
          <a:xfrm>
            <a:off x="4759276" y="-25775"/>
            <a:ext cx="7412965" cy="6883775"/>
          </a:xfrm>
        </p:spPr>
        <p:txBody>
          <a:bodyPr>
            <a:normAutofit/>
          </a:bodyPr>
          <a:lstStyle/>
          <a:p>
            <a:r>
              <a:rPr lang="en-CA" sz="2400" dirty="0"/>
              <a:t>In only 5% of people experiencing DID is there blatant switching of parts, making it easy to misdiagnose since behavior changes can be subtle.</a:t>
            </a:r>
          </a:p>
          <a:p>
            <a:r>
              <a:rPr lang="en-CA" sz="2400" dirty="0"/>
              <a:t>Dissociative identity disorder is at the frontier of our understanding of the trauma related disorders, and perhaps because of that, is a subject around which there much debate and controversy.</a:t>
            </a:r>
          </a:p>
          <a:p>
            <a:r>
              <a:rPr lang="en-CA" sz="2400" dirty="0"/>
              <a:t>Imaging studies have compared DID individuals to actors and studied alters who are blind while the main personality is not.</a:t>
            </a:r>
          </a:p>
          <a:p>
            <a:r>
              <a:rPr lang="en-CA" sz="2400" dirty="0"/>
              <a:t>While some experts consider all parts present in primary, secondary, and tertiary structural dissociation as being on a dissociative spectrum, others differentiate </a:t>
            </a:r>
            <a:r>
              <a:rPr lang="en-CA" sz="2400" dirty="0">
                <a:solidFill>
                  <a:schemeClr val="bg1"/>
                </a:solidFill>
              </a:rPr>
              <a:t>“ego states” </a:t>
            </a:r>
            <a:r>
              <a:rPr lang="en-CA" sz="2400" dirty="0"/>
              <a:t>in which parts retain a shared sense of belonging to a person as a whole and are less distinct, autonomous, and amnesic and </a:t>
            </a:r>
            <a:r>
              <a:rPr lang="en-CA" sz="2400" dirty="0">
                <a:solidFill>
                  <a:schemeClr val="bg1"/>
                </a:solidFill>
              </a:rPr>
              <a:t>“dissociative states” </a:t>
            </a:r>
            <a:r>
              <a:rPr lang="en-CA" sz="2400" dirty="0"/>
              <a:t>in which each part has its own sense of identity with discreet self-representations, autobiographical memory and personal experiences or a sense of I, me, and mine.    </a:t>
            </a:r>
          </a:p>
        </p:txBody>
      </p:sp>
      <p:sp>
        <p:nvSpPr>
          <p:cNvPr id="8" name="TextBox 7">
            <a:extLst>
              <a:ext uri="{FF2B5EF4-FFF2-40B4-BE49-F238E27FC236}">
                <a16:creationId xmlns:a16="http://schemas.microsoft.com/office/drawing/2014/main" id="{36E1428E-6413-4A05-848E-9C44B75199ED}"/>
              </a:ext>
            </a:extLst>
          </p:cNvPr>
          <p:cNvSpPr txBox="1"/>
          <p:nvPr/>
        </p:nvSpPr>
        <p:spPr>
          <a:xfrm>
            <a:off x="1212448" y="1117486"/>
            <a:ext cx="6175094" cy="369332"/>
          </a:xfrm>
          <a:prstGeom prst="rect">
            <a:avLst/>
          </a:prstGeom>
          <a:noFill/>
        </p:spPr>
        <p:txBody>
          <a:bodyPr wrap="square">
            <a:spAutoFit/>
          </a:bodyPr>
          <a:lstStyle/>
          <a:p>
            <a:r>
              <a:rPr lang="en-CA" dirty="0"/>
              <a:t>I</a:t>
            </a:r>
          </a:p>
        </p:txBody>
      </p:sp>
      <p:sp>
        <p:nvSpPr>
          <p:cNvPr id="10" name="TextBox 9">
            <a:extLst>
              <a:ext uri="{FF2B5EF4-FFF2-40B4-BE49-F238E27FC236}">
                <a16:creationId xmlns:a16="http://schemas.microsoft.com/office/drawing/2014/main" id="{6D974BE2-95A0-4ACB-AB71-81AB7A13F320}"/>
              </a:ext>
            </a:extLst>
          </p:cNvPr>
          <p:cNvSpPr txBox="1"/>
          <p:nvPr/>
        </p:nvSpPr>
        <p:spPr>
          <a:xfrm>
            <a:off x="4299995" y="1092126"/>
            <a:ext cx="705772" cy="369332"/>
          </a:xfrm>
          <a:prstGeom prst="rect">
            <a:avLst/>
          </a:prstGeom>
          <a:noFill/>
        </p:spPr>
        <p:txBody>
          <a:bodyPr wrap="square">
            <a:spAutoFit/>
          </a:bodyPr>
          <a:lstStyle/>
          <a:p>
            <a:r>
              <a:rPr lang="en-CA" dirty="0"/>
              <a:t>II</a:t>
            </a:r>
          </a:p>
        </p:txBody>
      </p:sp>
      <p:sp>
        <p:nvSpPr>
          <p:cNvPr id="12" name="TextBox 11">
            <a:extLst>
              <a:ext uri="{FF2B5EF4-FFF2-40B4-BE49-F238E27FC236}">
                <a16:creationId xmlns:a16="http://schemas.microsoft.com/office/drawing/2014/main" id="{76739CF1-CFA7-47C0-B17B-739B96BDEC83}"/>
              </a:ext>
            </a:extLst>
          </p:cNvPr>
          <p:cNvSpPr txBox="1"/>
          <p:nvPr/>
        </p:nvSpPr>
        <p:spPr>
          <a:xfrm>
            <a:off x="728566" y="982345"/>
            <a:ext cx="3979761" cy="369332"/>
          </a:xfrm>
          <a:prstGeom prst="rect">
            <a:avLst/>
          </a:prstGeom>
          <a:noFill/>
        </p:spPr>
        <p:txBody>
          <a:bodyPr wrap="square">
            <a:spAutoFit/>
          </a:bodyPr>
          <a:lstStyle/>
          <a:p>
            <a:r>
              <a:rPr lang="en-CA" dirty="0">
                <a:solidFill>
                  <a:schemeClr val="bg1"/>
                </a:solidFill>
              </a:rPr>
              <a:t>1</a:t>
            </a:r>
          </a:p>
        </p:txBody>
      </p:sp>
      <p:sp>
        <p:nvSpPr>
          <p:cNvPr id="14" name="TextBox 13">
            <a:extLst>
              <a:ext uri="{FF2B5EF4-FFF2-40B4-BE49-F238E27FC236}">
                <a16:creationId xmlns:a16="http://schemas.microsoft.com/office/drawing/2014/main" id="{12434239-819E-4915-B7F0-3A05C268DBBB}"/>
              </a:ext>
            </a:extLst>
          </p:cNvPr>
          <p:cNvSpPr txBox="1"/>
          <p:nvPr/>
        </p:nvSpPr>
        <p:spPr>
          <a:xfrm>
            <a:off x="2179456" y="1000091"/>
            <a:ext cx="2484989" cy="369332"/>
          </a:xfrm>
          <a:prstGeom prst="rect">
            <a:avLst/>
          </a:prstGeom>
          <a:noFill/>
        </p:spPr>
        <p:txBody>
          <a:bodyPr wrap="square">
            <a:spAutoFit/>
          </a:bodyPr>
          <a:lstStyle/>
          <a:p>
            <a:r>
              <a:rPr lang="en-CA" dirty="0">
                <a:solidFill>
                  <a:schemeClr val="bg1"/>
                </a:solidFill>
              </a:rPr>
              <a:t>2</a:t>
            </a:r>
          </a:p>
        </p:txBody>
      </p:sp>
      <p:sp>
        <p:nvSpPr>
          <p:cNvPr id="16" name="TextBox 15">
            <a:extLst>
              <a:ext uri="{FF2B5EF4-FFF2-40B4-BE49-F238E27FC236}">
                <a16:creationId xmlns:a16="http://schemas.microsoft.com/office/drawing/2014/main" id="{9C4F2BA9-853F-4044-97C0-BC31B0F8064D}"/>
              </a:ext>
            </a:extLst>
          </p:cNvPr>
          <p:cNvSpPr txBox="1"/>
          <p:nvPr/>
        </p:nvSpPr>
        <p:spPr>
          <a:xfrm>
            <a:off x="3332609" y="991218"/>
            <a:ext cx="1558568" cy="369332"/>
          </a:xfrm>
          <a:prstGeom prst="rect">
            <a:avLst/>
          </a:prstGeom>
          <a:noFill/>
        </p:spPr>
        <p:txBody>
          <a:bodyPr wrap="square">
            <a:spAutoFit/>
          </a:bodyPr>
          <a:lstStyle/>
          <a:p>
            <a:r>
              <a:rPr lang="en-CA" dirty="0">
                <a:solidFill>
                  <a:schemeClr val="bg1"/>
                </a:solidFill>
              </a:rPr>
              <a:t>3</a:t>
            </a:r>
          </a:p>
        </p:txBody>
      </p:sp>
      <p:sp>
        <p:nvSpPr>
          <p:cNvPr id="18" name="TextBox 17">
            <a:extLst>
              <a:ext uri="{FF2B5EF4-FFF2-40B4-BE49-F238E27FC236}">
                <a16:creationId xmlns:a16="http://schemas.microsoft.com/office/drawing/2014/main" id="{E00149ED-EFC9-4BEC-B1C0-58F67F061E4B}"/>
              </a:ext>
            </a:extLst>
          </p:cNvPr>
          <p:cNvSpPr txBox="1"/>
          <p:nvPr/>
        </p:nvSpPr>
        <p:spPr>
          <a:xfrm>
            <a:off x="728566" y="3124698"/>
            <a:ext cx="6175094" cy="369332"/>
          </a:xfrm>
          <a:prstGeom prst="rect">
            <a:avLst/>
          </a:prstGeom>
          <a:noFill/>
        </p:spPr>
        <p:txBody>
          <a:bodyPr wrap="square">
            <a:spAutoFit/>
          </a:bodyPr>
          <a:lstStyle/>
          <a:p>
            <a:r>
              <a:rPr lang="en-CA" dirty="0">
                <a:solidFill>
                  <a:schemeClr val="bg1"/>
                </a:solidFill>
              </a:rPr>
              <a:t>4</a:t>
            </a:r>
          </a:p>
        </p:txBody>
      </p:sp>
      <p:sp>
        <p:nvSpPr>
          <p:cNvPr id="20" name="TextBox 19">
            <a:extLst>
              <a:ext uri="{FF2B5EF4-FFF2-40B4-BE49-F238E27FC236}">
                <a16:creationId xmlns:a16="http://schemas.microsoft.com/office/drawing/2014/main" id="{74D47D98-B058-439D-8F58-1CA9C402477F}"/>
              </a:ext>
            </a:extLst>
          </p:cNvPr>
          <p:cNvSpPr txBox="1"/>
          <p:nvPr/>
        </p:nvSpPr>
        <p:spPr>
          <a:xfrm>
            <a:off x="3008453" y="2865147"/>
            <a:ext cx="6175094" cy="369332"/>
          </a:xfrm>
          <a:prstGeom prst="rect">
            <a:avLst/>
          </a:prstGeom>
          <a:noFill/>
        </p:spPr>
        <p:txBody>
          <a:bodyPr wrap="square">
            <a:spAutoFit/>
          </a:bodyPr>
          <a:lstStyle/>
          <a:p>
            <a:r>
              <a:rPr lang="en-CA" dirty="0">
                <a:solidFill>
                  <a:schemeClr val="bg1"/>
                </a:solidFill>
              </a:rPr>
              <a:t>5</a:t>
            </a:r>
          </a:p>
        </p:txBody>
      </p:sp>
    </p:spTree>
    <p:extLst>
      <p:ext uri="{BB962C8B-B14F-4D97-AF65-F5344CB8AC3E}">
        <p14:creationId xmlns:p14="http://schemas.microsoft.com/office/powerpoint/2010/main" val="42064458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52665A-282E-494B-9B1A-1563B249D59E}"/>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6316804" y="806371"/>
            <a:ext cx="5251118" cy="3131784"/>
          </a:xfrm>
          <a:prstGeom prst="rect">
            <a:avLst/>
          </a:prstGeom>
          <a:noFill/>
        </p:spPr>
      </p:pic>
      <p:pic>
        <p:nvPicPr>
          <p:cNvPr id="8" name="Picture 7">
            <a:extLst>
              <a:ext uri="{FF2B5EF4-FFF2-40B4-BE49-F238E27FC236}">
                <a16:creationId xmlns:a16="http://schemas.microsoft.com/office/drawing/2014/main" id="{6C895391-C840-4845-9DEC-DCBABA274EE2}"/>
              </a:ext>
            </a:extLst>
          </p:cNvPr>
          <p:cNvPicPr/>
          <p:nvPr/>
        </p:nvPicPr>
        <p:blipFill>
          <a:blip r:embed="rId5" r:link="rId6">
            <a:extLst>
              <a:ext uri="{28A0092B-C50C-407E-A947-70E740481C1C}">
                <a14:useLocalDpi xmlns:a14="http://schemas.microsoft.com/office/drawing/2010/main" val="0"/>
              </a:ext>
            </a:extLst>
          </a:blip>
          <a:stretch>
            <a:fillRect/>
          </a:stretch>
        </p:blipFill>
        <p:spPr bwMode="auto">
          <a:xfrm>
            <a:off x="343123" y="806371"/>
            <a:ext cx="5153599" cy="5463921"/>
          </a:xfrm>
          <a:prstGeom prst="rect">
            <a:avLst/>
          </a:prstGeom>
          <a:noFill/>
        </p:spPr>
      </p:pic>
      <p:sp>
        <p:nvSpPr>
          <p:cNvPr id="10" name="TextBox 9">
            <a:extLst>
              <a:ext uri="{FF2B5EF4-FFF2-40B4-BE49-F238E27FC236}">
                <a16:creationId xmlns:a16="http://schemas.microsoft.com/office/drawing/2014/main" id="{2DC5785F-4471-40B0-B0AA-9331260FB91D}"/>
              </a:ext>
            </a:extLst>
          </p:cNvPr>
          <p:cNvSpPr txBox="1"/>
          <p:nvPr/>
        </p:nvSpPr>
        <p:spPr>
          <a:xfrm>
            <a:off x="7012784" y="157162"/>
            <a:ext cx="3859157" cy="523220"/>
          </a:xfrm>
          <a:prstGeom prst="rect">
            <a:avLst/>
          </a:prstGeom>
          <a:noFill/>
        </p:spPr>
        <p:txBody>
          <a:bodyPr wrap="square">
            <a:spAutoFit/>
          </a:bodyPr>
          <a:lstStyle/>
          <a:p>
            <a:r>
              <a:rPr lang="en-CA" sz="2800" dirty="0">
                <a:solidFill>
                  <a:schemeClr val="bg1"/>
                </a:solidFill>
              </a:rPr>
              <a:t>COMMON DID ALTERS</a:t>
            </a:r>
          </a:p>
        </p:txBody>
      </p:sp>
      <p:sp>
        <p:nvSpPr>
          <p:cNvPr id="6" name="TextBox 5">
            <a:extLst>
              <a:ext uri="{FF2B5EF4-FFF2-40B4-BE49-F238E27FC236}">
                <a16:creationId xmlns:a16="http://schemas.microsoft.com/office/drawing/2014/main" id="{FA148627-5F90-AA27-2155-B571D339F3D2}"/>
              </a:ext>
            </a:extLst>
          </p:cNvPr>
          <p:cNvSpPr txBox="1"/>
          <p:nvPr/>
        </p:nvSpPr>
        <p:spPr>
          <a:xfrm>
            <a:off x="5821181" y="4064144"/>
            <a:ext cx="6027696" cy="2554545"/>
          </a:xfrm>
          <a:prstGeom prst="rect">
            <a:avLst/>
          </a:prstGeom>
          <a:noFill/>
        </p:spPr>
        <p:txBody>
          <a:bodyPr wrap="square">
            <a:spAutoFit/>
          </a:bodyPr>
          <a:lstStyle/>
          <a:p>
            <a:pPr marL="285750" indent="-285750">
              <a:buFont typeface="Arial" panose="020B0604020202020204" pitchFamily="34" charset="0"/>
              <a:buChar char="•"/>
            </a:pPr>
            <a:r>
              <a:rPr lang="en-CA" sz="2000" dirty="0"/>
              <a:t>Common types of alters in dissociative identity disorder include: the host, child alters, internal self-helper, opposite sex alters, persecutor, protector, sexual alters, suicidal altar, teen alter.</a:t>
            </a:r>
          </a:p>
          <a:p>
            <a:r>
              <a:rPr lang="en-CA" sz="2000" dirty="0"/>
              <a:t> </a:t>
            </a:r>
          </a:p>
          <a:p>
            <a:pPr marL="285750" indent="-285750">
              <a:buFont typeface="Arial" panose="020B0604020202020204" pitchFamily="34" charset="0"/>
              <a:buChar char="•"/>
            </a:pPr>
            <a:r>
              <a:rPr lang="en-CA" sz="2000" dirty="0"/>
              <a:t>Less common alters include animal alter, baby and infant, caretaker, demonic, military or political, non- human, robot or machinelike, and supernatural alters</a:t>
            </a:r>
          </a:p>
        </p:txBody>
      </p:sp>
      <p:sp>
        <p:nvSpPr>
          <p:cNvPr id="3" name="TextBox 2">
            <a:extLst>
              <a:ext uri="{FF2B5EF4-FFF2-40B4-BE49-F238E27FC236}">
                <a16:creationId xmlns:a16="http://schemas.microsoft.com/office/drawing/2014/main" id="{F4FAB66C-A872-F380-D5EB-0F942D668C86}"/>
              </a:ext>
            </a:extLst>
          </p:cNvPr>
          <p:cNvSpPr txBox="1"/>
          <p:nvPr/>
        </p:nvSpPr>
        <p:spPr>
          <a:xfrm>
            <a:off x="787160" y="157162"/>
            <a:ext cx="4587096" cy="523220"/>
          </a:xfrm>
          <a:prstGeom prst="rect">
            <a:avLst/>
          </a:prstGeom>
          <a:noFill/>
        </p:spPr>
        <p:txBody>
          <a:bodyPr wrap="square">
            <a:spAutoFit/>
          </a:bodyPr>
          <a:lstStyle/>
          <a:p>
            <a:r>
              <a:rPr lang="en-CA" sz="2800" dirty="0">
                <a:solidFill>
                  <a:schemeClr val="bg1"/>
                </a:solidFill>
              </a:rPr>
              <a:t>COMMON DID SYMPTOMS </a:t>
            </a:r>
            <a:endParaRPr lang="en-CA" sz="2800" dirty="0"/>
          </a:p>
        </p:txBody>
      </p:sp>
    </p:spTree>
    <p:extLst>
      <p:ext uri="{BB962C8B-B14F-4D97-AF65-F5344CB8AC3E}">
        <p14:creationId xmlns:p14="http://schemas.microsoft.com/office/powerpoint/2010/main" val="2302299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55122-D81E-4C0D-B08B-34603E527822}"/>
              </a:ext>
            </a:extLst>
          </p:cNvPr>
          <p:cNvSpPr>
            <a:spLocks noGrp="1"/>
          </p:cNvSpPr>
          <p:nvPr>
            <p:ph type="title"/>
          </p:nvPr>
        </p:nvSpPr>
        <p:spPr/>
        <p:txBody>
          <a:bodyPr/>
          <a:lstStyle/>
          <a:p>
            <a:endParaRPr lang="en-CA"/>
          </a:p>
        </p:txBody>
      </p:sp>
      <p:pic>
        <p:nvPicPr>
          <p:cNvPr id="4" name="Online Media 3" title="9 Signs You Have Unhealed Trauma">
            <a:hlinkClick r:id="" action="ppaction://media"/>
            <a:extLst>
              <a:ext uri="{FF2B5EF4-FFF2-40B4-BE49-F238E27FC236}">
                <a16:creationId xmlns:a16="http://schemas.microsoft.com/office/drawing/2014/main" id="{46CDBB2C-EEA5-4577-AC95-3C166FA40765}"/>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9268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762175-6576-DBB4-7295-6310FF464534}"/>
              </a:ext>
            </a:extLst>
          </p:cNvPr>
          <p:cNvSpPr txBox="1"/>
          <p:nvPr/>
        </p:nvSpPr>
        <p:spPr>
          <a:xfrm>
            <a:off x="5029200" y="0"/>
            <a:ext cx="7055426" cy="7571303"/>
          </a:xfrm>
          <a:prstGeom prst="rect">
            <a:avLst/>
          </a:prstGeom>
          <a:noFill/>
        </p:spPr>
        <p:txBody>
          <a:bodyPr wrap="square">
            <a:spAutoFit/>
          </a:bodyPr>
          <a:lstStyle/>
          <a:p>
            <a:pPr marL="285750" indent="-285750">
              <a:buFont typeface="Arial" panose="020B0604020202020204" pitchFamily="34" charset="0"/>
              <a:buChar char="•"/>
            </a:pPr>
            <a:r>
              <a:rPr lang="en-US" sz="2400" dirty="0"/>
              <a:t>Overt and covert DID refer to different manifestations of  DID.</a:t>
            </a:r>
          </a:p>
          <a:p>
            <a:pPr marL="285750" indent="-285750">
              <a:buFont typeface="Arial" panose="020B0604020202020204" pitchFamily="34" charset="0"/>
              <a:buChar char="•"/>
            </a:pPr>
            <a:r>
              <a:rPr lang="en-US" sz="2400" dirty="0"/>
              <a:t>Overt DID is when the presence of different identities is clearly visible. Individuals with overt DID may experience noticeable switches between identities, which can result in changes in behavior, voice, or demeanor that others can observe. People around them might notice these sudden changes, making overt DID more recognizable.</a:t>
            </a:r>
          </a:p>
          <a:p>
            <a:pPr marL="285750" indent="-285750">
              <a:buFont typeface="Arial" panose="020B0604020202020204" pitchFamily="34" charset="0"/>
              <a:buChar char="•"/>
            </a:pPr>
            <a:r>
              <a:rPr lang="en-US" sz="2400" dirty="0"/>
              <a:t>Covert DID, on the other hand, is less apparent to others. The identity switches may be more subtle, and individuals might not outwardly show distinct changes when transitioning between identities. Instead, they might feel these shifts internally, experiencing changes in thoughts, emotions, or attitudes. Because of these intricacies, covert DID can be more challenging to diagnose and may often remain hidden from those around the individual.</a:t>
            </a:r>
            <a:br>
              <a:rPr lang="en-US" dirty="0"/>
            </a:br>
            <a:br>
              <a:rPr lang="en-US" dirty="0"/>
            </a:br>
            <a:br>
              <a:rPr lang="en-US" dirty="0"/>
            </a:br>
            <a:endParaRPr lang="en-CA" dirty="0"/>
          </a:p>
        </p:txBody>
      </p:sp>
      <p:pic>
        <p:nvPicPr>
          <p:cNvPr id="4" name="Picture 3" descr="A blue background with white text&#10;&#10;AI-generated content may be incorrect.">
            <a:extLst>
              <a:ext uri="{FF2B5EF4-FFF2-40B4-BE49-F238E27FC236}">
                <a16:creationId xmlns:a16="http://schemas.microsoft.com/office/drawing/2014/main" id="{8853DF0F-F83A-1B4E-1C25-C7CCECB21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672" y="1101436"/>
            <a:ext cx="4358409" cy="5392649"/>
          </a:xfrm>
          <a:prstGeom prst="rect">
            <a:avLst/>
          </a:prstGeom>
        </p:spPr>
      </p:pic>
      <p:sp>
        <p:nvSpPr>
          <p:cNvPr id="6" name="TextBox 5">
            <a:extLst>
              <a:ext uri="{FF2B5EF4-FFF2-40B4-BE49-F238E27FC236}">
                <a16:creationId xmlns:a16="http://schemas.microsoft.com/office/drawing/2014/main" id="{05B597C9-7378-EC16-3D33-B7EF77AD0F91}"/>
              </a:ext>
            </a:extLst>
          </p:cNvPr>
          <p:cNvSpPr txBox="1"/>
          <p:nvPr/>
        </p:nvSpPr>
        <p:spPr>
          <a:xfrm>
            <a:off x="527339" y="488606"/>
            <a:ext cx="4179742" cy="523220"/>
          </a:xfrm>
          <a:prstGeom prst="rect">
            <a:avLst/>
          </a:prstGeom>
          <a:noFill/>
        </p:spPr>
        <p:txBody>
          <a:bodyPr wrap="square">
            <a:spAutoFit/>
          </a:bodyPr>
          <a:lstStyle/>
          <a:p>
            <a:r>
              <a:rPr lang="en-US" sz="2800" dirty="0">
                <a:solidFill>
                  <a:schemeClr val="bg1"/>
                </a:solidFill>
              </a:rPr>
              <a:t>OVERT AND COVERT DID </a:t>
            </a:r>
            <a:endParaRPr lang="en-CA" sz="2800" dirty="0">
              <a:solidFill>
                <a:schemeClr val="bg1"/>
              </a:solidFill>
            </a:endParaRPr>
          </a:p>
        </p:txBody>
      </p:sp>
    </p:spTree>
    <p:extLst>
      <p:ext uri="{BB962C8B-B14F-4D97-AF65-F5344CB8AC3E}">
        <p14:creationId xmlns:p14="http://schemas.microsoft.com/office/powerpoint/2010/main" val="16724866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7A283-F2CA-7A37-8576-503401902966}"/>
              </a:ext>
            </a:extLst>
          </p:cNvPr>
          <p:cNvSpPr txBox="1"/>
          <p:nvPr/>
        </p:nvSpPr>
        <p:spPr>
          <a:xfrm>
            <a:off x="4821796" y="363915"/>
            <a:ext cx="7271038" cy="6494085"/>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C</a:t>
            </a:r>
            <a:r>
              <a:rPr lang="en-US" sz="2000" b="0" i="0" dirty="0">
                <a:effectLst/>
                <a:latin typeface="+mj-lt"/>
              </a:rPr>
              <a:t>overt Dissociative Identity Disorder (DID) can sometimes be misdiagnosed as other mental health conditions. Because the symptoms of covert DID are less apparent and more subtle than overt DID, it can lead clinicians to consider other diagnoses. Common misdiagnoses for covert DID include:</a:t>
            </a:r>
            <a:endParaRPr lang="en-US" sz="2000" dirty="0">
              <a:latin typeface="+mj-lt"/>
            </a:endParaRPr>
          </a:p>
          <a:p>
            <a:pPr marL="285750" indent="-285750">
              <a:buFont typeface="Arial" panose="020B0604020202020204" pitchFamily="34" charset="0"/>
              <a:buChar char="•"/>
            </a:pPr>
            <a:r>
              <a:rPr lang="en-US" sz="2000" b="0" i="0" dirty="0">
                <a:effectLst/>
                <a:latin typeface="+mj-lt"/>
              </a:rPr>
              <a:t>Major Depressive Disorder: Due to mood fluctuations and feelings of hopelessness that can accompany DID.</a:t>
            </a:r>
          </a:p>
          <a:p>
            <a:pPr marL="285750" indent="-285750">
              <a:buFont typeface="Arial" panose="020B0604020202020204" pitchFamily="34" charset="0"/>
              <a:buChar char="•"/>
            </a:pPr>
            <a:r>
              <a:rPr lang="en-US" sz="2000" b="0" i="0" dirty="0">
                <a:effectLst/>
                <a:latin typeface="+mj-lt"/>
              </a:rPr>
              <a:t>Bipolar Disorder: Because of the shifts in mood and behavior, which might resemble the manic and depressive episodes in bipolar disorder.</a:t>
            </a:r>
          </a:p>
          <a:p>
            <a:pPr marL="285750" indent="-285750">
              <a:buFont typeface="Arial" panose="020B0604020202020204" pitchFamily="34" charset="0"/>
              <a:buChar char="•"/>
            </a:pPr>
            <a:r>
              <a:rPr lang="en-US" sz="2000" b="0" i="0" dirty="0">
                <a:effectLst/>
                <a:latin typeface="+mj-lt"/>
              </a:rPr>
              <a:t>Schizophrenia: Some individuals with DID may report hearing voices (from their alternate identities), which can be confused with the auditory hallucinations seen in schizophrenia.</a:t>
            </a:r>
          </a:p>
          <a:p>
            <a:pPr marL="285750" indent="-285750">
              <a:buFont typeface="Arial" panose="020B0604020202020204" pitchFamily="34" charset="0"/>
              <a:buChar char="•"/>
            </a:pPr>
            <a:r>
              <a:rPr lang="en-US" sz="2000" b="0" i="0" dirty="0">
                <a:effectLst/>
                <a:latin typeface="+mj-lt"/>
              </a:rPr>
              <a:t>Borderline Personality Disorder: Overlaps can occur with emotional instability and identity confusion, common in both conditions.</a:t>
            </a:r>
          </a:p>
          <a:p>
            <a:pPr marL="285750" indent="-285750">
              <a:buFont typeface="Arial" panose="020B0604020202020204" pitchFamily="34" charset="0"/>
              <a:buChar char="•"/>
            </a:pPr>
            <a:r>
              <a:rPr lang="en-US" sz="2000" b="0" i="0" dirty="0">
                <a:effectLst/>
                <a:latin typeface="+mj-lt"/>
              </a:rPr>
              <a:t>Post-Traumatic Stress Disorder (PTSD): Since DID often develops as a response to severe trauma, the two conditions can share symptoms like flashbacks and dissociation.</a:t>
            </a:r>
            <a:br>
              <a:rPr lang="en-US" dirty="0"/>
            </a:br>
            <a:br>
              <a:rPr lang="en-US" dirty="0"/>
            </a:br>
            <a:endParaRPr lang="en-CA" dirty="0"/>
          </a:p>
        </p:txBody>
      </p:sp>
      <p:pic>
        <p:nvPicPr>
          <p:cNvPr id="7" name="Picture 6" descr="A poster of facts about did and facts&#10;&#10;AI-generated content may be incorrect.">
            <a:extLst>
              <a:ext uri="{FF2B5EF4-FFF2-40B4-BE49-F238E27FC236}">
                <a16:creationId xmlns:a16="http://schemas.microsoft.com/office/drawing/2014/main" id="{C588846F-F9E6-F6AB-5AFF-4C1EC6A94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66" y="727479"/>
            <a:ext cx="4473123" cy="5766955"/>
          </a:xfrm>
          <a:prstGeom prst="rect">
            <a:avLst/>
          </a:prstGeom>
        </p:spPr>
      </p:pic>
      <p:sp>
        <p:nvSpPr>
          <p:cNvPr id="9" name="TextBox 8">
            <a:extLst>
              <a:ext uri="{FF2B5EF4-FFF2-40B4-BE49-F238E27FC236}">
                <a16:creationId xmlns:a16="http://schemas.microsoft.com/office/drawing/2014/main" id="{7B8746F5-7314-8ECA-9C50-A08F9A999BA9}"/>
              </a:ext>
            </a:extLst>
          </p:cNvPr>
          <p:cNvSpPr txBox="1"/>
          <p:nvPr/>
        </p:nvSpPr>
        <p:spPr>
          <a:xfrm>
            <a:off x="62760" y="0"/>
            <a:ext cx="6094268" cy="584775"/>
          </a:xfrm>
          <a:prstGeom prst="rect">
            <a:avLst/>
          </a:prstGeom>
          <a:noFill/>
        </p:spPr>
        <p:txBody>
          <a:bodyPr wrap="square">
            <a:spAutoFit/>
          </a:bodyPr>
          <a:lstStyle/>
          <a:p>
            <a:r>
              <a:rPr lang="en-US" sz="3200" dirty="0">
                <a:solidFill>
                  <a:schemeClr val="bg1"/>
                </a:solidFill>
              </a:rPr>
              <a:t>OVERT AND COVERT DID </a:t>
            </a:r>
            <a:endParaRPr lang="en-CA" sz="3200" dirty="0">
              <a:solidFill>
                <a:schemeClr val="bg1"/>
              </a:solidFill>
            </a:endParaRPr>
          </a:p>
        </p:txBody>
      </p:sp>
    </p:spTree>
    <p:extLst>
      <p:ext uri="{BB962C8B-B14F-4D97-AF65-F5344CB8AC3E}">
        <p14:creationId xmlns:p14="http://schemas.microsoft.com/office/powerpoint/2010/main" val="30622985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F09957-FEAE-4C3F-B0A5-668F0DC03F61}"/>
              </a:ext>
            </a:extLst>
          </p:cNvPr>
          <p:cNvSpPr>
            <a:spLocks noGrp="1"/>
          </p:cNvSpPr>
          <p:nvPr>
            <p:ph type="title"/>
          </p:nvPr>
        </p:nvSpPr>
        <p:spPr>
          <a:xfrm>
            <a:off x="-722051" y="172065"/>
            <a:ext cx="7048692" cy="1059180"/>
          </a:xfrm>
        </p:spPr>
        <p:txBody>
          <a:bodyPr>
            <a:normAutofit/>
          </a:bodyPr>
          <a:lstStyle/>
          <a:p>
            <a:pPr algn="ctr"/>
            <a:r>
              <a:rPr lang="en-CA" sz="3200" dirty="0">
                <a:solidFill>
                  <a:schemeClr val="bg1"/>
                </a:solidFill>
              </a:rPr>
              <a:t>What we will do today</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20909AD-120C-4198-AE70-8D4CFBC6D221}"/>
              </a:ext>
            </a:extLst>
          </p:cNvPr>
          <p:cNvSpPr>
            <a:spLocks noGrp="1"/>
          </p:cNvSpPr>
          <p:nvPr>
            <p:ph idx="1"/>
          </p:nvPr>
        </p:nvSpPr>
        <p:spPr>
          <a:xfrm>
            <a:off x="5604590" y="290170"/>
            <a:ext cx="6587409" cy="6136509"/>
          </a:xfrm>
        </p:spPr>
        <p:txBody>
          <a:bodyPr>
            <a:normAutofit fontScale="92500" lnSpcReduction="20000"/>
          </a:bodyPr>
          <a:lstStyle/>
          <a:p>
            <a:pPr marL="0" indent="0">
              <a:buNone/>
            </a:pPr>
            <a:endParaRPr lang="en-CA" sz="2400" dirty="0"/>
          </a:p>
          <a:p>
            <a:r>
              <a:rPr lang="en-CA" sz="2400" dirty="0"/>
              <a:t>What is dissociation?</a:t>
            </a:r>
          </a:p>
          <a:p>
            <a:r>
              <a:rPr lang="en-CA" sz="2400" dirty="0"/>
              <a:t>Structural dissociation theory</a:t>
            </a:r>
          </a:p>
          <a:p>
            <a:r>
              <a:rPr lang="en-CA" sz="2400" dirty="0"/>
              <a:t>How dissociation arises from trauma</a:t>
            </a:r>
          </a:p>
          <a:p>
            <a:r>
              <a:rPr lang="en-CA" sz="2400" dirty="0"/>
              <a:t>Primary structural dissociation</a:t>
            </a:r>
          </a:p>
          <a:p>
            <a:r>
              <a:rPr lang="en-CA" sz="2400" dirty="0"/>
              <a:t>Types of flashbacks</a:t>
            </a:r>
          </a:p>
          <a:p>
            <a:r>
              <a:rPr lang="en-CA" sz="2400" dirty="0"/>
              <a:t>Features of PTSD</a:t>
            </a:r>
          </a:p>
          <a:p>
            <a:r>
              <a:rPr lang="en-CA" sz="2400" dirty="0"/>
              <a:t>Secondary structural dissociation</a:t>
            </a:r>
          </a:p>
          <a:p>
            <a:r>
              <a:rPr lang="en-CA" sz="2400" dirty="0"/>
              <a:t>Tertiary structural dissociation</a:t>
            </a:r>
          </a:p>
          <a:p>
            <a:r>
              <a:rPr lang="en-CA" sz="2400" dirty="0">
                <a:solidFill>
                  <a:schemeClr val="bg1"/>
                </a:solidFill>
              </a:rPr>
              <a:t>Controversies in the diagnosis of dissociative identity disorder</a:t>
            </a:r>
          </a:p>
          <a:p>
            <a:r>
              <a:rPr lang="en-CA" sz="2400" dirty="0"/>
              <a:t>Treatment of the trauma spectrum disorders</a:t>
            </a:r>
          </a:p>
          <a:p>
            <a:r>
              <a:rPr lang="en-CA" sz="2400" dirty="0"/>
              <a:t>How simple addresses the three stages of trauma therapy</a:t>
            </a:r>
          </a:p>
          <a:p>
            <a:r>
              <a:rPr lang="en-CA" sz="2400" dirty="0"/>
              <a:t>Special considerations in the treatment of trauma</a:t>
            </a:r>
          </a:p>
          <a:p>
            <a:endParaRPr lang="en-CA" sz="2400" dirty="0"/>
          </a:p>
          <a:p>
            <a:endParaRPr lang="en-CA" sz="2400" dirty="0"/>
          </a:p>
          <a:p>
            <a:endParaRPr lang="en-CA" sz="2400" dirty="0"/>
          </a:p>
          <a:p>
            <a:endParaRPr lang="en-CA" dirty="0"/>
          </a:p>
          <a:p>
            <a:endParaRPr lang="en-CA" dirty="0"/>
          </a:p>
          <a:p>
            <a:pPr marL="0" indent="0">
              <a:buNone/>
            </a:pPr>
            <a:endParaRPr lang="en-CA" dirty="0"/>
          </a:p>
        </p:txBody>
      </p:sp>
      <p:pic>
        <p:nvPicPr>
          <p:cNvPr id="1026" name="Picture 2" descr="Dissociation and the self: What part of the brain makes you, you?">
            <a:extLst>
              <a:ext uri="{FF2B5EF4-FFF2-40B4-BE49-F238E27FC236}">
                <a16:creationId xmlns:a16="http://schemas.microsoft.com/office/drawing/2014/main" id="{B0308356-0E0E-44B5-BF0E-753086427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4" y="1433378"/>
            <a:ext cx="5328882" cy="409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61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5972" y="803441"/>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646592-D580-3F8F-C05A-5031C4CE873F}"/>
              </a:ext>
            </a:extLst>
          </p:cNvPr>
          <p:cNvSpPr txBox="1"/>
          <p:nvPr/>
        </p:nvSpPr>
        <p:spPr>
          <a:xfrm>
            <a:off x="5941003" y="4162781"/>
            <a:ext cx="5998151" cy="1754326"/>
          </a:xfrm>
          <a:prstGeom prst="rect">
            <a:avLst/>
          </a:prstGeom>
          <a:noFill/>
        </p:spPr>
        <p:txBody>
          <a:bodyPr wrap="square">
            <a:spAutoFit/>
          </a:bodyPr>
          <a:lstStyle/>
          <a:p>
            <a:r>
              <a:rPr lang="en-US" sz="3600" dirty="0"/>
              <a:t>Is there some controversy regarding the diagnosis of dissociative identity disorder ?</a:t>
            </a:r>
            <a:endParaRPr lang="en-CA" sz="3600" dirty="0"/>
          </a:p>
        </p:txBody>
      </p:sp>
    </p:spTree>
    <p:extLst>
      <p:ext uri="{BB962C8B-B14F-4D97-AF65-F5344CB8AC3E}">
        <p14:creationId xmlns:p14="http://schemas.microsoft.com/office/powerpoint/2010/main" val="26947619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text&#10;&#10;Description automatically generated">
            <a:extLst>
              <a:ext uri="{FF2B5EF4-FFF2-40B4-BE49-F238E27FC236}">
                <a16:creationId xmlns:a16="http://schemas.microsoft.com/office/drawing/2014/main" id="{54020C45-C010-43CE-B6FE-3F711BE3104C}"/>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526970" y="3155620"/>
            <a:ext cx="11138060" cy="3429000"/>
          </a:xfrm>
          <a:prstGeom prst="rect">
            <a:avLst/>
          </a:prstGeom>
          <a:noFill/>
        </p:spPr>
      </p:pic>
      <p:sp>
        <p:nvSpPr>
          <p:cNvPr id="3" name="TextBox 2">
            <a:extLst>
              <a:ext uri="{FF2B5EF4-FFF2-40B4-BE49-F238E27FC236}">
                <a16:creationId xmlns:a16="http://schemas.microsoft.com/office/drawing/2014/main" id="{A69888F5-60E7-B03C-6296-695EDDA24E2A}"/>
              </a:ext>
            </a:extLst>
          </p:cNvPr>
          <p:cNvSpPr txBox="1"/>
          <p:nvPr/>
        </p:nvSpPr>
        <p:spPr>
          <a:xfrm>
            <a:off x="0" y="108632"/>
            <a:ext cx="12128739" cy="3046988"/>
          </a:xfrm>
          <a:prstGeom prst="rect">
            <a:avLst/>
          </a:prstGeom>
          <a:noFill/>
        </p:spPr>
        <p:txBody>
          <a:bodyPr wrap="square">
            <a:spAutoFit/>
          </a:bodyPr>
          <a:lstStyle/>
          <a:p>
            <a:pPr marL="285750" indent="-285750">
              <a:buFont typeface="Arial" panose="020B0604020202020204" pitchFamily="34" charset="0"/>
              <a:buChar char="•"/>
            </a:pPr>
            <a:r>
              <a:rPr lang="en-CA" sz="2400" dirty="0"/>
              <a:t> There has been significant controversy surrounding DID and its causes. In the simple course we follow and have presented the</a:t>
            </a:r>
            <a:r>
              <a:rPr lang="en-CA" sz="2400" dirty="0">
                <a:solidFill>
                  <a:schemeClr val="bg1"/>
                </a:solidFill>
              </a:rPr>
              <a:t> 1) post-traumatic model of DID</a:t>
            </a:r>
            <a:r>
              <a:rPr lang="en-CA" sz="2400" dirty="0"/>
              <a:t>. There is however also the…</a:t>
            </a:r>
            <a:r>
              <a:rPr lang="en-CA" sz="2400" dirty="0">
                <a:solidFill>
                  <a:schemeClr val="bg1"/>
                </a:solidFill>
              </a:rPr>
              <a:t> </a:t>
            </a:r>
          </a:p>
          <a:p>
            <a:pPr marL="285750" indent="-285750">
              <a:buFont typeface="Arial" panose="020B0604020202020204" pitchFamily="34" charset="0"/>
              <a:buChar char="•"/>
            </a:pPr>
            <a:r>
              <a:rPr lang="en-CA" sz="2400" dirty="0">
                <a:solidFill>
                  <a:schemeClr val="bg1"/>
                </a:solidFill>
              </a:rPr>
              <a:t>2) Socio-cognitive model </a:t>
            </a:r>
            <a:r>
              <a:rPr lang="en-CA" sz="2400" dirty="0"/>
              <a:t>which proposes two alternative explanations for DID </a:t>
            </a:r>
            <a:r>
              <a:rPr lang="en-CA" sz="2400" dirty="0">
                <a:solidFill>
                  <a:schemeClr val="bg1"/>
                </a:solidFill>
              </a:rPr>
              <a:t>A) </a:t>
            </a:r>
            <a:r>
              <a:rPr lang="en-CA" sz="2400" dirty="0"/>
              <a:t>the iatrogenic- which suggests that DID is in part induced by therapy, and</a:t>
            </a:r>
            <a:r>
              <a:rPr lang="en-CA" sz="2400" dirty="0">
                <a:solidFill>
                  <a:schemeClr val="bg1"/>
                </a:solidFill>
              </a:rPr>
              <a:t> B) </a:t>
            </a:r>
            <a:r>
              <a:rPr lang="en-CA" sz="2400" dirty="0"/>
              <a:t>the pseudogenic position which suggests that some individuals feign DID for secondary gain. Many experts in the field now hold that these models are compatible. Click </a:t>
            </a:r>
            <a:r>
              <a:rPr lang="en-CA" sz="2400" dirty="0">
                <a:hlinkClick r:id="rId5"/>
              </a:rPr>
              <a:t>link</a:t>
            </a:r>
            <a:r>
              <a:rPr lang="en-CA" sz="2400" dirty="0"/>
              <a:t> which explores this controversy</a:t>
            </a:r>
          </a:p>
        </p:txBody>
      </p:sp>
    </p:spTree>
    <p:extLst>
      <p:ext uri="{BB962C8B-B14F-4D97-AF65-F5344CB8AC3E}">
        <p14:creationId xmlns:p14="http://schemas.microsoft.com/office/powerpoint/2010/main" val="25481115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B1A37-EC6E-C8EB-DE6F-D1AA453671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1FB00A-09E8-69D9-9EBC-5C00ABEC71CA}"/>
              </a:ext>
            </a:extLst>
          </p:cNvPr>
          <p:cNvSpPr>
            <a:spLocks noGrp="1"/>
          </p:cNvSpPr>
          <p:nvPr>
            <p:ph type="title" idx="4294967295"/>
          </p:nvPr>
        </p:nvSpPr>
        <p:spPr>
          <a:xfrm>
            <a:off x="1112520" y="5926204"/>
            <a:ext cx="9966960" cy="1325880"/>
          </a:xfrm>
        </p:spPr>
        <p:txBody>
          <a:bodyPr vert="horz" lIns="91440" tIns="45720" rIns="91440" bIns="45720" rtlCol="0" anchor="b">
            <a:normAutofit fontScale="90000"/>
          </a:bodyPr>
          <a:lstStyle/>
          <a:p>
            <a:pPr algn="ctr">
              <a:lnSpc>
                <a:spcPct val="85000"/>
              </a:lnSpc>
            </a:pPr>
            <a:r>
              <a:rPr lang="en-US" sz="4600" b="1" cap="all" dirty="0">
                <a:solidFill>
                  <a:schemeClr val="bg1"/>
                </a:solidFill>
              </a:rPr>
              <a:t> session </a:t>
            </a:r>
            <a:r>
              <a:rPr lang="en-US" sz="4600" b="1" dirty="0">
                <a:solidFill>
                  <a:schemeClr val="bg1"/>
                </a:solidFill>
              </a:rPr>
              <a:t>22</a:t>
            </a:r>
            <a:r>
              <a:rPr lang="en-US" sz="4600" b="1" cap="all" dirty="0">
                <a:solidFill>
                  <a:schemeClr val="bg1"/>
                </a:solidFill>
              </a:rPr>
              <a:t> of  SIMPLE</a:t>
            </a:r>
            <a:br>
              <a:rPr lang="en-US" sz="4600" b="1" cap="all" dirty="0">
                <a:solidFill>
                  <a:schemeClr val="bg1"/>
                </a:solidFill>
              </a:rPr>
            </a:br>
            <a:r>
              <a:rPr lang="en-US" sz="4600" b="1" cap="all" dirty="0">
                <a:solidFill>
                  <a:schemeClr val="bg1"/>
                </a:solidFill>
              </a:rPr>
              <a:t>MID SESSIO</a:t>
            </a:r>
            <a:r>
              <a:rPr lang="en-US" sz="4600" b="1" dirty="0">
                <a:solidFill>
                  <a:schemeClr val="bg1"/>
                </a:solidFill>
              </a:rPr>
              <a:t>N 10 MINUTE break</a:t>
            </a:r>
            <a:br>
              <a:rPr lang="en-US" sz="4600" b="1" cap="all" dirty="0"/>
            </a:br>
            <a:endParaRPr lang="en-US" sz="4600" b="1" cap="all" dirty="0"/>
          </a:p>
        </p:txBody>
      </p:sp>
      <p:pic>
        <p:nvPicPr>
          <p:cNvPr id="4" name="Picture 3" descr="A person looking at a mirror&#10;&#10;AI-generated content may be incorrect.">
            <a:extLst>
              <a:ext uri="{FF2B5EF4-FFF2-40B4-BE49-F238E27FC236}">
                <a16:creationId xmlns:a16="http://schemas.microsoft.com/office/drawing/2014/main" id="{5B918BC4-1596-F6B6-9DCB-DDE89D5CC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824" y="258465"/>
            <a:ext cx="7207731" cy="5112328"/>
          </a:xfrm>
          <a:prstGeom prst="rect">
            <a:avLst/>
          </a:prstGeom>
        </p:spPr>
      </p:pic>
    </p:spTree>
    <p:extLst>
      <p:ext uri="{BB962C8B-B14F-4D97-AF65-F5344CB8AC3E}">
        <p14:creationId xmlns:p14="http://schemas.microsoft.com/office/powerpoint/2010/main" val="3902336189"/>
      </p:ext>
    </p:extLst>
  </p:cSld>
  <p:clrMapOvr>
    <a:masterClrMapping/>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4FE62-B208-4364-7CB7-4EAFD42032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57F62C-BE50-8AED-6FD1-213B2BB4AFDA}"/>
              </a:ext>
            </a:extLst>
          </p:cNvPr>
          <p:cNvSpPr>
            <a:spLocks noGrp="1"/>
          </p:cNvSpPr>
          <p:nvPr>
            <p:ph type="title" idx="4294967295"/>
          </p:nvPr>
        </p:nvSpPr>
        <p:spPr>
          <a:xfrm>
            <a:off x="1027223" y="5936595"/>
            <a:ext cx="9966960" cy="1325880"/>
          </a:xfrm>
        </p:spPr>
        <p:txBody>
          <a:bodyPr vert="horz" lIns="91440" tIns="45720" rIns="91440" bIns="45720" rtlCol="0" anchor="b">
            <a:normAutofit fontScale="90000"/>
          </a:bodyPr>
          <a:lstStyle/>
          <a:p>
            <a:pPr algn="ctr">
              <a:lnSpc>
                <a:spcPct val="85000"/>
              </a:lnSpc>
            </a:pPr>
            <a:r>
              <a:rPr lang="en-US" sz="4600" b="1" cap="all" dirty="0">
                <a:solidFill>
                  <a:schemeClr val="bg1"/>
                </a:solidFill>
              </a:rPr>
              <a:t> session </a:t>
            </a:r>
            <a:r>
              <a:rPr lang="en-US" sz="4600" b="1" dirty="0">
                <a:solidFill>
                  <a:schemeClr val="bg1"/>
                </a:solidFill>
              </a:rPr>
              <a:t>22</a:t>
            </a:r>
            <a:r>
              <a:rPr lang="en-US" sz="4600" b="1" cap="all" dirty="0">
                <a:solidFill>
                  <a:schemeClr val="bg1"/>
                </a:solidFill>
              </a:rPr>
              <a:t> of  SIMPLE</a:t>
            </a:r>
            <a:br>
              <a:rPr lang="en-US" sz="4600" b="1" cap="all" dirty="0">
                <a:solidFill>
                  <a:schemeClr val="bg1"/>
                </a:solidFill>
              </a:rPr>
            </a:br>
            <a:r>
              <a:rPr lang="en-US" sz="4600" b="1" dirty="0">
                <a:solidFill>
                  <a:schemeClr val="bg1"/>
                </a:solidFill>
              </a:rPr>
              <a:t>welcome back from the break</a:t>
            </a:r>
            <a:br>
              <a:rPr lang="en-US" sz="4600" b="1" cap="all" dirty="0"/>
            </a:br>
            <a:endParaRPr lang="en-US" sz="4600" b="1" cap="all" dirty="0"/>
          </a:p>
        </p:txBody>
      </p:sp>
      <p:pic>
        <p:nvPicPr>
          <p:cNvPr id="3" name="Picture 2" descr="A person looking at a mirror&#10;&#10;AI-generated content may be incorrect.">
            <a:extLst>
              <a:ext uri="{FF2B5EF4-FFF2-40B4-BE49-F238E27FC236}">
                <a16:creationId xmlns:a16="http://schemas.microsoft.com/office/drawing/2014/main" id="{763534DD-5F89-3A69-2C50-4E52FC81C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824" y="258465"/>
            <a:ext cx="7207731" cy="5112328"/>
          </a:xfrm>
          <a:prstGeom prst="rect">
            <a:avLst/>
          </a:prstGeom>
        </p:spPr>
      </p:pic>
    </p:spTree>
    <p:extLst>
      <p:ext uri="{BB962C8B-B14F-4D97-AF65-F5344CB8AC3E}">
        <p14:creationId xmlns:p14="http://schemas.microsoft.com/office/powerpoint/2010/main" val="3680235766"/>
      </p:ext>
    </p:extLst>
  </p:cSld>
  <p:clrMapOvr>
    <a:masterClrMapping/>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F09957-FEAE-4C3F-B0A5-668F0DC03F61}"/>
              </a:ext>
            </a:extLst>
          </p:cNvPr>
          <p:cNvSpPr>
            <a:spLocks noGrp="1"/>
          </p:cNvSpPr>
          <p:nvPr>
            <p:ph type="title"/>
          </p:nvPr>
        </p:nvSpPr>
        <p:spPr>
          <a:xfrm>
            <a:off x="-722051" y="172065"/>
            <a:ext cx="7048692" cy="1059180"/>
          </a:xfrm>
        </p:spPr>
        <p:txBody>
          <a:bodyPr>
            <a:normAutofit/>
          </a:bodyPr>
          <a:lstStyle/>
          <a:p>
            <a:pPr algn="ctr"/>
            <a:r>
              <a:rPr lang="en-CA" sz="3200" dirty="0">
                <a:solidFill>
                  <a:schemeClr val="bg1"/>
                </a:solidFill>
              </a:rPr>
              <a:t>What we will do today</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20909AD-120C-4198-AE70-8D4CFBC6D221}"/>
              </a:ext>
            </a:extLst>
          </p:cNvPr>
          <p:cNvSpPr>
            <a:spLocks noGrp="1"/>
          </p:cNvSpPr>
          <p:nvPr>
            <p:ph idx="1"/>
          </p:nvPr>
        </p:nvSpPr>
        <p:spPr>
          <a:xfrm>
            <a:off x="5604590" y="290170"/>
            <a:ext cx="6587409" cy="6136509"/>
          </a:xfrm>
        </p:spPr>
        <p:txBody>
          <a:bodyPr>
            <a:normAutofit fontScale="92500" lnSpcReduction="20000"/>
          </a:bodyPr>
          <a:lstStyle/>
          <a:p>
            <a:pPr marL="0" indent="0">
              <a:buNone/>
            </a:pPr>
            <a:endParaRPr lang="en-CA" sz="2400" dirty="0"/>
          </a:p>
          <a:p>
            <a:r>
              <a:rPr lang="en-CA" sz="2400" dirty="0"/>
              <a:t>What is dissociation?</a:t>
            </a:r>
          </a:p>
          <a:p>
            <a:r>
              <a:rPr lang="en-CA" sz="2400" dirty="0"/>
              <a:t>Structural dissociation theory</a:t>
            </a:r>
          </a:p>
          <a:p>
            <a:r>
              <a:rPr lang="en-CA" sz="2400" dirty="0"/>
              <a:t>How dissociation arises from trauma</a:t>
            </a:r>
          </a:p>
          <a:p>
            <a:r>
              <a:rPr lang="en-CA" sz="2400" dirty="0"/>
              <a:t>Primary structural dissociation</a:t>
            </a:r>
          </a:p>
          <a:p>
            <a:r>
              <a:rPr lang="en-CA" sz="2400" dirty="0"/>
              <a:t>Types of flashbacks</a:t>
            </a:r>
          </a:p>
          <a:p>
            <a:r>
              <a:rPr lang="en-CA" sz="2400" dirty="0"/>
              <a:t>Features of PTSD</a:t>
            </a:r>
          </a:p>
          <a:p>
            <a:r>
              <a:rPr lang="en-CA" sz="2400" dirty="0"/>
              <a:t>Secondary structural dissociation</a:t>
            </a:r>
          </a:p>
          <a:p>
            <a:r>
              <a:rPr lang="en-CA" sz="2400" dirty="0"/>
              <a:t>Tertiary structural dissociation</a:t>
            </a:r>
          </a:p>
          <a:p>
            <a:r>
              <a:rPr lang="en-CA" sz="2400" dirty="0"/>
              <a:t>Controversies in the diagnosis of dissociative identity disorder</a:t>
            </a:r>
          </a:p>
          <a:p>
            <a:r>
              <a:rPr lang="en-CA" sz="2400" dirty="0">
                <a:solidFill>
                  <a:schemeClr val="bg1"/>
                </a:solidFill>
              </a:rPr>
              <a:t>Treatment of the trauma spectrum disorders</a:t>
            </a:r>
          </a:p>
          <a:p>
            <a:r>
              <a:rPr lang="en-CA" sz="2400" dirty="0"/>
              <a:t>How simple addresses the three stages of trauma therapy</a:t>
            </a:r>
          </a:p>
          <a:p>
            <a:r>
              <a:rPr lang="en-CA" sz="2400" dirty="0"/>
              <a:t>Special considerations in the treatment of trauma</a:t>
            </a:r>
          </a:p>
          <a:p>
            <a:endParaRPr lang="en-CA" sz="2400" dirty="0"/>
          </a:p>
          <a:p>
            <a:endParaRPr lang="en-CA" sz="2400" dirty="0"/>
          </a:p>
          <a:p>
            <a:endParaRPr lang="en-CA" sz="2400" dirty="0"/>
          </a:p>
          <a:p>
            <a:endParaRPr lang="en-CA" dirty="0"/>
          </a:p>
          <a:p>
            <a:endParaRPr lang="en-CA" dirty="0"/>
          </a:p>
          <a:p>
            <a:pPr marL="0" indent="0">
              <a:buNone/>
            </a:pPr>
            <a:endParaRPr lang="en-CA" dirty="0"/>
          </a:p>
        </p:txBody>
      </p:sp>
      <p:pic>
        <p:nvPicPr>
          <p:cNvPr id="1026" name="Picture 2" descr="Dissociation and the self: What part of the brain makes you, you?">
            <a:extLst>
              <a:ext uri="{FF2B5EF4-FFF2-40B4-BE49-F238E27FC236}">
                <a16:creationId xmlns:a16="http://schemas.microsoft.com/office/drawing/2014/main" id="{B0308356-0E0E-44B5-BF0E-753086427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4" y="1433378"/>
            <a:ext cx="5328882" cy="409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6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0225" y="803441"/>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61EACB-04B7-FAAB-5442-4504A5580AFC}"/>
              </a:ext>
            </a:extLst>
          </p:cNvPr>
          <p:cNvSpPr txBox="1"/>
          <p:nvPr/>
        </p:nvSpPr>
        <p:spPr>
          <a:xfrm>
            <a:off x="5998648" y="2800714"/>
            <a:ext cx="5776236" cy="3416320"/>
          </a:xfrm>
          <a:prstGeom prst="rect">
            <a:avLst/>
          </a:prstGeom>
          <a:noFill/>
        </p:spPr>
        <p:txBody>
          <a:bodyPr wrap="square">
            <a:spAutoFit/>
          </a:bodyPr>
          <a:lstStyle/>
          <a:p>
            <a:r>
              <a:rPr lang="en-US" sz="3600" dirty="0"/>
              <a:t>If PTSD, complex PTSD, and DID or primary, secondary and tertiary dissociation are all on the dissociative spectrum is their treatment similar?</a:t>
            </a:r>
            <a:r>
              <a:rPr lang="en-CA" sz="3600" dirty="0"/>
              <a:t>  </a:t>
            </a:r>
          </a:p>
        </p:txBody>
      </p:sp>
    </p:spTree>
    <p:extLst>
      <p:ext uri="{BB962C8B-B14F-4D97-AF65-F5344CB8AC3E}">
        <p14:creationId xmlns:p14="http://schemas.microsoft.com/office/powerpoint/2010/main" val="36084547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68B18-29D2-E5C8-8900-2867211F6F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0C24B39-C298-C104-EDEC-D98B66BAB879}"/>
              </a:ext>
            </a:extLst>
          </p:cNvPr>
          <p:cNvSpPr>
            <a:spLocks noGrp="1"/>
          </p:cNvSpPr>
          <p:nvPr>
            <p:ph type="title" idx="4294967295"/>
          </p:nvPr>
        </p:nvSpPr>
        <p:spPr>
          <a:xfrm>
            <a:off x="-359121" y="453584"/>
            <a:ext cx="4926553" cy="714375"/>
          </a:xfrm>
        </p:spPr>
        <p:txBody>
          <a:bodyPr>
            <a:noAutofit/>
          </a:bodyPr>
          <a:lstStyle/>
          <a:p>
            <a:pPr algn="ctr"/>
            <a:r>
              <a:rPr lang="en-CA" sz="2400" dirty="0">
                <a:solidFill>
                  <a:schemeClr val="bg1"/>
                </a:solidFill>
              </a:rPr>
              <a:t>Treatment of TRAUMA spectrum disorders</a:t>
            </a:r>
          </a:p>
        </p:txBody>
      </p:sp>
      <p:sp>
        <p:nvSpPr>
          <p:cNvPr id="5" name="Content Placeholder 4">
            <a:extLst>
              <a:ext uri="{FF2B5EF4-FFF2-40B4-BE49-F238E27FC236}">
                <a16:creationId xmlns:a16="http://schemas.microsoft.com/office/drawing/2014/main" id="{8D6CF1C5-1E27-D940-576D-7BCF99B605B9}"/>
              </a:ext>
            </a:extLst>
          </p:cNvPr>
          <p:cNvSpPr>
            <a:spLocks noGrp="1"/>
          </p:cNvSpPr>
          <p:nvPr>
            <p:ph idx="4294967295"/>
          </p:nvPr>
        </p:nvSpPr>
        <p:spPr>
          <a:xfrm>
            <a:off x="4223457" y="163514"/>
            <a:ext cx="7968543" cy="7012403"/>
          </a:xfrm>
        </p:spPr>
        <p:txBody>
          <a:bodyPr>
            <a:normAutofit/>
          </a:bodyPr>
          <a:lstStyle/>
          <a:p>
            <a:pPr>
              <a:spcBef>
                <a:spcPts val="0"/>
              </a:spcBef>
              <a:spcAft>
                <a:spcPts val="0"/>
              </a:spcAft>
            </a:pPr>
            <a:r>
              <a:rPr lang="en-CA" sz="2300" dirty="0"/>
              <a:t>Today there is more scientific knowledge, public awareness, and peer initiatives in the fields of trauma and its treatment than there’s ever been, but there is also a great lack of well-trained trauma treatment providers, programs and resources.</a:t>
            </a:r>
          </a:p>
          <a:p>
            <a:pPr>
              <a:spcBef>
                <a:spcPts val="0"/>
              </a:spcBef>
              <a:spcAft>
                <a:spcPts val="0"/>
              </a:spcAft>
            </a:pPr>
            <a:endParaRPr lang="en-CA" sz="2300" dirty="0"/>
          </a:p>
          <a:p>
            <a:pPr>
              <a:spcBef>
                <a:spcPts val="0"/>
              </a:spcBef>
              <a:spcAft>
                <a:spcPts val="0"/>
              </a:spcAft>
            </a:pPr>
            <a:r>
              <a:rPr lang="en-CA" sz="2300" dirty="0"/>
              <a:t>We are in a situation akin to that which the treatment of acute lymphocytic leukemia, the most common type of childhood cancer, was in in the 1970’s when it had a 90% mortality rate. Today the mortality rate of ALL has dropped to 10%. This is not because we have any new treatments. We are still using all the same ones as we did 50 years ago. What has changed is that we’re much better at using those treatments in a uniform systematic way.</a:t>
            </a:r>
          </a:p>
          <a:p>
            <a:pPr marL="0" indent="0">
              <a:spcBef>
                <a:spcPts val="0"/>
              </a:spcBef>
              <a:spcAft>
                <a:spcPts val="0"/>
              </a:spcAft>
              <a:buNone/>
            </a:pPr>
            <a:r>
              <a:rPr lang="en-CA" sz="2300" dirty="0"/>
              <a:t> </a:t>
            </a:r>
          </a:p>
          <a:p>
            <a:pPr>
              <a:spcBef>
                <a:spcPts val="0"/>
              </a:spcBef>
              <a:spcAft>
                <a:spcPts val="0"/>
              </a:spcAft>
            </a:pPr>
            <a:r>
              <a:rPr lang="en-CA" sz="2300" dirty="0"/>
              <a:t>Similarly with dissociative/trauma spectrum disorders, if we were better at using the treatments we’ve known about for 100 years effectively, we’d have much better treatment outcomes.</a:t>
            </a:r>
          </a:p>
          <a:p>
            <a:endParaRPr lang="en-CA" dirty="0"/>
          </a:p>
          <a:p>
            <a:endParaRPr lang="en-CA" dirty="0"/>
          </a:p>
        </p:txBody>
      </p:sp>
      <p:pic>
        <p:nvPicPr>
          <p:cNvPr id="3" name="Picture 2" descr="A diagram of a trauma therapy&#10;&#10;Description automatically generated">
            <a:extLst>
              <a:ext uri="{FF2B5EF4-FFF2-40B4-BE49-F238E27FC236}">
                <a16:creationId xmlns:a16="http://schemas.microsoft.com/office/drawing/2014/main" id="{5331B0DB-1389-0EF1-887F-2E28980CD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7" y="1167959"/>
            <a:ext cx="4075458" cy="5003514"/>
          </a:xfrm>
          <a:prstGeom prst="rect">
            <a:avLst/>
          </a:prstGeom>
        </p:spPr>
      </p:pic>
    </p:spTree>
    <p:extLst>
      <p:ext uri="{BB962C8B-B14F-4D97-AF65-F5344CB8AC3E}">
        <p14:creationId xmlns:p14="http://schemas.microsoft.com/office/powerpoint/2010/main" val="165595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Truth About Dissociation And Trauma">
            <a:hlinkClick r:id="" action="ppaction://media"/>
            <a:extLst>
              <a:ext uri="{FF2B5EF4-FFF2-40B4-BE49-F238E27FC236}">
                <a16:creationId xmlns:a16="http://schemas.microsoft.com/office/drawing/2014/main" id="{27FFE1FB-7D02-D24D-3F83-E376DB566B6D}"/>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71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97E180-6F9A-46B7-A66A-FB11A5CDF0B6}"/>
              </a:ext>
            </a:extLst>
          </p:cNvPr>
          <p:cNvSpPr>
            <a:spLocks noGrp="1"/>
          </p:cNvSpPr>
          <p:nvPr>
            <p:ph type="title" idx="4294967295"/>
          </p:nvPr>
        </p:nvSpPr>
        <p:spPr>
          <a:xfrm>
            <a:off x="-359121" y="453584"/>
            <a:ext cx="4926553" cy="714375"/>
          </a:xfrm>
        </p:spPr>
        <p:txBody>
          <a:bodyPr>
            <a:noAutofit/>
          </a:bodyPr>
          <a:lstStyle/>
          <a:p>
            <a:pPr algn="ctr"/>
            <a:r>
              <a:rPr lang="en-CA" sz="2400" dirty="0">
                <a:solidFill>
                  <a:schemeClr val="bg1"/>
                </a:solidFill>
              </a:rPr>
              <a:t>Treatment of TRAUMA spectrum disorders</a:t>
            </a:r>
          </a:p>
        </p:txBody>
      </p:sp>
      <p:sp>
        <p:nvSpPr>
          <p:cNvPr id="5" name="Content Placeholder 4">
            <a:extLst>
              <a:ext uri="{FF2B5EF4-FFF2-40B4-BE49-F238E27FC236}">
                <a16:creationId xmlns:a16="http://schemas.microsoft.com/office/drawing/2014/main" id="{79695B53-CFF8-4CD9-B008-5F9A5CDCBC10}"/>
              </a:ext>
            </a:extLst>
          </p:cNvPr>
          <p:cNvSpPr>
            <a:spLocks noGrp="1"/>
          </p:cNvSpPr>
          <p:nvPr>
            <p:ph idx="4294967295"/>
          </p:nvPr>
        </p:nvSpPr>
        <p:spPr>
          <a:xfrm>
            <a:off x="4157030" y="163514"/>
            <a:ext cx="7968543" cy="7012403"/>
          </a:xfrm>
        </p:spPr>
        <p:txBody>
          <a:bodyPr>
            <a:normAutofit lnSpcReduction="10000"/>
          </a:bodyPr>
          <a:lstStyle/>
          <a:p>
            <a:pPr>
              <a:spcBef>
                <a:spcPts val="0"/>
              </a:spcBef>
              <a:spcAft>
                <a:spcPts val="0"/>
              </a:spcAft>
            </a:pPr>
            <a:r>
              <a:rPr lang="en-CA" sz="2300" dirty="0"/>
              <a:t>In this segment of today’s session, we will explore the three phases of treatment for dissociative trauma spectrum disorders which are the common denominator of all trauma treatment approaches. Keep in mind that treatment needs, of course, to be individualized for each person. For instance, people with single event PTSD who have good resources may not need to spend a lot of time in phase I of treatment and may be able to proceed directly to phase II.</a:t>
            </a:r>
          </a:p>
          <a:p>
            <a:pPr>
              <a:spcBef>
                <a:spcPts val="0"/>
              </a:spcBef>
              <a:spcAft>
                <a:spcPts val="0"/>
              </a:spcAft>
            </a:pPr>
            <a:endParaRPr lang="en-CA" sz="2300" dirty="0"/>
          </a:p>
          <a:p>
            <a:pPr>
              <a:spcBef>
                <a:spcPts val="0"/>
              </a:spcBef>
              <a:spcAft>
                <a:spcPts val="0"/>
              </a:spcAft>
            </a:pPr>
            <a:r>
              <a:rPr lang="en-CA" sz="2300" dirty="0"/>
              <a:t>On the other hand, people who have fewer “resources” may need to spend considerable time in phase I stabilization whereas those with significant psychosocial developmental issues may need to spend considerable time in phase III</a:t>
            </a:r>
          </a:p>
          <a:p>
            <a:pPr>
              <a:spcBef>
                <a:spcPts val="0"/>
              </a:spcBef>
              <a:spcAft>
                <a:spcPts val="0"/>
              </a:spcAft>
            </a:pPr>
            <a:endParaRPr lang="en-CA" sz="2300" dirty="0"/>
          </a:p>
          <a:p>
            <a:pPr>
              <a:spcBef>
                <a:spcPts val="0"/>
              </a:spcBef>
              <a:spcAft>
                <a:spcPts val="0"/>
              </a:spcAft>
            </a:pPr>
            <a:r>
              <a:rPr lang="en-CA" sz="2300" dirty="0"/>
              <a:t>We will also explore how specific treatment issues arise in each of the three types of structural dissociation. For example, shame is an important consideration in secondary structural dissociation/complex PTSD. We’ll explore why.</a:t>
            </a:r>
          </a:p>
          <a:p>
            <a:pPr>
              <a:spcBef>
                <a:spcPts val="0"/>
              </a:spcBef>
              <a:spcAft>
                <a:spcPts val="0"/>
              </a:spcAft>
            </a:pPr>
            <a:endParaRPr lang="en-CA" sz="2300" dirty="0"/>
          </a:p>
          <a:p>
            <a:pPr>
              <a:spcBef>
                <a:spcPts val="0"/>
              </a:spcBef>
              <a:spcAft>
                <a:spcPts val="0"/>
              </a:spcAft>
            </a:pPr>
            <a:r>
              <a:rPr lang="en-CA" sz="2300" dirty="0"/>
              <a:t>In  the next two sessions we will discuss Wise mind remediation and Internal family systems which are both phase II trauma processing approaches.  </a:t>
            </a:r>
          </a:p>
          <a:p>
            <a:endParaRPr lang="en-CA" dirty="0"/>
          </a:p>
          <a:p>
            <a:endParaRPr lang="en-CA" dirty="0"/>
          </a:p>
        </p:txBody>
      </p:sp>
      <p:pic>
        <p:nvPicPr>
          <p:cNvPr id="3" name="Picture 2" descr="A diagram of a trauma therapy&#10;&#10;Description automatically generated">
            <a:extLst>
              <a:ext uri="{FF2B5EF4-FFF2-40B4-BE49-F238E27FC236}">
                <a16:creationId xmlns:a16="http://schemas.microsoft.com/office/drawing/2014/main" id="{79A325FD-DE6D-1272-317D-96A931FD2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7" y="1167959"/>
            <a:ext cx="4075458" cy="5003514"/>
          </a:xfrm>
          <a:prstGeom prst="rect">
            <a:avLst/>
          </a:prstGeom>
        </p:spPr>
      </p:pic>
    </p:spTree>
    <p:extLst>
      <p:ext uri="{BB962C8B-B14F-4D97-AF65-F5344CB8AC3E}">
        <p14:creationId xmlns:p14="http://schemas.microsoft.com/office/powerpoint/2010/main" val="201574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nfographic: Brain-Based Approaches to Help Clients After Trauma">
            <a:extLst>
              <a:ext uri="{FF2B5EF4-FFF2-40B4-BE49-F238E27FC236}">
                <a16:creationId xmlns:a16="http://schemas.microsoft.com/office/drawing/2014/main" id="{EC50000A-58EB-47D8-8F72-EAF8164322A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8491" y="638845"/>
            <a:ext cx="5426354" cy="3839637"/>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The Body Keeps the Score: Brain, Mind, and Body in the Healing of Trauma:  van der Kolk M.D., Bessel: 9780670785933: Psychiatry: Amazon Canada">
            <a:extLst>
              <a:ext uri="{FF2B5EF4-FFF2-40B4-BE49-F238E27FC236}">
                <a16:creationId xmlns:a16="http://schemas.microsoft.com/office/drawing/2014/main" id="{BD05F775-981D-4FE8-A474-81048D30B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4614" y="614535"/>
            <a:ext cx="4951162" cy="38396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E81A4F1-FEB6-4152-986E-0F34BA16CA34}"/>
              </a:ext>
            </a:extLst>
          </p:cNvPr>
          <p:cNvSpPr txBox="1"/>
          <p:nvPr/>
        </p:nvSpPr>
        <p:spPr>
          <a:xfrm>
            <a:off x="2339164" y="-54507"/>
            <a:ext cx="8353768" cy="584775"/>
          </a:xfrm>
          <a:prstGeom prst="rect">
            <a:avLst/>
          </a:prstGeom>
          <a:noFill/>
        </p:spPr>
        <p:txBody>
          <a:bodyPr wrap="square">
            <a:spAutoFit/>
          </a:bodyPr>
          <a:lstStyle/>
          <a:p>
            <a:r>
              <a:rPr lang="en-CA" sz="3200" dirty="0">
                <a:solidFill>
                  <a:schemeClr val="bg1"/>
                </a:solidFill>
              </a:rPr>
              <a:t>BOTTOM UP VS. TOP-DOWN APPROACHES</a:t>
            </a:r>
          </a:p>
        </p:txBody>
      </p:sp>
      <p:sp>
        <p:nvSpPr>
          <p:cNvPr id="3" name="TextBox 2">
            <a:extLst>
              <a:ext uri="{FF2B5EF4-FFF2-40B4-BE49-F238E27FC236}">
                <a16:creationId xmlns:a16="http://schemas.microsoft.com/office/drawing/2014/main" id="{17A0BC6C-8CB7-ADCE-C5F8-EB3D4B6DAD60}"/>
              </a:ext>
            </a:extLst>
          </p:cNvPr>
          <p:cNvSpPr txBox="1"/>
          <p:nvPr/>
        </p:nvSpPr>
        <p:spPr>
          <a:xfrm>
            <a:off x="-103910" y="4538439"/>
            <a:ext cx="12295909" cy="2246769"/>
          </a:xfrm>
          <a:prstGeom prst="rect">
            <a:avLst/>
          </a:prstGeom>
          <a:noFill/>
        </p:spPr>
        <p:txBody>
          <a:bodyPr wrap="square">
            <a:spAutoFit/>
          </a:bodyPr>
          <a:lstStyle/>
          <a:p>
            <a:pPr marL="285750" indent="-285750">
              <a:buFont typeface="Arial" panose="020B0604020202020204" pitchFamily="34" charset="0"/>
              <a:buChar char="•"/>
            </a:pPr>
            <a:r>
              <a:rPr lang="en-CA" sz="2000" dirty="0"/>
              <a:t> Trauma treatment approaches are commonly grouped into “top down” or “bottom up” categories. “Top” refers to the rational brain, thinking, or cognition, “bottom” to the body or somatic information center. Trauma affects all three information processing centers, but specific treatment approaches tend to target primarily the body or thinking.</a:t>
            </a:r>
          </a:p>
          <a:p>
            <a:pPr marL="285750" indent="-285750">
              <a:buFont typeface="Arial" panose="020B0604020202020204" pitchFamily="34" charset="0"/>
              <a:buChar char="•"/>
            </a:pPr>
            <a:r>
              <a:rPr lang="en-CA" sz="2000" dirty="0"/>
              <a:t>Top-down approaches help people think differently, bottom-up help people cope with their sensations, emotions, and action urges. </a:t>
            </a:r>
          </a:p>
          <a:p>
            <a:pPr marL="285750" indent="-285750">
              <a:buFont typeface="Arial" panose="020B0604020202020204" pitchFamily="34" charset="0"/>
              <a:buChar char="•"/>
            </a:pPr>
            <a:r>
              <a:rPr lang="en-CA" sz="2000" dirty="0"/>
              <a:t>For example, CBT and MBCT are top-down approaches, Yoga, EMDR, and the sensorimotor therapies bottom up.  </a:t>
            </a:r>
          </a:p>
        </p:txBody>
      </p:sp>
    </p:spTree>
    <p:extLst>
      <p:ext uri="{BB962C8B-B14F-4D97-AF65-F5344CB8AC3E}">
        <p14:creationId xmlns:p14="http://schemas.microsoft.com/office/powerpoint/2010/main" val="27440458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9448EB-DE7C-4F2F-9968-B485D2E6D252}"/>
              </a:ext>
            </a:extLst>
          </p:cNvPr>
          <p:cNvSpPr>
            <a:spLocks noGrp="1"/>
          </p:cNvSpPr>
          <p:nvPr>
            <p:ph type="title" idx="4294967295"/>
          </p:nvPr>
        </p:nvSpPr>
        <p:spPr>
          <a:xfrm>
            <a:off x="144422" y="148075"/>
            <a:ext cx="11688791" cy="713502"/>
          </a:xfrm>
        </p:spPr>
        <p:txBody>
          <a:bodyPr vert="horz" lIns="91440" tIns="45720" rIns="91440" bIns="45720" rtlCol="0" anchor="ctr">
            <a:noAutofit/>
          </a:bodyPr>
          <a:lstStyle/>
          <a:p>
            <a:pPr algn="ctr">
              <a:lnSpc>
                <a:spcPct val="90000"/>
              </a:lnSpc>
            </a:pPr>
            <a:r>
              <a:rPr lang="en-US" sz="3600" dirty="0">
                <a:solidFill>
                  <a:schemeClr val="bg1"/>
                </a:solidFill>
              </a:rPr>
              <a:t>General Principles of Therapy of dissociative and </a:t>
            </a:r>
            <a:br>
              <a:rPr lang="en-US" sz="3600" dirty="0">
                <a:solidFill>
                  <a:schemeClr val="bg1"/>
                </a:solidFill>
              </a:rPr>
            </a:br>
            <a:r>
              <a:rPr lang="en-US" sz="3600" dirty="0">
                <a:solidFill>
                  <a:schemeClr val="bg1"/>
                </a:solidFill>
              </a:rPr>
              <a:t>trauma spectrum disorders</a:t>
            </a:r>
          </a:p>
        </p:txBody>
      </p:sp>
      <p:sp>
        <p:nvSpPr>
          <p:cNvPr id="5" name="Content Placeholder 4">
            <a:extLst>
              <a:ext uri="{FF2B5EF4-FFF2-40B4-BE49-F238E27FC236}">
                <a16:creationId xmlns:a16="http://schemas.microsoft.com/office/drawing/2014/main" id="{2B4576E1-FB93-438D-AAEF-3CB1D6866C6D}"/>
              </a:ext>
            </a:extLst>
          </p:cNvPr>
          <p:cNvSpPr>
            <a:spLocks noGrp="1"/>
          </p:cNvSpPr>
          <p:nvPr>
            <p:ph sz="half" idx="4294967295"/>
          </p:nvPr>
        </p:nvSpPr>
        <p:spPr>
          <a:xfrm>
            <a:off x="4119019" y="1064117"/>
            <a:ext cx="8072981" cy="5793883"/>
          </a:xfrm>
        </p:spPr>
        <p:txBody>
          <a:bodyPr vert="horz" lIns="91440" tIns="45720" rIns="91440" bIns="45720" rtlCol="0" anchor="ctr">
            <a:normAutofit fontScale="85000" lnSpcReduction="20000"/>
          </a:bodyPr>
          <a:lstStyle/>
          <a:p>
            <a:r>
              <a:rPr lang="en-US" sz="2000" dirty="0"/>
              <a:t>The foundations underlying the treatment approaches for the dissociative and trauma spectrum  disorders have not changed much since the time of Pierre Janet.</a:t>
            </a:r>
          </a:p>
          <a:p>
            <a:r>
              <a:rPr lang="en-US" sz="2000" dirty="0"/>
              <a:t>There are three phases (or stages) to the active stage treatment of trauma spectrum dissociative disorders be they primary, secondary, or tertiary dissociation. </a:t>
            </a:r>
          </a:p>
          <a:p>
            <a:r>
              <a:rPr lang="en-US" sz="2000" dirty="0">
                <a:solidFill>
                  <a:schemeClr val="bg1"/>
                </a:solidFill>
              </a:rPr>
              <a:t>Phase 1 </a:t>
            </a:r>
            <a:r>
              <a:rPr lang="en-US" sz="2000" dirty="0"/>
              <a:t>deals with the person’s safety and aims to stabilize them</a:t>
            </a:r>
            <a:r>
              <a:rPr lang="en-US" sz="2000" dirty="0">
                <a:solidFill>
                  <a:schemeClr val="bg1"/>
                </a:solidFill>
              </a:rPr>
              <a:t> </a:t>
            </a:r>
          </a:p>
          <a:p>
            <a:r>
              <a:rPr lang="en-US" sz="2000" dirty="0">
                <a:solidFill>
                  <a:schemeClr val="bg1"/>
                </a:solidFill>
              </a:rPr>
              <a:t>phase 2 </a:t>
            </a:r>
            <a:r>
              <a:rPr lang="en-US" sz="2000" dirty="0"/>
              <a:t>deals with remembrance and mourning of past trauma and </a:t>
            </a:r>
          </a:p>
          <a:p>
            <a:r>
              <a:rPr lang="en-US" sz="2000" dirty="0">
                <a:solidFill>
                  <a:schemeClr val="bg1"/>
                </a:solidFill>
              </a:rPr>
              <a:t>phase 3 </a:t>
            </a:r>
            <a:r>
              <a:rPr lang="en-US" sz="2000" dirty="0"/>
              <a:t>reconnection with the world of other people, nature, the universe and a meaningful occupation.</a:t>
            </a:r>
          </a:p>
          <a:p>
            <a:r>
              <a:rPr lang="en-US" sz="2000" dirty="0"/>
              <a:t>If people are pre-contemplative, they may not understand that their symptoms and distress are in part the effects of their past trauma on their present. They may believe the problem is only with the world, others, social systems, or health care providers and not also with them. If people are pre-contemplative psychoeducation is critical.</a:t>
            </a:r>
          </a:p>
          <a:p>
            <a:r>
              <a:rPr lang="en-US" sz="2000" dirty="0"/>
              <a:t>Re-enacting traumatic issues with health care providers who are not trauma informed is not helpful for the person </a:t>
            </a:r>
          </a:p>
          <a:p>
            <a:r>
              <a:rPr lang="en-US" sz="2000" dirty="0"/>
              <a:t>DBT , and CBT are mostly phase I therapies.</a:t>
            </a:r>
          </a:p>
          <a:p>
            <a:r>
              <a:rPr lang="en-US" sz="2000" dirty="0"/>
              <a:t>SIMPLE uses DBT and CBT phase I strategies </a:t>
            </a:r>
          </a:p>
          <a:p>
            <a:r>
              <a:rPr lang="en-US" sz="2000" dirty="0"/>
              <a:t>Simple’s Internal family systems, Wise mind remediation, and editing, splicing, and pasting are phase II strategies</a:t>
            </a:r>
          </a:p>
          <a:p>
            <a:r>
              <a:rPr lang="en-US" sz="2000" dirty="0"/>
              <a:t> The goals diary card procedure is a phase III strategy</a:t>
            </a:r>
          </a:p>
          <a:p>
            <a:endParaRPr lang="en-US" dirty="0"/>
          </a:p>
        </p:txBody>
      </p:sp>
      <p:pic>
        <p:nvPicPr>
          <p:cNvPr id="7" name="Picture 2" descr="Treatment of Complex Traumatic Stress Disorders - ppt video online download">
            <a:extLst>
              <a:ext uri="{FF2B5EF4-FFF2-40B4-BE49-F238E27FC236}">
                <a16:creationId xmlns:a16="http://schemas.microsoft.com/office/drawing/2014/main" id="{D3C99A44-B6B9-42E0-B4FC-B134D1187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22" y="1364361"/>
            <a:ext cx="3728838" cy="498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6108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Three Stages of Healing Trauma, Online, Blue Mountains, Springwood">
            <a:extLst>
              <a:ext uri="{FF2B5EF4-FFF2-40B4-BE49-F238E27FC236}">
                <a16:creationId xmlns:a16="http://schemas.microsoft.com/office/drawing/2014/main" id="{6D2C56A6-CBB9-0594-3440-5D3032EE9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091" y="694481"/>
            <a:ext cx="10368122" cy="58266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AF0F3B-2C0D-866A-EDD2-89D198BCA6DD}"/>
              </a:ext>
            </a:extLst>
          </p:cNvPr>
          <p:cNvSpPr txBox="1"/>
          <p:nvPr/>
        </p:nvSpPr>
        <p:spPr>
          <a:xfrm>
            <a:off x="1371600" y="109706"/>
            <a:ext cx="9841947" cy="584775"/>
          </a:xfrm>
          <a:prstGeom prst="rect">
            <a:avLst/>
          </a:prstGeom>
          <a:noFill/>
        </p:spPr>
        <p:txBody>
          <a:bodyPr wrap="square">
            <a:spAutoFit/>
          </a:bodyPr>
          <a:lstStyle/>
          <a:p>
            <a:r>
              <a:rPr lang="en-US" sz="3200" dirty="0">
                <a:solidFill>
                  <a:schemeClr val="bg1"/>
                </a:solidFill>
              </a:rPr>
              <a:t>THE GOALS OF EACH OF THE STAGES OF TREATMENT</a:t>
            </a:r>
          </a:p>
        </p:txBody>
      </p:sp>
    </p:spTree>
    <p:extLst>
      <p:ext uri="{BB962C8B-B14F-4D97-AF65-F5344CB8AC3E}">
        <p14:creationId xmlns:p14="http://schemas.microsoft.com/office/powerpoint/2010/main" val="18637312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tages of Complex Trauma Recovery – Complex Trauma Healing">
            <a:extLst>
              <a:ext uri="{FF2B5EF4-FFF2-40B4-BE49-F238E27FC236}">
                <a16:creationId xmlns:a16="http://schemas.microsoft.com/office/drawing/2014/main" id="{94E9912D-2BCF-4F02-8F48-2A3D7D7B1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964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eatment of Complex Traumatic Stress Disorders - ppt video online download">
            <a:extLst>
              <a:ext uri="{FF2B5EF4-FFF2-40B4-BE49-F238E27FC236}">
                <a16:creationId xmlns:a16="http://schemas.microsoft.com/office/drawing/2014/main" id="{BB7C830B-39D4-436B-A3AB-0F144D6FA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69" y="284672"/>
            <a:ext cx="4183999" cy="61161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50E539-A71A-FD44-9687-3B5C815FB3A7}"/>
              </a:ext>
            </a:extLst>
          </p:cNvPr>
          <p:cNvSpPr txBox="1"/>
          <p:nvPr/>
        </p:nvSpPr>
        <p:spPr>
          <a:xfrm>
            <a:off x="4458990" y="197346"/>
            <a:ext cx="7612241" cy="5940088"/>
          </a:xfrm>
          <a:prstGeom prst="rect">
            <a:avLst/>
          </a:prstGeom>
          <a:noFill/>
        </p:spPr>
        <p:txBody>
          <a:bodyPr wrap="square">
            <a:spAutoFit/>
          </a:bodyPr>
          <a:lstStyle/>
          <a:p>
            <a:pPr indent="-285750">
              <a:buChar char="•"/>
            </a:pPr>
            <a:r>
              <a:rPr lang="en-US" sz="2000" dirty="0">
                <a:solidFill>
                  <a:schemeClr val="bg1"/>
                </a:solidFill>
              </a:rPr>
              <a:t>Stage I </a:t>
            </a:r>
            <a:r>
              <a:rPr lang="en-US" sz="2000" dirty="0"/>
              <a:t>in the healing of trauma spectrum disorders involves:</a:t>
            </a:r>
          </a:p>
          <a:p>
            <a:pPr indent="-285750">
              <a:buChar char="•"/>
            </a:pPr>
            <a:endParaRPr lang="en-US" sz="2000" dirty="0"/>
          </a:p>
          <a:p>
            <a:pPr indent="-285750">
              <a:buChar char="•"/>
            </a:pPr>
            <a:r>
              <a:rPr lang="en-US" sz="2000" dirty="0">
                <a:solidFill>
                  <a:schemeClr val="bg1"/>
                </a:solidFill>
              </a:rPr>
              <a:t>1) </a:t>
            </a:r>
            <a:r>
              <a:rPr lang="en-US" sz="2000" dirty="0"/>
              <a:t>developing a personal roadmap for the healing process.</a:t>
            </a:r>
          </a:p>
          <a:p>
            <a:pPr indent="-285750">
              <a:buChar char="•"/>
            </a:pPr>
            <a:endParaRPr lang="en-US" sz="2000" dirty="0"/>
          </a:p>
          <a:p>
            <a:pPr indent="-285750">
              <a:buChar char="•"/>
            </a:pPr>
            <a:r>
              <a:rPr lang="en-US" sz="2000" dirty="0">
                <a:solidFill>
                  <a:schemeClr val="bg1"/>
                </a:solidFill>
              </a:rPr>
              <a:t>2) </a:t>
            </a:r>
            <a:r>
              <a:rPr lang="en-US" sz="2000" dirty="0"/>
              <a:t>developing realistic and attainable goals and setting up a plan of action for achieving those goals in a practical timeframe </a:t>
            </a:r>
          </a:p>
          <a:p>
            <a:pPr indent="-285750">
              <a:buChar char="•"/>
            </a:pPr>
            <a:endParaRPr lang="en-US" sz="2000" dirty="0"/>
          </a:p>
          <a:p>
            <a:pPr indent="-285750">
              <a:buChar char="•"/>
            </a:pPr>
            <a:r>
              <a:rPr lang="en-US" sz="2000" dirty="0">
                <a:solidFill>
                  <a:schemeClr val="bg1"/>
                </a:solidFill>
              </a:rPr>
              <a:t>3) </a:t>
            </a:r>
            <a:r>
              <a:rPr lang="en-US" sz="2000" dirty="0"/>
              <a:t>establishing a sense of stability and safety in interpersonal relationships, one's own body, and all other areas of life </a:t>
            </a:r>
          </a:p>
          <a:p>
            <a:pPr indent="-285750">
              <a:buChar char="•"/>
            </a:pPr>
            <a:endParaRPr lang="en-US" sz="2000" dirty="0"/>
          </a:p>
          <a:p>
            <a:pPr indent="-285750">
              <a:buChar char="•"/>
            </a:pPr>
            <a:r>
              <a:rPr lang="en-US" sz="2000" dirty="0">
                <a:solidFill>
                  <a:schemeClr val="bg1"/>
                </a:solidFill>
              </a:rPr>
              <a:t>4) </a:t>
            </a:r>
            <a:r>
              <a:rPr lang="en-US" sz="2000" dirty="0"/>
              <a:t>learning how to regulate emotions, and how to manage psychological and behavioral symptoms that may contribute to a sense of instability and overall personal suffering </a:t>
            </a:r>
          </a:p>
          <a:p>
            <a:pPr indent="-285750">
              <a:buChar char="•"/>
            </a:pPr>
            <a:endParaRPr lang="en-US" sz="2000" dirty="0"/>
          </a:p>
          <a:p>
            <a:pPr indent="-285750">
              <a:buChar char="•"/>
            </a:pPr>
            <a:r>
              <a:rPr lang="en-US" sz="2000" dirty="0">
                <a:solidFill>
                  <a:schemeClr val="bg1"/>
                </a:solidFill>
              </a:rPr>
              <a:t>5) </a:t>
            </a:r>
            <a:r>
              <a:rPr lang="en-US" sz="2000" dirty="0"/>
              <a:t>beginning to recognize and tap into resources and inner strength.</a:t>
            </a:r>
          </a:p>
          <a:p>
            <a:pPr indent="-285750">
              <a:buChar char="•"/>
            </a:pPr>
            <a:endParaRPr lang="en-US" sz="2000" dirty="0"/>
          </a:p>
          <a:p>
            <a:pPr indent="-285750">
              <a:buChar char="•"/>
            </a:pPr>
            <a:r>
              <a:rPr lang="en-US" sz="2000" dirty="0">
                <a:solidFill>
                  <a:schemeClr val="bg1"/>
                </a:solidFill>
              </a:rPr>
              <a:t>6) </a:t>
            </a:r>
            <a:r>
              <a:rPr lang="en-US" sz="2000" dirty="0"/>
              <a:t>developing crucial coping mechanisms and life skills, geared towards effectively managing painful experiences and regulating emotional, mental, and physical responses.</a:t>
            </a:r>
          </a:p>
        </p:txBody>
      </p:sp>
    </p:spTree>
    <p:extLst>
      <p:ext uri="{BB962C8B-B14F-4D97-AF65-F5344CB8AC3E}">
        <p14:creationId xmlns:p14="http://schemas.microsoft.com/office/powerpoint/2010/main" val="38629200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27EA4-B2D8-9920-EEF1-31DD594CBE3B}"/>
            </a:ext>
          </a:extLst>
        </p:cNvPr>
        <p:cNvGrpSpPr/>
        <p:nvPr/>
      </p:nvGrpSpPr>
      <p:grpSpPr>
        <a:xfrm>
          <a:off x="0" y="0"/>
          <a:ext cx="0" cy="0"/>
          <a:chOff x="0" y="0"/>
          <a:chExt cx="0" cy="0"/>
        </a:xfrm>
      </p:grpSpPr>
      <p:pic>
        <p:nvPicPr>
          <p:cNvPr id="7170" name="Picture 2" descr="Treatment of Complex Traumatic Stress Disorders - ppt video online download">
            <a:extLst>
              <a:ext uri="{FF2B5EF4-FFF2-40B4-BE49-F238E27FC236}">
                <a16:creationId xmlns:a16="http://schemas.microsoft.com/office/drawing/2014/main" id="{02F2164E-E381-33D9-EE73-4D6EA701A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69" y="284672"/>
            <a:ext cx="4183999" cy="61161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612DC9-C36B-8428-4A41-B0D89E1619E9}"/>
              </a:ext>
            </a:extLst>
          </p:cNvPr>
          <p:cNvSpPr txBox="1"/>
          <p:nvPr/>
        </p:nvSpPr>
        <p:spPr>
          <a:xfrm>
            <a:off x="4458990" y="526580"/>
            <a:ext cx="7612241" cy="5632311"/>
          </a:xfrm>
          <a:prstGeom prst="rect">
            <a:avLst/>
          </a:prstGeom>
          <a:noFill/>
        </p:spPr>
        <p:txBody>
          <a:bodyPr wrap="square">
            <a:spAutoFit/>
          </a:bodyPr>
          <a:lstStyle/>
          <a:p>
            <a:pPr indent="-285750">
              <a:buChar char="•"/>
            </a:pPr>
            <a:r>
              <a:rPr lang="en-US" sz="2400" dirty="0"/>
              <a:t>Practically, Stage I stabilization goals include reduction and elimination of drug and alcohol abuse, promotion of good health, safe housing, adequate income, adequate transportation and setting and keeping a healthy schedule. </a:t>
            </a:r>
          </a:p>
          <a:p>
            <a:pPr indent="-285750">
              <a:buChar char="•"/>
            </a:pPr>
            <a:endParaRPr lang="en-US" sz="2400" dirty="0"/>
          </a:p>
          <a:p>
            <a:pPr indent="-285750">
              <a:buChar char="•"/>
            </a:pPr>
            <a:r>
              <a:rPr lang="en-US" sz="2400" dirty="0"/>
              <a:t>The main goals of stage I are developing a sense of personal safety, cultivating a healthy self-care routine and learning to regulate emotions and behaviors appropriately.</a:t>
            </a:r>
          </a:p>
          <a:p>
            <a:r>
              <a:rPr lang="en-US" sz="2400" dirty="0"/>
              <a:t> </a:t>
            </a:r>
          </a:p>
          <a:p>
            <a:pPr indent="-285750">
              <a:buChar char="•"/>
            </a:pPr>
            <a:r>
              <a:rPr lang="en-US" sz="2400" dirty="0"/>
              <a:t>Once these necessary skills become fully integrated into our lives, we will be able to do the stage II working through painful memories with far less mental and emotional repercussions. It is, however, not always necessary for everyone to do the stage II work of processing traumatic memories.</a:t>
            </a:r>
          </a:p>
        </p:txBody>
      </p:sp>
    </p:spTree>
    <p:extLst>
      <p:ext uri="{BB962C8B-B14F-4D97-AF65-F5344CB8AC3E}">
        <p14:creationId xmlns:p14="http://schemas.microsoft.com/office/powerpoint/2010/main" val="37319349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eatment of Complex Traumatic Stress Disorders - ppt video online download">
            <a:extLst>
              <a:ext uri="{FF2B5EF4-FFF2-40B4-BE49-F238E27FC236}">
                <a16:creationId xmlns:a16="http://schemas.microsoft.com/office/drawing/2014/main" id="{4174EEF3-A075-4275-A247-C0278A108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92" y="638354"/>
            <a:ext cx="4239636" cy="5641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A5BC187-6B07-C18D-2D94-FA8F413E6727}"/>
              </a:ext>
            </a:extLst>
          </p:cNvPr>
          <p:cNvSpPr txBox="1"/>
          <p:nvPr/>
        </p:nvSpPr>
        <p:spPr>
          <a:xfrm>
            <a:off x="4823170" y="248587"/>
            <a:ext cx="6990080" cy="6832640"/>
          </a:xfrm>
          <a:prstGeom prst="rect">
            <a:avLst/>
          </a:prstGeom>
          <a:noFill/>
        </p:spPr>
        <p:txBody>
          <a:bodyPr wrap="square">
            <a:spAutoFit/>
          </a:bodyPr>
          <a:lstStyle/>
          <a:p>
            <a:pPr marL="285750" indent="-285750">
              <a:buFont typeface="Arial" panose="020B0604020202020204" pitchFamily="34" charset="0"/>
              <a:buChar char="•"/>
            </a:pPr>
            <a:r>
              <a:rPr lang="en-CA" sz="2000" dirty="0"/>
              <a:t>Phase I treatment (stabilization) can be lengthy in people who have prominent dissociative features.</a:t>
            </a:r>
          </a:p>
          <a:p>
            <a:pPr marL="285750" indent="-285750">
              <a:buFont typeface="Arial" panose="020B0604020202020204" pitchFamily="34" charset="0"/>
              <a:buChar char="•"/>
            </a:pPr>
            <a:r>
              <a:rPr lang="en-CA" sz="2000" dirty="0"/>
              <a:t>When people start working on phase II or processing trauma, which can trigger dysregulation, they need phase I stabilization skills to pendulate back to the window of tolerance.</a:t>
            </a:r>
          </a:p>
          <a:p>
            <a:pPr marL="285750" indent="-285750">
              <a:buFont typeface="Arial" panose="020B0604020202020204" pitchFamily="34" charset="0"/>
              <a:buChar char="•"/>
            </a:pPr>
            <a:r>
              <a:rPr lang="en-CA" sz="2000" dirty="0"/>
              <a:t>Stabilization skills include: </a:t>
            </a:r>
          </a:p>
          <a:p>
            <a:pPr marL="285750" indent="-285750">
              <a:buFont typeface="Arial" panose="020B0604020202020204" pitchFamily="34" charset="0"/>
              <a:buChar char="•"/>
            </a:pPr>
            <a:r>
              <a:rPr lang="en-CA" sz="2000" dirty="0">
                <a:solidFill>
                  <a:schemeClr val="bg1"/>
                </a:solidFill>
              </a:rPr>
              <a:t>1) </a:t>
            </a:r>
            <a:r>
              <a:rPr lang="en-CA" sz="2000" dirty="0"/>
              <a:t>learning to observe somatic sensations. This is a somatic experiencing technique </a:t>
            </a:r>
          </a:p>
          <a:p>
            <a:pPr marL="285750" indent="-285750">
              <a:buFont typeface="Arial" panose="020B0604020202020204" pitchFamily="34" charset="0"/>
              <a:buChar char="•"/>
            </a:pPr>
            <a:r>
              <a:rPr lang="en-CA" sz="2000" dirty="0">
                <a:solidFill>
                  <a:schemeClr val="bg1"/>
                </a:solidFill>
              </a:rPr>
              <a:t>2) </a:t>
            </a:r>
            <a:r>
              <a:rPr lang="en-CA" sz="2000" dirty="0"/>
              <a:t>developing and installing “resources”. This is done in approaches such as EMDR through resourcing which refers to identifying and instilling coping resources that help us to deal with difficult situations. It is also part of DBT skills.  </a:t>
            </a:r>
          </a:p>
          <a:p>
            <a:pPr marL="285750" indent="-285750">
              <a:buFont typeface="Arial" panose="020B0604020202020204" pitchFamily="34" charset="0"/>
              <a:buChar char="•"/>
            </a:pPr>
            <a:r>
              <a:rPr lang="en-CA" sz="2000" dirty="0">
                <a:solidFill>
                  <a:schemeClr val="bg1"/>
                </a:solidFill>
              </a:rPr>
              <a:t>3) </a:t>
            </a:r>
            <a:r>
              <a:rPr lang="en-CA" sz="2000" dirty="0"/>
              <a:t>developing spiritual resources </a:t>
            </a:r>
          </a:p>
          <a:p>
            <a:pPr marL="285750" indent="-285750">
              <a:buFont typeface="Arial" panose="020B0604020202020204" pitchFamily="34" charset="0"/>
              <a:buChar char="•"/>
            </a:pPr>
            <a:r>
              <a:rPr lang="en-CA" sz="2000" dirty="0">
                <a:solidFill>
                  <a:schemeClr val="bg1"/>
                </a:solidFill>
              </a:rPr>
              <a:t>4) </a:t>
            </a:r>
            <a:r>
              <a:rPr lang="en-CA" sz="2000" dirty="0"/>
              <a:t>building social supports </a:t>
            </a:r>
          </a:p>
          <a:p>
            <a:pPr marL="285750" indent="-285750">
              <a:buFont typeface="Arial" panose="020B0604020202020204" pitchFamily="34" charset="0"/>
              <a:buChar char="•"/>
            </a:pPr>
            <a:r>
              <a:rPr lang="en-CA" sz="2000" dirty="0">
                <a:solidFill>
                  <a:schemeClr val="bg1"/>
                </a:solidFill>
              </a:rPr>
              <a:t>5) </a:t>
            </a:r>
            <a:r>
              <a:rPr lang="en-CA" sz="2000" dirty="0"/>
              <a:t>engaging in pleasant activities</a:t>
            </a:r>
          </a:p>
          <a:p>
            <a:pPr marL="285750" indent="-285750">
              <a:buFont typeface="Arial" panose="020B0604020202020204" pitchFamily="34" charset="0"/>
              <a:buChar char="•"/>
            </a:pPr>
            <a:r>
              <a:rPr lang="en-CA" sz="2000" dirty="0">
                <a:solidFill>
                  <a:schemeClr val="bg1"/>
                </a:solidFill>
              </a:rPr>
              <a:t>6)  </a:t>
            </a:r>
            <a:r>
              <a:rPr lang="en-CA" sz="2000" dirty="0"/>
              <a:t>healing the brain using neurofeedback </a:t>
            </a:r>
          </a:p>
          <a:p>
            <a:pPr marL="285750" indent="-285750">
              <a:buFont typeface="Arial" panose="020B0604020202020204" pitchFamily="34" charset="0"/>
              <a:buChar char="•"/>
            </a:pPr>
            <a:r>
              <a:rPr lang="en-US" sz="2000" dirty="0"/>
              <a:t>Empirically supported stage I treatments include DBT, mindfulness-based stress reduction, cognitive behavioral therapy, imagery rehearsal therapy, and motivational interviewing.</a:t>
            </a:r>
            <a:endParaRPr lang="en-CA" sz="2000" dirty="0"/>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10744156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AD11A3-F722-4B3A-9D8F-F51B8EB551DA}"/>
              </a:ext>
            </a:extLst>
          </p:cNvPr>
          <p:cNvSpPr>
            <a:spLocks noGrp="1"/>
          </p:cNvSpPr>
          <p:nvPr>
            <p:ph type="title" idx="4294967295"/>
          </p:nvPr>
        </p:nvSpPr>
        <p:spPr>
          <a:xfrm>
            <a:off x="-84137" y="-106602"/>
            <a:ext cx="6180137" cy="1455737"/>
          </a:xfrm>
        </p:spPr>
        <p:txBody>
          <a:bodyPr>
            <a:normAutofit/>
          </a:bodyPr>
          <a:lstStyle/>
          <a:p>
            <a:pPr algn="ctr"/>
            <a:r>
              <a:rPr lang="en-CA" sz="2400" dirty="0">
                <a:solidFill>
                  <a:schemeClr val="bg1"/>
                </a:solidFill>
              </a:rPr>
              <a:t>The importance of stage I “resources” </a:t>
            </a:r>
            <a:br>
              <a:rPr lang="en-CA" sz="2400" dirty="0">
                <a:solidFill>
                  <a:schemeClr val="bg1"/>
                </a:solidFill>
              </a:rPr>
            </a:br>
            <a:r>
              <a:rPr lang="en-CA" sz="2400" dirty="0">
                <a:solidFill>
                  <a:schemeClr val="bg1"/>
                </a:solidFill>
              </a:rPr>
              <a:t>FOR STAGE II work</a:t>
            </a:r>
          </a:p>
        </p:txBody>
      </p:sp>
      <p:sp>
        <p:nvSpPr>
          <p:cNvPr id="5" name="Content Placeholder 4">
            <a:extLst>
              <a:ext uri="{FF2B5EF4-FFF2-40B4-BE49-F238E27FC236}">
                <a16:creationId xmlns:a16="http://schemas.microsoft.com/office/drawing/2014/main" id="{AE9CBA90-A940-47A5-82D5-B5650F94BDFF}"/>
              </a:ext>
            </a:extLst>
          </p:cNvPr>
          <p:cNvSpPr>
            <a:spLocks noGrp="1"/>
          </p:cNvSpPr>
          <p:nvPr>
            <p:ph idx="4294967295"/>
          </p:nvPr>
        </p:nvSpPr>
        <p:spPr>
          <a:xfrm>
            <a:off x="5816271" y="301925"/>
            <a:ext cx="6272212" cy="6556075"/>
          </a:xfrm>
        </p:spPr>
        <p:txBody>
          <a:bodyPr>
            <a:normAutofit lnSpcReduction="10000"/>
          </a:bodyPr>
          <a:lstStyle/>
          <a:p>
            <a:r>
              <a:rPr lang="en-US" sz="2000" dirty="0"/>
              <a:t>In trauma therapy a "resource" is anything that helps the therapeutic process. Resources can be supportive friends, therapists, therapy animals, learnt skills etc. Resources help bring people back to the window of tolerance.</a:t>
            </a:r>
          </a:p>
          <a:p>
            <a:r>
              <a:rPr lang="en-CA" sz="2000" dirty="0"/>
              <a:t>When processing trauma, it is critical that the person stay in the window of tolerance</a:t>
            </a:r>
          </a:p>
          <a:p>
            <a:r>
              <a:rPr lang="en-CA" sz="2000" dirty="0"/>
              <a:t>All trauma processing strategies involve some kind of imaginal, real life, or virtual exposure to implicit and/or explicit traumatic memories with pendulation to resources when the person is leaving the therapeutic window. Thus, pendulation between trauma and resources.</a:t>
            </a:r>
          </a:p>
          <a:p>
            <a:r>
              <a:rPr lang="en-CA" sz="2000" dirty="0"/>
              <a:t>“Dual focus”, or  the shifting of  focus between trauma and resources, is the common factor of many phase 2 approaches including EMDR.</a:t>
            </a:r>
          </a:p>
          <a:p>
            <a:r>
              <a:rPr lang="en-CA" sz="2000" dirty="0"/>
              <a:t>This is why phase I work which fosters resources is so important before embarking on processing trauma</a:t>
            </a:r>
          </a:p>
          <a:p>
            <a:r>
              <a:rPr lang="en-CA" sz="2000" dirty="0"/>
              <a:t>If you try to do phase II work but don’t have resources to help bring you back to the window of tolerance, exploration of dissociated traumatic memories will only further traumatize you.</a:t>
            </a:r>
          </a:p>
        </p:txBody>
      </p:sp>
      <p:pic>
        <p:nvPicPr>
          <p:cNvPr id="16386" name="Picture 2" descr="Pendulation in Trauma Therapy - gentle help for cPTSD - dis-sos">
            <a:extLst>
              <a:ext uri="{FF2B5EF4-FFF2-40B4-BE49-F238E27FC236}">
                <a16:creationId xmlns:a16="http://schemas.microsoft.com/office/drawing/2014/main" id="{F9A8C40A-D71E-458F-94DF-41CDFE5D6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21" y="1035170"/>
            <a:ext cx="5250807" cy="547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13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eatment of Complex Traumatic Stress Disorders - ppt video online download">
            <a:extLst>
              <a:ext uri="{FF2B5EF4-FFF2-40B4-BE49-F238E27FC236}">
                <a16:creationId xmlns:a16="http://schemas.microsoft.com/office/drawing/2014/main" id="{F3C2BCD3-A476-2E75-3903-32C0E8C5B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28" y="500332"/>
            <a:ext cx="4073652" cy="58573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6052E1-A773-8309-8E29-BDC997AC7B4D}"/>
              </a:ext>
            </a:extLst>
          </p:cNvPr>
          <p:cNvSpPr txBox="1"/>
          <p:nvPr/>
        </p:nvSpPr>
        <p:spPr>
          <a:xfrm>
            <a:off x="4487918" y="424934"/>
            <a:ext cx="7399282" cy="369332"/>
          </a:xfrm>
          <a:prstGeom prst="rect">
            <a:avLst/>
          </a:prstGeom>
          <a:noFill/>
        </p:spPr>
        <p:txBody>
          <a:bodyPr wrap="square">
            <a:spAutoFit/>
          </a:bodyPr>
          <a:lstStyle/>
          <a:p>
            <a:r>
              <a:rPr lang="en-CA" sz="1800" dirty="0"/>
              <a:t>  </a:t>
            </a:r>
            <a:endParaRPr lang="en-CA" dirty="0"/>
          </a:p>
        </p:txBody>
      </p:sp>
      <p:sp>
        <p:nvSpPr>
          <p:cNvPr id="7" name="TextBox 6">
            <a:extLst>
              <a:ext uri="{FF2B5EF4-FFF2-40B4-BE49-F238E27FC236}">
                <a16:creationId xmlns:a16="http://schemas.microsoft.com/office/drawing/2014/main" id="{C0F8DC02-56EB-9C8F-5679-BD573DB52CCE}"/>
              </a:ext>
            </a:extLst>
          </p:cNvPr>
          <p:cNvSpPr txBox="1"/>
          <p:nvPr/>
        </p:nvSpPr>
        <p:spPr>
          <a:xfrm>
            <a:off x="4361793" y="258901"/>
            <a:ext cx="7525407" cy="6370975"/>
          </a:xfrm>
          <a:prstGeom prst="rect">
            <a:avLst/>
          </a:prstGeom>
          <a:noFill/>
        </p:spPr>
        <p:txBody>
          <a:bodyPr wrap="square">
            <a:spAutoFit/>
          </a:bodyPr>
          <a:lstStyle/>
          <a:p>
            <a:pPr marL="285750" indent="-285750">
              <a:buFont typeface="Arial" panose="020B0604020202020204" pitchFamily="34" charset="0"/>
              <a:buChar char="•"/>
            </a:pPr>
            <a:r>
              <a:rPr lang="en-CA" sz="2400" dirty="0"/>
              <a:t> </a:t>
            </a:r>
            <a:r>
              <a:rPr lang="en-US" sz="2400" dirty="0">
                <a:solidFill>
                  <a:schemeClr val="bg1"/>
                </a:solidFill>
              </a:rPr>
              <a:t>Stage II </a:t>
            </a:r>
            <a:r>
              <a:rPr lang="en-US" sz="2400" dirty="0"/>
              <a:t>of trauma recovery is frequently referred to as "remembrance and mourning". Once an individual has developed a strong and functional set of coping skills and feels reasonably safe and secure in their surroundings, it becomes possible to address long buried memories.</a:t>
            </a:r>
          </a:p>
          <a:p>
            <a:pPr marL="285750" indent="-285750">
              <a:buFont typeface="Arial" panose="020B0604020202020204" pitchFamily="34" charset="0"/>
              <a:buChar char="•"/>
            </a:pPr>
            <a:r>
              <a:rPr lang="en-US" sz="2400" dirty="0"/>
              <a:t>The main work the second stage of trauma recovery involves: </a:t>
            </a:r>
          </a:p>
          <a:p>
            <a:pPr marL="285750" indent="-285750">
              <a:buFont typeface="Arial" panose="020B0604020202020204" pitchFamily="34" charset="0"/>
              <a:buChar char="•"/>
            </a:pPr>
            <a:r>
              <a:rPr lang="en-US" sz="2400" dirty="0">
                <a:solidFill>
                  <a:schemeClr val="bg1"/>
                </a:solidFill>
              </a:rPr>
              <a:t>1)</a:t>
            </a:r>
            <a:r>
              <a:rPr lang="en-US" sz="2400" dirty="0"/>
              <a:t>discussing and evaluating painful and traumatic memories with the intention of restructuring the role they play in people’s lives.</a:t>
            </a:r>
          </a:p>
          <a:p>
            <a:pPr marL="285750" indent="-285750">
              <a:buFont typeface="Arial" panose="020B0604020202020204" pitchFamily="34" charset="0"/>
              <a:buChar char="•"/>
            </a:pPr>
            <a:r>
              <a:rPr lang="en-US" sz="2400" dirty="0">
                <a:solidFill>
                  <a:schemeClr val="bg1"/>
                </a:solidFill>
              </a:rPr>
              <a:t>2) </a:t>
            </a:r>
            <a:r>
              <a:rPr lang="en-US" sz="2400" dirty="0"/>
              <a:t>Working through trauma -related grief brought about by unwanted or abusive experiences, and the impact they had and continue to have on people's lives. </a:t>
            </a:r>
          </a:p>
          <a:p>
            <a:pPr marL="285750" indent="-285750">
              <a:buFont typeface="Arial" panose="020B0604020202020204" pitchFamily="34" charset="0"/>
              <a:buChar char="•"/>
            </a:pPr>
            <a:r>
              <a:rPr lang="en-US" sz="2400" dirty="0">
                <a:solidFill>
                  <a:schemeClr val="bg1"/>
                </a:solidFill>
              </a:rPr>
              <a:t>3) </a:t>
            </a:r>
            <a:r>
              <a:rPr lang="en-US" sz="2400" dirty="0"/>
              <a:t>mourning the loss of good experiences that have not yet occurred, or did not have the chance to occur, because of persistent, trauma -related symptoms. </a:t>
            </a:r>
          </a:p>
        </p:txBody>
      </p:sp>
    </p:spTree>
    <p:extLst>
      <p:ext uri="{BB962C8B-B14F-4D97-AF65-F5344CB8AC3E}">
        <p14:creationId xmlns:p14="http://schemas.microsoft.com/office/powerpoint/2010/main" val="895318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5 signs of complex PTSD that most people miss">
            <a:hlinkClick r:id="" action="ppaction://media"/>
            <a:extLst>
              <a:ext uri="{FF2B5EF4-FFF2-40B4-BE49-F238E27FC236}">
                <a16:creationId xmlns:a16="http://schemas.microsoft.com/office/drawing/2014/main" id="{AD0D476A-6E71-5D8A-2F96-68898FE1459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9865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7094B-2805-F810-6648-69D483D04712}"/>
            </a:ext>
          </a:extLst>
        </p:cNvPr>
        <p:cNvGrpSpPr/>
        <p:nvPr/>
      </p:nvGrpSpPr>
      <p:grpSpPr>
        <a:xfrm>
          <a:off x="0" y="0"/>
          <a:ext cx="0" cy="0"/>
          <a:chOff x="0" y="0"/>
          <a:chExt cx="0" cy="0"/>
        </a:xfrm>
      </p:grpSpPr>
      <p:pic>
        <p:nvPicPr>
          <p:cNvPr id="1026" name="Picture 2" descr="Treatment of Complex Traumatic Stress Disorders - ppt video online download">
            <a:extLst>
              <a:ext uri="{FF2B5EF4-FFF2-40B4-BE49-F238E27FC236}">
                <a16:creationId xmlns:a16="http://schemas.microsoft.com/office/drawing/2014/main" id="{2940CDC0-D11C-9E94-516D-EBA9ED0DA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28" y="500332"/>
            <a:ext cx="4073652" cy="58573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52AB2F-0AF8-6D19-128F-2506566F6BCC}"/>
              </a:ext>
            </a:extLst>
          </p:cNvPr>
          <p:cNvSpPr txBox="1"/>
          <p:nvPr/>
        </p:nvSpPr>
        <p:spPr>
          <a:xfrm>
            <a:off x="4487918" y="424934"/>
            <a:ext cx="7399282" cy="369332"/>
          </a:xfrm>
          <a:prstGeom prst="rect">
            <a:avLst/>
          </a:prstGeom>
          <a:noFill/>
        </p:spPr>
        <p:txBody>
          <a:bodyPr wrap="square">
            <a:spAutoFit/>
          </a:bodyPr>
          <a:lstStyle/>
          <a:p>
            <a:r>
              <a:rPr lang="en-CA" sz="1800" dirty="0"/>
              <a:t>  </a:t>
            </a:r>
            <a:endParaRPr lang="en-CA" dirty="0"/>
          </a:p>
        </p:txBody>
      </p:sp>
      <p:sp>
        <p:nvSpPr>
          <p:cNvPr id="7" name="TextBox 6">
            <a:extLst>
              <a:ext uri="{FF2B5EF4-FFF2-40B4-BE49-F238E27FC236}">
                <a16:creationId xmlns:a16="http://schemas.microsoft.com/office/drawing/2014/main" id="{719EFFCD-8273-A30F-D9D7-D4DC23D9C0FB}"/>
              </a:ext>
            </a:extLst>
          </p:cNvPr>
          <p:cNvSpPr txBox="1"/>
          <p:nvPr/>
        </p:nvSpPr>
        <p:spPr>
          <a:xfrm>
            <a:off x="4424855" y="609600"/>
            <a:ext cx="7525407" cy="5262979"/>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rPr>
              <a:t>4) </a:t>
            </a:r>
            <a:r>
              <a:rPr lang="en-US" sz="2400" dirty="0"/>
              <a:t>discussing painful memories is not always necessary to achieve the personal goals established in the first stage of trauma recovery. Remember stages will vary depending on personal history and personality. Some people may find that memories that were once perceived as too painful to examine are no longer causing any grief or inner turmoil.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solidFill>
                  <a:schemeClr val="bg1"/>
                </a:solidFill>
              </a:rPr>
              <a:t>5) </a:t>
            </a:r>
            <a:r>
              <a:rPr lang="en-US" sz="2400" dirty="0"/>
              <a:t>if memories are still disruptive and have been found to continuously pose a threat to long-term recovery from related issues, there are several "memory processing" methods that can be employed during this stage of recovery such as EMDR or sensorimotor therapies.</a:t>
            </a:r>
            <a:r>
              <a:rPr lang="en-CA" sz="2400" dirty="0"/>
              <a:t> </a:t>
            </a:r>
          </a:p>
        </p:txBody>
      </p:sp>
    </p:spTree>
    <p:extLst>
      <p:ext uri="{BB962C8B-B14F-4D97-AF65-F5344CB8AC3E}">
        <p14:creationId xmlns:p14="http://schemas.microsoft.com/office/powerpoint/2010/main" val="14597173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6D3C3D46-C611-34F9-AEE5-3A4056BA4798}"/>
              </a:ext>
            </a:extLst>
          </p:cNvPr>
          <p:cNvPicPr>
            <a:picLocks noChangeAspect="1"/>
          </p:cNvPicPr>
          <p:nvPr/>
        </p:nvPicPr>
        <p:blipFill>
          <a:blip r:embed="rId2"/>
          <a:stretch>
            <a:fillRect/>
          </a:stretch>
        </p:blipFill>
        <p:spPr>
          <a:xfrm>
            <a:off x="255494" y="1337093"/>
            <a:ext cx="4618431" cy="5265413"/>
          </a:xfrm>
          <a:prstGeom prst="rect">
            <a:avLst/>
          </a:prstGeom>
        </p:spPr>
      </p:pic>
      <p:sp>
        <p:nvSpPr>
          <p:cNvPr id="11" name="TextBox 10">
            <a:extLst>
              <a:ext uri="{FF2B5EF4-FFF2-40B4-BE49-F238E27FC236}">
                <a16:creationId xmlns:a16="http://schemas.microsoft.com/office/drawing/2014/main" id="{792A887F-16B0-2B16-2BB8-A359CB5D44F5}"/>
              </a:ext>
            </a:extLst>
          </p:cNvPr>
          <p:cNvSpPr txBox="1"/>
          <p:nvPr/>
        </p:nvSpPr>
        <p:spPr>
          <a:xfrm>
            <a:off x="4873925" y="736879"/>
            <a:ext cx="7136921" cy="5262979"/>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rPr>
              <a:t>Stage III </a:t>
            </a:r>
            <a:r>
              <a:rPr lang="en-US" sz="2400" dirty="0"/>
              <a:t>the third and final stage of trauma recovery focuses largely on reconnecting with people, personally meaningful activities, and all other aspects of a meaningful, fulfilling and healthy life.</a:t>
            </a:r>
          </a:p>
          <a:p>
            <a:r>
              <a:rPr lang="en-US" sz="2400" dirty="0"/>
              <a:t> </a:t>
            </a:r>
          </a:p>
          <a:p>
            <a:pPr marL="285750" indent="-285750">
              <a:buFont typeface="Arial" panose="020B0604020202020204" pitchFamily="34" charset="0"/>
              <a:buChar char="•"/>
            </a:pPr>
            <a:r>
              <a:rPr lang="en-US" sz="2400" dirty="0"/>
              <a:t>In this stage, we need to develop a new sense of self. Traumatic experiences will no longer play a defining role in our lives, and we will be mentally and emotionally set free from the painful and limiting chains of the past. Steps toward self-actualization and empowerment will be taken, and the human spirit, in all its awe-inspiring resilience, will begin truly and thoroughly recovering from the devastating effects of traumatic experiences.</a:t>
            </a:r>
          </a:p>
        </p:txBody>
      </p:sp>
      <p:sp>
        <p:nvSpPr>
          <p:cNvPr id="3" name="TextBox 2">
            <a:extLst>
              <a:ext uri="{FF2B5EF4-FFF2-40B4-BE49-F238E27FC236}">
                <a16:creationId xmlns:a16="http://schemas.microsoft.com/office/drawing/2014/main" id="{B7ED6B13-444B-DAF1-0552-492D04A17E8C}"/>
              </a:ext>
            </a:extLst>
          </p:cNvPr>
          <p:cNvSpPr txBox="1"/>
          <p:nvPr/>
        </p:nvSpPr>
        <p:spPr>
          <a:xfrm>
            <a:off x="757059" y="413714"/>
            <a:ext cx="3897774" cy="646331"/>
          </a:xfrm>
          <a:prstGeom prst="rect">
            <a:avLst/>
          </a:prstGeom>
          <a:noFill/>
        </p:spPr>
        <p:txBody>
          <a:bodyPr wrap="square">
            <a:spAutoFit/>
          </a:bodyPr>
          <a:lstStyle/>
          <a:p>
            <a:r>
              <a:rPr lang="en-US" sz="3600" dirty="0">
                <a:solidFill>
                  <a:schemeClr val="bg1"/>
                </a:solidFill>
              </a:rPr>
              <a:t>STAGE III WORK</a:t>
            </a:r>
            <a:endParaRPr lang="en-CA" sz="3600" dirty="0">
              <a:solidFill>
                <a:schemeClr val="bg1"/>
              </a:solidFill>
            </a:endParaRPr>
          </a:p>
        </p:txBody>
      </p:sp>
    </p:spTree>
    <p:extLst>
      <p:ext uri="{BB962C8B-B14F-4D97-AF65-F5344CB8AC3E}">
        <p14:creationId xmlns:p14="http://schemas.microsoft.com/office/powerpoint/2010/main" val="26839126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55114-8FD0-E506-FE53-BACF8373610E}"/>
            </a:ext>
          </a:extLst>
        </p:cNvPr>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C349CCBA-294D-0275-399F-6F3CB0299E44}"/>
              </a:ext>
            </a:extLst>
          </p:cNvPr>
          <p:cNvPicPr>
            <a:picLocks noChangeAspect="1"/>
          </p:cNvPicPr>
          <p:nvPr/>
        </p:nvPicPr>
        <p:blipFill>
          <a:blip r:embed="rId2"/>
          <a:stretch>
            <a:fillRect/>
          </a:stretch>
        </p:blipFill>
        <p:spPr>
          <a:xfrm>
            <a:off x="255494" y="1337093"/>
            <a:ext cx="4618431" cy="5265413"/>
          </a:xfrm>
          <a:prstGeom prst="rect">
            <a:avLst/>
          </a:prstGeom>
        </p:spPr>
      </p:pic>
      <p:sp>
        <p:nvSpPr>
          <p:cNvPr id="11" name="TextBox 10">
            <a:extLst>
              <a:ext uri="{FF2B5EF4-FFF2-40B4-BE49-F238E27FC236}">
                <a16:creationId xmlns:a16="http://schemas.microsoft.com/office/drawing/2014/main" id="{FEF69C8F-B6A3-F150-DFAF-EB883227B7F9}"/>
              </a:ext>
            </a:extLst>
          </p:cNvPr>
          <p:cNvSpPr txBox="1"/>
          <p:nvPr/>
        </p:nvSpPr>
        <p:spPr>
          <a:xfrm>
            <a:off x="5014104" y="1060045"/>
            <a:ext cx="7136921" cy="4524315"/>
          </a:xfrm>
          <a:prstGeom prst="rect">
            <a:avLst/>
          </a:prstGeom>
          <a:noFill/>
        </p:spPr>
        <p:txBody>
          <a:bodyPr wrap="square">
            <a:spAutoFit/>
          </a:bodyPr>
          <a:lstStyle/>
          <a:p>
            <a:pPr marL="285750" indent="-285750">
              <a:buFont typeface="Arial" panose="020B0604020202020204" pitchFamily="34" charset="0"/>
              <a:buChar char="•"/>
            </a:pPr>
            <a:r>
              <a:rPr lang="en-US" sz="2400" dirty="0"/>
              <a:t>It is important to keep in mind that recovery is a highly individualized process, and it will look quite different for every individual. It is common for those who have suffered trauma to want to feel better as quickly as possible. However, recovering from trauma is a process that requires consistency, commitment, and self compassion.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Recovering from trauma does not mean we will be completely free of intrusive thoughts or feelings, rather, we will reclaim our life, love, and authentic self.</a:t>
            </a:r>
            <a:endParaRPr lang="en-CA" sz="2400" dirty="0"/>
          </a:p>
        </p:txBody>
      </p:sp>
      <p:sp>
        <p:nvSpPr>
          <p:cNvPr id="3" name="TextBox 2">
            <a:extLst>
              <a:ext uri="{FF2B5EF4-FFF2-40B4-BE49-F238E27FC236}">
                <a16:creationId xmlns:a16="http://schemas.microsoft.com/office/drawing/2014/main" id="{378F38D2-436A-9248-C214-8EF8EEC704D6}"/>
              </a:ext>
            </a:extLst>
          </p:cNvPr>
          <p:cNvSpPr txBox="1"/>
          <p:nvPr/>
        </p:nvSpPr>
        <p:spPr>
          <a:xfrm>
            <a:off x="757059" y="413714"/>
            <a:ext cx="3897774" cy="646331"/>
          </a:xfrm>
          <a:prstGeom prst="rect">
            <a:avLst/>
          </a:prstGeom>
          <a:noFill/>
        </p:spPr>
        <p:txBody>
          <a:bodyPr wrap="square">
            <a:spAutoFit/>
          </a:bodyPr>
          <a:lstStyle/>
          <a:p>
            <a:r>
              <a:rPr lang="en-US" sz="3600" dirty="0">
                <a:solidFill>
                  <a:schemeClr val="bg1"/>
                </a:solidFill>
              </a:rPr>
              <a:t>STAGE III WORK</a:t>
            </a:r>
            <a:endParaRPr lang="en-CA" sz="3600" dirty="0">
              <a:solidFill>
                <a:schemeClr val="bg1"/>
              </a:solidFill>
            </a:endParaRPr>
          </a:p>
        </p:txBody>
      </p:sp>
    </p:spTree>
    <p:extLst>
      <p:ext uri="{BB962C8B-B14F-4D97-AF65-F5344CB8AC3E}">
        <p14:creationId xmlns:p14="http://schemas.microsoft.com/office/powerpoint/2010/main" val="6511674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3926" y="803441"/>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0B60AEB-254B-6FDE-9E33-1FD033617EC5}"/>
              </a:ext>
            </a:extLst>
          </p:cNvPr>
          <p:cNvSpPr txBox="1"/>
          <p:nvPr/>
        </p:nvSpPr>
        <p:spPr>
          <a:xfrm>
            <a:off x="5995687" y="2504976"/>
            <a:ext cx="5962387" cy="3970318"/>
          </a:xfrm>
          <a:prstGeom prst="rect">
            <a:avLst/>
          </a:prstGeom>
          <a:noFill/>
        </p:spPr>
        <p:txBody>
          <a:bodyPr wrap="square">
            <a:spAutoFit/>
          </a:bodyPr>
          <a:lstStyle/>
          <a:p>
            <a:r>
              <a:rPr lang="en-US" sz="3600" dirty="0"/>
              <a:t>The previous slides described the general type of work to be done at each of the stages of treatment. Can you tell us more about the specific therapeutic modalities that are offered by therapists ?</a:t>
            </a:r>
            <a:endParaRPr lang="en-CA" sz="3600" dirty="0"/>
          </a:p>
        </p:txBody>
      </p:sp>
    </p:spTree>
    <p:extLst>
      <p:ext uri="{BB962C8B-B14F-4D97-AF65-F5344CB8AC3E}">
        <p14:creationId xmlns:p14="http://schemas.microsoft.com/office/powerpoint/2010/main" val="26646109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ow PTSD Is Treated: Is There a Cure?">
            <a:extLst>
              <a:ext uri="{FF2B5EF4-FFF2-40B4-BE49-F238E27FC236}">
                <a16:creationId xmlns:a16="http://schemas.microsoft.com/office/drawing/2014/main" id="{48647889-3B20-4E95-A807-E593101EC19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7012" y="836762"/>
            <a:ext cx="11237976" cy="5566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0D2302-04E8-668E-18F4-EBFB4ED04F1C}"/>
              </a:ext>
            </a:extLst>
          </p:cNvPr>
          <p:cNvSpPr txBox="1"/>
          <p:nvPr/>
        </p:nvSpPr>
        <p:spPr>
          <a:xfrm>
            <a:off x="1823251" y="101731"/>
            <a:ext cx="8873176" cy="584775"/>
          </a:xfrm>
          <a:prstGeom prst="rect">
            <a:avLst/>
          </a:prstGeom>
          <a:noFill/>
        </p:spPr>
        <p:txBody>
          <a:bodyPr wrap="square">
            <a:spAutoFit/>
          </a:bodyPr>
          <a:lstStyle/>
          <a:p>
            <a:r>
              <a:rPr lang="en-CA" sz="3200" dirty="0">
                <a:solidFill>
                  <a:schemeClr val="bg1"/>
                </a:solidFill>
              </a:rPr>
              <a:t>SPECIFIC TRAUMATIC SPECTRUM TREATMENTS</a:t>
            </a:r>
          </a:p>
        </p:txBody>
      </p:sp>
    </p:spTree>
    <p:extLst>
      <p:ext uri="{BB962C8B-B14F-4D97-AF65-F5344CB8AC3E}">
        <p14:creationId xmlns:p14="http://schemas.microsoft.com/office/powerpoint/2010/main" val="25108490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3F3003FB-CF0A-8C72-44F9-5E96D4A93231}"/>
              </a:ext>
            </a:extLst>
          </p:cNvPr>
          <p:cNvPicPr>
            <a:picLocks noChangeAspect="1"/>
          </p:cNvPicPr>
          <p:nvPr/>
        </p:nvPicPr>
        <p:blipFill>
          <a:blip r:embed="rId3"/>
          <a:stretch>
            <a:fillRect/>
          </a:stretch>
        </p:blipFill>
        <p:spPr>
          <a:xfrm>
            <a:off x="927258" y="261257"/>
            <a:ext cx="10337484" cy="6361612"/>
          </a:xfrm>
          <a:prstGeom prst="rect">
            <a:avLst/>
          </a:prstGeom>
        </p:spPr>
      </p:pic>
    </p:spTree>
    <p:extLst>
      <p:ext uri="{BB962C8B-B14F-4D97-AF65-F5344CB8AC3E}">
        <p14:creationId xmlns:p14="http://schemas.microsoft.com/office/powerpoint/2010/main" val="17888206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TSD in Late Life: Special Issues">
            <a:extLst>
              <a:ext uri="{FF2B5EF4-FFF2-40B4-BE49-F238E27FC236}">
                <a16:creationId xmlns:a16="http://schemas.microsoft.com/office/drawing/2014/main" id="{7E3D77E4-0B8C-4144-8510-EE6707EFC50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3838" y="429654"/>
            <a:ext cx="5336653" cy="5946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ost Traumatic Stress Disorder: Pharmacotherapy">
            <a:extLst>
              <a:ext uri="{FF2B5EF4-FFF2-40B4-BE49-F238E27FC236}">
                <a16:creationId xmlns:a16="http://schemas.microsoft.com/office/drawing/2014/main" id="{CA07F535-B333-4195-928A-984923252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491" y="429655"/>
            <a:ext cx="5995686" cy="5946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8535F16-9B6F-4F58-BEF4-1D909394DB5A}"/>
              </a:ext>
            </a:extLst>
          </p:cNvPr>
          <p:cNvSpPr txBox="1"/>
          <p:nvPr/>
        </p:nvSpPr>
        <p:spPr>
          <a:xfrm>
            <a:off x="4447573" y="-139116"/>
            <a:ext cx="6094070" cy="584775"/>
          </a:xfrm>
          <a:prstGeom prst="rect">
            <a:avLst/>
          </a:prstGeom>
          <a:noFill/>
        </p:spPr>
        <p:txBody>
          <a:bodyPr wrap="square">
            <a:spAutoFit/>
          </a:bodyPr>
          <a:lstStyle/>
          <a:p>
            <a:pPr marL="457200" indent="-457200">
              <a:buFont typeface="Arial" panose="020B0604020202020204" pitchFamily="34" charset="0"/>
              <a:buChar char="•"/>
            </a:pPr>
            <a:r>
              <a:rPr lang="en-CA" sz="3200" dirty="0">
                <a:solidFill>
                  <a:schemeClr val="bg1"/>
                </a:solidFill>
              </a:rPr>
              <a:t>Rx OF PTSD</a:t>
            </a:r>
          </a:p>
        </p:txBody>
      </p:sp>
    </p:spTree>
    <p:extLst>
      <p:ext uri="{BB962C8B-B14F-4D97-AF65-F5344CB8AC3E}">
        <p14:creationId xmlns:p14="http://schemas.microsoft.com/office/powerpoint/2010/main" val="16012599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CF8E9113-E759-CF3B-D53A-98438E7C5FC4}"/>
              </a:ext>
            </a:extLst>
          </p:cNvPr>
          <p:cNvPicPr>
            <a:picLocks noChangeAspect="1"/>
          </p:cNvPicPr>
          <p:nvPr/>
        </p:nvPicPr>
        <p:blipFill>
          <a:blip r:embed="rId3"/>
          <a:stretch>
            <a:fillRect/>
          </a:stretch>
        </p:blipFill>
        <p:spPr>
          <a:xfrm>
            <a:off x="946688" y="557883"/>
            <a:ext cx="10298624" cy="5742234"/>
          </a:xfrm>
          <a:prstGeom prst="rect">
            <a:avLst/>
          </a:prstGeom>
        </p:spPr>
      </p:pic>
    </p:spTree>
    <p:extLst>
      <p:ext uri="{BB962C8B-B14F-4D97-AF65-F5344CB8AC3E}">
        <p14:creationId xmlns:p14="http://schemas.microsoft.com/office/powerpoint/2010/main" val="26819957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with medium confidence">
            <a:extLst>
              <a:ext uri="{FF2B5EF4-FFF2-40B4-BE49-F238E27FC236}">
                <a16:creationId xmlns:a16="http://schemas.microsoft.com/office/drawing/2014/main" id="{64E17E5E-CD94-E53F-C83D-E6923B0BC37F}"/>
              </a:ext>
            </a:extLst>
          </p:cNvPr>
          <p:cNvPicPr>
            <a:picLocks noChangeAspect="1"/>
          </p:cNvPicPr>
          <p:nvPr/>
        </p:nvPicPr>
        <p:blipFill>
          <a:blip r:embed="rId2"/>
          <a:stretch>
            <a:fillRect/>
          </a:stretch>
        </p:blipFill>
        <p:spPr>
          <a:xfrm>
            <a:off x="620393" y="352696"/>
            <a:ext cx="10951213" cy="6217921"/>
          </a:xfrm>
          <a:prstGeom prst="rect">
            <a:avLst/>
          </a:prstGeom>
        </p:spPr>
      </p:pic>
    </p:spTree>
    <p:extLst>
      <p:ext uri="{BB962C8B-B14F-4D97-AF65-F5344CB8AC3E}">
        <p14:creationId xmlns:p14="http://schemas.microsoft.com/office/powerpoint/2010/main" val="13676880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C4354C4A-3C77-4E03-862D-AC1FB70FF052}"/>
              </a:ext>
            </a:extLst>
          </p:cNvPr>
          <p:cNvPicPr>
            <a:picLocks noChangeAspect="1"/>
          </p:cNvPicPr>
          <p:nvPr/>
        </p:nvPicPr>
        <p:blipFill>
          <a:blip r:embed="rId2"/>
          <a:stretch>
            <a:fillRect/>
          </a:stretch>
        </p:blipFill>
        <p:spPr>
          <a:xfrm>
            <a:off x="946661" y="313508"/>
            <a:ext cx="10298677" cy="6230983"/>
          </a:xfrm>
          <a:prstGeom prst="rect">
            <a:avLst/>
          </a:prstGeom>
        </p:spPr>
      </p:pic>
    </p:spTree>
    <p:extLst>
      <p:ext uri="{BB962C8B-B14F-4D97-AF65-F5344CB8AC3E}">
        <p14:creationId xmlns:p14="http://schemas.microsoft.com/office/powerpoint/2010/main" val="3541376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ry grass in the sunlight">
            <a:extLst>
              <a:ext uri="{FF2B5EF4-FFF2-40B4-BE49-F238E27FC236}">
                <a16:creationId xmlns:a16="http://schemas.microsoft.com/office/drawing/2014/main" id="{C7CA60D4-3404-4520-9336-28DFA3CE5E95}"/>
              </a:ext>
            </a:extLst>
          </p:cNvPr>
          <p:cNvPicPr>
            <a:picLocks noChangeAspect="1"/>
          </p:cNvPicPr>
          <p:nvPr/>
        </p:nvPicPr>
        <p:blipFill rotWithShape="1">
          <a:blip r:embed="rId2"/>
          <a:srcRect t="7706" b="7707"/>
          <a:stretch/>
        </p:blipFill>
        <p:spPr>
          <a:xfrm>
            <a:off x="0" y="10"/>
            <a:ext cx="12191980" cy="6857990"/>
          </a:xfrm>
          <a:prstGeom prst="rect">
            <a:avLst/>
          </a:prstGeom>
        </p:spPr>
      </p:pic>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149178" y="316493"/>
            <a:ext cx="9668218" cy="2320413"/>
          </a:xfrm>
        </p:spPr>
        <p:txBody>
          <a:bodyPr vert="horz" lIns="91440" tIns="45720" rIns="91440" bIns="45720" rtlCol="0" anchor="ctr">
            <a:normAutofit/>
          </a:bodyPr>
          <a:lstStyle/>
          <a:p>
            <a:r>
              <a:rPr lang="en-US" sz="4800" b="1" dirty="0">
                <a:solidFill>
                  <a:schemeClr val="bg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300486" y="-125500"/>
            <a:ext cx="9365602" cy="4935794"/>
          </a:xfrm>
        </p:spPr>
        <p:txBody>
          <a:bodyPr vert="horz" lIns="91440" tIns="45720" rIns="91440" bIns="45720" rtlCol="0" anchor="ctr">
            <a:normAutofit/>
          </a:bodyPr>
          <a:lstStyle/>
          <a:p>
            <a:pPr marL="0" indent="0">
              <a:buNone/>
            </a:pPr>
            <a:r>
              <a:rPr lang="en-US" sz="2800" b="1" dirty="0">
                <a:solidFill>
                  <a:schemeClr val="bg1"/>
                </a:solidFill>
              </a:rPr>
              <a:t>Feel free to skip it. Followed by a moment of silence</a:t>
            </a:r>
          </a:p>
          <a:p>
            <a:pPr marL="0" indent="0">
              <a:buNone/>
            </a:pPr>
            <a:endParaRPr lang="en-US" dirty="0"/>
          </a:p>
        </p:txBody>
      </p:sp>
    </p:spTree>
    <p:extLst>
      <p:ext uri="{BB962C8B-B14F-4D97-AF65-F5344CB8AC3E}">
        <p14:creationId xmlns:p14="http://schemas.microsoft.com/office/powerpoint/2010/main" val="82280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6057F4EA-CD90-BFC1-034E-E06BC6750A06}"/>
              </a:ext>
            </a:extLst>
          </p:cNvPr>
          <p:cNvPicPr>
            <a:picLocks noChangeAspect="1"/>
          </p:cNvPicPr>
          <p:nvPr/>
        </p:nvPicPr>
        <p:blipFill>
          <a:blip r:embed="rId2"/>
          <a:stretch>
            <a:fillRect/>
          </a:stretch>
        </p:blipFill>
        <p:spPr>
          <a:xfrm>
            <a:off x="1018442" y="444136"/>
            <a:ext cx="10155115" cy="6152607"/>
          </a:xfrm>
          <a:prstGeom prst="rect">
            <a:avLst/>
          </a:prstGeom>
        </p:spPr>
      </p:pic>
    </p:spTree>
    <p:extLst>
      <p:ext uri="{BB962C8B-B14F-4D97-AF65-F5344CB8AC3E}">
        <p14:creationId xmlns:p14="http://schemas.microsoft.com/office/powerpoint/2010/main" val="28264549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BB84E4D1-3F50-F6DF-BC3F-14414C92A292}"/>
              </a:ext>
            </a:extLst>
          </p:cNvPr>
          <p:cNvPicPr>
            <a:picLocks noChangeAspect="1"/>
          </p:cNvPicPr>
          <p:nvPr/>
        </p:nvPicPr>
        <p:blipFill>
          <a:blip r:embed="rId2"/>
          <a:stretch>
            <a:fillRect/>
          </a:stretch>
        </p:blipFill>
        <p:spPr>
          <a:xfrm>
            <a:off x="1016721" y="391886"/>
            <a:ext cx="10158558" cy="6008914"/>
          </a:xfrm>
          <a:prstGeom prst="rect">
            <a:avLst/>
          </a:prstGeom>
        </p:spPr>
      </p:pic>
    </p:spTree>
    <p:extLst>
      <p:ext uri="{BB962C8B-B14F-4D97-AF65-F5344CB8AC3E}">
        <p14:creationId xmlns:p14="http://schemas.microsoft.com/office/powerpoint/2010/main" val="25028644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6A5DA8A2-17CF-1833-A376-6F388CF6B6AF}"/>
              </a:ext>
            </a:extLst>
          </p:cNvPr>
          <p:cNvPicPr>
            <a:picLocks noChangeAspect="1"/>
          </p:cNvPicPr>
          <p:nvPr/>
        </p:nvPicPr>
        <p:blipFill>
          <a:blip r:embed="rId2"/>
          <a:stretch>
            <a:fillRect/>
          </a:stretch>
        </p:blipFill>
        <p:spPr>
          <a:xfrm>
            <a:off x="568910" y="378823"/>
            <a:ext cx="5141778" cy="6113418"/>
          </a:xfrm>
          <a:prstGeom prst="rect">
            <a:avLst/>
          </a:prstGeom>
        </p:spPr>
      </p:pic>
      <p:pic>
        <p:nvPicPr>
          <p:cNvPr id="6" name="Picture 2" descr="Cognitive Processing Therapy: Definition, Techniques, and Efficacy">
            <a:extLst>
              <a:ext uri="{FF2B5EF4-FFF2-40B4-BE49-F238E27FC236}">
                <a16:creationId xmlns:a16="http://schemas.microsoft.com/office/drawing/2014/main" id="{E1F3AFEA-683B-6029-4CB1-4D40C68DC9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81314" y="391888"/>
            <a:ext cx="5393467" cy="6100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926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PTSD treatment - online EMDR treatment for PTSD and C-PTSD.">
            <a:extLst>
              <a:ext uri="{FF2B5EF4-FFF2-40B4-BE49-F238E27FC236}">
                <a16:creationId xmlns:a16="http://schemas.microsoft.com/office/drawing/2014/main" id="{51D33846-B0DB-47E5-9525-3F5DFDE2D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37" y="480060"/>
            <a:ext cx="5377305" cy="59497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ext, timeline&#10;&#10;Description automatically generated">
            <a:extLst>
              <a:ext uri="{FF2B5EF4-FFF2-40B4-BE49-F238E27FC236}">
                <a16:creationId xmlns:a16="http://schemas.microsoft.com/office/drawing/2014/main" id="{7D7CB872-D2B6-5A88-C70F-434052BA557D}"/>
              </a:ext>
            </a:extLst>
          </p:cNvPr>
          <p:cNvPicPr>
            <a:picLocks noChangeAspect="1"/>
          </p:cNvPicPr>
          <p:nvPr/>
        </p:nvPicPr>
        <p:blipFill>
          <a:blip r:embed="rId3"/>
          <a:stretch>
            <a:fillRect/>
          </a:stretch>
        </p:blipFill>
        <p:spPr>
          <a:xfrm>
            <a:off x="5851142" y="480060"/>
            <a:ext cx="5863846" cy="5946137"/>
          </a:xfrm>
          <a:prstGeom prst="rect">
            <a:avLst/>
          </a:prstGeom>
        </p:spPr>
      </p:pic>
    </p:spTree>
    <p:extLst>
      <p:ext uri="{BB962C8B-B14F-4D97-AF65-F5344CB8AC3E}">
        <p14:creationId xmlns:p14="http://schemas.microsoft.com/office/powerpoint/2010/main" val="23411929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PTSD Treatment with Exposure Therapy and Virtual Reality: Tips for  Therapists - Psychotherapy Academy">
            <a:extLst>
              <a:ext uri="{FF2B5EF4-FFF2-40B4-BE49-F238E27FC236}">
                <a16:creationId xmlns:a16="http://schemas.microsoft.com/office/drawing/2014/main" id="{CBB00531-C230-4202-A1B4-EE80C33231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3838" y="793630"/>
            <a:ext cx="11237976" cy="55825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4DBF36-5EE7-494B-9897-CC88EAB95F73}"/>
              </a:ext>
            </a:extLst>
          </p:cNvPr>
          <p:cNvSpPr txBox="1"/>
          <p:nvPr/>
        </p:nvSpPr>
        <p:spPr>
          <a:xfrm>
            <a:off x="1919869" y="94890"/>
            <a:ext cx="9629452" cy="584775"/>
          </a:xfrm>
          <a:prstGeom prst="rect">
            <a:avLst/>
          </a:prstGeom>
          <a:noFill/>
        </p:spPr>
        <p:txBody>
          <a:bodyPr wrap="square">
            <a:spAutoFit/>
          </a:bodyPr>
          <a:lstStyle/>
          <a:p>
            <a:r>
              <a:rPr lang="en-CA" sz="3200" dirty="0">
                <a:solidFill>
                  <a:schemeClr val="bg1"/>
                </a:solidFill>
              </a:rPr>
              <a:t>EXPOSURE : IMAGINATION, REAL LIFE, VIRTUAL</a:t>
            </a:r>
          </a:p>
        </p:txBody>
      </p:sp>
    </p:spTree>
    <p:extLst>
      <p:ext uri="{BB962C8B-B14F-4D97-AF65-F5344CB8AC3E}">
        <p14:creationId xmlns:p14="http://schemas.microsoft.com/office/powerpoint/2010/main" val="11475880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w ecstasy and psilocybin are shaking up psychiatry">
            <a:extLst>
              <a:ext uri="{FF2B5EF4-FFF2-40B4-BE49-F238E27FC236}">
                <a16:creationId xmlns:a16="http://schemas.microsoft.com/office/drawing/2014/main" id="{5D22F826-66E9-4904-9228-56975424ED1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09881" y="850450"/>
            <a:ext cx="5816214" cy="5897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sychedelics and Psychedelic-Assisted Psychotherapy | American Journal of  Psychiatry">
            <a:extLst>
              <a:ext uri="{FF2B5EF4-FFF2-40B4-BE49-F238E27FC236}">
                <a16:creationId xmlns:a16="http://schemas.microsoft.com/office/drawing/2014/main" id="{BE2A43AB-8638-4967-9F21-BDF90B097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05" y="850450"/>
            <a:ext cx="5511414" cy="58978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A5F3B6C-1CE9-4389-B458-133DF70924E4}"/>
              </a:ext>
            </a:extLst>
          </p:cNvPr>
          <p:cNvSpPr txBox="1"/>
          <p:nvPr/>
        </p:nvSpPr>
        <p:spPr>
          <a:xfrm>
            <a:off x="409638" y="109670"/>
            <a:ext cx="11372724" cy="584775"/>
          </a:xfrm>
          <a:prstGeom prst="rect">
            <a:avLst/>
          </a:prstGeom>
          <a:noFill/>
        </p:spPr>
        <p:txBody>
          <a:bodyPr wrap="square">
            <a:spAutoFit/>
          </a:bodyPr>
          <a:lstStyle/>
          <a:p>
            <a:r>
              <a:rPr lang="en-CA" sz="3200" dirty="0">
                <a:solidFill>
                  <a:schemeClr val="bg1"/>
                </a:solidFill>
              </a:rPr>
              <a:t>AGENTS USED IN PSYCHEDELIC ASSISTED PSYCHOTHERAPY</a:t>
            </a:r>
          </a:p>
        </p:txBody>
      </p:sp>
      <p:sp>
        <p:nvSpPr>
          <p:cNvPr id="8" name="TextBox 7">
            <a:extLst>
              <a:ext uri="{FF2B5EF4-FFF2-40B4-BE49-F238E27FC236}">
                <a16:creationId xmlns:a16="http://schemas.microsoft.com/office/drawing/2014/main" id="{5B4FE5D3-3967-4B08-85E8-2452438E56DB}"/>
              </a:ext>
            </a:extLst>
          </p:cNvPr>
          <p:cNvSpPr txBox="1"/>
          <p:nvPr/>
        </p:nvSpPr>
        <p:spPr>
          <a:xfrm>
            <a:off x="3776241" y="6444297"/>
            <a:ext cx="6094070" cy="369332"/>
          </a:xfrm>
          <a:prstGeom prst="rect">
            <a:avLst/>
          </a:prstGeom>
          <a:noFill/>
        </p:spPr>
        <p:txBody>
          <a:bodyPr wrap="square">
            <a:spAutoFit/>
          </a:bodyPr>
          <a:lstStyle/>
          <a:p>
            <a:r>
              <a:rPr lang="en-CA" dirty="0">
                <a:solidFill>
                  <a:schemeClr val="bg1"/>
                </a:solidFill>
              </a:rPr>
              <a:t>mescaline </a:t>
            </a:r>
          </a:p>
        </p:txBody>
      </p:sp>
    </p:spTree>
    <p:extLst>
      <p:ext uri="{BB962C8B-B14F-4D97-AF65-F5344CB8AC3E}">
        <p14:creationId xmlns:p14="http://schemas.microsoft.com/office/powerpoint/2010/main" val="567372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093042-8AA9-4F8C-829C-62019A73584A}"/>
              </a:ext>
            </a:extLst>
          </p:cNvPr>
          <p:cNvSpPr>
            <a:spLocks noGrp="1"/>
          </p:cNvSpPr>
          <p:nvPr>
            <p:ph type="title" idx="4294967295"/>
          </p:nvPr>
        </p:nvSpPr>
        <p:spPr>
          <a:xfrm>
            <a:off x="1341863" y="253754"/>
            <a:ext cx="9283605" cy="944460"/>
          </a:xfrm>
        </p:spPr>
        <p:txBody>
          <a:bodyPr>
            <a:normAutofit fontScale="90000"/>
          </a:bodyPr>
          <a:lstStyle/>
          <a:p>
            <a:r>
              <a:rPr lang="en-CA" dirty="0">
                <a:solidFill>
                  <a:schemeClr val="bg1"/>
                </a:solidFill>
              </a:rPr>
              <a:t>Psychedelic assisted psychotherapy</a:t>
            </a:r>
          </a:p>
        </p:txBody>
      </p:sp>
      <p:pic>
        <p:nvPicPr>
          <p:cNvPr id="6" name="Picture 5">
            <a:extLst>
              <a:ext uri="{FF2B5EF4-FFF2-40B4-BE49-F238E27FC236}">
                <a16:creationId xmlns:a16="http://schemas.microsoft.com/office/drawing/2014/main" id="{5F0FE5E0-0410-4009-80F4-B4E64C0D289E}"/>
              </a:ext>
            </a:extLst>
          </p:cNvPr>
          <p:cNvPicPr>
            <a:picLocks noChangeAspect="1"/>
          </p:cNvPicPr>
          <p:nvPr/>
        </p:nvPicPr>
        <p:blipFill>
          <a:blip r:embed="rId2"/>
          <a:stretch>
            <a:fillRect/>
          </a:stretch>
        </p:blipFill>
        <p:spPr>
          <a:xfrm>
            <a:off x="96130" y="1547947"/>
            <a:ext cx="5802251" cy="4584068"/>
          </a:xfrm>
          <a:prstGeom prst="rect">
            <a:avLst/>
          </a:prstGeom>
        </p:spPr>
      </p:pic>
      <p:pic>
        <p:nvPicPr>
          <p:cNvPr id="8" name="Picture 7" descr="Chart, diagram, pie chart&#10;&#10;Description automatically generated">
            <a:extLst>
              <a:ext uri="{FF2B5EF4-FFF2-40B4-BE49-F238E27FC236}">
                <a16:creationId xmlns:a16="http://schemas.microsoft.com/office/drawing/2014/main" id="{B100096A-83C4-4851-ADE2-7474F3568F56}"/>
              </a:ext>
            </a:extLst>
          </p:cNvPr>
          <p:cNvPicPr>
            <a:picLocks noChangeAspect="1"/>
          </p:cNvPicPr>
          <p:nvPr/>
        </p:nvPicPr>
        <p:blipFill>
          <a:blip r:embed="rId3"/>
          <a:stretch>
            <a:fillRect/>
          </a:stretch>
        </p:blipFill>
        <p:spPr>
          <a:xfrm>
            <a:off x="6427808" y="1547948"/>
            <a:ext cx="5575464" cy="4584068"/>
          </a:xfrm>
          <a:prstGeom prst="rect">
            <a:avLst/>
          </a:prstGeom>
        </p:spPr>
      </p:pic>
    </p:spTree>
    <p:extLst>
      <p:ext uri="{BB962C8B-B14F-4D97-AF65-F5344CB8AC3E}">
        <p14:creationId xmlns:p14="http://schemas.microsoft.com/office/powerpoint/2010/main" val="33233008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MAPS' Phase 3 Trial of MDMA-Assisted Therapy for PTSD Achieves Successful  Results for Patients with Severe, Chronic PTSD - Multidisciplinary  Association for Psychedelic Studies - MAPS">
            <a:extLst>
              <a:ext uri="{FF2B5EF4-FFF2-40B4-BE49-F238E27FC236}">
                <a16:creationId xmlns:a16="http://schemas.microsoft.com/office/drawing/2014/main" id="{C635224B-D7A2-49BD-9CCA-80C74BEE32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0311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urofeedback For Trauma in NYC - Neurofeedback Services Of New York">
            <a:extLst>
              <a:ext uri="{FF2B5EF4-FFF2-40B4-BE49-F238E27FC236}">
                <a16:creationId xmlns:a16="http://schemas.microsoft.com/office/drawing/2014/main" id="{5CFE2C29-BF9B-4E9F-A898-1F59A0ED9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217" y="706779"/>
            <a:ext cx="7047054" cy="48635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urofeedback in the Treatment of Developmental Trauma | Sebern Fisher">
            <a:extLst>
              <a:ext uri="{FF2B5EF4-FFF2-40B4-BE49-F238E27FC236}">
                <a16:creationId xmlns:a16="http://schemas.microsoft.com/office/drawing/2014/main" id="{C035C371-3C58-4F52-AF1F-7865E5D26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004" y="406561"/>
            <a:ext cx="38576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1484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95D4885E-DC12-1F55-E4B0-C76E19AF9E64}"/>
              </a:ext>
            </a:extLst>
          </p:cNvPr>
          <p:cNvPicPr>
            <a:picLocks noChangeAspect="1"/>
          </p:cNvPicPr>
          <p:nvPr/>
        </p:nvPicPr>
        <p:blipFill>
          <a:blip r:embed="rId3"/>
          <a:stretch>
            <a:fillRect/>
          </a:stretch>
        </p:blipFill>
        <p:spPr>
          <a:xfrm>
            <a:off x="2751826" y="327804"/>
            <a:ext cx="9257046" cy="6461185"/>
          </a:xfrm>
          <a:prstGeom prst="rect">
            <a:avLst/>
          </a:prstGeom>
        </p:spPr>
      </p:pic>
      <p:sp>
        <p:nvSpPr>
          <p:cNvPr id="3" name="TextBox 2">
            <a:extLst>
              <a:ext uri="{FF2B5EF4-FFF2-40B4-BE49-F238E27FC236}">
                <a16:creationId xmlns:a16="http://schemas.microsoft.com/office/drawing/2014/main" id="{40338531-0A25-581F-8D75-3DCAF281094F}"/>
              </a:ext>
            </a:extLst>
          </p:cNvPr>
          <p:cNvSpPr txBox="1"/>
          <p:nvPr/>
        </p:nvSpPr>
        <p:spPr>
          <a:xfrm>
            <a:off x="79794" y="2200538"/>
            <a:ext cx="2672032" cy="4524315"/>
          </a:xfrm>
          <a:prstGeom prst="rect">
            <a:avLst/>
          </a:prstGeom>
          <a:noFill/>
        </p:spPr>
        <p:txBody>
          <a:bodyPr wrap="square">
            <a:spAutoFit/>
          </a:bodyPr>
          <a:lstStyle/>
          <a:p>
            <a:pPr marL="285750" indent="-285750">
              <a:buFont typeface="Arial" panose="020B0604020202020204" pitchFamily="34" charset="0"/>
              <a:buChar char="•"/>
            </a:pPr>
            <a:r>
              <a:rPr lang="en-US" dirty="0"/>
              <a:t>Therapeutic alliance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Stabilization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Psychoeducation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Emotional regulation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Exposure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Finding meaning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Processing memories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Mobilizing resources</a:t>
            </a:r>
            <a:endParaRPr lang="en-CA" dirty="0"/>
          </a:p>
        </p:txBody>
      </p:sp>
    </p:spTree>
    <p:extLst>
      <p:ext uri="{BB962C8B-B14F-4D97-AF65-F5344CB8AC3E}">
        <p14:creationId xmlns:p14="http://schemas.microsoft.com/office/powerpoint/2010/main" val="3996499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1348</TotalTime>
  <Words>10013</Words>
  <Application>Microsoft Office PowerPoint</Application>
  <PresentationFormat>Widescreen</PresentationFormat>
  <Paragraphs>731</Paragraphs>
  <Slides>116</Slides>
  <Notes>29</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116</vt:i4>
      </vt:variant>
    </vt:vector>
  </HeadingPairs>
  <TitlesOfParts>
    <vt:vector size="121" baseType="lpstr">
      <vt:lpstr>Arial</vt:lpstr>
      <vt:lpstr>Calibri</vt:lpstr>
      <vt:lpstr>Corbel</vt:lpstr>
      <vt:lpstr>Wingdings</vt:lpstr>
      <vt:lpstr>Banded</vt:lpstr>
      <vt:lpstr>PowerPoint Presentation</vt:lpstr>
      <vt:lpstr>PowerPoint Presentation</vt:lpstr>
      <vt:lpstr>Welcome to simple session 22   structural dissociation theory and the treatment of the traumatic spectrum disorders </vt:lpstr>
      <vt:lpstr>PowerPoint Presentation</vt:lpstr>
      <vt:lpstr>PowerPoint Presentation</vt:lpstr>
      <vt:lpstr>PowerPoint Presentation</vt:lpstr>
      <vt:lpstr>PowerPoint Presentation</vt:lpstr>
      <vt:lpstr>PowerPoint Presentation</vt:lpstr>
      <vt:lpstr>Warning about meditation</vt:lpstr>
      <vt:lpstr>PowerPoint Presentation</vt:lpstr>
      <vt:lpstr>PowerPoint Presentation</vt:lpstr>
      <vt:lpstr>PowerPoint Presentation</vt:lpstr>
      <vt:lpstr>Homework from before the march break</vt:lpstr>
      <vt:lpstr>Homework for April 9</vt:lpstr>
      <vt:lpstr>Skills training workbook p. 207-227  basic interpersonal skills part I </vt:lpstr>
      <vt:lpstr>PowerPoint Presentation</vt:lpstr>
      <vt:lpstr>E-mailed questions, comments, feedback</vt:lpstr>
      <vt:lpstr>what if life gets so busy you don’t have time to use the tools ?</vt:lpstr>
      <vt:lpstr>PowerPoint Presentation</vt:lpstr>
      <vt:lpstr>What we will do today</vt:lpstr>
      <vt:lpstr> today</vt:lpstr>
      <vt:lpstr>today</vt:lpstr>
      <vt:lpstr>PowerPoint Presentation</vt:lpstr>
      <vt:lpstr>DISSOCIATION diagnosis</vt:lpstr>
      <vt:lpstr>PowerPoint Presentation</vt:lpstr>
      <vt:lpstr>today</vt:lpstr>
      <vt:lpstr>PowerPoint Presentation</vt:lpstr>
      <vt:lpstr>THE ORIGIN OF structural dissociation theory</vt:lpstr>
      <vt:lpstr>WHAT IS Structural  dissociation theory?</vt:lpstr>
      <vt:lpstr>What we will do today</vt:lpstr>
      <vt:lpstr>PowerPoint Presentation</vt:lpstr>
      <vt:lpstr>PowerPoint Presentation</vt:lpstr>
      <vt:lpstr>PowerPoint Presentation</vt:lpstr>
      <vt:lpstr>What we will do today</vt:lpstr>
      <vt:lpstr>PowerPoint Presentation</vt:lpstr>
      <vt:lpstr>PowerPoint Presentation</vt:lpstr>
      <vt:lpstr>PowerPoint Presentation</vt:lpstr>
      <vt:lpstr>Functions of  the ANP and ep in ptsd</vt:lpstr>
      <vt:lpstr>What we will do today</vt:lpstr>
      <vt:lpstr>PowerPoint Presentation</vt:lpstr>
      <vt:lpstr>PowerPoint Presentation</vt:lpstr>
      <vt:lpstr>What we will do today</vt:lpstr>
      <vt:lpstr>PowerPoint Presentation</vt:lpstr>
      <vt:lpstr>PowerPoint Presentation</vt:lpstr>
      <vt:lpstr>PowerPoint Presentation</vt:lpstr>
      <vt:lpstr> ptsd: avoidance, depression, and vulnerability </vt:lpstr>
      <vt:lpstr>PowerPoint Presentation</vt:lpstr>
      <vt:lpstr>PowerPoint Presentation</vt:lpstr>
      <vt:lpstr>What we will do today</vt:lpstr>
      <vt:lpstr>PowerPoint Presentation</vt:lpstr>
      <vt:lpstr>PowerPoint Presentation</vt:lpstr>
      <vt:lpstr>PowerPoint Presentation</vt:lpstr>
      <vt:lpstr>PowerPoint Presentation</vt:lpstr>
      <vt:lpstr>PowerPoint Presentation</vt:lpstr>
      <vt:lpstr>What we will do today</vt:lpstr>
      <vt:lpstr>PowerPoint Presentation</vt:lpstr>
      <vt:lpstr>PowerPoint Presentation</vt:lpstr>
      <vt:lpstr>PowerPoint Presentation</vt:lpstr>
      <vt:lpstr>PowerPoint Presentation</vt:lpstr>
      <vt:lpstr>PowerPoint Presentation</vt:lpstr>
      <vt:lpstr>PowerPoint Presentation</vt:lpstr>
      <vt:lpstr>What we will do today</vt:lpstr>
      <vt:lpstr>PowerPoint Presentation</vt:lpstr>
      <vt:lpstr>PowerPoint Presentation</vt:lpstr>
      <vt:lpstr> session 22 of  SIMPLE MID SESSION 10 MINUTE break </vt:lpstr>
      <vt:lpstr> session 22 of  SIMPLE welcome back from the break </vt:lpstr>
      <vt:lpstr>What we will do today</vt:lpstr>
      <vt:lpstr>PowerPoint Presentation</vt:lpstr>
      <vt:lpstr>Treatment of TRAUMA spectrum disorders</vt:lpstr>
      <vt:lpstr>Treatment of TRAUMA spectrum disorders</vt:lpstr>
      <vt:lpstr>PowerPoint Presentation</vt:lpstr>
      <vt:lpstr>General Principles of Therapy of dissociative and  trauma spectrum disorders</vt:lpstr>
      <vt:lpstr>PowerPoint Presentation</vt:lpstr>
      <vt:lpstr>PowerPoint Presentation</vt:lpstr>
      <vt:lpstr>PowerPoint Presentation</vt:lpstr>
      <vt:lpstr>PowerPoint Presentation</vt:lpstr>
      <vt:lpstr>PowerPoint Presentation</vt:lpstr>
      <vt:lpstr>The importance of stage I “resources”  FOR STAGE II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Psychedelic assisted psychotherapy</vt:lpstr>
      <vt:lpstr>PowerPoint Presentation</vt:lpstr>
      <vt:lpstr>PowerPoint Presentation</vt:lpstr>
      <vt:lpstr>PowerPoint Presentation</vt:lpstr>
      <vt:lpstr>PowerPoint Presentation</vt:lpstr>
      <vt:lpstr>PowerPoint Presentation</vt:lpstr>
      <vt:lpstr>What we will do today</vt:lpstr>
      <vt:lpstr>PowerPoint Presentation</vt:lpstr>
      <vt:lpstr>Simple addresses all three stages of trauma therapy</vt:lpstr>
      <vt:lpstr>What we will do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 you next session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cleto</dc:creator>
  <cp:lastModifiedBy>luis cleto</cp:lastModifiedBy>
  <cp:revision>1</cp:revision>
  <dcterms:created xsi:type="dcterms:W3CDTF">2023-09-29T16:34:09Z</dcterms:created>
  <dcterms:modified xsi:type="dcterms:W3CDTF">2025-03-07T10:44:29Z</dcterms:modified>
</cp:coreProperties>
</file>