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8"/>
  </p:notesMasterIdLst>
  <p:sldIdLst>
    <p:sldId id="257" r:id="rId2"/>
    <p:sldId id="2894" r:id="rId3"/>
    <p:sldId id="2869" r:id="rId4"/>
    <p:sldId id="2121" r:id="rId5"/>
    <p:sldId id="1639" r:id="rId6"/>
    <p:sldId id="617" r:id="rId7"/>
    <p:sldId id="1649" r:id="rId8"/>
    <p:sldId id="917" r:id="rId9"/>
    <p:sldId id="256" r:id="rId10"/>
    <p:sldId id="594" r:id="rId11"/>
    <p:sldId id="578" r:id="rId12"/>
    <p:sldId id="272" r:id="rId13"/>
    <p:sldId id="2892" r:id="rId14"/>
    <p:sldId id="2893" r:id="rId15"/>
    <p:sldId id="1435" r:id="rId16"/>
    <p:sldId id="1606" r:id="rId17"/>
    <p:sldId id="2879" r:id="rId18"/>
    <p:sldId id="609" r:id="rId19"/>
    <p:sldId id="2895" r:id="rId20"/>
    <p:sldId id="601" r:id="rId21"/>
    <p:sldId id="583" r:id="rId22"/>
    <p:sldId id="1201" r:id="rId23"/>
    <p:sldId id="1316" r:id="rId24"/>
    <p:sldId id="1202" r:id="rId25"/>
    <p:sldId id="259" r:id="rId26"/>
    <p:sldId id="260" r:id="rId27"/>
    <p:sldId id="261" r:id="rId28"/>
    <p:sldId id="264" r:id="rId29"/>
    <p:sldId id="981" r:id="rId30"/>
    <p:sldId id="982" r:id="rId31"/>
    <p:sldId id="2027" r:id="rId32"/>
    <p:sldId id="265" r:id="rId33"/>
    <p:sldId id="266" r:id="rId34"/>
    <p:sldId id="267" r:id="rId35"/>
    <p:sldId id="268" r:id="rId36"/>
    <p:sldId id="262" r:id="rId37"/>
    <p:sldId id="263" r:id="rId38"/>
    <p:sldId id="636" r:id="rId39"/>
    <p:sldId id="638" r:id="rId40"/>
    <p:sldId id="637" r:id="rId41"/>
    <p:sldId id="2887" r:id="rId42"/>
    <p:sldId id="1608" r:id="rId43"/>
    <p:sldId id="1137" r:id="rId44"/>
    <p:sldId id="2758" r:id="rId45"/>
    <p:sldId id="2888" r:id="rId46"/>
    <p:sldId id="984" r:id="rId47"/>
    <p:sldId id="2889" r:id="rId48"/>
    <p:sldId id="2757" r:id="rId49"/>
    <p:sldId id="987" r:id="rId50"/>
    <p:sldId id="1306" r:id="rId51"/>
    <p:sldId id="2873" r:id="rId52"/>
    <p:sldId id="2890" r:id="rId53"/>
    <p:sldId id="2760" r:id="rId54"/>
    <p:sldId id="989" r:id="rId55"/>
    <p:sldId id="2891" r:id="rId56"/>
    <p:sldId id="991" r:id="rId57"/>
    <p:sldId id="992" r:id="rId58"/>
    <p:sldId id="2870" r:id="rId59"/>
    <p:sldId id="1609" r:id="rId60"/>
    <p:sldId id="733" r:id="rId61"/>
    <p:sldId id="2874" r:id="rId62"/>
    <p:sldId id="2875" r:id="rId63"/>
    <p:sldId id="2876" r:id="rId64"/>
    <p:sldId id="2877" r:id="rId65"/>
    <p:sldId id="2878" r:id="rId66"/>
    <p:sldId id="1195" r:id="rId67"/>
    <p:sldId id="1138" r:id="rId68"/>
    <p:sldId id="1638" r:id="rId69"/>
    <p:sldId id="961" r:id="rId70"/>
    <p:sldId id="1404" r:id="rId71"/>
    <p:sldId id="2764" r:id="rId72"/>
    <p:sldId id="1406" r:id="rId73"/>
    <p:sldId id="2765" r:id="rId74"/>
    <p:sldId id="932" r:id="rId75"/>
    <p:sldId id="778" r:id="rId76"/>
    <p:sldId id="784" r:id="rId77"/>
    <p:sldId id="785" r:id="rId78"/>
    <p:sldId id="2766" r:id="rId79"/>
    <p:sldId id="956" r:id="rId80"/>
    <p:sldId id="957" r:id="rId81"/>
    <p:sldId id="2767" r:id="rId82"/>
    <p:sldId id="1197" r:id="rId83"/>
    <p:sldId id="592" r:id="rId84"/>
    <p:sldId id="2768" r:id="rId85"/>
    <p:sldId id="1118" r:id="rId86"/>
    <p:sldId id="1119" r:id="rId87"/>
    <p:sldId id="2880" r:id="rId88"/>
    <p:sldId id="2884" r:id="rId89"/>
    <p:sldId id="2883" r:id="rId90"/>
    <p:sldId id="2882" r:id="rId91"/>
    <p:sldId id="2885" r:id="rId92"/>
    <p:sldId id="2881" r:id="rId93"/>
    <p:sldId id="2872" r:id="rId94"/>
    <p:sldId id="1451" r:id="rId95"/>
    <p:sldId id="1448" r:id="rId96"/>
    <p:sldId id="620" r:id="rId97"/>
    <p:sldId id="2886" r:id="rId98"/>
    <p:sldId id="1648" r:id="rId99"/>
    <p:sldId id="1603" r:id="rId100"/>
    <p:sldId id="1421" r:id="rId101"/>
    <p:sldId id="1271" r:id="rId102"/>
    <p:sldId id="1610" r:id="rId103"/>
    <p:sldId id="1415" r:id="rId104"/>
    <p:sldId id="968" r:id="rId105"/>
    <p:sldId id="1420" r:id="rId106"/>
    <p:sldId id="582" r:id="rId10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is cleto" initials="lc" lastIdx="1" clrIdx="0">
    <p:extLst>
      <p:ext uri="{19B8F6BF-5375-455C-9EA6-DF929625EA0E}">
        <p15:presenceInfo xmlns:p15="http://schemas.microsoft.com/office/powerpoint/2012/main" userId="a76db6c30197830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86" autoAdjust="0"/>
    <p:restoredTop sz="94660"/>
  </p:normalViewPr>
  <p:slideViewPr>
    <p:cSldViewPr snapToGrid="0">
      <p:cViewPr varScale="1">
        <p:scale>
          <a:sx n="85" d="100"/>
          <a:sy n="85" d="100"/>
        </p:scale>
        <p:origin x="56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commentAuthors" Target="commentAuthor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cleto" userId="a76db6c301978307" providerId="LiveId" clId="{860A4F2C-1596-4ACD-95D2-7AE3CD351458}"/>
    <pc:docChg chg="undo custSel addSld delSld modSld sldOrd">
      <pc:chgData name="luis cleto" userId="a76db6c301978307" providerId="LiveId" clId="{860A4F2C-1596-4ACD-95D2-7AE3CD351458}" dt="2025-10-08T10:19:10.014" v="2203" actId="207"/>
      <pc:docMkLst>
        <pc:docMk/>
      </pc:docMkLst>
      <pc:sldChg chg="modSp add mod">
        <pc:chgData name="luis cleto" userId="a76db6c301978307" providerId="LiveId" clId="{860A4F2C-1596-4ACD-95D2-7AE3CD351458}" dt="2025-10-06T14:39:52.699" v="2021" actId="20577"/>
        <pc:sldMkLst>
          <pc:docMk/>
          <pc:sldMk cId="1706417816" sldId="256"/>
        </pc:sldMkLst>
        <pc:spChg chg="mod">
          <ac:chgData name="luis cleto" userId="a76db6c301978307" providerId="LiveId" clId="{860A4F2C-1596-4ACD-95D2-7AE3CD351458}" dt="2025-10-06T14:39:52.699" v="2021" actId="20577"/>
          <ac:spMkLst>
            <pc:docMk/>
            <pc:sldMk cId="1706417816" sldId="256"/>
            <ac:spMk id="7" creationId="{A9F2A88F-E3C0-387E-AF35-B20972D342F4}"/>
          </ac:spMkLst>
        </pc:spChg>
      </pc:sldChg>
      <pc:sldChg chg="addSp delSp modSp mod">
        <pc:chgData name="luis cleto" userId="a76db6c301978307" providerId="LiveId" clId="{860A4F2C-1596-4ACD-95D2-7AE3CD351458}" dt="2025-10-02T08:36:38.920" v="1114" actId="20577"/>
        <pc:sldMkLst>
          <pc:docMk/>
          <pc:sldMk cId="2312894358" sldId="260"/>
        </pc:sldMkLst>
        <pc:spChg chg="mod">
          <ac:chgData name="luis cleto" userId="a76db6c301978307" providerId="LiveId" clId="{860A4F2C-1596-4ACD-95D2-7AE3CD351458}" dt="2025-10-02T08:34:37.116" v="1066" actId="255"/>
          <ac:spMkLst>
            <pc:docMk/>
            <pc:sldMk cId="2312894358" sldId="260"/>
            <ac:spMk id="4" creationId="{D9A1D948-0F6B-55C7-5D03-B862EBDE4773}"/>
          </ac:spMkLst>
        </pc:spChg>
        <pc:spChg chg="mod">
          <ac:chgData name="luis cleto" userId="a76db6c301978307" providerId="LiveId" clId="{860A4F2C-1596-4ACD-95D2-7AE3CD351458}" dt="2025-10-02T08:36:38.920" v="1114" actId="20577"/>
          <ac:spMkLst>
            <pc:docMk/>
            <pc:sldMk cId="2312894358" sldId="260"/>
            <ac:spMk id="5" creationId="{5FAB63B7-53B7-C5EB-CAD6-CBF8F22B08AD}"/>
          </ac:spMkLst>
        </pc:spChg>
        <pc:picChg chg="add mod">
          <ac:chgData name="luis cleto" userId="a76db6c301978307" providerId="LiveId" clId="{860A4F2C-1596-4ACD-95D2-7AE3CD351458}" dt="2025-10-02T08:34:17.266" v="1054" actId="14100"/>
          <ac:picMkLst>
            <pc:docMk/>
            <pc:sldMk cId="2312894358" sldId="260"/>
            <ac:picMk id="6" creationId="{0E82E78D-E3F5-3D0E-734A-76D31E652556}"/>
          </ac:picMkLst>
        </pc:picChg>
      </pc:sldChg>
      <pc:sldChg chg="modSp mod">
        <pc:chgData name="luis cleto" userId="a76db6c301978307" providerId="LiveId" clId="{860A4F2C-1596-4ACD-95D2-7AE3CD351458}" dt="2025-10-02T08:38:25.721" v="1186" actId="20577"/>
        <pc:sldMkLst>
          <pc:docMk/>
          <pc:sldMk cId="540379725" sldId="261"/>
        </pc:sldMkLst>
        <pc:spChg chg="mod">
          <ac:chgData name="luis cleto" userId="a76db6c301978307" providerId="LiveId" clId="{860A4F2C-1596-4ACD-95D2-7AE3CD351458}" dt="2025-10-02T08:38:25.721" v="1186" actId="20577"/>
          <ac:spMkLst>
            <pc:docMk/>
            <pc:sldMk cId="540379725" sldId="261"/>
            <ac:spMk id="3" creationId="{8F147674-C750-82D8-86CB-3087C175FFA9}"/>
          </ac:spMkLst>
        </pc:spChg>
      </pc:sldChg>
      <pc:sldChg chg="modSp mod">
        <pc:chgData name="luis cleto" userId="a76db6c301978307" providerId="LiveId" clId="{860A4F2C-1596-4ACD-95D2-7AE3CD351458}" dt="2025-10-02T08:44:55.856" v="1346" actId="20577"/>
        <pc:sldMkLst>
          <pc:docMk/>
          <pc:sldMk cId="215018959" sldId="263"/>
        </pc:sldMkLst>
        <pc:graphicFrameChg chg="mod modGraphic">
          <ac:chgData name="luis cleto" userId="a76db6c301978307" providerId="LiveId" clId="{860A4F2C-1596-4ACD-95D2-7AE3CD351458}" dt="2025-10-02T08:44:55.856" v="1346" actId="20577"/>
          <ac:graphicFrameMkLst>
            <pc:docMk/>
            <pc:sldMk cId="215018959" sldId="263"/>
            <ac:graphicFrameMk id="5" creationId="{0E54C9A8-5E58-1E2C-2847-7DCBF7D432D4}"/>
          </ac:graphicFrameMkLst>
        </pc:graphicFrameChg>
      </pc:sldChg>
      <pc:sldChg chg="modSp mod">
        <pc:chgData name="luis cleto" userId="a76db6c301978307" providerId="LiveId" clId="{860A4F2C-1596-4ACD-95D2-7AE3CD351458}" dt="2025-10-02T08:40:42.214" v="1242" actId="5793"/>
        <pc:sldMkLst>
          <pc:docMk/>
          <pc:sldMk cId="59486945" sldId="265"/>
        </pc:sldMkLst>
        <pc:spChg chg="mod">
          <ac:chgData name="luis cleto" userId="a76db6c301978307" providerId="LiveId" clId="{860A4F2C-1596-4ACD-95D2-7AE3CD351458}" dt="2025-10-02T08:40:29.312" v="1237" actId="1076"/>
          <ac:spMkLst>
            <pc:docMk/>
            <pc:sldMk cId="59486945" sldId="265"/>
            <ac:spMk id="2" creationId="{321325F2-9661-9CF4-16C5-DFDD2A64CDA9}"/>
          </ac:spMkLst>
        </pc:spChg>
        <pc:spChg chg="mod">
          <ac:chgData name="luis cleto" userId="a76db6c301978307" providerId="LiveId" clId="{860A4F2C-1596-4ACD-95D2-7AE3CD351458}" dt="2025-10-02T08:40:42.214" v="1242" actId="5793"/>
          <ac:spMkLst>
            <pc:docMk/>
            <pc:sldMk cId="59486945" sldId="265"/>
            <ac:spMk id="6" creationId="{580011E8-1504-8550-85AA-EB3B5E1C45A8}"/>
          </ac:spMkLst>
        </pc:spChg>
        <pc:picChg chg="mod">
          <ac:chgData name="luis cleto" userId="a76db6c301978307" providerId="LiveId" clId="{860A4F2C-1596-4ACD-95D2-7AE3CD351458}" dt="2025-10-02T08:40:32.320" v="1238" actId="14100"/>
          <ac:picMkLst>
            <pc:docMk/>
            <pc:sldMk cId="59486945" sldId="265"/>
            <ac:picMk id="5" creationId="{A0A325E9-99E4-2EF6-AAB1-3864682C2E6F}"/>
          </ac:picMkLst>
        </pc:picChg>
      </pc:sldChg>
      <pc:sldChg chg="modSp mod">
        <pc:chgData name="luis cleto" userId="a76db6c301978307" providerId="LiveId" clId="{860A4F2C-1596-4ACD-95D2-7AE3CD351458}" dt="2025-10-02T08:41:10.597" v="1243" actId="1076"/>
        <pc:sldMkLst>
          <pc:docMk/>
          <pc:sldMk cId="2076408188" sldId="266"/>
        </pc:sldMkLst>
        <pc:picChg chg="mod">
          <ac:chgData name="luis cleto" userId="a76db6c301978307" providerId="LiveId" clId="{860A4F2C-1596-4ACD-95D2-7AE3CD351458}" dt="2025-10-02T08:41:10.597" v="1243" actId="1076"/>
          <ac:picMkLst>
            <pc:docMk/>
            <pc:sldMk cId="2076408188" sldId="266"/>
            <ac:picMk id="5" creationId="{36E29019-DEAF-1F36-E971-43EE58162B3E}"/>
          </ac:picMkLst>
        </pc:picChg>
      </pc:sldChg>
      <pc:sldChg chg="modSp mod">
        <pc:chgData name="luis cleto" userId="a76db6c301978307" providerId="LiveId" clId="{860A4F2C-1596-4ACD-95D2-7AE3CD351458}" dt="2025-10-02T08:43:09.329" v="1276" actId="20577"/>
        <pc:sldMkLst>
          <pc:docMk/>
          <pc:sldMk cId="3975627715" sldId="267"/>
        </pc:sldMkLst>
        <pc:spChg chg="mod">
          <ac:chgData name="luis cleto" userId="a76db6c301978307" providerId="LiveId" clId="{860A4F2C-1596-4ACD-95D2-7AE3CD351458}" dt="2025-10-02T08:43:09.329" v="1276" actId="20577"/>
          <ac:spMkLst>
            <pc:docMk/>
            <pc:sldMk cId="3975627715" sldId="267"/>
            <ac:spMk id="4" creationId="{04603765-3753-C5AB-DD3C-3F298C185764}"/>
          </ac:spMkLst>
        </pc:spChg>
      </pc:sldChg>
      <pc:sldChg chg="modSp mod">
        <pc:chgData name="luis cleto" userId="a76db6c301978307" providerId="LiveId" clId="{860A4F2C-1596-4ACD-95D2-7AE3CD351458}" dt="2025-10-02T08:43:57.716" v="1292" actId="20577"/>
        <pc:sldMkLst>
          <pc:docMk/>
          <pc:sldMk cId="3030332070" sldId="268"/>
        </pc:sldMkLst>
        <pc:spChg chg="mod">
          <ac:chgData name="luis cleto" userId="a76db6c301978307" providerId="LiveId" clId="{860A4F2C-1596-4ACD-95D2-7AE3CD351458}" dt="2025-10-02T08:43:57.716" v="1292" actId="20577"/>
          <ac:spMkLst>
            <pc:docMk/>
            <pc:sldMk cId="3030332070" sldId="268"/>
            <ac:spMk id="6" creationId="{9B72DDE4-1B96-C9C0-CBF7-A8CD238DA6C8}"/>
          </ac:spMkLst>
        </pc:spChg>
      </pc:sldChg>
      <pc:sldChg chg="modSp mod">
        <pc:chgData name="luis cleto" userId="a76db6c301978307" providerId="LiveId" clId="{860A4F2C-1596-4ACD-95D2-7AE3CD351458}" dt="2025-10-02T10:02:24.912" v="1705" actId="1076"/>
        <pc:sldMkLst>
          <pc:docMk/>
          <pc:sldMk cId="2272650435" sldId="592"/>
        </pc:sldMkLst>
        <pc:spChg chg="mod">
          <ac:chgData name="luis cleto" userId="a76db6c301978307" providerId="LiveId" clId="{860A4F2C-1596-4ACD-95D2-7AE3CD351458}" dt="2025-10-02T10:02:09.494" v="1702" actId="14100"/>
          <ac:spMkLst>
            <pc:docMk/>
            <pc:sldMk cId="2272650435" sldId="592"/>
            <ac:spMk id="2" creationId="{B8C6D25B-4C9C-440E-87B8-F495CD0CDF39}"/>
          </ac:spMkLst>
        </pc:spChg>
        <pc:spChg chg="mod">
          <ac:chgData name="luis cleto" userId="a76db6c301978307" providerId="LiveId" clId="{860A4F2C-1596-4ACD-95D2-7AE3CD351458}" dt="2025-10-02T10:02:24.912" v="1705" actId="1076"/>
          <ac:spMkLst>
            <pc:docMk/>
            <pc:sldMk cId="2272650435" sldId="592"/>
            <ac:spMk id="3" creationId="{1574F3AE-A3AB-4231-88E1-6E363A79F469}"/>
          </ac:spMkLst>
        </pc:spChg>
        <pc:picChg chg="mod">
          <ac:chgData name="luis cleto" userId="a76db6c301978307" providerId="LiveId" clId="{860A4F2C-1596-4ACD-95D2-7AE3CD351458}" dt="2025-10-02T10:02:13.094" v="1703" actId="1076"/>
          <ac:picMkLst>
            <pc:docMk/>
            <pc:sldMk cId="2272650435" sldId="592"/>
            <ac:picMk id="5" creationId="{AD198A18-4F62-5CFA-57B1-80FB6A5FD998}"/>
          </ac:picMkLst>
        </pc:picChg>
      </pc:sldChg>
      <pc:sldChg chg="ord">
        <pc:chgData name="luis cleto" userId="a76db6c301978307" providerId="LiveId" clId="{860A4F2C-1596-4ACD-95D2-7AE3CD351458}" dt="2025-10-08T10:09:44.560" v="2142"/>
        <pc:sldMkLst>
          <pc:docMk/>
          <pc:sldMk cId="3862217031" sldId="609"/>
        </pc:sldMkLst>
      </pc:sldChg>
      <pc:sldChg chg="modSp mod">
        <pc:chgData name="luis cleto" userId="a76db6c301978307" providerId="LiveId" clId="{860A4F2C-1596-4ACD-95D2-7AE3CD351458}" dt="2025-10-02T10:00:44.095" v="1700" actId="20577"/>
        <pc:sldMkLst>
          <pc:docMk/>
          <pc:sldMk cId="1963224286" sldId="784"/>
        </pc:sldMkLst>
        <pc:spChg chg="mod">
          <ac:chgData name="luis cleto" userId="a76db6c301978307" providerId="LiveId" clId="{860A4F2C-1596-4ACD-95D2-7AE3CD351458}" dt="2025-10-02T10:00:44.095" v="1700" actId="20577"/>
          <ac:spMkLst>
            <pc:docMk/>
            <pc:sldMk cId="1963224286" sldId="784"/>
            <ac:spMk id="4" creationId="{9CC251FC-2B43-D0D8-6E52-C29EB054DA42}"/>
          </ac:spMkLst>
        </pc:spChg>
      </pc:sldChg>
      <pc:sldChg chg="modSp mod">
        <pc:chgData name="luis cleto" userId="a76db6c301978307" providerId="LiveId" clId="{860A4F2C-1596-4ACD-95D2-7AE3CD351458}" dt="2025-10-02T10:01:13.969" v="1701" actId="255"/>
        <pc:sldMkLst>
          <pc:docMk/>
          <pc:sldMk cId="748443997" sldId="785"/>
        </pc:sldMkLst>
        <pc:spChg chg="mod">
          <ac:chgData name="luis cleto" userId="a76db6c301978307" providerId="LiveId" clId="{860A4F2C-1596-4ACD-95D2-7AE3CD351458}" dt="2025-10-02T10:01:13.969" v="1701" actId="255"/>
          <ac:spMkLst>
            <pc:docMk/>
            <pc:sldMk cId="748443997" sldId="785"/>
            <ac:spMk id="6" creationId="{55E957B5-A42B-3183-06AD-B165B297983D}"/>
          </ac:spMkLst>
        </pc:spChg>
      </pc:sldChg>
      <pc:sldChg chg="modSp mod">
        <pc:chgData name="luis cleto" userId="a76db6c301978307" providerId="LiveId" clId="{860A4F2C-1596-4ACD-95D2-7AE3CD351458}" dt="2025-10-02T09:59:07.352" v="1699" actId="20577"/>
        <pc:sldMkLst>
          <pc:docMk/>
          <pc:sldMk cId="2245323677" sldId="932"/>
        </pc:sldMkLst>
        <pc:spChg chg="mod">
          <ac:chgData name="luis cleto" userId="a76db6c301978307" providerId="LiveId" clId="{860A4F2C-1596-4ACD-95D2-7AE3CD351458}" dt="2025-10-02T09:59:07.352" v="1699" actId="20577"/>
          <ac:spMkLst>
            <pc:docMk/>
            <pc:sldMk cId="2245323677" sldId="932"/>
            <ac:spMk id="7" creationId="{6D1D4042-0B4E-3E8B-5ACA-6735EDD43FD0}"/>
          </ac:spMkLst>
        </pc:spChg>
      </pc:sldChg>
      <pc:sldChg chg="modSp mod">
        <pc:chgData name="luis cleto" userId="a76db6c301978307" providerId="LiveId" clId="{860A4F2C-1596-4ACD-95D2-7AE3CD351458}" dt="2025-10-02T09:56:27.990" v="1690" actId="1076"/>
        <pc:sldMkLst>
          <pc:docMk/>
          <pc:sldMk cId="3166872740" sldId="961"/>
        </pc:sldMkLst>
        <pc:spChg chg="mod">
          <ac:chgData name="luis cleto" userId="a76db6c301978307" providerId="LiveId" clId="{860A4F2C-1596-4ACD-95D2-7AE3CD351458}" dt="2025-10-02T09:56:27.990" v="1690" actId="1076"/>
          <ac:spMkLst>
            <pc:docMk/>
            <pc:sldMk cId="3166872740" sldId="961"/>
            <ac:spMk id="3" creationId="{628BE288-62A9-2A47-5F9D-E7660AACE0EA}"/>
          </ac:spMkLst>
        </pc:spChg>
        <pc:spChg chg="mod">
          <ac:chgData name="luis cleto" userId="a76db6c301978307" providerId="LiveId" clId="{860A4F2C-1596-4ACD-95D2-7AE3CD351458}" dt="2025-10-02T09:56:15.235" v="1687" actId="1076"/>
          <ac:spMkLst>
            <pc:docMk/>
            <pc:sldMk cId="3166872740" sldId="961"/>
            <ac:spMk id="8" creationId="{CA822EB7-11F5-F138-5E90-2E599F7003FE}"/>
          </ac:spMkLst>
        </pc:spChg>
        <pc:picChg chg="mod">
          <ac:chgData name="luis cleto" userId="a76db6c301978307" providerId="LiveId" clId="{860A4F2C-1596-4ACD-95D2-7AE3CD351458}" dt="2025-10-02T09:56:16.877" v="1688" actId="1076"/>
          <ac:picMkLst>
            <pc:docMk/>
            <pc:sldMk cId="3166872740" sldId="961"/>
            <ac:picMk id="6" creationId="{D658CBD6-A48C-027E-05F3-78B890D1F2C9}"/>
          </ac:picMkLst>
        </pc:picChg>
      </pc:sldChg>
      <pc:sldChg chg="modSp">
        <pc:chgData name="luis cleto" userId="a76db6c301978307" providerId="LiveId" clId="{860A4F2C-1596-4ACD-95D2-7AE3CD351458}" dt="2025-10-02T08:50:10.127" v="1397" actId="20577"/>
        <pc:sldMkLst>
          <pc:docMk/>
          <pc:sldMk cId="2981887177" sldId="987"/>
        </pc:sldMkLst>
        <pc:spChg chg="mod">
          <ac:chgData name="luis cleto" userId="a76db6c301978307" providerId="LiveId" clId="{860A4F2C-1596-4ACD-95D2-7AE3CD351458}" dt="2025-10-02T08:50:10.127" v="1397" actId="20577"/>
          <ac:spMkLst>
            <pc:docMk/>
            <pc:sldMk cId="2981887177" sldId="987"/>
            <ac:spMk id="10" creationId="{732908A9-6BC6-4C10-8EAD-564D59627163}"/>
          </ac:spMkLst>
        </pc:spChg>
      </pc:sldChg>
      <pc:sldChg chg="modSp mod">
        <pc:chgData name="luis cleto" userId="a76db6c301978307" providerId="LiveId" clId="{860A4F2C-1596-4ACD-95D2-7AE3CD351458}" dt="2025-10-02T08:53:08.515" v="1493" actId="20577"/>
        <pc:sldMkLst>
          <pc:docMk/>
          <pc:sldMk cId="2085210978" sldId="989"/>
        </pc:sldMkLst>
        <pc:spChg chg="mod">
          <ac:chgData name="luis cleto" userId="a76db6c301978307" providerId="LiveId" clId="{860A4F2C-1596-4ACD-95D2-7AE3CD351458}" dt="2025-10-02T08:53:08.515" v="1493" actId="20577"/>
          <ac:spMkLst>
            <pc:docMk/>
            <pc:sldMk cId="2085210978" sldId="989"/>
            <ac:spMk id="4" creationId="{AB5153E7-8D70-BFC6-AC5D-0118C1514AFB}"/>
          </ac:spMkLst>
        </pc:spChg>
      </pc:sldChg>
      <pc:sldChg chg="modSp mod">
        <pc:chgData name="luis cleto" userId="a76db6c301978307" providerId="LiveId" clId="{860A4F2C-1596-4ACD-95D2-7AE3CD351458}" dt="2025-10-02T08:53:50.610" v="1497" actId="1076"/>
        <pc:sldMkLst>
          <pc:docMk/>
          <pc:sldMk cId="184327969" sldId="991"/>
        </pc:sldMkLst>
        <pc:spChg chg="mod">
          <ac:chgData name="luis cleto" userId="a76db6c301978307" providerId="LiveId" clId="{860A4F2C-1596-4ACD-95D2-7AE3CD351458}" dt="2025-10-02T08:53:50.610" v="1497" actId="1076"/>
          <ac:spMkLst>
            <pc:docMk/>
            <pc:sldMk cId="184327969" sldId="991"/>
            <ac:spMk id="6" creationId="{6EB6188B-949F-4F38-15A7-F9E2CD92B37C}"/>
          </ac:spMkLst>
        </pc:spChg>
      </pc:sldChg>
      <pc:sldChg chg="modSp mod">
        <pc:chgData name="luis cleto" userId="a76db6c301978307" providerId="LiveId" clId="{860A4F2C-1596-4ACD-95D2-7AE3CD351458}" dt="2025-10-02T08:54:26.214" v="1498" actId="1076"/>
        <pc:sldMkLst>
          <pc:docMk/>
          <pc:sldMk cId="2314441972" sldId="992"/>
        </pc:sldMkLst>
        <pc:spChg chg="mod">
          <ac:chgData name="luis cleto" userId="a76db6c301978307" providerId="LiveId" clId="{860A4F2C-1596-4ACD-95D2-7AE3CD351458}" dt="2025-10-02T08:54:26.214" v="1498" actId="1076"/>
          <ac:spMkLst>
            <pc:docMk/>
            <pc:sldMk cId="2314441972" sldId="992"/>
            <ac:spMk id="2" creationId="{2949E8E7-D774-4618-A749-C58D3F54A6CD}"/>
          </ac:spMkLst>
        </pc:spChg>
      </pc:sldChg>
      <pc:sldChg chg="modSp mod">
        <pc:chgData name="luis cleto" userId="a76db6c301978307" providerId="LiveId" clId="{860A4F2C-1596-4ACD-95D2-7AE3CD351458}" dt="2025-10-02T08:47:14.175" v="1362" actId="14100"/>
        <pc:sldMkLst>
          <pc:docMk/>
          <pc:sldMk cId="3245097559" sldId="1137"/>
        </pc:sldMkLst>
        <pc:spChg chg="mod">
          <ac:chgData name="luis cleto" userId="a76db6c301978307" providerId="LiveId" clId="{860A4F2C-1596-4ACD-95D2-7AE3CD351458}" dt="2025-10-02T08:46:50.603" v="1361" actId="255"/>
          <ac:spMkLst>
            <pc:docMk/>
            <pc:sldMk cId="3245097559" sldId="1137"/>
            <ac:spMk id="5" creationId="{2BFDB68D-E9DA-78EF-86C7-F2230AFEA55E}"/>
          </ac:spMkLst>
        </pc:spChg>
        <pc:picChg chg="mod">
          <ac:chgData name="luis cleto" userId="a76db6c301978307" providerId="LiveId" clId="{860A4F2C-1596-4ACD-95D2-7AE3CD351458}" dt="2025-10-02T08:47:14.175" v="1362" actId="14100"/>
          <ac:picMkLst>
            <pc:docMk/>
            <pc:sldMk cId="3245097559" sldId="1137"/>
            <ac:picMk id="1026" creationId="{8C35F4D0-78C8-74A5-631A-94BAE6C3F141}"/>
          </ac:picMkLst>
        </pc:picChg>
      </pc:sldChg>
      <pc:sldChg chg="modSp mod">
        <pc:chgData name="luis cleto" userId="a76db6c301978307" providerId="LiveId" clId="{860A4F2C-1596-4ACD-95D2-7AE3CD351458}" dt="2025-10-02T08:06:01.598" v="394" actId="20577"/>
        <pc:sldMkLst>
          <pc:docMk/>
          <pc:sldMk cId="22350797" sldId="1201"/>
        </pc:sldMkLst>
        <pc:spChg chg="mod">
          <ac:chgData name="luis cleto" userId="a76db6c301978307" providerId="LiveId" clId="{860A4F2C-1596-4ACD-95D2-7AE3CD351458}" dt="2025-10-02T08:06:01.598" v="394" actId="20577"/>
          <ac:spMkLst>
            <pc:docMk/>
            <pc:sldMk cId="22350797" sldId="1201"/>
            <ac:spMk id="5" creationId="{AD53568D-F5EF-328D-CA0D-25DEB745D906}"/>
          </ac:spMkLst>
        </pc:spChg>
      </pc:sldChg>
      <pc:sldChg chg="addSp delSp modSp mod">
        <pc:chgData name="luis cleto" userId="a76db6c301978307" providerId="LiveId" clId="{860A4F2C-1596-4ACD-95D2-7AE3CD351458}" dt="2025-10-02T08:21:21.712" v="865" actId="20577"/>
        <pc:sldMkLst>
          <pc:docMk/>
          <pc:sldMk cId="1871755114" sldId="1202"/>
        </pc:sldMkLst>
        <pc:spChg chg="mod">
          <ac:chgData name="luis cleto" userId="a76db6c301978307" providerId="LiveId" clId="{860A4F2C-1596-4ACD-95D2-7AE3CD351458}" dt="2025-10-02T08:21:21.712" v="865" actId="20577"/>
          <ac:spMkLst>
            <pc:docMk/>
            <pc:sldMk cId="1871755114" sldId="1202"/>
            <ac:spMk id="3" creationId="{AB2A5B08-DF61-AC06-5486-FA23031924EC}"/>
          </ac:spMkLst>
        </pc:spChg>
        <pc:picChg chg="add mod">
          <ac:chgData name="luis cleto" userId="a76db6c301978307" providerId="LiveId" clId="{860A4F2C-1596-4ACD-95D2-7AE3CD351458}" dt="2025-10-02T08:16:17.797" v="589" actId="14100"/>
          <ac:picMkLst>
            <pc:docMk/>
            <pc:sldMk cId="1871755114" sldId="1202"/>
            <ac:picMk id="5" creationId="{ABEF9DD6-4DB3-EE3B-9631-AC71C7E2DCD9}"/>
          </ac:picMkLst>
        </pc:picChg>
      </pc:sldChg>
      <pc:sldChg chg="modSp mod">
        <pc:chgData name="luis cleto" userId="a76db6c301978307" providerId="LiveId" clId="{860A4F2C-1596-4ACD-95D2-7AE3CD351458}" dt="2025-10-02T08:09:01.785" v="492" actId="20577"/>
        <pc:sldMkLst>
          <pc:docMk/>
          <pc:sldMk cId="1009081342" sldId="1316"/>
        </pc:sldMkLst>
        <pc:spChg chg="mod">
          <ac:chgData name="luis cleto" userId="a76db6c301978307" providerId="LiveId" clId="{860A4F2C-1596-4ACD-95D2-7AE3CD351458}" dt="2025-10-02T08:08:03.056" v="465" actId="1076"/>
          <ac:spMkLst>
            <pc:docMk/>
            <pc:sldMk cId="1009081342" sldId="1316"/>
            <ac:spMk id="2" creationId="{0F0091B3-1572-9345-3386-EFE198660D64}"/>
          </ac:spMkLst>
        </pc:spChg>
        <pc:spChg chg="mod">
          <ac:chgData name="luis cleto" userId="a76db6c301978307" providerId="LiveId" clId="{860A4F2C-1596-4ACD-95D2-7AE3CD351458}" dt="2025-10-02T08:09:01.785" v="492" actId="20577"/>
          <ac:spMkLst>
            <pc:docMk/>
            <pc:sldMk cId="1009081342" sldId="1316"/>
            <ac:spMk id="6" creationId="{84F6E63B-88BA-903A-BE19-50563B559468}"/>
          </ac:spMkLst>
        </pc:spChg>
        <pc:picChg chg="mod">
          <ac:chgData name="luis cleto" userId="a76db6c301978307" providerId="LiveId" clId="{860A4F2C-1596-4ACD-95D2-7AE3CD351458}" dt="2025-10-02T08:07:58.613" v="464" actId="14100"/>
          <ac:picMkLst>
            <pc:docMk/>
            <pc:sldMk cId="1009081342" sldId="1316"/>
            <ac:picMk id="1026" creationId="{CC430839-2384-1F9B-971C-673758CB911E}"/>
          </ac:picMkLst>
        </pc:picChg>
      </pc:sldChg>
      <pc:sldChg chg="modSp mod modAnim">
        <pc:chgData name="luis cleto" userId="a76db6c301978307" providerId="LiveId" clId="{860A4F2C-1596-4ACD-95D2-7AE3CD351458}" dt="2025-10-02T08:47:43.456" v="1365" actId="255"/>
        <pc:sldMkLst>
          <pc:docMk/>
          <pc:sldMk cId="239528764" sldId="1392"/>
        </pc:sldMkLst>
      </pc:sldChg>
      <pc:sldChg chg="modSp">
        <pc:chgData name="luis cleto" userId="a76db6c301978307" providerId="LiveId" clId="{860A4F2C-1596-4ACD-95D2-7AE3CD351458}" dt="2025-10-02T09:57:14.508" v="1692" actId="20577"/>
        <pc:sldMkLst>
          <pc:docMk/>
          <pc:sldMk cId="2217069464" sldId="1404"/>
        </pc:sldMkLst>
        <pc:spChg chg="mod">
          <ac:chgData name="luis cleto" userId="a76db6c301978307" providerId="LiveId" clId="{860A4F2C-1596-4ACD-95D2-7AE3CD351458}" dt="2025-10-02T09:57:14.508" v="1692" actId="20577"/>
          <ac:spMkLst>
            <pc:docMk/>
            <pc:sldMk cId="2217069464" sldId="1404"/>
            <ac:spMk id="3" creationId="{8B9A70CC-7343-4FC6-B85E-876561934645}"/>
          </ac:spMkLst>
        </pc:spChg>
      </pc:sldChg>
      <pc:sldChg chg="addSp modSp mod">
        <pc:chgData name="luis cleto" userId="a76db6c301978307" providerId="LiveId" clId="{860A4F2C-1596-4ACD-95D2-7AE3CD351458}" dt="2025-10-02T08:03:38.355" v="346" actId="1076"/>
        <pc:sldMkLst>
          <pc:docMk/>
          <pc:sldMk cId="667726136" sldId="1435"/>
        </pc:sldMkLst>
        <pc:spChg chg="mod">
          <ac:chgData name="luis cleto" userId="a76db6c301978307" providerId="LiveId" clId="{860A4F2C-1596-4ACD-95D2-7AE3CD351458}" dt="2025-10-02T08:03:04.804" v="338" actId="1076"/>
          <ac:spMkLst>
            <pc:docMk/>
            <pc:sldMk cId="667726136" sldId="1435"/>
            <ac:spMk id="3" creationId="{93DF5F68-3325-74F3-D770-AEC22D64B90C}"/>
          </ac:spMkLst>
        </pc:spChg>
        <pc:spChg chg="mod">
          <ac:chgData name="luis cleto" userId="a76db6c301978307" providerId="LiveId" clId="{860A4F2C-1596-4ACD-95D2-7AE3CD351458}" dt="2025-10-02T08:02:30.889" v="337" actId="20577"/>
          <ac:spMkLst>
            <pc:docMk/>
            <pc:sldMk cId="667726136" sldId="1435"/>
            <ac:spMk id="5" creationId="{84D40DD1-A12A-02AD-B710-70EEE487AEE7}"/>
          </ac:spMkLst>
        </pc:spChg>
        <pc:picChg chg="add mod">
          <ac:chgData name="luis cleto" userId="a76db6c301978307" providerId="LiveId" clId="{860A4F2C-1596-4ACD-95D2-7AE3CD351458}" dt="2025-10-02T08:03:38.355" v="346" actId="1076"/>
          <ac:picMkLst>
            <pc:docMk/>
            <pc:sldMk cId="667726136" sldId="1435"/>
            <ac:picMk id="2" creationId="{E899874E-9289-7607-0D8D-B69EB13AA4C6}"/>
          </ac:picMkLst>
        </pc:picChg>
        <pc:picChg chg="mod">
          <ac:chgData name="luis cleto" userId="a76db6c301978307" providerId="LiveId" clId="{860A4F2C-1596-4ACD-95D2-7AE3CD351458}" dt="2025-10-02T08:03:07.738" v="339" actId="1076"/>
          <ac:picMkLst>
            <pc:docMk/>
            <pc:sldMk cId="667726136" sldId="1435"/>
            <ac:picMk id="7" creationId="{D10BA5C5-1976-CE20-7CDB-98C0895E51D0}"/>
          </ac:picMkLst>
        </pc:picChg>
      </pc:sldChg>
      <pc:sldChg chg="del">
        <pc:chgData name="luis cleto" userId="a76db6c301978307" providerId="LiveId" clId="{860A4F2C-1596-4ACD-95D2-7AE3CD351458}" dt="2025-09-20T08:57:44.654" v="4" actId="2696"/>
        <pc:sldMkLst>
          <pc:docMk/>
          <pc:sldMk cId="464396455" sldId="1605"/>
        </pc:sldMkLst>
      </pc:sldChg>
      <pc:sldChg chg="modSp mod">
        <pc:chgData name="luis cleto" userId="a76db6c301978307" providerId="LiveId" clId="{860A4F2C-1596-4ACD-95D2-7AE3CD351458}" dt="2025-10-02T08:45:53.361" v="1357" actId="1076"/>
        <pc:sldMkLst>
          <pc:docMk/>
          <pc:sldMk cId="4267687292" sldId="1608"/>
        </pc:sldMkLst>
        <pc:spChg chg="mod">
          <ac:chgData name="luis cleto" userId="a76db6c301978307" providerId="LiveId" clId="{860A4F2C-1596-4ACD-95D2-7AE3CD351458}" dt="2025-10-02T08:45:53.361" v="1357" actId="1076"/>
          <ac:spMkLst>
            <pc:docMk/>
            <pc:sldMk cId="4267687292" sldId="1608"/>
            <ac:spMk id="3" creationId="{C6F75BE4-63C7-B26E-CAD3-9722357F541A}"/>
          </ac:spMkLst>
        </pc:spChg>
      </pc:sldChg>
      <pc:sldChg chg="modSp">
        <pc:chgData name="luis cleto" userId="a76db6c301978307" providerId="LiveId" clId="{860A4F2C-1596-4ACD-95D2-7AE3CD351458}" dt="2025-10-02T08:54:43.666" v="1499" actId="255"/>
        <pc:sldMkLst>
          <pc:docMk/>
          <pc:sldMk cId="1205663664" sldId="1609"/>
        </pc:sldMkLst>
        <pc:spChg chg="mod">
          <ac:chgData name="luis cleto" userId="a76db6c301978307" providerId="LiveId" clId="{860A4F2C-1596-4ACD-95D2-7AE3CD351458}" dt="2025-10-02T08:54:43.666" v="1499" actId="255"/>
          <ac:spMkLst>
            <pc:docMk/>
            <pc:sldMk cId="1205663664" sldId="1609"/>
            <ac:spMk id="3" creationId="{F48D5D6B-20C6-436E-B7C5-751BD9CCB7A0}"/>
          </ac:spMkLst>
        </pc:spChg>
      </pc:sldChg>
      <pc:sldChg chg="modSp mod">
        <pc:chgData name="luis cleto" userId="a76db6c301978307" providerId="LiveId" clId="{860A4F2C-1596-4ACD-95D2-7AE3CD351458}" dt="2025-10-02T09:53:16.742" v="1614" actId="1076"/>
        <pc:sldMkLst>
          <pc:docMk/>
          <pc:sldMk cId="2998158355" sldId="1638"/>
        </pc:sldMkLst>
        <pc:spChg chg="mod">
          <ac:chgData name="luis cleto" userId="a76db6c301978307" providerId="LiveId" clId="{860A4F2C-1596-4ACD-95D2-7AE3CD351458}" dt="2025-10-02T09:53:16.742" v="1614" actId="1076"/>
          <ac:spMkLst>
            <pc:docMk/>
            <pc:sldMk cId="2998158355" sldId="1638"/>
            <ac:spMk id="4" creationId="{B7F9CA4F-5473-DCF8-F388-44B1481D8EEA}"/>
          </ac:spMkLst>
        </pc:spChg>
        <pc:picChg chg="mod">
          <ac:chgData name="luis cleto" userId="a76db6c301978307" providerId="LiveId" clId="{860A4F2C-1596-4ACD-95D2-7AE3CD351458}" dt="2025-10-02T09:53:07.595" v="1612" actId="14100"/>
          <ac:picMkLst>
            <pc:docMk/>
            <pc:sldMk cId="2998158355" sldId="1638"/>
            <ac:picMk id="8" creationId="{CBFA16F7-7A4A-4040-B705-AFC66F59CD7E}"/>
          </ac:picMkLst>
        </pc:picChg>
      </pc:sldChg>
      <pc:sldChg chg="modSp mod">
        <pc:chgData name="luis cleto" userId="a76db6c301978307" providerId="LiveId" clId="{860A4F2C-1596-4ACD-95D2-7AE3CD351458}" dt="2025-10-02T07:44:28.215" v="294" actId="20577"/>
        <pc:sldMkLst>
          <pc:docMk/>
          <pc:sldMk cId="1198456133" sldId="1639"/>
        </pc:sldMkLst>
        <pc:spChg chg="mod">
          <ac:chgData name="luis cleto" userId="a76db6c301978307" providerId="LiveId" clId="{860A4F2C-1596-4ACD-95D2-7AE3CD351458}" dt="2025-10-02T07:44:28.215" v="294" actId="20577"/>
          <ac:spMkLst>
            <pc:docMk/>
            <pc:sldMk cId="1198456133" sldId="1639"/>
            <ac:spMk id="5" creationId="{CDA1BFAA-649F-0AF3-E906-D073EE7BF78F}"/>
          </ac:spMkLst>
        </pc:spChg>
      </pc:sldChg>
      <pc:sldChg chg="del">
        <pc:chgData name="luis cleto" userId="a76db6c301978307" providerId="LiveId" clId="{860A4F2C-1596-4ACD-95D2-7AE3CD351458}" dt="2025-10-02T08:03:49.512" v="347" actId="2696"/>
        <pc:sldMkLst>
          <pc:docMk/>
          <pc:sldMk cId="1201545776" sldId="1929"/>
        </pc:sldMkLst>
      </pc:sldChg>
      <pc:sldChg chg="modSp mod">
        <pc:chgData name="luis cleto" userId="a76db6c301978307" providerId="LiveId" clId="{860A4F2C-1596-4ACD-95D2-7AE3CD351458}" dt="2025-10-02T08:39:31.213" v="1226" actId="20577"/>
        <pc:sldMkLst>
          <pc:docMk/>
          <pc:sldMk cId="2409055231" sldId="2027"/>
        </pc:sldMkLst>
        <pc:spChg chg="mod">
          <ac:chgData name="luis cleto" userId="a76db6c301978307" providerId="LiveId" clId="{860A4F2C-1596-4ACD-95D2-7AE3CD351458}" dt="2025-10-02T08:39:31.213" v="1226" actId="20577"/>
          <ac:spMkLst>
            <pc:docMk/>
            <pc:sldMk cId="2409055231" sldId="2027"/>
            <ac:spMk id="3" creationId="{FA5FEBE0-0BEB-0217-A879-4B6ACEE5F980}"/>
          </ac:spMkLst>
        </pc:spChg>
      </pc:sldChg>
      <pc:sldChg chg="modSp add mod ord">
        <pc:chgData name="luis cleto" userId="a76db6c301978307" providerId="LiveId" clId="{860A4F2C-1596-4ACD-95D2-7AE3CD351458}" dt="2025-10-03T09:16:50.303" v="1964" actId="20577"/>
        <pc:sldMkLst>
          <pc:docMk/>
          <pc:sldMk cId="1294933524" sldId="2121"/>
        </pc:sldMkLst>
        <pc:spChg chg="mod">
          <ac:chgData name="luis cleto" userId="a76db6c301978307" providerId="LiveId" clId="{860A4F2C-1596-4ACD-95D2-7AE3CD351458}" dt="2025-10-03T09:16:50.303" v="1964" actId="20577"/>
          <ac:spMkLst>
            <pc:docMk/>
            <pc:sldMk cId="1294933524" sldId="2121"/>
            <ac:spMk id="5" creationId="{C81EEA12-DFC8-C782-474B-471E5985C675}"/>
          </ac:spMkLst>
        </pc:spChg>
      </pc:sldChg>
      <pc:sldChg chg="modSp mod">
        <pc:chgData name="luis cleto" userId="a76db6c301978307" providerId="LiveId" clId="{860A4F2C-1596-4ACD-95D2-7AE3CD351458}" dt="2025-10-02T08:48:14.372" v="1367" actId="27636"/>
        <pc:sldMkLst>
          <pc:docMk/>
          <pc:sldMk cId="3859904362" sldId="2759"/>
        </pc:sldMkLst>
      </pc:sldChg>
      <pc:sldChg chg="modSp mod">
        <pc:chgData name="luis cleto" userId="a76db6c301978307" providerId="LiveId" clId="{860A4F2C-1596-4ACD-95D2-7AE3CD351458}" dt="2025-10-02T08:51:34.046" v="1412" actId="27636"/>
        <pc:sldMkLst>
          <pc:docMk/>
          <pc:sldMk cId="1388964667" sldId="2760"/>
        </pc:sldMkLst>
        <pc:spChg chg="mod">
          <ac:chgData name="luis cleto" userId="a76db6c301978307" providerId="LiveId" clId="{860A4F2C-1596-4ACD-95D2-7AE3CD351458}" dt="2025-10-02T08:51:34.046" v="1412" actId="27636"/>
          <ac:spMkLst>
            <pc:docMk/>
            <pc:sldMk cId="1388964667" sldId="2760"/>
            <ac:spMk id="3" creationId="{9A859F9D-C9DE-F214-B849-47B72997198A}"/>
          </ac:spMkLst>
        </pc:spChg>
      </pc:sldChg>
      <pc:sldChg chg="modSp mod">
        <pc:chgData name="luis cleto" userId="a76db6c301978307" providerId="LiveId" clId="{860A4F2C-1596-4ACD-95D2-7AE3CD351458}" dt="2025-10-02T08:53:21.948" v="1495" actId="27636"/>
        <pc:sldMkLst>
          <pc:docMk/>
          <pc:sldMk cId="2632084214" sldId="2763"/>
        </pc:sldMkLst>
      </pc:sldChg>
      <pc:sldChg chg="modSp mod">
        <pc:chgData name="luis cleto" userId="a76db6c301978307" providerId="LiveId" clId="{860A4F2C-1596-4ACD-95D2-7AE3CD351458}" dt="2025-10-02T08:51:01.624" v="1410" actId="20577"/>
        <pc:sldMkLst>
          <pc:docMk/>
          <pc:sldMk cId="468819338" sldId="2873"/>
        </pc:sldMkLst>
        <pc:spChg chg="mod">
          <ac:chgData name="luis cleto" userId="a76db6c301978307" providerId="LiveId" clId="{860A4F2C-1596-4ACD-95D2-7AE3CD351458}" dt="2025-10-02T08:51:01.624" v="1410" actId="20577"/>
          <ac:spMkLst>
            <pc:docMk/>
            <pc:sldMk cId="468819338" sldId="2873"/>
            <ac:spMk id="3" creationId="{FF92945A-F5C5-A28E-E3A1-58ECF79A3271}"/>
          </ac:spMkLst>
        </pc:spChg>
      </pc:sldChg>
      <pc:sldChg chg="modSp mod">
        <pc:chgData name="luis cleto" userId="a76db6c301978307" providerId="LiveId" clId="{860A4F2C-1596-4ACD-95D2-7AE3CD351458}" dt="2025-10-02T08:57:03.374" v="1504" actId="20577"/>
        <pc:sldMkLst>
          <pc:docMk/>
          <pc:sldMk cId="2517886428" sldId="2874"/>
        </pc:sldMkLst>
        <pc:spChg chg="mod">
          <ac:chgData name="luis cleto" userId="a76db6c301978307" providerId="LiveId" clId="{860A4F2C-1596-4ACD-95D2-7AE3CD351458}" dt="2025-10-02T08:57:03.374" v="1504" actId="20577"/>
          <ac:spMkLst>
            <pc:docMk/>
            <pc:sldMk cId="2517886428" sldId="2874"/>
            <ac:spMk id="6" creationId="{6FBBD2BE-DD1D-BF6F-9B39-F4FD8E706655}"/>
          </ac:spMkLst>
        </pc:spChg>
      </pc:sldChg>
      <pc:sldChg chg="modSp mod">
        <pc:chgData name="luis cleto" userId="a76db6c301978307" providerId="LiveId" clId="{860A4F2C-1596-4ACD-95D2-7AE3CD351458}" dt="2025-10-02T09:46:49.675" v="1565" actId="20577"/>
        <pc:sldMkLst>
          <pc:docMk/>
          <pc:sldMk cId="235806358" sldId="2875"/>
        </pc:sldMkLst>
        <pc:spChg chg="mod">
          <ac:chgData name="luis cleto" userId="a76db6c301978307" providerId="LiveId" clId="{860A4F2C-1596-4ACD-95D2-7AE3CD351458}" dt="2025-10-02T09:46:49.675" v="1565" actId="20577"/>
          <ac:spMkLst>
            <pc:docMk/>
            <pc:sldMk cId="235806358" sldId="2875"/>
            <ac:spMk id="3" creationId="{FB2837B7-4E11-77B6-AD60-5B87B2CF7155}"/>
          </ac:spMkLst>
        </pc:spChg>
        <pc:spChg chg="mod">
          <ac:chgData name="luis cleto" userId="a76db6c301978307" providerId="LiveId" clId="{860A4F2C-1596-4ACD-95D2-7AE3CD351458}" dt="2025-10-02T09:44:00.698" v="1536" actId="1076"/>
          <ac:spMkLst>
            <pc:docMk/>
            <pc:sldMk cId="235806358" sldId="2875"/>
            <ac:spMk id="5" creationId="{8CCBE489-4BF1-E993-100F-332539DB0769}"/>
          </ac:spMkLst>
        </pc:spChg>
      </pc:sldChg>
      <pc:sldChg chg="modSp add mod">
        <pc:chgData name="luis cleto" userId="a76db6c301978307" providerId="LiveId" clId="{860A4F2C-1596-4ACD-95D2-7AE3CD351458}" dt="2025-10-02T08:04:16.014" v="349" actId="14100"/>
        <pc:sldMkLst>
          <pc:docMk/>
          <pc:sldMk cId="317172402" sldId="2879"/>
        </pc:sldMkLst>
        <pc:picChg chg="mod">
          <ac:chgData name="luis cleto" userId="a76db6c301978307" providerId="LiveId" clId="{860A4F2C-1596-4ACD-95D2-7AE3CD351458}" dt="2025-10-02T08:04:16.014" v="349" actId="14100"/>
          <ac:picMkLst>
            <pc:docMk/>
            <pc:sldMk cId="317172402" sldId="2879"/>
            <ac:picMk id="3" creationId="{DADC04C7-A353-CBC1-6E11-DCD680F7C628}"/>
          </ac:picMkLst>
        </pc:picChg>
      </pc:sldChg>
      <pc:sldChg chg="addSp delSp modSp new mod">
        <pc:chgData name="luis cleto" userId="a76db6c301978307" providerId="LiveId" clId="{860A4F2C-1596-4ACD-95D2-7AE3CD351458}" dt="2025-10-02T10:09:09.978" v="1822" actId="20577"/>
        <pc:sldMkLst>
          <pc:docMk/>
          <pc:sldMk cId="4021644290" sldId="2880"/>
        </pc:sldMkLst>
        <pc:spChg chg="add mod">
          <ac:chgData name="luis cleto" userId="a76db6c301978307" providerId="LiveId" clId="{860A4F2C-1596-4ACD-95D2-7AE3CD351458}" dt="2025-10-02T10:09:09.978" v="1822" actId="20577"/>
          <ac:spMkLst>
            <pc:docMk/>
            <pc:sldMk cId="4021644290" sldId="2880"/>
            <ac:spMk id="3" creationId="{B4AB00CE-6D60-39FA-243C-BCB58D02B895}"/>
          </ac:spMkLst>
        </pc:spChg>
        <pc:spChg chg="add mod">
          <ac:chgData name="luis cleto" userId="a76db6c301978307" providerId="LiveId" clId="{860A4F2C-1596-4ACD-95D2-7AE3CD351458}" dt="2025-10-02T10:04:13.090" v="1736" actId="255"/>
          <ac:spMkLst>
            <pc:docMk/>
            <pc:sldMk cId="4021644290" sldId="2880"/>
            <ac:spMk id="7" creationId="{A3E48F62-14E0-5B3A-78DA-75AED0BB9A2A}"/>
          </ac:spMkLst>
        </pc:spChg>
      </pc:sldChg>
      <pc:sldChg chg="addSp modSp new mod">
        <pc:chgData name="luis cleto" userId="a76db6c301978307" providerId="LiveId" clId="{860A4F2C-1596-4ACD-95D2-7AE3CD351458}" dt="2025-10-02T10:21:38.461" v="1946" actId="1076"/>
        <pc:sldMkLst>
          <pc:docMk/>
          <pc:sldMk cId="3900342757" sldId="2881"/>
        </pc:sldMkLst>
        <pc:spChg chg="add mod">
          <ac:chgData name="luis cleto" userId="a76db6c301978307" providerId="LiveId" clId="{860A4F2C-1596-4ACD-95D2-7AE3CD351458}" dt="2025-10-02T10:21:38.461" v="1946" actId="1076"/>
          <ac:spMkLst>
            <pc:docMk/>
            <pc:sldMk cId="3900342757" sldId="2881"/>
            <ac:spMk id="3" creationId="{6365B7E4-9716-D127-587D-07CBD5E3D29E}"/>
          </ac:spMkLst>
        </pc:spChg>
        <pc:spChg chg="add mod">
          <ac:chgData name="luis cleto" userId="a76db6c301978307" providerId="LiveId" clId="{860A4F2C-1596-4ACD-95D2-7AE3CD351458}" dt="2025-10-02T10:17:52.856" v="1933" actId="1076"/>
          <ac:spMkLst>
            <pc:docMk/>
            <pc:sldMk cId="3900342757" sldId="2881"/>
            <ac:spMk id="5" creationId="{62228DAE-7B1B-B339-B3D3-D7BD83B1521D}"/>
          </ac:spMkLst>
        </pc:spChg>
      </pc:sldChg>
      <pc:sldChg chg="modSp add mod">
        <pc:chgData name="luis cleto" userId="a76db6c301978307" providerId="LiveId" clId="{860A4F2C-1596-4ACD-95D2-7AE3CD351458}" dt="2025-10-02T10:21:06.400" v="1940" actId="207"/>
        <pc:sldMkLst>
          <pc:docMk/>
          <pc:sldMk cId="1537630308" sldId="2882"/>
        </pc:sldMkLst>
        <pc:spChg chg="mod">
          <ac:chgData name="luis cleto" userId="a76db6c301978307" providerId="LiveId" clId="{860A4F2C-1596-4ACD-95D2-7AE3CD351458}" dt="2025-10-02T10:21:06.400" v="1940" actId="207"/>
          <ac:spMkLst>
            <pc:docMk/>
            <pc:sldMk cId="1537630308" sldId="2882"/>
            <ac:spMk id="3" creationId="{93796FDD-CA73-33E0-673C-6B126401079E}"/>
          </ac:spMkLst>
        </pc:spChg>
        <pc:spChg chg="mod">
          <ac:chgData name="luis cleto" userId="a76db6c301978307" providerId="LiveId" clId="{860A4F2C-1596-4ACD-95D2-7AE3CD351458}" dt="2025-10-02T10:20:27.414" v="1938" actId="1076"/>
          <ac:spMkLst>
            <pc:docMk/>
            <pc:sldMk cId="1537630308" sldId="2882"/>
            <ac:spMk id="7" creationId="{AA61A701-91B0-4FBE-20D5-77E17ABC3A26}"/>
          </ac:spMkLst>
        </pc:spChg>
      </pc:sldChg>
      <pc:sldChg chg="modSp add mod ord">
        <pc:chgData name="luis cleto" userId="a76db6c301978307" providerId="LiveId" clId="{860A4F2C-1596-4ACD-95D2-7AE3CD351458}" dt="2025-10-02T10:12:38.692" v="1836" actId="20577"/>
        <pc:sldMkLst>
          <pc:docMk/>
          <pc:sldMk cId="1351925160" sldId="2883"/>
        </pc:sldMkLst>
        <pc:spChg chg="mod">
          <ac:chgData name="luis cleto" userId="a76db6c301978307" providerId="LiveId" clId="{860A4F2C-1596-4ACD-95D2-7AE3CD351458}" dt="2025-10-02T10:12:38.692" v="1836" actId="20577"/>
          <ac:spMkLst>
            <pc:docMk/>
            <pc:sldMk cId="1351925160" sldId="2883"/>
            <ac:spMk id="3" creationId="{FF99CF5B-13F6-05C9-9867-607A38225357}"/>
          </ac:spMkLst>
        </pc:spChg>
      </pc:sldChg>
      <pc:sldChg chg="add">
        <pc:chgData name="luis cleto" userId="a76db6c301978307" providerId="LiveId" clId="{860A4F2C-1596-4ACD-95D2-7AE3CD351458}" dt="2025-10-02T10:19:57.508" v="1937"/>
        <pc:sldMkLst>
          <pc:docMk/>
          <pc:sldMk cId="3837324499" sldId="2884"/>
        </pc:sldMkLst>
      </pc:sldChg>
      <pc:sldChg chg="add">
        <pc:chgData name="luis cleto" userId="a76db6c301978307" providerId="LiveId" clId="{860A4F2C-1596-4ACD-95D2-7AE3CD351458}" dt="2025-10-02T10:20:51.685" v="1939"/>
        <pc:sldMkLst>
          <pc:docMk/>
          <pc:sldMk cId="1389132289" sldId="2885"/>
        </pc:sldMkLst>
      </pc:sldChg>
      <pc:sldChg chg="add del">
        <pc:chgData name="luis cleto" userId="a76db6c301978307" providerId="LiveId" clId="{860A4F2C-1596-4ACD-95D2-7AE3CD351458}" dt="2025-10-03T09:17:01.809" v="1965" actId="2696"/>
        <pc:sldMkLst>
          <pc:docMk/>
          <pc:sldMk cId="3662286529" sldId="2886"/>
        </pc:sldMkLst>
      </pc:sldChg>
      <pc:sldChg chg="ord">
        <pc:chgData name="luis cleto" userId="a76db6c301978307" providerId="LiveId" clId="{860A4F2C-1596-4ACD-95D2-7AE3CD351458}" dt="2025-10-06T14:37:27.965" v="1967"/>
        <pc:sldMkLst>
          <pc:docMk/>
          <pc:sldMk cId="4195342816" sldId="2886"/>
        </pc:sldMkLst>
      </pc:sldChg>
      <pc:sldChg chg="modSp mod">
        <pc:chgData name="luis cleto" userId="a76db6c301978307" providerId="LiveId" clId="{860A4F2C-1596-4ACD-95D2-7AE3CD351458}" dt="2025-10-08T10:09:18.961" v="2140" actId="20577"/>
        <pc:sldMkLst>
          <pc:docMk/>
          <pc:sldMk cId="367323948" sldId="2892"/>
        </pc:sldMkLst>
        <pc:spChg chg="mod">
          <ac:chgData name="luis cleto" userId="a76db6c301978307" providerId="LiveId" clId="{860A4F2C-1596-4ACD-95D2-7AE3CD351458}" dt="2025-10-08T10:09:18.961" v="2140" actId="20577"/>
          <ac:spMkLst>
            <pc:docMk/>
            <pc:sldMk cId="367323948" sldId="2892"/>
            <ac:spMk id="3" creationId="{197D654A-D8B5-44A1-5BDA-A6E6C4BD8BC8}"/>
          </ac:spMkLst>
        </pc:spChg>
      </pc:sldChg>
      <pc:sldChg chg="new del">
        <pc:chgData name="luis cleto" userId="a76db6c301978307" providerId="LiveId" clId="{860A4F2C-1596-4ACD-95D2-7AE3CD351458}" dt="2025-10-06T14:38:50.353" v="1970" actId="2696"/>
        <pc:sldMkLst>
          <pc:docMk/>
          <pc:sldMk cId="864253233" sldId="2892"/>
        </pc:sldMkLst>
      </pc:sldChg>
      <pc:sldChg chg="addSp modSp new mod">
        <pc:chgData name="luis cleto" userId="a76db6c301978307" providerId="LiveId" clId="{860A4F2C-1596-4ACD-95D2-7AE3CD351458}" dt="2025-10-08T10:08:01.886" v="2102" actId="207"/>
        <pc:sldMkLst>
          <pc:docMk/>
          <pc:sldMk cId="2120331099" sldId="2894"/>
        </pc:sldMkLst>
        <pc:spChg chg="add mod">
          <ac:chgData name="luis cleto" userId="a76db6c301978307" providerId="LiveId" clId="{860A4F2C-1596-4ACD-95D2-7AE3CD351458}" dt="2025-10-08T10:08:01.886" v="2102" actId="207"/>
          <ac:spMkLst>
            <pc:docMk/>
            <pc:sldMk cId="2120331099" sldId="2894"/>
            <ac:spMk id="5" creationId="{91589E10-5D82-A587-C73E-D661481A1EF1}"/>
          </ac:spMkLst>
        </pc:spChg>
        <pc:picChg chg="add mod">
          <ac:chgData name="luis cleto" userId="a76db6c301978307" providerId="LiveId" clId="{860A4F2C-1596-4ACD-95D2-7AE3CD351458}" dt="2025-10-08T10:05:56.848" v="2035" actId="14100"/>
          <ac:picMkLst>
            <pc:docMk/>
            <pc:sldMk cId="2120331099" sldId="2894"/>
            <ac:picMk id="3" creationId="{96675DA2-DD75-515D-31F6-0566991ADC9C}"/>
          </ac:picMkLst>
        </pc:picChg>
      </pc:sldChg>
      <pc:sldChg chg="addSp modSp new mod">
        <pc:chgData name="luis cleto" userId="a76db6c301978307" providerId="LiveId" clId="{860A4F2C-1596-4ACD-95D2-7AE3CD351458}" dt="2025-10-08T10:19:10.014" v="2203" actId="207"/>
        <pc:sldMkLst>
          <pc:docMk/>
          <pc:sldMk cId="558266326" sldId="2895"/>
        </pc:sldMkLst>
        <pc:spChg chg="add mod">
          <ac:chgData name="luis cleto" userId="a76db6c301978307" providerId="LiveId" clId="{860A4F2C-1596-4ACD-95D2-7AE3CD351458}" dt="2025-10-08T10:19:10.014" v="2203" actId="207"/>
          <ac:spMkLst>
            <pc:docMk/>
            <pc:sldMk cId="558266326" sldId="2895"/>
            <ac:spMk id="9" creationId="{D0F1E31D-7671-D012-2B6D-370F5168E557}"/>
          </ac:spMkLst>
        </pc:spChg>
        <pc:picChg chg="add mod">
          <ac:chgData name="luis cleto" userId="a76db6c301978307" providerId="LiveId" clId="{860A4F2C-1596-4ACD-95D2-7AE3CD351458}" dt="2025-10-08T10:15:18.579" v="2163" actId="14100"/>
          <ac:picMkLst>
            <pc:docMk/>
            <pc:sldMk cId="558266326" sldId="2895"/>
            <ac:picMk id="3" creationId="{BAFCC677-CC6E-03F4-01E5-725DD9932DC5}"/>
          </ac:picMkLst>
        </pc:picChg>
        <pc:picChg chg="add mod">
          <ac:chgData name="luis cleto" userId="a76db6c301978307" providerId="LiveId" clId="{860A4F2C-1596-4ACD-95D2-7AE3CD351458}" dt="2025-10-08T10:15:30.497" v="2166" actId="1076"/>
          <ac:picMkLst>
            <pc:docMk/>
            <pc:sldMk cId="558266326" sldId="2895"/>
            <ac:picMk id="5" creationId="{414762FE-D813-F606-8DB1-9BB4026B53BE}"/>
          </ac:picMkLst>
        </pc:picChg>
        <pc:picChg chg="add mod">
          <ac:chgData name="luis cleto" userId="a76db6c301978307" providerId="LiveId" clId="{860A4F2C-1596-4ACD-95D2-7AE3CD351458}" dt="2025-10-08T10:17:36.677" v="2174" actId="1076"/>
          <ac:picMkLst>
            <pc:docMk/>
            <pc:sldMk cId="558266326" sldId="2895"/>
            <ac:picMk id="7" creationId="{2809F504-C1AF-16EA-D2D4-54B460723FDD}"/>
          </ac:picMkLst>
        </pc:picChg>
      </pc:sldChg>
    </pc:docChg>
  </pc:docChgLst>
  <pc:docChgLst>
    <pc:chgData name="luis cleto" userId="a76db6c301978307" providerId="LiveId" clId="{BD9803B4-95E7-477D-B87E-D4ABF370D014}"/>
    <pc:docChg chg="undo custSel addSld delSld modSld sldOrd">
      <pc:chgData name="luis cleto" userId="a76db6c301978307" providerId="LiveId" clId="{BD9803B4-95E7-477D-B87E-D4ABF370D014}" dt="2023-10-16T11:46:30.065" v="3403" actId="20577"/>
      <pc:docMkLst>
        <pc:docMk/>
      </pc:docMkLst>
      <pc:sldChg chg="modSp mod">
        <pc:chgData name="luis cleto" userId="a76db6c301978307" providerId="LiveId" clId="{BD9803B4-95E7-477D-B87E-D4ABF370D014}" dt="2023-09-12T12:40:05.101" v="334" actId="1076"/>
        <pc:sldMkLst>
          <pc:docMk/>
          <pc:sldMk cId="2772012666" sldId="259"/>
        </pc:sldMkLst>
      </pc:sldChg>
      <pc:sldChg chg="modSp mod modClrScheme chgLayout">
        <pc:chgData name="luis cleto" userId="a76db6c301978307" providerId="LiveId" clId="{BD9803B4-95E7-477D-B87E-D4ABF370D014}" dt="2023-10-05T00:18:54.404" v="3200" actId="1076"/>
        <pc:sldMkLst>
          <pc:docMk/>
          <pc:sldMk cId="2312894358" sldId="260"/>
        </pc:sldMkLst>
      </pc:sldChg>
      <pc:sldChg chg="addSp delSp modSp mod modClrScheme delDesignElem chgLayout">
        <pc:chgData name="luis cleto" userId="a76db6c301978307" providerId="LiveId" clId="{BD9803B4-95E7-477D-B87E-D4ABF370D014}" dt="2023-10-05T00:19:29.892" v="3206" actId="1076"/>
        <pc:sldMkLst>
          <pc:docMk/>
          <pc:sldMk cId="540379725" sldId="261"/>
        </pc:sldMkLst>
      </pc:sldChg>
      <pc:sldChg chg="modSp mod modClrScheme chgLayout">
        <pc:chgData name="luis cleto" userId="a76db6c301978307" providerId="LiveId" clId="{BD9803B4-95E7-477D-B87E-D4ABF370D014}" dt="2023-10-05T00:19:56.647" v="3211" actId="14100"/>
        <pc:sldMkLst>
          <pc:docMk/>
          <pc:sldMk cId="215018959" sldId="263"/>
        </pc:sldMkLst>
      </pc:sldChg>
      <pc:sldChg chg="modSp mod modClrScheme chgLayout">
        <pc:chgData name="luis cleto" userId="a76db6c301978307" providerId="LiveId" clId="{BD9803B4-95E7-477D-B87E-D4ABF370D014}" dt="2023-10-05T00:25:42.061" v="3225" actId="1076"/>
        <pc:sldMkLst>
          <pc:docMk/>
          <pc:sldMk cId="3809784611" sldId="264"/>
        </pc:sldMkLst>
      </pc:sldChg>
      <pc:sldChg chg="modSp mod modClrScheme chgLayout">
        <pc:chgData name="luis cleto" userId="a76db6c301978307" providerId="LiveId" clId="{BD9803B4-95E7-477D-B87E-D4ABF370D014}" dt="2023-10-05T00:25:50.261" v="3226" actId="207"/>
        <pc:sldMkLst>
          <pc:docMk/>
          <pc:sldMk cId="59486945" sldId="265"/>
        </pc:sldMkLst>
      </pc:sldChg>
      <pc:sldChg chg="modSp mod modClrScheme chgLayout">
        <pc:chgData name="luis cleto" userId="a76db6c301978307" providerId="LiveId" clId="{BD9803B4-95E7-477D-B87E-D4ABF370D014}" dt="2023-10-05T00:25:08.842" v="3221" actId="207"/>
        <pc:sldMkLst>
          <pc:docMk/>
          <pc:sldMk cId="2076408188" sldId="266"/>
        </pc:sldMkLst>
      </pc:sldChg>
      <pc:sldChg chg="modSp mod modClrScheme chgLayout">
        <pc:chgData name="luis cleto" userId="a76db6c301978307" providerId="LiveId" clId="{BD9803B4-95E7-477D-B87E-D4ABF370D014}" dt="2023-10-05T00:26:29.274" v="3230" actId="1076"/>
        <pc:sldMkLst>
          <pc:docMk/>
          <pc:sldMk cId="3975627715" sldId="267"/>
        </pc:sldMkLst>
      </pc:sldChg>
      <pc:sldChg chg="delSp modSp mod modClrScheme delDesignElem chgLayout">
        <pc:chgData name="luis cleto" userId="a76db6c301978307" providerId="LiveId" clId="{BD9803B4-95E7-477D-B87E-D4ABF370D014}" dt="2023-10-05T00:27:01.972" v="3234" actId="1076"/>
        <pc:sldMkLst>
          <pc:docMk/>
          <pc:sldMk cId="3030332070" sldId="268"/>
        </pc:sldMkLst>
      </pc:sldChg>
      <pc:sldChg chg="del">
        <pc:chgData name="luis cleto" userId="a76db6c301978307" providerId="LiveId" clId="{BD9803B4-95E7-477D-B87E-D4ABF370D014}" dt="2023-09-12T11:44:50.986" v="37" actId="2696"/>
        <pc:sldMkLst>
          <pc:docMk/>
          <pc:sldMk cId="3700386199" sldId="272"/>
        </pc:sldMkLst>
      </pc:sldChg>
      <pc:sldChg chg="modSp ord">
        <pc:chgData name="luis cleto" userId="a76db6c301978307" providerId="LiveId" clId="{BD9803B4-95E7-477D-B87E-D4ABF370D014}" dt="2023-10-05T00:16:46.177" v="3190" actId="20577"/>
        <pc:sldMkLst>
          <pc:docMk/>
          <pc:sldMk cId="845631055" sldId="578"/>
        </pc:sldMkLst>
      </pc:sldChg>
      <pc:sldChg chg="delSp modSp mod modClrScheme delDesignElem chgLayout">
        <pc:chgData name="luis cleto" userId="a76db6c301978307" providerId="LiveId" clId="{BD9803B4-95E7-477D-B87E-D4ABF370D014}" dt="2023-10-05T00:17:41.222" v="3194" actId="1076"/>
        <pc:sldMkLst>
          <pc:docMk/>
          <pc:sldMk cId="4146846320" sldId="583"/>
        </pc:sldMkLst>
      </pc:sldChg>
      <pc:sldChg chg="modSp del mod">
        <pc:chgData name="luis cleto" userId="a76db6c301978307" providerId="LiveId" clId="{BD9803B4-95E7-477D-B87E-D4ABF370D014}" dt="2023-09-12T20:57:25.119" v="3129" actId="2696"/>
        <pc:sldMkLst>
          <pc:docMk/>
          <pc:sldMk cId="2756568852" sldId="588"/>
        </pc:sldMkLst>
      </pc:sldChg>
      <pc:sldChg chg="modSp mod modClrScheme chgLayout">
        <pc:chgData name="luis cleto" userId="a76db6c301978307" providerId="LiveId" clId="{BD9803B4-95E7-477D-B87E-D4ABF370D014}" dt="2023-10-05T00:42:16.309" v="3323" actId="1076"/>
        <pc:sldMkLst>
          <pc:docMk/>
          <pc:sldMk cId="2272650435" sldId="592"/>
        </pc:sldMkLst>
      </pc:sldChg>
      <pc:sldChg chg="modSp mod">
        <pc:chgData name="luis cleto" userId="a76db6c301978307" providerId="LiveId" clId="{BD9803B4-95E7-477D-B87E-D4ABF370D014}" dt="2023-10-05T00:17:12.315" v="3191" actId="207"/>
        <pc:sldMkLst>
          <pc:docMk/>
          <pc:sldMk cId="3862217031" sldId="609"/>
        </pc:sldMkLst>
      </pc:sldChg>
      <pc:sldChg chg="addSp delSp modSp mod modClrScheme delDesignElem chgLayout">
        <pc:chgData name="luis cleto" userId="a76db6c301978307" providerId="LiveId" clId="{BD9803B4-95E7-477D-B87E-D4ABF370D014}" dt="2023-10-05T00:39:20.508" v="3302" actId="207"/>
        <pc:sldMkLst>
          <pc:docMk/>
          <pc:sldMk cId="2913975269" sldId="612"/>
        </pc:sldMkLst>
      </pc:sldChg>
      <pc:sldChg chg="delSp modSp mod modClrScheme delDesignElem chgLayout">
        <pc:chgData name="luis cleto" userId="a76db6c301978307" providerId="LiveId" clId="{BD9803B4-95E7-477D-B87E-D4ABF370D014}" dt="2023-10-05T00:18:09.906" v="3197" actId="1076"/>
        <pc:sldMkLst>
          <pc:docMk/>
          <pc:sldMk cId="37998376" sldId="636"/>
        </pc:sldMkLst>
      </pc:sldChg>
      <pc:sldChg chg="addSp delSp modSp mod delDesignElem chgLayout">
        <pc:chgData name="luis cleto" userId="a76db6c301978307" providerId="LiveId" clId="{BD9803B4-95E7-477D-B87E-D4ABF370D014}" dt="2023-10-05T00:40:54.370" v="3313" actId="700"/>
        <pc:sldMkLst>
          <pc:docMk/>
          <pc:sldMk cId="1791763799" sldId="778"/>
        </pc:sldMkLst>
      </pc:sldChg>
      <pc:sldChg chg="delSp modSp mod delDesignElem chgLayout">
        <pc:chgData name="luis cleto" userId="a76db6c301978307" providerId="LiveId" clId="{BD9803B4-95E7-477D-B87E-D4ABF370D014}" dt="2023-10-05T00:41:09.909" v="3315" actId="1076"/>
        <pc:sldMkLst>
          <pc:docMk/>
          <pc:sldMk cId="1963224286" sldId="784"/>
        </pc:sldMkLst>
      </pc:sldChg>
      <pc:sldChg chg="modSp mod modClrScheme chgLayout">
        <pc:chgData name="luis cleto" userId="a76db6c301978307" providerId="LiveId" clId="{BD9803B4-95E7-477D-B87E-D4ABF370D014}" dt="2023-10-05T00:41:38.604" v="3319" actId="1076"/>
        <pc:sldMkLst>
          <pc:docMk/>
          <pc:sldMk cId="748443997" sldId="785"/>
        </pc:sldMkLst>
      </pc:sldChg>
      <pc:sldChg chg="modSp mod">
        <pc:chgData name="luis cleto" userId="a76db6c301978307" providerId="LiveId" clId="{BD9803B4-95E7-477D-B87E-D4ABF370D014}" dt="2023-10-05T00:41:19.050" v="3316" actId="207"/>
        <pc:sldMkLst>
          <pc:docMk/>
          <pc:sldMk cId="1207536574" sldId="825"/>
        </pc:sldMkLst>
      </pc:sldChg>
      <pc:sldChg chg="modSp">
        <pc:chgData name="luis cleto" userId="a76db6c301978307" providerId="LiveId" clId="{BD9803B4-95E7-477D-B87E-D4ABF370D014}" dt="2023-09-12T11:47:16.132" v="40" actId="20577"/>
        <pc:sldMkLst>
          <pc:docMk/>
          <pc:sldMk cId="2099629049" sldId="890"/>
        </pc:sldMkLst>
      </pc:sldChg>
      <pc:sldChg chg="modSp mod">
        <pc:chgData name="luis cleto" userId="a76db6c301978307" providerId="LiveId" clId="{BD9803B4-95E7-477D-B87E-D4ABF370D014}" dt="2023-10-05T00:40:21.205" v="3308" actId="113"/>
        <pc:sldMkLst>
          <pc:docMk/>
          <pc:sldMk cId="2245323677" sldId="932"/>
        </pc:sldMkLst>
      </pc:sldChg>
      <pc:sldChg chg="modSp">
        <pc:chgData name="luis cleto" userId="a76db6c301978307" providerId="LiveId" clId="{BD9803B4-95E7-477D-B87E-D4ABF370D014}" dt="2023-09-12T21:02:28.604" v="3165" actId="20577"/>
        <pc:sldMkLst>
          <pc:docMk/>
          <pc:sldMk cId="145044879" sldId="934"/>
        </pc:sldMkLst>
      </pc:sldChg>
      <pc:sldChg chg="modSp mod">
        <pc:chgData name="luis cleto" userId="a76db6c301978307" providerId="LiveId" clId="{BD9803B4-95E7-477D-B87E-D4ABF370D014}" dt="2023-09-12T14:54:27.420" v="1500" actId="1076"/>
        <pc:sldMkLst>
          <pc:docMk/>
          <pc:sldMk cId="3166872740" sldId="961"/>
        </pc:sldMkLst>
      </pc:sldChg>
      <pc:sldChg chg="modSp mod">
        <pc:chgData name="luis cleto" userId="a76db6c301978307" providerId="LiveId" clId="{BD9803B4-95E7-477D-B87E-D4ABF370D014}" dt="2023-09-12T13:53:22.071" v="1249" actId="20577"/>
        <pc:sldMkLst>
          <pc:docMk/>
          <pc:sldMk cId="2442416360" sldId="984"/>
        </pc:sldMkLst>
      </pc:sldChg>
      <pc:sldChg chg="modSp mod modClrScheme chgLayout">
        <pc:chgData name="luis cleto" userId="a76db6c301978307" providerId="LiveId" clId="{BD9803B4-95E7-477D-B87E-D4ABF370D014}" dt="2023-10-05T00:29:39.729" v="3263" actId="700"/>
        <pc:sldMkLst>
          <pc:docMk/>
          <pc:sldMk cId="1072133187" sldId="986"/>
        </pc:sldMkLst>
      </pc:sldChg>
      <pc:sldChg chg="delSp modSp mod modClrScheme delDesignElem chgLayout">
        <pc:chgData name="luis cleto" userId="a76db6c301978307" providerId="LiveId" clId="{BD9803B4-95E7-477D-B87E-D4ABF370D014}" dt="2023-09-12T13:56:53.319" v="1279" actId="1076"/>
        <pc:sldMkLst>
          <pc:docMk/>
          <pc:sldMk cId="2981887177" sldId="987"/>
        </pc:sldMkLst>
      </pc:sldChg>
      <pc:sldChg chg="modSp mod modClrScheme chgLayout">
        <pc:chgData name="luis cleto" userId="a76db6c301978307" providerId="LiveId" clId="{BD9803B4-95E7-477D-B87E-D4ABF370D014}" dt="2023-10-16T11:44:45.565" v="3390" actId="20577"/>
        <pc:sldMkLst>
          <pc:docMk/>
          <pc:sldMk cId="2085210978" sldId="989"/>
        </pc:sldMkLst>
      </pc:sldChg>
      <pc:sldChg chg="modSp mod modClrScheme chgLayout">
        <pc:chgData name="luis cleto" userId="a76db6c301978307" providerId="LiveId" clId="{BD9803B4-95E7-477D-B87E-D4ABF370D014}" dt="2023-10-16T11:46:30.065" v="3403" actId="20577"/>
        <pc:sldMkLst>
          <pc:docMk/>
          <pc:sldMk cId="184327969" sldId="991"/>
        </pc:sldMkLst>
      </pc:sldChg>
      <pc:sldChg chg="modSp mod modClrScheme chgLayout">
        <pc:chgData name="luis cleto" userId="a76db6c301978307" providerId="LiveId" clId="{BD9803B4-95E7-477D-B87E-D4ABF370D014}" dt="2023-09-12T14:00:40.358" v="1303" actId="27636"/>
        <pc:sldMkLst>
          <pc:docMk/>
          <pc:sldMk cId="2314441972" sldId="992"/>
        </pc:sldMkLst>
      </pc:sldChg>
      <pc:sldChg chg="delSp modSp mod delDesignElem chgLayout">
        <pc:chgData name="luis cleto" userId="a76db6c301978307" providerId="LiveId" clId="{BD9803B4-95E7-477D-B87E-D4ABF370D014}" dt="2023-10-16T11:40:43.520" v="3384" actId="20577"/>
        <pc:sldMkLst>
          <pc:docMk/>
          <pc:sldMk cId="3245097559" sldId="1137"/>
        </pc:sldMkLst>
      </pc:sldChg>
      <pc:sldChg chg="modSp mod">
        <pc:chgData name="luis cleto" userId="a76db6c301978307" providerId="LiveId" clId="{BD9803B4-95E7-477D-B87E-D4ABF370D014}" dt="2023-09-12T14:48:19.787" v="1330" actId="14100"/>
        <pc:sldMkLst>
          <pc:docMk/>
          <pc:sldMk cId="1980475300" sldId="1138"/>
        </pc:sldMkLst>
      </pc:sldChg>
      <pc:sldChg chg="modSp mod modClrScheme chgLayout">
        <pc:chgData name="luis cleto" userId="a76db6c301978307" providerId="LiveId" clId="{BD9803B4-95E7-477D-B87E-D4ABF370D014}" dt="2023-10-05T00:28:33.496" v="3244" actId="1076"/>
        <pc:sldMkLst>
          <pc:docMk/>
          <pc:sldMk cId="978300859" sldId="1141"/>
        </pc:sldMkLst>
      </pc:sldChg>
      <pc:sldChg chg="delSp modSp mod modClrScheme delDesignElem chgLayout">
        <pc:chgData name="luis cleto" userId="a76db6c301978307" providerId="LiveId" clId="{BD9803B4-95E7-477D-B87E-D4ABF370D014}" dt="2023-10-05T00:30:42.531" v="3272" actId="27636"/>
        <pc:sldMkLst>
          <pc:docMk/>
          <pc:sldMk cId="2167441835" sldId="1142"/>
        </pc:sldMkLst>
      </pc:sldChg>
      <pc:sldChg chg="modSp mod">
        <pc:chgData name="luis cleto" userId="a76db6c301978307" providerId="LiveId" clId="{BD9803B4-95E7-477D-B87E-D4ABF370D014}" dt="2023-09-12T14:45:44.993" v="1311" actId="20577"/>
        <pc:sldMkLst>
          <pc:docMk/>
          <pc:sldMk cId="412224843" sldId="1195"/>
        </pc:sldMkLst>
      </pc:sldChg>
      <pc:sldChg chg="del">
        <pc:chgData name="luis cleto" userId="a76db6c301978307" providerId="LiveId" clId="{BD9803B4-95E7-477D-B87E-D4ABF370D014}" dt="2023-09-12T20:21:47.734" v="2669" actId="2696"/>
        <pc:sldMkLst>
          <pc:docMk/>
          <pc:sldMk cId="4113079640" sldId="1196"/>
        </pc:sldMkLst>
      </pc:sldChg>
      <pc:sldChg chg="modSp mod">
        <pc:chgData name="luis cleto" userId="a76db6c301978307" providerId="LiveId" clId="{BD9803B4-95E7-477D-B87E-D4ABF370D014}" dt="2023-09-12T21:00:59.735" v="3157" actId="20577"/>
        <pc:sldMkLst>
          <pc:docMk/>
          <pc:sldMk cId="2070957701" sldId="1197"/>
        </pc:sldMkLst>
      </pc:sldChg>
      <pc:sldChg chg="modSp mod">
        <pc:chgData name="luis cleto" userId="a76db6c301978307" providerId="LiveId" clId="{BD9803B4-95E7-477D-B87E-D4ABF370D014}" dt="2023-09-12T12:37:37.650" v="251" actId="20577"/>
        <pc:sldMkLst>
          <pc:docMk/>
          <pc:sldMk cId="1871755114" sldId="1202"/>
        </pc:sldMkLst>
      </pc:sldChg>
      <pc:sldChg chg="modSp del">
        <pc:chgData name="luis cleto" userId="a76db6c301978307" providerId="LiveId" clId="{BD9803B4-95E7-477D-B87E-D4ABF370D014}" dt="2023-09-12T20:59:37.069" v="3141" actId="2696"/>
        <pc:sldMkLst>
          <pc:docMk/>
          <pc:sldMk cId="2625800010" sldId="1226"/>
        </pc:sldMkLst>
      </pc:sldChg>
      <pc:sldChg chg="del">
        <pc:chgData name="luis cleto" userId="a76db6c301978307" providerId="LiveId" clId="{BD9803B4-95E7-477D-B87E-D4ABF370D014}" dt="2023-09-12T21:02:49.175" v="3166" actId="2696"/>
        <pc:sldMkLst>
          <pc:docMk/>
          <pc:sldMk cId="1091824289" sldId="1227"/>
        </pc:sldMkLst>
      </pc:sldChg>
      <pc:sldChg chg="modSp mod">
        <pc:chgData name="luis cleto" userId="a76db6c301978307" providerId="LiveId" clId="{BD9803B4-95E7-477D-B87E-D4ABF370D014}" dt="2023-10-05T00:28:50.464" v="3245" actId="207"/>
        <pc:sldMkLst>
          <pc:docMk/>
          <pc:sldMk cId="75949259" sldId="1306"/>
        </pc:sldMkLst>
      </pc:sldChg>
      <pc:sldChg chg="del">
        <pc:chgData name="luis cleto" userId="a76db6c301978307" providerId="LiveId" clId="{BD9803B4-95E7-477D-B87E-D4ABF370D014}" dt="2023-09-12T20:57:31.083" v="3130" actId="2696"/>
        <pc:sldMkLst>
          <pc:docMk/>
          <pc:sldMk cId="2163190390" sldId="1313"/>
        </pc:sldMkLst>
      </pc:sldChg>
      <pc:sldChg chg="del">
        <pc:chgData name="luis cleto" userId="a76db6c301978307" providerId="LiveId" clId="{BD9803B4-95E7-477D-B87E-D4ABF370D014}" dt="2023-09-12T11:45:29.529" v="38" actId="2696"/>
        <pc:sldMkLst>
          <pc:docMk/>
          <pc:sldMk cId="4090359196" sldId="1315"/>
        </pc:sldMkLst>
      </pc:sldChg>
      <pc:sldChg chg="modSp mod">
        <pc:chgData name="luis cleto" userId="a76db6c301978307" providerId="LiveId" clId="{BD9803B4-95E7-477D-B87E-D4ABF370D014}" dt="2023-10-16T11:39:13.669" v="3338" actId="14100"/>
        <pc:sldMkLst>
          <pc:docMk/>
          <pc:sldMk cId="1009081342" sldId="1316"/>
        </pc:sldMkLst>
      </pc:sldChg>
      <pc:sldChg chg="modSp mod">
        <pc:chgData name="luis cleto" userId="a76db6c301978307" providerId="LiveId" clId="{BD9803B4-95E7-477D-B87E-D4ABF370D014}" dt="2023-09-13T10:46:00.531" v="3177" actId="20577"/>
        <pc:sldMkLst>
          <pc:docMk/>
          <pc:sldMk cId="887877648" sldId="1383"/>
        </pc:sldMkLst>
      </pc:sldChg>
      <pc:sldChg chg="modSp mod modClrScheme chgLayout">
        <pc:chgData name="luis cleto" userId="a76db6c301978307" providerId="LiveId" clId="{BD9803B4-95E7-477D-B87E-D4ABF370D014}" dt="2023-10-05T00:28:01.565" v="3240" actId="33524"/>
        <pc:sldMkLst>
          <pc:docMk/>
          <pc:sldMk cId="239528764" sldId="1392"/>
        </pc:sldMkLst>
      </pc:sldChg>
      <pc:sldChg chg="modSp mod modClrScheme chgLayout">
        <pc:chgData name="luis cleto" userId="a76db6c301978307" providerId="LiveId" clId="{BD9803B4-95E7-477D-B87E-D4ABF370D014}" dt="2023-10-05T00:28:15.799" v="3242" actId="1076"/>
        <pc:sldMkLst>
          <pc:docMk/>
          <pc:sldMk cId="393486355" sldId="1393"/>
        </pc:sldMkLst>
      </pc:sldChg>
      <pc:sldChg chg="modSp mod modClrScheme chgLayout">
        <pc:chgData name="luis cleto" userId="a76db6c301978307" providerId="LiveId" clId="{BD9803B4-95E7-477D-B87E-D4ABF370D014}" dt="2023-10-05T00:31:14.625" v="3276" actId="33524"/>
        <pc:sldMkLst>
          <pc:docMk/>
          <pc:sldMk cId="1670860613" sldId="1394"/>
        </pc:sldMkLst>
      </pc:sldChg>
      <pc:sldChg chg="add setBg">
        <pc:chgData name="luis cleto" userId="a76db6c301978307" providerId="LiveId" clId="{BD9803B4-95E7-477D-B87E-D4ABF370D014}" dt="2023-09-12T11:41:37.940" v="0"/>
        <pc:sldMkLst>
          <pc:docMk/>
          <pc:sldMk cId="3295651334" sldId="1397"/>
        </pc:sldMkLst>
      </pc:sldChg>
      <pc:sldChg chg="modSp add mod">
        <pc:chgData name="luis cleto" userId="a76db6c301978307" providerId="LiveId" clId="{BD9803B4-95E7-477D-B87E-D4ABF370D014}" dt="2023-09-12T11:44:45.967" v="36" actId="1076"/>
        <pc:sldMkLst>
          <pc:docMk/>
          <pc:sldMk cId="3465796365" sldId="1398"/>
        </pc:sldMkLst>
      </pc:sldChg>
      <pc:sldChg chg="add">
        <pc:chgData name="luis cleto" userId="a76db6c301978307" providerId="LiveId" clId="{BD9803B4-95E7-477D-B87E-D4ABF370D014}" dt="2023-10-05T00:33:19.651" v="3278"/>
        <pc:sldMkLst>
          <pc:docMk/>
          <pc:sldMk cId="1569259407" sldId="1399"/>
        </pc:sldMkLst>
      </pc:sldChg>
      <pc:sldChg chg="modSp add del">
        <pc:chgData name="luis cleto" userId="a76db6c301978307" providerId="LiveId" clId="{BD9803B4-95E7-477D-B87E-D4ABF370D014}" dt="2023-09-12T21:00:03.269" v="3144" actId="2696"/>
        <pc:sldMkLst>
          <pc:docMk/>
          <pc:sldMk cId="4156503170" sldId="1399"/>
        </pc:sldMkLst>
      </pc:sldChg>
      <pc:sldChg chg="modSp mod">
        <pc:chgData name="luis cleto" userId="a76db6c301978307" providerId="LiveId" clId="{BD9803B4-95E7-477D-B87E-D4ABF370D014}" dt="2023-10-05T00:40:10.008" v="3306" actId="207"/>
        <pc:sldMkLst>
          <pc:docMk/>
          <pc:sldMk cId="2380585011" sldId="1400"/>
        </pc:sldMkLst>
      </pc:sldChg>
      <pc:sldChg chg="modSp mod">
        <pc:chgData name="luis cleto" userId="a76db6c301978307" providerId="LiveId" clId="{BD9803B4-95E7-477D-B87E-D4ABF370D014}" dt="2023-10-05T00:41:47.684" v="3320" actId="207"/>
        <pc:sldMkLst>
          <pc:docMk/>
          <pc:sldMk cId="889122916" sldId="1401"/>
        </pc:sldMkLst>
      </pc:sldChg>
      <pc:sldChg chg="modSp mod">
        <pc:chgData name="luis cleto" userId="a76db6c301978307" providerId="LiveId" clId="{BD9803B4-95E7-477D-B87E-D4ABF370D014}" dt="2023-10-05T00:41:59.759" v="3321" actId="207"/>
        <pc:sldMkLst>
          <pc:docMk/>
          <pc:sldMk cId="2131366346" sldId="1402"/>
        </pc:sldMkLst>
      </pc:sldChg>
      <pc:sldChg chg="modSp mod">
        <pc:chgData name="luis cleto" userId="a76db6c301978307" providerId="LiveId" clId="{BD9803B4-95E7-477D-B87E-D4ABF370D014}" dt="2023-10-05T00:42:35.390" v="3324" actId="207"/>
        <pc:sldMkLst>
          <pc:docMk/>
          <pc:sldMk cId="2976658868" sldId="1403"/>
        </pc:sldMkLst>
      </pc:sldChg>
      <pc:sldChg chg="modSp mod">
        <pc:chgData name="luis cleto" userId="a76db6c301978307" providerId="LiveId" clId="{BD9803B4-95E7-477D-B87E-D4ABF370D014}" dt="2023-10-05T00:39:41.093" v="3303" actId="207"/>
        <pc:sldMkLst>
          <pc:docMk/>
          <pc:sldMk cId="2217069464" sldId="1404"/>
        </pc:sldMkLst>
      </pc:sldChg>
      <pc:sldChg chg="modSp mod">
        <pc:chgData name="luis cleto" userId="a76db6c301978307" providerId="LiveId" clId="{BD9803B4-95E7-477D-B87E-D4ABF370D014}" dt="2023-10-05T00:39:51.854" v="3304" actId="207"/>
        <pc:sldMkLst>
          <pc:docMk/>
          <pc:sldMk cId="3896004034" sldId="1405"/>
        </pc:sldMkLst>
      </pc:sldChg>
      <pc:sldChg chg="modSp mod">
        <pc:chgData name="luis cleto" userId="a76db6c301978307" providerId="LiveId" clId="{BD9803B4-95E7-477D-B87E-D4ABF370D014}" dt="2023-10-05T00:40:01.844" v="3305" actId="207"/>
        <pc:sldMkLst>
          <pc:docMk/>
          <pc:sldMk cId="1017893286" sldId="1406"/>
        </pc:sldMkLst>
      </pc:sldChg>
      <pc:sldChg chg="del">
        <pc:chgData name="luis cleto" userId="a76db6c301978307" providerId="LiveId" clId="{BD9803B4-95E7-477D-B87E-D4ABF370D014}" dt="2023-09-13T10:42:40.680" v="3171" actId="2696"/>
        <pc:sldMkLst>
          <pc:docMk/>
          <pc:sldMk cId="3584476759" sldId="1407"/>
        </pc:sldMkLst>
      </pc:sldChg>
      <pc:sldChg chg="del">
        <pc:chgData name="luis cleto" userId="a76db6c301978307" providerId="LiveId" clId="{BD9803B4-95E7-477D-B87E-D4ABF370D014}" dt="2023-09-13T10:40:46.580" v="3167" actId="2696"/>
        <pc:sldMkLst>
          <pc:docMk/>
          <pc:sldMk cId="3386206343" sldId="1408"/>
        </pc:sldMkLst>
      </pc:sldChg>
      <pc:sldChg chg="add ord">
        <pc:chgData name="luis cleto" userId="a76db6c301978307" providerId="LiveId" clId="{BD9803B4-95E7-477D-B87E-D4ABF370D014}" dt="2023-09-13T10:42:23.427" v="3170"/>
        <pc:sldMkLst>
          <pc:docMk/>
          <pc:sldMk cId="534602206" sldId="1410"/>
        </pc:sldMkLst>
      </pc:sldChg>
      <pc:sldChg chg="modSp mod">
        <pc:chgData name="luis cleto" userId="a76db6c301978307" providerId="LiveId" clId="{BD9803B4-95E7-477D-B87E-D4ABF370D014}" dt="2023-10-05T00:29:08.679" v="3260" actId="20577"/>
        <pc:sldMkLst>
          <pc:docMk/>
          <pc:sldMk cId="3046830200" sldId="1411"/>
        </pc:sldMkLst>
      </pc:sldChg>
      <pc:sldChg chg="add">
        <pc:chgData name="luis cleto" userId="a76db6c301978307" providerId="LiveId" clId="{BD9803B4-95E7-477D-B87E-D4ABF370D014}" dt="2023-10-05T00:33:17.372" v="3277"/>
        <pc:sldMkLst>
          <pc:docMk/>
          <pc:sldMk cId="2773754018" sldId="1412"/>
        </pc:sldMkLst>
      </pc:sldChg>
      <pc:sldChg chg="modSp add mod">
        <pc:chgData name="luis cleto" userId="a76db6c301978307" providerId="LiveId" clId="{BD9803B4-95E7-477D-B87E-D4ABF370D014}" dt="2023-10-05T00:33:40.809" v="3297" actId="1076"/>
        <pc:sldMkLst>
          <pc:docMk/>
          <pc:sldMk cId="3725852698" sldId="1413"/>
        </pc:sldMkLst>
      </pc:sldChg>
    </pc:docChg>
  </pc:docChgLst>
  <pc:docChgLst>
    <pc:chgData name="luis cleto" userId="a76db6c301978307" providerId="LiveId" clId="{71D764C6-18BE-42D0-8439-D1A9B001D9FC}"/>
    <pc:docChg chg="custSel delSld modSld">
      <pc:chgData name="luis cleto" userId="a76db6c301978307" providerId="LiveId" clId="{71D764C6-18BE-42D0-8439-D1A9B001D9FC}" dt="2023-08-24T14:58:08.659" v="512" actId="1076"/>
      <pc:docMkLst>
        <pc:docMk/>
      </pc:docMkLst>
      <pc:sldChg chg="addSp modSp mod">
        <pc:chgData name="luis cleto" userId="a76db6c301978307" providerId="LiveId" clId="{71D764C6-18BE-42D0-8439-D1A9B001D9FC}" dt="2023-08-20T14:55:14.804" v="158" actId="1076"/>
        <pc:sldMkLst>
          <pc:docMk/>
          <pc:sldMk cId="1072133187" sldId="986"/>
        </pc:sldMkLst>
      </pc:sldChg>
      <pc:sldChg chg="addSp delSp modSp mod">
        <pc:chgData name="luis cleto" userId="a76db6c301978307" providerId="LiveId" clId="{71D764C6-18BE-42D0-8439-D1A9B001D9FC}" dt="2023-08-24T14:58:08.659" v="512" actId="1076"/>
        <pc:sldMkLst>
          <pc:docMk/>
          <pc:sldMk cId="2981887177" sldId="987"/>
        </pc:sldMkLst>
      </pc:sldChg>
      <pc:sldChg chg="modSp mod">
        <pc:chgData name="luis cleto" userId="a76db6c301978307" providerId="LiveId" clId="{71D764C6-18BE-42D0-8439-D1A9B001D9FC}" dt="2023-08-20T15:01:29.715" v="270" actId="20577"/>
        <pc:sldMkLst>
          <pc:docMk/>
          <pc:sldMk cId="2314441972" sldId="992"/>
        </pc:sldMkLst>
      </pc:sldChg>
      <pc:sldChg chg="del">
        <pc:chgData name="luis cleto" userId="a76db6c301978307" providerId="LiveId" clId="{71D764C6-18BE-42D0-8439-D1A9B001D9FC}" dt="2023-08-20T14:50:00" v="67" actId="2696"/>
        <pc:sldMkLst>
          <pc:docMk/>
          <pc:sldMk cId="710030626" sldId="1139"/>
        </pc:sldMkLst>
      </pc:sldChg>
      <pc:sldChg chg="del">
        <pc:chgData name="luis cleto" userId="a76db6c301978307" providerId="LiveId" clId="{71D764C6-18BE-42D0-8439-D1A9B001D9FC}" dt="2023-08-20T14:50:16.336" v="68" actId="2696"/>
        <pc:sldMkLst>
          <pc:docMk/>
          <pc:sldMk cId="793016649" sldId="1140"/>
        </pc:sldMkLst>
      </pc:sldChg>
      <pc:sldChg chg="modSp del mod">
        <pc:chgData name="luis cleto" userId="a76db6c301978307" providerId="LiveId" clId="{71D764C6-18BE-42D0-8439-D1A9B001D9FC}" dt="2023-08-20T14:51:09.718" v="71" actId="2696"/>
        <pc:sldMkLst>
          <pc:docMk/>
          <pc:sldMk cId="3083956261" sldId="1140"/>
        </pc:sldMkLst>
      </pc:sldChg>
      <pc:sldChg chg="modSp mod">
        <pc:chgData name="luis cleto" userId="a76db6c301978307" providerId="LiveId" clId="{71D764C6-18BE-42D0-8439-D1A9B001D9FC}" dt="2023-08-20T14:48:13.905" v="62" actId="20577"/>
        <pc:sldMkLst>
          <pc:docMk/>
          <pc:sldMk cId="978300859" sldId="1141"/>
        </pc:sldMkLst>
      </pc:sldChg>
      <pc:sldChg chg="modSp mod">
        <pc:chgData name="luis cleto" userId="a76db6c301978307" providerId="LiveId" clId="{71D764C6-18BE-42D0-8439-D1A9B001D9FC}" dt="2023-08-20T15:03:11.403" v="279" actId="20577"/>
        <pc:sldMkLst>
          <pc:docMk/>
          <pc:sldMk cId="2167441835" sldId="1142"/>
        </pc:sldMkLst>
      </pc:sldChg>
      <pc:sldChg chg="del">
        <pc:chgData name="luis cleto" userId="a76db6c301978307" providerId="LiveId" clId="{71D764C6-18BE-42D0-8439-D1A9B001D9FC}" dt="2023-08-20T15:05:31.044" v="304" actId="2696"/>
        <pc:sldMkLst>
          <pc:docMk/>
          <pc:sldMk cId="745127353" sldId="1225"/>
        </pc:sldMkLst>
      </pc:sldChg>
      <pc:sldChg chg="modSp mod">
        <pc:chgData name="luis cleto" userId="a76db6c301978307" providerId="LiveId" clId="{71D764C6-18BE-42D0-8439-D1A9B001D9FC}" dt="2023-08-20T15:09:41.521" v="442" actId="120"/>
        <pc:sldMkLst>
          <pc:docMk/>
          <pc:sldMk cId="2948341188" sldId="1391"/>
        </pc:sldMkLst>
      </pc:sldChg>
      <pc:sldChg chg="modSp mod">
        <pc:chgData name="luis cleto" userId="a76db6c301978307" providerId="LiveId" clId="{71D764C6-18BE-42D0-8439-D1A9B001D9FC}" dt="2023-08-20T14:48:53.618" v="63" actId="207"/>
        <pc:sldMkLst>
          <pc:docMk/>
          <pc:sldMk cId="239528764" sldId="1392"/>
        </pc:sldMkLst>
      </pc:sldChg>
      <pc:sldChg chg="modSp mod">
        <pc:chgData name="luis cleto" userId="a76db6c301978307" providerId="LiveId" clId="{71D764C6-18BE-42D0-8439-D1A9B001D9FC}" dt="2023-08-20T14:49:25.026" v="66" actId="33524"/>
        <pc:sldMkLst>
          <pc:docMk/>
          <pc:sldMk cId="393486355" sldId="1393"/>
        </pc:sldMkLst>
      </pc:sldChg>
      <pc:sldChg chg="modSp mod">
        <pc:chgData name="luis cleto" userId="a76db6c301978307" providerId="LiveId" clId="{71D764C6-18BE-42D0-8439-D1A9B001D9FC}" dt="2023-08-20T15:00:36.742" v="225" actId="207"/>
        <pc:sldMkLst>
          <pc:docMk/>
          <pc:sldMk cId="1670860613" sldId="1394"/>
        </pc:sldMkLst>
      </pc:sldChg>
    </pc:docChg>
  </pc:docChgLst>
  <pc:docChgLst>
    <pc:chgData name="luis cleto" userId="a76db6c301978307" providerId="LiveId" clId="{93654472-A324-443F-9568-FD8A5C6AD0E1}"/>
    <pc:docChg chg="custSel addSld delSld modSld sldOrd">
      <pc:chgData name="luis cleto" userId="a76db6c301978307" providerId="LiveId" clId="{93654472-A324-443F-9568-FD8A5C6AD0E1}" dt="2024-09-11T14:07:44.798" v="2184" actId="255"/>
      <pc:docMkLst>
        <pc:docMk/>
      </pc:docMkLst>
      <pc:sldChg chg="modSp mod">
        <pc:chgData name="luis cleto" userId="a76db6c301978307" providerId="LiveId" clId="{93654472-A324-443F-9568-FD8A5C6AD0E1}" dt="2024-08-30T09:20:14.719" v="248" actId="1076"/>
        <pc:sldMkLst>
          <pc:docMk/>
          <pc:sldMk cId="2312894358" sldId="260"/>
        </pc:sldMkLst>
      </pc:sldChg>
      <pc:sldChg chg="modSp mod">
        <pc:chgData name="luis cleto" userId="a76db6c301978307" providerId="LiveId" clId="{93654472-A324-443F-9568-FD8A5C6AD0E1}" dt="2024-08-30T09:20:38.633" v="249" actId="20577"/>
        <pc:sldMkLst>
          <pc:docMk/>
          <pc:sldMk cId="540379725" sldId="261"/>
        </pc:sldMkLst>
      </pc:sldChg>
      <pc:sldChg chg="addSp delSp modSp mod delDesignElem chgLayout">
        <pc:chgData name="luis cleto" userId="a76db6c301978307" providerId="LiveId" clId="{93654472-A324-443F-9568-FD8A5C6AD0E1}" dt="2024-08-30T09:24:50.014" v="275" actId="1076"/>
        <pc:sldMkLst>
          <pc:docMk/>
          <pc:sldMk cId="215018959" sldId="263"/>
        </pc:sldMkLst>
      </pc:sldChg>
      <pc:sldChg chg="ord">
        <pc:chgData name="luis cleto" userId="a76db6c301978307" providerId="LiveId" clId="{93654472-A324-443F-9568-FD8A5C6AD0E1}" dt="2024-08-30T09:12:56.276" v="158"/>
        <pc:sldMkLst>
          <pc:docMk/>
          <pc:sldMk cId="4242639919" sldId="582"/>
        </pc:sldMkLst>
      </pc:sldChg>
      <pc:sldChg chg="delSp modSp mod ord">
        <pc:chgData name="luis cleto" userId="a76db6c301978307" providerId="LiveId" clId="{93654472-A324-443F-9568-FD8A5C6AD0E1}" dt="2024-08-30T09:26:35.397" v="278" actId="207"/>
        <pc:sldMkLst>
          <pc:docMk/>
          <pc:sldMk cId="4146846320" sldId="583"/>
        </pc:sldMkLst>
      </pc:sldChg>
      <pc:sldChg chg="modSp mod modAnim">
        <pc:chgData name="luis cleto" userId="a76db6c301978307" providerId="LiveId" clId="{93654472-A324-443F-9568-FD8A5C6AD0E1}" dt="2024-09-11T14:07:28.714" v="2183" actId="20577"/>
        <pc:sldMkLst>
          <pc:docMk/>
          <pc:sldMk cId="2272650435" sldId="592"/>
        </pc:sldMkLst>
      </pc:sldChg>
      <pc:sldChg chg="delSp modSp mod delDesignElem chgLayout">
        <pc:chgData name="luis cleto" userId="a76db6c301978307" providerId="LiveId" clId="{93654472-A324-443F-9568-FD8A5C6AD0E1}" dt="2024-08-30T09:08:52.922" v="36" actId="207"/>
        <pc:sldMkLst>
          <pc:docMk/>
          <pc:sldMk cId="3862217031" sldId="609"/>
        </pc:sldMkLst>
      </pc:sldChg>
      <pc:sldChg chg="ord">
        <pc:chgData name="luis cleto" userId="a76db6c301978307" providerId="LiveId" clId="{93654472-A324-443F-9568-FD8A5C6AD0E1}" dt="2024-09-11T14:00:27.457" v="1996"/>
        <pc:sldMkLst>
          <pc:docMk/>
          <pc:sldMk cId="2913975269" sldId="612"/>
        </pc:sldMkLst>
      </pc:sldChg>
      <pc:sldChg chg="del">
        <pc:chgData name="luis cleto" userId="a76db6c301978307" providerId="LiveId" clId="{93654472-A324-443F-9568-FD8A5C6AD0E1}" dt="2024-08-30T09:46:18.867" v="366" actId="2696"/>
        <pc:sldMkLst>
          <pc:docMk/>
          <pc:sldMk cId="979080231" sldId="618"/>
        </pc:sldMkLst>
      </pc:sldChg>
      <pc:sldChg chg="del">
        <pc:chgData name="luis cleto" userId="a76db6c301978307" providerId="LiveId" clId="{93654472-A324-443F-9568-FD8A5C6AD0E1}" dt="2024-08-30T09:46:18.867" v="366" actId="2696"/>
        <pc:sldMkLst>
          <pc:docMk/>
          <pc:sldMk cId="4022642573" sldId="633"/>
        </pc:sldMkLst>
      </pc:sldChg>
      <pc:sldChg chg="modSp mod">
        <pc:chgData name="luis cleto" userId="a76db6c301978307" providerId="LiveId" clId="{93654472-A324-443F-9568-FD8A5C6AD0E1}" dt="2024-08-30T09:15:40.045" v="202" actId="20577"/>
        <pc:sldMkLst>
          <pc:docMk/>
          <pc:sldMk cId="37998376" sldId="636"/>
        </pc:sldMkLst>
      </pc:sldChg>
      <pc:sldChg chg="modSp mod">
        <pc:chgData name="luis cleto" userId="a76db6c301978307" providerId="LiveId" clId="{93654472-A324-443F-9568-FD8A5C6AD0E1}" dt="2024-08-30T09:42:49.786" v="360" actId="20577"/>
        <pc:sldMkLst>
          <pc:docMk/>
          <pc:sldMk cId="1134733428" sldId="733"/>
        </pc:sldMkLst>
      </pc:sldChg>
      <pc:sldChg chg="delSp modSp mod delDesignElem chgLayout">
        <pc:chgData name="luis cleto" userId="a76db6c301978307" providerId="LiveId" clId="{93654472-A324-443F-9568-FD8A5C6AD0E1}" dt="2024-09-11T14:05:27.385" v="2120" actId="14100"/>
        <pc:sldMkLst>
          <pc:docMk/>
          <pc:sldMk cId="1791763799" sldId="778"/>
        </pc:sldMkLst>
      </pc:sldChg>
      <pc:sldChg chg="delSp modSp mod delDesignElem chgLayout">
        <pc:chgData name="luis cleto" userId="a76db6c301978307" providerId="LiveId" clId="{93654472-A324-443F-9568-FD8A5C6AD0E1}" dt="2024-09-11T14:06:01.340" v="2123" actId="1076"/>
        <pc:sldMkLst>
          <pc:docMk/>
          <pc:sldMk cId="1207536574" sldId="825"/>
        </pc:sldMkLst>
      </pc:sldChg>
      <pc:sldChg chg="addSp delSp modSp mod addAnim">
        <pc:chgData name="luis cleto" userId="a76db6c301978307" providerId="LiveId" clId="{93654472-A324-443F-9568-FD8A5C6AD0E1}" dt="2024-08-30T09:14:39.740" v="177" actId="313"/>
        <pc:sldMkLst>
          <pc:docMk/>
          <pc:sldMk cId="2099629049" sldId="890"/>
        </pc:sldMkLst>
      </pc:sldChg>
      <pc:sldChg chg="ord">
        <pc:chgData name="luis cleto" userId="a76db6c301978307" providerId="LiveId" clId="{93654472-A324-443F-9568-FD8A5C6AD0E1}" dt="2024-08-30T08:46:25.508" v="4"/>
        <pc:sldMkLst>
          <pc:docMk/>
          <pc:sldMk cId="3315098403" sldId="914"/>
        </pc:sldMkLst>
      </pc:sldChg>
      <pc:sldChg chg="delSp modSp mod modClrScheme delDesignElem chgLayout">
        <pc:chgData name="luis cleto" userId="a76db6c301978307" providerId="LiveId" clId="{93654472-A324-443F-9568-FD8A5C6AD0E1}" dt="2024-09-11T14:07:44.798" v="2184" actId="255"/>
        <pc:sldMkLst>
          <pc:docMk/>
          <pc:sldMk cId="145044879" sldId="934"/>
        </pc:sldMkLst>
      </pc:sldChg>
      <pc:sldChg chg="modSp mod">
        <pc:chgData name="luis cleto" userId="a76db6c301978307" providerId="LiveId" clId="{93654472-A324-443F-9568-FD8A5C6AD0E1}" dt="2024-09-11T14:00:38.144" v="1998" actId="1076"/>
        <pc:sldMkLst>
          <pc:docMk/>
          <pc:sldMk cId="3166872740" sldId="961"/>
        </pc:sldMkLst>
      </pc:sldChg>
      <pc:sldChg chg="ord">
        <pc:chgData name="luis cleto" userId="a76db6c301978307" providerId="LiveId" clId="{93654472-A324-443F-9568-FD8A5C6AD0E1}" dt="2024-08-30T09:04:48.802" v="14"/>
        <pc:sldMkLst>
          <pc:docMk/>
          <pc:sldMk cId="2130134658" sldId="968"/>
        </pc:sldMkLst>
      </pc:sldChg>
      <pc:sldChg chg="modSp mod">
        <pc:chgData name="luis cleto" userId="a76db6c301978307" providerId="LiveId" clId="{93654472-A324-443F-9568-FD8A5C6AD0E1}" dt="2024-08-30T09:34:45.151" v="290" actId="1076"/>
        <pc:sldMkLst>
          <pc:docMk/>
          <pc:sldMk cId="2981887177" sldId="987"/>
        </pc:sldMkLst>
      </pc:sldChg>
      <pc:sldChg chg="modSp mod">
        <pc:chgData name="luis cleto" userId="a76db6c301978307" providerId="LiveId" clId="{93654472-A324-443F-9568-FD8A5C6AD0E1}" dt="2024-08-30T09:38:42.691" v="320" actId="1076"/>
        <pc:sldMkLst>
          <pc:docMk/>
          <pc:sldMk cId="2085210978" sldId="989"/>
        </pc:sldMkLst>
      </pc:sldChg>
      <pc:sldChg chg="modSp">
        <pc:chgData name="luis cleto" userId="a76db6c301978307" providerId="LiveId" clId="{93654472-A324-443F-9568-FD8A5C6AD0E1}" dt="2024-09-06T18:17:27.830" v="375" actId="20577"/>
        <pc:sldMkLst>
          <pc:docMk/>
          <pc:sldMk cId="450770454" sldId="1022"/>
        </pc:sldMkLst>
      </pc:sldChg>
      <pc:sldChg chg="del">
        <pc:chgData name="luis cleto" userId="a76db6c301978307" providerId="LiveId" clId="{93654472-A324-443F-9568-FD8A5C6AD0E1}" dt="2024-08-30T09:27:24.061" v="280" actId="2696"/>
        <pc:sldMkLst>
          <pc:docMk/>
          <pc:sldMk cId="2230026553" sldId="1136"/>
        </pc:sldMkLst>
      </pc:sldChg>
      <pc:sldChg chg="modSp mod">
        <pc:chgData name="luis cleto" userId="a76db6c301978307" providerId="LiveId" clId="{93654472-A324-443F-9568-FD8A5C6AD0E1}" dt="2024-08-30T09:35:55.982" v="302" actId="20577"/>
        <pc:sldMkLst>
          <pc:docMk/>
          <pc:sldMk cId="2167441835" sldId="1142"/>
        </pc:sldMkLst>
      </pc:sldChg>
      <pc:sldChg chg="modSp mod">
        <pc:chgData name="luis cleto" userId="a76db6c301978307" providerId="LiveId" clId="{93654472-A324-443F-9568-FD8A5C6AD0E1}" dt="2024-08-30T09:19:57.970" v="247" actId="1076"/>
        <pc:sldMkLst>
          <pc:docMk/>
          <pc:sldMk cId="1871755114" sldId="1202"/>
        </pc:sldMkLst>
      </pc:sldChg>
      <pc:sldChg chg="del">
        <pc:chgData name="luis cleto" userId="a76db6c301978307" providerId="LiveId" clId="{93654472-A324-443F-9568-FD8A5C6AD0E1}" dt="2024-08-30T09:08:18.590" v="16" actId="2696"/>
        <pc:sldMkLst>
          <pc:docMk/>
          <pc:sldMk cId="3890214113" sldId="1271"/>
        </pc:sldMkLst>
      </pc:sldChg>
      <pc:sldChg chg="modSp mod">
        <pc:chgData name="luis cleto" userId="a76db6c301978307" providerId="LiveId" clId="{93654472-A324-443F-9568-FD8A5C6AD0E1}" dt="2024-08-30T09:39:24.206" v="322" actId="20577"/>
        <pc:sldMkLst>
          <pc:docMk/>
          <pc:sldMk cId="887877648" sldId="1383"/>
        </pc:sldMkLst>
      </pc:sldChg>
      <pc:sldChg chg="del">
        <pc:chgData name="luis cleto" userId="a76db6c301978307" providerId="LiveId" clId="{93654472-A324-443F-9568-FD8A5C6AD0E1}" dt="2024-08-30T09:46:18.867" v="366" actId="2696"/>
        <pc:sldMkLst>
          <pc:docMk/>
          <pc:sldMk cId="2948341188" sldId="1391"/>
        </pc:sldMkLst>
      </pc:sldChg>
      <pc:sldChg chg="del">
        <pc:chgData name="luis cleto" userId="a76db6c301978307" providerId="LiveId" clId="{93654472-A324-443F-9568-FD8A5C6AD0E1}" dt="2024-08-30T09:05:50.133" v="15" actId="2696"/>
        <pc:sldMkLst>
          <pc:docMk/>
          <pc:sldMk cId="3465796365" sldId="1398"/>
        </pc:sldMkLst>
      </pc:sldChg>
      <pc:sldChg chg="addSp delSp modSp mod">
        <pc:chgData name="luis cleto" userId="a76db6c301978307" providerId="LiveId" clId="{93654472-A324-443F-9568-FD8A5C6AD0E1}" dt="2024-08-30T09:40:46.938" v="330"/>
        <pc:sldMkLst>
          <pc:docMk/>
          <pc:sldMk cId="1569259407" sldId="1399"/>
        </pc:sldMkLst>
      </pc:sldChg>
      <pc:sldChg chg="del">
        <pc:chgData name="luis cleto" userId="a76db6c301978307" providerId="LiveId" clId="{93654472-A324-443F-9568-FD8A5C6AD0E1}" dt="2024-08-30T09:46:18.867" v="366" actId="2696"/>
        <pc:sldMkLst>
          <pc:docMk/>
          <pc:sldMk cId="534602206" sldId="1410"/>
        </pc:sldMkLst>
      </pc:sldChg>
      <pc:sldChg chg="addSp delSp modSp mod">
        <pc:chgData name="luis cleto" userId="a76db6c301978307" providerId="LiveId" clId="{93654472-A324-443F-9568-FD8A5C6AD0E1}" dt="2024-08-30T09:40:29.118" v="328" actId="14100"/>
        <pc:sldMkLst>
          <pc:docMk/>
          <pc:sldMk cId="2773754018" sldId="1412"/>
        </pc:sldMkLst>
      </pc:sldChg>
      <pc:sldChg chg="del">
        <pc:chgData name="luis cleto" userId="a76db6c301978307" providerId="LiveId" clId="{93654472-A324-443F-9568-FD8A5C6AD0E1}" dt="2024-08-30T09:41:34.323" v="331" actId="2696"/>
        <pc:sldMkLst>
          <pc:docMk/>
          <pc:sldMk cId="3725852698" sldId="1413"/>
        </pc:sldMkLst>
      </pc:sldChg>
      <pc:sldChg chg="ord">
        <pc:chgData name="luis cleto" userId="a76db6c301978307" providerId="LiveId" clId="{93654472-A324-443F-9568-FD8A5C6AD0E1}" dt="2024-08-30T09:04:40.355" v="12"/>
        <pc:sldMkLst>
          <pc:docMk/>
          <pc:sldMk cId="616168605" sldId="1415"/>
        </pc:sldMkLst>
      </pc:sldChg>
      <pc:sldChg chg="del">
        <pc:chgData name="luis cleto" userId="a76db6c301978307" providerId="LiveId" clId="{93654472-A324-443F-9568-FD8A5C6AD0E1}" dt="2024-08-30T08:45:44.905" v="2" actId="2696"/>
        <pc:sldMkLst>
          <pc:docMk/>
          <pc:sldMk cId="2750067389" sldId="1419"/>
        </pc:sldMkLst>
      </pc:sldChg>
      <pc:sldChg chg="addSp modSp mod setBg delDesignElem">
        <pc:chgData name="luis cleto" userId="a76db6c301978307" providerId="LiveId" clId="{93654472-A324-443F-9568-FD8A5C6AD0E1}" dt="2024-08-30T09:48:02.138" v="373" actId="26606"/>
        <pc:sldMkLst>
          <pc:docMk/>
          <pc:sldMk cId="2149943245" sldId="1448"/>
        </pc:sldMkLst>
      </pc:sldChg>
      <pc:sldChg chg="del">
        <pc:chgData name="luis cleto" userId="a76db6c301978307" providerId="LiveId" clId="{93654472-A324-443F-9568-FD8A5C6AD0E1}" dt="2024-08-30T09:47:06.385" v="368" actId="2696"/>
        <pc:sldMkLst>
          <pc:docMk/>
          <pc:sldMk cId="1505280473" sldId="1450"/>
        </pc:sldMkLst>
      </pc:sldChg>
      <pc:sldChg chg="modSp mod">
        <pc:chgData name="luis cleto" userId="a76db6c301978307" providerId="LiveId" clId="{93654472-A324-443F-9568-FD8A5C6AD0E1}" dt="2024-08-30T08:45:01.297" v="1" actId="20577"/>
        <pc:sldMkLst>
          <pc:docMk/>
          <pc:sldMk cId="302618691" sldId="1603"/>
        </pc:sldMkLst>
      </pc:sldChg>
      <pc:sldChg chg="addSp modSp new mod modAnim">
        <pc:chgData name="luis cleto" userId="a76db6c301978307" providerId="LiveId" clId="{93654472-A324-443F-9568-FD8A5C6AD0E1}" dt="2024-08-30T09:04:36.139" v="10" actId="14100"/>
        <pc:sldMkLst>
          <pc:docMk/>
          <pc:sldMk cId="1883955324" sldId="1604"/>
        </pc:sldMkLst>
      </pc:sldChg>
      <pc:sldChg chg="addSp modSp new mod setBg">
        <pc:chgData name="luis cleto" userId="a76db6c301978307" providerId="LiveId" clId="{93654472-A324-443F-9568-FD8A5C6AD0E1}" dt="2024-08-30T09:19:29.973" v="246" actId="20577"/>
        <pc:sldMkLst>
          <pc:docMk/>
          <pc:sldMk cId="464396455" sldId="1605"/>
        </pc:sldMkLst>
      </pc:sldChg>
      <pc:sldChg chg="modSp">
        <pc:chgData name="luis cleto" userId="a76db6c301978307" providerId="LiveId" clId="{93654472-A324-443F-9568-FD8A5C6AD0E1}" dt="2024-08-30T09:27:09.819" v="279" actId="207"/>
        <pc:sldMkLst>
          <pc:docMk/>
          <pc:sldMk cId="2974182090" sldId="1607"/>
        </pc:sldMkLst>
      </pc:sldChg>
      <pc:sldChg chg="addSp delSp modSp new mod setBg setClrOvrMap delDesignElem chgLayout">
        <pc:chgData name="luis cleto" userId="a76db6c301978307" providerId="LiveId" clId="{93654472-A324-443F-9568-FD8A5C6AD0E1}" dt="2024-08-30T09:31:48.853" v="289" actId="255"/>
        <pc:sldMkLst>
          <pc:docMk/>
          <pc:sldMk cId="4267687292" sldId="1608"/>
        </pc:sldMkLst>
      </pc:sldChg>
      <pc:sldChg chg="modSp">
        <pc:chgData name="luis cleto" userId="a76db6c301978307" providerId="LiveId" clId="{93654472-A324-443F-9568-FD8A5C6AD0E1}" dt="2024-08-30T09:43:32.908" v="362" actId="207"/>
        <pc:sldMkLst>
          <pc:docMk/>
          <pc:sldMk cId="1205663664" sldId="1609"/>
        </pc:sldMkLst>
      </pc:sldChg>
      <pc:sldChg chg="modSp mod">
        <pc:chgData name="luis cleto" userId="a76db6c301978307" providerId="LiveId" clId="{93654472-A324-443F-9568-FD8A5C6AD0E1}" dt="2024-09-11T14:04:02.157" v="2115" actId="1076"/>
        <pc:sldMkLst>
          <pc:docMk/>
          <pc:sldMk cId="2998158355" sldId="1638"/>
        </pc:sldMkLst>
      </pc:sldChg>
    </pc:docChg>
  </pc:docChgLst>
  <pc:docChgLst>
    <pc:chgData name="luis cleto" userId="a76db6c301978307" providerId="LiveId" clId="{ED83641C-E940-45D5-A437-2BBB9C916635}"/>
    <pc:docChg chg="addSld modSld">
      <pc:chgData name="luis cleto" userId="a76db6c301978307" providerId="LiveId" clId="{ED83641C-E940-45D5-A437-2BBB9C916635}" dt="2025-06-17T15:28:25.638" v="18" actId="14100"/>
      <pc:docMkLst>
        <pc:docMk/>
      </pc:docMkLst>
      <pc:sldChg chg="modSp mod">
        <pc:chgData name="luis cleto" userId="a76db6c301978307" providerId="LiveId" clId="{ED83641C-E940-45D5-A437-2BBB9C916635}" dt="2025-06-17T15:28:25.638" v="18" actId="14100"/>
        <pc:sldMkLst>
          <pc:docMk/>
          <pc:sldMk cId="845631055" sldId="578"/>
        </pc:sldMkLst>
      </pc:sldChg>
      <pc:sldChg chg="modSp add mod">
        <pc:chgData name="luis cleto" userId="a76db6c301978307" providerId="LiveId" clId="{ED83641C-E940-45D5-A437-2BBB9C916635}" dt="2025-06-16T15:13:25.713" v="2" actId="207"/>
        <pc:sldMkLst>
          <pc:docMk/>
          <pc:sldMk cId="3288498179" sldId="2869"/>
        </pc:sldMkLst>
      </pc:sldChg>
    </pc:docChg>
  </pc:docChgLst>
  <pc:docChgLst>
    <pc:chgData name="luis cleto" userId="a76db6c301978307" providerId="LiveId" clId="{E204E4C2-826E-4705-B777-9EFB8D8218FB}"/>
    <pc:docChg chg="custSel addSld delSld modSld sldOrd">
      <pc:chgData name="luis cleto" userId="a76db6c301978307" providerId="LiveId" clId="{E204E4C2-826E-4705-B777-9EFB8D8218FB}" dt="2025-06-10T16:18:34.012" v="2490" actId="20577"/>
      <pc:docMkLst>
        <pc:docMk/>
      </pc:docMkLst>
      <pc:sldChg chg="modSp mod">
        <pc:chgData name="luis cleto" userId="a76db6c301978307" providerId="LiveId" clId="{E204E4C2-826E-4705-B777-9EFB8D8218FB}" dt="2025-06-09T14:46:13.508" v="122" actId="20577"/>
        <pc:sldMkLst>
          <pc:docMk/>
          <pc:sldMk cId="2772012666" sldId="259"/>
        </pc:sldMkLst>
      </pc:sldChg>
      <pc:sldChg chg="modSp mod">
        <pc:chgData name="luis cleto" userId="a76db6c301978307" providerId="LiveId" clId="{E204E4C2-826E-4705-B777-9EFB8D8218FB}" dt="2025-06-09T14:48:26.225" v="162" actId="20577"/>
        <pc:sldMkLst>
          <pc:docMk/>
          <pc:sldMk cId="2312894358" sldId="260"/>
        </pc:sldMkLst>
      </pc:sldChg>
      <pc:sldChg chg="modSp mod">
        <pc:chgData name="luis cleto" userId="a76db6c301978307" providerId="LiveId" clId="{E204E4C2-826E-4705-B777-9EFB8D8218FB}" dt="2025-06-09T14:51:08.265" v="199" actId="33524"/>
        <pc:sldMkLst>
          <pc:docMk/>
          <pc:sldMk cId="540379725" sldId="261"/>
        </pc:sldMkLst>
      </pc:sldChg>
      <pc:sldChg chg="modSp">
        <pc:chgData name="luis cleto" userId="a76db6c301978307" providerId="LiveId" clId="{E204E4C2-826E-4705-B777-9EFB8D8218FB}" dt="2025-06-09T16:20:52.561" v="422" actId="20577"/>
        <pc:sldMkLst>
          <pc:docMk/>
          <pc:sldMk cId="215018959" sldId="263"/>
        </pc:sldMkLst>
      </pc:sldChg>
      <pc:sldChg chg="modSp mod">
        <pc:chgData name="luis cleto" userId="a76db6c301978307" providerId="LiveId" clId="{E204E4C2-826E-4705-B777-9EFB8D8218FB}" dt="2025-06-09T16:14:00.277" v="235" actId="20577"/>
        <pc:sldMkLst>
          <pc:docMk/>
          <pc:sldMk cId="59486945" sldId="265"/>
        </pc:sldMkLst>
      </pc:sldChg>
      <pc:sldChg chg="modSp mod">
        <pc:chgData name="luis cleto" userId="a76db6c301978307" providerId="LiveId" clId="{E204E4C2-826E-4705-B777-9EFB8D8218FB}" dt="2025-06-09T16:17:09.695" v="353" actId="20577"/>
        <pc:sldMkLst>
          <pc:docMk/>
          <pc:sldMk cId="2076408188" sldId="266"/>
        </pc:sldMkLst>
      </pc:sldChg>
      <pc:sldChg chg="modSp mod">
        <pc:chgData name="luis cleto" userId="a76db6c301978307" providerId="LiveId" clId="{E204E4C2-826E-4705-B777-9EFB8D8218FB}" dt="2025-06-09T16:17:39.838" v="357" actId="1076"/>
        <pc:sldMkLst>
          <pc:docMk/>
          <pc:sldMk cId="3975627715" sldId="267"/>
        </pc:sldMkLst>
      </pc:sldChg>
      <pc:sldChg chg="modSp mod">
        <pc:chgData name="luis cleto" userId="a76db6c301978307" providerId="LiveId" clId="{E204E4C2-826E-4705-B777-9EFB8D8218FB}" dt="2025-06-09T16:20:21.819" v="403" actId="20577"/>
        <pc:sldMkLst>
          <pc:docMk/>
          <pc:sldMk cId="3030332070" sldId="268"/>
        </pc:sldMkLst>
      </pc:sldChg>
      <pc:sldChg chg="modSp mod">
        <pc:chgData name="luis cleto" userId="a76db6c301978307" providerId="LiveId" clId="{E204E4C2-826E-4705-B777-9EFB8D8218FB}" dt="2025-06-09T18:45:43.160" v="2283" actId="1076"/>
        <pc:sldMkLst>
          <pc:docMk/>
          <pc:sldMk cId="2272650435" sldId="592"/>
        </pc:sldMkLst>
      </pc:sldChg>
      <pc:sldChg chg="add">
        <pc:chgData name="luis cleto" userId="a76db6c301978307" providerId="LiveId" clId="{E204E4C2-826E-4705-B777-9EFB8D8218FB}" dt="2025-06-07T10:58:31.781" v="1"/>
        <pc:sldMkLst>
          <pc:docMk/>
          <pc:sldMk cId="2002555793" sldId="620"/>
        </pc:sldMkLst>
      </pc:sldChg>
      <pc:sldChg chg="modSp mod">
        <pc:chgData name="luis cleto" userId="a76db6c301978307" providerId="LiveId" clId="{E204E4C2-826E-4705-B777-9EFB8D8218FB}" dt="2025-06-09T16:23:08.346" v="472" actId="20577"/>
        <pc:sldMkLst>
          <pc:docMk/>
          <pc:sldMk cId="37998376" sldId="636"/>
        </pc:sldMkLst>
      </pc:sldChg>
      <pc:sldChg chg="modSp mod chgLayout">
        <pc:chgData name="luis cleto" userId="a76db6c301978307" providerId="LiveId" clId="{E204E4C2-826E-4705-B777-9EFB8D8218FB}" dt="2025-06-09T18:40:26.094" v="2247" actId="1076"/>
        <pc:sldMkLst>
          <pc:docMk/>
          <pc:sldMk cId="1791763799" sldId="778"/>
        </pc:sldMkLst>
      </pc:sldChg>
      <pc:sldChg chg="modSp mod">
        <pc:chgData name="luis cleto" userId="a76db6c301978307" providerId="LiveId" clId="{E204E4C2-826E-4705-B777-9EFB8D8218FB}" dt="2025-06-09T18:42:42.284" v="2275" actId="20577"/>
        <pc:sldMkLst>
          <pc:docMk/>
          <pc:sldMk cId="1963224286" sldId="784"/>
        </pc:sldMkLst>
      </pc:sldChg>
      <pc:sldChg chg="del">
        <pc:chgData name="luis cleto" userId="a76db6c301978307" providerId="LiveId" clId="{E204E4C2-826E-4705-B777-9EFB8D8218FB}" dt="2025-06-09T18:43:40.034" v="2276" actId="2696"/>
        <pc:sldMkLst>
          <pc:docMk/>
          <pc:sldMk cId="1207536574" sldId="825"/>
        </pc:sldMkLst>
      </pc:sldChg>
      <pc:sldChg chg="delSp modSp mod chgLayout">
        <pc:chgData name="luis cleto" userId="a76db6c301978307" providerId="LiveId" clId="{E204E4C2-826E-4705-B777-9EFB8D8218FB}" dt="2025-06-09T18:26:04.460" v="1823" actId="1076"/>
        <pc:sldMkLst>
          <pc:docMk/>
          <pc:sldMk cId="3166872740" sldId="961"/>
        </pc:sldMkLst>
      </pc:sldChg>
      <pc:sldChg chg="modSp mod">
        <pc:chgData name="luis cleto" userId="a76db6c301978307" providerId="LiveId" clId="{E204E4C2-826E-4705-B777-9EFB8D8218FB}" dt="2025-06-09T16:31:03.106" v="505" actId="1076"/>
        <pc:sldMkLst>
          <pc:docMk/>
          <pc:sldMk cId="2442416360" sldId="984"/>
        </pc:sldMkLst>
      </pc:sldChg>
      <pc:sldChg chg="addSp delSp modSp mod chgLayout">
        <pc:chgData name="luis cleto" userId="a76db6c301978307" providerId="LiveId" clId="{E204E4C2-826E-4705-B777-9EFB8D8218FB}" dt="2025-06-09T16:48:23.472" v="1263" actId="700"/>
        <pc:sldMkLst>
          <pc:docMk/>
          <pc:sldMk cId="2981887177" sldId="987"/>
        </pc:sldMkLst>
      </pc:sldChg>
      <pc:sldChg chg="modSp mod ord">
        <pc:chgData name="luis cleto" userId="a76db6c301978307" providerId="LiveId" clId="{E204E4C2-826E-4705-B777-9EFB8D8218FB}" dt="2025-06-09T16:52:17.230" v="1382" actId="1076"/>
        <pc:sldMkLst>
          <pc:docMk/>
          <pc:sldMk cId="2085210978" sldId="989"/>
        </pc:sldMkLst>
      </pc:sldChg>
      <pc:sldChg chg="modSp mod">
        <pc:chgData name="luis cleto" userId="a76db6c301978307" providerId="LiveId" clId="{E204E4C2-826E-4705-B777-9EFB8D8218FB}" dt="2025-06-09T16:24:35.165" v="479" actId="14100"/>
        <pc:sldMkLst>
          <pc:docMk/>
          <pc:sldMk cId="3245097559" sldId="1137"/>
        </pc:sldMkLst>
      </pc:sldChg>
      <pc:sldChg chg="modSp mod">
        <pc:chgData name="luis cleto" userId="a76db6c301978307" providerId="LiveId" clId="{E204E4C2-826E-4705-B777-9EFB8D8218FB}" dt="2025-06-09T18:12:12.116" v="1563"/>
        <pc:sldMkLst>
          <pc:docMk/>
          <pc:sldMk cId="1980475300" sldId="1138"/>
        </pc:sldMkLst>
      </pc:sldChg>
      <pc:sldChg chg="del">
        <pc:chgData name="luis cleto" userId="a76db6c301978307" providerId="LiveId" clId="{E204E4C2-826E-4705-B777-9EFB8D8218FB}" dt="2025-06-09T16:33:04.846" v="522" actId="2696"/>
        <pc:sldMkLst>
          <pc:docMk/>
          <pc:sldMk cId="978300859" sldId="1141"/>
        </pc:sldMkLst>
      </pc:sldChg>
      <pc:sldChg chg="del">
        <pc:chgData name="luis cleto" userId="a76db6c301978307" providerId="LiveId" clId="{E204E4C2-826E-4705-B777-9EFB8D8218FB}" dt="2025-06-09T16:51:15.444" v="1373" actId="2696"/>
        <pc:sldMkLst>
          <pc:docMk/>
          <pc:sldMk cId="2167441835" sldId="1142"/>
        </pc:sldMkLst>
      </pc:sldChg>
      <pc:sldChg chg="modSp mod">
        <pc:chgData name="luis cleto" userId="a76db6c301978307" providerId="LiveId" clId="{E204E4C2-826E-4705-B777-9EFB8D8218FB}" dt="2025-06-09T18:04:18.200" v="1483" actId="20577"/>
        <pc:sldMkLst>
          <pc:docMk/>
          <pc:sldMk cId="412224843" sldId="1195"/>
        </pc:sldMkLst>
      </pc:sldChg>
      <pc:sldChg chg="modSp">
        <pc:chgData name="luis cleto" userId="a76db6c301978307" providerId="LiveId" clId="{E204E4C2-826E-4705-B777-9EFB8D8218FB}" dt="2025-06-09T18:45:21.638" v="2281" actId="1076"/>
        <pc:sldMkLst>
          <pc:docMk/>
          <pc:sldMk cId="2070957701" sldId="1197"/>
        </pc:sldMkLst>
      </pc:sldChg>
      <pc:sldChg chg="modSp mod">
        <pc:chgData name="luis cleto" userId="a76db6c301978307" providerId="LiveId" clId="{E204E4C2-826E-4705-B777-9EFB8D8218FB}" dt="2025-06-09T14:42:03.612" v="20" actId="33524"/>
        <pc:sldMkLst>
          <pc:docMk/>
          <pc:sldMk cId="22350797" sldId="1201"/>
        </pc:sldMkLst>
      </pc:sldChg>
      <pc:sldChg chg="modSp mod">
        <pc:chgData name="luis cleto" userId="a76db6c301978307" providerId="LiveId" clId="{E204E4C2-826E-4705-B777-9EFB8D8218FB}" dt="2025-06-09T14:45:25.892" v="97" actId="20577"/>
        <pc:sldMkLst>
          <pc:docMk/>
          <pc:sldMk cId="1871755114" sldId="1202"/>
        </pc:sldMkLst>
      </pc:sldChg>
      <pc:sldChg chg="modSp mod">
        <pc:chgData name="luis cleto" userId="a76db6c301978307" providerId="LiveId" clId="{E204E4C2-826E-4705-B777-9EFB8D8218FB}" dt="2025-06-09T16:46:16.779" v="1240" actId="1076"/>
        <pc:sldMkLst>
          <pc:docMk/>
          <pc:sldMk cId="75949259" sldId="1306"/>
        </pc:sldMkLst>
      </pc:sldChg>
      <pc:sldChg chg="del">
        <pc:chgData name="luis cleto" userId="a76db6c301978307" providerId="LiveId" clId="{E204E4C2-826E-4705-B777-9EFB8D8218FB}" dt="2025-06-09T16:54:23.283" v="1392" actId="2696"/>
        <pc:sldMkLst>
          <pc:docMk/>
          <pc:sldMk cId="887877648" sldId="1383"/>
        </pc:sldMkLst>
      </pc:sldChg>
      <pc:sldChg chg="addSp delSp modSp mod modAnim">
        <pc:chgData name="luis cleto" userId="a76db6c301978307" providerId="LiveId" clId="{E204E4C2-826E-4705-B777-9EFB8D8218FB}" dt="2025-06-09T16:36:52.575" v="696" actId="20577"/>
        <pc:sldMkLst>
          <pc:docMk/>
          <pc:sldMk cId="239528764" sldId="1392"/>
        </pc:sldMkLst>
      </pc:sldChg>
      <pc:sldChg chg="del">
        <pc:chgData name="luis cleto" userId="a76db6c301978307" providerId="LiveId" clId="{E204E4C2-826E-4705-B777-9EFB8D8218FB}" dt="2025-06-09T16:30:14.827" v="500" actId="2696"/>
        <pc:sldMkLst>
          <pc:docMk/>
          <pc:sldMk cId="393486355" sldId="1393"/>
        </pc:sldMkLst>
      </pc:sldChg>
      <pc:sldChg chg="del">
        <pc:chgData name="luis cleto" userId="a76db6c301978307" providerId="LiveId" clId="{E204E4C2-826E-4705-B777-9EFB8D8218FB}" dt="2025-06-09T16:54:07.417" v="1391" actId="2696"/>
        <pc:sldMkLst>
          <pc:docMk/>
          <pc:sldMk cId="1670860613" sldId="1394"/>
        </pc:sldMkLst>
      </pc:sldChg>
      <pc:sldChg chg="del">
        <pc:chgData name="luis cleto" userId="a76db6c301978307" providerId="LiveId" clId="{E204E4C2-826E-4705-B777-9EFB8D8218FB}" dt="2025-06-09T16:54:46.507" v="1395" actId="2696"/>
        <pc:sldMkLst>
          <pc:docMk/>
          <pc:sldMk cId="1569259407" sldId="1399"/>
        </pc:sldMkLst>
      </pc:sldChg>
      <pc:sldChg chg="del">
        <pc:chgData name="luis cleto" userId="a76db6c301978307" providerId="LiveId" clId="{E204E4C2-826E-4705-B777-9EFB8D8218FB}" dt="2025-06-09T18:37:06.206" v="2230" actId="2696"/>
        <pc:sldMkLst>
          <pc:docMk/>
          <pc:sldMk cId="2380585011" sldId="1400"/>
        </pc:sldMkLst>
      </pc:sldChg>
      <pc:sldChg chg="del">
        <pc:chgData name="luis cleto" userId="a76db6c301978307" providerId="LiveId" clId="{E204E4C2-826E-4705-B777-9EFB8D8218FB}" dt="2025-06-09T18:44:12.525" v="2277" actId="2696"/>
        <pc:sldMkLst>
          <pc:docMk/>
          <pc:sldMk cId="889122916" sldId="1401"/>
        </pc:sldMkLst>
      </pc:sldChg>
      <pc:sldChg chg="del">
        <pc:chgData name="luis cleto" userId="a76db6c301978307" providerId="LiveId" clId="{E204E4C2-826E-4705-B777-9EFB8D8218FB}" dt="2025-06-09T18:45:08.163" v="2280" actId="2696"/>
        <pc:sldMkLst>
          <pc:docMk/>
          <pc:sldMk cId="2131366346" sldId="1402"/>
        </pc:sldMkLst>
      </pc:sldChg>
      <pc:sldChg chg="del">
        <pc:chgData name="luis cleto" userId="a76db6c301978307" providerId="LiveId" clId="{E204E4C2-826E-4705-B777-9EFB8D8218FB}" dt="2025-06-09T18:46:05.520" v="2284" actId="2696"/>
        <pc:sldMkLst>
          <pc:docMk/>
          <pc:sldMk cId="2976658868" sldId="1403"/>
        </pc:sldMkLst>
      </pc:sldChg>
      <pc:sldChg chg="addSp modSp mod">
        <pc:chgData name="luis cleto" userId="a76db6c301978307" providerId="LiveId" clId="{E204E4C2-826E-4705-B777-9EFB8D8218FB}" dt="2025-06-09T18:34:36.841" v="2220" actId="20577"/>
        <pc:sldMkLst>
          <pc:docMk/>
          <pc:sldMk cId="2217069464" sldId="1404"/>
        </pc:sldMkLst>
      </pc:sldChg>
      <pc:sldChg chg="del">
        <pc:chgData name="luis cleto" userId="a76db6c301978307" providerId="LiveId" clId="{E204E4C2-826E-4705-B777-9EFB8D8218FB}" dt="2025-06-09T18:36:31.290" v="2226" actId="2696"/>
        <pc:sldMkLst>
          <pc:docMk/>
          <pc:sldMk cId="3896004034" sldId="1405"/>
        </pc:sldMkLst>
      </pc:sldChg>
      <pc:sldChg chg="del">
        <pc:chgData name="luis cleto" userId="a76db6c301978307" providerId="LiveId" clId="{E204E4C2-826E-4705-B777-9EFB8D8218FB}" dt="2025-06-09T16:48:46.162" v="1264" actId="2696"/>
        <pc:sldMkLst>
          <pc:docMk/>
          <pc:sldMk cId="3046830200" sldId="1411"/>
        </pc:sldMkLst>
      </pc:sldChg>
      <pc:sldChg chg="del">
        <pc:chgData name="luis cleto" userId="a76db6c301978307" providerId="LiveId" clId="{E204E4C2-826E-4705-B777-9EFB8D8218FB}" dt="2025-06-09T16:54:39.305" v="1393" actId="2696"/>
        <pc:sldMkLst>
          <pc:docMk/>
          <pc:sldMk cId="2773754018" sldId="1412"/>
        </pc:sldMkLst>
      </pc:sldChg>
      <pc:sldChg chg="del">
        <pc:chgData name="luis cleto" userId="a76db6c301978307" providerId="LiveId" clId="{E204E4C2-826E-4705-B777-9EFB8D8218FB}" dt="2025-06-09T16:54:53.884" v="1396" actId="2696"/>
        <pc:sldMkLst>
          <pc:docMk/>
          <pc:sldMk cId="3222539195" sldId="1418"/>
        </pc:sldMkLst>
      </pc:sldChg>
      <pc:sldChg chg="modSp add mod">
        <pc:chgData name="luis cleto" userId="a76db6c301978307" providerId="LiveId" clId="{E204E4C2-826E-4705-B777-9EFB8D8218FB}" dt="2025-06-09T18:47:44.740" v="2288" actId="1076"/>
        <pc:sldMkLst>
          <pc:docMk/>
          <pc:sldMk cId="2919409639" sldId="1555"/>
        </pc:sldMkLst>
      </pc:sldChg>
      <pc:sldChg chg="modSp mod">
        <pc:chgData name="luis cleto" userId="a76db6c301978307" providerId="LiveId" clId="{E204E4C2-826E-4705-B777-9EFB8D8218FB}" dt="2025-06-09T16:23:33.926" v="475" actId="1076"/>
        <pc:sldMkLst>
          <pc:docMk/>
          <pc:sldMk cId="2974182090" sldId="1607"/>
        </pc:sldMkLst>
      </pc:sldChg>
      <pc:sldChg chg="modSp mod">
        <pc:chgData name="luis cleto" userId="a76db6c301978307" providerId="LiveId" clId="{E204E4C2-826E-4705-B777-9EFB8D8218FB}" dt="2025-06-09T16:55:06.282" v="1398" actId="1076"/>
        <pc:sldMkLst>
          <pc:docMk/>
          <pc:sldMk cId="1205663664" sldId="1609"/>
        </pc:sldMkLst>
      </pc:sldChg>
      <pc:sldChg chg="del">
        <pc:chgData name="luis cleto" userId="a76db6c301978307" providerId="LiveId" clId="{E204E4C2-826E-4705-B777-9EFB8D8218FB}" dt="2025-06-09T16:54:42.766" v="1394" actId="2696"/>
        <pc:sldMkLst>
          <pc:docMk/>
          <pc:sldMk cId="2818714515" sldId="1637"/>
        </pc:sldMkLst>
      </pc:sldChg>
      <pc:sldChg chg="modSp mod">
        <pc:chgData name="luis cleto" userId="a76db6c301978307" providerId="LiveId" clId="{E204E4C2-826E-4705-B777-9EFB8D8218FB}" dt="2025-06-09T18:13:44.531" v="1578" actId="1076"/>
        <pc:sldMkLst>
          <pc:docMk/>
          <pc:sldMk cId="2998158355" sldId="1638"/>
        </pc:sldMkLst>
      </pc:sldChg>
      <pc:sldChg chg="add">
        <pc:chgData name="luis cleto" userId="a76db6c301978307" providerId="LiveId" clId="{E204E4C2-826E-4705-B777-9EFB8D8218FB}" dt="2025-06-07T10:57:32.197" v="0"/>
        <pc:sldMkLst>
          <pc:docMk/>
          <pc:sldMk cId="1114340709" sldId="1643"/>
        </pc:sldMkLst>
      </pc:sldChg>
      <pc:sldChg chg="add">
        <pc:chgData name="luis cleto" userId="a76db6c301978307" providerId="LiveId" clId="{E204E4C2-826E-4705-B777-9EFB8D8218FB}" dt="2025-06-07T10:58:31.781" v="1"/>
        <pc:sldMkLst>
          <pc:docMk/>
          <pc:sldMk cId="3280991871" sldId="1648"/>
        </pc:sldMkLst>
      </pc:sldChg>
      <pc:sldChg chg="add">
        <pc:chgData name="luis cleto" userId="a76db6c301978307" providerId="LiveId" clId="{E204E4C2-826E-4705-B777-9EFB8D8218FB}" dt="2025-06-07T10:58:31.781" v="1"/>
        <pc:sldMkLst>
          <pc:docMk/>
          <pc:sldMk cId="3192703891" sldId="1649"/>
        </pc:sldMkLst>
      </pc:sldChg>
      <pc:sldChg chg="modSp add mod">
        <pc:chgData name="luis cleto" userId="a76db6c301978307" providerId="LiveId" clId="{E204E4C2-826E-4705-B777-9EFB8D8218FB}" dt="2025-06-10T16:18:34.012" v="2490" actId="20577"/>
        <pc:sldMkLst>
          <pc:docMk/>
          <pc:sldMk cId="1201545776" sldId="1929"/>
        </pc:sldMkLst>
      </pc:sldChg>
      <pc:sldChg chg="delSp modSp add mod">
        <pc:chgData name="luis cleto" userId="a76db6c301978307" providerId="LiveId" clId="{E204E4C2-826E-4705-B777-9EFB8D8218FB}" dt="2025-06-09T16:13:15.502" v="208" actId="21"/>
        <pc:sldMkLst>
          <pc:docMk/>
          <pc:sldMk cId="2409055231" sldId="2027"/>
        </pc:sldMkLst>
      </pc:sldChg>
      <pc:sldChg chg="modSp add mod">
        <pc:chgData name="luis cleto" userId="a76db6c301978307" providerId="LiveId" clId="{E204E4C2-826E-4705-B777-9EFB8D8218FB}" dt="2025-06-09T16:38:17.079" v="752" actId="1076"/>
        <pc:sldMkLst>
          <pc:docMk/>
          <pc:sldMk cId="390786705" sldId="2757"/>
        </pc:sldMkLst>
      </pc:sldChg>
      <pc:sldChg chg="modSp add mod ord modAnim">
        <pc:chgData name="luis cleto" userId="a76db6c301978307" providerId="LiveId" clId="{E204E4C2-826E-4705-B777-9EFB8D8218FB}" dt="2025-06-09T16:36:26.994" v="660" actId="20577"/>
        <pc:sldMkLst>
          <pc:docMk/>
          <pc:sldMk cId="39183520" sldId="2758"/>
        </pc:sldMkLst>
      </pc:sldChg>
      <pc:sldChg chg="addSp delSp modSp add mod modAnim">
        <pc:chgData name="luis cleto" userId="a76db6c301978307" providerId="LiveId" clId="{E204E4C2-826E-4705-B777-9EFB8D8218FB}" dt="2025-06-09T16:37:27.205" v="746" actId="20577"/>
        <pc:sldMkLst>
          <pc:docMk/>
          <pc:sldMk cId="3859904362" sldId="2759"/>
        </pc:sldMkLst>
      </pc:sldChg>
      <pc:sldChg chg="addSp delSp modSp add mod modAnim">
        <pc:chgData name="luis cleto" userId="a76db6c301978307" providerId="LiveId" clId="{E204E4C2-826E-4705-B777-9EFB8D8218FB}" dt="2025-06-09T16:50:54.994" v="1370"/>
        <pc:sldMkLst>
          <pc:docMk/>
          <pc:sldMk cId="1388964667" sldId="2760"/>
        </pc:sldMkLst>
      </pc:sldChg>
      <pc:sldChg chg="add del">
        <pc:chgData name="luis cleto" userId="a76db6c301978307" providerId="LiveId" clId="{E204E4C2-826E-4705-B777-9EFB8D8218FB}" dt="2025-06-09T16:53:06.662" v="1384" actId="2696"/>
        <pc:sldMkLst>
          <pc:docMk/>
          <pc:sldMk cId="139582983" sldId="2761"/>
        </pc:sldMkLst>
      </pc:sldChg>
      <pc:sldChg chg="add del">
        <pc:chgData name="luis cleto" userId="a76db6c301978307" providerId="LiveId" clId="{E204E4C2-826E-4705-B777-9EFB8D8218FB}" dt="2025-06-09T16:53:12.271" v="1385" actId="2696"/>
        <pc:sldMkLst>
          <pc:docMk/>
          <pc:sldMk cId="1106667562" sldId="2762"/>
        </pc:sldMkLst>
      </pc:sldChg>
      <pc:sldChg chg="addSp delSp modSp add mod">
        <pc:chgData name="luis cleto" userId="a76db6c301978307" providerId="LiveId" clId="{E204E4C2-826E-4705-B777-9EFB8D8218FB}" dt="2025-06-09T16:54:01.068" v="1390" actId="207"/>
        <pc:sldMkLst>
          <pc:docMk/>
          <pc:sldMk cId="2632084214" sldId="2763"/>
        </pc:sldMkLst>
      </pc:sldChg>
      <pc:sldChg chg="modSp add">
        <pc:chgData name="luis cleto" userId="a76db6c301978307" providerId="LiveId" clId="{E204E4C2-826E-4705-B777-9EFB8D8218FB}" dt="2025-06-09T18:36:49.017" v="2227" actId="207"/>
        <pc:sldMkLst>
          <pc:docMk/>
          <pc:sldMk cId="1623106358" sldId="2764"/>
        </pc:sldMkLst>
      </pc:sldChg>
      <pc:sldChg chg="modSp add ord">
        <pc:chgData name="luis cleto" userId="a76db6c301978307" providerId="LiveId" clId="{E204E4C2-826E-4705-B777-9EFB8D8218FB}" dt="2025-06-09T18:37:16.374" v="2231" actId="207"/>
        <pc:sldMkLst>
          <pc:docMk/>
          <pc:sldMk cId="881381104" sldId="2765"/>
        </pc:sldMkLst>
      </pc:sldChg>
      <pc:sldChg chg="modSp add">
        <pc:chgData name="luis cleto" userId="a76db6c301978307" providerId="LiveId" clId="{E204E4C2-826E-4705-B777-9EFB8D8218FB}" dt="2025-06-09T18:44:28.456" v="2278" actId="207"/>
        <pc:sldMkLst>
          <pc:docMk/>
          <pc:sldMk cId="1012440747" sldId="2766"/>
        </pc:sldMkLst>
      </pc:sldChg>
      <pc:sldChg chg="modSp add">
        <pc:chgData name="luis cleto" userId="a76db6c301978307" providerId="LiveId" clId="{E204E4C2-826E-4705-B777-9EFB8D8218FB}" dt="2025-06-09T18:45:03.808" v="2279" actId="207"/>
        <pc:sldMkLst>
          <pc:docMk/>
          <pc:sldMk cId="416576174" sldId="2767"/>
        </pc:sldMkLst>
      </pc:sldChg>
      <pc:sldChg chg="add">
        <pc:chgData name="luis cleto" userId="a76db6c301978307" providerId="LiveId" clId="{E204E4C2-826E-4705-B777-9EFB8D8218FB}" dt="2025-06-09T18:35:56.939" v="2225"/>
        <pc:sldMkLst>
          <pc:docMk/>
          <pc:sldMk cId="983089966" sldId="2768"/>
        </pc:sldMkLst>
      </pc:sldChg>
    </pc:docChg>
  </pc:docChgLst>
  <pc:docChgLst>
    <pc:chgData name="luis cleto" userId="a76db6c301978307" providerId="LiveId" clId="{2C0D9C96-56FC-4171-BC0F-0EC4A7985648}"/>
    <pc:docChg chg="undo custSel addSld delSld modSld sldOrd modShowInfo">
      <pc:chgData name="luis cleto" userId="a76db6c301978307" providerId="LiveId" clId="{2C0D9C96-56FC-4171-BC0F-0EC4A7985648}" dt="2023-10-17T10:08:55.291" v="4027" actId="20577"/>
      <pc:docMkLst>
        <pc:docMk/>
      </pc:docMkLst>
      <pc:sldChg chg="delSp modSp mod modClrScheme delDesignElem modShow chgLayout">
        <pc:chgData name="luis cleto" userId="a76db6c301978307" providerId="LiveId" clId="{2C0D9C96-56FC-4171-BC0F-0EC4A7985648}" dt="2023-10-15T20:48:46.858" v="3906" actId="729"/>
        <pc:sldMkLst>
          <pc:docMk/>
          <pc:sldMk cId="3092533024" sldId="257"/>
        </pc:sldMkLst>
      </pc:sldChg>
      <pc:sldChg chg="modSp mod">
        <pc:chgData name="luis cleto" userId="a76db6c301978307" providerId="LiveId" clId="{2C0D9C96-56FC-4171-BC0F-0EC4A7985648}" dt="2023-10-15T09:50:40.591" v="3085" actId="14100"/>
        <pc:sldMkLst>
          <pc:docMk/>
          <pc:sldMk cId="2772012666" sldId="259"/>
        </pc:sldMkLst>
      </pc:sldChg>
      <pc:sldChg chg="modSp mod">
        <pc:chgData name="luis cleto" userId="a76db6c301978307" providerId="LiveId" clId="{2C0D9C96-56FC-4171-BC0F-0EC4A7985648}" dt="2023-10-15T09:54:38.331" v="3235" actId="20577"/>
        <pc:sldMkLst>
          <pc:docMk/>
          <pc:sldMk cId="2312894358" sldId="260"/>
        </pc:sldMkLst>
      </pc:sldChg>
      <pc:sldChg chg="modSp mod">
        <pc:chgData name="luis cleto" userId="a76db6c301978307" providerId="LiveId" clId="{2C0D9C96-56FC-4171-BC0F-0EC4A7985648}" dt="2023-10-15T09:58:44.524" v="3432" actId="20577"/>
        <pc:sldMkLst>
          <pc:docMk/>
          <pc:sldMk cId="540379725" sldId="261"/>
        </pc:sldMkLst>
      </pc:sldChg>
      <pc:sldChg chg="addSp delSp modSp mod setBg modClrScheme addAnim modAnim delDesignElem chgLayout">
        <pc:chgData name="luis cleto" userId="a76db6c301978307" providerId="LiveId" clId="{2C0D9C96-56FC-4171-BC0F-0EC4A7985648}" dt="2023-10-15T20:54:07.218" v="3956"/>
        <pc:sldMkLst>
          <pc:docMk/>
          <pc:sldMk cId="3268501381" sldId="262"/>
        </pc:sldMkLst>
      </pc:sldChg>
      <pc:sldChg chg="modSp">
        <pc:chgData name="luis cleto" userId="a76db6c301978307" providerId="LiveId" clId="{2C0D9C96-56FC-4171-BC0F-0EC4A7985648}" dt="2023-10-15T10:00:06.813" v="3447" actId="20577"/>
        <pc:sldMkLst>
          <pc:docMk/>
          <pc:sldMk cId="3809784611" sldId="264"/>
        </pc:sldMkLst>
      </pc:sldChg>
      <pc:sldChg chg="modSp mod">
        <pc:chgData name="luis cleto" userId="a76db6c301978307" providerId="LiveId" clId="{2C0D9C96-56FC-4171-BC0F-0EC4A7985648}" dt="2023-10-15T10:00:26.146" v="3453" actId="20577"/>
        <pc:sldMkLst>
          <pc:docMk/>
          <pc:sldMk cId="59486945" sldId="265"/>
        </pc:sldMkLst>
      </pc:sldChg>
      <pc:sldChg chg="modSp mod">
        <pc:chgData name="luis cleto" userId="a76db6c301978307" providerId="LiveId" clId="{2C0D9C96-56FC-4171-BC0F-0EC4A7985648}" dt="2023-10-15T10:03:18.673" v="3561" actId="14100"/>
        <pc:sldMkLst>
          <pc:docMk/>
          <pc:sldMk cId="2076408188" sldId="266"/>
        </pc:sldMkLst>
      </pc:sldChg>
      <pc:sldChg chg="modSp mod">
        <pc:chgData name="luis cleto" userId="a76db6c301978307" providerId="LiveId" clId="{2C0D9C96-56FC-4171-BC0F-0EC4A7985648}" dt="2023-10-15T10:04:06.159" v="3568" actId="20577"/>
        <pc:sldMkLst>
          <pc:docMk/>
          <pc:sldMk cId="3975627715" sldId="267"/>
        </pc:sldMkLst>
      </pc:sldChg>
      <pc:sldChg chg="modSp mod">
        <pc:chgData name="luis cleto" userId="a76db6c301978307" providerId="LiveId" clId="{2C0D9C96-56FC-4171-BC0F-0EC4A7985648}" dt="2023-10-15T10:05:46.991" v="3652" actId="1076"/>
        <pc:sldMkLst>
          <pc:docMk/>
          <pc:sldMk cId="3030332070" sldId="268"/>
        </pc:sldMkLst>
      </pc:sldChg>
      <pc:sldChg chg="modSp mod modAnim">
        <pc:chgData name="luis cleto" userId="a76db6c301978307" providerId="LiveId" clId="{2C0D9C96-56FC-4171-BC0F-0EC4A7985648}" dt="2023-10-15T20:50:12.682" v="3909"/>
        <pc:sldMkLst>
          <pc:docMk/>
          <pc:sldMk cId="845631055" sldId="578"/>
        </pc:sldMkLst>
      </pc:sldChg>
      <pc:sldChg chg="ord">
        <pc:chgData name="luis cleto" userId="a76db6c301978307" providerId="LiveId" clId="{2C0D9C96-56FC-4171-BC0F-0EC4A7985648}" dt="2023-10-12T10:50:04.541" v="53"/>
        <pc:sldMkLst>
          <pc:docMk/>
          <pc:sldMk cId="4242639919" sldId="582"/>
        </pc:sldMkLst>
      </pc:sldChg>
      <pc:sldChg chg="modSp mod modAnim">
        <pc:chgData name="luis cleto" userId="a76db6c301978307" providerId="LiveId" clId="{2C0D9C96-56FC-4171-BC0F-0EC4A7985648}" dt="2023-10-15T20:51:35.475" v="3935" actId="20577"/>
        <pc:sldMkLst>
          <pc:docMk/>
          <pc:sldMk cId="4146846320" sldId="583"/>
        </pc:sldMkLst>
      </pc:sldChg>
      <pc:sldChg chg="modSp mod">
        <pc:chgData name="luis cleto" userId="a76db6c301978307" providerId="LiveId" clId="{2C0D9C96-56FC-4171-BC0F-0EC4A7985648}" dt="2023-10-15T11:04:33.889" v="3897" actId="20577"/>
        <pc:sldMkLst>
          <pc:docMk/>
          <pc:sldMk cId="2272650435" sldId="592"/>
        </pc:sldMkLst>
      </pc:sldChg>
      <pc:sldChg chg="modSp mod modAnim">
        <pc:chgData name="luis cleto" userId="a76db6c301978307" providerId="LiveId" clId="{2C0D9C96-56FC-4171-BC0F-0EC4A7985648}" dt="2023-10-15T20:50:01.128" v="3908"/>
        <pc:sldMkLst>
          <pc:docMk/>
          <pc:sldMk cId="472448824" sldId="594"/>
        </pc:sldMkLst>
      </pc:sldChg>
      <pc:sldChg chg="modSp mod">
        <pc:chgData name="luis cleto" userId="a76db6c301978307" providerId="LiveId" clId="{2C0D9C96-56FC-4171-BC0F-0EC4A7985648}" dt="2023-10-12T10:43:26.136" v="25" actId="14100"/>
        <pc:sldMkLst>
          <pc:docMk/>
          <pc:sldMk cId="3862217031" sldId="609"/>
        </pc:sldMkLst>
      </pc:sldChg>
      <pc:sldChg chg="modSp mod">
        <pc:chgData name="luis cleto" userId="a76db6c301978307" providerId="LiveId" clId="{2C0D9C96-56FC-4171-BC0F-0EC4A7985648}" dt="2023-10-15T10:15:45.137" v="3813" actId="1076"/>
        <pc:sldMkLst>
          <pc:docMk/>
          <pc:sldMk cId="2913975269" sldId="612"/>
        </pc:sldMkLst>
      </pc:sldChg>
      <pc:sldChg chg="addSp delSp modSp mod modClrScheme modAnim delDesignElem chgLayout">
        <pc:chgData name="luis cleto" userId="a76db6c301978307" providerId="LiveId" clId="{2C0D9C96-56FC-4171-BC0F-0EC4A7985648}" dt="2023-10-15T09:37:17.313" v="2571" actId="207"/>
        <pc:sldMkLst>
          <pc:docMk/>
          <pc:sldMk cId="3773166023" sldId="617"/>
        </pc:sldMkLst>
      </pc:sldChg>
      <pc:sldChg chg="modSp mod ord">
        <pc:chgData name="luis cleto" userId="a76db6c301978307" providerId="LiveId" clId="{2C0D9C96-56FC-4171-BC0F-0EC4A7985648}" dt="2023-10-15T11:05:04.398" v="3899"/>
        <pc:sldMkLst>
          <pc:docMk/>
          <pc:sldMk cId="979080231" sldId="618"/>
        </pc:sldMkLst>
      </pc:sldChg>
      <pc:sldChg chg="modAnim">
        <pc:chgData name="luis cleto" userId="a76db6c301978307" providerId="LiveId" clId="{2C0D9C96-56FC-4171-BC0F-0EC4A7985648}" dt="2023-10-15T21:01:40.897" v="3983"/>
        <pc:sldMkLst>
          <pc:docMk/>
          <pc:sldMk cId="4022642573" sldId="633"/>
        </pc:sldMkLst>
      </pc:sldChg>
      <pc:sldChg chg="modSp mod modAnim">
        <pc:chgData name="luis cleto" userId="a76db6c301978307" providerId="LiveId" clId="{2C0D9C96-56FC-4171-BC0F-0EC4A7985648}" dt="2023-10-15T09:41:44.826" v="2750" actId="20577"/>
        <pc:sldMkLst>
          <pc:docMk/>
          <pc:sldMk cId="37998376" sldId="636"/>
        </pc:sldMkLst>
      </pc:sldChg>
      <pc:sldChg chg="modSp mod">
        <pc:chgData name="luis cleto" userId="a76db6c301978307" providerId="LiveId" clId="{2C0D9C96-56FC-4171-BC0F-0EC4A7985648}" dt="2023-10-12T12:53:53.427" v="2058" actId="1076"/>
        <pc:sldMkLst>
          <pc:docMk/>
          <pc:sldMk cId="1134733428" sldId="733"/>
        </pc:sldMkLst>
      </pc:sldChg>
      <pc:sldChg chg="modSp mod modAnim">
        <pc:chgData name="luis cleto" userId="a76db6c301978307" providerId="LiveId" clId="{2C0D9C96-56FC-4171-BC0F-0EC4A7985648}" dt="2023-10-15T20:59:46.923" v="3977"/>
        <pc:sldMkLst>
          <pc:docMk/>
          <pc:sldMk cId="1963224286" sldId="784"/>
        </pc:sldMkLst>
      </pc:sldChg>
      <pc:sldChg chg="addSp delSp modSp mod delDesignElem chgLayout">
        <pc:chgData name="luis cleto" userId="a76db6c301978307" providerId="LiveId" clId="{2C0D9C96-56FC-4171-BC0F-0EC4A7985648}" dt="2023-10-15T11:01:48.967" v="3845" actId="1076"/>
        <pc:sldMkLst>
          <pc:docMk/>
          <pc:sldMk cId="1207536574" sldId="825"/>
        </pc:sldMkLst>
      </pc:sldChg>
      <pc:sldChg chg="modSp modAnim">
        <pc:chgData name="luis cleto" userId="a76db6c301978307" providerId="LiveId" clId="{2C0D9C96-56FC-4171-BC0F-0EC4A7985648}" dt="2023-10-15T20:53:29.892" v="3955" actId="255"/>
        <pc:sldMkLst>
          <pc:docMk/>
          <pc:sldMk cId="2099629049" sldId="890"/>
        </pc:sldMkLst>
      </pc:sldChg>
      <pc:sldChg chg="addSp delSp modSp mod modAnim">
        <pc:chgData name="luis cleto" userId="a76db6c301978307" providerId="LiveId" clId="{2C0D9C96-56FC-4171-BC0F-0EC4A7985648}" dt="2023-10-15T20:59:40.147" v="3975"/>
        <pc:sldMkLst>
          <pc:docMk/>
          <pc:sldMk cId="2245323677" sldId="932"/>
        </pc:sldMkLst>
      </pc:sldChg>
      <pc:sldChg chg="modAnim">
        <pc:chgData name="luis cleto" userId="a76db6c301978307" providerId="LiveId" clId="{2C0D9C96-56FC-4171-BC0F-0EC4A7985648}" dt="2023-10-15T21:00:53.833" v="3981"/>
        <pc:sldMkLst>
          <pc:docMk/>
          <pc:sldMk cId="145044879" sldId="934"/>
        </pc:sldMkLst>
      </pc:sldChg>
      <pc:sldChg chg="addSp delSp modSp mod delAnim">
        <pc:chgData name="luis cleto" userId="a76db6c301978307" providerId="LiveId" clId="{2C0D9C96-56FC-4171-BC0F-0EC4A7985648}" dt="2023-10-15T10:52:42.712" v="3836" actId="1076"/>
        <pc:sldMkLst>
          <pc:docMk/>
          <pc:sldMk cId="3166872740" sldId="961"/>
        </pc:sldMkLst>
      </pc:sldChg>
      <pc:sldChg chg="addSp modSp mod">
        <pc:chgData name="luis cleto" userId="a76db6c301978307" providerId="LiveId" clId="{2C0D9C96-56FC-4171-BC0F-0EC4A7985648}" dt="2023-10-14T10:42:27.143" v="2220" actId="1076"/>
        <pc:sldMkLst>
          <pc:docMk/>
          <pc:sldMk cId="1492368580" sldId="981"/>
        </pc:sldMkLst>
      </pc:sldChg>
      <pc:sldChg chg="modSp">
        <pc:chgData name="luis cleto" userId="a76db6c301978307" providerId="LiveId" clId="{2C0D9C96-56FC-4171-BC0F-0EC4A7985648}" dt="2023-10-15T10:08:30.714" v="3717" actId="1076"/>
        <pc:sldMkLst>
          <pc:docMk/>
          <pc:sldMk cId="2442416360" sldId="984"/>
        </pc:sldMkLst>
      </pc:sldChg>
      <pc:sldChg chg="modSp mod modAnim">
        <pc:chgData name="luis cleto" userId="a76db6c301978307" providerId="LiveId" clId="{2C0D9C96-56FC-4171-BC0F-0EC4A7985648}" dt="2023-10-15T20:55:59.302" v="3962"/>
        <pc:sldMkLst>
          <pc:docMk/>
          <pc:sldMk cId="2085210978" sldId="989"/>
        </pc:sldMkLst>
      </pc:sldChg>
      <pc:sldChg chg="modSp mod modAnim">
        <pc:chgData name="luis cleto" userId="a76db6c301978307" providerId="LiveId" clId="{2C0D9C96-56FC-4171-BC0F-0EC4A7985648}" dt="2023-10-15T20:56:17.302" v="3964"/>
        <pc:sldMkLst>
          <pc:docMk/>
          <pc:sldMk cId="184327969" sldId="991"/>
        </pc:sldMkLst>
      </pc:sldChg>
      <pc:sldChg chg="modSp mod">
        <pc:chgData name="luis cleto" userId="a76db6c301978307" providerId="LiveId" clId="{2C0D9C96-56FC-4171-BC0F-0EC4A7985648}" dt="2023-10-15T10:12:45.069" v="3734" actId="1076"/>
        <pc:sldMkLst>
          <pc:docMk/>
          <pc:sldMk cId="2314441972" sldId="992"/>
        </pc:sldMkLst>
      </pc:sldChg>
      <pc:sldChg chg="ord">
        <pc:chgData name="luis cleto" userId="a76db6c301978307" providerId="LiveId" clId="{2C0D9C96-56FC-4171-BC0F-0EC4A7985648}" dt="2023-10-15T11:05:14.118" v="3901"/>
        <pc:sldMkLst>
          <pc:docMk/>
          <pc:sldMk cId="4275487914" sldId="1118"/>
        </pc:sldMkLst>
      </pc:sldChg>
      <pc:sldChg chg="ord">
        <pc:chgData name="luis cleto" userId="a76db6c301978307" providerId="LiveId" clId="{2C0D9C96-56FC-4171-BC0F-0EC4A7985648}" dt="2023-10-15T11:05:04.398" v="3899"/>
        <pc:sldMkLst>
          <pc:docMk/>
          <pc:sldMk cId="1981573875" sldId="1119"/>
        </pc:sldMkLst>
      </pc:sldChg>
      <pc:sldChg chg="modSp mod">
        <pc:chgData name="luis cleto" userId="a76db6c301978307" providerId="LiveId" clId="{2C0D9C96-56FC-4171-BC0F-0EC4A7985648}" dt="2023-10-15T10:06:30.761" v="3708" actId="20577"/>
        <pc:sldMkLst>
          <pc:docMk/>
          <pc:sldMk cId="2230026553" sldId="1136"/>
        </pc:sldMkLst>
      </pc:sldChg>
      <pc:sldChg chg="modSp mod modAnim">
        <pc:chgData name="luis cleto" userId="a76db6c301978307" providerId="LiveId" clId="{2C0D9C96-56FC-4171-BC0F-0EC4A7985648}" dt="2023-10-15T20:54:34.711" v="3958"/>
        <pc:sldMkLst>
          <pc:docMk/>
          <pc:sldMk cId="3245097559" sldId="1137"/>
        </pc:sldMkLst>
      </pc:sldChg>
      <pc:sldChg chg="modSp mod modAnim">
        <pc:chgData name="luis cleto" userId="a76db6c301978307" providerId="LiveId" clId="{2C0D9C96-56FC-4171-BC0F-0EC4A7985648}" dt="2023-10-15T20:57:32.161" v="3970"/>
        <pc:sldMkLst>
          <pc:docMk/>
          <pc:sldMk cId="1980475300" sldId="1138"/>
        </pc:sldMkLst>
      </pc:sldChg>
      <pc:sldChg chg="modSp mod">
        <pc:chgData name="luis cleto" userId="a76db6c301978307" providerId="LiveId" clId="{2C0D9C96-56FC-4171-BC0F-0EC4A7985648}" dt="2023-10-12T11:16:54.745" v="109" actId="33524"/>
        <pc:sldMkLst>
          <pc:docMk/>
          <pc:sldMk cId="978300859" sldId="1141"/>
        </pc:sldMkLst>
      </pc:sldChg>
      <pc:sldChg chg="modSp mod">
        <pc:chgData name="luis cleto" userId="a76db6c301978307" providerId="LiveId" clId="{2C0D9C96-56FC-4171-BC0F-0EC4A7985648}" dt="2023-10-12T11:18:53.318" v="135" actId="1076"/>
        <pc:sldMkLst>
          <pc:docMk/>
          <pc:sldMk cId="2167441835" sldId="1142"/>
        </pc:sldMkLst>
      </pc:sldChg>
      <pc:sldChg chg="modSp mod">
        <pc:chgData name="luis cleto" userId="a76db6c301978307" providerId="LiveId" clId="{2C0D9C96-56FC-4171-BC0F-0EC4A7985648}" dt="2023-10-15T10:14:16.433" v="3764" actId="20577"/>
        <pc:sldMkLst>
          <pc:docMk/>
          <pc:sldMk cId="412224843" sldId="1195"/>
        </pc:sldMkLst>
      </pc:sldChg>
      <pc:sldChg chg="modSp mod">
        <pc:chgData name="luis cleto" userId="a76db6c301978307" providerId="LiveId" clId="{2C0D9C96-56FC-4171-BC0F-0EC4A7985648}" dt="2023-10-15T11:04:11.059" v="3895" actId="20577"/>
        <pc:sldMkLst>
          <pc:docMk/>
          <pc:sldMk cId="2070957701" sldId="1197"/>
        </pc:sldMkLst>
      </pc:sldChg>
      <pc:sldChg chg="modSp mod">
        <pc:chgData name="luis cleto" userId="a76db6c301978307" providerId="LiveId" clId="{2C0D9C96-56FC-4171-BC0F-0EC4A7985648}" dt="2023-10-15T09:43:06.401" v="2792" actId="1076"/>
        <pc:sldMkLst>
          <pc:docMk/>
          <pc:sldMk cId="22350797" sldId="1201"/>
        </pc:sldMkLst>
      </pc:sldChg>
      <pc:sldChg chg="modSp mod">
        <pc:chgData name="luis cleto" userId="a76db6c301978307" providerId="LiveId" clId="{2C0D9C96-56FC-4171-BC0F-0EC4A7985648}" dt="2023-10-15T09:47:38.284" v="2966" actId="20577"/>
        <pc:sldMkLst>
          <pc:docMk/>
          <pc:sldMk cId="1871755114" sldId="1202"/>
        </pc:sldMkLst>
      </pc:sldChg>
      <pc:sldChg chg="modAnim">
        <pc:chgData name="luis cleto" userId="a76db6c301978307" providerId="LiveId" clId="{2C0D9C96-56FC-4171-BC0F-0EC4A7985648}" dt="2023-10-15T20:55:34.066" v="3961"/>
        <pc:sldMkLst>
          <pc:docMk/>
          <pc:sldMk cId="75949259" sldId="1306"/>
        </pc:sldMkLst>
      </pc:sldChg>
      <pc:sldChg chg="modSp mod">
        <pc:chgData name="luis cleto" userId="a76db6c301978307" providerId="LiveId" clId="{2C0D9C96-56FC-4171-BC0F-0EC4A7985648}" dt="2023-10-15T09:43:23.229" v="2797" actId="20577"/>
        <pc:sldMkLst>
          <pc:docMk/>
          <pc:sldMk cId="1009081342" sldId="1316"/>
        </pc:sldMkLst>
      </pc:sldChg>
      <pc:sldChg chg="ord">
        <pc:chgData name="luis cleto" userId="a76db6c301978307" providerId="LiveId" clId="{2C0D9C96-56FC-4171-BC0F-0EC4A7985648}" dt="2023-10-12T13:01:11.837" v="2170"/>
        <pc:sldMkLst>
          <pc:docMk/>
          <pc:sldMk cId="887877648" sldId="1383"/>
        </pc:sldMkLst>
      </pc:sldChg>
      <pc:sldChg chg="modSp mod modAnim">
        <pc:chgData name="luis cleto" userId="a76db6c301978307" providerId="LiveId" clId="{2C0D9C96-56FC-4171-BC0F-0EC4A7985648}" dt="2023-10-15T20:54:44.704" v="3959"/>
        <pc:sldMkLst>
          <pc:docMk/>
          <pc:sldMk cId="239528764" sldId="1392"/>
        </pc:sldMkLst>
      </pc:sldChg>
      <pc:sldChg chg="addSp delSp modSp mod chgLayout">
        <pc:chgData name="luis cleto" userId="a76db6c301978307" providerId="LiveId" clId="{2C0D9C96-56FC-4171-BC0F-0EC4A7985648}" dt="2023-10-15T10:10:39.123" v="3730" actId="1076"/>
        <pc:sldMkLst>
          <pc:docMk/>
          <pc:sldMk cId="393486355" sldId="1393"/>
        </pc:sldMkLst>
      </pc:sldChg>
      <pc:sldChg chg="modSp mod modAnim">
        <pc:chgData name="luis cleto" userId="a76db6c301978307" providerId="LiveId" clId="{2C0D9C96-56FC-4171-BC0F-0EC4A7985648}" dt="2023-10-14T10:37:13.209" v="2171" actId="33524"/>
        <pc:sldMkLst>
          <pc:docMk/>
          <pc:sldMk cId="3465796365" sldId="1398"/>
        </pc:sldMkLst>
      </pc:sldChg>
      <pc:sldChg chg="modSp mod modAnim">
        <pc:chgData name="luis cleto" userId="a76db6c301978307" providerId="LiveId" clId="{2C0D9C96-56FC-4171-BC0F-0EC4A7985648}" dt="2023-10-15T20:59:10.545" v="3972"/>
        <pc:sldMkLst>
          <pc:docMk/>
          <pc:sldMk cId="2380585011" sldId="1400"/>
        </pc:sldMkLst>
      </pc:sldChg>
      <pc:sldChg chg="modSp mod modAnim">
        <pc:chgData name="luis cleto" userId="a76db6c301978307" providerId="LiveId" clId="{2C0D9C96-56FC-4171-BC0F-0EC4A7985648}" dt="2023-10-15T20:59:59.384" v="3978"/>
        <pc:sldMkLst>
          <pc:docMk/>
          <pc:sldMk cId="889122916" sldId="1401"/>
        </pc:sldMkLst>
      </pc:sldChg>
      <pc:sldChg chg="modSp mod modAnim">
        <pc:chgData name="luis cleto" userId="a76db6c301978307" providerId="LiveId" clId="{2C0D9C96-56FC-4171-BC0F-0EC4A7985648}" dt="2023-10-15T21:00:08.906" v="3979"/>
        <pc:sldMkLst>
          <pc:docMk/>
          <pc:sldMk cId="2131366346" sldId="1402"/>
        </pc:sldMkLst>
      </pc:sldChg>
      <pc:sldChg chg="ord modAnim">
        <pc:chgData name="luis cleto" userId="a76db6c301978307" providerId="LiveId" clId="{2C0D9C96-56FC-4171-BC0F-0EC4A7985648}" dt="2023-10-15T21:01:28.046" v="3982"/>
        <pc:sldMkLst>
          <pc:docMk/>
          <pc:sldMk cId="2976658868" sldId="1403"/>
        </pc:sldMkLst>
      </pc:sldChg>
      <pc:sldChg chg="modSp mod modAnim">
        <pc:chgData name="luis cleto" userId="a76db6c301978307" providerId="LiveId" clId="{2C0D9C96-56FC-4171-BC0F-0EC4A7985648}" dt="2023-10-15T20:59:01.787" v="3971"/>
        <pc:sldMkLst>
          <pc:docMk/>
          <pc:sldMk cId="3896004034" sldId="1405"/>
        </pc:sldMkLst>
      </pc:sldChg>
      <pc:sldChg chg="del">
        <pc:chgData name="luis cleto" userId="a76db6c301978307" providerId="LiveId" clId="{2C0D9C96-56FC-4171-BC0F-0EC4A7985648}" dt="2023-10-15T11:05:25.516" v="3902" actId="2696"/>
        <pc:sldMkLst>
          <pc:docMk/>
          <pc:sldMk cId="1168214078" sldId="1409"/>
        </pc:sldMkLst>
      </pc:sldChg>
      <pc:sldChg chg="modSp mod">
        <pc:chgData name="luis cleto" userId="a76db6c301978307" providerId="LiveId" clId="{2C0D9C96-56FC-4171-BC0F-0EC4A7985648}" dt="2023-10-12T11:18:08.462" v="127" actId="1076"/>
        <pc:sldMkLst>
          <pc:docMk/>
          <pc:sldMk cId="3046830200" sldId="1411"/>
        </pc:sldMkLst>
      </pc:sldChg>
      <pc:sldChg chg="modSp mod modAnim">
        <pc:chgData name="luis cleto" userId="a76db6c301978307" providerId="LiveId" clId="{2C0D9C96-56FC-4171-BC0F-0EC4A7985648}" dt="2023-10-15T20:56:38.866" v="3965"/>
        <pc:sldMkLst>
          <pc:docMk/>
          <pc:sldMk cId="3725852698" sldId="1413"/>
        </pc:sldMkLst>
      </pc:sldChg>
      <pc:sldChg chg="modSp mod">
        <pc:chgData name="luis cleto" userId="a76db6c301978307" providerId="LiveId" clId="{2C0D9C96-56FC-4171-BC0F-0EC4A7985648}" dt="2023-10-15T10:11:48.173" v="3732" actId="1076"/>
        <pc:sldMkLst>
          <pc:docMk/>
          <pc:sldMk cId="556478719" sldId="1414"/>
        </pc:sldMkLst>
      </pc:sldChg>
      <pc:sldChg chg="addSp modSp new mod modAnim">
        <pc:chgData name="luis cleto" userId="a76db6c301978307" providerId="LiveId" clId="{2C0D9C96-56FC-4171-BC0F-0EC4A7985648}" dt="2023-10-12T10:22:00.351" v="6" actId="14100"/>
        <pc:sldMkLst>
          <pc:docMk/>
          <pc:sldMk cId="616168605" sldId="1415"/>
        </pc:sldMkLst>
      </pc:sldChg>
      <pc:sldChg chg="modSp add mod">
        <pc:chgData name="luis cleto" userId="a76db6c301978307" providerId="LiveId" clId="{2C0D9C96-56FC-4171-BC0F-0EC4A7985648}" dt="2023-10-12T12:51:57.056" v="2027" actId="1076"/>
        <pc:sldMkLst>
          <pc:docMk/>
          <pc:sldMk cId="329564357" sldId="1417"/>
        </pc:sldMkLst>
      </pc:sldChg>
      <pc:sldChg chg="del">
        <pc:chgData name="luis cleto" userId="a76db6c301978307" providerId="LiveId" clId="{2C0D9C96-56FC-4171-BC0F-0EC4A7985648}" dt="2023-10-12T12:59:21.083" v="2163" actId="2696"/>
        <pc:sldMkLst>
          <pc:docMk/>
          <pc:sldMk cId="2523191101" sldId="1419"/>
        </pc:sldMkLst>
      </pc:sldChg>
      <pc:sldChg chg="modSp mod">
        <pc:chgData name="luis cleto" userId="a76db6c301978307" providerId="LiveId" clId="{2C0D9C96-56FC-4171-BC0F-0EC4A7985648}" dt="2023-10-17T10:08:55.291" v="4027" actId="20577"/>
        <pc:sldMkLst>
          <pc:docMk/>
          <pc:sldMk cId="2750067389" sldId="1419"/>
        </pc:sldMkLst>
      </pc:sldChg>
    </pc:docChg>
  </pc:docChgLst>
  <pc:docChgLst>
    <pc:chgData name="luis cleto" userId="a76db6c301978307" providerId="LiveId" clId="{F5B91047-4EB5-46EB-BA7E-7E3E43BC79EA}"/>
    <pc:docChg chg="addSld delSld modSld">
      <pc:chgData name="luis cleto" userId="a76db6c301978307" providerId="LiveId" clId="{F5B91047-4EB5-46EB-BA7E-7E3E43BC79EA}" dt="2025-07-21T07:55:26.005" v="1" actId="2696"/>
      <pc:docMkLst>
        <pc:docMk/>
      </pc:docMkLst>
      <pc:sldChg chg="add del">
        <pc:chgData name="luis cleto" userId="a76db6c301978307" providerId="LiveId" clId="{F5B91047-4EB5-46EB-BA7E-7E3E43BC79EA}" dt="2025-07-21T07:55:26.005" v="1" actId="2696"/>
        <pc:sldMkLst>
          <pc:docMk/>
          <pc:sldMk cId="2565600765" sldId="1411"/>
        </pc:sldMkLst>
      </pc:sldChg>
    </pc:docChg>
  </pc:docChgLst>
  <pc:docChgLst>
    <pc:chgData name="luis cleto" userId="a76db6c301978307" providerId="LiveId" clId="{1CB8D8BF-A69C-4B69-8B6E-606A61AA6EB2}"/>
    <pc:docChg chg="custSel delSld modSld sldOrd">
      <pc:chgData name="luis cleto" userId="a76db6c301978307" providerId="LiveId" clId="{1CB8D8BF-A69C-4B69-8B6E-606A61AA6EB2}" dt="2024-09-30T18:04:48.657" v="1232" actId="207"/>
      <pc:docMkLst>
        <pc:docMk/>
      </pc:docMkLst>
      <pc:sldChg chg="modSp mod">
        <pc:chgData name="luis cleto" userId="a76db6c301978307" providerId="LiveId" clId="{1CB8D8BF-A69C-4B69-8B6E-606A61AA6EB2}" dt="2024-09-29T10:25:59.221" v="207" actId="20577"/>
        <pc:sldMkLst>
          <pc:docMk/>
          <pc:sldMk cId="2772012666" sldId="259"/>
        </pc:sldMkLst>
      </pc:sldChg>
      <pc:sldChg chg="modSp mod">
        <pc:chgData name="luis cleto" userId="a76db6c301978307" providerId="LiveId" clId="{1CB8D8BF-A69C-4B69-8B6E-606A61AA6EB2}" dt="2024-09-29T15:53:59.469" v="658" actId="20577"/>
        <pc:sldMkLst>
          <pc:docMk/>
          <pc:sldMk cId="2312894358" sldId="260"/>
        </pc:sldMkLst>
      </pc:sldChg>
      <pc:sldChg chg="modSp mod">
        <pc:chgData name="luis cleto" userId="a76db6c301978307" providerId="LiveId" clId="{1CB8D8BF-A69C-4B69-8B6E-606A61AA6EB2}" dt="2024-09-29T15:58:03.815" v="765" actId="20577"/>
        <pc:sldMkLst>
          <pc:docMk/>
          <pc:sldMk cId="540379725" sldId="261"/>
        </pc:sldMkLst>
      </pc:sldChg>
      <pc:sldChg chg="modSp">
        <pc:chgData name="luis cleto" userId="a76db6c301978307" providerId="LiveId" clId="{1CB8D8BF-A69C-4B69-8B6E-606A61AA6EB2}" dt="2024-09-29T15:58:55.607" v="766"/>
        <pc:sldMkLst>
          <pc:docMk/>
          <pc:sldMk cId="215018959" sldId="263"/>
        </pc:sldMkLst>
      </pc:sldChg>
      <pc:sldChg chg="modSp mod">
        <pc:chgData name="luis cleto" userId="a76db6c301978307" providerId="LiveId" clId="{1CB8D8BF-A69C-4B69-8B6E-606A61AA6EB2}" dt="2024-09-29T16:01:17.038" v="789" actId="207"/>
        <pc:sldMkLst>
          <pc:docMk/>
          <pc:sldMk cId="59486945" sldId="265"/>
        </pc:sldMkLst>
      </pc:sldChg>
      <pc:sldChg chg="modSp mod">
        <pc:chgData name="luis cleto" userId="a76db6c301978307" providerId="LiveId" clId="{1CB8D8BF-A69C-4B69-8B6E-606A61AA6EB2}" dt="2024-09-29T16:01:30.654" v="790" actId="207"/>
        <pc:sldMkLst>
          <pc:docMk/>
          <pc:sldMk cId="2076408188" sldId="266"/>
        </pc:sldMkLst>
      </pc:sldChg>
      <pc:sldChg chg="modSp mod">
        <pc:chgData name="luis cleto" userId="a76db6c301978307" providerId="LiveId" clId="{1CB8D8BF-A69C-4B69-8B6E-606A61AA6EB2}" dt="2024-09-29T16:01:41.934" v="791" actId="207"/>
        <pc:sldMkLst>
          <pc:docMk/>
          <pc:sldMk cId="3975627715" sldId="267"/>
        </pc:sldMkLst>
      </pc:sldChg>
      <pc:sldChg chg="modSp mod">
        <pc:chgData name="luis cleto" userId="a76db6c301978307" providerId="LiveId" clId="{1CB8D8BF-A69C-4B69-8B6E-606A61AA6EB2}" dt="2024-09-29T16:04:08.700" v="868" actId="20577"/>
        <pc:sldMkLst>
          <pc:docMk/>
          <pc:sldMk cId="3030332070" sldId="268"/>
        </pc:sldMkLst>
      </pc:sldChg>
      <pc:sldChg chg="addSp delSp modSp mod">
        <pc:chgData name="luis cleto" userId="a76db6c301978307" providerId="LiveId" clId="{1CB8D8BF-A69C-4B69-8B6E-606A61AA6EB2}" dt="2024-09-30T18:04:27.170" v="1231" actId="1076"/>
        <pc:sldMkLst>
          <pc:docMk/>
          <pc:sldMk cId="2272650435" sldId="592"/>
        </pc:sldMkLst>
      </pc:sldChg>
      <pc:sldChg chg="modSp mod">
        <pc:chgData name="luis cleto" userId="a76db6c301978307" providerId="LiveId" clId="{1CB8D8BF-A69C-4B69-8B6E-606A61AA6EB2}" dt="2024-09-29T10:18:03.510" v="32" actId="20577"/>
        <pc:sldMkLst>
          <pc:docMk/>
          <pc:sldMk cId="3862217031" sldId="609"/>
        </pc:sldMkLst>
      </pc:sldChg>
      <pc:sldChg chg="del">
        <pc:chgData name="luis cleto" userId="a76db6c301978307" providerId="LiveId" clId="{1CB8D8BF-A69C-4B69-8B6E-606A61AA6EB2}" dt="2024-09-30T17:53:22.458" v="1113" actId="2696"/>
        <pc:sldMkLst>
          <pc:docMk/>
          <pc:sldMk cId="2913975269" sldId="612"/>
        </pc:sldMkLst>
      </pc:sldChg>
      <pc:sldChg chg="modSp mod">
        <pc:chgData name="luis cleto" userId="a76db6c301978307" providerId="LiveId" clId="{1CB8D8BF-A69C-4B69-8B6E-606A61AA6EB2}" dt="2024-09-29T10:22:13.652" v="99" actId="20577"/>
        <pc:sldMkLst>
          <pc:docMk/>
          <pc:sldMk cId="37998376" sldId="636"/>
        </pc:sldMkLst>
      </pc:sldChg>
      <pc:sldChg chg="modSp mod">
        <pc:chgData name="luis cleto" userId="a76db6c301978307" providerId="LiveId" clId="{1CB8D8BF-A69C-4B69-8B6E-606A61AA6EB2}" dt="2024-09-30T17:56:51.039" v="1195" actId="20577"/>
        <pc:sldMkLst>
          <pc:docMk/>
          <pc:sldMk cId="3166872740" sldId="961"/>
        </pc:sldMkLst>
      </pc:sldChg>
      <pc:sldChg chg="modSp mod">
        <pc:chgData name="luis cleto" userId="a76db6c301978307" providerId="LiveId" clId="{1CB8D8BF-A69C-4B69-8B6E-606A61AA6EB2}" dt="2024-09-29T16:09:18.088" v="981" actId="20577"/>
        <pc:sldMkLst>
          <pc:docMk/>
          <pc:sldMk cId="2442416360" sldId="984"/>
        </pc:sldMkLst>
      </pc:sldChg>
      <pc:sldChg chg="modSp mod">
        <pc:chgData name="luis cleto" userId="a76db6c301978307" providerId="LiveId" clId="{1CB8D8BF-A69C-4B69-8B6E-606A61AA6EB2}" dt="2024-09-29T16:12:13.205" v="1085" actId="20577"/>
        <pc:sldMkLst>
          <pc:docMk/>
          <pc:sldMk cId="2981887177" sldId="987"/>
        </pc:sldMkLst>
      </pc:sldChg>
      <pc:sldChg chg="modSp mod">
        <pc:chgData name="luis cleto" userId="a76db6c301978307" providerId="LiveId" clId="{1CB8D8BF-A69C-4B69-8B6E-606A61AA6EB2}" dt="2024-09-29T16:05:55.691" v="925" actId="20577"/>
        <pc:sldMkLst>
          <pc:docMk/>
          <pc:sldMk cId="3245097559" sldId="1137"/>
        </pc:sldMkLst>
      </pc:sldChg>
      <pc:sldChg chg="addSp delSp modSp mod">
        <pc:chgData name="luis cleto" userId="a76db6c301978307" providerId="LiveId" clId="{1CB8D8BF-A69C-4B69-8B6E-606A61AA6EB2}" dt="2024-09-30T17:47:41.770" v="1103" actId="14100"/>
        <pc:sldMkLst>
          <pc:docMk/>
          <pc:sldMk cId="978300859" sldId="1141"/>
        </pc:sldMkLst>
      </pc:sldChg>
      <pc:sldChg chg="modSp mod">
        <pc:chgData name="luis cleto" userId="a76db6c301978307" providerId="LiveId" clId="{1CB8D8BF-A69C-4B69-8B6E-606A61AA6EB2}" dt="2024-09-29T10:23:20.808" v="143" actId="20577"/>
        <pc:sldMkLst>
          <pc:docMk/>
          <pc:sldMk cId="22350797" sldId="1201"/>
        </pc:sldMkLst>
      </pc:sldChg>
      <pc:sldChg chg="modSp mod">
        <pc:chgData name="luis cleto" userId="a76db6c301978307" providerId="LiveId" clId="{1CB8D8BF-A69C-4B69-8B6E-606A61AA6EB2}" dt="2024-09-29T10:25:27.787" v="198" actId="20577"/>
        <pc:sldMkLst>
          <pc:docMk/>
          <pc:sldMk cId="1871755114" sldId="1202"/>
        </pc:sldMkLst>
      </pc:sldChg>
      <pc:sldChg chg="modSp">
        <pc:chgData name="luis cleto" userId="a76db6c301978307" providerId="LiveId" clId="{1CB8D8BF-A69C-4B69-8B6E-606A61AA6EB2}" dt="2024-09-29T16:07:24.837" v="938" actId="20577"/>
        <pc:sldMkLst>
          <pc:docMk/>
          <pc:sldMk cId="239528764" sldId="1392"/>
        </pc:sldMkLst>
      </pc:sldChg>
      <pc:sldChg chg="addSp delSp modSp mod">
        <pc:chgData name="luis cleto" userId="a76db6c301978307" providerId="LiveId" clId="{1CB8D8BF-A69C-4B69-8B6E-606A61AA6EB2}" dt="2024-09-30T17:45:16.189" v="1095" actId="1076"/>
        <pc:sldMkLst>
          <pc:docMk/>
          <pc:sldMk cId="393486355" sldId="1393"/>
        </pc:sldMkLst>
      </pc:sldChg>
      <pc:sldChg chg="addSp delSp modSp mod">
        <pc:chgData name="luis cleto" userId="a76db6c301978307" providerId="LiveId" clId="{1CB8D8BF-A69C-4B69-8B6E-606A61AA6EB2}" dt="2024-09-30T17:52:31.393" v="1112" actId="1076"/>
        <pc:sldMkLst>
          <pc:docMk/>
          <pc:sldMk cId="1670860613" sldId="1394"/>
        </pc:sldMkLst>
      </pc:sldChg>
      <pc:sldChg chg="del">
        <pc:chgData name="luis cleto" userId="a76db6c301978307" providerId="LiveId" clId="{1CB8D8BF-A69C-4B69-8B6E-606A61AA6EB2}" dt="2024-09-29T16:14:12.217" v="1086" actId="2696"/>
        <pc:sldMkLst>
          <pc:docMk/>
          <pc:sldMk cId="556478719" sldId="1414"/>
        </pc:sldMkLst>
      </pc:sldChg>
      <pc:sldChg chg="modSp mod">
        <pc:chgData name="luis cleto" userId="a76db6c301978307" providerId="LiveId" clId="{1CB8D8BF-A69C-4B69-8B6E-606A61AA6EB2}" dt="2024-09-30T18:04:48.657" v="1232" actId="207"/>
        <pc:sldMkLst>
          <pc:docMk/>
          <pc:sldMk cId="2149943245" sldId="1448"/>
        </pc:sldMkLst>
      </pc:sldChg>
      <pc:sldChg chg="modSp mod">
        <pc:chgData name="luis cleto" userId="a76db6c301978307" providerId="LiveId" clId="{1CB8D8BF-A69C-4B69-8B6E-606A61AA6EB2}" dt="2024-09-29T10:15:40.229" v="9" actId="20577"/>
        <pc:sldMkLst>
          <pc:docMk/>
          <pc:sldMk cId="1201545776" sldId="1611"/>
        </pc:sldMkLst>
      </pc:sldChg>
      <pc:sldChg chg="modSp mod ord">
        <pc:chgData name="luis cleto" userId="a76db6c301978307" providerId="LiveId" clId="{1CB8D8BF-A69C-4B69-8B6E-606A61AA6EB2}" dt="2024-09-30T17:57:58.816" v="1221" actId="20577"/>
        <pc:sldMkLst>
          <pc:docMk/>
          <pc:sldMk cId="2998158355" sldId="1638"/>
        </pc:sldMkLst>
      </pc:sldChg>
    </pc:docChg>
  </pc:docChgLst>
  <pc:docChgLst>
    <pc:chgData name="luis cleto" userId="a76db6c301978307" providerId="LiveId" clId="{41A6A7CA-D201-4C23-A794-114225AD793B}"/>
    <pc:docChg chg="addSld modSld">
      <pc:chgData name="luis cleto" userId="a76db6c301978307" providerId="LiveId" clId="{41A6A7CA-D201-4C23-A794-114225AD793B}" dt="2023-11-26T10:32:20.482" v="11" actId="14100"/>
      <pc:docMkLst>
        <pc:docMk/>
      </pc:docMkLst>
      <pc:sldChg chg="addSp modSp new mod modAnim">
        <pc:chgData name="luis cleto" userId="a76db6c301978307" providerId="LiveId" clId="{41A6A7CA-D201-4C23-A794-114225AD793B}" dt="2023-11-25T10:22:04.480" v="5" actId="14100"/>
        <pc:sldMkLst>
          <pc:docMk/>
          <pc:sldMk cId="1691378315" sldId="1420"/>
        </pc:sldMkLst>
      </pc:sldChg>
      <pc:sldChg chg="addSp modSp new mod modAnim">
        <pc:chgData name="luis cleto" userId="a76db6c301978307" providerId="LiveId" clId="{41A6A7CA-D201-4C23-A794-114225AD793B}" dt="2023-11-26T10:32:20.482" v="11" actId="14100"/>
        <pc:sldMkLst>
          <pc:docMk/>
          <pc:sldMk cId="3876551648" sldId="1421"/>
        </pc:sldMkLst>
      </pc:sldChg>
    </pc:docChg>
  </pc:docChgLst>
  <pc:docChgLst>
    <pc:chgData name="luis cleto" userId="a76db6c301978307" providerId="LiveId" clId="{53C2748F-B27F-469B-A11A-CB8AB0735D72}"/>
    <pc:docChg chg="custSel addSld modSld">
      <pc:chgData name="luis cleto" userId="a76db6c301978307" providerId="LiveId" clId="{53C2748F-B27F-469B-A11A-CB8AB0735D72}" dt="2024-09-11T11:19:04.645" v="213" actId="1076"/>
      <pc:docMkLst>
        <pc:docMk/>
      </pc:docMkLst>
      <pc:sldChg chg="addSp delSp modSp new mod modClrScheme chgLayout">
        <pc:chgData name="luis cleto" userId="a76db6c301978307" providerId="LiveId" clId="{53C2748F-B27F-469B-A11A-CB8AB0735D72}" dt="2024-09-11T11:19:04.645" v="213" actId="1076"/>
        <pc:sldMkLst>
          <pc:docMk/>
          <pc:sldMk cId="2998158355" sldId="1638"/>
        </pc:sldMkLst>
      </pc:sldChg>
    </pc:docChg>
  </pc:docChgLst>
  <pc:docChgLst>
    <pc:chgData name="luis cleto" userId="a76db6c301978307" providerId="LiveId" clId="{58727A2D-AD33-4917-89DD-45F6D38CB9F5}"/>
    <pc:docChg chg="delSld">
      <pc:chgData name="luis cleto" userId="a76db6c301978307" providerId="LiveId" clId="{58727A2D-AD33-4917-89DD-45F6D38CB9F5}" dt="2024-04-30T07:45:37.164" v="0" actId="2696"/>
      <pc:docMkLst>
        <pc:docMk/>
      </pc:docMkLst>
      <pc:sldChg chg="del">
        <pc:chgData name="luis cleto" userId="a76db6c301978307" providerId="LiveId" clId="{58727A2D-AD33-4917-89DD-45F6D38CB9F5}" dt="2024-04-30T07:45:37.164" v="0" actId="2696"/>
        <pc:sldMkLst>
          <pc:docMk/>
          <pc:sldMk cId="3295651334" sldId="139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A79445-25AE-423D-BF9A-E6D4ADF6DE09}"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lang="en-US"/>
        </a:p>
      </dgm:t>
    </dgm:pt>
    <dgm:pt modelId="{71411525-43E3-45ED-9C66-2CA0640FEB8D}">
      <dgm:prSet/>
      <dgm:spPr/>
      <dgm:t>
        <a:bodyPr/>
        <a:lstStyle/>
        <a:p>
          <a:r>
            <a:rPr lang="en-US" dirty="0">
              <a:solidFill>
                <a:schemeClr val="bg2"/>
              </a:solidFill>
            </a:rPr>
            <a:t>1.R</a:t>
          </a:r>
          <a:r>
            <a:rPr lang="en-US" dirty="0"/>
            <a:t>elax</a:t>
          </a:r>
        </a:p>
      </dgm:t>
    </dgm:pt>
    <dgm:pt modelId="{64CE0DD9-D773-4F05-BC77-36285DC35EB8}" type="parTrans" cxnId="{66CB7338-B7C5-47E1-8E2D-51E515928E44}">
      <dgm:prSet/>
      <dgm:spPr/>
      <dgm:t>
        <a:bodyPr/>
        <a:lstStyle/>
        <a:p>
          <a:endParaRPr lang="en-US"/>
        </a:p>
      </dgm:t>
    </dgm:pt>
    <dgm:pt modelId="{1F4129F9-91D0-428A-A8B8-396758DD1FBD}" type="sibTrans" cxnId="{66CB7338-B7C5-47E1-8E2D-51E515928E44}">
      <dgm:prSet/>
      <dgm:spPr/>
      <dgm:t>
        <a:bodyPr/>
        <a:lstStyle/>
        <a:p>
          <a:endParaRPr lang="en-US"/>
        </a:p>
      </dgm:t>
    </dgm:pt>
    <dgm:pt modelId="{BF48F17E-4F04-4BE2-9328-F12BFF71C592}">
      <dgm:prSet/>
      <dgm:spPr/>
      <dgm:t>
        <a:bodyPr/>
        <a:lstStyle/>
        <a:p>
          <a:r>
            <a:rPr lang="en-US" dirty="0">
              <a:solidFill>
                <a:schemeClr val="bg2"/>
              </a:solidFill>
            </a:rPr>
            <a:t>2.E</a:t>
          </a:r>
          <a:r>
            <a:rPr lang="en-US" dirty="0"/>
            <a:t>valuate</a:t>
          </a:r>
        </a:p>
      </dgm:t>
    </dgm:pt>
    <dgm:pt modelId="{BB51C916-EF54-42A4-A4D9-578CB7D4745D}" type="parTrans" cxnId="{A2DDC2BA-5F72-4532-82CE-879AD3AAF0ED}">
      <dgm:prSet/>
      <dgm:spPr/>
      <dgm:t>
        <a:bodyPr/>
        <a:lstStyle/>
        <a:p>
          <a:endParaRPr lang="en-US"/>
        </a:p>
      </dgm:t>
    </dgm:pt>
    <dgm:pt modelId="{5497DB20-0B07-44A8-9171-DEAB3D6A7270}" type="sibTrans" cxnId="{A2DDC2BA-5F72-4532-82CE-879AD3AAF0ED}">
      <dgm:prSet/>
      <dgm:spPr/>
      <dgm:t>
        <a:bodyPr/>
        <a:lstStyle/>
        <a:p>
          <a:endParaRPr lang="en-US"/>
        </a:p>
      </dgm:t>
    </dgm:pt>
    <dgm:pt modelId="{C17F1757-C74E-4F6A-AD73-03F76D41753A}">
      <dgm:prSet/>
      <dgm:spPr/>
      <dgm:t>
        <a:bodyPr/>
        <a:lstStyle/>
        <a:p>
          <a:r>
            <a:rPr lang="en-US" dirty="0">
              <a:solidFill>
                <a:schemeClr val="bg2"/>
              </a:solidFill>
            </a:rPr>
            <a:t>3. S</a:t>
          </a:r>
          <a:r>
            <a:rPr lang="en-US" dirty="0"/>
            <a:t>et an intention</a:t>
          </a:r>
        </a:p>
      </dgm:t>
    </dgm:pt>
    <dgm:pt modelId="{18953C2C-224D-4FD3-9240-9AD3D7FC0854}" type="parTrans" cxnId="{9695E880-8E5A-4201-8CD4-1C7267C8D41D}">
      <dgm:prSet/>
      <dgm:spPr/>
      <dgm:t>
        <a:bodyPr/>
        <a:lstStyle/>
        <a:p>
          <a:endParaRPr lang="en-US"/>
        </a:p>
      </dgm:t>
    </dgm:pt>
    <dgm:pt modelId="{C6ECA6D2-F572-46D1-9634-18CB2ED89A28}" type="sibTrans" cxnId="{9695E880-8E5A-4201-8CD4-1C7267C8D41D}">
      <dgm:prSet/>
      <dgm:spPr/>
      <dgm:t>
        <a:bodyPr/>
        <a:lstStyle/>
        <a:p>
          <a:endParaRPr lang="en-US"/>
        </a:p>
      </dgm:t>
    </dgm:pt>
    <dgm:pt modelId="{DC26FDE0-A86B-47ED-B334-2D9CF7FBC999}">
      <dgm:prSet/>
      <dgm:spPr/>
      <dgm:t>
        <a:bodyPr/>
        <a:lstStyle/>
        <a:p>
          <a:r>
            <a:rPr lang="en-US" dirty="0">
              <a:solidFill>
                <a:schemeClr val="bg2"/>
              </a:solidFill>
            </a:rPr>
            <a:t>4. T</a:t>
          </a:r>
          <a:r>
            <a:rPr lang="en-US" dirty="0"/>
            <a:t>ake action</a:t>
          </a:r>
        </a:p>
      </dgm:t>
    </dgm:pt>
    <dgm:pt modelId="{7306DFF8-9B77-45BF-BF2C-82C9C82CAF01}" type="parTrans" cxnId="{A799B8C0-0EFF-41C1-ADAB-6D7997D21780}">
      <dgm:prSet/>
      <dgm:spPr/>
      <dgm:t>
        <a:bodyPr/>
        <a:lstStyle/>
        <a:p>
          <a:endParaRPr lang="en-US"/>
        </a:p>
      </dgm:t>
    </dgm:pt>
    <dgm:pt modelId="{50A63C3A-D7D8-4528-9CC5-6B503FD7544C}" type="sibTrans" cxnId="{A799B8C0-0EFF-41C1-ADAB-6D7997D21780}">
      <dgm:prSet/>
      <dgm:spPr/>
      <dgm:t>
        <a:bodyPr/>
        <a:lstStyle/>
        <a:p>
          <a:endParaRPr lang="en-US"/>
        </a:p>
      </dgm:t>
    </dgm:pt>
    <dgm:pt modelId="{30933F95-BE53-4215-9597-EDAF767F5DF3}" type="pres">
      <dgm:prSet presAssocID="{06A79445-25AE-423D-BF9A-E6D4ADF6DE09}" presName="hierChild1" presStyleCnt="0">
        <dgm:presLayoutVars>
          <dgm:chPref val="1"/>
          <dgm:dir/>
          <dgm:animOne val="branch"/>
          <dgm:animLvl val="lvl"/>
          <dgm:resizeHandles/>
        </dgm:presLayoutVars>
      </dgm:prSet>
      <dgm:spPr/>
    </dgm:pt>
    <dgm:pt modelId="{CC3D26FF-1DAC-4AAF-8BF4-14CF5D864116}" type="pres">
      <dgm:prSet presAssocID="{71411525-43E3-45ED-9C66-2CA0640FEB8D}" presName="hierRoot1" presStyleCnt="0"/>
      <dgm:spPr/>
    </dgm:pt>
    <dgm:pt modelId="{236AAADD-C094-4055-8336-51152B5D449A}" type="pres">
      <dgm:prSet presAssocID="{71411525-43E3-45ED-9C66-2CA0640FEB8D}" presName="composite" presStyleCnt="0"/>
      <dgm:spPr/>
    </dgm:pt>
    <dgm:pt modelId="{809C67DC-8DB9-431E-BC4E-F248949774CA}" type="pres">
      <dgm:prSet presAssocID="{71411525-43E3-45ED-9C66-2CA0640FEB8D}" presName="background" presStyleLbl="node0" presStyleIdx="0" presStyleCnt="4"/>
      <dgm:spPr/>
    </dgm:pt>
    <dgm:pt modelId="{DC98AC5F-BFD2-470E-9F80-41C4582FCDA3}" type="pres">
      <dgm:prSet presAssocID="{71411525-43E3-45ED-9C66-2CA0640FEB8D}" presName="text" presStyleLbl="fgAcc0" presStyleIdx="0" presStyleCnt="4">
        <dgm:presLayoutVars>
          <dgm:chPref val="3"/>
        </dgm:presLayoutVars>
      </dgm:prSet>
      <dgm:spPr/>
    </dgm:pt>
    <dgm:pt modelId="{5C2B1794-E523-4084-950E-B8E9EC8FD536}" type="pres">
      <dgm:prSet presAssocID="{71411525-43E3-45ED-9C66-2CA0640FEB8D}" presName="hierChild2" presStyleCnt="0"/>
      <dgm:spPr/>
    </dgm:pt>
    <dgm:pt modelId="{F53991D2-A86F-4935-A9A0-71BC0FF36FC2}" type="pres">
      <dgm:prSet presAssocID="{BF48F17E-4F04-4BE2-9328-F12BFF71C592}" presName="hierRoot1" presStyleCnt="0"/>
      <dgm:spPr/>
    </dgm:pt>
    <dgm:pt modelId="{99D35FE3-C1CB-428D-BE1B-86A6F7DD699C}" type="pres">
      <dgm:prSet presAssocID="{BF48F17E-4F04-4BE2-9328-F12BFF71C592}" presName="composite" presStyleCnt="0"/>
      <dgm:spPr/>
    </dgm:pt>
    <dgm:pt modelId="{B051C432-D00C-422F-B8C2-7A742306C204}" type="pres">
      <dgm:prSet presAssocID="{BF48F17E-4F04-4BE2-9328-F12BFF71C592}" presName="background" presStyleLbl="node0" presStyleIdx="1" presStyleCnt="4"/>
      <dgm:spPr/>
    </dgm:pt>
    <dgm:pt modelId="{6A97EF7D-70C4-4B7A-9D2C-A44E5B564D15}" type="pres">
      <dgm:prSet presAssocID="{BF48F17E-4F04-4BE2-9328-F12BFF71C592}" presName="text" presStyleLbl="fgAcc0" presStyleIdx="1" presStyleCnt="4">
        <dgm:presLayoutVars>
          <dgm:chPref val="3"/>
        </dgm:presLayoutVars>
      </dgm:prSet>
      <dgm:spPr/>
    </dgm:pt>
    <dgm:pt modelId="{A54BE39C-C6B1-4F28-9F7B-8FAA7FAAA9AA}" type="pres">
      <dgm:prSet presAssocID="{BF48F17E-4F04-4BE2-9328-F12BFF71C592}" presName="hierChild2" presStyleCnt="0"/>
      <dgm:spPr/>
    </dgm:pt>
    <dgm:pt modelId="{5855325D-6321-41CB-B202-0F61E308FA54}" type="pres">
      <dgm:prSet presAssocID="{C17F1757-C74E-4F6A-AD73-03F76D41753A}" presName="hierRoot1" presStyleCnt="0"/>
      <dgm:spPr/>
    </dgm:pt>
    <dgm:pt modelId="{B5536CB1-5943-4C19-813C-6039C2F5EC06}" type="pres">
      <dgm:prSet presAssocID="{C17F1757-C74E-4F6A-AD73-03F76D41753A}" presName="composite" presStyleCnt="0"/>
      <dgm:spPr/>
    </dgm:pt>
    <dgm:pt modelId="{D1C5FD2C-F7E2-4BA0-80E8-F4721ADA6843}" type="pres">
      <dgm:prSet presAssocID="{C17F1757-C74E-4F6A-AD73-03F76D41753A}" presName="background" presStyleLbl="node0" presStyleIdx="2" presStyleCnt="4"/>
      <dgm:spPr/>
    </dgm:pt>
    <dgm:pt modelId="{03768581-DBE8-4A7B-AC50-938804A28A4E}" type="pres">
      <dgm:prSet presAssocID="{C17F1757-C74E-4F6A-AD73-03F76D41753A}" presName="text" presStyleLbl="fgAcc0" presStyleIdx="2" presStyleCnt="4">
        <dgm:presLayoutVars>
          <dgm:chPref val="3"/>
        </dgm:presLayoutVars>
      </dgm:prSet>
      <dgm:spPr/>
    </dgm:pt>
    <dgm:pt modelId="{9A0E1412-E599-4A53-BC60-88BFFBBEAB9B}" type="pres">
      <dgm:prSet presAssocID="{C17F1757-C74E-4F6A-AD73-03F76D41753A}" presName="hierChild2" presStyleCnt="0"/>
      <dgm:spPr/>
    </dgm:pt>
    <dgm:pt modelId="{7476CB20-0944-42D5-8679-57E0C2D2AB4B}" type="pres">
      <dgm:prSet presAssocID="{DC26FDE0-A86B-47ED-B334-2D9CF7FBC999}" presName="hierRoot1" presStyleCnt="0"/>
      <dgm:spPr/>
    </dgm:pt>
    <dgm:pt modelId="{7ECDEAAB-2D79-4056-8F47-810A24FB61D5}" type="pres">
      <dgm:prSet presAssocID="{DC26FDE0-A86B-47ED-B334-2D9CF7FBC999}" presName="composite" presStyleCnt="0"/>
      <dgm:spPr/>
    </dgm:pt>
    <dgm:pt modelId="{692D0C39-776A-466F-B769-8120FC1990B2}" type="pres">
      <dgm:prSet presAssocID="{DC26FDE0-A86B-47ED-B334-2D9CF7FBC999}" presName="background" presStyleLbl="node0" presStyleIdx="3" presStyleCnt="4"/>
      <dgm:spPr/>
    </dgm:pt>
    <dgm:pt modelId="{0F5F34AC-9E4C-4EF8-9B22-04018791A9B5}" type="pres">
      <dgm:prSet presAssocID="{DC26FDE0-A86B-47ED-B334-2D9CF7FBC999}" presName="text" presStyleLbl="fgAcc0" presStyleIdx="3" presStyleCnt="4">
        <dgm:presLayoutVars>
          <dgm:chPref val="3"/>
        </dgm:presLayoutVars>
      </dgm:prSet>
      <dgm:spPr/>
    </dgm:pt>
    <dgm:pt modelId="{617FC3E6-33A1-4FD8-89B4-6ED7A25DA899}" type="pres">
      <dgm:prSet presAssocID="{DC26FDE0-A86B-47ED-B334-2D9CF7FBC999}" presName="hierChild2" presStyleCnt="0"/>
      <dgm:spPr/>
    </dgm:pt>
  </dgm:ptLst>
  <dgm:cxnLst>
    <dgm:cxn modelId="{9A859F2F-E43F-4112-AA34-173DD7DB2A2D}" type="presOf" srcId="{BF48F17E-4F04-4BE2-9328-F12BFF71C592}" destId="{6A97EF7D-70C4-4B7A-9D2C-A44E5B564D15}" srcOrd="0" destOrd="0" presId="urn:microsoft.com/office/officeart/2005/8/layout/hierarchy1"/>
    <dgm:cxn modelId="{66CB7338-B7C5-47E1-8E2D-51E515928E44}" srcId="{06A79445-25AE-423D-BF9A-E6D4ADF6DE09}" destId="{71411525-43E3-45ED-9C66-2CA0640FEB8D}" srcOrd="0" destOrd="0" parTransId="{64CE0DD9-D773-4F05-BC77-36285DC35EB8}" sibTransId="{1F4129F9-91D0-428A-A8B8-396758DD1FBD}"/>
    <dgm:cxn modelId="{2CA91E7A-6240-4D5E-9CB6-E06A57B11CA7}" type="presOf" srcId="{71411525-43E3-45ED-9C66-2CA0640FEB8D}" destId="{DC98AC5F-BFD2-470E-9F80-41C4582FCDA3}" srcOrd="0" destOrd="0" presId="urn:microsoft.com/office/officeart/2005/8/layout/hierarchy1"/>
    <dgm:cxn modelId="{9695E880-8E5A-4201-8CD4-1C7267C8D41D}" srcId="{06A79445-25AE-423D-BF9A-E6D4ADF6DE09}" destId="{C17F1757-C74E-4F6A-AD73-03F76D41753A}" srcOrd="2" destOrd="0" parTransId="{18953C2C-224D-4FD3-9240-9AD3D7FC0854}" sibTransId="{C6ECA6D2-F572-46D1-9634-18CB2ED89A28}"/>
    <dgm:cxn modelId="{37E3CE91-B233-44E8-80B2-CF3A212F5405}" type="presOf" srcId="{DC26FDE0-A86B-47ED-B334-2D9CF7FBC999}" destId="{0F5F34AC-9E4C-4EF8-9B22-04018791A9B5}" srcOrd="0" destOrd="0" presId="urn:microsoft.com/office/officeart/2005/8/layout/hierarchy1"/>
    <dgm:cxn modelId="{8F12D5B1-BEA1-4502-AEDF-DFD44B308A91}" type="presOf" srcId="{06A79445-25AE-423D-BF9A-E6D4ADF6DE09}" destId="{30933F95-BE53-4215-9597-EDAF767F5DF3}" srcOrd="0" destOrd="0" presId="urn:microsoft.com/office/officeart/2005/8/layout/hierarchy1"/>
    <dgm:cxn modelId="{A2DDC2BA-5F72-4532-82CE-879AD3AAF0ED}" srcId="{06A79445-25AE-423D-BF9A-E6D4ADF6DE09}" destId="{BF48F17E-4F04-4BE2-9328-F12BFF71C592}" srcOrd="1" destOrd="0" parTransId="{BB51C916-EF54-42A4-A4D9-578CB7D4745D}" sibTransId="{5497DB20-0B07-44A8-9171-DEAB3D6A7270}"/>
    <dgm:cxn modelId="{A799B8C0-0EFF-41C1-ADAB-6D7997D21780}" srcId="{06A79445-25AE-423D-BF9A-E6D4ADF6DE09}" destId="{DC26FDE0-A86B-47ED-B334-2D9CF7FBC999}" srcOrd="3" destOrd="0" parTransId="{7306DFF8-9B77-45BF-BF2C-82C9C82CAF01}" sibTransId="{50A63C3A-D7D8-4528-9CC5-6B503FD7544C}"/>
    <dgm:cxn modelId="{195417FE-444E-48AD-865F-C24E84D0AFCF}" type="presOf" srcId="{C17F1757-C74E-4F6A-AD73-03F76D41753A}" destId="{03768581-DBE8-4A7B-AC50-938804A28A4E}" srcOrd="0" destOrd="0" presId="urn:microsoft.com/office/officeart/2005/8/layout/hierarchy1"/>
    <dgm:cxn modelId="{092DBED1-E956-4D7A-B2E0-F3123C58DE73}" type="presParOf" srcId="{30933F95-BE53-4215-9597-EDAF767F5DF3}" destId="{CC3D26FF-1DAC-4AAF-8BF4-14CF5D864116}" srcOrd="0" destOrd="0" presId="urn:microsoft.com/office/officeart/2005/8/layout/hierarchy1"/>
    <dgm:cxn modelId="{F066DA60-8339-4C11-8C15-3BCAF83D2B00}" type="presParOf" srcId="{CC3D26FF-1DAC-4AAF-8BF4-14CF5D864116}" destId="{236AAADD-C094-4055-8336-51152B5D449A}" srcOrd="0" destOrd="0" presId="urn:microsoft.com/office/officeart/2005/8/layout/hierarchy1"/>
    <dgm:cxn modelId="{DAC79E36-FA2C-49F4-A123-DBA42279E9CF}" type="presParOf" srcId="{236AAADD-C094-4055-8336-51152B5D449A}" destId="{809C67DC-8DB9-431E-BC4E-F248949774CA}" srcOrd="0" destOrd="0" presId="urn:microsoft.com/office/officeart/2005/8/layout/hierarchy1"/>
    <dgm:cxn modelId="{3CFCD639-333B-4DF5-AC5F-55FCE0761187}" type="presParOf" srcId="{236AAADD-C094-4055-8336-51152B5D449A}" destId="{DC98AC5F-BFD2-470E-9F80-41C4582FCDA3}" srcOrd="1" destOrd="0" presId="urn:microsoft.com/office/officeart/2005/8/layout/hierarchy1"/>
    <dgm:cxn modelId="{6650949A-8710-4AF1-8558-4BC60924C037}" type="presParOf" srcId="{CC3D26FF-1DAC-4AAF-8BF4-14CF5D864116}" destId="{5C2B1794-E523-4084-950E-B8E9EC8FD536}" srcOrd="1" destOrd="0" presId="urn:microsoft.com/office/officeart/2005/8/layout/hierarchy1"/>
    <dgm:cxn modelId="{3F61C561-3EBC-40D0-93B1-C251B680DE8B}" type="presParOf" srcId="{30933F95-BE53-4215-9597-EDAF767F5DF3}" destId="{F53991D2-A86F-4935-A9A0-71BC0FF36FC2}" srcOrd="1" destOrd="0" presId="urn:microsoft.com/office/officeart/2005/8/layout/hierarchy1"/>
    <dgm:cxn modelId="{D16D6A60-14AD-40E8-B93E-00A54EA92126}" type="presParOf" srcId="{F53991D2-A86F-4935-A9A0-71BC0FF36FC2}" destId="{99D35FE3-C1CB-428D-BE1B-86A6F7DD699C}" srcOrd="0" destOrd="0" presId="urn:microsoft.com/office/officeart/2005/8/layout/hierarchy1"/>
    <dgm:cxn modelId="{54251FCA-C3CB-4C02-99F1-D93157408645}" type="presParOf" srcId="{99D35FE3-C1CB-428D-BE1B-86A6F7DD699C}" destId="{B051C432-D00C-422F-B8C2-7A742306C204}" srcOrd="0" destOrd="0" presId="urn:microsoft.com/office/officeart/2005/8/layout/hierarchy1"/>
    <dgm:cxn modelId="{9F2867B2-DD24-4DF5-9479-85F95A24CF8B}" type="presParOf" srcId="{99D35FE3-C1CB-428D-BE1B-86A6F7DD699C}" destId="{6A97EF7D-70C4-4B7A-9D2C-A44E5B564D15}" srcOrd="1" destOrd="0" presId="urn:microsoft.com/office/officeart/2005/8/layout/hierarchy1"/>
    <dgm:cxn modelId="{8EFAA278-4304-4361-AA60-85397F0DDD99}" type="presParOf" srcId="{F53991D2-A86F-4935-A9A0-71BC0FF36FC2}" destId="{A54BE39C-C6B1-4F28-9F7B-8FAA7FAAA9AA}" srcOrd="1" destOrd="0" presId="urn:microsoft.com/office/officeart/2005/8/layout/hierarchy1"/>
    <dgm:cxn modelId="{8EA450F6-3272-46E6-A1D9-316C9BB20DDB}" type="presParOf" srcId="{30933F95-BE53-4215-9597-EDAF767F5DF3}" destId="{5855325D-6321-41CB-B202-0F61E308FA54}" srcOrd="2" destOrd="0" presId="urn:microsoft.com/office/officeart/2005/8/layout/hierarchy1"/>
    <dgm:cxn modelId="{99AAB766-3A05-472D-9FDC-466A3519DA64}" type="presParOf" srcId="{5855325D-6321-41CB-B202-0F61E308FA54}" destId="{B5536CB1-5943-4C19-813C-6039C2F5EC06}" srcOrd="0" destOrd="0" presId="urn:microsoft.com/office/officeart/2005/8/layout/hierarchy1"/>
    <dgm:cxn modelId="{CC4D650D-A3E3-4936-AE74-213A36294618}" type="presParOf" srcId="{B5536CB1-5943-4C19-813C-6039C2F5EC06}" destId="{D1C5FD2C-F7E2-4BA0-80E8-F4721ADA6843}" srcOrd="0" destOrd="0" presId="urn:microsoft.com/office/officeart/2005/8/layout/hierarchy1"/>
    <dgm:cxn modelId="{35027C12-E09B-4241-996B-42E4679913E7}" type="presParOf" srcId="{B5536CB1-5943-4C19-813C-6039C2F5EC06}" destId="{03768581-DBE8-4A7B-AC50-938804A28A4E}" srcOrd="1" destOrd="0" presId="urn:microsoft.com/office/officeart/2005/8/layout/hierarchy1"/>
    <dgm:cxn modelId="{A419183C-AA0B-4914-A8DF-AD63142368FB}" type="presParOf" srcId="{5855325D-6321-41CB-B202-0F61E308FA54}" destId="{9A0E1412-E599-4A53-BC60-88BFFBBEAB9B}" srcOrd="1" destOrd="0" presId="urn:microsoft.com/office/officeart/2005/8/layout/hierarchy1"/>
    <dgm:cxn modelId="{782EBD40-396B-46E0-A6E8-415F0A416E15}" type="presParOf" srcId="{30933F95-BE53-4215-9597-EDAF767F5DF3}" destId="{7476CB20-0944-42D5-8679-57E0C2D2AB4B}" srcOrd="3" destOrd="0" presId="urn:microsoft.com/office/officeart/2005/8/layout/hierarchy1"/>
    <dgm:cxn modelId="{07ECA043-932C-460C-A2AB-B663D64B96E3}" type="presParOf" srcId="{7476CB20-0944-42D5-8679-57E0C2D2AB4B}" destId="{7ECDEAAB-2D79-4056-8F47-810A24FB61D5}" srcOrd="0" destOrd="0" presId="urn:microsoft.com/office/officeart/2005/8/layout/hierarchy1"/>
    <dgm:cxn modelId="{922A8F22-6C80-4EC5-975D-E58EE14AB291}" type="presParOf" srcId="{7ECDEAAB-2D79-4056-8F47-810A24FB61D5}" destId="{692D0C39-776A-466F-B769-8120FC1990B2}" srcOrd="0" destOrd="0" presId="urn:microsoft.com/office/officeart/2005/8/layout/hierarchy1"/>
    <dgm:cxn modelId="{12401171-C77B-4AAD-ADAA-CA713C0DD59E}" type="presParOf" srcId="{7ECDEAAB-2D79-4056-8F47-810A24FB61D5}" destId="{0F5F34AC-9E4C-4EF8-9B22-04018791A9B5}" srcOrd="1" destOrd="0" presId="urn:microsoft.com/office/officeart/2005/8/layout/hierarchy1"/>
    <dgm:cxn modelId="{E09D2D99-2848-4E15-A965-68AAA1879405}" type="presParOf" srcId="{7476CB20-0944-42D5-8679-57E0C2D2AB4B}" destId="{617FC3E6-33A1-4FD8-89B4-6ED7A25DA89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18CBC8-735C-4040-A5C5-D3A3128177F2}"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lang="en-US"/>
        </a:p>
      </dgm:t>
    </dgm:pt>
    <dgm:pt modelId="{E8F9BFBD-6B0A-4C27-A231-B2953BAFFD8E}">
      <dgm:prSet/>
      <dgm:spPr/>
      <dgm:t>
        <a:bodyPr/>
        <a:lstStyle/>
        <a:p>
          <a:pPr>
            <a:defRPr cap="all"/>
          </a:pPr>
          <a:r>
            <a:rPr lang="en-US" cap="none" dirty="0"/>
            <a:t>You can use  the dbt diary card (p.262-5) to track the skills you’re learning. We, however, recommend using the evolving skills list that we’ll provide to keep track of the skills that are particularly helpful to you</a:t>
          </a:r>
        </a:p>
      </dgm:t>
    </dgm:pt>
    <dgm:pt modelId="{4649D16A-5E38-4C6C-8B40-622B62B30AA8}" type="parTrans" cxnId="{D38EF078-373E-40A6-920B-092783F8D348}">
      <dgm:prSet/>
      <dgm:spPr/>
      <dgm:t>
        <a:bodyPr/>
        <a:lstStyle/>
        <a:p>
          <a:endParaRPr lang="en-US"/>
        </a:p>
      </dgm:t>
    </dgm:pt>
    <dgm:pt modelId="{B413DB51-E341-43CD-A027-124DD8896033}" type="sibTrans" cxnId="{D38EF078-373E-40A6-920B-092783F8D348}">
      <dgm:prSet/>
      <dgm:spPr/>
      <dgm:t>
        <a:bodyPr/>
        <a:lstStyle/>
        <a:p>
          <a:endParaRPr lang="en-US"/>
        </a:p>
      </dgm:t>
    </dgm:pt>
    <dgm:pt modelId="{79B81AF8-7BCB-414E-A265-46D7D0A92F4D}">
      <dgm:prSet/>
      <dgm:spPr/>
      <dgm:t>
        <a:bodyPr/>
        <a:lstStyle/>
        <a:p>
          <a:pPr>
            <a:defRPr cap="all"/>
          </a:pPr>
          <a:r>
            <a:rPr lang="en-US" cap="none" dirty="0"/>
            <a:t>If you have time, try the exercises found in the  workbook. If your time is limited, skip the exercises in the workbook and focus on the 6 tools and 4 strategies covered in the manual.</a:t>
          </a:r>
        </a:p>
      </dgm:t>
    </dgm:pt>
    <dgm:pt modelId="{8D8455A8-E804-4119-A235-B5DB27257E5A}" type="parTrans" cxnId="{C4B7A5C1-FF99-4C60-91D3-08340636D1D0}">
      <dgm:prSet/>
      <dgm:spPr/>
      <dgm:t>
        <a:bodyPr/>
        <a:lstStyle/>
        <a:p>
          <a:endParaRPr lang="en-US"/>
        </a:p>
      </dgm:t>
    </dgm:pt>
    <dgm:pt modelId="{774F73AD-F1D4-4740-8BFA-9F4F75E87741}" type="sibTrans" cxnId="{C4B7A5C1-FF99-4C60-91D3-08340636D1D0}">
      <dgm:prSet/>
      <dgm:spPr/>
      <dgm:t>
        <a:bodyPr/>
        <a:lstStyle/>
        <a:p>
          <a:endParaRPr lang="en-US"/>
        </a:p>
      </dgm:t>
    </dgm:pt>
    <dgm:pt modelId="{8237460B-D510-4159-A65A-E1F92868D029}" type="pres">
      <dgm:prSet presAssocID="{1C18CBC8-735C-4040-A5C5-D3A3128177F2}" presName="hierChild1" presStyleCnt="0">
        <dgm:presLayoutVars>
          <dgm:chPref val="1"/>
          <dgm:dir/>
          <dgm:animOne val="branch"/>
          <dgm:animLvl val="lvl"/>
          <dgm:resizeHandles/>
        </dgm:presLayoutVars>
      </dgm:prSet>
      <dgm:spPr/>
    </dgm:pt>
    <dgm:pt modelId="{91F2EAE5-041C-41E9-AA89-82CB8AAD72D4}" type="pres">
      <dgm:prSet presAssocID="{E8F9BFBD-6B0A-4C27-A231-B2953BAFFD8E}" presName="hierRoot1" presStyleCnt="0"/>
      <dgm:spPr/>
    </dgm:pt>
    <dgm:pt modelId="{EC55FF9D-EEC3-456A-A4F2-163AA45276C5}" type="pres">
      <dgm:prSet presAssocID="{E8F9BFBD-6B0A-4C27-A231-B2953BAFFD8E}" presName="composite" presStyleCnt="0"/>
      <dgm:spPr/>
    </dgm:pt>
    <dgm:pt modelId="{F41B8194-4E08-4307-9EE7-2F0E361E6971}" type="pres">
      <dgm:prSet presAssocID="{E8F9BFBD-6B0A-4C27-A231-B2953BAFFD8E}" presName="background" presStyleLbl="node0" presStyleIdx="0" presStyleCnt="2"/>
      <dgm:spPr/>
    </dgm:pt>
    <dgm:pt modelId="{5A61FC48-CBFB-455E-8F45-708298F4D890}" type="pres">
      <dgm:prSet presAssocID="{E8F9BFBD-6B0A-4C27-A231-B2953BAFFD8E}" presName="text" presStyleLbl="fgAcc0" presStyleIdx="0" presStyleCnt="2">
        <dgm:presLayoutVars>
          <dgm:chPref val="3"/>
        </dgm:presLayoutVars>
      </dgm:prSet>
      <dgm:spPr/>
    </dgm:pt>
    <dgm:pt modelId="{297B7E4F-1B7F-4FE6-9AA6-904BACC38125}" type="pres">
      <dgm:prSet presAssocID="{E8F9BFBD-6B0A-4C27-A231-B2953BAFFD8E}" presName="hierChild2" presStyleCnt="0"/>
      <dgm:spPr/>
    </dgm:pt>
    <dgm:pt modelId="{1EC631C6-EE7D-43A1-9BEA-5B738FF197B6}" type="pres">
      <dgm:prSet presAssocID="{79B81AF8-7BCB-414E-A265-46D7D0A92F4D}" presName="hierRoot1" presStyleCnt="0"/>
      <dgm:spPr/>
    </dgm:pt>
    <dgm:pt modelId="{7630366F-5DAD-4DE3-9315-063ECF81DE46}" type="pres">
      <dgm:prSet presAssocID="{79B81AF8-7BCB-414E-A265-46D7D0A92F4D}" presName="composite" presStyleCnt="0"/>
      <dgm:spPr/>
    </dgm:pt>
    <dgm:pt modelId="{AE8A3EB7-E7C1-4B07-BEA8-92F86B11C0DC}" type="pres">
      <dgm:prSet presAssocID="{79B81AF8-7BCB-414E-A265-46D7D0A92F4D}" presName="background" presStyleLbl="node0" presStyleIdx="1" presStyleCnt="2"/>
      <dgm:spPr/>
    </dgm:pt>
    <dgm:pt modelId="{242F847B-27D8-4DE9-BFFF-929502BB65D3}" type="pres">
      <dgm:prSet presAssocID="{79B81AF8-7BCB-414E-A265-46D7D0A92F4D}" presName="text" presStyleLbl="fgAcc0" presStyleIdx="1" presStyleCnt="2">
        <dgm:presLayoutVars>
          <dgm:chPref val="3"/>
        </dgm:presLayoutVars>
      </dgm:prSet>
      <dgm:spPr/>
    </dgm:pt>
    <dgm:pt modelId="{74E4DD59-2954-469F-A032-64B99768D37C}" type="pres">
      <dgm:prSet presAssocID="{79B81AF8-7BCB-414E-A265-46D7D0A92F4D}" presName="hierChild2" presStyleCnt="0"/>
      <dgm:spPr/>
    </dgm:pt>
  </dgm:ptLst>
  <dgm:cxnLst>
    <dgm:cxn modelId="{70C15521-8EB7-492D-A3BE-D171A52564DA}" type="presOf" srcId="{1C18CBC8-735C-4040-A5C5-D3A3128177F2}" destId="{8237460B-D510-4159-A65A-E1F92868D029}" srcOrd="0" destOrd="0" presId="urn:microsoft.com/office/officeart/2005/8/layout/hierarchy1"/>
    <dgm:cxn modelId="{FF16BA36-F933-4B69-AE82-CAF95139766F}" type="presOf" srcId="{79B81AF8-7BCB-414E-A265-46D7D0A92F4D}" destId="{242F847B-27D8-4DE9-BFFF-929502BB65D3}" srcOrd="0" destOrd="0" presId="urn:microsoft.com/office/officeart/2005/8/layout/hierarchy1"/>
    <dgm:cxn modelId="{D38EF078-373E-40A6-920B-092783F8D348}" srcId="{1C18CBC8-735C-4040-A5C5-D3A3128177F2}" destId="{E8F9BFBD-6B0A-4C27-A231-B2953BAFFD8E}" srcOrd="0" destOrd="0" parTransId="{4649D16A-5E38-4C6C-8B40-622B62B30AA8}" sibTransId="{B413DB51-E341-43CD-A027-124DD8896033}"/>
    <dgm:cxn modelId="{C4B7A5C1-FF99-4C60-91D3-08340636D1D0}" srcId="{1C18CBC8-735C-4040-A5C5-D3A3128177F2}" destId="{79B81AF8-7BCB-414E-A265-46D7D0A92F4D}" srcOrd="1" destOrd="0" parTransId="{8D8455A8-E804-4119-A235-B5DB27257E5A}" sibTransId="{774F73AD-F1D4-4740-8BFA-9F4F75E87741}"/>
    <dgm:cxn modelId="{F15BDDF3-AB02-4DB8-A76B-03849DC064BB}" type="presOf" srcId="{E8F9BFBD-6B0A-4C27-A231-B2953BAFFD8E}" destId="{5A61FC48-CBFB-455E-8F45-708298F4D890}" srcOrd="0" destOrd="0" presId="urn:microsoft.com/office/officeart/2005/8/layout/hierarchy1"/>
    <dgm:cxn modelId="{12C330B5-E205-4CFC-B45A-A92F4C6F097B}" type="presParOf" srcId="{8237460B-D510-4159-A65A-E1F92868D029}" destId="{91F2EAE5-041C-41E9-AA89-82CB8AAD72D4}" srcOrd="0" destOrd="0" presId="urn:microsoft.com/office/officeart/2005/8/layout/hierarchy1"/>
    <dgm:cxn modelId="{9E5F1276-FFE6-4F15-A472-F6DC18FFAEFB}" type="presParOf" srcId="{91F2EAE5-041C-41E9-AA89-82CB8AAD72D4}" destId="{EC55FF9D-EEC3-456A-A4F2-163AA45276C5}" srcOrd="0" destOrd="0" presId="urn:microsoft.com/office/officeart/2005/8/layout/hierarchy1"/>
    <dgm:cxn modelId="{9FD705FB-4AFB-49FC-89D0-227E81BD5D9A}" type="presParOf" srcId="{EC55FF9D-EEC3-456A-A4F2-163AA45276C5}" destId="{F41B8194-4E08-4307-9EE7-2F0E361E6971}" srcOrd="0" destOrd="0" presId="urn:microsoft.com/office/officeart/2005/8/layout/hierarchy1"/>
    <dgm:cxn modelId="{ADD0CA47-AB79-4333-8527-27CD51458A9C}" type="presParOf" srcId="{EC55FF9D-EEC3-456A-A4F2-163AA45276C5}" destId="{5A61FC48-CBFB-455E-8F45-708298F4D890}" srcOrd="1" destOrd="0" presId="urn:microsoft.com/office/officeart/2005/8/layout/hierarchy1"/>
    <dgm:cxn modelId="{8FA6DE95-FD38-4D94-83F7-02D5FFC1B6DE}" type="presParOf" srcId="{91F2EAE5-041C-41E9-AA89-82CB8AAD72D4}" destId="{297B7E4F-1B7F-4FE6-9AA6-904BACC38125}" srcOrd="1" destOrd="0" presId="urn:microsoft.com/office/officeart/2005/8/layout/hierarchy1"/>
    <dgm:cxn modelId="{AC692066-F4FE-447F-84A2-1E4D06C57A07}" type="presParOf" srcId="{8237460B-D510-4159-A65A-E1F92868D029}" destId="{1EC631C6-EE7D-43A1-9BEA-5B738FF197B6}" srcOrd="1" destOrd="0" presId="urn:microsoft.com/office/officeart/2005/8/layout/hierarchy1"/>
    <dgm:cxn modelId="{C7401865-E88E-406E-B915-9260A1414908}" type="presParOf" srcId="{1EC631C6-EE7D-43A1-9BEA-5B738FF197B6}" destId="{7630366F-5DAD-4DE3-9315-063ECF81DE46}" srcOrd="0" destOrd="0" presId="urn:microsoft.com/office/officeart/2005/8/layout/hierarchy1"/>
    <dgm:cxn modelId="{D0BD6ABE-DE4C-451A-AD55-E241524CB5A0}" type="presParOf" srcId="{7630366F-5DAD-4DE3-9315-063ECF81DE46}" destId="{AE8A3EB7-E7C1-4B07-BEA8-92F86B11C0DC}" srcOrd="0" destOrd="0" presId="urn:microsoft.com/office/officeart/2005/8/layout/hierarchy1"/>
    <dgm:cxn modelId="{89B49F67-302C-4ABB-9E8E-A5A64E895A63}" type="presParOf" srcId="{7630366F-5DAD-4DE3-9315-063ECF81DE46}" destId="{242F847B-27D8-4DE9-BFFF-929502BB65D3}" srcOrd="1" destOrd="0" presId="urn:microsoft.com/office/officeart/2005/8/layout/hierarchy1"/>
    <dgm:cxn modelId="{976DD268-A6BF-4E3A-A12F-34930F819B7C}" type="presParOf" srcId="{1EC631C6-EE7D-43A1-9BEA-5B738FF197B6}" destId="{74E4DD59-2954-469F-A032-64B99768D37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37847A-6B85-4D6C-9198-6F6ECBA29AC6}" type="doc">
      <dgm:prSet loTypeId="urn:microsoft.com/office/officeart/2005/8/layout/process1" loCatId="process" qsTypeId="urn:microsoft.com/office/officeart/2005/8/quickstyle/simple1" qsCatId="simple" csTypeId="urn:microsoft.com/office/officeart/2005/8/colors/colorful2" csCatId="colorful" phldr="1"/>
      <dgm:spPr/>
      <dgm:t>
        <a:bodyPr/>
        <a:lstStyle/>
        <a:p>
          <a:endParaRPr lang="en-US"/>
        </a:p>
      </dgm:t>
    </dgm:pt>
    <dgm:pt modelId="{E5CAE3FC-3632-49D6-AA54-B09700081A9C}">
      <dgm:prSet custT="1"/>
      <dgm:spPr/>
      <dgm:t>
        <a:bodyPr/>
        <a:lstStyle/>
        <a:p>
          <a:r>
            <a:rPr lang="en-US" sz="1800" dirty="0">
              <a:solidFill>
                <a:schemeClr val="tx1"/>
              </a:solidFill>
            </a:rPr>
            <a:t>A crisis </a:t>
          </a:r>
          <a:r>
            <a:rPr lang="en-US" sz="1800" dirty="0">
              <a:solidFill>
                <a:schemeClr val="bg1"/>
              </a:solidFill>
            </a:rPr>
            <a:t>is a time of perceived intense difficulty, trouble, or danger. </a:t>
          </a:r>
        </a:p>
      </dgm:t>
    </dgm:pt>
    <dgm:pt modelId="{41F198AC-870A-4F98-9B83-109391111E06}" type="parTrans" cxnId="{D479F071-68BC-4C01-AE8E-96D824436EFD}">
      <dgm:prSet/>
      <dgm:spPr/>
      <dgm:t>
        <a:bodyPr/>
        <a:lstStyle/>
        <a:p>
          <a:endParaRPr lang="en-US"/>
        </a:p>
      </dgm:t>
    </dgm:pt>
    <dgm:pt modelId="{A7AD5942-3A4E-4CF7-88D7-A5FECC895FBE}" type="sibTrans" cxnId="{D479F071-68BC-4C01-AE8E-96D824436EFD}">
      <dgm:prSet/>
      <dgm:spPr/>
      <dgm:t>
        <a:bodyPr/>
        <a:lstStyle/>
        <a:p>
          <a:endParaRPr lang="en-US"/>
        </a:p>
      </dgm:t>
    </dgm:pt>
    <dgm:pt modelId="{2E47BADD-112E-43E9-AEDA-1D457B80BAB0}">
      <dgm:prSet custT="1"/>
      <dgm:spPr/>
      <dgm:t>
        <a:bodyPr/>
        <a:lstStyle/>
        <a:p>
          <a:r>
            <a:rPr lang="en-US" sz="1800" dirty="0">
              <a:solidFill>
                <a:schemeClr val="tx1"/>
              </a:solidFill>
            </a:rPr>
            <a:t>Crisis plans </a:t>
          </a:r>
          <a:r>
            <a:rPr lang="en-US" sz="1800" dirty="0">
              <a:solidFill>
                <a:schemeClr val="bg1"/>
              </a:solidFill>
            </a:rPr>
            <a:t>and distress tolerance skills are the first material introduced in DBT and the Simple course because crisis are  critical events that absolutely need to be understood and managed before anything else. Crisis have the potential to be devastating, but when skillfully managed, they can help us learn to cope better in the future.</a:t>
          </a:r>
        </a:p>
      </dgm:t>
    </dgm:pt>
    <dgm:pt modelId="{1E6CE6DB-3102-4B58-9ABE-2EA6A1698F27}" type="parTrans" cxnId="{3F8716E4-FEE2-43F3-B813-1EB52204E6CD}">
      <dgm:prSet/>
      <dgm:spPr/>
      <dgm:t>
        <a:bodyPr/>
        <a:lstStyle/>
        <a:p>
          <a:endParaRPr lang="en-US"/>
        </a:p>
      </dgm:t>
    </dgm:pt>
    <dgm:pt modelId="{2633D10A-6F99-4B2F-8595-D79FF48CDAA8}" type="sibTrans" cxnId="{3F8716E4-FEE2-43F3-B813-1EB52204E6CD}">
      <dgm:prSet/>
      <dgm:spPr/>
      <dgm:t>
        <a:bodyPr/>
        <a:lstStyle/>
        <a:p>
          <a:endParaRPr lang="en-US"/>
        </a:p>
      </dgm:t>
    </dgm:pt>
    <dgm:pt modelId="{1460007B-C530-4874-8D53-75B8AD03D0E3}">
      <dgm:prSet custT="1"/>
      <dgm:spPr/>
      <dgm:t>
        <a:bodyPr/>
        <a:lstStyle/>
        <a:p>
          <a:r>
            <a:rPr lang="en-US" sz="1800" dirty="0">
              <a:solidFill>
                <a:schemeClr val="bg1"/>
              </a:solidFill>
            </a:rPr>
            <a:t>To develop crisis plans you will need the DBT distress tolerance skills. That is why the first simple tool, </a:t>
          </a:r>
          <a:r>
            <a:rPr lang="en-US" sz="1800" dirty="0">
              <a:solidFill>
                <a:schemeClr val="tx1"/>
              </a:solidFill>
            </a:rPr>
            <a:t>crisis</a:t>
          </a:r>
          <a:r>
            <a:rPr lang="en-US" sz="1800" dirty="0">
              <a:solidFill>
                <a:schemeClr val="bg1"/>
              </a:solidFill>
            </a:rPr>
            <a:t> </a:t>
          </a:r>
          <a:r>
            <a:rPr lang="en-US" sz="1800" dirty="0">
              <a:solidFill>
                <a:schemeClr val="tx1"/>
              </a:solidFill>
            </a:rPr>
            <a:t>plans</a:t>
          </a:r>
          <a:r>
            <a:rPr lang="en-US" sz="1800" dirty="0">
              <a:solidFill>
                <a:schemeClr val="bg1"/>
              </a:solidFill>
            </a:rPr>
            <a:t>, are introduced at the same time as are the DBT distress tolerance skills which we will discuss over the next few weeks</a:t>
          </a:r>
        </a:p>
      </dgm:t>
    </dgm:pt>
    <dgm:pt modelId="{033F05AA-82EB-4161-8A97-B02269030C13}" type="parTrans" cxnId="{33DA7E20-FE9C-44E5-B1AF-44059387FD77}">
      <dgm:prSet/>
      <dgm:spPr/>
      <dgm:t>
        <a:bodyPr/>
        <a:lstStyle/>
        <a:p>
          <a:endParaRPr lang="en-US"/>
        </a:p>
      </dgm:t>
    </dgm:pt>
    <dgm:pt modelId="{89A69798-D252-43E7-8A2B-D0A07CE0721B}" type="sibTrans" cxnId="{33DA7E20-FE9C-44E5-B1AF-44059387FD77}">
      <dgm:prSet/>
      <dgm:spPr/>
      <dgm:t>
        <a:bodyPr/>
        <a:lstStyle/>
        <a:p>
          <a:endParaRPr lang="en-US"/>
        </a:p>
      </dgm:t>
    </dgm:pt>
    <dgm:pt modelId="{DB8539EC-8428-4938-9345-53CF1CB6B599}">
      <dgm:prSet custT="1"/>
      <dgm:spPr/>
      <dgm:t>
        <a:bodyPr/>
        <a:lstStyle/>
        <a:p>
          <a:r>
            <a:rPr lang="en-US" sz="1800" dirty="0">
              <a:solidFill>
                <a:schemeClr val="bg1"/>
              </a:solidFill>
            </a:rPr>
            <a:t>A personal crisis is a state of feeling which might be associated with an internal experience of confusion and anxiety to a degree that formally successful coping mechanisms fail us, and ineffective decisions and behaviors take their place. As a result, the person in crisis may feel confused, vulnerable, anxious, afraid, angry, guilty, hopeless or helpless.</a:t>
          </a:r>
        </a:p>
      </dgm:t>
    </dgm:pt>
    <dgm:pt modelId="{063F51C7-CC58-4194-B570-ABA3A8B868BB}" type="parTrans" cxnId="{749CC901-08F0-4D9E-9A7F-230A567886E6}">
      <dgm:prSet/>
      <dgm:spPr/>
      <dgm:t>
        <a:bodyPr/>
        <a:lstStyle/>
        <a:p>
          <a:endParaRPr lang="en-CA"/>
        </a:p>
      </dgm:t>
    </dgm:pt>
    <dgm:pt modelId="{1BA43C3A-F362-4D9C-8143-A5FE005041FD}" type="sibTrans" cxnId="{749CC901-08F0-4D9E-9A7F-230A567886E6}">
      <dgm:prSet/>
      <dgm:spPr/>
      <dgm:t>
        <a:bodyPr/>
        <a:lstStyle/>
        <a:p>
          <a:endParaRPr lang="en-CA"/>
        </a:p>
      </dgm:t>
    </dgm:pt>
    <dgm:pt modelId="{89054D1C-D774-46AC-8242-690D097DBCA9}" type="pres">
      <dgm:prSet presAssocID="{2E37847A-6B85-4D6C-9198-6F6ECBA29AC6}" presName="Name0" presStyleCnt="0">
        <dgm:presLayoutVars>
          <dgm:dir/>
          <dgm:resizeHandles val="exact"/>
        </dgm:presLayoutVars>
      </dgm:prSet>
      <dgm:spPr/>
    </dgm:pt>
    <dgm:pt modelId="{31452304-BDBD-4274-8BED-79FF61703BA7}" type="pres">
      <dgm:prSet presAssocID="{E5CAE3FC-3632-49D6-AA54-B09700081A9C}" presName="node" presStyleLbl="node1" presStyleIdx="0" presStyleCnt="4" custScaleY="26819" custLinFactNeighborX="13696" custLinFactNeighborY="-17295">
        <dgm:presLayoutVars>
          <dgm:bulletEnabled val="1"/>
        </dgm:presLayoutVars>
      </dgm:prSet>
      <dgm:spPr/>
    </dgm:pt>
    <dgm:pt modelId="{3C1FF1E3-9EDE-4545-9EB1-60A5A0421002}" type="pres">
      <dgm:prSet presAssocID="{A7AD5942-3A4E-4CF7-88D7-A5FECC895FBE}" presName="sibTrans" presStyleLbl="sibTrans2D1" presStyleIdx="0" presStyleCnt="3"/>
      <dgm:spPr/>
    </dgm:pt>
    <dgm:pt modelId="{9D135476-2F16-4EC7-B47D-F66D539CBCC6}" type="pres">
      <dgm:prSet presAssocID="{A7AD5942-3A4E-4CF7-88D7-A5FECC895FBE}" presName="connectorText" presStyleLbl="sibTrans2D1" presStyleIdx="0" presStyleCnt="3"/>
      <dgm:spPr/>
    </dgm:pt>
    <dgm:pt modelId="{6B70344D-7430-4883-8ED0-B71572AF01FD}" type="pres">
      <dgm:prSet presAssocID="{DB8539EC-8428-4938-9345-53CF1CB6B599}" presName="node" presStyleLbl="node1" presStyleIdx="1" presStyleCnt="4" custScaleY="100821" custLinFactNeighborX="-2113" custLinFactNeighborY="-17698">
        <dgm:presLayoutVars>
          <dgm:bulletEnabled val="1"/>
        </dgm:presLayoutVars>
      </dgm:prSet>
      <dgm:spPr/>
    </dgm:pt>
    <dgm:pt modelId="{714E9130-4526-4B11-9476-65EB9999E7C9}" type="pres">
      <dgm:prSet presAssocID="{1BA43C3A-F362-4D9C-8143-A5FE005041FD}" presName="sibTrans" presStyleLbl="sibTrans2D1" presStyleIdx="1" presStyleCnt="3"/>
      <dgm:spPr/>
    </dgm:pt>
    <dgm:pt modelId="{800C4307-7516-47E7-964A-F8E74DBCA7C0}" type="pres">
      <dgm:prSet presAssocID="{1BA43C3A-F362-4D9C-8143-A5FE005041FD}" presName="connectorText" presStyleLbl="sibTrans2D1" presStyleIdx="1" presStyleCnt="3"/>
      <dgm:spPr/>
    </dgm:pt>
    <dgm:pt modelId="{4091990A-CEF3-42CD-B423-2C8EB96B3475}" type="pres">
      <dgm:prSet presAssocID="{2E47BADD-112E-43E9-AEDA-1D457B80BAB0}" presName="node" presStyleLbl="node1" presStyleIdx="2" presStyleCnt="4" custScaleY="89887" custLinFactNeighborX="3158" custLinFactNeighborY="-16315">
        <dgm:presLayoutVars>
          <dgm:bulletEnabled val="1"/>
        </dgm:presLayoutVars>
      </dgm:prSet>
      <dgm:spPr/>
    </dgm:pt>
    <dgm:pt modelId="{ABAF99DB-1DF5-485B-A617-1DDC8006C270}" type="pres">
      <dgm:prSet presAssocID="{2633D10A-6F99-4B2F-8595-D79FF48CDAA8}" presName="sibTrans" presStyleLbl="sibTrans2D1" presStyleIdx="2" presStyleCnt="3"/>
      <dgm:spPr/>
    </dgm:pt>
    <dgm:pt modelId="{1D32BC17-7FBB-41C1-9A2F-B179C8120A45}" type="pres">
      <dgm:prSet presAssocID="{2633D10A-6F99-4B2F-8595-D79FF48CDAA8}" presName="connectorText" presStyleLbl="sibTrans2D1" presStyleIdx="2" presStyleCnt="3"/>
      <dgm:spPr/>
    </dgm:pt>
    <dgm:pt modelId="{87FCF396-E838-4339-BD44-F96BA297B55F}" type="pres">
      <dgm:prSet presAssocID="{1460007B-C530-4874-8D53-75B8AD03D0E3}" presName="node" presStyleLbl="node1" presStyleIdx="3" presStyleCnt="4" custScaleY="60820" custLinFactNeighborX="-900" custLinFactNeighborY="-18181">
        <dgm:presLayoutVars>
          <dgm:bulletEnabled val="1"/>
        </dgm:presLayoutVars>
      </dgm:prSet>
      <dgm:spPr/>
    </dgm:pt>
  </dgm:ptLst>
  <dgm:cxnLst>
    <dgm:cxn modelId="{749CC901-08F0-4D9E-9A7F-230A567886E6}" srcId="{2E37847A-6B85-4D6C-9198-6F6ECBA29AC6}" destId="{DB8539EC-8428-4938-9345-53CF1CB6B599}" srcOrd="1" destOrd="0" parTransId="{063F51C7-CC58-4194-B570-ABA3A8B868BB}" sibTransId="{1BA43C3A-F362-4D9C-8143-A5FE005041FD}"/>
    <dgm:cxn modelId="{1590B00B-56C1-42B7-A91A-BFBF164245F8}" type="presOf" srcId="{1BA43C3A-F362-4D9C-8143-A5FE005041FD}" destId="{800C4307-7516-47E7-964A-F8E74DBCA7C0}" srcOrd="1" destOrd="0" presId="urn:microsoft.com/office/officeart/2005/8/layout/process1"/>
    <dgm:cxn modelId="{73B5A81D-DE67-4DB5-888F-F5C27A61E5DA}" type="presOf" srcId="{2E47BADD-112E-43E9-AEDA-1D457B80BAB0}" destId="{4091990A-CEF3-42CD-B423-2C8EB96B3475}" srcOrd="0" destOrd="0" presId="urn:microsoft.com/office/officeart/2005/8/layout/process1"/>
    <dgm:cxn modelId="{33DA7E20-FE9C-44E5-B1AF-44059387FD77}" srcId="{2E37847A-6B85-4D6C-9198-6F6ECBA29AC6}" destId="{1460007B-C530-4874-8D53-75B8AD03D0E3}" srcOrd="3" destOrd="0" parTransId="{033F05AA-82EB-4161-8A97-B02269030C13}" sibTransId="{89A69798-D252-43E7-8A2B-D0A07CE0721B}"/>
    <dgm:cxn modelId="{FFAB425F-0986-4CAA-BF68-61470C85A414}" type="presOf" srcId="{2633D10A-6F99-4B2F-8595-D79FF48CDAA8}" destId="{1D32BC17-7FBB-41C1-9A2F-B179C8120A45}" srcOrd="1" destOrd="0" presId="urn:microsoft.com/office/officeart/2005/8/layout/process1"/>
    <dgm:cxn modelId="{C90A3644-8231-411C-8ADC-DA823F647219}" type="presOf" srcId="{A7AD5942-3A4E-4CF7-88D7-A5FECC895FBE}" destId="{9D135476-2F16-4EC7-B47D-F66D539CBCC6}" srcOrd="1" destOrd="0" presId="urn:microsoft.com/office/officeart/2005/8/layout/process1"/>
    <dgm:cxn modelId="{D479F071-68BC-4C01-AE8E-96D824436EFD}" srcId="{2E37847A-6B85-4D6C-9198-6F6ECBA29AC6}" destId="{E5CAE3FC-3632-49D6-AA54-B09700081A9C}" srcOrd="0" destOrd="0" parTransId="{41F198AC-870A-4F98-9B83-109391111E06}" sibTransId="{A7AD5942-3A4E-4CF7-88D7-A5FECC895FBE}"/>
    <dgm:cxn modelId="{B6763D52-B27A-4D30-9FF1-F891A41F959E}" type="presOf" srcId="{E5CAE3FC-3632-49D6-AA54-B09700081A9C}" destId="{31452304-BDBD-4274-8BED-79FF61703BA7}" srcOrd="0" destOrd="0" presId="urn:microsoft.com/office/officeart/2005/8/layout/process1"/>
    <dgm:cxn modelId="{40CB7452-ED82-4CD3-90CB-F0DD6F656FD4}" type="presOf" srcId="{2633D10A-6F99-4B2F-8595-D79FF48CDAA8}" destId="{ABAF99DB-1DF5-485B-A617-1DDC8006C270}" srcOrd="0" destOrd="0" presId="urn:microsoft.com/office/officeart/2005/8/layout/process1"/>
    <dgm:cxn modelId="{D2A54280-D0A2-44DC-B9E6-B9D18ABE4510}" type="presOf" srcId="{A7AD5942-3A4E-4CF7-88D7-A5FECC895FBE}" destId="{3C1FF1E3-9EDE-4545-9EB1-60A5A0421002}" srcOrd="0" destOrd="0" presId="urn:microsoft.com/office/officeart/2005/8/layout/process1"/>
    <dgm:cxn modelId="{79A65B8A-15F1-4E33-8556-05110CFFDA94}" type="presOf" srcId="{DB8539EC-8428-4938-9345-53CF1CB6B599}" destId="{6B70344D-7430-4883-8ED0-B71572AF01FD}" srcOrd="0" destOrd="0" presId="urn:microsoft.com/office/officeart/2005/8/layout/process1"/>
    <dgm:cxn modelId="{CB4079AB-74F4-40FD-84E2-680723B23690}" type="presOf" srcId="{2E37847A-6B85-4D6C-9198-6F6ECBA29AC6}" destId="{89054D1C-D774-46AC-8242-690D097DBCA9}" srcOrd="0" destOrd="0" presId="urn:microsoft.com/office/officeart/2005/8/layout/process1"/>
    <dgm:cxn modelId="{3F8716E4-FEE2-43F3-B813-1EB52204E6CD}" srcId="{2E37847A-6B85-4D6C-9198-6F6ECBA29AC6}" destId="{2E47BADD-112E-43E9-AEDA-1D457B80BAB0}" srcOrd="2" destOrd="0" parTransId="{1E6CE6DB-3102-4B58-9ABE-2EA6A1698F27}" sibTransId="{2633D10A-6F99-4B2F-8595-D79FF48CDAA8}"/>
    <dgm:cxn modelId="{9B850AED-864F-4DEE-8344-78C413D6AAFF}" type="presOf" srcId="{1460007B-C530-4874-8D53-75B8AD03D0E3}" destId="{87FCF396-E838-4339-BD44-F96BA297B55F}" srcOrd="0" destOrd="0" presId="urn:microsoft.com/office/officeart/2005/8/layout/process1"/>
    <dgm:cxn modelId="{D74E50F1-0F47-429E-B345-8B41F2EE70D3}" type="presOf" srcId="{1BA43C3A-F362-4D9C-8143-A5FE005041FD}" destId="{714E9130-4526-4B11-9476-65EB9999E7C9}" srcOrd="0" destOrd="0" presId="urn:microsoft.com/office/officeart/2005/8/layout/process1"/>
    <dgm:cxn modelId="{C065362A-DB5A-47FA-B8C8-00924B3B6419}" type="presParOf" srcId="{89054D1C-D774-46AC-8242-690D097DBCA9}" destId="{31452304-BDBD-4274-8BED-79FF61703BA7}" srcOrd="0" destOrd="0" presId="urn:microsoft.com/office/officeart/2005/8/layout/process1"/>
    <dgm:cxn modelId="{D89BE834-993B-4AD1-A5A3-6421C19AD8E0}" type="presParOf" srcId="{89054D1C-D774-46AC-8242-690D097DBCA9}" destId="{3C1FF1E3-9EDE-4545-9EB1-60A5A0421002}" srcOrd="1" destOrd="0" presId="urn:microsoft.com/office/officeart/2005/8/layout/process1"/>
    <dgm:cxn modelId="{952D0DFE-2650-4AA1-A552-55E98FC23681}" type="presParOf" srcId="{3C1FF1E3-9EDE-4545-9EB1-60A5A0421002}" destId="{9D135476-2F16-4EC7-B47D-F66D539CBCC6}" srcOrd="0" destOrd="0" presId="urn:microsoft.com/office/officeart/2005/8/layout/process1"/>
    <dgm:cxn modelId="{EA18ED0C-278C-487B-9833-FFA190DC3870}" type="presParOf" srcId="{89054D1C-D774-46AC-8242-690D097DBCA9}" destId="{6B70344D-7430-4883-8ED0-B71572AF01FD}" srcOrd="2" destOrd="0" presId="urn:microsoft.com/office/officeart/2005/8/layout/process1"/>
    <dgm:cxn modelId="{069EB08D-FBD4-4FE7-86EA-07BF7B727521}" type="presParOf" srcId="{89054D1C-D774-46AC-8242-690D097DBCA9}" destId="{714E9130-4526-4B11-9476-65EB9999E7C9}" srcOrd="3" destOrd="0" presId="urn:microsoft.com/office/officeart/2005/8/layout/process1"/>
    <dgm:cxn modelId="{F831D20D-BA43-497A-9DAC-3C145BBA9CC9}" type="presParOf" srcId="{714E9130-4526-4B11-9476-65EB9999E7C9}" destId="{800C4307-7516-47E7-964A-F8E74DBCA7C0}" srcOrd="0" destOrd="0" presId="urn:microsoft.com/office/officeart/2005/8/layout/process1"/>
    <dgm:cxn modelId="{7B734D3C-59BF-45E1-9859-E227440520A1}" type="presParOf" srcId="{89054D1C-D774-46AC-8242-690D097DBCA9}" destId="{4091990A-CEF3-42CD-B423-2C8EB96B3475}" srcOrd="4" destOrd="0" presId="urn:microsoft.com/office/officeart/2005/8/layout/process1"/>
    <dgm:cxn modelId="{AFA6D07B-3981-49DA-A22D-50AE7EF05FC2}" type="presParOf" srcId="{89054D1C-D774-46AC-8242-690D097DBCA9}" destId="{ABAF99DB-1DF5-485B-A617-1DDC8006C270}" srcOrd="5" destOrd="0" presId="urn:microsoft.com/office/officeart/2005/8/layout/process1"/>
    <dgm:cxn modelId="{8D5EF9CB-BCDD-4EF4-9913-86326F9EA2D7}" type="presParOf" srcId="{ABAF99DB-1DF5-485B-A617-1DDC8006C270}" destId="{1D32BC17-7FBB-41C1-9A2F-B179C8120A45}" srcOrd="0" destOrd="0" presId="urn:microsoft.com/office/officeart/2005/8/layout/process1"/>
    <dgm:cxn modelId="{AA4D91CC-352C-4417-AB65-6A47A1F6919F}" type="presParOf" srcId="{89054D1C-D774-46AC-8242-690D097DBCA9}" destId="{87FCF396-E838-4339-BD44-F96BA297B55F}"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9C67DC-8DB9-431E-BC4E-F248949774CA}">
      <dsp:nvSpPr>
        <dsp:cNvPr id="0" name=""/>
        <dsp:cNvSpPr/>
      </dsp:nvSpPr>
      <dsp:spPr>
        <a:xfrm>
          <a:off x="3378" y="2204037"/>
          <a:ext cx="2412176" cy="153173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98AC5F-BFD2-470E-9F80-41C4582FCDA3}">
      <dsp:nvSpPr>
        <dsp:cNvPr id="0" name=""/>
        <dsp:cNvSpPr/>
      </dsp:nvSpPr>
      <dsp:spPr>
        <a:xfrm>
          <a:off x="271398" y="2458655"/>
          <a:ext cx="2412176" cy="153173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bg2"/>
              </a:solidFill>
            </a:rPr>
            <a:t>1.R</a:t>
          </a:r>
          <a:r>
            <a:rPr lang="en-US" sz="3600" kern="1200" dirty="0"/>
            <a:t>elax</a:t>
          </a:r>
        </a:p>
      </dsp:txBody>
      <dsp:txXfrm>
        <a:off x="316261" y="2503518"/>
        <a:ext cx="2322450" cy="1442006"/>
      </dsp:txXfrm>
    </dsp:sp>
    <dsp:sp modelId="{B051C432-D00C-422F-B8C2-7A742306C204}">
      <dsp:nvSpPr>
        <dsp:cNvPr id="0" name=""/>
        <dsp:cNvSpPr/>
      </dsp:nvSpPr>
      <dsp:spPr>
        <a:xfrm>
          <a:off x="2951594" y="2204037"/>
          <a:ext cx="2412176" cy="153173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97EF7D-70C4-4B7A-9D2C-A44E5B564D15}">
      <dsp:nvSpPr>
        <dsp:cNvPr id="0" name=""/>
        <dsp:cNvSpPr/>
      </dsp:nvSpPr>
      <dsp:spPr>
        <a:xfrm>
          <a:off x="3219613" y="2458655"/>
          <a:ext cx="2412176" cy="153173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bg2"/>
              </a:solidFill>
            </a:rPr>
            <a:t>2.E</a:t>
          </a:r>
          <a:r>
            <a:rPr lang="en-US" sz="3600" kern="1200" dirty="0"/>
            <a:t>valuate</a:t>
          </a:r>
        </a:p>
      </dsp:txBody>
      <dsp:txXfrm>
        <a:off x="3264476" y="2503518"/>
        <a:ext cx="2322450" cy="1442006"/>
      </dsp:txXfrm>
    </dsp:sp>
    <dsp:sp modelId="{D1C5FD2C-F7E2-4BA0-80E8-F4721ADA6843}">
      <dsp:nvSpPr>
        <dsp:cNvPr id="0" name=""/>
        <dsp:cNvSpPr/>
      </dsp:nvSpPr>
      <dsp:spPr>
        <a:xfrm>
          <a:off x="5899809" y="2204037"/>
          <a:ext cx="2412176" cy="153173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768581-DBE8-4A7B-AC50-938804A28A4E}">
      <dsp:nvSpPr>
        <dsp:cNvPr id="0" name=""/>
        <dsp:cNvSpPr/>
      </dsp:nvSpPr>
      <dsp:spPr>
        <a:xfrm>
          <a:off x="6167829" y="2458655"/>
          <a:ext cx="2412176" cy="153173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bg2"/>
              </a:solidFill>
            </a:rPr>
            <a:t>3. S</a:t>
          </a:r>
          <a:r>
            <a:rPr lang="en-US" sz="3600" kern="1200" dirty="0"/>
            <a:t>et an intention</a:t>
          </a:r>
        </a:p>
      </dsp:txBody>
      <dsp:txXfrm>
        <a:off x="6212692" y="2503518"/>
        <a:ext cx="2322450" cy="1442006"/>
      </dsp:txXfrm>
    </dsp:sp>
    <dsp:sp modelId="{692D0C39-776A-466F-B769-8120FC1990B2}">
      <dsp:nvSpPr>
        <dsp:cNvPr id="0" name=""/>
        <dsp:cNvSpPr/>
      </dsp:nvSpPr>
      <dsp:spPr>
        <a:xfrm>
          <a:off x="8848025" y="2204037"/>
          <a:ext cx="2412176" cy="153173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5F34AC-9E4C-4EF8-9B22-04018791A9B5}">
      <dsp:nvSpPr>
        <dsp:cNvPr id="0" name=""/>
        <dsp:cNvSpPr/>
      </dsp:nvSpPr>
      <dsp:spPr>
        <a:xfrm>
          <a:off x="9116045" y="2458655"/>
          <a:ext cx="2412176" cy="153173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bg2"/>
              </a:solidFill>
            </a:rPr>
            <a:t>4. T</a:t>
          </a:r>
          <a:r>
            <a:rPr lang="en-US" sz="3600" kern="1200" dirty="0"/>
            <a:t>ake action</a:t>
          </a:r>
        </a:p>
      </dsp:txBody>
      <dsp:txXfrm>
        <a:off x="9160908" y="2503518"/>
        <a:ext cx="2322450" cy="14420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1B8194-4E08-4307-9EE7-2F0E361E6971}">
      <dsp:nvSpPr>
        <dsp:cNvPr id="0" name=""/>
        <dsp:cNvSpPr/>
      </dsp:nvSpPr>
      <dsp:spPr>
        <a:xfrm>
          <a:off x="1396" y="489179"/>
          <a:ext cx="4901931" cy="311272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61FC48-CBFB-455E-8F45-708298F4D890}">
      <dsp:nvSpPr>
        <dsp:cNvPr id="0" name=""/>
        <dsp:cNvSpPr/>
      </dsp:nvSpPr>
      <dsp:spPr>
        <a:xfrm>
          <a:off x="546055" y="1006605"/>
          <a:ext cx="4901931" cy="311272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defRPr cap="all"/>
          </a:pPr>
          <a:r>
            <a:rPr lang="en-US" sz="2700" kern="1200" cap="none" dirty="0"/>
            <a:t>You can use  the dbt diary card (p.262-5) to track the skills you’re learning. We, however, recommend using the evolving skills list that we’ll provide to keep track of the skills that are particularly helpful to you</a:t>
          </a:r>
        </a:p>
      </dsp:txBody>
      <dsp:txXfrm>
        <a:off x="637224" y="1097774"/>
        <a:ext cx="4719593" cy="2930388"/>
      </dsp:txXfrm>
    </dsp:sp>
    <dsp:sp modelId="{AE8A3EB7-E7C1-4B07-BEA8-92F86B11C0DC}">
      <dsp:nvSpPr>
        <dsp:cNvPr id="0" name=""/>
        <dsp:cNvSpPr/>
      </dsp:nvSpPr>
      <dsp:spPr>
        <a:xfrm>
          <a:off x="5992646" y="489179"/>
          <a:ext cx="4901931" cy="311272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2F847B-27D8-4DE9-BFFF-929502BB65D3}">
      <dsp:nvSpPr>
        <dsp:cNvPr id="0" name=""/>
        <dsp:cNvSpPr/>
      </dsp:nvSpPr>
      <dsp:spPr>
        <a:xfrm>
          <a:off x="6537305" y="1006605"/>
          <a:ext cx="4901931" cy="311272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defRPr cap="all"/>
          </a:pPr>
          <a:r>
            <a:rPr lang="en-US" sz="2700" kern="1200" cap="none" dirty="0"/>
            <a:t>If you have time, try the exercises found in the  workbook. If your time is limited, skip the exercises in the workbook and focus on the 6 tools and 4 strategies covered in the manual.</a:t>
          </a:r>
        </a:p>
      </dsp:txBody>
      <dsp:txXfrm>
        <a:off x="6628474" y="1097774"/>
        <a:ext cx="4719593" cy="29303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452304-BDBD-4274-8BED-79FF61703BA7}">
      <dsp:nvSpPr>
        <dsp:cNvPr id="0" name=""/>
        <dsp:cNvSpPr/>
      </dsp:nvSpPr>
      <dsp:spPr>
        <a:xfrm>
          <a:off x="136099" y="2889936"/>
          <a:ext cx="2282979" cy="137115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A crisis </a:t>
          </a:r>
          <a:r>
            <a:rPr lang="en-US" sz="1800" kern="1200" dirty="0">
              <a:solidFill>
                <a:schemeClr val="bg1"/>
              </a:solidFill>
            </a:rPr>
            <a:t>is a time of perceived intense difficulty, trouble, or danger. </a:t>
          </a:r>
        </a:p>
      </dsp:txBody>
      <dsp:txXfrm>
        <a:off x="176259" y="2930096"/>
        <a:ext cx="2202659" cy="1290835"/>
      </dsp:txXfrm>
    </dsp:sp>
    <dsp:sp modelId="{3C1FF1E3-9EDE-4545-9EB1-60A5A0421002}">
      <dsp:nvSpPr>
        <dsp:cNvPr id="0" name=""/>
        <dsp:cNvSpPr/>
      </dsp:nvSpPr>
      <dsp:spPr>
        <a:xfrm rot="21576791">
          <a:off x="2611280" y="3282044"/>
          <a:ext cx="407486" cy="56617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611281" y="3395693"/>
        <a:ext cx="285240" cy="339706"/>
      </dsp:txXfrm>
    </dsp:sp>
    <dsp:sp modelId="{6B70344D-7430-4883-8ED0-B71572AF01FD}">
      <dsp:nvSpPr>
        <dsp:cNvPr id="0" name=""/>
        <dsp:cNvSpPr/>
      </dsp:nvSpPr>
      <dsp:spPr>
        <a:xfrm>
          <a:off x="3187904" y="977609"/>
          <a:ext cx="2282979" cy="5154600"/>
        </a:xfrm>
        <a:prstGeom prst="roundRect">
          <a:avLst>
            <a:gd name="adj" fmla="val 10000"/>
          </a:avLst>
        </a:prstGeom>
        <a:solidFill>
          <a:schemeClr val="accent2">
            <a:hueOff val="1578546"/>
            <a:satOff val="8236"/>
            <a:lumOff val="-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A personal crisis is a state of feeling which might be associated with an internal experience of confusion and anxiety to a degree that formally successful coping mechanisms fail us, and ineffective decisions and behaviors take their place. As a result, the person in crisis may feel confused, vulnerable, anxious, afraid, angry, guilty, hopeless or helpless.</a:t>
          </a:r>
        </a:p>
      </dsp:txBody>
      <dsp:txXfrm>
        <a:off x="3254770" y="1044475"/>
        <a:ext cx="2149247" cy="5020868"/>
      </dsp:txXfrm>
    </dsp:sp>
    <dsp:sp modelId="{714E9130-4526-4B11-9476-65EB9999E7C9}">
      <dsp:nvSpPr>
        <dsp:cNvPr id="0" name=""/>
        <dsp:cNvSpPr/>
      </dsp:nvSpPr>
      <dsp:spPr>
        <a:xfrm rot="73264">
          <a:off x="5711157" y="3306703"/>
          <a:ext cx="509618" cy="566178"/>
        </a:xfrm>
        <a:prstGeom prst="rightArrow">
          <a:avLst>
            <a:gd name="adj1" fmla="val 60000"/>
            <a:gd name="adj2" fmla="val 50000"/>
          </a:avLst>
        </a:prstGeom>
        <a:solidFill>
          <a:schemeClr val="accent2">
            <a:hueOff val="2367819"/>
            <a:satOff val="12354"/>
            <a:lumOff val="-352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CA" sz="2400" kern="1200"/>
        </a:p>
      </dsp:txBody>
      <dsp:txXfrm>
        <a:off x="5711174" y="3418310"/>
        <a:ext cx="356733" cy="339706"/>
      </dsp:txXfrm>
    </dsp:sp>
    <dsp:sp modelId="{4091990A-CEF3-42CD-B423-2C8EB96B3475}">
      <dsp:nvSpPr>
        <dsp:cNvPr id="0" name=""/>
        <dsp:cNvSpPr/>
      </dsp:nvSpPr>
      <dsp:spPr>
        <a:xfrm>
          <a:off x="6432209" y="1321983"/>
          <a:ext cx="2282979" cy="4604156"/>
        </a:xfrm>
        <a:prstGeom prst="roundRect">
          <a:avLst>
            <a:gd name="adj" fmla="val 10000"/>
          </a:avLst>
        </a:prstGeom>
        <a:solidFill>
          <a:schemeClr val="accent2">
            <a:hueOff val="3157092"/>
            <a:satOff val="16471"/>
            <a:lumOff val="-470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Crisis plans </a:t>
          </a:r>
          <a:r>
            <a:rPr lang="en-US" sz="1800" kern="1200" dirty="0">
              <a:solidFill>
                <a:schemeClr val="bg1"/>
              </a:solidFill>
            </a:rPr>
            <a:t>and distress tolerance skills are the first material introduced in DBT and the Simple course because crisis are  critical events that absolutely need to be understood and managed before anything else. Crisis have the potential to be devastating, but when skillfully managed, they can help us learn to cope better in the future.</a:t>
          </a:r>
        </a:p>
      </dsp:txBody>
      <dsp:txXfrm>
        <a:off x="6499075" y="1388849"/>
        <a:ext cx="2149247" cy="4470424"/>
      </dsp:txXfrm>
    </dsp:sp>
    <dsp:sp modelId="{ABAF99DB-1DF5-485B-A617-1DDC8006C270}">
      <dsp:nvSpPr>
        <dsp:cNvPr id="0" name=""/>
        <dsp:cNvSpPr/>
      </dsp:nvSpPr>
      <dsp:spPr>
        <a:xfrm rot="21494196">
          <a:off x="8934112" y="3291938"/>
          <a:ext cx="464571" cy="566178"/>
        </a:xfrm>
        <a:prstGeom prst="rightArrow">
          <a:avLst>
            <a:gd name="adj1" fmla="val 60000"/>
            <a:gd name="adj2" fmla="val 50000"/>
          </a:avLst>
        </a:prstGeom>
        <a:solidFill>
          <a:schemeClr val="accent2">
            <a:hueOff val="4735638"/>
            <a:satOff val="24707"/>
            <a:lumOff val="-705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934145" y="3407318"/>
        <a:ext cx="325200" cy="339706"/>
      </dsp:txXfrm>
    </dsp:sp>
    <dsp:sp modelId="{87FCF396-E838-4339-BD44-F96BA297B55F}">
      <dsp:nvSpPr>
        <dsp:cNvPr id="0" name=""/>
        <dsp:cNvSpPr/>
      </dsp:nvSpPr>
      <dsp:spPr>
        <a:xfrm>
          <a:off x="9591323" y="1966344"/>
          <a:ext cx="2282979" cy="3120916"/>
        </a:xfrm>
        <a:prstGeom prst="roundRect">
          <a:avLst>
            <a:gd name="adj" fmla="val 10000"/>
          </a:avLst>
        </a:prstGeom>
        <a:solidFill>
          <a:schemeClr val="accent2">
            <a:hueOff val="4735638"/>
            <a:satOff val="24707"/>
            <a:lumOff val="-705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To develop crisis plans you will need the DBT distress tolerance skills. That is why the first simple tool, </a:t>
          </a:r>
          <a:r>
            <a:rPr lang="en-US" sz="1800" kern="1200" dirty="0">
              <a:solidFill>
                <a:schemeClr val="tx1"/>
              </a:solidFill>
            </a:rPr>
            <a:t>crisis</a:t>
          </a:r>
          <a:r>
            <a:rPr lang="en-US" sz="1800" kern="1200" dirty="0">
              <a:solidFill>
                <a:schemeClr val="bg1"/>
              </a:solidFill>
            </a:rPr>
            <a:t> </a:t>
          </a:r>
          <a:r>
            <a:rPr lang="en-US" sz="1800" kern="1200" dirty="0">
              <a:solidFill>
                <a:schemeClr val="tx1"/>
              </a:solidFill>
            </a:rPr>
            <a:t>plans</a:t>
          </a:r>
          <a:r>
            <a:rPr lang="en-US" sz="1800" kern="1200" dirty="0">
              <a:solidFill>
                <a:schemeClr val="bg1"/>
              </a:solidFill>
            </a:rPr>
            <a:t>, are introduced at the same time as are the DBT distress tolerance skills which we will discuss over the next few weeks</a:t>
          </a:r>
        </a:p>
      </dsp:txBody>
      <dsp:txXfrm>
        <a:off x="9658189" y="2033210"/>
        <a:ext cx="2149247" cy="298718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5983FBB-1CDA-46B4-94F2-325C129F804B}" type="datetimeFigureOut">
              <a:rPr lang="en-CA" smtClean="0"/>
              <a:t>2025-10-08</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F943B0F-8208-4627-BD44-362806CC9BAE}" type="slidenum">
              <a:rPr lang="en-CA" smtClean="0"/>
              <a:t>‹#›</a:t>
            </a:fld>
            <a:endParaRPr lang="en-CA"/>
          </a:p>
        </p:txBody>
      </p:sp>
    </p:spTree>
    <p:extLst>
      <p:ext uri="{BB962C8B-B14F-4D97-AF65-F5344CB8AC3E}">
        <p14:creationId xmlns:p14="http://schemas.microsoft.com/office/powerpoint/2010/main" val="2061563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welcome to the third session of simple. The first two sessions were an orientation to course. Today we dive into the material. This session is divided into three parts. In the first we start our review of the DBT skills training workbook, then we will introduce the simple strategies and techniques, and finally will discuss the first simple tool; crisis plans.</a:t>
            </a:r>
            <a:endParaRPr lang="en-CA" dirty="0"/>
          </a:p>
        </p:txBody>
      </p:sp>
      <p:sp>
        <p:nvSpPr>
          <p:cNvPr id="4" name="Slide Number Placeholder 3"/>
          <p:cNvSpPr>
            <a:spLocks noGrp="1"/>
          </p:cNvSpPr>
          <p:nvPr>
            <p:ph type="sldNum" sz="quarter" idx="5"/>
          </p:nvPr>
        </p:nvSpPr>
        <p:spPr/>
        <p:txBody>
          <a:bodyPr/>
          <a:lstStyle/>
          <a:p>
            <a:fld id="{AF1C05EF-FEBA-4A8D-BD90-77A3027595E3}" type="slidenum">
              <a:rPr lang="en-CA" smtClean="0"/>
              <a:t>1</a:t>
            </a:fld>
            <a:endParaRPr lang="en-CA"/>
          </a:p>
        </p:txBody>
      </p:sp>
    </p:spTree>
    <p:extLst>
      <p:ext uri="{BB962C8B-B14F-4D97-AF65-F5344CB8AC3E}">
        <p14:creationId xmlns:p14="http://schemas.microsoft.com/office/powerpoint/2010/main" val="2159985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of the common acronyms used in all four modules.</a:t>
            </a:r>
            <a:endParaRPr lang="en-CA" dirty="0"/>
          </a:p>
        </p:txBody>
      </p:sp>
      <p:sp>
        <p:nvSpPr>
          <p:cNvPr id="4" name="Slide Number Placeholder 3"/>
          <p:cNvSpPr>
            <a:spLocks noGrp="1"/>
          </p:cNvSpPr>
          <p:nvPr>
            <p:ph type="sldNum" sz="quarter" idx="5"/>
          </p:nvPr>
        </p:nvSpPr>
        <p:spPr/>
        <p:txBody>
          <a:bodyPr/>
          <a:lstStyle/>
          <a:p>
            <a:fld id="{AF1C05EF-FEBA-4A8D-BD90-77A3027595E3}" type="slidenum">
              <a:rPr lang="en-CA" smtClean="0"/>
              <a:t>40</a:t>
            </a:fld>
            <a:endParaRPr lang="en-CA"/>
          </a:p>
        </p:txBody>
      </p:sp>
    </p:spTree>
    <p:extLst>
      <p:ext uri="{BB962C8B-B14F-4D97-AF65-F5344CB8AC3E}">
        <p14:creationId xmlns:p14="http://schemas.microsoft.com/office/powerpoint/2010/main" val="695148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E3EBB-0DF6-44C4-A4A7-F6E235128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7DD36C-BFCE-87DF-6FFE-75EE8E69E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29ABC6-1DB1-85F9-CB44-8459BC2B013C}"/>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426E7692-203E-99F3-F879-EE7DC66634A9}"/>
              </a:ext>
            </a:extLst>
          </p:cNvPr>
          <p:cNvSpPr>
            <a:spLocks noGrp="1"/>
          </p:cNvSpPr>
          <p:nvPr>
            <p:ph type="sldNum" sz="quarter" idx="5"/>
          </p:nvPr>
        </p:nvSpPr>
        <p:spPr/>
        <p:txBody>
          <a:bodyPr/>
          <a:lstStyle/>
          <a:p>
            <a:fld id="{570AB5E3-7C28-4EDE-9B48-5C282B79841F}" type="slidenum">
              <a:rPr lang="en-CA" smtClean="0"/>
              <a:t>41</a:t>
            </a:fld>
            <a:endParaRPr lang="en-CA"/>
          </a:p>
        </p:txBody>
      </p:sp>
    </p:spTree>
    <p:extLst>
      <p:ext uri="{BB962C8B-B14F-4D97-AF65-F5344CB8AC3E}">
        <p14:creationId xmlns:p14="http://schemas.microsoft.com/office/powerpoint/2010/main" val="2300753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95BE8-BBC7-5A50-C4AF-50F2F6B354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D360E0-980B-213D-C73E-2D0831B389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E4B488-D523-9D15-DEF7-7C7D7A09B100}"/>
              </a:ext>
            </a:extLst>
          </p:cNvPr>
          <p:cNvSpPr>
            <a:spLocks noGrp="1"/>
          </p:cNvSpPr>
          <p:nvPr>
            <p:ph type="body" idx="1"/>
          </p:nvPr>
        </p:nvSpPr>
        <p:spPr/>
        <p:txBody>
          <a:bodyPr/>
          <a:lstStyle/>
          <a:p>
            <a:r>
              <a:rPr lang="en-US" dirty="0"/>
              <a:t>The dashboard of the car gives the driver critical information about the state of the vehicle. This is extremely useful in avoiding trouble such as running out of gas. In simple we suggest people develop and imaginal dashboard with four instruments that helps them be mindful of their physiological states and stay out of trouble by for example filling their "gas tank" before they run out of gas.</a:t>
            </a:r>
            <a:endParaRPr lang="en-CA" dirty="0"/>
          </a:p>
        </p:txBody>
      </p:sp>
      <p:sp>
        <p:nvSpPr>
          <p:cNvPr id="4" name="Slide Number Placeholder 3">
            <a:extLst>
              <a:ext uri="{FF2B5EF4-FFF2-40B4-BE49-F238E27FC236}">
                <a16:creationId xmlns:a16="http://schemas.microsoft.com/office/drawing/2014/main" id="{74A15587-1C4B-45BC-B905-39EA24BC9BA3}"/>
              </a:ext>
            </a:extLst>
          </p:cNvPr>
          <p:cNvSpPr>
            <a:spLocks noGrp="1"/>
          </p:cNvSpPr>
          <p:nvPr>
            <p:ph type="sldNum" sz="quarter" idx="5"/>
          </p:nvPr>
        </p:nvSpPr>
        <p:spPr/>
        <p:txBody>
          <a:bodyPr/>
          <a:lstStyle/>
          <a:p>
            <a:fld id="{AF1C05EF-FEBA-4A8D-BD90-77A3027595E3}" type="slidenum">
              <a:rPr lang="en-CA" smtClean="0"/>
              <a:t>44</a:t>
            </a:fld>
            <a:endParaRPr lang="en-CA"/>
          </a:p>
        </p:txBody>
      </p:sp>
    </p:spTree>
    <p:extLst>
      <p:ext uri="{BB962C8B-B14F-4D97-AF65-F5344CB8AC3E}">
        <p14:creationId xmlns:p14="http://schemas.microsoft.com/office/powerpoint/2010/main" val="2966074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7502F-13DC-0DF9-6BFB-D7A3458FBE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E0E255-449B-65D7-B837-36ABD60927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7EF56-3AC1-B00C-B4B2-E1BA59517FAC}"/>
              </a:ext>
            </a:extLst>
          </p:cNvPr>
          <p:cNvSpPr>
            <a:spLocks noGrp="1"/>
          </p:cNvSpPr>
          <p:nvPr>
            <p:ph type="body" idx="1"/>
          </p:nvPr>
        </p:nvSpPr>
        <p:spPr/>
        <p:txBody>
          <a:bodyPr/>
          <a:lstStyle/>
          <a:p>
            <a:r>
              <a:rPr lang="en-US" dirty="0"/>
              <a:t>The dashboard of the car gives the driver critical information about the state of the vehicle. This is extremely useful in avoiding trouble such as running out of gas. In simple we suggest people develop and imaginal dashboard with four instruments that helps them be mindful of their physiological states and stay out of trouble by for example filling their "gas tank" before they run out of gas.</a:t>
            </a:r>
            <a:endParaRPr lang="en-CA" dirty="0"/>
          </a:p>
        </p:txBody>
      </p:sp>
      <p:sp>
        <p:nvSpPr>
          <p:cNvPr id="4" name="Slide Number Placeholder 3">
            <a:extLst>
              <a:ext uri="{FF2B5EF4-FFF2-40B4-BE49-F238E27FC236}">
                <a16:creationId xmlns:a16="http://schemas.microsoft.com/office/drawing/2014/main" id="{31F1301F-4362-86BB-6BD1-7D647640F669}"/>
              </a:ext>
            </a:extLst>
          </p:cNvPr>
          <p:cNvSpPr>
            <a:spLocks noGrp="1"/>
          </p:cNvSpPr>
          <p:nvPr>
            <p:ph type="sldNum" sz="quarter" idx="5"/>
          </p:nvPr>
        </p:nvSpPr>
        <p:spPr/>
        <p:txBody>
          <a:bodyPr/>
          <a:lstStyle/>
          <a:p>
            <a:fld id="{AF1C05EF-FEBA-4A8D-BD90-77A3027595E3}" type="slidenum">
              <a:rPr lang="en-CA" smtClean="0"/>
              <a:t>45</a:t>
            </a:fld>
            <a:endParaRPr lang="en-CA"/>
          </a:p>
        </p:txBody>
      </p:sp>
    </p:spTree>
    <p:extLst>
      <p:ext uri="{BB962C8B-B14F-4D97-AF65-F5344CB8AC3E}">
        <p14:creationId xmlns:p14="http://schemas.microsoft.com/office/powerpoint/2010/main" val="1606610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70AB5E3-7C28-4EDE-9B48-5C282B79841F}" type="slidenum">
              <a:rPr lang="en-CA" smtClean="0"/>
              <a:t>46</a:t>
            </a:fld>
            <a:endParaRPr lang="en-CA"/>
          </a:p>
        </p:txBody>
      </p:sp>
    </p:spTree>
    <p:extLst>
      <p:ext uri="{BB962C8B-B14F-4D97-AF65-F5344CB8AC3E}">
        <p14:creationId xmlns:p14="http://schemas.microsoft.com/office/powerpoint/2010/main" val="640754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0C546-21E8-90F2-9855-B11A9A5479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9F44FB-E6AE-2DA5-25AD-746C5B9AE3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52968B-CA6B-99C0-3AAE-25B9EFF8A34A}"/>
              </a:ext>
            </a:extLst>
          </p:cNvPr>
          <p:cNvSpPr>
            <a:spLocks noGrp="1"/>
          </p:cNvSpPr>
          <p:nvPr>
            <p:ph type="body" idx="1"/>
          </p:nvPr>
        </p:nvSpPr>
        <p:spPr/>
        <p:txBody>
          <a:bodyPr/>
          <a:lstStyle/>
          <a:p>
            <a:r>
              <a:rPr lang="en-US" dirty="0"/>
              <a:t>The dashboard of the car gives the driver critical information about the state of the vehicle. This is extremely useful in avoiding trouble such as running out of gas. In simple we suggest people develop and imaginal dashboard with four instruments that helps them be mindful of their physiological states and stay out of trouble by for example filling their "gas tank" before they run out of gas.</a:t>
            </a:r>
            <a:endParaRPr lang="en-CA" dirty="0"/>
          </a:p>
        </p:txBody>
      </p:sp>
      <p:sp>
        <p:nvSpPr>
          <p:cNvPr id="4" name="Slide Number Placeholder 3">
            <a:extLst>
              <a:ext uri="{FF2B5EF4-FFF2-40B4-BE49-F238E27FC236}">
                <a16:creationId xmlns:a16="http://schemas.microsoft.com/office/drawing/2014/main" id="{30EFA35A-3712-33E0-822B-9C039011A22E}"/>
              </a:ext>
            </a:extLst>
          </p:cNvPr>
          <p:cNvSpPr>
            <a:spLocks noGrp="1"/>
          </p:cNvSpPr>
          <p:nvPr>
            <p:ph type="sldNum" sz="quarter" idx="5"/>
          </p:nvPr>
        </p:nvSpPr>
        <p:spPr/>
        <p:txBody>
          <a:bodyPr/>
          <a:lstStyle/>
          <a:p>
            <a:fld id="{AF1C05EF-FEBA-4A8D-BD90-77A3027595E3}" type="slidenum">
              <a:rPr lang="en-CA" smtClean="0"/>
              <a:t>47</a:t>
            </a:fld>
            <a:endParaRPr lang="en-CA"/>
          </a:p>
        </p:txBody>
      </p:sp>
    </p:spTree>
    <p:extLst>
      <p:ext uri="{BB962C8B-B14F-4D97-AF65-F5344CB8AC3E}">
        <p14:creationId xmlns:p14="http://schemas.microsoft.com/office/powerpoint/2010/main" val="2737213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4B27A-F77B-60A9-AA92-2DF561BCE2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433BC1-C0FF-6DC2-F6EA-1161FB6DEB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49D678-EBFB-920E-696D-29AC5A9C6082}"/>
              </a:ext>
            </a:extLst>
          </p:cNvPr>
          <p:cNvSpPr>
            <a:spLocks noGrp="1"/>
          </p:cNvSpPr>
          <p:nvPr>
            <p:ph type="body" idx="1"/>
          </p:nvPr>
        </p:nvSpPr>
        <p:spPr/>
        <p:txBody>
          <a:bodyPr/>
          <a:lstStyle/>
          <a:p>
            <a:r>
              <a:rPr lang="en-US" dirty="0"/>
              <a:t>The dashboard of the car gives the driver critical information about the state of the vehicle. This is extremely useful in avoiding trouble such as running out of gas. In simple we suggest people develop and imaginal dashboard with four instruments that helps them be mindful of their physiological states and stay out of trouble by for example filling their "gas tank" before they run out of gas.</a:t>
            </a:r>
            <a:endParaRPr lang="en-CA" dirty="0"/>
          </a:p>
        </p:txBody>
      </p:sp>
      <p:sp>
        <p:nvSpPr>
          <p:cNvPr id="4" name="Slide Number Placeholder 3">
            <a:extLst>
              <a:ext uri="{FF2B5EF4-FFF2-40B4-BE49-F238E27FC236}">
                <a16:creationId xmlns:a16="http://schemas.microsoft.com/office/drawing/2014/main" id="{067A27F1-3A38-1F5A-332B-C445A61CE3E0}"/>
              </a:ext>
            </a:extLst>
          </p:cNvPr>
          <p:cNvSpPr>
            <a:spLocks noGrp="1"/>
          </p:cNvSpPr>
          <p:nvPr>
            <p:ph type="sldNum" sz="quarter" idx="5"/>
          </p:nvPr>
        </p:nvSpPr>
        <p:spPr/>
        <p:txBody>
          <a:bodyPr/>
          <a:lstStyle/>
          <a:p>
            <a:fld id="{AF1C05EF-FEBA-4A8D-BD90-77A3027595E3}" type="slidenum">
              <a:rPr lang="en-CA" smtClean="0"/>
              <a:t>52</a:t>
            </a:fld>
            <a:endParaRPr lang="en-CA"/>
          </a:p>
        </p:txBody>
      </p:sp>
    </p:spTree>
    <p:extLst>
      <p:ext uri="{BB962C8B-B14F-4D97-AF65-F5344CB8AC3E}">
        <p14:creationId xmlns:p14="http://schemas.microsoft.com/office/powerpoint/2010/main" val="438735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86C43-3008-6302-7F3E-A693608997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6747F1-F843-2353-898C-E1FBB2B40D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6FF1B1-A250-6987-7B78-DE1AC7E69E96}"/>
              </a:ext>
            </a:extLst>
          </p:cNvPr>
          <p:cNvSpPr>
            <a:spLocks noGrp="1"/>
          </p:cNvSpPr>
          <p:nvPr>
            <p:ph type="body" idx="1"/>
          </p:nvPr>
        </p:nvSpPr>
        <p:spPr/>
        <p:txBody>
          <a:bodyPr/>
          <a:lstStyle/>
          <a:p>
            <a:r>
              <a:rPr lang="en-US" dirty="0"/>
              <a:t>The dashboard of the car gives the driver critical information about the state of the vehicle. This is extremely useful in avoiding trouble such as running out of gas. In simple we suggest people develop and imaginal dashboard with four instruments that helps them be mindful of their physiological states and stay out of trouble by for example filling their "gas tank" before they run out of gas.</a:t>
            </a:r>
            <a:endParaRPr lang="en-CA" dirty="0"/>
          </a:p>
        </p:txBody>
      </p:sp>
      <p:sp>
        <p:nvSpPr>
          <p:cNvPr id="4" name="Slide Number Placeholder 3">
            <a:extLst>
              <a:ext uri="{FF2B5EF4-FFF2-40B4-BE49-F238E27FC236}">
                <a16:creationId xmlns:a16="http://schemas.microsoft.com/office/drawing/2014/main" id="{B59A5836-ED1D-8669-9F46-CA9982531B75}"/>
              </a:ext>
            </a:extLst>
          </p:cNvPr>
          <p:cNvSpPr>
            <a:spLocks noGrp="1"/>
          </p:cNvSpPr>
          <p:nvPr>
            <p:ph type="sldNum" sz="quarter" idx="5"/>
          </p:nvPr>
        </p:nvSpPr>
        <p:spPr/>
        <p:txBody>
          <a:bodyPr/>
          <a:lstStyle/>
          <a:p>
            <a:fld id="{AF1C05EF-FEBA-4A8D-BD90-77A3027595E3}" type="slidenum">
              <a:rPr lang="en-CA" smtClean="0"/>
              <a:t>53</a:t>
            </a:fld>
            <a:endParaRPr lang="en-CA"/>
          </a:p>
        </p:txBody>
      </p:sp>
    </p:spTree>
    <p:extLst>
      <p:ext uri="{BB962C8B-B14F-4D97-AF65-F5344CB8AC3E}">
        <p14:creationId xmlns:p14="http://schemas.microsoft.com/office/powerpoint/2010/main" val="3184750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E3B52-FD1A-CF66-CB4E-ADCC045BA9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ABCE7F-2825-5E58-C7A2-3DF64CF4FF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DC4C99-491A-B12C-707B-9C258D7D72E3}"/>
              </a:ext>
            </a:extLst>
          </p:cNvPr>
          <p:cNvSpPr>
            <a:spLocks noGrp="1"/>
          </p:cNvSpPr>
          <p:nvPr>
            <p:ph type="body" idx="1"/>
          </p:nvPr>
        </p:nvSpPr>
        <p:spPr/>
        <p:txBody>
          <a:bodyPr/>
          <a:lstStyle/>
          <a:p>
            <a:r>
              <a:rPr lang="en-US" dirty="0"/>
              <a:t>The dashboard of the car gives the driver critical information about the state of the vehicle. This is extremely useful in avoiding trouble such as running out of gas. In simple we suggest people develop and imaginal dashboard with four instruments that helps them be mindful of their physiological states and stay out of trouble by for example filling their "gas tank" before they run out of gas.</a:t>
            </a:r>
            <a:endParaRPr lang="en-CA" dirty="0"/>
          </a:p>
        </p:txBody>
      </p:sp>
      <p:sp>
        <p:nvSpPr>
          <p:cNvPr id="4" name="Slide Number Placeholder 3">
            <a:extLst>
              <a:ext uri="{FF2B5EF4-FFF2-40B4-BE49-F238E27FC236}">
                <a16:creationId xmlns:a16="http://schemas.microsoft.com/office/drawing/2014/main" id="{040E5D5E-E29C-371A-CD6B-715CCE86035C}"/>
              </a:ext>
            </a:extLst>
          </p:cNvPr>
          <p:cNvSpPr>
            <a:spLocks noGrp="1"/>
          </p:cNvSpPr>
          <p:nvPr>
            <p:ph type="sldNum" sz="quarter" idx="5"/>
          </p:nvPr>
        </p:nvSpPr>
        <p:spPr/>
        <p:txBody>
          <a:bodyPr/>
          <a:lstStyle/>
          <a:p>
            <a:fld id="{AF1C05EF-FEBA-4A8D-BD90-77A3027595E3}" type="slidenum">
              <a:rPr lang="en-CA" smtClean="0"/>
              <a:t>55</a:t>
            </a:fld>
            <a:endParaRPr lang="en-CA"/>
          </a:p>
        </p:txBody>
      </p:sp>
    </p:spTree>
    <p:extLst>
      <p:ext uri="{BB962C8B-B14F-4D97-AF65-F5344CB8AC3E}">
        <p14:creationId xmlns:p14="http://schemas.microsoft.com/office/powerpoint/2010/main" val="622336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70AB5E3-7C28-4EDE-9B48-5C282B79841F}" type="slidenum">
              <a:rPr lang="en-CA" smtClean="0"/>
              <a:t>59</a:t>
            </a:fld>
            <a:endParaRPr lang="en-CA"/>
          </a:p>
        </p:txBody>
      </p:sp>
    </p:spTree>
    <p:extLst>
      <p:ext uri="{BB962C8B-B14F-4D97-AF65-F5344CB8AC3E}">
        <p14:creationId xmlns:p14="http://schemas.microsoft.com/office/powerpoint/2010/main" val="28014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40B9EDA-6718-4EC5-966B-C568BD4D92CC}" type="slidenum">
              <a:rPr lang="en-CA" smtClean="0"/>
              <a:t>3</a:t>
            </a:fld>
            <a:endParaRPr lang="en-CA"/>
          </a:p>
        </p:txBody>
      </p:sp>
    </p:spTree>
    <p:extLst>
      <p:ext uri="{BB962C8B-B14F-4D97-AF65-F5344CB8AC3E}">
        <p14:creationId xmlns:p14="http://schemas.microsoft.com/office/powerpoint/2010/main" val="244072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third part of our session today we introduce the first tool; crisis plans.</a:t>
            </a:r>
            <a:endParaRPr lang="en-CA" dirty="0"/>
          </a:p>
        </p:txBody>
      </p:sp>
      <p:sp>
        <p:nvSpPr>
          <p:cNvPr id="4" name="Slide Number Placeholder 3"/>
          <p:cNvSpPr>
            <a:spLocks noGrp="1"/>
          </p:cNvSpPr>
          <p:nvPr>
            <p:ph type="sldNum" sz="quarter" idx="5"/>
          </p:nvPr>
        </p:nvSpPr>
        <p:spPr/>
        <p:txBody>
          <a:bodyPr/>
          <a:lstStyle/>
          <a:p>
            <a:fld id="{AF1C05EF-FEBA-4A8D-BD90-77A3027595E3}" type="slidenum">
              <a:rPr lang="en-CA" smtClean="0"/>
              <a:t>60</a:t>
            </a:fld>
            <a:endParaRPr lang="en-CA"/>
          </a:p>
        </p:txBody>
      </p:sp>
    </p:spTree>
    <p:extLst>
      <p:ext uri="{BB962C8B-B14F-4D97-AF65-F5344CB8AC3E}">
        <p14:creationId xmlns:p14="http://schemas.microsoft.com/office/powerpoint/2010/main" val="3806920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don't take crisis plans, for example fire drills, or flight safety instruction seriously. They falsely assume that if an emergency happens, they will calmly figure out what to do. This is a common fallacy. In a real emergency people's rational brain frequently shuts off and their emotional brain takes over. In a real emergency many people panic and are unable to do simple things. Research has clearly shown that it's those people who take crisis plan seriously, and practice them repeatedly, that do the best in an emergency.</a:t>
            </a:r>
            <a:endParaRPr lang="en-CA" dirty="0"/>
          </a:p>
        </p:txBody>
      </p:sp>
      <p:sp>
        <p:nvSpPr>
          <p:cNvPr id="4" name="Slide Number Placeholder 3"/>
          <p:cNvSpPr>
            <a:spLocks noGrp="1"/>
          </p:cNvSpPr>
          <p:nvPr>
            <p:ph type="sldNum" sz="quarter" idx="5"/>
          </p:nvPr>
        </p:nvSpPr>
        <p:spPr/>
        <p:txBody>
          <a:bodyPr/>
          <a:lstStyle/>
          <a:p>
            <a:fld id="{AF1C05EF-FEBA-4A8D-BD90-77A3027595E3}" type="slidenum">
              <a:rPr lang="en-CA" smtClean="0"/>
              <a:t>67</a:t>
            </a:fld>
            <a:endParaRPr lang="en-CA"/>
          </a:p>
        </p:txBody>
      </p:sp>
    </p:spTree>
    <p:extLst>
      <p:ext uri="{BB962C8B-B14F-4D97-AF65-F5344CB8AC3E}">
        <p14:creationId xmlns:p14="http://schemas.microsoft.com/office/powerpoint/2010/main" val="2806238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F1C05EF-FEBA-4A8D-BD90-77A3027595E3}" type="slidenum">
              <a:rPr lang="en-CA" smtClean="0"/>
              <a:t>75</a:t>
            </a:fld>
            <a:endParaRPr lang="en-CA"/>
          </a:p>
        </p:txBody>
      </p:sp>
    </p:spTree>
    <p:extLst>
      <p:ext uri="{BB962C8B-B14F-4D97-AF65-F5344CB8AC3E}">
        <p14:creationId xmlns:p14="http://schemas.microsoft.com/office/powerpoint/2010/main" val="4121113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template is a structured form that helps you carry out the steps prescribed in the algorithm. There are many different crisis plans templates. This one is a compilation of some of the best features of other templates.</a:t>
            </a:r>
            <a:endParaRPr lang="en-CA" dirty="0"/>
          </a:p>
        </p:txBody>
      </p:sp>
      <p:sp>
        <p:nvSpPr>
          <p:cNvPr id="4" name="Slide Number Placeholder 3"/>
          <p:cNvSpPr>
            <a:spLocks noGrp="1"/>
          </p:cNvSpPr>
          <p:nvPr>
            <p:ph type="sldNum" sz="quarter" idx="5"/>
          </p:nvPr>
        </p:nvSpPr>
        <p:spPr/>
        <p:txBody>
          <a:bodyPr/>
          <a:lstStyle/>
          <a:p>
            <a:fld id="{AF1C05EF-FEBA-4A8D-BD90-77A3027595E3}" type="slidenum">
              <a:rPr lang="en-CA" smtClean="0"/>
              <a:t>79</a:t>
            </a:fld>
            <a:endParaRPr lang="en-CA"/>
          </a:p>
        </p:txBody>
      </p:sp>
    </p:spTree>
    <p:extLst>
      <p:ext uri="{BB962C8B-B14F-4D97-AF65-F5344CB8AC3E}">
        <p14:creationId xmlns:p14="http://schemas.microsoft.com/office/powerpoint/2010/main" val="704445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70AB5E3-7C28-4EDE-9B48-5C282B79841F}" type="slidenum">
              <a:rPr lang="en-CA" smtClean="0"/>
              <a:t>80</a:t>
            </a:fld>
            <a:endParaRPr lang="en-CA"/>
          </a:p>
        </p:txBody>
      </p:sp>
    </p:spTree>
    <p:extLst>
      <p:ext uri="{BB962C8B-B14F-4D97-AF65-F5344CB8AC3E}">
        <p14:creationId xmlns:p14="http://schemas.microsoft.com/office/powerpoint/2010/main" val="2243186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be they family, friends, or mental health professionals who have a negative emotional footprint,  have difficulty staying in the window of emotional tolerance and easily becomes dysregulated, or are judgmental rather than understanding may make a crisis worse rather than better.</a:t>
            </a:r>
            <a:endParaRPr lang="en-CA" dirty="0"/>
          </a:p>
        </p:txBody>
      </p:sp>
      <p:sp>
        <p:nvSpPr>
          <p:cNvPr id="4" name="Slide Number Placeholder 3"/>
          <p:cNvSpPr>
            <a:spLocks noGrp="1"/>
          </p:cNvSpPr>
          <p:nvPr>
            <p:ph type="sldNum" sz="quarter" idx="5"/>
          </p:nvPr>
        </p:nvSpPr>
        <p:spPr/>
        <p:txBody>
          <a:bodyPr/>
          <a:lstStyle/>
          <a:p>
            <a:fld id="{AF1C05EF-FEBA-4A8D-BD90-77A3027595E3}" type="slidenum">
              <a:rPr lang="en-CA" smtClean="0"/>
              <a:t>83</a:t>
            </a:fld>
            <a:endParaRPr lang="en-CA"/>
          </a:p>
        </p:txBody>
      </p:sp>
    </p:spTree>
    <p:extLst>
      <p:ext uri="{BB962C8B-B14F-4D97-AF65-F5344CB8AC3E}">
        <p14:creationId xmlns:p14="http://schemas.microsoft.com/office/powerpoint/2010/main" val="1803476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70AB5E3-7C28-4EDE-9B48-5C282B79841F}" type="slidenum">
              <a:rPr lang="en-CA" smtClean="0"/>
              <a:t>86</a:t>
            </a:fld>
            <a:endParaRPr lang="en-CA"/>
          </a:p>
        </p:txBody>
      </p:sp>
    </p:spTree>
    <p:extLst>
      <p:ext uri="{BB962C8B-B14F-4D97-AF65-F5344CB8AC3E}">
        <p14:creationId xmlns:p14="http://schemas.microsoft.com/office/powerpoint/2010/main" val="23097451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C87F9-9F38-0C55-0777-E1CE5E7752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76DD55-BC24-D6B4-BE04-3E5617EFD9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798EF1-9207-BCE0-A297-960CD2EB8F31}"/>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44A02BE1-B2C1-5CD2-DB9B-3CFF8B3CBB76}"/>
              </a:ext>
            </a:extLst>
          </p:cNvPr>
          <p:cNvSpPr>
            <a:spLocks noGrp="1"/>
          </p:cNvSpPr>
          <p:nvPr>
            <p:ph type="sldNum" sz="quarter" idx="5"/>
          </p:nvPr>
        </p:nvSpPr>
        <p:spPr/>
        <p:txBody>
          <a:bodyPr/>
          <a:lstStyle/>
          <a:p>
            <a:fld id="{570AB5E3-7C28-4EDE-9B48-5C282B79841F}" type="slidenum">
              <a:rPr lang="en-CA" smtClean="0"/>
              <a:t>91</a:t>
            </a:fld>
            <a:endParaRPr lang="en-CA"/>
          </a:p>
        </p:txBody>
      </p:sp>
    </p:spTree>
    <p:extLst>
      <p:ext uri="{BB962C8B-B14F-4D97-AF65-F5344CB8AC3E}">
        <p14:creationId xmlns:p14="http://schemas.microsoft.com/office/powerpoint/2010/main" val="26293923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Pre slide</a:t>
            </a:r>
          </a:p>
          <a:p>
            <a:pPr algn="just"/>
            <a:r>
              <a:rPr lang="en-US" dirty="0"/>
              <a:t>Today we will do what is perhaps the most iconic DBT mindfulness practice: the raisin exercise. </a:t>
            </a:r>
          </a:p>
          <a:p>
            <a:pPr algn="just"/>
            <a:endParaRPr lang="en-US" dirty="0"/>
          </a:p>
          <a:p>
            <a:pPr algn="just"/>
            <a:r>
              <a:rPr lang="en-US" dirty="0"/>
              <a:t>It is a mindfulness exercise in which your mind will be full of the different aspects of the raisin: what it looks like, what it smells like, what it feels like, even what it sounds like and finally what it tastes like.</a:t>
            </a:r>
          </a:p>
          <a:p>
            <a:pPr algn="just"/>
            <a:endParaRPr lang="en-US" dirty="0"/>
          </a:p>
          <a:p>
            <a:pPr algn="just"/>
            <a:endParaRPr lang="en-US" dirty="0"/>
          </a:p>
          <a:p>
            <a:pPr algn="just"/>
            <a:r>
              <a:rPr lang="en-US" dirty="0"/>
              <a:t>Mindfulness exercises such as this one and the sensory toolkit are also grounding exercises. Grounding exercises generally avoid the side effects of meditation, and you may choose to focus on them as you begin a meditation practice.</a:t>
            </a:r>
          </a:p>
          <a:p>
            <a:pPr algn="just"/>
            <a:endParaRPr lang="en-US" dirty="0"/>
          </a:p>
          <a:p>
            <a:pPr algn="just"/>
            <a:r>
              <a:rPr lang="en-US" dirty="0"/>
              <a:t>The six different types of grounding exercises which are the most popular and were previously discussed in the distress tolerance module are 1) focusing on bodily sensations 2) grounding with the five senses 3) self soothing 4) describing an object in great detail 5) counting breaths 6) distracting with a mind activity.</a:t>
            </a:r>
          </a:p>
          <a:p>
            <a:endParaRPr lang="en-CA" dirty="0"/>
          </a:p>
        </p:txBody>
      </p:sp>
      <p:sp>
        <p:nvSpPr>
          <p:cNvPr id="4" name="Slide Number Placeholder 3"/>
          <p:cNvSpPr>
            <a:spLocks noGrp="1"/>
          </p:cNvSpPr>
          <p:nvPr>
            <p:ph type="sldNum" sz="quarter" idx="5"/>
          </p:nvPr>
        </p:nvSpPr>
        <p:spPr/>
        <p:txBody>
          <a:bodyPr/>
          <a:lstStyle/>
          <a:p>
            <a:fld id="{979C160D-AB50-473D-9227-8C92F465B26A}" type="slidenum">
              <a:rPr lang="en-CA" smtClean="0"/>
              <a:t>98</a:t>
            </a:fld>
            <a:endParaRPr lang="en-CA"/>
          </a:p>
        </p:txBody>
      </p:sp>
    </p:spTree>
    <p:extLst>
      <p:ext uri="{BB962C8B-B14F-4D97-AF65-F5344CB8AC3E}">
        <p14:creationId xmlns:p14="http://schemas.microsoft.com/office/powerpoint/2010/main" val="8915377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sessions I provide links to videos that illustrate aspects of the material we are discussing in the course. Because of copyright laws I cannot post the video itself, instead you can view the video by pressing "Ctrl" on your computer as you click "click here for video"</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101</a:t>
            </a:fld>
            <a:endParaRPr lang="en-CA"/>
          </a:p>
        </p:txBody>
      </p:sp>
    </p:spTree>
    <p:extLst>
      <p:ext uri="{BB962C8B-B14F-4D97-AF65-F5344CB8AC3E}">
        <p14:creationId xmlns:p14="http://schemas.microsoft.com/office/powerpoint/2010/main" val="455659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general reminders are intended for participants doing the life course or those doing it on YouTube and then meeting in a group.</a:t>
            </a:r>
            <a:endParaRPr lang="en-CA" dirty="0"/>
          </a:p>
        </p:txBody>
      </p:sp>
      <p:sp>
        <p:nvSpPr>
          <p:cNvPr id="4" name="Slide Number Placeholder 3"/>
          <p:cNvSpPr>
            <a:spLocks noGrp="1"/>
          </p:cNvSpPr>
          <p:nvPr>
            <p:ph type="sldNum" sz="quarter" idx="5"/>
          </p:nvPr>
        </p:nvSpPr>
        <p:spPr/>
        <p:txBody>
          <a:bodyPr/>
          <a:lstStyle/>
          <a:p>
            <a:fld id="{AF1C05EF-FEBA-4A8D-BD90-77A3027595E3}" type="slidenum">
              <a:rPr lang="en-CA" smtClean="0"/>
              <a:t>8</a:t>
            </a:fld>
            <a:endParaRPr lang="en-CA"/>
          </a:p>
        </p:txBody>
      </p:sp>
    </p:spTree>
    <p:extLst>
      <p:ext uri="{BB962C8B-B14F-4D97-AF65-F5344CB8AC3E}">
        <p14:creationId xmlns:p14="http://schemas.microsoft.com/office/powerpoint/2010/main" val="3248679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F1C05EF-FEBA-4A8D-BD90-77A3027595E3}" type="slidenum">
              <a:rPr lang="en-CA" smtClean="0"/>
              <a:t>106</a:t>
            </a:fld>
            <a:endParaRPr lang="en-CA"/>
          </a:p>
        </p:txBody>
      </p:sp>
    </p:spTree>
    <p:extLst>
      <p:ext uri="{BB962C8B-B14F-4D97-AF65-F5344CB8AC3E}">
        <p14:creationId xmlns:p14="http://schemas.microsoft.com/office/powerpoint/2010/main" val="3692599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70AB5E3-7C28-4EDE-9B48-5C282B79841F}" type="slidenum">
              <a:rPr lang="en-CA" smtClean="0"/>
              <a:t>16</a:t>
            </a:fld>
            <a:endParaRPr lang="en-CA"/>
          </a:p>
        </p:txBody>
      </p:sp>
    </p:spTree>
    <p:extLst>
      <p:ext uri="{BB962C8B-B14F-4D97-AF65-F5344CB8AC3E}">
        <p14:creationId xmlns:p14="http://schemas.microsoft.com/office/powerpoint/2010/main" val="4279591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70AB5E3-7C28-4EDE-9B48-5C282B79841F}" type="slidenum">
              <a:rPr lang="en-CA" smtClean="0"/>
              <a:t>18</a:t>
            </a:fld>
            <a:endParaRPr lang="en-CA"/>
          </a:p>
        </p:txBody>
      </p:sp>
    </p:spTree>
    <p:extLst>
      <p:ext uri="{BB962C8B-B14F-4D97-AF65-F5344CB8AC3E}">
        <p14:creationId xmlns:p14="http://schemas.microsoft.com/office/powerpoint/2010/main" val="2407254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70AB5E3-7C28-4EDE-9B48-5C282B79841F}" type="slidenum">
              <a:rPr lang="en-CA" smtClean="0"/>
              <a:t>21</a:t>
            </a:fld>
            <a:endParaRPr lang="en-CA"/>
          </a:p>
        </p:txBody>
      </p:sp>
    </p:spTree>
    <p:extLst>
      <p:ext uri="{BB962C8B-B14F-4D97-AF65-F5344CB8AC3E}">
        <p14:creationId xmlns:p14="http://schemas.microsoft.com/office/powerpoint/2010/main" val="521222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F1C05EF-FEBA-4A8D-BD90-77A3027595E3}" type="slidenum">
              <a:rPr lang="en-CA" smtClean="0"/>
              <a:t>30</a:t>
            </a:fld>
            <a:endParaRPr lang="en-CA"/>
          </a:p>
        </p:txBody>
      </p:sp>
    </p:spTree>
    <p:extLst>
      <p:ext uri="{BB962C8B-B14F-4D97-AF65-F5344CB8AC3E}">
        <p14:creationId xmlns:p14="http://schemas.microsoft.com/office/powerpoint/2010/main" val="3823987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70AB5E3-7C28-4EDE-9B48-5C282B79841F}" type="slidenum">
              <a:rPr lang="en-CA" smtClean="0"/>
              <a:t>38</a:t>
            </a:fld>
            <a:endParaRPr lang="en-CA"/>
          </a:p>
        </p:txBody>
      </p:sp>
    </p:spTree>
    <p:extLst>
      <p:ext uri="{BB962C8B-B14F-4D97-AF65-F5344CB8AC3E}">
        <p14:creationId xmlns:p14="http://schemas.microsoft.com/office/powerpoint/2010/main" val="3994472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acronyms may be helpful in remembering the skills and the distress tolerance module.</a:t>
            </a:r>
            <a:endParaRPr lang="en-CA" dirty="0"/>
          </a:p>
        </p:txBody>
      </p:sp>
      <p:sp>
        <p:nvSpPr>
          <p:cNvPr id="4" name="Slide Number Placeholder 3"/>
          <p:cNvSpPr>
            <a:spLocks noGrp="1"/>
          </p:cNvSpPr>
          <p:nvPr>
            <p:ph type="sldNum" sz="quarter" idx="5"/>
          </p:nvPr>
        </p:nvSpPr>
        <p:spPr/>
        <p:txBody>
          <a:bodyPr/>
          <a:lstStyle/>
          <a:p>
            <a:fld id="{AF1C05EF-FEBA-4A8D-BD90-77A3027595E3}" type="slidenum">
              <a:rPr lang="en-CA" smtClean="0"/>
              <a:t>39</a:t>
            </a:fld>
            <a:endParaRPr lang="en-CA"/>
          </a:p>
        </p:txBody>
      </p:sp>
    </p:spTree>
    <p:extLst>
      <p:ext uri="{BB962C8B-B14F-4D97-AF65-F5344CB8AC3E}">
        <p14:creationId xmlns:p14="http://schemas.microsoft.com/office/powerpoint/2010/main" val="3383868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42D6D92-7987-4ABE-A5C3-6C9B426B452E}" type="datetimeFigureOut">
              <a:rPr lang="en-CA" smtClean="0"/>
              <a:t>2025-10-08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6FA1E33-FDD5-4FFC-87A2-B0AF86519216}" type="slidenum">
              <a:rPr lang="en-CA" smtClean="0"/>
              <a:t>‹#›</a:t>
            </a:fld>
            <a:endParaRPr lang="en-CA"/>
          </a:p>
        </p:txBody>
      </p:sp>
    </p:spTree>
    <p:extLst>
      <p:ext uri="{BB962C8B-B14F-4D97-AF65-F5344CB8AC3E}">
        <p14:creationId xmlns:p14="http://schemas.microsoft.com/office/powerpoint/2010/main" val="1112561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2D6D92-7987-4ABE-A5C3-6C9B426B452E}" type="datetimeFigureOut">
              <a:rPr lang="en-CA" smtClean="0"/>
              <a:t>2025-10-08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6FA1E33-FDD5-4FFC-87A2-B0AF86519216}" type="slidenum">
              <a:rPr lang="en-CA" smtClean="0"/>
              <a:t>‹#›</a:t>
            </a:fld>
            <a:endParaRPr lang="en-CA"/>
          </a:p>
        </p:txBody>
      </p:sp>
    </p:spTree>
    <p:extLst>
      <p:ext uri="{BB962C8B-B14F-4D97-AF65-F5344CB8AC3E}">
        <p14:creationId xmlns:p14="http://schemas.microsoft.com/office/powerpoint/2010/main" val="1229490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A42D6D92-7987-4ABE-A5C3-6C9B426B452E}" type="datetimeFigureOut">
              <a:rPr lang="en-CA" smtClean="0"/>
              <a:t>2025-10-08</a:t>
            </a:fld>
            <a:endParaRPr lang="en-CA"/>
          </a:p>
        </p:txBody>
      </p:sp>
      <p:sp>
        <p:nvSpPr>
          <p:cNvPr id="5" name="Footer Placeholder 4"/>
          <p:cNvSpPr>
            <a:spLocks noGrp="1"/>
          </p:cNvSpPr>
          <p:nvPr>
            <p:ph type="ftr" sz="quarter" idx="11"/>
          </p:nvPr>
        </p:nvSpPr>
        <p:spPr>
          <a:xfrm>
            <a:off x="3776135" y="6422854"/>
            <a:ext cx="4279669" cy="365125"/>
          </a:xfrm>
        </p:spPr>
        <p:txBody>
          <a:bodyPr/>
          <a:lstStyle/>
          <a:p>
            <a:endParaRPr lang="en-CA"/>
          </a:p>
        </p:txBody>
      </p:sp>
      <p:sp>
        <p:nvSpPr>
          <p:cNvPr id="6" name="Slide Number Placeholder 5"/>
          <p:cNvSpPr>
            <a:spLocks noGrp="1"/>
          </p:cNvSpPr>
          <p:nvPr>
            <p:ph type="sldNum" sz="quarter" idx="12"/>
          </p:nvPr>
        </p:nvSpPr>
        <p:spPr>
          <a:xfrm>
            <a:off x="8073048" y="6422854"/>
            <a:ext cx="879759" cy="365125"/>
          </a:xfrm>
        </p:spPr>
        <p:txBody>
          <a:bodyPr/>
          <a:lstStyle/>
          <a:p>
            <a:fld id="{16FA1E33-FDD5-4FFC-87A2-B0AF86519216}" type="slidenum">
              <a:rPr lang="en-CA" smtClean="0"/>
              <a:t>‹#›</a:t>
            </a:fld>
            <a:endParaRPr lang="en-CA"/>
          </a:p>
        </p:txBody>
      </p:sp>
    </p:spTree>
    <p:extLst>
      <p:ext uri="{BB962C8B-B14F-4D97-AF65-F5344CB8AC3E}">
        <p14:creationId xmlns:p14="http://schemas.microsoft.com/office/powerpoint/2010/main" val="4140430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2D6D92-7987-4ABE-A5C3-6C9B426B452E}" type="datetimeFigureOut">
              <a:rPr lang="en-CA" smtClean="0"/>
              <a:t>2025-10-08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6FA1E33-FDD5-4FFC-87A2-B0AF86519216}" type="slidenum">
              <a:rPr lang="en-CA" smtClean="0"/>
              <a:t>‹#›</a:t>
            </a:fld>
            <a:endParaRPr lang="en-CA"/>
          </a:p>
        </p:txBody>
      </p:sp>
    </p:spTree>
    <p:extLst>
      <p:ext uri="{BB962C8B-B14F-4D97-AF65-F5344CB8AC3E}">
        <p14:creationId xmlns:p14="http://schemas.microsoft.com/office/powerpoint/2010/main" val="3114486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A42D6D92-7987-4ABE-A5C3-6C9B426B452E}" type="datetimeFigureOut">
              <a:rPr lang="en-CA" smtClean="0"/>
              <a:t>2025-10-08</a:t>
            </a:fld>
            <a:endParaRPr lang="en-CA"/>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CA"/>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6FA1E33-FDD5-4FFC-87A2-B0AF86519216}" type="slidenum">
              <a:rPr lang="en-CA" smtClean="0"/>
              <a:t>‹#›</a:t>
            </a:fld>
            <a:endParaRPr lang="en-CA"/>
          </a:p>
        </p:txBody>
      </p:sp>
    </p:spTree>
    <p:extLst>
      <p:ext uri="{BB962C8B-B14F-4D97-AF65-F5344CB8AC3E}">
        <p14:creationId xmlns:p14="http://schemas.microsoft.com/office/powerpoint/2010/main" val="166880188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2D6D92-7987-4ABE-A5C3-6C9B426B452E}" type="datetimeFigureOut">
              <a:rPr lang="en-CA" smtClean="0"/>
              <a:t>2025-10-08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6FA1E33-FDD5-4FFC-87A2-B0AF86519216}" type="slidenum">
              <a:rPr lang="en-CA" smtClean="0"/>
              <a:t>‹#›</a:t>
            </a:fld>
            <a:endParaRPr lang="en-CA"/>
          </a:p>
        </p:txBody>
      </p:sp>
    </p:spTree>
    <p:extLst>
      <p:ext uri="{BB962C8B-B14F-4D97-AF65-F5344CB8AC3E}">
        <p14:creationId xmlns:p14="http://schemas.microsoft.com/office/powerpoint/2010/main" val="3119116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42D6D92-7987-4ABE-A5C3-6C9B426B452E}" type="datetimeFigureOut">
              <a:rPr lang="en-CA" smtClean="0"/>
              <a:t>2025-10-08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6FA1E33-FDD5-4FFC-87A2-B0AF86519216}" type="slidenum">
              <a:rPr lang="en-CA" smtClean="0"/>
              <a:t>‹#›</a:t>
            </a:fld>
            <a:endParaRPr lang="en-CA"/>
          </a:p>
        </p:txBody>
      </p:sp>
    </p:spTree>
    <p:extLst>
      <p:ext uri="{BB962C8B-B14F-4D97-AF65-F5344CB8AC3E}">
        <p14:creationId xmlns:p14="http://schemas.microsoft.com/office/powerpoint/2010/main" val="567538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42D6D92-7987-4ABE-A5C3-6C9B426B452E}" type="datetimeFigureOut">
              <a:rPr lang="en-CA" smtClean="0"/>
              <a:t>2025-10-08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6FA1E33-FDD5-4FFC-87A2-B0AF86519216}" type="slidenum">
              <a:rPr lang="en-CA" smtClean="0"/>
              <a:t>‹#›</a:t>
            </a:fld>
            <a:endParaRPr lang="en-CA"/>
          </a:p>
        </p:txBody>
      </p:sp>
    </p:spTree>
    <p:extLst>
      <p:ext uri="{BB962C8B-B14F-4D97-AF65-F5344CB8AC3E}">
        <p14:creationId xmlns:p14="http://schemas.microsoft.com/office/powerpoint/2010/main" val="4272206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2D6D92-7987-4ABE-A5C3-6C9B426B452E}" type="datetimeFigureOut">
              <a:rPr lang="en-CA" smtClean="0"/>
              <a:t>2025-10-08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6FA1E33-FDD5-4FFC-87A2-B0AF86519216}" type="slidenum">
              <a:rPr lang="en-CA" smtClean="0"/>
              <a:t>‹#›</a:t>
            </a:fld>
            <a:endParaRPr lang="en-CA"/>
          </a:p>
        </p:txBody>
      </p:sp>
    </p:spTree>
    <p:extLst>
      <p:ext uri="{BB962C8B-B14F-4D97-AF65-F5344CB8AC3E}">
        <p14:creationId xmlns:p14="http://schemas.microsoft.com/office/powerpoint/2010/main" val="1594617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2D6D92-7987-4ABE-A5C3-6C9B426B452E}" type="datetimeFigureOut">
              <a:rPr lang="en-CA" smtClean="0"/>
              <a:t>2025-10-08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6FA1E33-FDD5-4FFC-87A2-B0AF86519216}" type="slidenum">
              <a:rPr lang="en-CA" smtClean="0"/>
              <a:t>‹#›</a:t>
            </a:fld>
            <a:endParaRPr lang="en-CA"/>
          </a:p>
        </p:txBody>
      </p:sp>
    </p:spTree>
    <p:extLst>
      <p:ext uri="{BB962C8B-B14F-4D97-AF65-F5344CB8AC3E}">
        <p14:creationId xmlns:p14="http://schemas.microsoft.com/office/powerpoint/2010/main" val="252960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2D6D92-7987-4ABE-A5C3-6C9B426B452E}" type="datetimeFigureOut">
              <a:rPr lang="en-CA" smtClean="0"/>
              <a:t>2025-10-08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6FA1E33-FDD5-4FFC-87A2-B0AF86519216}" type="slidenum">
              <a:rPr lang="en-CA" smtClean="0"/>
              <a:t>‹#›</a:t>
            </a:fld>
            <a:endParaRPr lang="en-CA"/>
          </a:p>
        </p:txBody>
      </p:sp>
    </p:spTree>
    <p:extLst>
      <p:ext uri="{BB962C8B-B14F-4D97-AF65-F5344CB8AC3E}">
        <p14:creationId xmlns:p14="http://schemas.microsoft.com/office/powerpoint/2010/main" val="2466111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A42D6D92-7987-4ABE-A5C3-6C9B426B452E}" type="datetimeFigureOut">
              <a:rPr lang="en-CA" smtClean="0"/>
              <a:t>2025-10-08</a:t>
            </a:fld>
            <a:endParaRPr lang="en-CA"/>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CA"/>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16FA1E33-FDD5-4FFC-87A2-B0AF86519216}" type="slidenum">
              <a:rPr lang="en-CA" smtClean="0"/>
              <a:t>‹#›</a:t>
            </a:fld>
            <a:endParaRPr lang="en-CA"/>
          </a:p>
        </p:txBody>
      </p:sp>
    </p:spTree>
    <p:extLst>
      <p:ext uri="{BB962C8B-B14F-4D97-AF65-F5344CB8AC3E}">
        <p14:creationId xmlns:p14="http://schemas.microsoft.com/office/powerpoint/2010/main" val="286989045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mailto:itssimple2021@gmail.com" TargetMode="Externa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1.xml"/><Relationship Id="rId1" Type="http://schemas.openxmlformats.org/officeDocument/2006/relationships/video" Target="https://www.youtube.com/embed/PHLY45aRi0A?feature=oembed" TargetMode="Externa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ideo" Target="https://www.youtube.com/embed/30VMIEmA114?feature=oembed" TargetMode="External"/><Relationship Id="rId4" Type="http://schemas.openxmlformats.org/officeDocument/2006/relationships/image" Target="../media/image84.jpeg"/></Relationships>
</file>

<file path=ppt/slides/_rels/slide10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1.xml"/><Relationship Id="rId1" Type="http://schemas.openxmlformats.org/officeDocument/2006/relationships/video" Target="https://www.youtube.com/embed/JeEXki3IVAc?feature=oembed"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7.xml"/><Relationship Id="rId1" Type="http://schemas.openxmlformats.org/officeDocument/2006/relationships/video" Target="https://www.youtube.com/embed/pTlR1jcNlQA?feature=oembed"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7.xml"/><Relationship Id="rId1" Type="http://schemas.openxmlformats.org/officeDocument/2006/relationships/video" Target="https://www.youtube.com/embed/4fNUWdy5Mj0?feature=oembed"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7.xml"/><Relationship Id="rId1" Type="http://schemas.openxmlformats.org/officeDocument/2006/relationships/video" Target="https://www.youtube.com/embed/B2caMQUUVdc?feature=oembed" TargetMode="Externa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https://www.youtube.com/embed/QLJrEDN6nvU?feature=oembed" TargetMode="External"/><Relationship Id="rId4" Type="http://schemas.openxmlformats.org/officeDocument/2006/relationships/image" Target="../media/image89.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mailto:itssimple2021@gmail.com"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image" Target="../media/image47.jpeg"/><Relationship Id="rId4" Type="http://schemas.openxmlformats.org/officeDocument/2006/relationships/image" Target="cid:76315512021788831103889"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image" Target="../media/image47.jpeg"/><Relationship Id="rId4" Type="http://schemas.openxmlformats.org/officeDocument/2006/relationships/image" Target="cid:76315512021788831103889"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7.xml"/><Relationship Id="rId5" Type="http://schemas.openxmlformats.org/officeDocument/2006/relationships/image" Target="../media/image64.jpg"/><Relationship Id="rId4" Type="http://schemas.openxmlformats.org/officeDocument/2006/relationships/image" Target="../media/image63.jpg"/></Relationships>
</file>

<file path=ppt/slides/_rels/slide6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7.xml"/><Relationship Id="rId5" Type="http://schemas.openxmlformats.org/officeDocument/2006/relationships/image" Target="../media/image68.jpg"/><Relationship Id="rId4" Type="http://schemas.openxmlformats.org/officeDocument/2006/relationships/image" Target="../media/image67.jpg"/></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https://www.youtube.com/embed/jNC0Mw3FqUQ?feature=oembed"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cid:455625438458144103886886"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19C2-7117-D6E7-791F-4954B925D1D0}"/>
              </a:ext>
            </a:extLst>
          </p:cNvPr>
          <p:cNvSpPr>
            <a:spLocks noGrp="1"/>
          </p:cNvSpPr>
          <p:nvPr>
            <p:ph type="ctrTitle" idx="4294967295"/>
          </p:nvPr>
        </p:nvSpPr>
        <p:spPr>
          <a:xfrm>
            <a:off x="719138" y="3794125"/>
            <a:ext cx="11472862" cy="1739900"/>
          </a:xfrm>
        </p:spPr>
        <p:txBody>
          <a:bodyPr>
            <a:normAutofit/>
          </a:bodyPr>
          <a:lstStyle/>
          <a:p>
            <a:pPr algn="ctr"/>
            <a:r>
              <a:rPr lang="en-CA" sz="6000" dirty="0">
                <a:solidFill>
                  <a:schemeClr val="bg1"/>
                </a:solidFill>
              </a:rPr>
              <a:t>Welcome to simple </a:t>
            </a:r>
            <a:br>
              <a:rPr lang="en-CA" sz="6000" dirty="0">
                <a:solidFill>
                  <a:schemeClr val="bg1"/>
                </a:solidFill>
              </a:rPr>
            </a:br>
            <a:r>
              <a:rPr lang="en-CA" sz="6000" dirty="0">
                <a:solidFill>
                  <a:schemeClr val="bg1"/>
                </a:solidFill>
              </a:rPr>
              <a:t>week 2</a:t>
            </a:r>
          </a:p>
        </p:txBody>
      </p:sp>
      <p:sp>
        <p:nvSpPr>
          <p:cNvPr id="3" name="Subtitle 2">
            <a:extLst>
              <a:ext uri="{FF2B5EF4-FFF2-40B4-BE49-F238E27FC236}">
                <a16:creationId xmlns:a16="http://schemas.microsoft.com/office/drawing/2014/main" id="{2F895813-5038-F65A-8FA7-496FDB07E6D7}"/>
              </a:ext>
            </a:extLst>
          </p:cNvPr>
          <p:cNvSpPr>
            <a:spLocks noGrp="1"/>
          </p:cNvSpPr>
          <p:nvPr>
            <p:ph type="subTitle" idx="4294967295"/>
          </p:nvPr>
        </p:nvSpPr>
        <p:spPr>
          <a:xfrm>
            <a:off x="1883569" y="5538518"/>
            <a:ext cx="9144000" cy="839788"/>
          </a:xfrm>
        </p:spPr>
        <p:txBody>
          <a:bodyPr>
            <a:normAutofit fontScale="77500" lnSpcReduction="20000"/>
          </a:bodyPr>
          <a:lstStyle/>
          <a:p>
            <a:pPr marL="0" indent="0" algn="ctr">
              <a:buNone/>
            </a:pPr>
            <a:r>
              <a:rPr lang="en-CA" sz="4000" dirty="0"/>
              <a:t>Introducing 1) DBT distress tolerance skills, 2) the 4 simple strategies 3) the first tool: crisis plans. </a:t>
            </a:r>
          </a:p>
        </p:txBody>
      </p:sp>
      <p:pic>
        <p:nvPicPr>
          <p:cNvPr id="20" name="Picture 3">
            <a:extLst>
              <a:ext uri="{FF2B5EF4-FFF2-40B4-BE49-F238E27FC236}">
                <a16:creationId xmlns:a16="http://schemas.microsoft.com/office/drawing/2014/main" id="{5CDE6BC8-F4EC-157A-B562-7CF397C47031}"/>
              </a:ext>
            </a:extLst>
          </p:cNvPr>
          <p:cNvPicPr>
            <a:picLocks noChangeAspect="1"/>
          </p:cNvPicPr>
          <p:nvPr/>
        </p:nvPicPr>
        <p:blipFill rotWithShape="1">
          <a:blip r:embed="rId3"/>
          <a:srcRect t="49370" b="5686"/>
          <a:stretch/>
        </p:blipFill>
        <p:spPr>
          <a:xfrm>
            <a:off x="20" y="10"/>
            <a:ext cx="12191980" cy="3657589"/>
          </a:xfrm>
          <a:prstGeom prst="rect">
            <a:avLst/>
          </a:prstGeom>
        </p:spPr>
      </p:pic>
    </p:spTree>
    <p:extLst>
      <p:ext uri="{BB962C8B-B14F-4D97-AF65-F5344CB8AC3E}">
        <p14:creationId xmlns:p14="http://schemas.microsoft.com/office/powerpoint/2010/main" val="3092533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1863358" y="188590"/>
            <a:ext cx="9097962" cy="1509713"/>
          </a:xfrm>
        </p:spPr>
        <p:txBody>
          <a:bodyPr vert="horz" lIns="91440" tIns="45720" rIns="91440" bIns="45720" rtlCol="0" anchor="ctr">
            <a:normAutofit/>
          </a:bodyPr>
          <a:lstStyle/>
          <a:p>
            <a:r>
              <a:rPr lang="en-US" b="0" dirty="0">
                <a:solidFill>
                  <a:schemeClr val="bg1"/>
                </a:solidFill>
              </a:rPr>
              <a:t>Homework from the </a:t>
            </a:r>
            <a:r>
              <a:rPr lang="en-US" dirty="0">
                <a:solidFill>
                  <a:schemeClr val="bg1"/>
                </a:solidFill>
              </a:rPr>
              <a:t>past</a:t>
            </a:r>
            <a:r>
              <a:rPr lang="en-US" b="0" dirty="0">
                <a:solidFill>
                  <a:schemeClr val="bg1"/>
                </a:solidFill>
              </a:rPr>
              <a:t> week</a:t>
            </a:r>
          </a:p>
        </p:txBody>
      </p:sp>
      <p:sp>
        <p:nvSpPr>
          <p:cNvPr id="3" name="Content Placeholder 2">
            <a:extLst>
              <a:ext uri="{FF2B5EF4-FFF2-40B4-BE49-F238E27FC236}">
                <a16:creationId xmlns:a16="http://schemas.microsoft.com/office/drawing/2014/main" id="{A81A2B42-2D9D-4D48-8CB4-72EAF9177BAB}"/>
              </a:ext>
            </a:extLst>
          </p:cNvPr>
          <p:cNvSpPr>
            <a:spLocks noGrp="1"/>
          </p:cNvSpPr>
          <p:nvPr>
            <p:ph idx="4294967295"/>
          </p:nvPr>
        </p:nvSpPr>
        <p:spPr>
          <a:xfrm>
            <a:off x="5158538" y="2256952"/>
            <a:ext cx="6524625" cy="4206875"/>
          </a:xfrm>
        </p:spPr>
        <p:txBody>
          <a:bodyPr vert="horz" lIns="91440" tIns="45720" rIns="91440" bIns="45720" rtlCol="0">
            <a:noAutofit/>
          </a:bodyPr>
          <a:lstStyle/>
          <a:p>
            <a:r>
              <a:rPr lang="en-US" sz="2800" dirty="0"/>
              <a:t>Read p. 1-13 of skills training workbook</a:t>
            </a:r>
          </a:p>
          <a:p>
            <a:r>
              <a:rPr lang="en-US" sz="2800" dirty="0"/>
              <a:t>Read Simple manual session 3</a:t>
            </a:r>
          </a:p>
          <a:p>
            <a:r>
              <a:rPr lang="en-US" sz="2800" dirty="0"/>
              <a:t>Submit  any questions,  comments, or feedback to </a:t>
            </a:r>
            <a:r>
              <a:rPr lang="en-US" sz="2800" dirty="0">
                <a:solidFill>
                  <a:schemeClr val="bg1"/>
                </a:solidFill>
                <a:hlinkClick r:id="rId2">
                  <a:extLst>
                    <a:ext uri="{A12FA001-AC4F-418D-AE19-62706E023703}">
                      <ahyp:hlinkClr xmlns:ahyp="http://schemas.microsoft.com/office/drawing/2018/hyperlinkcolor" val="tx"/>
                    </a:ext>
                  </a:extLst>
                </a:hlinkClick>
              </a:rPr>
              <a:t>itssimple2023@gmail.com</a:t>
            </a:r>
            <a:r>
              <a:rPr lang="en-US" sz="2800" dirty="0">
                <a:solidFill>
                  <a:schemeClr val="bg1"/>
                </a:solidFill>
              </a:rPr>
              <a:t> </a:t>
            </a:r>
          </a:p>
        </p:txBody>
      </p:sp>
      <p:pic>
        <p:nvPicPr>
          <p:cNvPr id="7" name="Picture 6" descr="Cat sleeping on bed">
            <a:extLst>
              <a:ext uri="{FF2B5EF4-FFF2-40B4-BE49-F238E27FC236}">
                <a16:creationId xmlns:a16="http://schemas.microsoft.com/office/drawing/2014/main" id="{FDB0F1C2-82AA-4D1B-8E5F-6A48A50DEC05}"/>
              </a:ext>
            </a:extLst>
          </p:cNvPr>
          <p:cNvPicPr>
            <a:picLocks noChangeAspect="1"/>
          </p:cNvPicPr>
          <p:nvPr/>
        </p:nvPicPr>
        <p:blipFill rotWithShape="1">
          <a:blip r:embed="rId3"/>
          <a:srcRect l="33788" r="12274" b="-1"/>
          <a:stretch/>
        </p:blipFill>
        <p:spPr>
          <a:xfrm>
            <a:off x="700807" y="1414521"/>
            <a:ext cx="3968250" cy="4793188"/>
          </a:xfrm>
          <a:prstGeom prst="rect">
            <a:avLst/>
          </a:prstGeom>
        </p:spPr>
      </p:pic>
    </p:spTree>
    <p:extLst>
      <p:ext uri="{BB962C8B-B14F-4D97-AF65-F5344CB8AC3E}">
        <p14:creationId xmlns:p14="http://schemas.microsoft.com/office/powerpoint/2010/main" val="47244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ADBA7-6D72-ACDD-EFCB-D8FBFB072985}"/>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B3AB9778-C2B0-89DD-ACBF-7C5BBEB50F94}"/>
              </a:ext>
            </a:extLst>
          </p:cNvPr>
          <p:cNvSpPr>
            <a:spLocks noGrp="1"/>
          </p:cNvSpPr>
          <p:nvPr>
            <p:ph type="subTitle" idx="1"/>
          </p:nvPr>
        </p:nvSpPr>
        <p:spPr/>
        <p:txBody>
          <a:bodyPr/>
          <a:lstStyle/>
          <a:p>
            <a:endParaRPr lang="en-CA"/>
          </a:p>
        </p:txBody>
      </p:sp>
      <p:pic>
        <p:nvPicPr>
          <p:cNvPr id="4" name="Online Media 3" title="It's simple on You Tube session 3">
            <a:hlinkClick r:id="" action="ppaction://media"/>
            <a:extLst>
              <a:ext uri="{FF2B5EF4-FFF2-40B4-BE49-F238E27FC236}">
                <a16:creationId xmlns:a16="http://schemas.microsoft.com/office/drawing/2014/main" id="{71D269FF-D3EB-E410-38FF-CF8D897F9D20}"/>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7655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5-4-3-2-1 Method: A Grounding Exercise to Manage Anxiety">
            <a:hlinkClick r:id="" action="ppaction://media"/>
            <a:extLst>
              <a:ext uri="{FF2B5EF4-FFF2-40B4-BE49-F238E27FC236}">
                <a16:creationId xmlns:a16="http://schemas.microsoft.com/office/drawing/2014/main" id="{28C8B8E2-DF7C-5CC8-8095-4C8D21E2F932}"/>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9021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5502-5DA2-5377-D021-4738869F4390}"/>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9FB3BB9B-1F90-F746-30DD-8799208D0939}"/>
              </a:ext>
            </a:extLst>
          </p:cNvPr>
          <p:cNvSpPr>
            <a:spLocks noGrp="1"/>
          </p:cNvSpPr>
          <p:nvPr>
            <p:ph type="subTitle" idx="1"/>
          </p:nvPr>
        </p:nvSpPr>
        <p:spPr/>
        <p:txBody>
          <a:bodyPr/>
          <a:lstStyle/>
          <a:p>
            <a:endParaRPr lang="en-CA"/>
          </a:p>
        </p:txBody>
      </p:sp>
      <p:pic>
        <p:nvPicPr>
          <p:cNvPr id="4" name="Online Media 3" title="How to Get Through This Crisis">
            <a:hlinkClick r:id="" action="ppaction://media"/>
            <a:extLst>
              <a:ext uri="{FF2B5EF4-FFF2-40B4-BE49-F238E27FC236}">
                <a16:creationId xmlns:a16="http://schemas.microsoft.com/office/drawing/2014/main" id="{13C5CB3F-F7E4-01ED-9931-AFAF1A3A8036}"/>
              </a:ext>
            </a:extLst>
          </p:cNvPr>
          <p:cNvPicPr>
            <a:picLocks noRot="1" noChangeAspect="1"/>
          </p:cNvPicPr>
          <p:nvPr>
            <a:videoFile r:link="rId1"/>
          </p:nvPr>
        </p:nvPicPr>
        <p:blipFill>
          <a:blip r:embed="rId3"/>
          <a:stretch>
            <a:fillRect/>
          </a:stretch>
        </p:blipFill>
        <p:spPr>
          <a:xfrm>
            <a:off x="0" y="0"/>
            <a:ext cx="12192000" cy="6929120"/>
          </a:xfrm>
          <a:prstGeom prst="rect">
            <a:avLst/>
          </a:prstGeom>
        </p:spPr>
      </p:pic>
    </p:spTree>
    <p:extLst>
      <p:ext uri="{BB962C8B-B14F-4D97-AF65-F5344CB8AC3E}">
        <p14:creationId xmlns:p14="http://schemas.microsoft.com/office/powerpoint/2010/main" val="360950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How To Stop Worrying">
            <a:hlinkClick r:id="" action="ppaction://media"/>
            <a:extLst>
              <a:ext uri="{FF2B5EF4-FFF2-40B4-BE49-F238E27FC236}">
                <a16:creationId xmlns:a16="http://schemas.microsoft.com/office/drawing/2014/main" id="{85AA76AD-AB67-2C70-C762-E628AB0628FE}"/>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1616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Pills or Therapy?  What is best for you?">
            <a:hlinkClick r:id="" action="ppaction://media"/>
            <a:extLst>
              <a:ext uri="{FF2B5EF4-FFF2-40B4-BE49-F238E27FC236}">
                <a16:creationId xmlns:a16="http://schemas.microsoft.com/office/drawing/2014/main" id="{9A07DF26-21B5-4CA9-8B45-9FFB6270264C}"/>
              </a:ext>
            </a:extLst>
          </p:cNvPr>
          <p:cNvPicPr>
            <a:picLocks noRot="1" noChangeAspect="1"/>
          </p:cNvPicPr>
          <p:nvPr>
            <a:videoFile r:link="rId1"/>
          </p:nvPr>
        </p:nvPicPr>
        <p:blipFill>
          <a:blip r:embed="rId3"/>
          <a:stretch>
            <a:fillRect/>
          </a:stretch>
        </p:blipFill>
        <p:spPr>
          <a:xfrm>
            <a:off x="0" y="0"/>
            <a:ext cx="12192000" cy="6787662"/>
          </a:xfrm>
          <a:prstGeom prst="rect">
            <a:avLst/>
          </a:prstGeom>
        </p:spPr>
      </p:pic>
    </p:spTree>
    <p:extLst>
      <p:ext uri="{BB962C8B-B14F-4D97-AF65-F5344CB8AC3E}">
        <p14:creationId xmlns:p14="http://schemas.microsoft.com/office/powerpoint/2010/main" val="213013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DBT Distress Tolerance STOP Skill">
            <a:hlinkClick r:id="" action="ppaction://media"/>
            <a:extLst>
              <a:ext uri="{FF2B5EF4-FFF2-40B4-BE49-F238E27FC236}">
                <a16:creationId xmlns:a16="http://schemas.microsoft.com/office/drawing/2014/main" id="{CA2CDD7F-560A-67FF-8698-78FA8D476284}"/>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9137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D5649-FFEA-4D49-A869-B11BEA44946C}"/>
              </a:ext>
            </a:extLst>
          </p:cNvPr>
          <p:cNvSpPr>
            <a:spLocks noGrp="1"/>
          </p:cNvSpPr>
          <p:nvPr>
            <p:ph type="title"/>
          </p:nvPr>
        </p:nvSpPr>
        <p:spPr/>
        <p:txBody>
          <a:bodyPr/>
          <a:lstStyle/>
          <a:p>
            <a:endParaRPr lang="en-CA"/>
          </a:p>
        </p:txBody>
      </p:sp>
      <p:pic>
        <p:nvPicPr>
          <p:cNvPr id="4" name="Online Media 3" title="Therapist Talks: How to use DBT Distress Tolerance Skills">
            <a:hlinkClick r:id="" action="ppaction://media"/>
            <a:extLst>
              <a:ext uri="{FF2B5EF4-FFF2-40B4-BE49-F238E27FC236}">
                <a16:creationId xmlns:a16="http://schemas.microsoft.com/office/drawing/2014/main" id="{6DD57848-FFF8-42A1-BD5A-A82B9AA32820}"/>
              </a:ext>
            </a:extLst>
          </p:cNvPr>
          <p:cNvPicPr>
            <a:picLocks noGrp="1" noRot="1" noChangeAspect="1"/>
          </p:cNvPicPr>
          <p:nvPr>
            <p:ph idx="1"/>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4263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371017" y="-110387"/>
            <a:ext cx="5256782" cy="1509713"/>
          </a:xfrm>
        </p:spPr>
        <p:txBody>
          <a:bodyPr vert="horz" lIns="91440" tIns="45720" rIns="91440" bIns="45720" rtlCol="0" anchor="ctr">
            <a:normAutofit/>
          </a:bodyPr>
          <a:lstStyle/>
          <a:p>
            <a:pPr algn="ctr"/>
            <a:r>
              <a:rPr lang="en-US" sz="3600" dirty="0">
                <a:solidFill>
                  <a:schemeClr val="bg1"/>
                </a:solidFill>
              </a:rPr>
              <a:t>Homework for the coming week</a:t>
            </a:r>
          </a:p>
        </p:txBody>
      </p:sp>
      <p:sp>
        <p:nvSpPr>
          <p:cNvPr id="3" name="Content Placeholder 2">
            <a:extLst>
              <a:ext uri="{FF2B5EF4-FFF2-40B4-BE49-F238E27FC236}">
                <a16:creationId xmlns:a16="http://schemas.microsoft.com/office/drawing/2014/main" id="{A81A2B42-2D9D-4D48-8CB4-72EAF9177BAB}"/>
              </a:ext>
            </a:extLst>
          </p:cNvPr>
          <p:cNvSpPr>
            <a:spLocks noGrp="1"/>
          </p:cNvSpPr>
          <p:nvPr>
            <p:ph idx="4294967295"/>
          </p:nvPr>
        </p:nvSpPr>
        <p:spPr>
          <a:xfrm>
            <a:off x="4410635" y="93518"/>
            <a:ext cx="7781365" cy="6670964"/>
          </a:xfrm>
        </p:spPr>
        <p:txBody>
          <a:bodyPr vert="horz" lIns="91440" tIns="45720" rIns="91440" bIns="45720" rtlCol="0">
            <a:noAutofit/>
          </a:bodyPr>
          <a:lstStyle/>
          <a:p>
            <a:pPr>
              <a:spcBef>
                <a:spcPts val="600"/>
              </a:spcBef>
            </a:pPr>
            <a:r>
              <a:rPr lang="en-US" sz="2400" dirty="0"/>
              <a:t>Start tracking the skills you are learning using the DBT diary card or skills list.</a:t>
            </a:r>
          </a:p>
          <a:p>
            <a:pPr>
              <a:spcBef>
                <a:spcPts val="600"/>
              </a:spcBef>
            </a:pPr>
            <a:r>
              <a:rPr lang="en-US" sz="2400" dirty="0"/>
              <a:t>Create your own sensory soothing kit</a:t>
            </a:r>
          </a:p>
          <a:p>
            <a:pPr>
              <a:spcBef>
                <a:spcPts val="600"/>
              </a:spcBef>
            </a:pPr>
            <a:r>
              <a:rPr lang="en-US" sz="2400" dirty="0"/>
              <a:t>At some point over the next week if you find yourself emotionally dysregulated try using the R relax in the acronym REST. Alternatively, practice “relax” using editing splicing and pasting a strategy we’ll talk about today.</a:t>
            </a:r>
          </a:p>
          <a:p>
            <a:pPr>
              <a:spcBef>
                <a:spcPts val="600"/>
              </a:spcBef>
            </a:pPr>
            <a:r>
              <a:rPr lang="en-US" sz="2400" dirty="0"/>
              <a:t>Record your practice in your  binder/notebook</a:t>
            </a:r>
          </a:p>
          <a:p>
            <a:pPr>
              <a:spcBef>
                <a:spcPts val="600"/>
              </a:spcBef>
            </a:pPr>
            <a:r>
              <a:rPr lang="en-US" sz="2400" dirty="0"/>
              <a:t>Submit questions or comments to  </a:t>
            </a:r>
            <a:r>
              <a:rPr lang="en-US" sz="2400" dirty="0">
                <a:solidFill>
                  <a:schemeClr val="bg1"/>
                </a:solidFill>
                <a:hlinkClick r:id="rId2">
                  <a:extLst>
                    <a:ext uri="{A12FA001-AC4F-418D-AE19-62706E023703}">
                      <ahyp:hlinkClr xmlns:ahyp="http://schemas.microsoft.com/office/drawing/2018/hyperlinkcolor" val="tx"/>
                    </a:ext>
                  </a:extLst>
                </a:hlinkClick>
              </a:rPr>
              <a:t>itssimple2023@gmail.com</a:t>
            </a:r>
            <a:endParaRPr lang="en-US" sz="2400" dirty="0">
              <a:solidFill>
                <a:schemeClr val="bg1"/>
              </a:solidFill>
            </a:endParaRPr>
          </a:p>
          <a:p>
            <a:pPr>
              <a:spcBef>
                <a:spcPts val="600"/>
              </a:spcBef>
            </a:pPr>
            <a:r>
              <a:rPr lang="en-US" sz="2400" dirty="0"/>
              <a:t>Read Simple manual session 4, 6 and 8</a:t>
            </a:r>
          </a:p>
          <a:p>
            <a:pPr>
              <a:spcBef>
                <a:spcPts val="600"/>
              </a:spcBef>
            </a:pPr>
            <a:r>
              <a:rPr lang="en-US" sz="2400" dirty="0"/>
              <a:t>Decide on one “hole” you fall into and consider a crisis. Start working on a plan to deal with that crisis.</a:t>
            </a:r>
          </a:p>
          <a:p>
            <a:pPr>
              <a:spcBef>
                <a:spcPts val="600"/>
              </a:spcBef>
            </a:pPr>
            <a:r>
              <a:rPr lang="en-US" sz="2400" dirty="0"/>
              <a:t> Try crafting your own personal dashboard. We will do this together in the first session of the boing group Monday October 27</a:t>
            </a:r>
            <a:r>
              <a:rPr lang="en-US" sz="2400" baseline="30000" dirty="0"/>
              <a:t>th</a:t>
            </a:r>
            <a:r>
              <a:rPr lang="en-US" sz="2400" dirty="0"/>
              <a:t> in the board room of the Stratford family health team building and on Zoom.   </a:t>
            </a:r>
          </a:p>
        </p:txBody>
      </p:sp>
      <p:pic>
        <p:nvPicPr>
          <p:cNvPr id="7" name="Picture 6" descr="Text, letter&#10;&#10;Description automatically generated">
            <a:extLst>
              <a:ext uri="{FF2B5EF4-FFF2-40B4-BE49-F238E27FC236}">
                <a16:creationId xmlns:a16="http://schemas.microsoft.com/office/drawing/2014/main" id="{044A32C3-650A-18C2-145D-A3FE61B302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7" y="1399326"/>
            <a:ext cx="4310658" cy="5282565"/>
          </a:xfrm>
          <a:prstGeom prst="rect">
            <a:avLst/>
          </a:prstGeom>
        </p:spPr>
      </p:pic>
    </p:spTree>
    <p:extLst>
      <p:ext uri="{BB962C8B-B14F-4D97-AF65-F5344CB8AC3E}">
        <p14:creationId xmlns:p14="http://schemas.microsoft.com/office/powerpoint/2010/main" val="84563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182C-5D33-45D8-BD76-A6B5244C8339}"/>
              </a:ext>
            </a:extLst>
          </p:cNvPr>
          <p:cNvSpPr>
            <a:spLocks noGrp="1"/>
          </p:cNvSpPr>
          <p:nvPr>
            <p:ph type="title" idx="4294967295"/>
          </p:nvPr>
        </p:nvSpPr>
        <p:spPr>
          <a:xfrm>
            <a:off x="4546600" y="225425"/>
            <a:ext cx="7346142" cy="695325"/>
          </a:xfrm>
        </p:spPr>
        <p:txBody>
          <a:bodyPr>
            <a:normAutofit fontScale="90000"/>
          </a:bodyPr>
          <a:lstStyle/>
          <a:p>
            <a:pPr algn="ctr"/>
            <a:r>
              <a:rPr lang="en-CA" sz="3600" dirty="0">
                <a:solidFill>
                  <a:schemeClr val="tx1"/>
                </a:solidFill>
              </a:rPr>
              <a:t> </a:t>
            </a:r>
            <a:r>
              <a:rPr lang="en-CA" sz="3600" dirty="0">
                <a:solidFill>
                  <a:schemeClr val="bg1"/>
                </a:solidFill>
              </a:rPr>
              <a:t>REMINDER PARTICIPANT AGREEMENTS </a:t>
            </a:r>
          </a:p>
        </p:txBody>
      </p:sp>
      <p:sp>
        <p:nvSpPr>
          <p:cNvPr id="3" name="Content Placeholder 2">
            <a:extLst>
              <a:ext uri="{FF2B5EF4-FFF2-40B4-BE49-F238E27FC236}">
                <a16:creationId xmlns:a16="http://schemas.microsoft.com/office/drawing/2014/main" id="{214B2EF2-D3B3-4595-9E41-FFD878799B00}"/>
              </a:ext>
            </a:extLst>
          </p:cNvPr>
          <p:cNvSpPr>
            <a:spLocks noGrp="1"/>
          </p:cNvSpPr>
          <p:nvPr>
            <p:ph idx="4294967295"/>
          </p:nvPr>
        </p:nvSpPr>
        <p:spPr>
          <a:xfrm>
            <a:off x="4546600" y="1067915"/>
            <a:ext cx="7346142" cy="5734050"/>
          </a:xfrm>
        </p:spPr>
        <p:txBody>
          <a:bodyPr>
            <a:normAutofit/>
          </a:bodyPr>
          <a:lstStyle/>
          <a:p>
            <a:r>
              <a:rPr lang="en-CA" sz="2400" dirty="0">
                <a:solidFill>
                  <a:schemeClr val="tx1"/>
                </a:solidFill>
              </a:rPr>
              <a:t>If you have questions, comments, or feedback, please save them for the two question periods. You can put them in the chat box or raise your real/virtual hand.</a:t>
            </a:r>
          </a:p>
          <a:p>
            <a:r>
              <a:rPr lang="en-CA" sz="2400" dirty="0">
                <a:solidFill>
                  <a:schemeClr val="tx1"/>
                </a:solidFill>
              </a:rPr>
              <a:t>Keep comments, questions, and feedback relatively brief so everyone has a chance to participate.(one breath sharing)</a:t>
            </a:r>
          </a:p>
          <a:p>
            <a:r>
              <a:rPr lang="en-CA" sz="2400" dirty="0">
                <a:solidFill>
                  <a:schemeClr val="tx1"/>
                </a:solidFill>
              </a:rPr>
              <a:t>If you’re on zoom, make sure no one can overhear what is being said</a:t>
            </a:r>
          </a:p>
          <a:p>
            <a:r>
              <a:rPr lang="en-CA" sz="2400" dirty="0">
                <a:solidFill>
                  <a:schemeClr val="tx1"/>
                </a:solidFill>
              </a:rPr>
              <a:t>For reasons that will become clear later in the course please avoid giving advice to other participants about what they should or should not do. Validation, encouragement , and understanding are however very much appreciated.</a:t>
            </a:r>
          </a:p>
          <a:p>
            <a:pPr marL="45720" indent="0">
              <a:buNone/>
            </a:pPr>
            <a:endParaRPr lang="en-CA" dirty="0"/>
          </a:p>
          <a:p>
            <a:endParaRPr lang="en-CA" dirty="0"/>
          </a:p>
        </p:txBody>
      </p:sp>
      <p:pic>
        <p:nvPicPr>
          <p:cNvPr id="8" name="Picture 2" descr="Counseling Group Rules Confidentiality Poster Counselor Office | Etsy in  2021 | School counselor posters, Guidance counselors office, Counselors  office decor">
            <a:extLst>
              <a:ext uri="{FF2B5EF4-FFF2-40B4-BE49-F238E27FC236}">
                <a16:creationId xmlns:a16="http://schemas.microsoft.com/office/drawing/2014/main" id="{14611EA8-7F95-109B-17D6-550DAF2BF3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041" y="73497"/>
            <a:ext cx="4300723" cy="33555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oster of a video conference&#10;&#10;Description automatically generated">
            <a:extLst>
              <a:ext uri="{FF2B5EF4-FFF2-40B4-BE49-F238E27FC236}">
                <a16:creationId xmlns:a16="http://schemas.microsoft.com/office/drawing/2014/main" id="{35FEED86-E182-146A-FC73-9082FDBAE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42" y="3486150"/>
            <a:ext cx="4300723" cy="3298353"/>
          </a:xfrm>
          <a:prstGeom prst="rect">
            <a:avLst/>
          </a:prstGeom>
        </p:spPr>
      </p:pic>
    </p:spTree>
    <p:extLst>
      <p:ext uri="{BB962C8B-B14F-4D97-AF65-F5344CB8AC3E}">
        <p14:creationId xmlns:p14="http://schemas.microsoft.com/office/powerpoint/2010/main" val="1571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7D654A-D8B5-44A1-5BDA-A6E6C4BD8BC8}"/>
              </a:ext>
            </a:extLst>
          </p:cNvPr>
          <p:cNvSpPr txBox="1"/>
          <p:nvPr/>
        </p:nvSpPr>
        <p:spPr>
          <a:xfrm>
            <a:off x="1981200" y="0"/>
            <a:ext cx="12192000" cy="6124754"/>
          </a:xfrm>
          <a:prstGeom prst="rect">
            <a:avLst/>
          </a:prstGeom>
          <a:noFill/>
        </p:spPr>
        <p:txBody>
          <a:bodyPr wrap="square">
            <a:spAutoFit/>
          </a:bodyPr>
          <a:lstStyle/>
          <a:p>
            <a:r>
              <a:rPr lang="en-US" sz="3200" dirty="0"/>
              <a:t>          ITS SIMPLE POLL QUESTIONS WEEK 1</a:t>
            </a:r>
          </a:p>
          <a:p>
            <a:endParaRPr lang="en-US" dirty="0"/>
          </a:p>
          <a:p>
            <a:r>
              <a:rPr lang="en-US" dirty="0"/>
              <a:t>Responses from in person participants:</a:t>
            </a:r>
          </a:p>
          <a:p>
            <a:r>
              <a:rPr lang="en-US" dirty="0">
                <a:solidFill>
                  <a:schemeClr val="bg1"/>
                </a:solidFill>
              </a:rPr>
              <a:t>1. I’m doing the simple course</a:t>
            </a:r>
          </a:p>
          <a:p>
            <a:r>
              <a:rPr lang="en-US" dirty="0"/>
              <a:t>a) For the first time 66%</a:t>
            </a:r>
          </a:p>
          <a:p>
            <a:r>
              <a:rPr lang="en-US" dirty="0"/>
              <a:t>b) I’ve done it before 34%</a:t>
            </a:r>
          </a:p>
          <a:p>
            <a:r>
              <a:rPr lang="en-US" dirty="0">
                <a:solidFill>
                  <a:schemeClr val="bg1"/>
                </a:solidFill>
              </a:rPr>
              <a:t>2. What best describes your current relationship to emotional deregulation?</a:t>
            </a:r>
          </a:p>
          <a:p>
            <a:r>
              <a:rPr lang="en-US" dirty="0"/>
              <a:t>a) It very significantly affects my life 53%</a:t>
            </a:r>
          </a:p>
          <a:p>
            <a:r>
              <a:rPr lang="en-US" dirty="0"/>
              <a:t>b) It somewhat affects my life 38%</a:t>
            </a:r>
          </a:p>
          <a:p>
            <a:r>
              <a:rPr lang="en-US" dirty="0"/>
              <a:t>c) I am not sure what it is 6%</a:t>
            </a:r>
          </a:p>
          <a:p>
            <a:r>
              <a:rPr lang="en-US" dirty="0">
                <a:solidFill>
                  <a:schemeClr val="bg1"/>
                </a:solidFill>
              </a:rPr>
              <a:t>3. How would you describe your emotional state at this moment? (multiple choice)</a:t>
            </a:r>
          </a:p>
          <a:p>
            <a:r>
              <a:rPr lang="en-US" dirty="0"/>
              <a:t>a) Calm and open 34%</a:t>
            </a:r>
          </a:p>
          <a:p>
            <a:r>
              <a:rPr lang="en-US" dirty="0"/>
              <a:t>b) Anxious 59%</a:t>
            </a:r>
          </a:p>
          <a:p>
            <a:r>
              <a:rPr lang="en-US" dirty="0"/>
              <a:t>c) Angry 9%</a:t>
            </a:r>
          </a:p>
          <a:p>
            <a:r>
              <a:rPr lang="en-US" dirty="0"/>
              <a:t>d) Numb 9%</a:t>
            </a:r>
          </a:p>
          <a:p>
            <a:r>
              <a:rPr lang="en-US" dirty="0"/>
              <a:t>e) Depressed 16%</a:t>
            </a:r>
          </a:p>
          <a:p>
            <a:r>
              <a:rPr lang="en-US" dirty="0"/>
              <a:t>f) Hopeful 38%</a:t>
            </a:r>
          </a:p>
          <a:p>
            <a:r>
              <a:rPr lang="en-US" dirty="0">
                <a:solidFill>
                  <a:schemeClr val="bg1"/>
                </a:solidFill>
              </a:rPr>
              <a:t>4. What is your biggest hope for this course? (multiple choice)</a:t>
            </a:r>
          </a:p>
          <a:p>
            <a:r>
              <a:rPr lang="en-US" dirty="0"/>
              <a:t>a) More stability in my life 72%</a:t>
            </a:r>
          </a:p>
          <a:p>
            <a:r>
              <a:rPr lang="en-US" dirty="0"/>
              <a:t>b) Better understanding of myself 66%</a:t>
            </a:r>
          </a:p>
          <a:p>
            <a:r>
              <a:rPr lang="en-US" dirty="0"/>
              <a:t>c) Better relationships 56%</a:t>
            </a:r>
          </a:p>
        </p:txBody>
      </p:sp>
    </p:spTree>
    <p:extLst>
      <p:ext uri="{BB962C8B-B14F-4D97-AF65-F5344CB8AC3E}">
        <p14:creationId xmlns:p14="http://schemas.microsoft.com/office/powerpoint/2010/main" val="367323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1C1057-1CE8-4F73-B8D7-F152A91E9BEB}"/>
              </a:ext>
            </a:extLst>
          </p:cNvPr>
          <p:cNvSpPr txBox="1"/>
          <p:nvPr/>
        </p:nvSpPr>
        <p:spPr>
          <a:xfrm>
            <a:off x="1927411" y="566678"/>
            <a:ext cx="9144000" cy="2862322"/>
          </a:xfrm>
          <a:prstGeom prst="rect">
            <a:avLst/>
          </a:prstGeom>
          <a:noFill/>
        </p:spPr>
        <p:txBody>
          <a:bodyPr wrap="square">
            <a:spAutoFit/>
          </a:bodyPr>
          <a:lstStyle/>
          <a:p>
            <a:r>
              <a:rPr lang="en-US" dirty="0">
                <a:solidFill>
                  <a:schemeClr val="bg1"/>
                </a:solidFill>
              </a:rPr>
              <a:t>5. What best describes your previous experience with mental health resources such as</a:t>
            </a:r>
          </a:p>
          <a:p>
            <a:r>
              <a:rPr lang="en-US" dirty="0">
                <a:solidFill>
                  <a:schemeClr val="bg1"/>
                </a:solidFill>
              </a:rPr>
              <a:t>therapy or groups?(single choice)</a:t>
            </a:r>
          </a:p>
          <a:p>
            <a:r>
              <a:rPr lang="en-US" dirty="0"/>
              <a:t>a) I’ve done courses or been in therapy before 91%</a:t>
            </a:r>
          </a:p>
          <a:p>
            <a:r>
              <a:rPr lang="en-US" dirty="0"/>
              <a:t>b) I’ve read about mental health or used self-help resources 6%</a:t>
            </a:r>
          </a:p>
          <a:p>
            <a:r>
              <a:rPr lang="en-US" dirty="0"/>
              <a:t>c) I’m new to all of this 3%</a:t>
            </a:r>
          </a:p>
          <a:p>
            <a:r>
              <a:rPr lang="en-US" dirty="0">
                <a:solidFill>
                  <a:schemeClr val="bg1"/>
                </a:solidFill>
              </a:rPr>
              <a:t>6. I plan to …(single choice)</a:t>
            </a:r>
          </a:p>
          <a:p>
            <a:r>
              <a:rPr lang="en-US" dirty="0"/>
              <a:t>a) Attend the Monday 1-2:30pm group in person 41%</a:t>
            </a:r>
          </a:p>
          <a:p>
            <a:r>
              <a:rPr lang="en-US" dirty="0"/>
              <a:t>b) Attend the Monday group on zoom 9%</a:t>
            </a:r>
          </a:p>
          <a:p>
            <a:r>
              <a:rPr lang="en-US" dirty="0"/>
              <a:t>c) Not attend the Monday group 19%</a:t>
            </a:r>
          </a:p>
          <a:p>
            <a:r>
              <a:rPr lang="en-US" dirty="0"/>
              <a:t>d) Attend the Monday group occasionally 34%</a:t>
            </a:r>
            <a:endParaRPr lang="en-CA" dirty="0"/>
          </a:p>
        </p:txBody>
      </p:sp>
    </p:spTree>
    <p:extLst>
      <p:ext uri="{BB962C8B-B14F-4D97-AF65-F5344CB8AC3E}">
        <p14:creationId xmlns:p14="http://schemas.microsoft.com/office/powerpoint/2010/main" val="1728965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DF5F68-3325-74F3-D770-AEC22D64B90C}"/>
              </a:ext>
            </a:extLst>
          </p:cNvPr>
          <p:cNvSpPr txBox="1"/>
          <p:nvPr/>
        </p:nvSpPr>
        <p:spPr>
          <a:xfrm>
            <a:off x="0" y="134643"/>
            <a:ext cx="7485572" cy="523220"/>
          </a:xfrm>
          <a:prstGeom prst="rect">
            <a:avLst/>
          </a:prstGeom>
          <a:noFill/>
        </p:spPr>
        <p:txBody>
          <a:bodyPr wrap="square">
            <a:spAutoFit/>
          </a:bodyPr>
          <a:lstStyle/>
          <a:p>
            <a:r>
              <a:rPr lang="en-US" sz="2800" dirty="0">
                <a:solidFill>
                  <a:schemeClr val="bg1"/>
                </a:solidFill>
              </a:rPr>
              <a:t>W</a:t>
            </a:r>
            <a:r>
              <a:rPr lang="en-CA" sz="2800" dirty="0">
                <a:solidFill>
                  <a:schemeClr val="bg1"/>
                </a:solidFill>
              </a:rPr>
              <a:t>EEKLY ANNOUNCEMENTS</a:t>
            </a:r>
          </a:p>
        </p:txBody>
      </p:sp>
      <p:sp>
        <p:nvSpPr>
          <p:cNvPr id="5" name="TextBox 4">
            <a:extLst>
              <a:ext uri="{FF2B5EF4-FFF2-40B4-BE49-F238E27FC236}">
                <a16:creationId xmlns:a16="http://schemas.microsoft.com/office/drawing/2014/main" id="{84D40DD1-A12A-02AD-B710-70EEE487AEE7}"/>
              </a:ext>
            </a:extLst>
          </p:cNvPr>
          <p:cNvSpPr txBox="1"/>
          <p:nvPr/>
        </p:nvSpPr>
        <p:spPr>
          <a:xfrm>
            <a:off x="4693366" y="396253"/>
            <a:ext cx="7244978" cy="6924973"/>
          </a:xfrm>
          <a:prstGeom prst="rect">
            <a:avLst/>
          </a:prstGeom>
          <a:noFill/>
        </p:spPr>
        <p:txBody>
          <a:bodyPr wrap="square">
            <a:spAutoFit/>
          </a:bodyPr>
          <a:lstStyle/>
          <a:p>
            <a:pPr marL="342900" indent="-342900">
              <a:buFont typeface="Arial" panose="020B0604020202020204" pitchFamily="34" charset="0"/>
              <a:buChar char="•"/>
            </a:pPr>
            <a:r>
              <a:rPr lang="en-CA" sz="2000" dirty="0">
                <a:latin typeface="Arial" panose="020B0604020202020204" pitchFamily="34" charset="0"/>
                <a:cs typeface="Arial" panose="020B0604020202020204" pitchFamily="34" charset="0"/>
              </a:rPr>
              <a:t>We did well last week but don’t forget if you’re on zoom, to keep signing in with your </a:t>
            </a:r>
            <a:r>
              <a:rPr lang="en-CA" sz="2000" dirty="0">
                <a:solidFill>
                  <a:schemeClr val="bg1"/>
                </a:solidFill>
                <a:latin typeface="Arial" panose="020B0604020202020204" pitchFamily="34" charset="0"/>
                <a:cs typeface="Arial" panose="020B0604020202020204" pitchFamily="34" charset="0"/>
              </a:rPr>
              <a:t>first</a:t>
            </a:r>
            <a:r>
              <a:rPr lang="en-CA" sz="2000" dirty="0">
                <a:latin typeface="Arial" panose="020B0604020202020204" pitchFamily="34" charset="0"/>
                <a:cs typeface="Arial" panose="020B0604020202020204" pitchFamily="34" charset="0"/>
              </a:rPr>
              <a:t> </a:t>
            </a:r>
            <a:r>
              <a:rPr lang="en-CA" sz="2000" dirty="0">
                <a:solidFill>
                  <a:schemeClr val="bg1"/>
                </a:solidFill>
                <a:latin typeface="Arial" panose="020B0604020202020204" pitchFamily="34" charset="0"/>
                <a:cs typeface="Arial" panose="020B0604020202020204" pitchFamily="34" charset="0"/>
              </a:rPr>
              <a:t>name</a:t>
            </a:r>
            <a:r>
              <a:rPr lang="en-CA" sz="2000" dirty="0">
                <a:latin typeface="Arial" panose="020B0604020202020204" pitchFamily="34" charset="0"/>
                <a:cs typeface="Arial" panose="020B0604020202020204" pitchFamily="34" charset="0"/>
              </a:rPr>
              <a:t> and the </a:t>
            </a:r>
            <a:r>
              <a:rPr lang="en-CA" sz="2000" dirty="0">
                <a:solidFill>
                  <a:schemeClr val="bg1"/>
                </a:solidFill>
                <a:latin typeface="Arial" panose="020B0604020202020204" pitchFamily="34" charset="0"/>
                <a:cs typeface="Arial" panose="020B0604020202020204" pitchFamily="34" charset="0"/>
              </a:rPr>
              <a:t>initial of your last name</a:t>
            </a:r>
            <a:r>
              <a:rPr lang="en-CA" sz="20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CA" sz="2000" dirty="0">
                <a:latin typeface="Arial" panose="020B0604020202020204" pitchFamily="34" charset="0"/>
                <a:cs typeface="Arial" panose="020B0604020202020204" pitchFamily="34" charset="0"/>
              </a:rPr>
              <a:t>If you’re in person, please write your name </a:t>
            </a:r>
            <a:r>
              <a:rPr lang="en-CA" sz="2000" dirty="0">
                <a:solidFill>
                  <a:schemeClr val="bg1"/>
                </a:solidFill>
                <a:latin typeface="Arial" panose="020B0604020202020204" pitchFamily="34" charset="0"/>
                <a:cs typeface="Arial" panose="020B0604020202020204" pitchFamily="34" charset="0"/>
              </a:rPr>
              <a:t>legibly </a:t>
            </a:r>
            <a:r>
              <a:rPr lang="en-CA" sz="2000" dirty="0">
                <a:latin typeface="Arial" panose="020B0604020202020204" pitchFamily="34" charset="0"/>
                <a:cs typeface="Arial" panose="020B0604020202020204" pitchFamily="34" charset="0"/>
              </a:rPr>
              <a:t>on the attendance sheet</a:t>
            </a:r>
            <a:r>
              <a:rPr lang="en-CA" sz="2000" dirty="0">
                <a:solidFill>
                  <a:schemeClr val="bg1"/>
                </a:solidFill>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CA" sz="2000" dirty="0">
                <a:latin typeface="Arial" panose="020B0604020202020204" pitchFamily="34" charset="0"/>
                <a:cs typeface="Arial" panose="020B0604020202020204" pitchFamily="34" charset="0"/>
              </a:rPr>
              <a:t>For next week’s mindfulness exercise, we’re going to need a raisin. If you’re on zoom, please have a raisin handy (or a small edible product-make a note now so you don’t forget.)</a:t>
            </a:r>
          </a:p>
          <a:p>
            <a:pPr marL="342900" indent="-342900">
              <a:buFont typeface="Arial" panose="020B0604020202020204" pitchFamily="34" charset="0"/>
              <a:buChar char="•"/>
            </a:pPr>
            <a:r>
              <a:rPr lang="en-CA" sz="2000" dirty="0">
                <a:latin typeface="Arial" panose="020B0604020202020204" pitchFamily="34" charset="0"/>
                <a:cs typeface="Arial" panose="020B0604020202020204" pitchFamily="34" charset="0"/>
              </a:rPr>
              <a:t>Next week the co-leaders will bring raisins for the  in-person participants. </a:t>
            </a:r>
          </a:p>
          <a:p>
            <a:pPr marL="342900" indent="-342900">
              <a:buFont typeface="Arial" panose="020B0604020202020204" pitchFamily="34" charset="0"/>
              <a:buChar char="•"/>
            </a:pPr>
            <a:r>
              <a:rPr lang="en-CA" sz="2000" dirty="0">
                <a:latin typeface="Arial" panose="020B0604020202020204" pitchFamily="34" charset="0"/>
                <a:cs typeface="Arial" panose="020B0604020202020204" pitchFamily="34" charset="0"/>
              </a:rPr>
              <a:t>The boing group starts Monday October 27.(1 to 2:30 pm)</a:t>
            </a:r>
          </a:p>
          <a:p>
            <a:pPr marL="342900" indent="-342900">
              <a:buFont typeface="Arial" panose="020B0604020202020204" pitchFamily="34" charset="0"/>
              <a:buChar char="•"/>
            </a:pPr>
            <a:r>
              <a:rPr lang="en-CA" sz="2000" dirty="0">
                <a:latin typeface="Arial" panose="020B0604020202020204" pitchFamily="34" charset="0"/>
                <a:cs typeface="Arial" panose="020B0604020202020204" pitchFamily="34" charset="0"/>
              </a:rPr>
              <a:t>It will be both in-person and on zoom. The in-person session will be in the board room of the Stratford family health team at 444 Douro St. Stratford on the second floor.</a:t>
            </a:r>
          </a:p>
          <a:p>
            <a:pPr marL="342900" indent="-342900">
              <a:buFont typeface="Arial" panose="020B0604020202020204" pitchFamily="34" charset="0"/>
              <a:buChar char="•"/>
            </a:pPr>
            <a:r>
              <a:rPr lang="en-CA" sz="2000" dirty="0">
                <a:latin typeface="Arial" panose="020B0604020202020204" pitchFamily="34" charset="0"/>
                <a:cs typeface="Arial" panose="020B0604020202020204" pitchFamily="34" charset="0"/>
              </a:rPr>
              <a:t>For the first boing group, Joan and Nicole will be guiding a craft group in which we’ll be creating a personal dashboard.</a:t>
            </a:r>
          </a:p>
          <a:p>
            <a:pPr marL="342900" indent="-342900">
              <a:buFont typeface="Arial" panose="020B0604020202020204" pitchFamily="34" charset="0"/>
              <a:buChar char="•"/>
            </a:pPr>
            <a:r>
              <a:rPr lang="en-CA" sz="2000" dirty="0">
                <a:latin typeface="Arial" panose="020B0604020202020204" pitchFamily="34" charset="0"/>
                <a:cs typeface="Arial" panose="020B0604020202020204" pitchFamily="34" charset="0"/>
              </a:rPr>
              <a:t>If you want to craft your own personal dashboard on zoom, today they will tell you the materials you will need to have with you on the 27</a:t>
            </a:r>
            <a:r>
              <a:rPr lang="en-CA" sz="2000" baseline="30000" dirty="0">
                <a:latin typeface="Arial" panose="020B0604020202020204" pitchFamily="34" charset="0"/>
                <a:cs typeface="Arial" panose="020B0604020202020204" pitchFamily="34" charset="0"/>
              </a:rPr>
              <a:t>th</a:t>
            </a:r>
            <a:r>
              <a:rPr lang="en-CA" sz="20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CA" sz="2000" dirty="0">
                <a:latin typeface="Arial" panose="020B0604020202020204" pitchFamily="34" charset="0"/>
                <a:cs typeface="Arial" panose="020B0604020202020204" pitchFamily="34" charset="0"/>
              </a:rPr>
              <a:t>The personal dashboard is one of the strategies we’ll be talking about today.</a:t>
            </a:r>
          </a:p>
          <a:p>
            <a:endParaRPr lang="en-CA" sz="2400" dirty="0">
              <a:solidFill>
                <a:schemeClr val="bg1"/>
              </a:solidFill>
            </a:endParaRPr>
          </a:p>
        </p:txBody>
      </p:sp>
      <p:pic>
        <p:nvPicPr>
          <p:cNvPr id="7" name="Picture 6" descr="A person in garment holding a sign&#10;&#10;Description automatically generated">
            <a:extLst>
              <a:ext uri="{FF2B5EF4-FFF2-40B4-BE49-F238E27FC236}">
                <a16:creationId xmlns:a16="http://schemas.microsoft.com/office/drawing/2014/main" id="{D10BA5C5-1976-CE20-7CDB-98C0895E5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56" y="727350"/>
            <a:ext cx="3977685" cy="3131389"/>
          </a:xfrm>
          <a:prstGeom prst="rect">
            <a:avLst/>
          </a:prstGeom>
        </p:spPr>
      </p:pic>
      <p:pic>
        <p:nvPicPr>
          <p:cNvPr id="2" name="Picture 1" descr="A raisin on a white background&#10;&#10;Description automatically generated">
            <a:extLst>
              <a:ext uri="{FF2B5EF4-FFF2-40B4-BE49-F238E27FC236}">
                <a16:creationId xmlns:a16="http://schemas.microsoft.com/office/drawing/2014/main" id="{E899874E-9289-7607-0D8D-B69EB13AA4C6}"/>
              </a:ext>
            </a:extLst>
          </p:cNvPr>
          <p:cNvPicPr>
            <a:picLocks noChangeAspect="1"/>
          </p:cNvPicPr>
          <p:nvPr/>
        </p:nvPicPr>
        <p:blipFill>
          <a:blip r:embed="rId3">
            <a:extLst>
              <a:ext uri="{28A0092B-C50C-407E-A947-70E740481C1C}">
                <a14:useLocalDpi xmlns:a14="http://schemas.microsoft.com/office/drawing/2010/main" val="0"/>
              </a:ext>
            </a:extLst>
          </a:blip>
          <a:srcRect t="9098" r="1" b="19949"/>
          <a:stretch/>
        </p:blipFill>
        <p:spPr>
          <a:xfrm>
            <a:off x="253656" y="3591968"/>
            <a:ext cx="3977685" cy="3131389"/>
          </a:xfrm>
          <a:prstGeom prst="rect">
            <a:avLst/>
          </a:prstGeom>
        </p:spPr>
      </p:pic>
    </p:spTree>
    <p:extLst>
      <p:ext uri="{BB962C8B-B14F-4D97-AF65-F5344CB8AC3E}">
        <p14:creationId xmlns:p14="http://schemas.microsoft.com/office/powerpoint/2010/main" val="667726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036BC-9A7D-41BB-8BC4-49C4C80663E1}"/>
              </a:ext>
            </a:extLst>
          </p:cNvPr>
          <p:cNvSpPr>
            <a:spLocks noGrp="1"/>
          </p:cNvSpPr>
          <p:nvPr>
            <p:ph type="title" idx="4294967295"/>
          </p:nvPr>
        </p:nvSpPr>
        <p:spPr>
          <a:xfrm>
            <a:off x="424302" y="-107514"/>
            <a:ext cx="3709988" cy="2003425"/>
          </a:xfrm>
        </p:spPr>
        <p:txBody>
          <a:bodyPr>
            <a:normAutofit/>
          </a:bodyPr>
          <a:lstStyle/>
          <a:p>
            <a:pPr algn="ctr"/>
            <a:r>
              <a:rPr lang="en-CA" sz="3600" dirty="0">
                <a:solidFill>
                  <a:schemeClr val="bg1"/>
                </a:solidFill>
              </a:rPr>
              <a:t>What we will do today</a:t>
            </a:r>
          </a:p>
        </p:txBody>
      </p:sp>
      <p:sp>
        <p:nvSpPr>
          <p:cNvPr id="3" name="Content Placeholder 2">
            <a:extLst>
              <a:ext uri="{FF2B5EF4-FFF2-40B4-BE49-F238E27FC236}">
                <a16:creationId xmlns:a16="http://schemas.microsoft.com/office/drawing/2014/main" id="{F48D5D6B-20C6-436E-B7C5-751BD9CCB7A0}"/>
              </a:ext>
            </a:extLst>
          </p:cNvPr>
          <p:cNvSpPr>
            <a:spLocks noGrp="1"/>
          </p:cNvSpPr>
          <p:nvPr>
            <p:ph idx="4294967295"/>
          </p:nvPr>
        </p:nvSpPr>
        <p:spPr>
          <a:xfrm>
            <a:off x="4516822" y="-615397"/>
            <a:ext cx="7675178" cy="7605713"/>
          </a:xfrm>
        </p:spPr>
        <p:txBody>
          <a:bodyPr anchor="ctr">
            <a:normAutofit/>
          </a:bodyPr>
          <a:lstStyle/>
          <a:p>
            <a:pPr marL="0" indent="0">
              <a:buNone/>
            </a:pPr>
            <a:endParaRPr lang="en-CA" sz="1600" dirty="0">
              <a:solidFill>
                <a:schemeClr val="tx2"/>
              </a:solidFill>
            </a:endParaRPr>
          </a:p>
          <a:p>
            <a:r>
              <a:rPr lang="en-CA" sz="2800" dirty="0">
                <a:solidFill>
                  <a:schemeClr val="bg1"/>
                </a:solidFill>
              </a:rPr>
              <a:t>Part I  </a:t>
            </a:r>
            <a:r>
              <a:rPr lang="en-CA" sz="2800" dirty="0"/>
              <a:t>W</a:t>
            </a:r>
            <a:r>
              <a:rPr lang="en-CA" sz="2800" dirty="0">
                <a:solidFill>
                  <a:schemeClr val="tx2"/>
                </a:solidFill>
              </a:rPr>
              <a:t>e’ll review the Skills training workbook p. 1-13 – which covers 5 topics: </a:t>
            </a:r>
          </a:p>
          <a:p>
            <a:r>
              <a:rPr lang="en-CA" sz="2800" dirty="0">
                <a:solidFill>
                  <a:schemeClr val="tx2"/>
                </a:solidFill>
              </a:rPr>
              <a:t>1. DBT an overview of the treatment, who the DBT skills training workbook book is for. </a:t>
            </a:r>
          </a:p>
          <a:p>
            <a:r>
              <a:rPr lang="en-CA" sz="2800" dirty="0">
                <a:solidFill>
                  <a:schemeClr val="tx2"/>
                </a:solidFill>
              </a:rPr>
              <a:t>2. Basic distress tolerance skills, what are they?</a:t>
            </a:r>
          </a:p>
          <a:p>
            <a:r>
              <a:rPr lang="en-CA" sz="2800" dirty="0">
                <a:solidFill>
                  <a:schemeClr val="tx2"/>
                </a:solidFill>
              </a:rPr>
              <a:t>3. About this chapter</a:t>
            </a:r>
          </a:p>
          <a:p>
            <a:r>
              <a:rPr lang="en-CA" sz="2800" dirty="0">
                <a:solidFill>
                  <a:schemeClr val="tx2"/>
                </a:solidFill>
              </a:rPr>
              <a:t>4. How to use this chapter</a:t>
            </a:r>
          </a:p>
          <a:p>
            <a:r>
              <a:rPr lang="en-CA" sz="2800" dirty="0">
                <a:solidFill>
                  <a:schemeClr val="tx2"/>
                </a:solidFill>
              </a:rPr>
              <a:t>5. Take a rest. </a:t>
            </a:r>
          </a:p>
          <a:p>
            <a:r>
              <a:rPr lang="en-CA" sz="2800" dirty="0"/>
              <a:t> </a:t>
            </a:r>
            <a:r>
              <a:rPr lang="en-CA" sz="2800" dirty="0">
                <a:solidFill>
                  <a:schemeClr val="bg1"/>
                </a:solidFill>
              </a:rPr>
              <a:t>Part II </a:t>
            </a:r>
            <a:r>
              <a:rPr lang="en-CA" sz="2800" dirty="0"/>
              <a:t>We’ll i</a:t>
            </a:r>
            <a:r>
              <a:rPr lang="en-CA" sz="2800" dirty="0">
                <a:solidFill>
                  <a:schemeClr val="tx2"/>
                </a:solidFill>
              </a:rPr>
              <a:t>ntroduce 4 Simple strategies that will help you use the tools more effectively. Covered in the Simple manual</a:t>
            </a:r>
          </a:p>
          <a:p>
            <a:r>
              <a:rPr lang="en-CA" sz="2800" dirty="0">
                <a:solidFill>
                  <a:schemeClr val="tx2"/>
                </a:solidFill>
              </a:rPr>
              <a:t>We’ll take a break midway  through the session</a:t>
            </a:r>
            <a:endParaRPr lang="en-CA" sz="2800" dirty="0">
              <a:solidFill>
                <a:schemeClr val="bg1"/>
              </a:solidFill>
            </a:endParaRPr>
          </a:p>
          <a:p>
            <a:r>
              <a:rPr lang="en-CA" sz="2800" dirty="0">
                <a:solidFill>
                  <a:schemeClr val="bg1"/>
                </a:solidFill>
              </a:rPr>
              <a:t>Part III </a:t>
            </a:r>
            <a:r>
              <a:rPr lang="en-CA" sz="2800" dirty="0">
                <a:solidFill>
                  <a:schemeClr val="tx2"/>
                </a:solidFill>
              </a:rPr>
              <a:t>We’ll introduce the first tool: the crisis plan, also covered in the Simple manual session 3</a:t>
            </a:r>
          </a:p>
        </p:txBody>
      </p:sp>
      <p:pic>
        <p:nvPicPr>
          <p:cNvPr id="2050" name="Picture 2" descr="Six characteristics of a crisis management team | FleetOwner">
            <a:extLst>
              <a:ext uri="{FF2B5EF4-FFF2-40B4-BE49-F238E27FC236}">
                <a16:creationId xmlns:a16="http://schemas.microsoft.com/office/drawing/2014/main" id="{16BF5C21-15E5-99E7-ED48-72EEC34C3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08" y="1483743"/>
            <a:ext cx="4319577" cy="3852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6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businesscard, plant&#10;&#10;Description automatically generated">
            <a:extLst>
              <a:ext uri="{FF2B5EF4-FFF2-40B4-BE49-F238E27FC236}">
                <a16:creationId xmlns:a16="http://schemas.microsoft.com/office/drawing/2014/main" id="{FD5EC9B2-AA98-A376-9C7F-7A80FF58F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82" y="110766"/>
            <a:ext cx="5439266" cy="6636470"/>
          </a:xfrm>
          <a:prstGeom prst="rect">
            <a:avLst/>
          </a:prstGeom>
        </p:spPr>
      </p:pic>
      <p:pic>
        <p:nvPicPr>
          <p:cNvPr id="3" name="Picture 2" descr="A person smiling at the camera&#10;&#10;Description automatically generated">
            <a:extLst>
              <a:ext uri="{FF2B5EF4-FFF2-40B4-BE49-F238E27FC236}">
                <a16:creationId xmlns:a16="http://schemas.microsoft.com/office/drawing/2014/main" id="{DADC04C7-A353-CBC1-6E11-DCD680F7C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7333" y="110766"/>
            <a:ext cx="2509083" cy="3839065"/>
          </a:xfrm>
          <a:prstGeom prst="rect">
            <a:avLst/>
          </a:prstGeom>
        </p:spPr>
      </p:pic>
      <p:pic>
        <p:nvPicPr>
          <p:cNvPr id="4" name="Picture 3" descr="A person smiling at the camera&#10;&#10;Description automatically generated">
            <a:extLst>
              <a:ext uri="{FF2B5EF4-FFF2-40B4-BE49-F238E27FC236}">
                <a16:creationId xmlns:a16="http://schemas.microsoft.com/office/drawing/2014/main" id="{9C622D30-5E98-B740-8406-0FF31C8B9F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0305" y="3223966"/>
            <a:ext cx="2771481" cy="3427181"/>
          </a:xfrm>
          <a:prstGeom prst="rect">
            <a:avLst/>
          </a:prstGeom>
        </p:spPr>
      </p:pic>
      <p:sp>
        <p:nvSpPr>
          <p:cNvPr id="6" name="TextBox 5">
            <a:extLst>
              <a:ext uri="{FF2B5EF4-FFF2-40B4-BE49-F238E27FC236}">
                <a16:creationId xmlns:a16="http://schemas.microsoft.com/office/drawing/2014/main" id="{D0FE94C5-9113-18EC-CCFE-C76103B802B7}"/>
              </a:ext>
            </a:extLst>
          </p:cNvPr>
          <p:cNvSpPr txBox="1"/>
          <p:nvPr/>
        </p:nvSpPr>
        <p:spPr>
          <a:xfrm>
            <a:off x="6360737" y="4057394"/>
            <a:ext cx="2017336" cy="646331"/>
          </a:xfrm>
          <a:prstGeom prst="rect">
            <a:avLst/>
          </a:prstGeom>
          <a:noFill/>
        </p:spPr>
        <p:txBody>
          <a:bodyPr wrap="square">
            <a:spAutoFit/>
          </a:bodyPr>
          <a:lstStyle/>
          <a:p>
            <a:r>
              <a:rPr lang="en-CA" sz="3600" dirty="0"/>
              <a:t>NICOLE</a:t>
            </a:r>
          </a:p>
        </p:txBody>
      </p:sp>
      <p:sp>
        <p:nvSpPr>
          <p:cNvPr id="8" name="TextBox 7">
            <a:extLst>
              <a:ext uri="{FF2B5EF4-FFF2-40B4-BE49-F238E27FC236}">
                <a16:creationId xmlns:a16="http://schemas.microsoft.com/office/drawing/2014/main" id="{5B2E6D19-7E7E-CA44-EBCC-85B99E2D626D}"/>
              </a:ext>
            </a:extLst>
          </p:cNvPr>
          <p:cNvSpPr txBox="1"/>
          <p:nvPr/>
        </p:nvSpPr>
        <p:spPr>
          <a:xfrm>
            <a:off x="9740246" y="2473691"/>
            <a:ext cx="2071540" cy="646331"/>
          </a:xfrm>
          <a:prstGeom prst="rect">
            <a:avLst/>
          </a:prstGeom>
          <a:noFill/>
        </p:spPr>
        <p:txBody>
          <a:bodyPr wrap="square">
            <a:spAutoFit/>
          </a:bodyPr>
          <a:lstStyle/>
          <a:p>
            <a:r>
              <a:rPr lang="en-CA" sz="3600" dirty="0"/>
              <a:t>JOAN</a:t>
            </a:r>
          </a:p>
        </p:txBody>
      </p:sp>
    </p:spTree>
    <p:extLst>
      <p:ext uri="{BB962C8B-B14F-4D97-AF65-F5344CB8AC3E}">
        <p14:creationId xmlns:p14="http://schemas.microsoft.com/office/powerpoint/2010/main" val="317172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367554-577E-4879-8AD5-9D9C62289024}"/>
              </a:ext>
            </a:extLst>
          </p:cNvPr>
          <p:cNvPicPr>
            <a:picLocks noChangeAspect="1"/>
          </p:cNvPicPr>
          <p:nvPr/>
        </p:nvPicPr>
        <p:blipFill rotWithShape="1">
          <a:blip r:embed="rId3"/>
          <a:srcRect t="12500" b="12500"/>
          <a:stretch/>
        </p:blipFill>
        <p:spPr>
          <a:xfrm>
            <a:off x="-15072" y="-81270"/>
            <a:ext cx="12191980" cy="7010390"/>
          </a:xfrm>
          <a:prstGeom prst="rect">
            <a:avLst/>
          </a:prstGeom>
        </p:spPr>
      </p:pic>
      <p:sp>
        <p:nvSpPr>
          <p:cNvPr id="2" name="Title 1">
            <a:extLst>
              <a:ext uri="{FF2B5EF4-FFF2-40B4-BE49-F238E27FC236}">
                <a16:creationId xmlns:a16="http://schemas.microsoft.com/office/drawing/2014/main" id="{5DBCBFC8-193A-474E-B1DE-74425255D7EF}"/>
              </a:ext>
            </a:extLst>
          </p:cNvPr>
          <p:cNvSpPr>
            <a:spLocks noGrp="1"/>
          </p:cNvSpPr>
          <p:nvPr>
            <p:ph type="title" idx="4294967295"/>
          </p:nvPr>
        </p:nvSpPr>
        <p:spPr>
          <a:xfrm>
            <a:off x="0" y="2630488"/>
            <a:ext cx="8347075" cy="1595437"/>
          </a:xfrm>
        </p:spPr>
        <p:txBody>
          <a:bodyPr vert="horz" lIns="91440" tIns="45720" rIns="91440" bIns="45720" rtlCol="0" anchor="b">
            <a:normAutofit fontScale="90000"/>
          </a:bodyPr>
          <a:lstStyle/>
          <a:p>
            <a:pPr algn="ctr"/>
            <a:r>
              <a:rPr lang="en-US" sz="4800" dirty="0">
                <a:solidFill>
                  <a:schemeClr val="bg1"/>
                </a:solidFill>
              </a:rPr>
              <a:t>E-mailed, questions, comments, feedback</a:t>
            </a:r>
            <a:br>
              <a:rPr lang="en-US" sz="4800" dirty="0">
                <a:solidFill>
                  <a:schemeClr val="bg1"/>
                </a:solidFill>
              </a:rPr>
            </a:br>
            <a:r>
              <a:rPr lang="en-US" sz="4800" dirty="0">
                <a:solidFill>
                  <a:schemeClr val="bg1"/>
                </a:solidFill>
              </a:rPr>
              <a:t>HOUSEKEEPING</a:t>
            </a:r>
            <a:br>
              <a:rPr lang="en-US" sz="4800" dirty="0">
                <a:solidFill>
                  <a:schemeClr val="tx1"/>
                </a:solidFill>
              </a:rPr>
            </a:br>
            <a:endParaRPr lang="en-US" sz="2200" dirty="0">
              <a:solidFill>
                <a:schemeClr val="tx1"/>
              </a:solidFill>
            </a:endParaRPr>
          </a:p>
        </p:txBody>
      </p:sp>
    </p:spTree>
    <p:extLst>
      <p:ext uri="{BB962C8B-B14F-4D97-AF65-F5344CB8AC3E}">
        <p14:creationId xmlns:p14="http://schemas.microsoft.com/office/powerpoint/2010/main" val="386221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FCC677-CC6E-03F4-01E5-725DD9932D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013" y="735106"/>
            <a:ext cx="3426587" cy="5029200"/>
          </a:xfrm>
          <a:prstGeom prst="rect">
            <a:avLst/>
          </a:prstGeom>
        </p:spPr>
      </p:pic>
      <p:pic>
        <p:nvPicPr>
          <p:cNvPr id="5" name="Picture 4">
            <a:extLst>
              <a:ext uri="{FF2B5EF4-FFF2-40B4-BE49-F238E27FC236}">
                <a16:creationId xmlns:a16="http://schemas.microsoft.com/office/drawing/2014/main" id="{414762FE-D813-F606-8DB1-9BB4026B5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7547" y="735106"/>
            <a:ext cx="3716906" cy="5029200"/>
          </a:xfrm>
          <a:prstGeom prst="rect">
            <a:avLst/>
          </a:prstGeom>
        </p:spPr>
      </p:pic>
      <p:pic>
        <p:nvPicPr>
          <p:cNvPr id="7" name="Picture 6">
            <a:extLst>
              <a:ext uri="{FF2B5EF4-FFF2-40B4-BE49-F238E27FC236}">
                <a16:creationId xmlns:a16="http://schemas.microsoft.com/office/drawing/2014/main" id="{2809F504-C1AF-16EA-D2D4-54B460723F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6488" y="735106"/>
            <a:ext cx="3716906" cy="5029200"/>
          </a:xfrm>
          <a:prstGeom prst="rect">
            <a:avLst/>
          </a:prstGeom>
        </p:spPr>
      </p:pic>
      <p:sp>
        <p:nvSpPr>
          <p:cNvPr id="9" name="TextBox 8">
            <a:extLst>
              <a:ext uri="{FF2B5EF4-FFF2-40B4-BE49-F238E27FC236}">
                <a16:creationId xmlns:a16="http://schemas.microsoft.com/office/drawing/2014/main" id="{D0F1E31D-7671-D012-2B6D-370F5168E557}"/>
              </a:ext>
            </a:extLst>
          </p:cNvPr>
          <p:cNvSpPr txBox="1"/>
          <p:nvPr/>
        </p:nvSpPr>
        <p:spPr>
          <a:xfrm>
            <a:off x="8901953" y="5861284"/>
            <a:ext cx="2889352" cy="523220"/>
          </a:xfrm>
          <a:prstGeom prst="rect">
            <a:avLst/>
          </a:prstGeom>
          <a:noFill/>
        </p:spPr>
        <p:txBody>
          <a:bodyPr wrap="square">
            <a:spAutoFit/>
          </a:bodyPr>
          <a:lstStyle/>
          <a:p>
            <a:r>
              <a:rPr lang="en-CA" sz="2800" dirty="0">
                <a:solidFill>
                  <a:schemeClr val="bg1"/>
                </a:solidFill>
              </a:rPr>
              <a:t>Just DON’T do it</a:t>
            </a:r>
          </a:p>
        </p:txBody>
      </p:sp>
    </p:spTree>
    <p:extLst>
      <p:ext uri="{BB962C8B-B14F-4D97-AF65-F5344CB8AC3E}">
        <p14:creationId xmlns:p14="http://schemas.microsoft.com/office/powerpoint/2010/main" val="558266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675DA2-DD75-515D-31F6-0566991ADC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906" y="1775012"/>
            <a:ext cx="10085293" cy="4814045"/>
          </a:xfrm>
          <a:prstGeom prst="rect">
            <a:avLst/>
          </a:prstGeom>
        </p:spPr>
      </p:pic>
      <p:sp>
        <p:nvSpPr>
          <p:cNvPr id="5" name="TextBox 4">
            <a:extLst>
              <a:ext uri="{FF2B5EF4-FFF2-40B4-BE49-F238E27FC236}">
                <a16:creationId xmlns:a16="http://schemas.microsoft.com/office/drawing/2014/main" id="{91589E10-5D82-A587-C73E-D661481A1EF1}"/>
              </a:ext>
            </a:extLst>
          </p:cNvPr>
          <p:cNvSpPr txBox="1"/>
          <p:nvPr/>
        </p:nvSpPr>
        <p:spPr>
          <a:xfrm>
            <a:off x="376518" y="196334"/>
            <a:ext cx="10748681" cy="1323439"/>
          </a:xfrm>
          <a:prstGeom prst="rect">
            <a:avLst/>
          </a:prstGeom>
          <a:noFill/>
        </p:spPr>
        <p:txBody>
          <a:bodyPr wrap="square">
            <a:spAutoFit/>
          </a:bodyPr>
          <a:lstStyle/>
          <a:p>
            <a:pPr algn="ctr"/>
            <a:r>
              <a:rPr lang="en-CA" sz="4000" dirty="0">
                <a:solidFill>
                  <a:schemeClr val="bg1"/>
                </a:solidFill>
                <a:latin typeface="Corbel" panose="020B0503020204020204" pitchFamily="34" charset="0"/>
              </a:rPr>
              <a:t>COPING WITH, MANAGING AND TOLERATING DISTRESS AND CRISIS</a:t>
            </a:r>
            <a:endParaRPr lang="en-CA" sz="4000" dirty="0">
              <a:solidFill>
                <a:schemeClr val="bg1"/>
              </a:solidFill>
            </a:endParaRPr>
          </a:p>
        </p:txBody>
      </p:sp>
    </p:spTree>
    <p:extLst>
      <p:ext uri="{BB962C8B-B14F-4D97-AF65-F5344CB8AC3E}">
        <p14:creationId xmlns:p14="http://schemas.microsoft.com/office/powerpoint/2010/main" val="2120331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0" name="Rectangle 129">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6" name="Picture 5" descr="Distressed gray and blue concrete wall">
            <a:extLst>
              <a:ext uri="{FF2B5EF4-FFF2-40B4-BE49-F238E27FC236}">
                <a16:creationId xmlns:a16="http://schemas.microsoft.com/office/drawing/2014/main" id="{B2B5AFB9-1B16-4B1C-AB68-8F16D1241C2A}"/>
              </a:ext>
            </a:extLst>
          </p:cNvPr>
          <p:cNvPicPr>
            <a:picLocks noChangeAspect="1"/>
          </p:cNvPicPr>
          <p:nvPr/>
        </p:nvPicPr>
        <p:blipFill rotWithShape="1">
          <a:blip r:embed="rId2"/>
          <a:srcRect t="10791" b="4940"/>
          <a:stretch/>
        </p:blipFill>
        <p:spPr>
          <a:xfrm>
            <a:off x="20" y="10"/>
            <a:ext cx="12191980" cy="6857990"/>
          </a:xfrm>
          <a:prstGeom prst="rect">
            <a:avLst/>
          </a:prstGeom>
        </p:spPr>
      </p:pic>
      <p:sp>
        <p:nvSpPr>
          <p:cNvPr id="132" name="Rectangle 131">
            <a:extLst>
              <a:ext uri="{FF2B5EF4-FFF2-40B4-BE49-F238E27FC236}">
                <a16:creationId xmlns:a16="http://schemas.microsoft.com/office/drawing/2014/main" id="{B459C3A3-8B02-4FAB-91CE-E81E1BA31F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048" y="2059012"/>
            <a:ext cx="12188952" cy="18288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a:extLst>
              <a:ext uri="{FF2B5EF4-FFF2-40B4-BE49-F238E27FC236}">
                <a16:creationId xmlns:a16="http://schemas.microsoft.com/office/drawing/2014/main" id="{4BF7DA93-D365-40F9-84E9-4FB173EEC0CB}"/>
              </a:ext>
            </a:extLst>
          </p:cNvPr>
          <p:cNvSpPr>
            <a:spLocks noGrp="1"/>
          </p:cNvSpPr>
          <p:nvPr>
            <p:ph type="title" idx="4294967295"/>
          </p:nvPr>
        </p:nvSpPr>
        <p:spPr>
          <a:xfrm>
            <a:off x="365759" y="2166364"/>
            <a:ext cx="11471565" cy="1739347"/>
          </a:xfrm>
        </p:spPr>
        <p:txBody>
          <a:bodyPr vert="horz" lIns="91440" tIns="45720" rIns="91440" bIns="45720" rtlCol="0" anchor="ctr">
            <a:normAutofit fontScale="90000"/>
          </a:bodyPr>
          <a:lstStyle/>
          <a:p>
            <a:pPr algn="ctr">
              <a:lnSpc>
                <a:spcPct val="80000"/>
              </a:lnSpc>
            </a:pPr>
            <a:r>
              <a:rPr lang="en-US" sz="6000" spc="150" dirty="0">
                <a:solidFill>
                  <a:schemeClr val="bg1"/>
                </a:solidFill>
              </a:rPr>
              <a:t> </a:t>
            </a:r>
            <a:r>
              <a:rPr lang="en-US" sz="4400" spc="150" dirty="0">
                <a:solidFill>
                  <a:schemeClr val="bg1"/>
                </a:solidFill>
              </a:rPr>
              <a:t>Introducing the dbt workbook and the</a:t>
            </a:r>
            <a:br>
              <a:rPr lang="en-US" sz="4400" spc="150" dirty="0">
                <a:solidFill>
                  <a:schemeClr val="bg1"/>
                </a:solidFill>
              </a:rPr>
            </a:br>
            <a:r>
              <a:rPr lang="en-US" sz="4400" spc="150" dirty="0">
                <a:solidFill>
                  <a:schemeClr val="bg1"/>
                </a:solidFill>
              </a:rPr>
              <a:t>distress tolerance module</a:t>
            </a:r>
          </a:p>
        </p:txBody>
      </p:sp>
      <p:sp>
        <p:nvSpPr>
          <p:cNvPr id="134" name="Rectangle 133">
            <a:extLst>
              <a:ext uri="{FF2B5EF4-FFF2-40B4-BE49-F238E27FC236}">
                <a16:creationId xmlns:a16="http://schemas.microsoft.com/office/drawing/2014/main" id="{EDB366A7-87C2-43BB-AF03-1AF039EE1D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8" y="3887812"/>
            <a:ext cx="12188952" cy="4572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Tree>
    <p:extLst>
      <p:ext uri="{BB962C8B-B14F-4D97-AF65-F5344CB8AC3E}">
        <p14:creationId xmlns:p14="http://schemas.microsoft.com/office/powerpoint/2010/main" val="30169890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036BC-9A7D-41BB-8BC4-49C4C80663E1}"/>
              </a:ext>
            </a:extLst>
          </p:cNvPr>
          <p:cNvSpPr>
            <a:spLocks noGrp="1"/>
          </p:cNvSpPr>
          <p:nvPr>
            <p:ph type="title" idx="4294967295"/>
          </p:nvPr>
        </p:nvSpPr>
        <p:spPr>
          <a:xfrm>
            <a:off x="424302" y="-20887"/>
            <a:ext cx="3709988" cy="2003425"/>
          </a:xfrm>
        </p:spPr>
        <p:txBody>
          <a:bodyPr>
            <a:normAutofit/>
          </a:bodyPr>
          <a:lstStyle/>
          <a:p>
            <a:pPr algn="ctr"/>
            <a:r>
              <a:rPr lang="en-CA" sz="3600" dirty="0">
                <a:solidFill>
                  <a:schemeClr val="bg1"/>
                </a:solidFill>
              </a:rPr>
              <a:t>What we will do today</a:t>
            </a:r>
          </a:p>
        </p:txBody>
      </p:sp>
      <p:sp>
        <p:nvSpPr>
          <p:cNvPr id="3" name="Content Placeholder 2">
            <a:extLst>
              <a:ext uri="{FF2B5EF4-FFF2-40B4-BE49-F238E27FC236}">
                <a16:creationId xmlns:a16="http://schemas.microsoft.com/office/drawing/2014/main" id="{F48D5D6B-20C6-436E-B7C5-751BD9CCB7A0}"/>
              </a:ext>
            </a:extLst>
          </p:cNvPr>
          <p:cNvSpPr>
            <a:spLocks noGrp="1"/>
          </p:cNvSpPr>
          <p:nvPr>
            <p:ph idx="4294967295"/>
          </p:nvPr>
        </p:nvSpPr>
        <p:spPr>
          <a:xfrm>
            <a:off x="4516822" y="-615397"/>
            <a:ext cx="7675178" cy="7605713"/>
          </a:xfrm>
        </p:spPr>
        <p:txBody>
          <a:bodyPr anchor="ctr">
            <a:normAutofit/>
          </a:bodyPr>
          <a:lstStyle/>
          <a:p>
            <a:pPr marL="0" indent="0">
              <a:buNone/>
            </a:pPr>
            <a:endParaRPr lang="en-CA" sz="1600" dirty="0">
              <a:solidFill>
                <a:schemeClr val="tx2"/>
              </a:solidFill>
            </a:endParaRPr>
          </a:p>
          <a:p>
            <a:r>
              <a:rPr lang="en-CA" sz="2800" dirty="0">
                <a:solidFill>
                  <a:schemeClr val="bg1"/>
                </a:solidFill>
              </a:rPr>
              <a:t>Part I  We’ll review Skills training workbook p. 1-13 – which covers 5 topics: </a:t>
            </a:r>
          </a:p>
          <a:p>
            <a:r>
              <a:rPr lang="en-CA" sz="2800" dirty="0">
                <a:solidFill>
                  <a:schemeClr val="bg1"/>
                </a:solidFill>
              </a:rPr>
              <a:t>1. DBT an overview of the treatment, Who the DBT skills training workbook book is for?</a:t>
            </a:r>
          </a:p>
          <a:p>
            <a:r>
              <a:rPr lang="en-CA" sz="2800" dirty="0">
                <a:solidFill>
                  <a:schemeClr val="bg1"/>
                </a:solidFill>
              </a:rPr>
              <a:t> 2. Basic distress tolerance skills, what are they?</a:t>
            </a:r>
          </a:p>
          <a:p>
            <a:r>
              <a:rPr lang="en-CA" sz="2800" dirty="0">
                <a:solidFill>
                  <a:schemeClr val="bg1"/>
                </a:solidFill>
              </a:rPr>
              <a:t>3. About this chapter</a:t>
            </a:r>
          </a:p>
          <a:p>
            <a:r>
              <a:rPr lang="en-CA" sz="2800" dirty="0">
                <a:solidFill>
                  <a:schemeClr val="bg1"/>
                </a:solidFill>
              </a:rPr>
              <a:t>4. How to use this chapter</a:t>
            </a:r>
          </a:p>
          <a:p>
            <a:r>
              <a:rPr lang="en-CA" sz="2800" dirty="0">
                <a:solidFill>
                  <a:schemeClr val="bg1"/>
                </a:solidFill>
              </a:rPr>
              <a:t>5. Take a rest. </a:t>
            </a:r>
          </a:p>
          <a:p>
            <a:r>
              <a:rPr lang="en-CA" sz="2800" dirty="0"/>
              <a:t> Part II We’ll i</a:t>
            </a:r>
            <a:r>
              <a:rPr lang="en-CA" sz="2800" dirty="0">
                <a:solidFill>
                  <a:schemeClr val="tx2"/>
                </a:solidFill>
              </a:rPr>
              <a:t>ntroduce the Simple strategies. Covered in the Simple manual</a:t>
            </a:r>
          </a:p>
          <a:p>
            <a:r>
              <a:rPr lang="en-CA" sz="2800" dirty="0">
                <a:solidFill>
                  <a:schemeClr val="tx2"/>
                </a:solidFill>
              </a:rPr>
              <a:t>We’ll take a break midway  through the session</a:t>
            </a:r>
            <a:endParaRPr lang="en-CA" sz="2800" dirty="0">
              <a:solidFill>
                <a:schemeClr val="bg1"/>
              </a:solidFill>
            </a:endParaRPr>
          </a:p>
          <a:p>
            <a:r>
              <a:rPr lang="en-CA" sz="2800" dirty="0"/>
              <a:t>Part III </a:t>
            </a:r>
            <a:r>
              <a:rPr lang="en-CA" sz="2800" dirty="0">
                <a:solidFill>
                  <a:schemeClr val="tx2"/>
                </a:solidFill>
              </a:rPr>
              <a:t>We’ll introduce crisis plans also covered in the Simple manual session 3</a:t>
            </a:r>
          </a:p>
        </p:txBody>
      </p:sp>
      <p:pic>
        <p:nvPicPr>
          <p:cNvPr id="2050" name="Picture 2" descr="Six characteristics of a crisis management team | FleetOwner">
            <a:extLst>
              <a:ext uri="{FF2B5EF4-FFF2-40B4-BE49-F238E27FC236}">
                <a16:creationId xmlns:a16="http://schemas.microsoft.com/office/drawing/2014/main" id="{16BF5C21-15E5-99E7-ED48-72EEC34C3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08" y="1483743"/>
            <a:ext cx="4319577" cy="3852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84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CCAFC1-ED99-EC57-1537-B3F35DEFAE8A}"/>
              </a:ext>
            </a:extLst>
          </p:cNvPr>
          <p:cNvSpPr>
            <a:spLocks noGrp="1"/>
          </p:cNvSpPr>
          <p:nvPr>
            <p:ph type="subTitle" idx="4294967295"/>
          </p:nvPr>
        </p:nvSpPr>
        <p:spPr>
          <a:xfrm>
            <a:off x="395647" y="908942"/>
            <a:ext cx="5299587" cy="2054225"/>
          </a:xfrm>
        </p:spPr>
        <p:txBody>
          <a:bodyPr anchor="t">
            <a:noAutofit/>
          </a:bodyPr>
          <a:lstStyle/>
          <a:p>
            <a:pPr marL="0" indent="0" algn="ctr">
              <a:buNone/>
            </a:pPr>
            <a:r>
              <a:rPr lang="en-US" sz="3600" dirty="0">
                <a:solidFill>
                  <a:schemeClr val="bg1"/>
                </a:solidFill>
                <a:latin typeface="+mj-lt"/>
              </a:rPr>
              <a:t>REVIEW OF DBT SKILLS TRAINING WORKBOOK PAGES 1-13</a:t>
            </a:r>
          </a:p>
          <a:p>
            <a:pPr marL="0" indent="0" algn="ctr">
              <a:buNone/>
            </a:pPr>
            <a:r>
              <a:rPr lang="en-US" sz="2800" dirty="0">
                <a:latin typeface="+mj-lt"/>
              </a:rPr>
              <a:t>DISTRESS TOLERANCE part 1</a:t>
            </a:r>
          </a:p>
          <a:p>
            <a:pPr marL="0" indent="0" algn="ctr">
              <a:buNone/>
            </a:pPr>
            <a:endParaRPr lang="en-US" sz="2400" dirty="0">
              <a:latin typeface="+mj-lt"/>
            </a:endParaRPr>
          </a:p>
        </p:txBody>
      </p:sp>
      <p:pic>
        <p:nvPicPr>
          <p:cNvPr id="4" name="Picture 3" descr="A blue abstract watercolor pattern on a white background">
            <a:extLst>
              <a:ext uri="{FF2B5EF4-FFF2-40B4-BE49-F238E27FC236}">
                <a16:creationId xmlns:a16="http://schemas.microsoft.com/office/drawing/2014/main" id="{E72FEA45-8C3D-B767-227F-DBBF97938FFC}"/>
              </a:ext>
            </a:extLst>
          </p:cNvPr>
          <p:cNvPicPr>
            <a:picLocks noChangeAspect="1"/>
          </p:cNvPicPr>
          <p:nvPr/>
        </p:nvPicPr>
        <p:blipFill rotWithShape="1">
          <a:blip r:embed="rId2"/>
          <a:srcRect l="16232" r="23466" b="-1"/>
          <a:stretch/>
        </p:blipFill>
        <p:spPr>
          <a:xfrm>
            <a:off x="5996628" y="10"/>
            <a:ext cx="6195372" cy="6857990"/>
          </a:xfrm>
          <a:prstGeom prst="rect">
            <a:avLst/>
          </a:prstGeom>
        </p:spPr>
      </p:pic>
      <p:sp>
        <p:nvSpPr>
          <p:cNvPr id="5" name="TextBox 4">
            <a:extLst>
              <a:ext uri="{FF2B5EF4-FFF2-40B4-BE49-F238E27FC236}">
                <a16:creationId xmlns:a16="http://schemas.microsoft.com/office/drawing/2014/main" id="{AD53568D-F5EF-328D-CA0D-25DEB745D906}"/>
              </a:ext>
            </a:extLst>
          </p:cNvPr>
          <p:cNvSpPr txBox="1"/>
          <p:nvPr/>
        </p:nvSpPr>
        <p:spPr>
          <a:xfrm>
            <a:off x="513255" y="3271402"/>
            <a:ext cx="5064369" cy="3416320"/>
          </a:xfrm>
          <a:prstGeom prst="rect">
            <a:avLst/>
          </a:prstGeom>
          <a:noFill/>
        </p:spPr>
        <p:txBody>
          <a:bodyPr wrap="square">
            <a:spAutoFit/>
          </a:bodyPr>
          <a:lstStyle/>
          <a:p>
            <a:pPr marL="285750" indent="-285750">
              <a:buFont typeface="Arial" panose="020B0604020202020204" pitchFamily="34" charset="0"/>
              <a:buChar char="•"/>
            </a:pPr>
            <a:r>
              <a:rPr lang="en-CA" sz="2400" dirty="0">
                <a:solidFill>
                  <a:schemeClr val="tx2"/>
                </a:solidFill>
              </a:rPr>
              <a:t>Tolerating distress means coping with the physical and emotional pain and discomfort we sometimes experience in ways that over the long-term are likely to reduce, rather than increase, that pain.</a:t>
            </a:r>
          </a:p>
          <a:p>
            <a:pPr marL="285750" indent="-285750">
              <a:buFont typeface="Arial" panose="020B0604020202020204" pitchFamily="34" charset="0"/>
              <a:buChar char="•"/>
            </a:pPr>
            <a:r>
              <a:rPr lang="en-CA" sz="2400" dirty="0">
                <a:solidFill>
                  <a:schemeClr val="tx2"/>
                </a:solidFill>
              </a:rPr>
              <a:t>This is also the goal of crisis plans which we’ll discuss later today.</a:t>
            </a:r>
          </a:p>
          <a:p>
            <a:pPr marL="285750" indent="-285750">
              <a:buFont typeface="Arial" panose="020B0604020202020204" pitchFamily="34" charset="0"/>
              <a:buChar char="•"/>
            </a:pPr>
            <a:endParaRPr lang="en-CA" sz="2400" dirty="0">
              <a:solidFill>
                <a:schemeClr val="tx2"/>
              </a:solidFill>
            </a:endParaRPr>
          </a:p>
        </p:txBody>
      </p:sp>
    </p:spTree>
    <p:extLst>
      <p:ext uri="{BB962C8B-B14F-4D97-AF65-F5344CB8AC3E}">
        <p14:creationId xmlns:p14="http://schemas.microsoft.com/office/powerpoint/2010/main" val="22350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091B3-1572-9345-3386-EFE198660D64}"/>
              </a:ext>
            </a:extLst>
          </p:cNvPr>
          <p:cNvSpPr>
            <a:spLocks noGrp="1"/>
          </p:cNvSpPr>
          <p:nvPr>
            <p:ph type="title" idx="4294967295"/>
          </p:nvPr>
        </p:nvSpPr>
        <p:spPr>
          <a:xfrm>
            <a:off x="-34903" y="-849873"/>
            <a:ext cx="3673475" cy="3527426"/>
          </a:xfrm>
        </p:spPr>
        <p:txBody>
          <a:bodyPr>
            <a:normAutofit/>
          </a:bodyPr>
          <a:lstStyle/>
          <a:p>
            <a:r>
              <a:rPr lang="en-US" sz="4400" dirty="0">
                <a:solidFill>
                  <a:schemeClr val="bg1"/>
                </a:solidFill>
              </a:rPr>
              <a:t>What is DBT?</a:t>
            </a:r>
          </a:p>
        </p:txBody>
      </p:sp>
      <p:sp>
        <p:nvSpPr>
          <p:cNvPr id="6" name="Content Placeholder 5">
            <a:extLst>
              <a:ext uri="{FF2B5EF4-FFF2-40B4-BE49-F238E27FC236}">
                <a16:creationId xmlns:a16="http://schemas.microsoft.com/office/drawing/2014/main" id="{84F6E63B-88BA-903A-BE19-50563B559468}"/>
              </a:ext>
            </a:extLst>
          </p:cNvPr>
          <p:cNvSpPr>
            <a:spLocks noGrp="1"/>
          </p:cNvSpPr>
          <p:nvPr>
            <p:ph idx="4294967295"/>
          </p:nvPr>
        </p:nvSpPr>
        <p:spPr>
          <a:xfrm>
            <a:off x="3628509" y="838200"/>
            <a:ext cx="8553428" cy="5181600"/>
          </a:xfrm>
        </p:spPr>
        <p:txBody>
          <a:bodyPr anchor="ctr">
            <a:noAutofit/>
          </a:bodyPr>
          <a:lstStyle/>
          <a:p>
            <a:r>
              <a:rPr lang="en-US" sz="2400" dirty="0">
                <a:solidFill>
                  <a:schemeClr val="tx2"/>
                </a:solidFill>
              </a:rPr>
              <a:t>Dialectical behavioral therapy- DBT was developed by Psychologist Marsha Linehan</a:t>
            </a:r>
          </a:p>
          <a:p>
            <a:r>
              <a:rPr lang="en-US" sz="2400" dirty="0">
                <a:solidFill>
                  <a:schemeClr val="tx2"/>
                </a:solidFill>
              </a:rPr>
              <a:t>Linehan was hospitalized for one year in a mental health institution and thought to have little chance of recovering from her issues.</a:t>
            </a:r>
          </a:p>
          <a:p>
            <a:r>
              <a:rPr lang="en-US" sz="2400" dirty="0">
                <a:solidFill>
                  <a:schemeClr val="tx2"/>
                </a:solidFill>
              </a:rPr>
              <a:t>In her autobiography “building a life worth living: a memoir” she writes that her psychiatrists diagnosed her as suffering from schizophrenia, she later self diagnosed as meeting the criteria for BPD. </a:t>
            </a:r>
          </a:p>
          <a:p>
            <a:r>
              <a:rPr lang="en-US" sz="2400" dirty="0">
                <a:solidFill>
                  <a:schemeClr val="tx2"/>
                </a:solidFill>
              </a:rPr>
              <a:t>One of goals of DBT is to help people cope with dysregulated and sometimes overwhelming emotions, that is to learn to better emotionally regulate</a:t>
            </a:r>
          </a:p>
          <a:p>
            <a:r>
              <a:rPr lang="en-US" sz="2400" dirty="0">
                <a:solidFill>
                  <a:schemeClr val="tx2"/>
                </a:solidFill>
              </a:rPr>
              <a:t>DBT Covers 4 skills Modules</a:t>
            </a:r>
          </a:p>
          <a:p>
            <a:pPr marL="228600" lvl="1" indent="0">
              <a:buNone/>
            </a:pPr>
            <a:r>
              <a:rPr lang="en-US" sz="2800" dirty="0">
                <a:solidFill>
                  <a:schemeClr val="bg1"/>
                </a:solidFill>
              </a:rPr>
              <a:t>1.Distress Tolerance- we’ll start today. </a:t>
            </a:r>
          </a:p>
          <a:p>
            <a:pPr marL="228600" lvl="1" indent="0">
              <a:buNone/>
            </a:pPr>
            <a:r>
              <a:rPr lang="en-US" sz="2800" dirty="0">
                <a:solidFill>
                  <a:schemeClr val="bg1"/>
                </a:solidFill>
              </a:rPr>
              <a:t>2. Mindfulness</a:t>
            </a:r>
          </a:p>
          <a:p>
            <a:pPr marL="228600" lvl="1" indent="0">
              <a:buNone/>
            </a:pPr>
            <a:r>
              <a:rPr lang="en-US" sz="2800" dirty="0">
                <a:solidFill>
                  <a:schemeClr val="bg1"/>
                </a:solidFill>
              </a:rPr>
              <a:t>3. Emotion Regulation</a:t>
            </a:r>
          </a:p>
          <a:p>
            <a:pPr marL="228600" lvl="1" indent="0">
              <a:buNone/>
            </a:pPr>
            <a:r>
              <a:rPr lang="en-US" sz="2800" dirty="0">
                <a:solidFill>
                  <a:schemeClr val="bg1"/>
                </a:solidFill>
              </a:rPr>
              <a:t>4. Interpersonal Effectiveness</a:t>
            </a:r>
          </a:p>
        </p:txBody>
      </p:sp>
      <p:pic>
        <p:nvPicPr>
          <p:cNvPr id="1026" name="Picture 2" descr="What is Dialectical Behavioral Therapy and Why Is DBT Effective?">
            <a:extLst>
              <a:ext uri="{FF2B5EF4-FFF2-40B4-BE49-F238E27FC236}">
                <a16:creationId xmlns:a16="http://schemas.microsoft.com/office/drawing/2014/main" id="{CC430839-2384-1F9B-971C-673758CB91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57" y="1293101"/>
            <a:ext cx="3299156" cy="4271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081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806A0-EC98-2B08-8C24-B668B64A41C4}"/>
              </a:ext>
            </a:extLst>
          </p:cNvPr>
          <p:cNvSpPr>
            <a:spLocks noGrp="1"/>
          </p:cNvSpPr>
          <p:nvPr>
            <p:ph type="title" idx="4294967295"/>
          </p:nvPr>
        </p:nvSpPr>
        <p:spPr>
          <a:xfrm>
            <a:off x="-539397" y="216739"/>
            <a:ext cx="5751646" cy="1520825"/>
          </a:xfrm>
        </p:spPr>
        <p:txBody>
          <a:bodyPr>
            <a:normAutofit/>
          </a:bodyPr>
          <a:lstStyle/>
          <a:p>
            <a:pPr algn="ctr"/>
            <a:r>
              <a:rPr lang="en-US" sz="3200" dirty="0">
                <a:solidFill>
                  <a:schemeClr val="bg1"/>
                </a:solidFill>
              </a:rPr>
              <a:t> LIFE CAN GET BETTER</a:t>
            </a:r>
          </a:p>
        </p:txBody>
      </p:sp>
      <p:sp>
        <p:nvSpPr>
          <p:cNvPr id="3" name="Content Placeholder 2">
            <a:extLst>
              <a:ext uri="{FF2B5EF4-FFF2-40B4-BE49-F238E27FC236}">
                <a16:creationId xmlns:a16="http://schemas.microsoft.com/office/drawing/2014/main" id="{AB2A5B08-DF61-AC06-5486-FA23031924EC}"/>
              </a:ext>
            </a:extLst>
          </p:cNvPr>
          <p:cNvSpPr>
            <a:spLocks noGrp="1"/>
          </p:cNvSpPr>
          <p:nvPr>
            <p:ph idx="4294967295"/>
          </p:nvPr>
        </p:nvSpPr>
        <p:spPr>
          <a:xfrm>
            <a:off x="4862403" y="467170"/>
            <a:ext cx="7329597" cy="6174091"/>
          </a:xfrm>
        </p:spPr>
        <p:txBody>
          <a:bodyPr anchor="ctr">
            <a:normAutofit fontScale="62500" lnSpcReduction="20000"/>
          </a:bodyPr>
          <a:lstStyle/>
          <a:p>
            <a:r>
              <a:rPr lang="en-US" sz="2800" dirty="0">
                <a:solidFill>
                  <a:schemeClr val="tx2"/>
                </a:solidFill>
                <a:latin typeface="Arial" panose="020B0604020202020204" pitchFamily="34" charset="0"/>
                <a:cs typeface="Arial" panose="020B0604020202020204" pitchFamily="34" charset="0"/>
              </a:rPr>
              <a:t>Linehan studied Buddhism and in 2011 was ordained as a Buddhist nun. </a:t>
            </a:r>
          </a:p>
          <a:p>
            <a:r>
              <a:rPr lang="en-US" sz="2800" dirty="0">
                <a:solidFill>
                  <a:schemeClr val="tx2"/>
                </a:solidFill>
                <a:latin typeface="Arial" panose="020B0604020202020204" pitchFamily="34" charset="0"/>
                <a:cs typeface="Arial" panose="020B0604020202020204" pitchFamily="34" charset="0"/>
              </a:rPr>
              <a:t>The first of the four “noble truths” of Buddhism says that “life involves dukkha” or pain.</a:t>
            </a:r>
          </a:p>
          <a:p>
            <a:r>
              <a:rPr lang="en-US" sz="2800" dirty="0">
                <a:solidFill>
                  <a:schemeClr val="tx2"/>
                </a:solidFill>
                <a:latin typeface="Arial" panose="020B0604020202020204" pitchFamily="34" charset="0"/>
                <a:cs typeface="Arial" panose="020B0604020202020204" pitchFamily="34" charset="0"/>
              </a:rPr>
              <a:t>When we’re in pain, we often have patterns of thinking, behaving and reacting emotionally that, over the long-term, add even more pain to the pain we’re already experiencing.</a:t>
            </a:r>
          </a:p>
          <a:p>
            <a:r>
              <a:rPr lang="en-US" sz="2800" dirty="0">
                <a:solidFill>
                  <a:schemeClr val="tx2"/>
                </a:solidFill>
                <a:latin typeface="Arial" panose="020B0604020202020204" pitchFamily="34" charset="0"/>
                <a:cs typeface="Arial" panose="020B0604020202020204" pitchFamily="34" charset="0"/>
              </a:rPr>
              <a:t>Buddhism also teaches us that “Pain is inevitable, but suffering is optional”. Buddhism uses the metaphor of being struck by two arrows: the first arrow that strikes us, the pain of life, is sometimes unavoidable, the second arrow, suffering, the avoidable one is the mental anguish we create by resisting and judging the first arrow.</a:t>
            </a:r>
          </a:p>
          <a:p>
            <a:r>
              <a:rPr lang="en-US" sz="2800" dirty="0">
                <a:solidFill>
                  <a:schemeClr val="tx2"/>
                </a:solidFill>
                <a:latin typeface="Arial" panose="020B0604020202020204" pitchFamily="34" charset="0"/>
                <a:cs typeface="Arial" panose="020B0604020202020204" pitchFamily="34" charset="0"/>
              </a:rPr>
              <a:t>Ex. 1</a:t>
            </a:r>
            <a:r>
              <a:rPr lang="en-US" sz="2800" baseline="30000" dirty="0">
                <a:solidFill>
                  <a:schemeClr val="tx2"/>
                </a:solidFill>
                <a:latin typeface="Arial" panose="020B0604020202020204" pitchFamily="34" charset="0"/>
                <a:cs typeface="Arial" panose="020B0604020202020204" pitchFamily="34" charset="0"/>
              </a:rPr>
              <a:t>st</a:t>
            </a:r>
            <a:r>
              <a:rPr lang="en-US" sz="2800" dirty="0">
                <a:solidFill>
                  <a:schemeClr val="tx2"/>
                </a:solidFill>
                <a:latin typeface="Arial" panose="020B0604020202020204" pitchFamily="34" charset="0"/>
                <a:cs typeface="Arial" panose="020B0604020202020204" pitchFamily="34" charset="0"/>
              </a:rPr>
              <a:t> arrow- I lose an expensive pair of sunglasses 2</a:t>
            </a:r>
            <a:r>
              <a:rPr lang="en-US" sz="2800" baseline="30000" dirty="0">
                <a:solidFill>
                  <a:schemeClr val="tx2"/>
                </a:solidFill>
                <a:latin typeface="Arial" panose="020B0604020202020204" pitchFamily="34" charset="0"/>
                <a:cs typeface="Arial" panose="020B0604020202020204" pitchFamily="34" charset="0"/>
              </a:rPr>
              <a:t>nd</a:t>
            </a:r>
            <a:r>
              <a:rPr lang="en-US" sz="2800" dirty="0">
                <a:solidFill>
                  <a:schemeClr val="tx2"/>
                </a:solidFill>
                <a:latin typeface="Arial" panose="020B0604020202020204" pitchFamily="34" charset="0"/>
                <a:cs typeface="Arial" panose="020B0604020202020204" pitchFamily="34" charset="0"/>
              </a:rPr>
              <a:t> arrow- how could I have done that I’m so stupid, I’m always doing stupid stuff.  </a:t>
            </a:r>
          </a:p>
          <a:p>
            <a:r>
              <a:rPr lang="en-US" sz="2800" dirty="0">
                <a:solidFill>
                  <a:schemeClr val="tx2"/>
                </a:solidFill>
                <a:latin typeface="Arial" panose="020B0604020202020204" pitchFamily="34" charset="0"/>
                <a:cs typeface="Arial" panose="020B0604020202020204" pitchFamily="34" charset="0"/>
              </a:rPr>
              <a:t>With understanding, commitment and the right approach, we can change our patterns of reacting emotionally, thinking and behaving and reduce our suffering.</a:t>
            </a:r>
          </a:p>
          <a:p>
            <a:r>
              <a:rPr lang="en-US" sz="2800" dirty="0">
                <a:solidFill>
                  <a:schemeClr val="tx2"/>
                </a:solidFill>
                <a:latin typeface="Arial" panose="020B0604020202020204" pitchFamily="34" charset="0"/>
                <a:cs typeface="Arial" panose="020B0604020202020204" pitchFamily="34" charset="0"/>
              </a:rPr>
              <a:t>The skills, tools, and strategies we explore in this course are designed to help us do that.</a:t>
            </a:r>
          </a:p>
          <a:p>
            <a:r>
              <a:rPr lang="en-US" sz="2800" dirty="0">
                <a:solidFill>
                  <a:schemeClr val="tx2"/>
                </a:solidFill>
                <a:latin typeface="Arial" panose="020B0604020202020204" pitchFamily="34" charset="0"/>
                <a:cs typeface="Arial" panose="020B0604020202020204" pitchFamily="34" charset="0"/>
              </a:rPr>
              <a:t>Learning and using these approaches has helped many people live better lives. </a:t>
            </a:r>
          </a:p>
          <a:p>
            <a:r>
              <a:rPr lang="en-US" sz="2800" dirty="0">
                <a:solidFill>
                  <a:schemeClr val="tx2"/>
                </a:solidFill>
                <a:latin typeface="Arial" panose="020B0604020202020204" pitchFamily="34" charset="0"/>
                <a:cs typeface="Arial" panose="020B0604020202020204" pitchFamily="34" charset="0"/>
              </a:rPr>
              <a:t>Life can change for the better but only if you believe it can and work hard at it using effective approaches to bring this about.</a:t>
            </a:r>
          </a:p>
        </p:txBody>
      </p:sp>
      <p:pic>
        <p:nvPicPr>
          <p:cNvPr id="5" name="Picture 4">
            <a:extLst>
              <a:ext uri="{FF2B5EF4-FFF2-40B4-BE49-F238E27FC236}">
                <a16:creationId xmlns:a16="http://schemas.microsoft.com/office/drawing/2014/main" id="{ABEF9DD6-4DB3-EE3B-9631-AC71C7E2DC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207" y="1568824"/>
            <a:ext cx="4493300" cy="4419600"/>
          </a:xfrm>
          <a:prstGeom prst="rect">
            <a:avLst/>
          </a:prstGeom>
        </p:spPr>
      </p:pic>
    </p:spTree>
    <p:extLst>
      <p:ext uri="{BB962C8B-B14F-4D97-AF65-F5344CB8AC3E}">
        <p14:creationId xmlns:p14="http://schemas.microsoft.com/office/powerpoint/2010/main" val="1871755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8B0FA-1567-BF90-E861-C893EE7E3125}"/>
              </a:ext>
            </a:extLst>
          </p:cNvPr>
          <p:cNvSpPr>
            <a:spLocks noGrp="1"/>
          </p:cNvSpPr>
          <p:nvPr>
            <p:ph type="title" idx="4294967295"/>
          </p:nvPr>
        </p:nvSpPr>
        <p:spPr>
          <a:xfrm>
            <a:off x="-2096501" y="-1435031"/>
            <a:ext cx="10583532" cy="5180013"/>
          </a:xfrm>
        </p:spPr>
        <p:txBody>
          <a:bodyPr>
            <a:normAutofit/>
          </a:bodyPr>
          <a:lstStyle/>
          <a:p>
            <a:pPr algn="ctr"/>
            <a:r>
              <a:rPr lang="en-US" sz="3600" dirty="0">
                <a:solidFill>
                  <a:schemeClr val="bg1"/>
                </a:solidFill>
              </a:rPr>
              <a:t>Distress Tolerance </a:t>
            </a:r>
            <a:br>
              <a:rPr lang="en-US" sz="3600" dirty="0">
                <a:solidFill>
                  <a:schemeClr val="bg1"/>
                </a:solidFill>
              </a:rPr>
            </a:br>
            <a:r>
              <a:rPr lang="en-US" sz="3600" dirty="0">
                <a:solidFill>
                  <a:schemeClr val="bg1"/>
                </a:solidFill>
              </a:rPr>
              <a:t>Skills</a:t>
            </a:r>
          </a:p>
        </p:txBody>
      </p:sp>
      <p:sp>
        <p:nvSpPr>
          <p:cNvPr id="3" name="Content Placeholder 2">
            <a:extLst>
              <a:ext uri="{FF2B5EF4-FFF2-40B4-BE49-F238E27FC236}">
                <a16:creationId xmlns:a16="http://schemas.microsoft.com/office/drawing/2014/main" id="{8029037D-E31F-DB16-2CF4-843AFA052BE3}"/>
              </a:ext>
            </a:extLst>
          </p:cNvPr>
          <p:cNvSpPr>
            <a:spLocks noGrp="1"/>
          </p:cNvSpPr>
          <p:nvPr>
            <p:ph idx="4294967295"/>
          </p:nvPr>
        </p:nvSpPr>
        <p:spPr>
          <a:xfrm>
            <a:off x="6301806" y="1401762"/>
            <a:ext cx="5397500" cy="4054475"/>
          </a:xfrm>
        </p:spPr>
        <p:txBody>
          <a:bodyPr anchor="ctr">
            <a:noAutofit/>
          </a:bodyPr>
          <a:lstStyle/>
          <a:p>
            <a:pPr marL="0" indent="0">
              <a:buNone/>
            </a:pPr>
            <a:r>
              <a:rPr lang="en-US" sz="2800" dirty="0">
                <a:solidFill>
                  <a:schemeClr val="tx2"/>
                </a:solidFill>
              </a:rPr>
              <a:t>“Distress tolerance skills help you cope better with painful events by building up your resiliency and giving you new ways to soften the effects of upsetting circumstance”</a:t>
            </a:r>
          </a:p>
          <a:p>
            <a:pPr marL="0" indent="0">
              <a:buNone/>
            </a:pPr>
            <a:r>
              <a:rPr lang="en-US" sz="2800" dirty="0">
                <a:solidFill>
                  <a:schemeClr val="tx2"/>
                </a:solidFill>
              </a:rPr>
              <a:t> </a:t>
            </a:r>
            <a:r>
              <a:rPr lang="en-US" sz="2800" dirty="0">
                <a:solidFill>
                  <a:schemeClr val="bg1"/>
                </a:solidFill>
              </a:rPr>
              <a:t>                             DBT skills workbook</a:t>
            </a:r>
          </a:p>
          <a:p>
            <a:pPr marL="0" indent="0">
              <a:buNone/>
            </a:pPr>
            <a:endParaRPr lang="en-US" sz="2800" dirty="0">
              <a:solidFill>
                <a:schemeClr val="bg1"/>
              </a:solidFill>
            </a:endParaRPr>
          </a:p>
          <a:p>
            <a:r>
              <a:rPr lang="en-US" sz="2800" dirty="0">
                <a:solidFill>
                  <a:schemeClr val="tx2"/>
                </a:solidFill>
              </a:rPr>
              <a:t>In other words, using the skills, tools and strategies can help widen our window of emotional tolerance so that we’re calm and alert more often and anxious, angry, depressed, or dissociated less often.</a:t>
            </a:r>
          </a:p>
        </p:txBody>
      </p:sp>
      <p:pic>
        <p:nvPicPr>
          <p:cNvPr id="3076" name="Picture 4" descr="Distress Tolerance: Changing Your Relationship to Discomfort | First Step  Recovery &amp; Travco Behavioral Health">
            <a:extLst>
              <a:ext uri="{FF2B5EF4-FFF2-40B4-BE49-F238E27FC236}">
                <a16:creationId xmlns:a16="http://schemas.microsoft.com/office/drawing/2014/main" id="{BB341BCB-B1D4-C51C-9963-CEAF550470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430" y="1776361"/>
            <a:ext cx="5468601" cy="4055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012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A1D948-0F6B-55C7-5D03-B862EBDE4773}"/>
              </a:ext>
            </a:extLst>
          </p:cNvPr>
          <p:cNvSpPr>
            <a:spLocks noGrp="1"/>
          </p:cNvSpPr>
          <p:nvPr>
            <p:ph type="title" idx="4294967295"/>
          </p:nvPr>
        </p:nvSpPr>
        <p:spPr>
          <a:xfrm>
            <a:off x="-125439" y="0"/>
            <a:ext cx="4186452" cy="1508125"/>
          </a:xfrm>
        </p:spPr>
        <p:txBody>
          <a:bodyPr>
            <a:normAutofit/>
          </a:bodyPr>
          <a:lstStyle/>
          <a:p>
            <a:pPr algn="ctr"/>
            <a:r>
              <a:rPr lang="en-US" dirty="0">
                <a:solidFill>
                  <a:schemeClr val="bg1"/>
                </a:solidFill>
              </a:rPr>
              <a:t>crisis</a:t>
            </a:r>
            <a:r>
              <a:rPr lang="en-US" sz="3200" dirty="0">
                <a:solidFill>
                  <a:schemeClr val="bg1"/>
                </a:solidFill>
              </a:rPr>
              <a:t> </a:t>
            </a:r>
            <a:endParaRPr lang="en-CA" sz="3200" dirty="0">
              <a:solidFill>
                <a:schemeClr val="bg1"/>
              </a:solidFill>
            </a:endParaRPr>
          </a:p>
        </p:txBody>
      </p:sp>
      <p:sp>
        <p:nvSpPr>
          <p:cNvPr id="5" name="Content Placeholder 4">
            <a:extLst>
              <a:ext uri="{FF2B5EF4-FFF2-40B4-BE49-F238E27FC236}">
                <a16:creationId xmlns:a16="http://schemas.microsoft.com/office/drawing/2014/main" id="{5FAB63B7-53B7-C5EB-CAD6-CBF8F22B08AD}"/>
              </a:ext>
            </a:extLst>
          </p:cNvPr>
          <p:cNvSpPr>
            <a:spLocks noGrp="1"/>
          </p:cNvSpPr>
          <p:nvPr>
            <p:ph idx="4294967295"/>
          </p:nvPr>
        </p:nvSpPr>
        <p:spPr>
          <a:xfrm>
            <a:off x="4186452" y="87015"/>
            <a:ext cx="8079439" cy="6683969"/>
          </a:xfrm>
        </p:spPr>
        <p:txBody>
          <a:bodyPr>
            <a:noAutofit/>
          </a:bodyPr>
          <a:lstStyle/>
          <a:p>
            <a:r>
              <a:rPr lang="en-US" sz="2000" dirty="0">
                <a:latin typeface="Arial" panose="020B0604020202020204" pitchFamily="34" charset="0"/>
                <a:cs typeface="Arial" panose="020B0604020202020204" pitchFamily="34" charset="0"/>
              </a:rPr>
              <a:t>What are crisis and why is it helpful to  plan how  to deal with them ?</a:t>
            </a:r>
          </a:p>
          <a:p>
            <a:r>
              <a:rPr lang="en-US" sz="2000" dirty="0">
                <a:latin typeface="Arial" panose="020B0604020202020204" pitchFamily="34" charset="0"/>
                <a:cs typeface="Arial" panose="020B0604020202020204" pitchFamily="34" charset="0"/>
              </a:rPr>
              <a:t>Pain is an unavoidable part of life and when we’re in physical and/or emotional pain we may become distressed and overwhelmed. </a:t>
            </a:r>
          </a:p>
          <a:p>
            <a:r>
              <a:rPr lang="en-US" sz="2000" dirty="0">
                <a:latin typeface="Arial" panose="020B0604020202020204" pitchFamily="34" charset="0"/>
                <a:cs typeface="Arial" panose="020B0604020202020204" pitchFamily="34" charset="0"/>
              </a:rPr>
              <a:t>Sometimes when we’re in pain and distressed we add to the pain by concluding, often falsely, that these feelings will never end or get better. That conclusion adds pain to our pain and we suffer.</a:t>
            </a:r>
          </a:p>
          <a:p>
            <a:r>
              <a:rPr lang="en-US" sz="2000" dirty="0">
                <a:latin typeface="Arial" panose="020B0604020202020204" pitchFamily="34" charset="0"/>
                <a:cs typeface="Arial" panose="020B0604020202020204" pitchFamily="34" charset="0"/>
              </a:rPr>
              <a:t>When we’re in crisis we often feel that our pain will never end and there’s nothing we can do to change it.</a:t>
            </a:r>
          </a:p>
          <a:p>
            <a:r>
              <a:rPr lang="en-US" sz="2000" dirty="0">
                <a:latin typeface="Arial" panose="020B0604020202020204" pitchFamily="34" charset="0"/>
                <a:cs typeface="Arial" panose="020B0604020202020204" pitchFamily="34" charset="0"/>
              </a:rPr>
              <a:t>When we’re in crisis we may also have a difficult time finding healthy coping strategies, and may, to try to stop the pain, resort to unhealthy or “maladaptive” ones that are familiar and that over the short term seem to provide some relief.</a:t>
            </a:r>
          </a:p>
          <a:p>
            <a:r>
              <a:rPr lang="en-US" sz="2000" dirty="0">
                <a:latin typeface="Arial" panose="020B0604020202020204" pitchFamily="34" charset="0"/>
                <a:cs typeface="Arial" panose="020B0604020202020204" pitchFamily="34" charset="0"/>
              </a:rPr>
              <a:t>However, using maladaptive or unhealthy coping strategies, while temporarily helping us cope with our pain, usually only makes things worse in the long term. They are a “third arrow”</a:t>
            </a:r>
          </a:p>
          <a:p>
            <a:r>
              <a:rPr lang="en-US" sz="2000" dirty="0">
                <a:latin typeface="Arial" panose="020B0604020202020204" pitchFamily="34" charset="0"/>
                <a:cs typeface="Arial" panose="020B0604020202020204" pitchFamily="34" charset="0"/>
              </a:rPr>
              <a:t>If we prepare and plan for a crisis and train ourselves to use healthy coping strategies, instead of using habitual maladaptive coping ones, we’re more likely to be hit with fewer arrows, or get out of our “holes in the sidewalk” faster and reduce our overall suffering.</a:t>
            </a:r>
          </a:p>
          <a:p>
            <a:endParaRPr lang="en-US" sz="2400" dirty="0"/>
          </a:p>
        </p:txBody>
      </p:sp>
      <p:sp>
        <p:nvSpPr>
          <p:cNvPr id="3" name="TextBox 2">
            <a:extLst>
              <a:ext uri="{FF2B5EF4-FFF2-40B4-BE49-F238E27FC236}">
                <a16:creationId xmlns:a16="http://schemas.microsoft.com/office/drawing/2014/main" id="{3D7C4F9E-F136-A840-9766-CC434A1295BB}"/>
              </a:ext>
            </a:extLst>
          </p:cNvPr>
          <p:cNvSpPr txBox="1"/>
          <p:nvPr/>
        </p:nvSpPr>
        <p:spPr>
          <a:xfrm>
            <a:off x="-346378" y="6518219"/>
            <a:ext cx="6097904" cy="369332"/>
          </a:xfrm>
          <a:prstGeom prst="rect">
            <a:avLst/>
          </a:prstGeom>
          <a:noFill/>
        </p:spPr>
        <p:txBody>
          <a:bodyPr wrap="square">
            <a:spAutoFit/>
          </a:bodyPr>
          <a:lstStyle/>
          <a:p>
            <a:endParaRPr lang="en-CA" dirty="0"/>
          </a:p>
        </p:txBody>
      </p:sp>
      <p:pic>
        <p:nvPicPr>
          <p:cNvPr id="6" name="Picture 5">
            <a:extLst>
              <a:ext uri="{FF2B5EF4-FFF2-40B4-BE49-F238E27FC236}">
                <a16:creationId xmlns:a16="http://schemas.microsoft.com/office/drawing/2014/main" id="{0E82E78D-E3F5-3D0E-734A-76D31E652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15" y="1156447"/>
            <a:ext cx="3950898" cy="5002306"/>
          </a:xfrm>
          <a:prstGeom prst="rect">
            <a:avLst/>
          </a:prstGeom>
        </p:spPr>
      </p:pic>
    </p:spTree>
    <p:extLst>
      <p:ext uri="{BB962C8B-B14F-4D97-AF65-F5344CB8AC3E}">
        <p14:creationId xmlns:p14="http://schemas.microsoft.com/office/powerpoint/2010/main" val="2312894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147674-C750-82D8-86CB-3087C175FFA9}"/>
              </a:ext>
            </a:extLst>
          </p:cNvPr>
          <p:cNvSpPr>
            <a:spLocks noGrp="1"/>
          </p:cNvSpPr>
          <p:nvPr>
            <p:ph idx="4294967295"/>
          </p:nvPr>
        </p:nvSpPr>
        <p:spPr>
          <a:xfrm>
            <a:off x="5631804" y="726982"/>
            <a:ext cx="6497443" cy="5495925"/>
          </a:xfrm>
        </p:spPr>
        <p:txBody>
          <a:bodyPr anchor="ctr">
            <a:noAutofit/>
          </a:bodyPr>
          <a:lstStyle/>
          <a:p>
            <a:r>
              <a:rPr lang="en-US" sz="2000" dirty="0">
                <a:solidFill>
                  <a:schemeClr val="tx2"/>
                </a:solidFill>
                <a:latin typeface="Arial" panose="020B0604020202020204" pitchFamily="34" charset="0"/>
                <a:cs typeface="Arial" panose="020B0604020202020204" pitchFamily="34" charset="0"/>
              </a:rPr>
              <a:t>Over the coming weeks we’ll be learning many healthy coping skills. Distraction is one such skill that we'll look at in some detail.</a:t>
            </a:r>
          </a:p>
          <a:p>
            <a:r>
              <a:rPr lang="en-US" sz="2000" dirty="0">
                <a:solidFill>
                  <a:schemeClr val="tx2"/>
                </a:solidFill>
                <a:latin typeface="Arial" panose="020B0604020202020204" pitchFamily="34" charset="0"/>
                <a:cs typeface="Arial" panose="020B0604020202020204" pitchFamily="34" charset="0"/>
              </a:rPr>
              <a:t>Distraction can be a good way to cope with physical or psychological pain. Distraction temporarily helps us not focus on our pain.</a:t>
            </a:r>
          </a:p>
          <a:p>
            <a:r>
              <a:rPr lang="en-US" sz="2000" dirty="0">
                <a:solidFill>
                  <a:schemeClr val="tx2"/>
                </a:solidFill>
                <a:latin typeface="Arial" panose="020B0604020202020204" pitchFamily="34" charset="0"/>
                <a:cs typeface="Arial" panose="020B0604020202020204" pitchFamily="34" charset="0"/>
              </a:rPr>
              <a:t>Distraction may also give us the space and time we need to calm down and return to the window of tolerance before we act. Then when we’re calmer we are more likely to choose a healthier, rather than a maladaptive, way to deal with the situation we’re facing.</a:t>
            </a:r>
          </a:p>
          <a:p>
            <a:r>
              <a:rPr lang="en-US" sz="2000" dirty="0">
                <a:solidFill>
                  <a:schemeClr val="tx2"/>
                </a:solidFill>
                <a:latin typeface="Arial" panose="020B0604020202020204" pitchFamily="34" charset="0"/>
                <a:cs typeface="Arial" panose="020B0604020202020204" pitchFamily="34" charset="0"/>
              </a:rPr>
              <a:t>Distraction is not the same as avoidance. Avoidance is an unhealthy form of distraction.</a:t>
            </a:r>
          </a:p>
          <a:p>
            <a:r>
              <a:rPr lang="en-US" sz="2000" dirty="0">
                <a:solidFill>
                  <a:schemeClr val="tx2"/>
                </a:solidFill>
                <a:latin typeface="Arial" panose="020B0604020202020204" pitchFamily="34" charset="0"/>
                <a:cs typeface="Arial" panose="020B0604020202020204" pitchFamily="34" charset="0"/>
              </a:rPr>
              <a:t>The difference between distraction and avoidance is that  with distraction we intend to eventually deal with the situation we’re facing in a healthier way when we are calmer and in the “window of emotional tolerance”. </a:t>
            </a:r>
          </a:p>
          <a:p>
            <a:r>
              <a:rPr lang="en-US" sz="2000" dirty="0">
                <a:solidFill>
                  <a:schemeClr val="tx2"/>
                </a:solidFill>
                <a:latin typeface="Arial" panose="020B0604020202020204" pitchFamily="34" charset="0"/>
                <a:cs typeface="Arial" panose="020B0604020202020204" pitchFamily="34" charset="0"/>
              </a:rPr>
              <a:t>When we avoid, we never deal with the underlying situation that created the pain.</a:t>
            </a:r>
          </a:p>
        </p:txBody>
      </p:sp>
      <p:pic>
        <p:nvPicPr>
          <p:cNvPr id="4098" name="Picture 2" descr="Coping Skills Toolbox - Paperblog">
            <a:extLst>
              <a:ext uri="{FF2B5EF4-FFF2-40B4-BE49-F238E27FC236}">
                <a16:creationId xmlns:a16="http://schemas.microsoft.com/office/drawing/2014/main" id="{E40C68B3-C821-4DDC-331B-6E6277464A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276" y="1342309"/>
            <a:ext cx="5082363" cy="51807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7EE580E-430E-15DC-39B1-81FF53BCAD8B}"/>
              </a:ext>
            </a:extLst>
          </p:cNvPr>
          <p:cNvSpPr txBox="1"/>
          <p:nvPr/>
        </p:nvSpPr>
        <p:spPr>
          <a:xfrm>
            <a:off x="0" y="0"/>
            <a:ext cx="5631804" cy="1077218"/>
          </a:xfrm>
          <a:prstGeom prst="rect">
            <a:avLst/>
          </a:prstGeom>
          <a:noFill/>
        </p:spPr>
        <p:txBody>
          <a:bodyPr wrap="square">
            <a:spAutoFit/>
          </a:bodyPr>
          <a:lstStyle/>
          <a:p>
            <a:pPr algn="ctr"/>
            <a:r>
              <a:rPr lang="en-US" sz="3200" dirty="0">
                <a:solidFill>
                  <a:schemeClr val="bg1"/>
                </a:solidFill>
              </a:rPr>
              <a:t>IS DISTRACTION HEALTHY OR </a:t>
            </a:r>
          </a:p>
          <a:p>
            <a:pPr algn="ctr"/>
            <a:r>
              <a:rPr lang="en-US" sz="3200" dirty="0">
                <a:solidFill>
                  <a:schemeClr val="bg1"/>
                </a:solidFill>
              </a:rPr>
              <a:t>UNHEALTHY COPING ?</a:t>
            </a:r>
            <a:endParaRPr lang="en-CA" sz="3200" dirty="0">
              <a:solidFill>
                <a:schemeClr val="bg1"/>
              </a:solidFill>
            </a:endParaRPr>
          </a:p>
        </p:txBody>
      </p:sp>
    </p:spTree>
    <p:extLst>
      <p:ext uri="{BB962C8B-B14F-4D97-AF65-F5344CB8AC3E}">
        <p14:creationId xmlns:p14="http://schemas.microsoft.com/office/powerpoint/2010/main" val="540379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A3CD2-20C6-B609-5629-C3255C539E0E}"/>
              </a:ext>
            </a:extLst>
          </p:cNvPr>
          <p:cNvSpPr>
            <a:spLocks noGrp="1"/>
          </p:cNvSpPr>
          <p:nvPr>
            <p:ph type="title" idx="4294967295"/>
          </p:nvPr>
        </p:nvSpPr>
        <p:spPr>
          <a:xfrm>
            <a:off x="1554865" y="478326"/>
            <a:ext cx="8823325" cy="1508125"/>
          </a:xfrm>
        </p:spPr>
        <p:txBody>
          <a:bodyPr>
            <a:normAutofit/>
          </a:bodyPr>
          <a:lstStyle/>
          <a:p>
            <a:pPr algn="ctr"/>
            <a:r>
              <a:rPr lang="en-US" sz="5400" dirty="0">
                <a:solidFill>
                  <a:schemeClr val="bg1"/>
                </a:solidFill>
              </a:rPr>
              <a:t>THE FIRST DBT SKILL </a:t>
            </a:r>
            <a:br>
              <a:rPr lang="en-US" sz="5400" dirty="0">
                <a:solidFill>
                  <a:schemeClr val="bg1"/>
                </a:solidFill>
              </a:rPr>
            </a:br>
            <a:r>
              <a:rPr lang="en-US" sz="5400" dirty="0">
                <a:solidFill>
                  <a:schemeClr val="bg1"/>
                </a:solidFill>
              </a:rPr>
              <a:t>Take a ”</a:t>
            </a:r>
            <a:r>
              <a:rPr lang="en-US" sz="5400" dirty="0">
                <a:solidFill>
                  <a:schemeClr val="tx1"/>
                </a:solidFill>
              </a:rPr>
              <a:t>REST</a:t>
            </a:r>
            <a:r>
              <a:rPr lang="en-US" sz="5400" dirty="0">
                <a:solidFill>
                  <a:schemeClr val="bg1"/>
                </a:solidFill>
              </a:rPr>
              <a:t>”</a:t>
            </a:r>
          </a:p>
        </p:txBody>
      </p:sp>
      <p:graphicFrame>
        <p:nvGraphicFramePr>
          <p:cNvPr id="5" name="Content Placeholder 2">
            <a:extLst>
              <a:ext uri="{FF2B5EF4-FFF2-40B4-BE49-F238E27FC236}">
                <a16:creationId xmlns:a16="http://schemas.microsoft.com/office/drawing/2014/main" id="{0E7F3E7B-E1B5-C7B2-7606-F6460A5AEB65}"/>
              </a:ext>
            </a:extLst>
          </p:cNvPr>
          <p:cNvGraphicFramePr>
            <a:graphicFrameLocks noGrp="1"/>
          </p:cNvGraphicFramePr>
          <p:nvPr>
            <p:ph idx="4294967295"/>
            <p:extLst>
              <p:ext uri="{D42A27DB-BD31-4B8C-83A1-F6EECF244321}">
                <p14:modId xmlns:p14="http://schemas.microsoft.com/office/powerpoint/2010/main" val="1766597815"/>
              </p:ext>
            </p:extLst>
          </p:nvPr>
        </p:nvGraphicFramePr>
        <p:xfrm>
          <a:off x="330200" y="1187197"/>
          <a:ext cx="11531600" cy="6194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9784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B185F5B-6DE6-48DD-A3D3-5EB1FA212B83}"/>
              </a:ext>
            </a:extLst>
          </p:cNvPr>
          <p:cNvPicPr>
            <a:picLocks noGrp="1" noChangeAspect="1"/>
          </p:cNvPicPr>
          <p:nvPr>
            <p:ph idx="4294967295"/>
          </p:nvPr>
        </p:nvPicPr>
        <p:blipFill>
          <a:blip r:embed="rId2"/>
          <a:stretch>
            <a:fillRect/>
          </a:stretch>
        </p:blipFill>
        <p:spPr>
          <a:xfrm>
            <a:off x="0" y="0"/>
            <a:ext cx="12192000" cy="6858000"/>
          </a:xfrm>
        </p:spPr>
      </p:pic>
      <p:sp>
        <p:nvSpPr>
          <p:cNvPr id="3" name="TextBox 2">
            <a:extLst>
              <a:ext uri="{FF2B5EF4-FFF2-40B4-BE49-F238E27FC236}">
                <a16:creationId xmlns:a16="http://schemas.microsoft.com/office/drawing/2014/main" id="{1B79703E-138C-6B23-ADC2-1008D67D48D1}"/>
              </a:ext>
            </a:extLst>
          </p:cNvPr>
          <p:cNvSpPr txBox="1"/>
          <p:nvPr/>
        </p:nvSpPr>
        <p:spPr>
          <a:xfrm>
            <a:off x="6670375" y="1657074"/>
            <a:ext cx="834606" cy="369332"/>
          </a:xfrm>
          <a:prstGeom prst="rect">
            <a:avLst/>
          </a:prstGeom>
          <a:noFill/>
        </p:spPr>
        <p:txBody>
          <a:bodyPr wrap="square">
            <a:spAutoFit/>
          </a:bodyPr>
          <a:lstStyle/>
          <a:p>
            <a:r>
              <a:rPr lang="en-CA" dirty="0">
                <a:solidFill>
                  <a:srgbClr val="FF0000"/>
                </a:solidFill>
              </a:rPr>
              <a:t>Today</a:t>
            </a:r>
          </a:p>
        </p:txBody>
      </p:sp>
      <p:sp>
        <p:nvSpPr>
          <p:cNvPr id="6" name="TextBox 5">
            <a:extLst>
              <a:ext uri="{FF2B5EF4-FFF2-40B4-BE49-F238E27FC236}">
                <a16:creationId xmlns:a16="http://schemas.microsoft.com/office/drawing/2014/main" id="{CFA50FD5-9D44-0BB3-FDEB-1BBF1489DD40}"/>
              </a:ext>
            </a:extLst>
          </p:cNvPr>
          <p:cNvSpPr txBox="1"/>
          <p:nvPr/>
        </p:nvSpPr>
        <p:spPr>
          <a:xfrm>
            <a:off x="6670375" y="1924492"/>
            <a:ext cx="869111" cy="369332"/>
          </a:xfrm>
          <a:prstGeom prst="rect">
            <a:avLst/>
          </a:prstGeom>
          <a:noFill/>
        </p:spPr>
        <p:txBody>
          <a:bodyPr wrap="square">
            <a:spAutoFit/>
          </a:bodyPr>
          <a:lstStyle/>
          <a:p>
            <a:r>
              <a:rPr lang="en-CA" dirty="0">
                <a:solidFill>
                  <a:srgbClr val="FF0000"/>
                </a:solidFill>
              </a:rPr>
              <a:t>Today</a:t>
            </a:r>
          </a:p>
        </p:txBody>
      </p:sp>
      <p:sp>
        <p:nvSpPr>
          <p:cNvPr id="8" name="TextBox 7">
            <a:extLst>
              <a:ext uri="{FF2B5EF4-FFF2-40B4-BE49-F238E27FC236}">
                <a16:creationId xmlns:a16="http://schemas.microsoft.com/office/drawing/2014/main" id="{3029B49C-A287-5BF7-CA1F-5B2D58ACC378}"/>
              </a:ext>
            </a:extLst>
          </p:cNvPr>
          <p:cNvSpPr txBox="1"/>
          <p:nvPr/>
        </p:nvSpPr>
        <p:spPr>
          <a:xfrm>
            <a:off x="10776549" y="1657074"/>
            <a:ext cx="308394" cy="369332"/>
          </a:xfrm>
          <a:prstGeom prst="rect">
            <a:avLst/>
          </a:prstGeom>
          <a:noFill/>
        </p:spPr>
        <p:txBody>
          <a:bodyPr wrap="square">
            <a:spAutoFit/>
          </a:bodyPr>
          <a:lstStyle/>
          <a:p>
            <a:r>
              <a:rPr lang="en-CA" dirty="0">
                <a:solidFill>
                  <a:srgbClr val="FF0000"/>
                </a:solidFill>
              </a:rPr>
              <a:t>X</a:t>
            </a:r>
          </a:p>
        </p:txBody>
      </p:sp>
      <p:sp>
        <p:nvSpPr>
          <p:cNvPr id="10" name="TextBox 9">
            <a:extLst>
              <a:ext uri="{FF2B5EF4-FFF2-40B4-BE49-F238E27FC236}">
                <a16:creationId xmlns:a16="http://schemas.microsoft.com/office/drawing/2014/main" id="{FCFE352C-8404-84CD-3BEE-065D78063D47}"/>
              </a:ext>
            </a:extLst>
          </p:cNvPr>
          <p:cNvSpPr txBox="1"/>
          <p:nvPr/>
        </p:nvSpPr>
        <p:spPr>
          <a:xfrm>
            <a:off x="10811054" y="1924492"/>
            <a:ext cx="308394" cy="369332"/>
          </a:xfrm>
          <a:prstGeom prst="rect">
            <a:avLst/>
          </a:prstGeom>
          <a:noFill/>
        </p:spPr>
        <p:txBody>
          <a:bodyPr wrap="square">
            <a:spAutoFit/>
          </a:bodyPr>
          <a:lstStyle/>
          <a:p>
            <a:r>
              <a:rPr lang="en-CA" dirty="0">
                <a:solidFill>
                  <a:srgbClr val="FF0000"/>
                </a:solidFill>
              </a:rPr>
              <a:t>X</a:t>
            </a:r>
          </a:p>
        </p:txBody>
      </p:sp>
    </p:spTree>
    <p:extLst>
      <p:ext uri="{BB962C8B-B14F-4D97-AF65-F5344CB8AC3E}">
        <p14:creationId xmlns:p14="http://schemas.microsoft.com/office/powerpoint/2010/main" val="149236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3525E0-1ED9-FFD7-40BA-4FCF34A11B1B}"/>
              </a:ext>
            </a:extLst>
          </p:cNvPr>
          <p:cNvSpPr>
            <a:spLocks noGrp="1"/>
          </p:cNvSpPr>
          <p:nvPr>
            <p:ph type="ctrTitle" idx="4294967295"/>
          </p:nvPr>
        </p:nvSpPr>
        <p:spPr>
          <a:xfrm>
            <a:off x="58220" y="462337"/>
            <a:ext cx="12133780" cy="7222733"/>
          </a:xfrm>
        </p:spPr>
        <p:txBody>
          <a:bodyPr>
            <a:normAutofit fontScale="90000"/>
          </a:bodyPr>
          <a:lstStyle/>
          <a:p>
            <a:r>
              <a:rPr lang="en-CA" sz="2400" cap="none" dirty="0">
                <a:solidFill>
                  <a:schemeClr val="tx1"/>
                </a:solidFill>
                <a:latin typeface="Corbel" panose="020B0503020204020204" pitchFamily="34" charset="0"/>
              </a:rPr>
              <a:t>week 1- orientation and overview- sessions 1 and 2 of simple manual.</a:t>
            </a:r>
            <a:br>
              <a:rPr lang="en-CA" sz="2400" cap="none" dirty="0">
                <a:solidFill>
                  <a:schemeClr val="tx1"/>
                </a:solidFill>
                <a:latin typeface="Corbel" panose="020B0503020204020204" pitchFamily="34" charset="0"/>
              </a:rPr>
            </a:br>
            <a:r>
              <a:rPr lang="en-CA" sz="3100" cap="none" dirty="0">
                <a:solidFill>
                  <a:schemeClr val="bg1"/>
                </a:solidFill>
                <a:latin typeface="Corbel" panose="020B0503020204020204" pitchFamily="34" charset="0"/>
              </a:rPr>
              <a:t>Week2- introducing distress tolerance-p. 1-13 of dbt workbook and crisis plans-session 3 of the manual.</a:t>
            </a:r>
            <a:br>
              <a:rPr lang="en-CA" sz="3100" cap="none" dirty="0">
                <a:solidFill>
                  <a:schemeClr val="bg1"/>
                </a:solidFill>
                <a:latin typeface="Corbel" panose="020B0503020204020204" pitchFamily="34" charset="0"/>
              </a:rPr>
            </a:br>
            <a:r>
              <a:rPr lang="en-CA" sz="2400" cap="none" dirty="0">
                <a:solidFill>
                  <a:schemeClr val="tx1"/>
                </a:solidFill>
                <a:latin typeface="Corbel" panose="020B0503020204020204" pitchFamily="34" charset="0"/>
              </a:rPr>
              <a:t>week 3- the theoretical foundations of the simple course. session 4, 6, and 8 of the manual.</a:t>
            </a:r>
            <a:br>
              <a:rPr lang="en-CA" sz="2400" cap="none" dirty="0">
                <a:solidFill>
                  <a:schemeClr val="tx1"/>
                </a:solidFill>
                <a:latin typeface="Corbel" panose="020B0503020204020204" pitchFamily="34" charset="0"/>
              </a:rPr>
            </a:br>
            <a:r>
              <a:rPr lang="en-CA" sz="2400" cap="none" dirty="0">
                <a:solidFill>
                  <a:schemeClr val="tx1"/>
                </a:solidFill>
                <a:latin typeface="Corbel" panose="020B0503020204020204" pitchFamily="34" charset="0"/>
              </a:rPr>
              <a:t>week 4- </a:t>
            </a:r>
            <a:r>
              <a:rPr lang="en-US" sz="2400" cap="none" dirty="0">
                <a:solidFill>
                  <a:schemeClr val="tx1"/>
                </a:solidFill>
                <a:latin typeface="Corbel" panose="020B0503020204020204" pitchFamily="34" charset="0"/>
              </a:rPr>
              <a:t>distress tolerance p. 14-32 of dbt workbook. suicide prevention session 5 of the manual. our first practice- crisis plans.</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5- distress tolerance p. 33-46 of dbt workbook. introducing holes diary cards- session 7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6- distress tolerance p. 47-68 of dbt workbook. finding your diary card targets- session 9 of manual. our second practice- holes diary cards.</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7- introducing personality- session 10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8- distress tolerance p. 69-90 of dbt workbook. introducing chain analysis-session 11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9- what shapes personality-session 12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10-introducing mindfulness skills p.90-109 of dbt workbook. advanced chain analysis- session 13 of manual. our third practice-chain analysis.</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11- attachment theory- session 14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12- mindfulness skills p. 110-131 of dbt workbook. introducing rational mind remediation-session 15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13- the dynamic-maturational model of attachment and adaptation- session 16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14-mindfulness skills p. 131-147 of dbt workbook. reviewing all the tools-session 17 of manual. our fourth practice-rational mind remediation.</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15-stress-session 18 of manual. </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16-introducing emotion regulation skills p.148-182 of dbt workbook. introducing the goals diary card procedure-session 19 of manual.</a:t>
            </a:r>
            <a:br>
              <a:rPr lang="en-US" sz="2000" cap="none" dirty="0">
                <a:solidFill>
                  <a:schemeClr val="tx1"/>
                </a:solidFill>
                <a:latin typeface="Corbel" panose="020B0503020204020204" pitchFamily="34" charset="0"/>
              </a:rPr>
            </a:br>
            <a:br>
              <a:rPr lang="en-US" sz="2000" cap="none" dirty="0">
                <a:solidFill>
                  <a:schemeClr val="tx1"/>
                </a:solidFill>
              </a:rPr>
            </a:br>
            <a:r>
              <a:rPr lang="en-US" sz="2000" cap="none" dirty="0">
                <a:solidFill>
                  <a:schemeClr val="tx1"/>
                </a:solidFill>
              </a:rPr>
              <a:t> </a:t>
            </a:r>
            <a:br>
              <a:rPr lang="en-CA" sz="800" dirty="0"/>
            </a:br>
            <a:br>
              <a:rPr lang="en-CA" sz="1000" dirty="0"/>
            </a:br>
            <a:r>
              <a:rPr lang="en-US" sz="2000" dirty="0"/>
              <a:t>  </a:t>
            </a:r>
            <a:br>
              <a:rPr lang="en-CA" sz="1000" dirty="0"/>
            </a:br>
            <a:r>
              <a:rPr lang="en-US" sz="2000" dirty="0">
                <a:solidFill>
                  <a:schemeClr val="tx1"/>
                </a:solidFill>
                <a:latin typeface="Corbel" panose="020B0503020204020204" pitchFamily="34" charset="0"/>
              </a:rPr>
              <a:t> </a:t>
            </a:r>
            <a:r>
              <a:rPr lang="en-CA" sz="2000" dirty="0">
                <a:latin typeface="Corbel" panose="020B0503020204020204" pitchFamily="34" charset="0"/>
              </a:rPr>
              <a:t> </a:t>
            </a:r>
            <a:br>
              <a:rPr lang="en-CA" sz="2000" dirty="0"/>
            </a:br>
            <a:endParaRPr lang="en-CA" sz="2000" dirty="0"/>
          </a:p>
        </p:txBody>
      </p:sp>
    </p:spTree>
    <p:extLst>
      <p:ext uri="{BB962C8B-B14F-4D97-AF65-F5344CB8AC3E}">
        <p14:creationId xmlns:p14="http://schemas.microsoft.com/office/powerpoint/2010/main" val="3288498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98E3D-60F0-4311-860E-3EE71EA76BFE}"/>
              </a:ext>
            </a:extLst>
          </p:cNvPr>
          <p:cNvSpPr>
            <a:spLocks noGrp="1"/>
          </p:cNvSpPr>
          <p:nvPr>
            <p:ph type="title"/>
          </p:nvPr>
        </p:nvSpPr>
        <p:spPr/>
        <p:txBody>
          <a:bodyPr/>
          <a:lstStyle/>
          <a:p>
            <a:endParaRPr lang="en-CA"/>
          </a:p>
        </p:txBody>
      </p:sp>
      <p:pic>
        <p:nvPicPr>
          <p:cNvPr id="5" name="Content Placeholder 4">
            <a:extLst>
              <a:ext uri="{FF2B5EF4-FFF2-40B4-BE49-F238E27FC236}">
                <a16:creationId xmlns:a16="http://schemas.microsoft.com/office/drawing/2014/main" id="{CC10135B-43B8-48F4-943F-609561835B57}"/>
              </a:ext>
            </a:extLst>
          </p:cNvPr>
          <p:cNvPicPr>
            <a:picLocks noGrp="1" noChangeAspect="1"/>
          </p:cNvPicPr>
          <p:nvPr>
            <p:ph idx="1"/>
          </p:nvPr>
        </p:nvPicPr>
        <p:blipFill>
          <a:blip r:embed="rId3"/>
          <a:stretch>
            <a:fillRect/>
          </a:stretch>
        </p:blipFill>
        <p:spPr>
          <a:xfrm>
            <a:off x="0" y="-1"/>
            <a:ext cx="12192000" cy="6858001"/>
          </a:xfrm>
        </p:spPr>
      </p:pic>
    </p:spTree>
    <p:extLst>
      <p:ext uri="{BB962C8B-B14F-4D97-AF65-F5344CB8AC3E}">
        <p14:creationId xmlns:p14="http://schemas.microsoft.com/office/powerpoint/2010/main" val="354555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873DF-664C-5D4F-EA18-39E1DD47B1E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A5FEBE0-0BEB-0217-A879-4B6ACEE5F980}"/>
              </a:ext>
            </a:extLst>
          </p:cNvPr>
          <p:cNvSpPr txBox="1"/>
          <p:nvPr/>
        </p:nvSpPr>
        <p:spPr>
          <a:xfrm>
            <a:off x="336274" y="202157"/>
            <a:ext cx="11452313" cy="4243085"/>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3600" kern="100" dirty="0">
                <a:effectLst/>
                <a:latin typeface="Aptos" panose="020B0004020202020204" pitchFamily="34" charset="0"/>
                <a:ea typeface="Aptos" panose="020B0004020202020204" pitchFamily="34" charset="0"/>
                <a:cs typeface="Times New Roman" panose="02020603050405020304" pitchFamily="18" charset="0"/>
              </a:rPr>
              <a:t>UPDATED </a:t>
            </a:r>
            <a:r>
              <a:rPr lang="en-US" sz="3600" kern="100" dirty="0">
                <a:latin typeface="Aptos" panose="020B0004020202020204" pitchFamily="34" charset="0"/>
                <a:ea typeface="Aptos" panose="020B0004020202020204" pitchFamily="34" charset="0"/>
                <a:cs typeface="Times New Roman" panose="02020603050405020304" pitchFamily="18" charset="0"/>
              </a:rPr>
              <a:t>PERSONAL</a:t>
            </a:r>
            <a:r>
              <a:rPr lang="en-US" sz="36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3600" kern="100" dirty="0">
                <a:latin typeface="Aptos" panose="020B0004020202020204" pitchFamily="34" charset="0"/>
                <a:ea typeface="Aptos" panose="020B0004020202020204" pitchFamily="34" charset="0"/>
                <a:cs typeface="Times New Roman" panose="02020603050405020304" pitchFamily="18" charset="0"/>
              </a:rPr>
              <a:t>                                          Distress tolerance skills</a:t>
            </a:r>
          </a:p>
          <a:p>
            <a:pPr>
              <a:lnSpc>
                <a:spcPct val="107000"/>
              </a:lnSpc>
              <a:spcAft>
                <a:spcPts val="800"/>
              </a:spcAft>
            </a:pPr>
            <a:endParaRPr lang="en-CA" sz="3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3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36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3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3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3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lvl="0">
              <a:lnSpc>
                <a:spcPct val="107000"/>
              </a:lnSpc>
              <a:spcAft>
                <a:spcPts val="800"/>
              </a:spcAft>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BDECE0DC-DAC0-F6E1-58A4-E9DEEFDB865B}"/>
              </a:ext>
            </a:extLst>
          </p:cNvPr>
          <p:cNvSpPr txBox="1"/>
          <p:nvPr/>
        </p:nvSpPr>
        <p:spPr>
          <a:xfrm>
            <a:off x="6885992" y="1284905"/>
            <a:ext cx="5169159" cy="707886"/>
          </a:xfrm>
          <a:prstGeom prst="rect">
            <a:avLst/>
          </a:prstGeom>
          <a:noFill/>
        </p:spPr>
        <p:txBody>
          <a:bodyPr wrap="square">
            <a:spAutoFit/>
          </a:bodyPr>
          <a:lstStyle/>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sz="2000" dirty="0"/>
          </a:p>
        </p:txBody>
      </p:sp>
    </p:spTree>
    <p:extLst>
      <p:ext uri="{BB962C8B-B14F-4D97-AF65-F5344CB8AC3E}">
        <p14:creationId xmlns:p14="http://schemas.microsoft.com/office/powerpoint/2010/main" val="2409055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325F2-9661-9CF4-16C5-DFDD2A64CDA9}"/>
              </a:ext>
            </a:extLst>
          </p:cNvPr>
          <p:cNvSpPr>
            <a:spLocks noGrp="1"/>
          </p:cNvSpPr>
          <p:nvPr>
            <p:ph type="title" idx="4294967295"/>
          </p:nvPr>
        </p:nvSpPr>
        <p:spPr>
          <a:xfrm>
            <a:off x="2493950" y="-133534"/>
            <a:ext cx="7421562" cy="1508125"/>
          </a:xfrm>
        </p:spPr>
        <p:txBody>
          <a:bodyPr vert="horz" lIns="91440" tIns="45720" rIns="91440" bIns="45720" rtlCol="0" anchor="ctr">
            <a:normAutofit fontScale="90000"/>
          </a:bodyPr>
          <a:lstStyle/>
          <a:p>
            <a:r>
              <a:rPr lang="en-US" sz="6000" dirty="0">
                <a:solidFill>
                  <a:schemeClr val="bg1"/>
                </a:solidFill>
              </a:rPr>
              <a:t>1. </a:t>
            </a:r>
            <a:r>
              <a:rPr lang="en-US" sz="6000" dirty="0">
                <a:solidFill>
                  <a:schemeClr val="tx1"/>
                </a:solidFill>
              </a:rPr>
              <a:t>R</a:t>
            </a:r>
            <a:r>
              <a:rPr lang="en-US" sz="6000" dirty="0">
                <a:solidFill>
                  <a:schemeClr val="bg1"/>
                </a:solidFill>
              </a:rPr>
              <a:t>EST-</a:t>
            </a:r>
            <a:r>
              <a:rPr lang="en-US" sz="6000" dirty="0"/>
              <a:t> </a:t>
            </a:r>
            <a:r>
              <a:rPr lang="en-US" sz="6000" dirty="0">
                <a:solidFill>
                  <a:schemeClr val="tx1"/>
                </a:solidFill>
              </a:rPr>
              <a:t>R</a:t>
            </a:r>
            <a:r>
              <a:rPr lang="en-US" sz="6000" dirty="0">
                <a:solidFill>
                  <a:schemeClr val="bg1"/>
                </a:solidFill>
              </a:rPr>
              <a:t> IS FOR Relax</a:t>
            </a:r>
          </a:p>
        </p:txBody>
      </p:sp>
      <p:pic>
        <p:nvPicPr>
          <p:cNvPr id="5" name="Picture 4" descr="A colourful fabric hammock with wooden support assembled in the white sand">
            <a:extLst>
              <a:ext uri="{FF2B5EF4-FFF2-40B4-BE49-F238E27FC236}">
                <a16:creationId xmlns:a16="http://schemas.microsoft.com/office/drawing/2014/main" id="{A0A325E9-99E4-2EF6-AAB1-3864682C2E6F}"/>
              </a:ext>
            </a:extLst>
          </p:cNvPr>
          <p:cNvPicPr>
            <a:picLocks noChangeAspect="1"/>
          </p:cNvPicPr>
          <p:nvPr/>
        </p:nvPicPr>
        <p:blipFill rotWithShape="1">
          <a:blip r:embed="rId2"/>
          <a:srcRect l="12680" r="12679"/>
          <a:stretch/>
        </p:blipFill>
        <p:spPr>
          <a:xfrm>
            <a:off x="644981" y="1374591"/>
            <a:ext cx="4047951" cy="4743113"/>
          </a:xfrm>
          <a:prstGeom prst="rect">
            <a:avLst/>
          </a:prstGeom>
        </p:spPr>
      </p:pic>
      <p:sp>
        <p:nvSpPr>
          <p:cNvPr id="6" name="TextBox 5">
            <a:extLst>
              <a:ext uri="{FF2B5EF4-FFF2-40B4-BE49-F238E27FC236}">
                <a16:creationId xmlns:a16="http://schemas.microsoft.com/office/drawing/2014/main" id="{580011E8-1504-8550-85AA-EB3B5E1C45A8}"/>
              </a:ext>
            </a:extLst>
          </p:cNvPr>
          <p:cNvSpPr txBox="1"/>
          <p:nvPr/>
        </p:nvSpPr>
        <p:spPr>
          <a:xfrm>
            <a:off x="5022394" y="1482168"/>
            <a:ext cx="6524625" cy="5497545"/>
          </a:xfrm>
          <a:prstGeom prst="rect">
            <a:avLst/>
          </a:prstGeom>
        </p:spPr>
        <p:txBody>
          <a:bodyPr vert="horz" lIns="91440" tIns="45720" rIns="91440" bIns="45720" rtlCol="0">
            <a:normAutofit fontScale="85000" lnSpcReduction="20000"/>
          </a:bodyPr>
          <a:lstStyle/>
          <a:p>
            <a:pPr marL="400050" indent="-182880" defTabSz="914400">
              <a:lnSpc>
                <a:spcPct val="90000"/>
              </a:lnSpc>
              <a:spcAft>
                <a:spcPts val="600"/>
              </a:spcAft>
              <a:buClr>
                <a:schemeClr val="tx1"/>
              </a:buClr>
              <a:buFont typeface="Wingdings" pitchFamily="2" charset="2"/>
              <a:buChar char=""/>
            </a:pPr>
            <a:r>
              <a:rPr lang="en-US" sz="3300" dirty="0">
                <a:latin typeface="Arial" panose="020B0604020202020204" pitchFamily="34" charset="0"/>
                <a:cs typeface="Arial" panose="020B0604020202020204" pitchFamily="34" charset="0"/>
              </a:rPr>
              <a:t>If you’re in crisis:</a:t>
            </a:r>
          </a:p>
          <a:p>
            <a:pPr marL="400050" indent="-182880" defTabSz="914400">
              <a:lnSpc>
                <a:spcPct val="90000"/>
              </a:lnSpc>
              <a:spcAft>
                <a:spcPts val="600"/>
              </a:spcAft>
              <a:buClr>
                <a:schemeClr val="tx1"/>
              </a:buClr>
              <a:buFont typeface="Wingdings" pitchFamily="2" charset="2"/>
              <a:buChar char=""/>
            </a:pPr>
            <a:r>
              <a:rPr lang="en-US" sz="3300" dirty="0">
                <a:latin typeface="Arial" panose="020B0604020202020204" pitchFamily="34" charset="0"/>
                <a:cs typeface="Arial" panose="020B0604020202020204" pitchFamily="34" charset="0"/>
              </a:rPr>
              <a:t>Stop what you’re impulsively doing, want to do or are about to do.</a:t>
            </a:r>
          </a:p>
          <a:p>
            <a:pPr marL="400050" indent="-182880" defTabSz="914400">
              <a:lnSpc>
                <a:spcPct val="90000"/>
              </a:lnSpc>
              <a:spcAft>
                <a:spcPts val="600"/>
              </a:spcAft>
              <a:buClr>
                <a:schemeClr val="tx1"/>
              </a:buClr>
              <a:buFont typeface="Wingdings" pitchFamily="2" charset="2"/>
              <a:buChar char=""/>
            </a:pPr>
            <a:endParaRPr lang="en-US" sz="3300" dirty="0">
              <a:latin typeface="Arial" panose="020B0604020202020204" pitchFamily="34" charset="0"/>
              <a:cs typeface="Arial" panose="020B0604020202020204" pitchFamily="34" charset="0"/>
            </a:endParaRPr>
          </a:p>
          <a:p>
            <a:pPr marL="400050" indent="-182880" defTabSz="914400">
              <a:lnSpc>
                <a:spcPct val="90000"/>
              </a:lnSpc>
              <a:spcAft>
                <a:spcPts val="600"/>
              </a:spcAft>
              <a:buClr>
                <a:schemeClr val="tx1"/>
              </a:buClr>
              <a:buFont typeface="Wingdings" pitchFamily="2" charset="2"/>
              <a:buChar char=""/>
            </a:pPr>
            <a:r>
              <a:rPr lang="en-US" sz="3300" dirty="0">
                <a:latin typeface="Arial" panose="020B0604020202020204" pitchFamily="34" charset="0"/>
                <a:cs typeface="Arial" panose="020B0604020202020204" pitchFamily="34" charset="0"/>
              </a:rPr>
              <a:t>Take a breath. Count to 10, 50 or 100</a:t>
            </a:r>
          </a:p>
          <a:p>
            <a:pPr marL="400050" indent="-182880" defTabSz="914400">
              <a:lnSpc>
                <a:spcPct val="90000"/>
              </a:lnSpc>
              <a:spcAft>
                <a:spcPts val="600"/>
              </a:spcAft>
              <a:buClr>
                <a:schemeClr val="tx1"/>
              </a:buClr>
              <a:buFont typeface="Wingdings" pitchFamily="2" charset="2"/>
              <a:buChar char=""/>
            </a:pPr>
            <a:endParaRPr lang="en-US" sz="3300" dirty="0">
              <a:latin typeface="Arial" panose="020B0604020202020204" pitchFamily="34" charset="0"/>
              <a:cs typeface="Arial" panose="020B0604020202020204" pitchFamily="34" charset="0"/>
            </a:endParaRPr>
          </a:p>
          <a:p>
            <a:pPr marL="400050" indent="-182880" defTabSz="914400">
              <a:lnSpc>
                <a:spcPct val="90000"/>
              </a:lnSpc>
              <a:spcAft>
                <a:spcPts val="600"/>
              </a:spcAft>
              <a:buClr>
                <a:schemeClr val="tx1"/>
              </a:buClr>
              <a:buFont typeface="Wingdings" pitchFamily="2" charset="2"/>
              <a:buChar char=""/>
            </a:pPr>
            <a:r>
              <a:rPr lang="en-US" sz="3300" dirty="0">
                <a:latin typeface="Arial" panose="020B0604020202020204" pitchFamily="34" charset="0"/>
                <a:cs typeface="Arial" panose="020B0604020202020204" pitchFamily="34" charset="0"/>
              </a:rPr>
              <a:t>Step away or back to allow yourself to have a different perspective</a:t>
            </a:r>
          </a:p>
          <a:p>
            <a:pPr marL="400050" indent="-182880" defTabSz="914400">
              <a:lnSpc>
                <a:spcPct val="90000"/>
              </a:lnSpc>
              <a:spcAft>
                <a:spcPts val="600"/>
              </a:spcAft>
              <a:buClr>
                <a:schemeClr val="tx1"/>
              </a:buClr>
              <a:buFont typeface="Wingdings" pitchFamily="2" charset="2"/>
              <a:buChar char=""/>
            </a:pPr>
            <a:endParaRPr lang="en-US" sz="3300" dirty="0">
              <a:latin typeface="Arial" panose="020B0604020202020204" pitchFamily="34" charset="0"/>
              <a:cs typeface="Arial" panose="020B0604020202020204" pitchFamily="34" charset="0"/>
            </a:endParaRPr>
          </a:p>
          <a:p>
            <a:pPr marL="400050" indent="-182880" defTabSz="914400">
              <a:lnSpc>
                <a:spcPct val="90000"/>
              </a:lnSpc>
              <a:spcAft>
                <a:spcPts val="600"/>
              </a:spcAft>
              <a:buClr>
                <a:schemeClr val="tx1"/>
              </a:buClr>
              <a:buFont typeface="Wingdings" pitchFamily="2" charset="2"/>
              <a:buChar char=""/>
            </a:pPr>
            <a:r>
              <a:rPr lang="en-US" sz="3300" dirty="0">
                <a:latin typeface="Arial" panose="020B0604020202020204" pitchFamily="34" charset="0"/>
                <a:cs typeface="Arial" panose="020B0604020202020204" pitchFamily="34" charset="0"/>
              </a:rPr>
              <a:t>Don’t act impulsively</a:t>
            </a:r>
          </a:p>
          <a:p>
            <a:pPr marL="217170" defTabSz="914400">
              <a:lnSpc>
                <a:spcPct val="90000"/>
              </a:lnSpc>
              <a:spcAft>
                <a:spcPts val="600"/>
              </a:spcAft>
              <a:buClr>
                <a:schemeClr val="tx1"/>
              </a:buClr>
            </a:pPr>
            <a:r>
              <a:rPr lang="en-US" sz="3300" dirty="0">
                <a:latin typeface="Arial" panose="020B0604020202020204" pitchFamily="34" charset="0"/>
                <a:cs typeface="Arial" panose="020B0604020202020204" pitchFamily="34" charset="0"/>
              </a:rPr>
              <a:t> </a:t>
            </a:r>
          </a:p>
          <a:p>
            <a:pPr marL="400050" indent="-182880" defTabSz="914400">
              <a:lnSpc>
                <a:spcPct val="90000"/>
              </a:lnSpc>
              <a:spcAft>
                <a:spcPts val="600"/>
              </a:spcAft>
              <a:buClr>
                <a:schemeClr val="tx1"/>
              </a:buClr>
              <a:buFont typeface="Wingdings" pitchFamily="2" charset="2"/>
              <a:buChar char=""/>
            </a:pPr>
            <a:r>
              <a:rPr lang="en-US" sz="3300" dirty="0">
                <a:latin typeface="Arial" panose="020B0604020202020204" pitchFamily="34" charset="0"/>
                <a:cs typeface="Arial" panose="020B0604020202020204" pitchFamily="34" charset="0"/>
              </a:rPr>
              <a:t>Remind yourself that this is an opportunity to behave differently than you have in the past which did not turn out well.</a:t>
            </a:r>
          </a:p>
          <a:p>
            <a:pPr marL="285750" indent="-182880" defTabSz="914400">
              <a:lnSpc>
                <a:spcPct val="90000"/>
              </a:lnSpc>
              <a:spcAft>
                <a:spcPts val="600"/>
              </a:spcAft>
              <a:buClr>
                <a:schemeClr val="tx1"/>
              </a:buClr>
              <a:buFont typeface="Wingdings" pitchFamily="2" charset="2"/>
              <a:buChar char=""/>
            </a:pPr>
            <a:endParaRPr lang="en-US" dirty="0"/>
          </a:p>
        </p:txBody>
      </p:sp>
    </p:spTree>
    <p:extLst>
      <p:ext uri="{BB962C8B-B14F-4D97-AF65-F5344CB8AC3E}">
        <p14:creationId xmlns:p14="http://schemas.microsoft.com/office/powerpoint/2010/main" val="59486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A7ABC-7A3C-12F4-39D6-B9AB762A6133}"/>
              </a:ext>
            </a:extLst>
          </p:cNvPr>
          <p:cNvSpPr>
            <a:spLocks noGrp="1"/>
          </p:cNvSpPr>
          <p:nvPr>
            <p:ph type="title" idx="4294967295"/>
          </p:nvPr>
        </p:nvSpPr>
        <p:spPr>
          <a:xfrm>
            <a:off x="1604867" y="-437050"/>
            <a:ext cx="9388475" cy="1509712"/>
          </a:xfrm>
        </p:spPr>
        <p:txBody>
          <a:bodyPr vert="horz" lIns="91440" tIns="45720" rIns="91440" bIns="45720" rtlCol="0" anchor="ctr">
            <a:normAutofit/>
          </a:bodyPr>
          <a:lstStyle/>
          <a:p>
            <a:r>
              <a:rPr lang="en-US" sz="5400" dirty="0">
                <a:solidFill>
                  <a:schemeClr val="bg1"/>
                </a:solidFill>
              </a:rPr>
              <a:t>2. R</a:t>
            </a:r>
            <a:r>
              <a:rPr lang="en-US" sz="5400" dirty="0">
                <a:solidFill>
                  <a:schemeClr val="tx1"/>
                </a:solidFill>
              </a:rPr>
              <a:t>E</a:t>
            </a:r>
            <a:r>
              <a:rPr lang="en-US" sz="5400" dirty="0">
                <a:solidFill>
                  <a:schemeClr val="bg1"/>
                </a:solidFill>
              </a:rPr>
              <a:t>ST-</a:t>
            </a:r>
            <a:r>
              <a:rPr lang="en-US" sz="5400" dirty="0"/>
              <a:t> </a:t>
            </a:r>
            <a:r>
              <a:rPr lang="en-US" sz="5400" dirty="0">
                <a:solidFill>
                  <a:schemeClr val="tx1"/>
                </a:solidFill>
              </a:rPr>
              <a:t>E</a:t>
            </a:r>
            <a:r>
              <a:rPr lang="en-US" sz="5400" dirty="0">
                <a:solidFill>
                  <a:schemeClr val="bg1"/>
                </a:solidFill>
              </a:rPr>
              <a:t> IS FOR Evaluate</a:t>
            </a:r>
          </a:p>
        </p:txBody>
      </p:sp>
      <p:pic>
        <p:nvPicPr>
          <p:cNvPr id="5" name="Picture 4" descr="Top view of a circular staircase">
            <a:extLst>
              <a:ext uri="{FF2B5EF4-FFF2-40B4-BE49-F238E27FC236}">
                <a16:creationId xmlns:a16="http://schemas.microsoft.com/office/drawing/2014/main" id="{36E29019-DEAF-1F36-E971-43EE58162B3E}"/>
              </a:ext>
            </a:extLst>
          </p:cNvPr>
          <p:cNvPicPr>
            <a:picLocks noChangeAspect="1"/>
          </p:cNvPicPr>
          <p:nvPr/>
        </p:nvPicPr>
        <p:blipFill rotWithShape="1">
          <a:blip r:embed="rId2"/>
          <a:srcRect r="25359"/>
          <a:stretch/>
        </p:blipFill>
        <p:spPr>
          <a:xfrm>
            <a:off x="428543" y="1516077"/>
            <a:ext cx="4959246" cy="4647059"/>
          </a:xfrm>
          <a:prstGeom prst="rect">
            <a:avLst/>
          </a:prstGeom>
        </p:spPr>
      </p:pic>
      <p:sp>
        <p:nvSpPr>
          <p:cNvPr id="6" name="TextBox 5">
            <a:extLst>
              <a:ext uri="{FF2B5EF4-FFF2-40B4-BE49-F238E27FC236}">
                <a16:creationId xmlns:a16="http://schemas.microsoft.com/office/drawing/2014/main" id="{19C62850-C051-7A13-6B6B-3F5F2DAF6789}"/>
              </a:ext>
            </a:extLst>
          </p:cNvPr>
          <p:cNvSpPr txBox="1"/>
          <p:nvPr/>
        </p:nvSpPr>
        <p:spPr>
          <a:xfrm>
            <a:off x="5791200" y="1008032"/>
            <a:ext cx="6220039" cy="4172810"/>
          </a:xfrm>
          <a:prstGeom prst="rect">
            <a:avLst/>
          </a:prstGeom>
        </p:spPr>
        <p:txBody>
          <a:bodyPr vert="horz" lIns="91440" tIns="45720" rIns="91440" bIns="45720" rtlCol="0">
            <a:noAutofit/>
          </a:bodyPr>
          <a:lstStyle/>
          <a:p>
            <a:pPr marL="285750" indent="-182880" defTabSz="914400">
              <a:lnSpc>
                <a:spcPct val="90000"/>
              </a:lnSpc>
              <a:spcAft>
                <a:spcPts val="600"/>
              </a:spcAft>
              <a:buClr>
                <a:schemeClr val="tx1"/>
              </a:buClr>
              <a:buFont typeface="Wingdings" pitchFamily="2" charset="2"/>
              <a:buChar char=""/>
            </a:pPr>
            <a:r>
              <a:rPr lang="en-US" sz="2400" dirty="0">
                <a:latin typeface="Arial" panose="020B0604020202020204" pitchFamily="34" charset="0"/>
                <a:cs typeface="Arial" panose="020B0604020202020204" pitchFamily="34" charset="0"/>
              </a:rPr>
              <a:t>NB: for now, we will mostly focus on step 1. above: relax or take a step back. </a:t>
            </a:r>
          </a:p>
          <a:p>
            <a:pPr marL="285750" indent="-182880" defTabSz="914400">
              <a:lnSpc>
                <a:spcPct val="90000"/>
              </a:lnSpc>
              <a:spcAft>
                <a:spcPts val="600"/>
              </a:spcAft>
              <a:buClr>
                <a:schemeClr val="tx1"/>
              </a:buClr>
              <a:buFont typeface="Wingdings" pitchFamily="2" charset="2"/>
              <a:buChar char=""/>
            </a:pPr>
            <a:r>
              <a:rPr lang="en-US" sz="2400" dirty="0">
                <a:latin typeface="Arial" panose="020B0604020202020204" pitchFamily="34" charset="0"/>
                <a:cs typeface="Arial" panose="020B0604020202020204" pitchFamily="34" charset="0"/>
              </a:rPr>
              <a:t>As we get further into the course, we will learn the skills associated with the remainder of the acronym “EST”. This will involve:</a:t>
            </a:r>
          </a:p>
          <a:p>
            <a:pPr marL="285750" indent="-182880" defTabSz="914400">
              <a:lnSpc>
                <a:spcPct val="90000"/>
              </a:lnSpc>
              <a:spcAft>
                <a:spcPts val="600"/>
              </a:spcAft>
              <a:buClr>
                <a:schemeClr val="tx1"/>
              </a:buClr>
              <a:buFont typeface="Wingdings" pitchFamily="2" charset="2"/>
              <a:buChar char=""/>
            </a:pPr>
            <a:r>
              <a:rPr lang="en-US" sz="2400" dirty="0">
                <a:latin typeface="Arial" panose="020B0604020202020204" pitchFamily="34" charset="0"/>
                <a:cs typeface="Arial" panose="020B0604020202020204" pitchFamily="34" charset="0"/>
              </a:rPr>
              <a:t>1. Asking yourself what’s happening in the situation.         </a:t>
            </a:r>
          </a:p>
          <a:p>
            <a:pPr marL="285750" indent="-182880" defTabSz="914400">
              <a:lnSpc>
                <a:spcPct val="90000"/>
              </a:lnSpc>
              <a:spcAft>
                <a:spcPts val="600"/>
              </a:spcAft>
              <a:buClr>
                <a:schemeClr val="tx1"/>
              </a:buClr>
              <a:buFont typeface="Wingdings" pitchFamily="2" charset="2"/>
              <a:buChar char=""/>
            </a:pPr>
            <a:r>
              <a:rPr lang="en-US" sz="2400" dirty="0">
                <a:latin typeface="Arial" panose="020B0604020202020204" pitchFamily="34" charset="0"/>
                <a:cs typeface="Arial" panose="020B0604020202020204" pitchFamily="34" charset="0"/>
              </a:rPr>
              <a:t>2. What are the facts?</a:t>
            </a:r>
          </a:p>
          <a:p>
            <a:pPr marL="285750" indent="-182880" defTabSz="914400">
              <a:lnSpc>
                <a:spcPct val="90000"/>
              </a:lnSpc>
              <a:spcAft>
                <a:spcPts val="600"/>
              </a:spcAft>
              <a:buClr>
                <a:schemeClr val="tx1"/>
              </a:buClr>
              <a:buFont typeface="Wingdings" pitchFamily="2" charset="2"/>
              <a:buChar char=""/>
            </a:pPr>
            <a:r>
              <a:rPr lang="en-US" sz="2400" dirty="0">
                <a:latin typeface="Arial" panose="020B0604020202020204" pitchFamily="34" charset="0"/>
                <a:cs typeface="Arial" panose="020B0604020202020204" pitchFamily="34" charset="0"/>
              </a:rPr>
              <a:t>3. Checking in with yourself. What are you feeling?</a:t>
            </a:r>
          </a:p>
          <a:p>
            <a:pPr marL="285750" indent="-182880" defTabSz="914400">
              <a:lnSpc>
                <a:spcPct val="90000"/>
              </a:lnSpc>
              <a:spcAft>
                <a:spcPts val="600"/>
              </a:spcAft>
              <a:buClr>
                <a:schemeClr val="tx1"/>
              </a:buClr>
              <a:buFont typeface="Wingdings" pitchFamily="2" charset="2"/>
              <a:buChar char=""/>
            </a:pPr>
            <a:r>
              <a:rPr lang="en-US" sz="2400" dirty="0">
                <a:latin typeface="Arial" panose="020B0604020202020204" pitchFamily="34" charset="0"/>
                <a:cs typeface="Arial" panose="020B0604020202020204" pitchFamily="34" charset="0"/>
              </a:rPr>
              <a:t>4. Observing others. Is anyone in danger?</a:t>
            </a:r>
          </a:p>
          <a:p>
            <a:pPr marL="285750" indent="-182880" defTabSz="914400">
              <a:lnSpc>
                <a:spcPct val="90000"/>
              </a:lnSpc>
              <a:spcAft>
                <a:spcPts val="600"/>
              </a:spcAft>
              <a:buClr>
                <a:schemeClr val="tx1"/>
              </a:buClr>
              <a:buFont typeface="Wingdings" pitchFamily="2" charset="2"/>
              <a:buChar char=""/>
            </a:pPr>
            <a:r>
              <a:rPr lang="en-US" sz="2400" dirty="0">
                <a:latin typeface="Arial" panose="020B0604020202020204" pitchFamily="34" charset="0"/>
                <a:cs typeface="Arial" panose="020B0604020202020204" pitchFamily="34" charset="0"/>
              </a:rPr>
              <a:t>We will learn to the EST skills in much greater detail when we explore the </a:t>
            </a:r>
            <a:r>
              <a:rPr lang="en-US" sz="2400" dirty="0">
                <a:solidFill>
                  <a:schemeClr val="bg1"/>
                </a:solidFill>
                <a:latin typeface="Arial" panose="020B0604020202020204" pitchFamily="34" charset="0"/>
                <a:cs typeface="Arial" panose="020B0604020202020204" pitchFamily="34" charset="0"/>
              </a:rPr>
              <a:t>third simple tool: chain analysis</a:t>
            </a:r>
            <a:r>
              <a:rPr lang="en-US" sz="2400" dirty="0">
                <a:latin typeface="Arial" panose="020B0604020202020204" pitchFamily="34" charset="0"/>
                <a:cs typeface="Arial" panose="020B0604020202020204" pitchFamily="34" charset="0"/>
              </a:rPr>
              <a:t>. For now, don’t worry about the EST in REST.</a:t>
            </a:r>
          </a:p>
        </p:txBody>
      </p:sp>
    </p:spTree>
    <p:extLst>
      <p:ext uri="{BB962C8B-B14F-4D97-AF65-F5344CB8AC3E}">
        <p14:creationId xmlns:p14="http://schemas.microsoft.com/office/powerpoint/2010/main" val="2076408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27298-E96E-FA64-8769-986816E4C0CB}"/>
              </a:ext>
            </a:extLst>
          </p:cNvPr>
          <p:cNvSpPr>
            <a:spLocks noGrp="1"/>
          </p:cNvSpPr>
          <p:nvPr>
            <p:ph type="title" idx="4294967295"/>
          </p:nvPr>
        </p:nvSpPr>
        <p:spPr>
          <a:xfrm>
            <a:off x="0" y="215254"/>
            <a:ext cx="5030850" cy="1508125"/>
          </a:xfrm>
        </p:spPr>
        <p:txBody>
          <a:bodyPr vert="horz" lIns="91440" tIns="45720" rIns="91440" bIns="45720" rtlCol="0" anchor="ctr">
            <a:normAutofit/>
          </a:bodyPr>
          <a:lstStyle/>
          <a:p>
            <a:pPr algn="ctr"/>
            <a:r>
              <a:rPr lang="en-US" dirty="0">
                <a:solidFill>
                  <a:schemeClr val="bg1"/>
                </a:solidFill>
              </a:rPr>
              <a:t>3. RE</a:t>
            </a:r>
            <a:r>
              <a:rPr lang="en-US" dirty="0">
                <a:solidFill>
                  <a:schemeClr val="tx1"/>
                </a:solidFill>
              </a:rPr>
              <a:t>S</a:t>
            </a:r>
            <a:r>
              <a:rPr lang="en-US" dirty="0">
                <a:solidFill>
                  <a:schemeClr val="bg1"/>
                </a:solidFill>
              </a:rPr>
              <a:t>T- </a:t>
            </a:r>
            <a:r>
              <a:rPr lang="en-US" dirty="0">
                <a:solidFill>
                  <a:schemeClr val="tx1"/>
                </a:solidFill>
              </a:rPr>
              <a:t>S</a:t>
            </a:r>
            <a:r>
              <a:rPr lang="en-US" dirty="0">
                <a:solidFill>
                  <a:schemeClr val="bg1"/>
                </a:solidFill>
              </a:rPr>
              <a:t> is for Set</a:t>
            </a:r>
            <a:br>
              <a:rPr lang="en-US" dirty="0">
                <a:solidFill>
                  <a:schemeClr val="bg1"/>
                </a:solidFill>
              </a:rPr>
            </a:br>
            <a:r>
              <a:rPr lang="en-US" dirty="0">
                <a:solidFill>
                  <a:schemeClr val="bg1"/>
                </a:solidFill>
              </a:rPr>
              <a:t> an Intention</a:t>
            </a:r>
          </a:p>
        </p:txBody>
      </p:sp>
      <p:pic>
        <p:nvPicPr>
          <p:cNvPr id="5" name="Picture 4" descr="White arrows painted on the asphalt">
            <a:extLst>
              <a:ext uri="{FF2B5EF4-FFF2-40B4-BE49-F238E27FC236}">
                <a16:creationId xmlns:a16="http://schemas.microsoft.com/office/drawing/2014/main" id="{56C9CA6F-138C-FE17-266C-786EAEC4269A}"/>
              </a:ext>
            </a:extLst>
          </p:cNvPr>
          <p:cNvPicPr>
            <a:picLocks noChangeAspect="1"/>
          </p:cNvPicPr>
          <p:nvPr/>
        </p:nvPicPr>
        <p:blipFill rotWithShape="1">
          <a:blip r:embed="rId2"/>
          <a:srcRect l="12626" r="13292" b="1"/>
          <a:stretch/>
        </p:blipFill>
        <p:spPr>
          <a:xfrm>
            <a:off x="277009" y="1566530"/>
            <a:ext cx="4832873" cy="4706995"/>
          </a:xfrm>
          <a:prstGeom prst="rect">
            <a:avLst/>
          </a:prstGeom>
        </p:spPr>
      </p:pic>
      <p:sp>
        <p:nvSpPr>
          <p:cNvPr id="4" name="TextBox 3">
            <a:extLst>
              <a:ext uri="{FF2B5EF4-FFF2-40B4-BE49-F238E27FC236}">
                <a16:creationId xmlns:a16="http://schemas.microsoft.com/office/drawing/2014/main" id="{04603765-3753-C5AB-DD3C-3F298C185764}"/>
              </a:ext>
            </a:extLst>
          </p:cNvPr>
          <p:cNvSpPr txBox="1"/>
          <p:nvPr/>
        </p:nvSpPr>
        <p:spPr>
          <a:xfrm>
            <a:off x="5109883" y="54894"/>
            <a:ext cx="6734770" cy="4172810"/>
          </a:xfrm>
          <a:prstGeom prst="rect">
            <a:avLst/>
          </a:prstGeom>
        </p:spPr>
        <p:txBody>
          <a:bodyPr vert="horz" lIns="91440" tIns="45720" rIns="91440" bIns="45720" rtlCol="0">
            <a:noAutofit/>
          </a:bodyPr>
          <a:lstStyle/>
          <a:p>
            <a:pPr marL="285750" indent="-182880" defTabSz="914400">
              <a:lnSpc>
                <a:spcPct val="90000"/>
              </a:lnSpc>
              <a:spcAft>
                <a:spcPts val="600"/>
              </a:spcAft>
              <a:buClr>
                <a:schemeClr val="tx1"/>
              </a:buClr>
              <a:buFont typeface="Wingdings" pitchFamily="2" charset="2"/>
              <a:buChar char=""/>
            </a:pPr>
            <a:r>
              <a:rPr lang="en-US" sz="2400" dirty="0">
                <a:latin typeface="Arial" panose="020B0604020202020204" pitchFamily="34" charset="0"/>
                <a:cs typeface="Arial" panose="020B0604020202020204" pitchFamily="34" charset="0"/>
              </a:rPr>
              <a:t>When we step away, back, or pause while experiencing dysregulated emotions we create the space to come up with a plan for what we’re going to do that will avoid making things worse.</a:t>
            </a:r>
          </a:p>
          <a:p>
            <a:pPr marL="285750" indent="-182880" defTabSz="914400">
              <a:lnSpc>
                <a:spcPct val="90000"/>
              </a:lnSpc>
              <a:spcAft>
                <a:spcPts val="600"/>
              </a:spcAft>
              <a:buClr>
                <a:schemeClr val="tx1"/>
              </a:buClr>
              <a:buFont typeface="Wingdings" pitchFamily="2" charset="2"/>
              <a:buChar char=""/>
            </a:pPr>
            <a:endParaRPr lang="en-US" sz="2400" dirty="0">
              <a:latin typeface="Arial" panose="020B0604020202020204" pitchFamily="34" charset="0"/>
              <a:cs typeface="Arial" panose="020B0604020202020204" pitchFamily="34" charset="0"/>
            </a:endParaRPr>
          </a:p>
          <a:p>
            <a:pPr marL="285750" indent="-182880" defTabSz="914400">
              <a:lnSpc>
                <a:spcPct val="90000"/>
              </a:lnSpc>
              <a:spcAft>
                <a:spcPts val="600"/>
              </a:spcAft>
              <a:buClr>
                <a:schemeClr val="tx1"/>
              </a:buClr>
              <a:buFont typeface="Wingdings" pitchFamily="2" charset="2"/>
              <a:buChar char=""/>
            </a:pPr>
            <a:r>
              <a:rPr lang="en-US" sz="2400" dirty="0">
                <a:latin typeface="Arial" panose="020B0604020202020204" pitchFamily="34" charset="0"/>
                <a:cs typeface="Arial" panose="020B0604020202020204" pitchFamily="34" charset="0"/>
              </a:rPr>
              <a:t>Stepping back allows us to be less emotional and more rational and make better choices. We will learn to do this throughout the course.</a:t>
            </a:r>
          </a:p>
          <a:p>
            <a:pPr marL="285750" indent="-182880" defTabSz="914400">
              <a:lnSpc>
                <a:spcPct val="90000"/>
              </a:lnSpc>
              <a:spcAft>
                <a:spcPts val="600"/>
              </a:spcAft>
              <a:buClr>
                <a:schemeClr val="tx1"/>
              </a:buClr>
              <a:buFont typeface="Wingdings" pitchFamily="2" charset="2"/>
              <a:buChar char=""/>
            </a:pPr>
            <a:endParaRPr lang="en-US" sz="2400" dirty="0">
              <a:latin typeface="Arial" panose="020B0604020202020204" pitchFamily="34" charset="0"/>
              <a:cs typeface="Arial" panose="020B0604020202020204" pitchFamily="34" charset="0"/>
            </a:endParaRPr>
          </a:p>
          <a:p>
            <a:pPr marL="285750" indent="-182880" defTabSz="914400">
              <a:lnSpc>
                <a:spcPct val="90000"/>
              </a:lnSpc>
              <a:spcAft>
                <a:spcPts val="600"/>
              </a:spcAft>
              <a:buClr>
                <a:schemeClr val="tx1"/>
              </a:buClr>
              <a:buFont typeface="Wingdings" pitchFamily="2" charset="2"/>
              <a:buChar char=""/>
            </a:pPr>
            <a:r>
              <a:rPr lang="en-US" sz="2400" dirty="0">
                <a:latin typeface="Arial" panose="020B0604020202020204" pitchFamily="34" charset="0"/>
                <a:cs typeface="Arial" panose="020B0604020202020204" pitchFamily="34" charset="0"/>
              </a:rPr>
              <a:t>We will learn to develop new ways of thinking, reacting emotionally and behaving when we explore the simple </a:t>
            </a:r>
            <a:r>
              <a:rPr lang="en-US" sz="2400" dirty="0">
                <a:solidFill>
                  <a:schemeClr val="bg1"/>
                </a:solidFill>
                <a:latin typeface="Arial" panose="020B0604020202020204" pitchFamily="34" charset="0"/>
                <a:cs typeface="Arial" panose="020B0604020202020204" pitchFamily="34" charset="0"/>
              </a:rPr>
              <a:t>remediation tools (rational and wise mind remediation)</a:t>
            </a:r>
            <a:r>
              <a:rPr lang="en-US" sz="2400" dirty="0">
                <a:latin typeface="Arial" panose="020B0604020202020204" pitchFamily="34" charset="0"/>
                <a:cs typeface="Arial" panose="020B0604020202020204" pitchFamily="34" charset="0"/>
              </a:rPr>
              <a:t>.</a:t>
            </a:r>
          </a:p>
          <a:p>
            <a:pPr marL="102870" defTabSz="914400">
              <a:lnSpc>
                <a:spcPct val="90000"/>
              </a:lnSpc>
              <a:spcAft>
                <a:spcPts val="600"/>
              </a:spcAft>
              <a:buClr>
                <a:schemeClr val="tx1"/>
              </a:buClr>
            </a:pPr>
            <a:r>
              <a:rPr lang="en-US" sz="2400" dirty="0">
                <a:latin typeface="Arial" panose="020B0604020202020204" pitchFamily="34" charset="0"/>
                <a:cs typeface="Arial" panose="020B0604020202020204" pitchFamily="34" charset="0"/>
              </a:rPr>
              <a:t> </a:t>
            </a:r>
          </a:p>
          <a:p>
            <a:pPr marL="285750" indent="-182880" defTabSz="914400">
              <a:lnSpc>
                <a:spcPct val="90000"/>
              </a:lnSpc>
              <a:spcAft>
                <a:spcPts val="600"/>
              </a:spcAft>
              <a:buClr>
                <a:schemeClr val="tx1"/>
              </a:buClr>
              <a:buFont typeface="Wingdings" pitchFamily="2" charset="2"/>
              <a:buChar char=""/>
            </a:pPr>
            <a:r>
              <a:rPr lang="en-US" sz="2400" dirty="0">
                <a:latin typeface="Arial" panose="020B0604020202020204" pitchFamily="34" charset="0"/>
                <a:cs typeface="Arial" panose="020B0604020202020204" pitchFamily="34" charset="0"/>
              </a:rPr>
              <a:t>Our intention using these tools, will be  to replace our maladaptive reactions with more adaptive ones (that we have reflected on). </a:t>
            </a:r>
          </a:p>
        </p:txBody>
      </p:sp>
    </p:spTree>
    <p:extLst>
      <p:ext uri="{BB962C8B-B14F-4D97-AF65-F5344CB8AC3E}">
        <p14:creationId xmlns:p14="http://schemas.microsoft.com/office/powerpoint/2010/main" val="3975627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9F943-ADD1-447C-77B9-B7ED9ACDB2DD}"/>
              </a:ext>
            </a:extLst>
          </p:cNvPr>
          <p:cNvSpPr>
            <a:spLocks noGrp="1"/>
          </p:cNvSpPr>
          <p:nvPr>
            <p:ph type="title" idx="4294967295"/>
          </p:nvPr>
        </p:nvSpPr>
        <p:spPr>
          <a:xfrm>
            <a:off x="0" y="239769"/>
            <a:ext cx="5012412" cy="1509713"/>
          </a:xfrm>
        </p:spPr>
        <p:txBody>
          <a:bodyPr vert="horz" lIns="91440" tIns="45720" rIns="91440" bIns="45720" rtlCol="0" anchor="ctr">
            <a:normAutofit/>
          </a:bodyPr>
          <a:lstStyle/>
          <a:p>
            <a:pPr algn="ctr"/>
            <a:r>
              <a:rPr lang="en-US" dirty="0">
                <a:solidFill>
                  <a:schemeClr val="bg1"/>
                </a:solidFill>
              </a:rPr>
              <a:t>4. RES</a:t>
            </a:r>
            <a:r>
              <a:rPr lang="en-US" dirty="0">
                <a:solidFill>
                  <a:schemeClr val="tx1"/>
                </a:solidFill>
              </a:rPr>
              <a:t>T</a:t>
            </a:r>
            <a:r>
              <a:rPr lang="en-US" dirty="0">
                <a:solidFill>
                  <a:schemeClr val="bg1"/>
                </a:solidFill>
              </a:rPr>
              <a:t>-</a:t>
            </a:r>
            <a:r>
              <a:rPr lang="en-US" dirty="0">
                <a:solidFill>
                  <a:schemeClr val="tx1"/>
                </a:solidFill>
              </a:rPr>
              <a:t>T</a:t>
            </a:r>
            <a:r>
              <a:rPr lang="en-US" dirty="0">
                <a:solidFill>
                  <a:schemeClr val="bg1"/>
                </a:solidFill>
              </a:rPr>
              <a:t> IS FOR </a:t>
            </a:r>
            <a:br>
              <a:rPr lang="en-US" dirty="0">
                <a:solidFill>
                  <a:schemeClr val="bg1"/>
                </a:solidFill>
              </a:rPr>
            </a:br>
            <a:r>
              <a:rPr lang="en-US" dirty="0">
                <a:solidFill>
                  <a:schemeClr val="bg1"/>
                </a:solidFill>
              </a:rPr>
              <a:t>Take Action</a:t>
            </a:r>
          </a:p>
        </p:txBody>
      </p:sp>
      <p:pic>
        <p:nvPicPr>
          <p:cNvPr id="83" name="Picture 4" descr="Close up of white horse at night">
            <a:extLst>
              <a:ext uri="{FF2B5EF4-FFF2-40B4-BE49-F238E27FC236}">
                <a16:creationId xmlns:a16="http://schemas.microsoft.com/office/drawing/2014/main" id="{EE282737-6FF0-9A19-19E7-76A5C6C8968C}"/>
              </a:ext>
            </a:extLst>
          </p:cNvPr>
          <p:cNvPicPr>
            <a:picLocks noChangeAspect="1"/>
          </p:cNvPicPr>
          <p:nvPr/>
        </p:nvPicPr>
        <p:blipFill rotWithShape="1">
          <a:blip r:embed="rId2"/>
          <a:srcRect l="21295" r="21295" b="-1"/>
          <a:stretch/>
        </p:blipFill>
        <p:spPr>
          <a:xfrm>
            <a:off x="287708" y="1626122"/>
            <a:ext cx="4851141" cy="4898078"/>
          </a:xfrm>
          <a:prstGeom prst="rect">
            <a:avLst/>
          </a:prstGeom>
        </p:spPr>
      </p:pic>
      <p:sp>
        <p:nvSpPr>
          <p:cNvPr id="6" name="TextBox 5">
            <a:extLst>
              <a:ext uri="{FF2B5EF4-FFF2-40B4-BE49-F238E27FC236}">
                <a16:creationId xmlns:a16="http://schemas.microsoft.com/office/drawing/2014/main" id="{9B72DDE4-1B96-C9C0-CBF7-A8CD238DA6C8}"/>
              </a:ext>
            </a:extLst>
          </p:cNvPr>
          <p:cNvSpPr txBox="1"/>
          <p:nvPr/>
        </p:nvSpPr>
        <p:spPr>
          <a:xfrm>
            <a:off x="5300120" y="151503"/>
            <a:ext cx="6682165" cy="4206240"/>
          </a:xfrm>
          <a:prstGeom prst="rect">
            <a:avLst/>
          </a:prstGeom>
        </p:spPr>
        <p:txBody>
          <a:bodyPr vert="horz" lIns="91440" tIns="45720" rIns="91440" bIns="45720" rtlCol="0">
            <a:noAutofit/>
          </a:bodyPr>
          <a:lstStyle/>
          <a:p>
            <a:pPr marL="285750" indent="-182880" defTabSz="914400">
              <a:lnSpc>
                <a:spcPct val="90000"/>
              </a:lnSpc>
              <a:spcAft>
                <a:spcPts val="600"/>
              </a:spcAft>
              <a:buClr>
                <a:schemeClr val="tx1"/>
              </a:buClr>
              <a:buFont typeface="Wingdings" pitchFamily="2" charset="2"/>
              <a:buChar char=""/>
            </a:pPr>
            <a:r>
              <a:rPr lang="en-US" sz="2400" dirty="0">
                <a:latin typeface="Arial" panose="020B0604020202020204" pitchFamily="34" charset="0"/>
                <a:cs typeface="Arial" panose="020B0604020202020204" pitchFamily="34" charset="0"/>
              </a:rPr>
              <a:t>Taking action means putting our new  more adaptive plan of how to deal with our situation into motion</a:t>
            </a:r>
          </a:p>
          <a:p>
            <a:pPr marL="102870" defTabSz="914400">
              <a:lnSpc>
                <a:spcPct val="90000"/>
              </a:lnSpc>
              <a:spcAft>
                <a:spcPts val="600"/>
              </a:spcAft>
              <a:buClr>
                <a:schemeClr val="tx1"/>
              </a:buClr>
            </a:pPr>
            <a:endParaRPr lang="en-US" sz="2400" dirty="0">
              <a:latin typeface="Arial" panose="020B0604020202020204" pitchFamily="34" charset="0"/>
              <a:cs typeface="Arial" panose="020B0604020202020204" pitchFamily="34" charset="0"/>
            </a:endParaRPr>
          </a:p>
          <a:p>
            <a:pPr marL="285750" indent="-182880" defTabSz="914400">
              <a:lnSpc>
                <a:spcPct val="90000"/>
              </a:lnSpc>
              <a:spcAft>
                <a:spcPts val="600"/>
              </a:spcAft>
              <a:buClr>
                <a:schemeClr val="tx1"/>
              </a:buClr>
              <a:buFont typeface="Wingdings" pitchFamily="2" charset="2"/>
              <a:buChar char=""/>
            </a:pPr>
            <a:r>
              <a:rPr lang="en-US" sz="2400" dirty="0">
                <a:latin typeface="Arial" panose="020B0604020202020204" pitchFamily="34" charset="0"/>
                <a:cs typeface="Arial" panose="020B0604020202020204" pitchFamily="34" charset="0"/>
              </a:rPr>
              <a:t>We’ll do this deliberately and mindfully. At first, we will learn to do this by imagining the situation in our mind and using the editing, splicing and pasting technique that we will discuss shortly.</a:t>
            </a:r>
          </a:p>
          <a:p>
            <a:pPr marL="285750" indent="-182880" defTabSz="914400">
              <a:lnSpc>
                <a:spcPct val="90000"/>
              </a:lnSpc>
              <a:spcAft>
                <a:spcPts val="600"/>
              </a:spcAft>
              <a:buClr>
                <a:schemeClr val="tx1"/>
              </a:buClr>
              <a:buFont typeface="Wingdings" pitchFamily="2" charset="2"/>
              <a:buChar char=""/>
            </a:pPr>
            <a:endParaRPr lang="en-US" sz="2400" dirty="0">
              <a:latin typeface="Arial" panose="020B0604020202020204" pitchFamily="34" charset="0"/>
              <a:cs typeface="Arial" panose="020B0604020202020204" pitchFamily="34" charset="0"/>
            </a:endParaRPr>
          </a:p>
          <a:p>
            <a:pPr marL="285750" indent="-182880" defTabSz="914400">
              <a:lnSpc>
                <a:spcPct val="90000"/>
              </a:lnSpc>
              <a:spcAft>
                <a:spcPts val="600"/>
              </a:spcAft>
              <a:buClr>
                <a:schemeClr val="tx1"/>
              </a:buClr>
              <a:buFont typeface="Wingdings" pitchFamily="2" charset="2"/>
              <a:buChar char=""/>
            </a:pPr>
            <a:r>
              <a:rPr lang="en-US" sz="2400" dirty="0">
                <a:latin typeface="Arial" panose="020B0604020202020204" pitchFamily="34" charset="0"/>
                <a:cs typeface="Arial" panose="020B0604020202020204" pitchFamily="34" charset="0"/>
              </a:rPr>
              <a:t>Again: At this point in the course, don’t expect to be able to use EST part of the REST skills. </a:t>
            </a:r>
          </a:p>
          <a:p>
            <a:pPr marL="285750" indent="-182880" defTabSz="914400">
              <a:lnSpc>
                <a:spcPct val="90000"/>
              </a:lnSpc>
              <a:spcAft>
                <a:spcPts val="600"/>
              </a:spcAft>
              <a:buClr>
                <a:schemeClr val="tx1"/>
              </a:buClr>
              <a:buFont typeface="Wingdings" pitchFamily="2" charset="2"/>
              <a:buChar char=""/>
            </a:pPr>
            <a:r>
              <a:rPr lang="en-US" sz="2400" dirty="0">
                <a:latin typeface="Arial" panose="020B0604020202020204" pitchFamily="34" charset="0"/>
                <a:cs typeface="Arial" panose="020B0604020202020204" pitchFamily="34" charset="0"/>
              </a:rPr>
              <a:t>You may simply want to focus on step 1  R for relax which is taking a time out and not doing what your emotional mind in crisis is telling you to do. </a:t>
            </a:r>
          </a:p>
          <a:p>
            <a:pPr marL="285750" indent="-182880" defTabSz="914400">
              <a:lnSpc>
                <a:spcPct val="90000"/>
              </a:lnSpc>
              <a:spcAft>
                <a:spcPts val="600"/>
              </a:spcAft>
              <a:buClr>
                <a:schemeClr val="tx1"/>
              </a:buClr>
              <a:buFont typeface="Wingdings" pitchFamily="2" charset="2"/>
              <a:buChar char=""/>
            </a:pPr>
            <a:r>
              <a:rPr lang="en-US" sz="2400" dirty="0">
                <a:latin typeface="Arial" panose="020B0604020202020204" pitchFamily="34" charset="0"/>
                <a:cs typeface="Arial" panose="020B0604020202020204" pitchFamily="34" charset="0"/>
              </a:rPr>
              <a:t>We’ll learn to do the EST steps as the course unfolds.</a:t>
            </a:r>
          </a:p>
        </p:txBody>
      </p:sp>
    </p:spTree>
    <p:extLst>
      <p:ext uri="{BB962C8B-B14F-4D97-AF65-F5344CB8AC3E}">
        <p14:creationId xmlns:p14="http://schemas.microsoft.com/office/powerpoint/2010/main" val="3030332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1" name="Rectangle 20">
            <a:extLst>
              <a:ext uri="{FF2B5EF4-FFF2-40B4-BE49-F238E27FC236}">
                <a16:creationId xmlns:a16="http://schemas.microsoft.com/office/drawing/2014/main" id="{9A7695ED-335C-4D08-AA65-0EDC2730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a:extLst>
              <a:ext uri="{FF2B5EF4-FFF2-40B4-BE49-F238E27FC236}">
                <a16:creationId xmlns:a16="http://schemas.microsoft.com/office/drawing/2014/main" id="{7B8BC6BC-22B2-490D-08DA-774C3841F269}"/>
              </a:ext>
            </a:extLst>
          </p:cNvPr>
          <p:cNvSpPr>
            <a:spLocks noGrp="1"/>
          </p:cNvSpPr>
          <p:nvPr>
            <p:ph type="title"/>
          </p:nvPr>
        </p:nvSpPr>
        <p:spPr>
          <a:xfrm>
            <a:off x="365759" y="3794760"/>
            <a:ext cx="11471565" cy="1739347"/>
          </a:xfrm>
        </p:spPr>
        <p:txBody>
          <a:bodyPr vert="horz" lIns="91440" tIns="45720" rIns="91440" bIns="45720" rtlCol="0" anchor="ctr">
            <a:normAutofit/>
          </a:bodyPr>
          <a:lstStyle/>
          <a:p>
            <a:pPr algn="ctr">
              <a:lnSpc>
                <a:spcPct val="80000"/>
              </a:lnSpc>
            </a:pPr>
            <a:r>
              <a:rPr lang="en-US" sz="6000" spc="150" dirty="0">
                <a:solidFill>
                  <a:schemeClr val="bg1"/>
                </a:solidFill>
              </a:rPr>
              <a:t>How to Use The dbt skills training Workbook</a:t>
            </a:r>
          </a:p>
        </p:txBody>
      </p:sp>
      <p:pic>
        <p:nvPicPr>
          <p:cNvPr id="5" name="Picture 4" descr="Open book with pen on desk">
            <a:extLst>
              <a:ext uri="{FF2B5EF4-FFF2-40B4-BE49-F238E27FC236}">
                <a16:creationId xmlns:a16="http://schemas.microsoft.com/office/drawing/2014/main" id="{874C4384-9855-1B3A-6DD5-1BBF7014E671}"/>
              </a:ext>
            </a:extLst>
          </p:cNvPr>
          <p:cNvPicPr>
            <a:picLocks noChangeAspect="1"/>
          </p:cNvPicPr>
          <p:nvPr/>
        </p:nvPicPr>
        <p:blipFill rotWithShape="1">
          <a:blip r:embed="rId2"/>
          <a:srcRect t="28595" b="26293"/>
          <a:stretch/>
        </p:blipFill>
        <p:spPr>
          <a:xfrm>
            <a:off x="20" y="10"/>
            <a:ext cx="12191980" cy="3657589"/>
          </a:xfrm>
          <a:prstGeom prst="rect">
            <a:avLst/>
          </a:prstGeom>
        </p:spPr>
      </p:pic>
    </p:spTree>
    <p:extLst>
      <p:ext uri="{BB962C8B-B14F-4D97-AF65-F5344CB8AC3E}">
        <p14:creationId xmlns:p14="http://schemas.microsoft.com/office/powerpoint/2010/main" val="3268501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188AB-9CB2-1ABA-6021-39B163A0E633}"/>
              </a:ext>
            </a:extLst>
          </p:cNvPr>
          <p:cNvSpPr>
            <a:spLocks noGrp="1"/>
          </p:cNvSpPr>
          <p:nvPr>
            <p:ph type="title" idx="4294967295"/>
          </p:nvPr>
        </p:nvSpPr>
        <p:spPr>
          <a:xfrm>
            <a:off x="1204118" y="603140"/>
            <a:ext cx="9783763" cy="1508125"/>
          </a:xfrm>
        </p:spPr>
        <p:txBody>
          <a:bodyPr vert="horz" lIns="91440" tIns="45720" rIns="91440" bIns="45720" rtlCol="0" anchor="ctr">
            <a:normAutofit/>
          </a:bodyPr>
          <a:lstStyle/>
          <a:p>
            <a:r>
              <a:rPr lang="en-US" dirty="0">
                <a:solidFill>
                  <a:schemeClr val="bg1"/>
                </a:solidFill>
              </a:rPr>
              <a:t>HOW TO USE the DBT SKILLS Workbook</a:t>
            </a:r>
          </a:p>
        </p:txBody>
      </p:sp>
      <p:graphicFrame>
        <p:nvGraphicFramePr>
          <p:cNvPr id="5" name="Content Placeholder 2">
            <a:extLst>
              <a:ext uri="{FF2B5EF4-FFF2-40B4-BE49-F238E27FC236}">
                <a16:creationId xmlns:a16="http://schemas.microsoft.com/office/drawing/2014/main" id="{0E54C9A8-5E58-1E2C-2847-7DCBF7D432D4}"/>
              </a:ext>
            </a:extLst>
          </p:cNvPr>
          <p:cNvGraphicFramePr>
            <a:graphicFrameLocks noGrp="1"/>
          </p:cNvGraphicFramePr>
          <p:nvPr>
            <p:ph idx="4294967295"/>
            <p:extLst>
              <p:ext uri="{D42A27DB-BD31-4B8C-83A1-F6EECF244321}">
                <p14:modId xmlns:p14="http://schemas.microsoft.com/office/powerpoint/2010/main" val="1717798745"/>
              </p:ext>
            </p:extLst>
          </p:nvPr>
        </p:nvGraphicFramePr>
        <p:xfrm>
          <a:off x="223283" y="1834819"/>
          <a:ext cx="11440633" cy="46085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0189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EA0B4C-9262-48DF-8F9E-3FB7A9AD5896}"/>
              </a:ext>
            </a:extLst>
          </p:cNvPr>
          <p:cNvSpPr>
            <a:spLocks noGrp="1"/>
          </p:cNvSpPr>
          <p:nvPr>
            <p:ph type="title" idx="4294967295"/>
          </p:nvPr>
        </p:nvSpPr>
        <p:spPr>
          <a:xfrm>
            <a:off x="211518" y="718357"/>
            <a:ext cx="4222750" cy="1550987"/>
          </a:xfrm>
        </p:spPr>
        <p:txBody>
          <a:bodyPr>
            <a:normAutofit/>
          </a:bodyPr>
          <a:lstStyle/>
          <a:p>
            <a:pPr algn="ctr"/>
            <a:r>
              <a:rPr lang="en-CA" dirty="0">
                <a:solidFill>
                  <a:schemeClr val="bg1"/>
                </a:solidFill>
              </a:rPr>
              <a:t>WARNING ABOUT DBT acronyms</a:t>
            </a:r>
          </a:p>
        </p:txBody>
      </p:sp>
      <p:sp>
        <p:nvSpPr>
          <p:cNvPr id="7" name="Content Placeholder 6">
            <a:extLst>
              <a:ext uri="{FF2B5EF4-FFF2-40B4-BE49-F238E27FC236}">
                <a16:creationId xmlns:a16="http://schemas.microsoft.com/office/drawing/2014/main" id="{2B6AB47E-DBC7-46FD-B47D-CB1AAF6F9F10}"/>
              </a:ext>
            </a:extLst>
          </p:cNvPr>
          <p:cNvSpPr>
            <a:spLocks noGrp="1"/>
          </p:cNvSpPr>
          <p:nvPr>
            <p:ph idx="4294967295"/>
          </p:nvPr>
        </p:nvSpPr>
        <p:spPr>
          <a:xfrm>
            <a:off x="4654550" y="0"/>
            <a:ext cx="7537450" cy="6788150"/>
          </a:xfrm>
        </p:spPr>
        <p:txBody>
          <a:bodyPr anchor="ctr">
            <a:normAutofit/>
          </a:bodyPr>
          <a:lstStyle/>
          <a:p>
            <a:r>
              <a:rPr lang="en-CA" sz="2000" dirty="0">
                <a:solidFill>
                  <a:schemeClr val="tx2"/>
                </a:solidFill>
                <a:latin typeface="Arial" panose="020B0604020202020204" pitchFamily="34" charset="0"/>
                <a:cs typeface="Arial" panose="020B0604020202020204" pitchFamily="34" charset="0"/>
              </a:rPr>
              <a:t>An acronym is a memory aid in which the first letters of a word or a sentence are used to help us  remember something else.</a:t>
            </a:r>
          </a:p>
          <a:p>
            <a:r>
              <a:rPr lang="en-CA" sz="2000" dirty="0">
                <a:solidFill>
                  <a:schemeClr val="tx2"/>
                </a:solidFill>
                <a:latin typeface="Arial" panose="020B0604020202020204" pitchFamily="34" charset="0"/>
                <a:cs typeface="Arial" panose="020B0604020202020204" pitchFamily="34" charset="0"/>
              </a:rPr>
              <a:t>Today we consider REST. REST is an acronym for the first set of distress tolerance skills. REST stands for </a:t>
            </a:r>
            <a:r>
              <a:rPr lang="en-CA" sz="2000" dirty="0">
                <a:solidFill>
                  <a:schemeClr val="bg1"/>
                </a:solidFill>
                <a:latin typeface="Arial" panose="020B0604020202020204" pitchFamily="34" charset="0"/>
                <a:cs typeface="Arial" panose="020B0604020202020204" pitchFamily="34" charset="0"/>
              </a:rPr>
              <a:t>r</a:t>
            </a:r>
            <a:r>
              <a:rPr lang="en-CA" sz="2000" dirty="0">
                <a:solidFill>
                  <a:schemeClr val="tx2"/>
                </a:solidFill>
                <a:latin typeface="Arial" panose="020B0604020202020204" pitchFamily="34" charset="0"/>
                <a:cs typeface="Arial" panose="020B0604020202020204" pitchFamily="34" charset="0"/>
              </a:rPr>
              <a:t>elax, </a:t>
            </a:r>
            <a:r>
              <a:rPr lang="en-CA" sz="2000" dirty="0">
                <a:solidFill>
                  <a:schemeClr val="bg1"/>
                </a:solidFill>
                <a:latin typeface="Arial" panose="020B0604020202020204" pitchFamily="34" charset="0"/>
                <a:cs typeface="Arial" panose="020B0604020202020204" pitchFamily="34" charset="0"/>
              </a:rPr>
              <a:t>e</a:t>
            </a:r>
            <a:r>
              <a:rPr lang="en-CA" sz="2000" dirty="0">
                <a:solidFill>
                  <a:schemeClr val="tx2"/>
                </a:solidFill>
                <a:latin typeface="Arial" panose="020B0604020202020204" pitchFamily="34" charset="0"/>
                <a:cs typeface="Arial" panose="020B0604020202020204" pitchFamily="34" charset="0"/>
              </a:rPr>
              <a:t>valuate, </a:t>
            </a:r>
            <a:r>
              <a:rPr lang="en-CA" sz="2000" dirty="0">
                <a:solidFill>
                  <a:schemeClr val="bg1"/>
                </a:solidFill>
                <a:latin typeface="Arial" panose="020B0604020202020204" pitchFamily="34" charset="0"/>
                <a:cs typeface="Arial" panose="020B0604020202020204" pitchFamily="34" charset="0"/>
              </a:rPr>
              <a:t>s</a:t>
            </a:r>
            <a:r>
              <a:rPr lang="en-CA" sz="2000" dirty="0">
                <a:solidFill>
                  <a:schemeClr val="tx2"/>
                </a:solidFill>
                <a:latin typeface="Arial" panose="020B0604020202020204" pitchFamily="34" charset="0"/>
                <a:cs typeface="Arial" panose="020B0604020202020204" pitchFamily="34" charset="0"/>
              </a:rPr>
              <a:t>et an intention, and </a:t>
            </a:r>
            <a:r>
              <a:rPr lang="en-CA" sz="2000" dirty="0">
                <a:solidFill>
                  <a:schemeClr val="bg1"/>
                </a:solidFill>
                <a:latin typeface="Arial" panose="020B0604020202020204" pitchFamily="34" charset="0"/>
                <a:cs typeface="Arial" panose="020B0604020202020204" pitchFamily="34" charset="0"/>
              </a:rPr>
              <a:t>t</a:t>
            </a:r>
            <a:r>
              <a:rPr lang="en-CA" sz="2000" dirty="0">
                <a:solidFill>
                  <a:schemeClr val="tx2"/>
                </a:solidFill>
                <a:latin typeface="Arial" panose="020B0604020202020204" pitchFamily="34" charset="0"/>
                <a:cs typeface="Arial" panose="020B0604020202020204" pitchFamily="34" charset="0"/>
              </a:rPr>
              <a:t>ake action.</a:t>
            </a:r>
          </a:p>
          <a:p>
            <a:r>
              <a:rPr lang="en-CA" sz="2000" dirty="0">
                <a:solidFill>
                  <a:schemeClr val="tx2"/>
                </a:solidFill>
                <a:latin typeface="Arial" panose="020B0604020202020204" pitchFamily="34" charset="0"/>
                <a:cs typeface="Arial" panose="020B0604020202020204" pitchFamily="34" charset="0"/>
              </a:rPr>
              <a:t>Different acronyms are used in different DBT skills manuals.</a:t>
            </a:r>
          </a:p>
          <a:p>
            <a:r>
              <a:rPr lang="en-CA" sz="2000" dirty="0">
                <a:solidFill>
                  <a:schemeClr val="tx2"/>
                </a:solidFill>
                <a:latin typeface="Arial" panose="020B0604020202020204" pitchFamily="34" charset="0"/>
                <a:cs typeface="Arial" panose="020B0604020202020204" pitchFamily="34" charset="0"/>
              </a:rPr>
              <a:t>For example, REST, which is meant to help you remember the first distress tolerance skill, is used interchangeably with STOP (take a </a:t>
            </a:r>
            <a:r>
              <a:rPr lang="en-CA" sz="2000" dirty="0">
                <a:solidFill>
                  <a:schemeClr val="bg1"/>
                </a:solidFill>
                <a:latin typeface="Arial" panose="020B0604020202020204" pitchFamily="34" charset="0"/>
                <a:cs typeface="Arial" panose="020B0604020202020204" pitchFamily="34" charset="0"/>
              </a:rPr>
              <a:t>st</a:t>
            </a:r>
            <a:r>
              <a:rPr lang="en-CA" sz="2000" dirty="0">
                <a:solidFill>
                  <a:schemeClr val="tx2"/>
                </a:solidFill>
                <a:latin typeface="Arial" panose="020B0604020202020204" pitchFamily="34" charset="0"/>
                <a:cs typeface="Arial" panose="020B0604020202020204" pitchFamily="34" charset="0"/>
              </a:rPr>
              <a:t>ep back, </a:t>
            </a:r>
            <a:r>
              <a:rPr lang="en-CA" sz="2000" dirty="0">
                <a:solidFill>
                  <a:schemeClr val="bg1"/>
                </a:solidFill>
                <a:latin typeface="Arial" panose="020B0604020202020204" pitchFamily="34" charset="0"/>
                <a:cs typeface="Arial" panose="020B0604020202020204" pitchFamily="34" charset="0"/>
              </a:rPr>
              <a:t>o</a:t>
            </a:r>
            <a:r>
              <a:rPr lang="en-CA" sz="2000" dirty="0">
                <a:solidFill>
                  <a:schemeClr val="tx2"/>
                </a:solidFill>
                <a:latin typeface="Arial" panose="020B0604020202020204" pitchFamily="34" charset="0"/>
                <a:cs typeface="Arial" panose="020B0604020202020204" pitchFamily="34" charset="0"/>
              </a:rPr>
              <a:t>bserve, </a:t>
            </a:r>
            <a:r>
              <a:rPr lang="en-CA" sz="2000" dirty="0">
                <a:solidFill>
                  <a:schemeClr val="bg1"/>
                </a:solidFill>
                <a:latin typeface="Arial" panose="020B0604020202020204" pitchFamily="34" charset="0"/>
                <a:cs typeface="Arial" panose="020B0604020202020204" pitchFamily="34" charset="0"/>
              </a:rPr>
              <a:t>p</a:t>
            </a:r>
            <a:r>
              <a:rPr lang="en-CA" sz="2000" dirty="0">
                <a:solidFill>
                  <a:schemeClr val="tx2"/>
                </a:solidFill>
                <a:latin typeface="Arial" panose="020B0604020202020204" pitchFamily="34" charset="0"/>
                <a:cs typeface="Arial" panose="020B0604020202020204" pitchFamily="34" charset="0"/>
              </a:rPr>
              <a:t>roceed mindfully.) </a:t>
            </a:r>
          </a:p>
          <a:p>
            <a:r>
              <a:rPr lang="en-CA" sz="2000" dirty="0">
                <a:solidFill>
                  <a:schemeClr val="tx2"/>
                </a:solidFill>
                <a:latin typeface="Arial" panose="020B0604020202020204" pitchFamily="34" charset="0"/>
                <a:cs typeface="Arial" panose="020B0604020202020204" pitchFamily="34" charset="0"/>
              </a:rPr>
              <a:t>We also  call </a:t>
            </a:r>
            <a:r>
              <a:rPr lang="en-CA" sz="2000" dirty="0">
                <a:solidFill>
                  <a:schemeClr val="bg1"/>
                </a:solidFill>
                <a:latin typeface="Arial" panose="020B0604020202020204" pitchFamily="34" charset="0"/>
                <a:cs typeface="Arial" panose="020B0604020202020204" pitchFamily="34" charset="0"/>
              </a:rPr>
              <a:t>STOP</a:t>
            </a:r>
            <a:r>
              <a:rPr lang="en-CA" sz="2000" dirty="0">
                <a:solidFill>
                  <a:schemeClr val="tx2"/>
                </a:solidFill>
                <a:latin typeface="Arial" panose="020B0604020202020204" pitchFamily="34" charset="0"/>
                <a:cs typeface="Arial" panose="020B0604020202020204" pitchFamily="34" charset="0"/>
              </a:rPr>
              <a:t> and </a:t>
            </a:r>
            <a:r>
              <a:rPr lang="en-CA" sz="2000" dirty="0">
                <a:solidFill>
                  <a:schemeClr val="bg1"/>
                </a:solidFill>
                <a:latin typeface="Arial" panose="020B0604020202020204" pitchFamily="34" charset="0"/>
                <a:cs typeface="Arial" panose="020B0604020202020204" pitchFamily="34" charset="0"/>
              </a:rPr>
              <a:t>REST </a:t>
            </a:r>
            <a:r>
              <a:rPr lang="en-CA" sz="2000" dirty="0">
                <a:solidFill>
                  <a:schemeClr val="tx2"/>
                </a:solidFill>
                <a:latin typeface="Arial" panose="020B0604020202020204" pitchFamily="34" charset="0"/>
                <a:cs typeface="Arial" panose="020B0604020202020204" pitchFamily="34" charset="0"/>
              </a:rPr>
              <a:t>“</a:t>
            </a:r>
            <a:r>
              <a:rPr lang="en-CA" sz="2000" dirty="0">
                <a:solidFill>
                  <a:schemeClr val="bg1"/>
                </a:solidFill>
                <a:latin typeface="Arial" panose="020B0604020202020204" pitchFamily="34" charset="0"/>
                <a:cs typeface="Arial" panose="020B0604020202020204" pitchFamily="34" charset="0"/>
              </a:rPr>
              <a:t>just don’t do it</a:t>
            </a:r>
            <a:r>
              <a:rPr lang="en-CA" sz="2000" dirty="0">
                <a:solidFill>
                  <a:schemeClr val="tx2"/>
                </a:solidFill>
                <a:latin typeface="Arial" panose="020B0604020202020204" pitchFamily="34" charset="0"/>
                <a:cs typeface="Arial" panose="020B0604020202020204" pitchFamily="34" charset="0"/>
              </a:rPr>
              <a:t>” after the Nike logo. Your feelings and thoughts may be urging you to do something, but you don’t act on them.</a:t>
            </a:r>
          </a:p>
          <a:p>
            <a:r>
              <a:rPr lang="en-CA" sz="2000" dirty="0">
                <a:solidFill>
                  <a:schemeClr val="tx2"/>
                </a:solidFill>
                <a:latin typeface="Arial" panose="020B0604020202020204" pitchFamily="34" charset="0"/>
                <a:cs typeface="Arial" panose="020B0604020202020204" pitchFamily="34" charset="0"/>
              </a:rPr>
              <a:t>There’s other acronyms in the distress tolerance and the other DBT modules  (TIPP, ACCEPTS, IMPROVE, etc.) Don’t worry too much about keeping all of these straight. We will cover them in the coming weeks.</a:t>
            </a:r>
          </a:p>
          <a:p>
            <a:r>
              <a:rPr lang="en-CA" sz="2000" dirty="0">
                <a:solidFill>
                  <a:schemeClr val="tx2"/>
                </a:solidFill>
                <a:latin typeface="Arial" panose="020B0604020202020204" pitchFamily="34" charset="0"/>
                <a:cs typeface="Arial" panose="020B0604020202020204" pitchFamily="34" charset="0"/>
              </a:rPr>
              <a:t>The next two slides, which list acronyms commonly used in DBT, might help. Don’t worry too much about acronyms </a:t>
            </a:r>
          </a:p>
        </p:txBody>
      </p:sp>
      <p:pic>
        <p:nvPicPr>
          <p:cNvPr id="3074" name="Picture 2" descr="Say what? Data center acronyms clarified">
            <a:extLst>
              <a:ext uri="{FF2B5EF4-FFF2-40B4-BE49-F238E27FC236}">
                <a16:creationId xmlns:a16="http://schemas.microsoft.com/office/drawing/2014/main" id="{35C40CD7-2D31-2ADB-B830-C73EE9A46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037" y="2170413"/>
            <a:ext cx="4223231" cy="2855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D6DD945-3505-4417-9844-C0A16A4F1555}"/>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106110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9D19F6-47E2-A16F-A61C-55560BCB1EAD}"/>
              </a:ext>
            </a:extLst>
          </p:cNvPr>
          <p:cNvSpPr txBox="1"/>
          <p:nvPr/>
        </p:nvSpPr>
        <p:spPr>
          <a:xfrm>
            <a:off x="1076484" y="-121948"/>
            <a:ext cx="9433461" cy="646331"/>
          </a:xfrm>
          <a:prstGeom prst="rect">
            <a:avLst/>
          </a:prstGeom>
          <a:noFill/>
        </p:spPr>
        <p:txBody>
          <a:bodyPr wrap="square">
            <a:spAutoFit/>
          </a:bodyPr>
          <a:lstStyle/>
          <a:p>
            <a:pPr algn="ctr"/>
            <a:r>
              <a:rPr lang="en-US" sz="3600" dirty="0">
                <a:solidFill>
                  <a:schemeClr val="bg1"/>
                </a:solidFill>
              </a:rPr>
              <a:t>PRACTICE SESSIONS SCHEDULE</a:t>
            </a:r>
            <a:endParaRPr lang="en-CA" sz="3600" dirty="0">
              <a:solidFill>
                <a:schemeClr val="bg1"/>
              </a:solidFill>
            </a:endParaRPr>
          </a:p>
        </p:txBody>
      </p:sp>
      <p:sp>
        <p:nvSpPr>
          <p:cNvPr id="5" name="TextBox 4">
            <a:extLst>
              <a:ext uri="{FF2B5EF4-FFF2-40B4-BE49-F238E27FC236}">
                <a16:creationId xmlns:a16="http://schemas.microsoft.com/office/drawing/2014/main" id="{C81EEA12-DFC8-C782-474B-471E5985C675}"/>
              </a:ext>
            </a:extLst>
          </p:cNvPr>
          <p:cNvSpPr txBox="1"/>
          <p:nvPr/>
        </p:nvSpPr>
        <p:spPr>
          <a:xfrm>
            <a:off x="322612" y="1078381"/>
            <a:ext cx="11869388" cy="5632311"/>
          </a:xfrm>
          <a:prstGeom prst="rect">
            <a:avLst/>
          </a:prstGeom>
          <a:noFill/>
        </p:spPr>
        <p:txBody>
          <a:bodyPr wrap="square">
            <a:spAutoFit/>
          </a:bodyPr>
          <a:lstStyle/>
          <a:p>
            <a:r>
              <a:rPr lang="en-US" dirty="0"/>
              <a:t>1. Week 5 October 29                                                   October 22, 1:30                            Crisis Plans                                   Chris G.                                                 </a:t>
            </a:r>
          </a:p>
          <a:p>
            <a:endParaRPr lang="en-US" dirty="0"/>
          </a:p>
          <a:p>
            <a:r>
              <a:rPr lang="en-US" dirty="0"/>
              <a:t>2. Week 6 November 5                                                 October 29, 1:30                       Holes diary cards                            Barb H.                                  </a:t>
            </a:r>
          </a:p>
          <a:p>
            <a:endParaRPr lang="en-US" dirty="0"/>
          </a:p>
          <a:p>
            <a:r>
              <a:rPr lang="en-US" dirty="0"/>
              <a:t>3. Week 10 December 3                                              November 26, 1:30                     Chain analysis                               Ashley S.                                        </a:t>
            </a:r>
          </a:p>
          <a:p>
            <a:endParaRPr lang="en-US" dirty="0"/>
          </a:p>
          <a:p>
            <a:r>
              <a:rPr lang="en-US" dirty="0"/>
              <a:t>4. Week 14 January 14                                                  January 7, 1:30                     Rational mind remediation                         </a:t>
            </a:r>
          </a:p>
          <a:p>
            <a:endParaRPr lang="en-US" dirty="0"/>
          </a:p>
          <a:p>
            <a:r>
              <a:rPr lang="en-US" dirty="0"/>
              <a:t>5. Week 18 February 11                                                February 4, 1:30                         goals diary card</a:t>
            </a:r>
          </a:p>
          <a:p>
            <a:endParaRPr lang="en-US" dirty="0"/>
          </a:p>
          <a:p>
            <a:r>
              <a:rPr lang="en-US" dirty="0"/>
              <a:t>6. Week 25 April 15                                                             April 8, 1:30                              IFS workbook 1                                Elaine S.</a:t>
            </a:r>
          </a:p>
          <a:p>
            <a:endParaRPr lang="en-US" dirty="0"/>
          </a:p>
          <a:p>
            <a:r>
              <a:rPr lang="en-US" dirty="0"/>
              <a:t>7. Week 26 April 22                                                                April 15                                    IFS workbook 2</a:t>
            </a:r>
          </a:p>
          <a:p>
            <a:endParaRPr lang="en-US" dirty="0"/>
          </a:p>
          <a:p>
            <a:r>
              <a:rPr lang="en-US" dirty="0"/>
              <a:t>8.Week 27 April 29                                                                 April 22                                    IFS workbook 3</a:t>
            </a:r>
          </a:p>
          <a:p>
            <a:endParaRPr lang="en-US" dirty="0"/>
          </a:p>
          <a:p>
            <a:r>
              <a:rPr lang="en-US" dirty="0"/>
              <a:t>9. Week 28 May 6                                                                  April 29                                     IFS workbook 4                                   </a:t>
            </a:r>
          </a:p>
          <a:p>
            <a:endParaRPr lang="en-US" dirty="0"/>
          </a:p>
          <a:p>
            <a:r>
              <a:rPr lang="en-US" dirty="0"/>
              <a:t>10.Week 32 June 3                                                     May 27 1:30 PM                         Wise mind remediation                                                                                </a:t>
            </a:r>
          </a:p>
          <a:p>
            <a:pPr algn="ctr"/>
            <a:endParaRPr lang="en-CA" sz="1800" dirty="0">
              <a:solidFill>
                <a:schemeClr val="bg1"/>
              </a:solidFill>
            </a:endParaRPr>
          </a:p>
        </p:txBody>
      </p:sp>
      <p:sp>
        <p:nvSpPr>
          <p:cNvPr id="4" name="TextBox 3">
            <a:extLst>
              <a:ext uri="{FF2B5EF4-FFF2-40B4-BE49-F238E27FC236}">
                <a16:creationId xmlns:a16="http://schemas.microsoft.com/office/drawing/2014/main" id="{B953BCA0-13B1-CC9B-86F4-35A372F03E3C}"/>
              </a:ext>
            </a:extLst>
          </p:cNvPr>
          <p:cNvSpPr txBox="1"/>
          <p:nvPr/>
        </p:nvSpPr>
        <p:spPr>
          <a:xfrm>
            <a:off x="4820581" y="709049"/>
            <a:ext cx="6097712" cy="369332"/>
          </a:xfrm>
          <a:prstGeom prst="rect">
            <a:avLst/>
          </a:prstGeom>
          <a:noFill/>
        </p:spPr>
        <p:txBody>
          <a:bodyPr wrap="square">
            <a:spAutoFit/>
          </a:bodyPr>
          <a:lstStyle/>
          <a:p>
            <a:r>
              <a:rPr lang="en-US" dirty="0"/>
              <a:t>preparation</a:t>
            </a:r>
            <a:endParaRPr lang="en-CA" dirty="0"/>
          </a:p>
        </p:txBody>
      </p:sp>
      <p:sp>
        <p:nvSpPr>
          <p:cNvPr id="2" name="Slide Number Placeholder 1">
            <a:extLst>
              <a:ext uri="{FF2B5EF4-FFF2-40B4-BE49-F238E27FC236}">
                <a16:creationId xmlns:a16="http://schemas.microsoft.com/office/drawing/2014/main" id="{BA9B3623-5583-2ED1-D36A-1CD840D5D9A2}"/>
              </a:ext>
            </a:extLst>
          </p:cNvPr>
          <p:cNvSpPr>
            <a:spLocks noGrp="1"/>
          </p:cNvSpPr>
          <p:nvPr>
            <p:ph type="sldNum" sz="quarter" idx="12"/>
          </p:nvPr>
        </p:nvSpPr>
        <p:spPr/>
        <p:txBody>
          <a:bodyPr/>
          <a:lstStyle/>
          <a:p>
            <a:fld id="{5B621ED0-B45F-441E-93E9-023E2B55C8A5}" type="slidenum">
              <a:rPr lang="en-CA" smtClean="0"/>
              <a:t>4</a:t>
            </a:fld>
            <a:endParaRPr lang="en-CA"/>
          </a:p>
        </p:txBody>
      </p:sp>
    </p:spTree>
    <p:extLst>
      <p:ext uri="{BB962C8B-B14F-4D97-AF65-F5344CB8AC3E}">
        <p14:creationId xmlns:p14="http://schemas.microsoft.com/office/powerpoint/2010/main" val="12949335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365B2-44C3-4394-A616-82479607645A}"/>
              </a:ext>
            </a:extLst>
          </p:cNvPr>
          <p:cNvSpPr>
            <a:spLocks noGrp="1"/>
          </p:cNvSpPr>
          <p:nvPr>
            <p:ph type="title"/>
          </p:nvPr>
        </p:nvSpPr>
        <p:spPr/>
        <p:txBody>
          <a:bodyPr/>
          <a:lstStyle/>
          <a:p>
            <a:endParaRPr lang="en-CA"/>
          </a:p>
        </p:txBody>
      </p:sp>
      <p:pic>
        <p:nvPicPr>
          <p:cNvPr id="5" name="Content Placeholder 4">
            <a:extLst>
              <a:ext uri="{FF2B5EF4-FFF2-40B4-BE49-F238E27FC236}">
                <a16:creationId xmlns:a16="http://schemas.microsoft.com/office/drawing/2014/main" id="{5A8B20EA-9DE0-4AC4-B3F0-BEFC1B0C041A}"/>
              </a:ext>
            </a:extLst>
          </p:cNvPr>
          <p:cNvPicPr>
            <a:picLocks noGrp="1" noChangeAspect="1"/>
          </p:cNvPicPr>
          <p:nvPr>
            <p:ph idx="1"/>
          </p:nvPr>
        </p:nvPicPr>
        <p:blipFill>
          <a:blip r:embed="rId3"/>
          <a:stretch>
            <a:fillRect/>
          </a:stretch>
        </p:blipFill>
        <p:spPr>
          <a:xfrm>
            <a:off x="-2" y="0"/>
            <a:ext cx="12192001" cy="6858000"/>
          </a:xfrm>
        </p:spPr>
      </p:pic>
      <p:pic>
        <p:nvPicPr>
          <p:cNvPr id="6" name="Content Placeholder 4">
            <a:extLst>
              <a:ext uri="{FF2B5EF4-FFF2-40B4-BE49-F238E27FC236}">
                <a16:creationId xmlns:a16="http://schemas.microsoft.com/office/drawing/2014/main" id="{75CC6627-73BA-4C14-828D-48AAD689DB2C}"/>
              </a:ext>
            </a:extLst>
          </p:cNvPr>
          <p:cNvPicPr>
            <a:picLocks noChangeAspect="1"/>
          </p:cNvPicPr>
          <p:nvPr/>
        </p:nvPicPr>
        <p:blipFill>
          <a:blip r:embed="rId3"/>
          <a:stretch>
            <a:fillRect/>
          </a:stretch>
        </p:blipFill>
        <p:spPr>
          <a:xfrm>
            <a:off x="-3" y="-465993"/>
            <a:ext cx="12192001" cy="6858000"/>
          </a:xfrm>
          <a:prstGeom prst="rect">
            <a:avLst/>
          </a:prstGeom>
        </p:spPr>
      </p:pic>
    </p:spTree>
    <p:extLst>
      <p:ext uri="{BB962C8B-B14F-4D97-AF65-F5344CB8AC3E}">
        <p14:creationId xmlns:p14="http://schemas.microsoft.com/office/powerpoint/2010/main" val="31181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68C95-CA16-78D0-5F26-DF557CD275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EBD666-0F37-AE8E-F9A9-DFB1E2A93343}"/>
              </a:ext>
            </a:extLst>
          </p:cNvPr>
          <p:cNvSpPr>
            <a:spLocks noGrp="1"/>
          </p:cNvSpPr>
          <p:nvPr>
            <p:ph type="title" idx="4294967295"/>
          </p:nvPr>
        </p:nvSpPr>
        <p:spPr>
          <a:xfrm>
            <a:off x="424302" y="-107514"/>
            <a:ext cx="3709988" cy="2003425"/>
          </a:xfrm>
        </p:spPr>
        <p:txBody>
          <a:bodyPr>
            <a:normAutofit/>
          </a:bodyPr>
          <a:lstStyle/>
          <a:p>
            <a:pPr algn="ctr"/>
            <a:r>
              <a:rPr lang="en-CA" sz="3600" dirty="0">
                <a:solidFill>
                  <a:schemeClr val="bg1"/>
                </a:solidFill>
              </a:rPr>
              <a:t>What we will do today</a:t>
            </a:r>
          </a:p>
        </p:txBody>
      </p:sp>
      <p:sp>
        <p:nvSpPr>
          <p:cNvPr id="3" name="Content Placeholder 2">
            <a:extLst>
              <a:ext uri="{FF2B5EF4-FFF2-40B4-BE49-F238E27FC236}">
                <a16:creationId xmlns:a16="http://schemas.microsoft.com/office/drawing/2014/main" id="{D05B22CB-6381-CD2E-37AE-D337B36B492B}"/>
              </a:ext>
            </a:extLst>
          </p:cNvPr>
          <p:cNvSpPr>
            <a:spLocks noGrp="1"/>
          </p:cNvSpPr>
          <p:nvPr>
            <p:ph idx="4294967295"/>
          </p:nvPr>
        </p:nvSpPr>
        <p:spPr>
          <a:xfrm>
            <a:off x="4516822" y="-615397"/>
            <a:ext cx="7675178" cy="7605713"/>
          </a:xfrm>
        </p:spPr>
        <p:txBody>
          <a:bodyPr anchor="ctr">
            <a:normAutofit/>
          </a:bodyPr>
          <a:lstStyle/>
          <a:p>
            <a:pPr marL="0" indent="0">
              <a:buNone/>
            </a:pPr>
            <a:endParaRPr lang="en-CA" sz="1600" dirty="0">
              <a:solidFill>
                <a:schemeClr val="tx2"/>
              </a:solidFill>
            </a:endParaRPr>
          </a:p>
          <a:p>
            <a:r>
              <a:rPr lang="en-CA" sz="2800" dirty="0">
                <a:solidFill>
                  <a:schemeClr val="bg1"/>
                </a:solidFill>
              </a:rPr>
              <a:t>Part I  </a:t>
            </a:r>
            <a:r>
              <a:rPr lang="en-CA" sz="2800" dirty="0"/>
              <a:t>W</a:t>
            </a:r>
            <a:r>
              <a:rPr lang="en-CA" sz="2800" dirty="0">
                <a:solidFill>
                  <a:schemeClr val="tx2"/>
                </a:solidFill>
              </a:rPr>
              <a:t>e’ll review the Skills training workbook p. 1-13 – which covers 5 topics: </a:t>
            </a:r>
          </a:p>
          <a:p>
            <a:r>
              <a:rPr lang="en-CA" sz="2800" dirty="0">
                <a:solidFill>
                  <a:schemeClr val="tx2"/>
                </a:solidFill>
              </a:rPr>
              <a:t>1. DBT an overview of the treatment, who the DBT skills training workbook book is for. </a:t>
            </a:r>
          </a:p>
          <a:p>
            <a:r>
              <a:rPr lang="en-CA" sz="2800" dirty="0">
                <a:solidFill>
                  <a:schemeClr val="tx2"/>
                </a:solidFill>
              </a:rPr>
              <a:t>2. Basic distress tolerance skills, what are they?</a:t>
            </a:r>
          </a:p>
          <a:p>
            <a:r>
              <a:rPr lang="en-CA" sz="2800" dirty="0">
                <a:solidFill>
                  <a:schemeClr val="tx2"/>
                </a:solidFill>
              </a:rPr>
              <a:t>3. About this chapter</a:t>
            </a:r>
          </a:p>
          <a:p>
            <a:r>
              <a:rPr lang="en-CA" sz="2800" dirty="0">
                <a:solidFill>
                  <a:schemeClr val="tx2"/>
                </a:solidFill>
              </a:rPr>
              <a:t>4. How to use this chapter</a:t>
            </a:r>
          </a:p>
          <a:p>
            <a:r>
              <a:rPr lang="en-CA" sz="2800" dirty="0">
                <a:solidFill>
                  <a:schemeClr val="tx2"/>
                </a:solidFill>
              </a:rPr>
              <a:t>5. Take a rest. </a:t>
            </a:r>
          </a:p>
          <a:p>
            <a:r>
              <a:rPr lang="en-CA" sz="2800" dirty="0">
                <a:solidFill>
                  <a:schemeClr val="bg1"/>
                </a:solidFill>
              </a:rPr>
              <a:t> Part II We’ll introduce 4 Simple strategies that will help you use the tools more effectively. Covered in the Simple manual</a:t>
            </a:r>
          </a:p>
          <a:p>
            <a:r>
              <a:rPr lang="en-CA" sz="2800" dirty="0">
                <a:solidFill>
                  <a:schemeClr val="tx2"/>
                </a:solidFill>
              </a:rPr>
              <a:t>We’ll take a break midway  through the session</a:t>
            </a:r>
            <a:endParaRPr lang="en-CA" sz="2800" dirty="0">
              <a:solidFill>
                <a:schemeClr val="bg1"/>
              </a:solidFill>
            </a:endParaRPr>
          </a:p>
          <a:p>
            <a:r>
              <a:rPr lang="en-CA" sz="2800" dirty="0">
                <a:solidFill>
                  <a:schemeClr val="bg1"/>
                </a:solidFill>
              </a:rPr>
              <a:t>Part III </a:t>
            </a:r>
            <a:r>
              <a:rPr lang="en-CA" sz="2800" dirty="0">
                <a:solidFill>
                  <a:schemeClr val="tx2"/>
                </a:solidFill>
              </a:rPr>
              <a:t>We’ll introduce the first tool: the crisis plan, also covered in the Simple manual session 3</a:t>
            </a:r>
          </a:p>
        </p:txBody>
      </p:sp>
      <p:pic>
        <p:nvPicPr>
          <p:cNvPr id="2050" name="Picture 2" descr="Six characteristics of a crisis management team | FleetOwner">
            <a:extLst>
              <a:ext uri="{FF2B5EF4-FFF2-40B4-BE49-F238E27FC236}">
                <a16:creationId xmlns:a16="http://schemas.microsoft.com/office/drawing/2014/main" id="{2F706F56-5806-FA12-BCB8-882A909219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08" y="1483743"/>
            <a:ext cx="4319577" cy="3852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16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F75BE4-63C7-B26E-CAD3-9722357F541A}"/>
              </a:ext>
            </a:extLst>
          </p:cNvPr>
          <p:cNvSpPr txBox="1"/>
          <p:nvPr/>
        </p:nvSpPr>
        <p:spPr>
          <a:xfrm>
            <a:off x="876548" y="5313640"/>
            <a:ext cx="10905065" cy="662672"/>
          </a:xfrm>
          <a:prstGeom prst="rect">
            <a:avLst/>
          </a:prstGeom>
        </p:spPr>
        <p:txBody>
          <a:bodyPr vert="horz" lIns="91440" tIns="45720" rIns="91440" bIns="45720" rtlCol="0" anchor="b">
            <a:normAutofit/>
          </a:bodyPr>
          <a:lstStyle/>
          <a:p>
            <a:pPr algn="ctr" defTabSz="914400">
              <a:lnSpc>
                <a:spcPct val="80000"/>
              </a:lnSpc>
              <a:spcBef>
                <a:spcPct val="0"/>
              </a:spcBef>
              <a:spcAft>
                <a:spcPts val="600"/>
              </a:spcAft>
            </a:pPr>
            <a:r>
              <a:rPr lang="en-US" sz="3600" cap="all" spc="150" dirty="0">
                <a:latin typeface="+mj-lt"/>
                <a:ea typeface="+mj-ea"/>
                <a:cs typeface="+mj-cs"/>
              </a:rPr>
              <a:t>THE 4 SIMPLE STRATEGIES</a:t>
            </a:r>
          </a:p>
        </p:txBody>
      </p:sp>
      <p:pic>
        <p:nvPicPr>
          <p:cNvPr id="5" name="Picture 4" descr="Tree in a mountain">
            <a:extLst>
              <a:ext uri="{FF2B5EF4-FFF2-40B4-BE49-F238E27FC236}">
                <a16:creationId xmlns:a16="http://schemas.microsoft.com/office/drawing/2014/main" id="{85ED9605-1501-E74B-A213-F2B379231F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6766" y="494988"/>
            <a:ext cx="7098465" cy="4720479"/>
          </a:xfrm>
          <a:prstGeom prst="rect">
            <a:avLst/>
          </a:prstGeom>
        </p:spPr>
      </p:pic>
    </p:spTree>
    <p:extLst>
      <p:ext uri="{BB962C8B-B14F-4D97-AF65-F5344CB8AC3E}">
        <p14:creationId xmlns:p14="http://schemas.microsoft.com/office/powerpoint/2010/main" val="4267687292"/>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54C25E-065C-B1E7-B16F-249EFB2D04D9}"/>
              </a:ext>
            </a:extLst>
          </p:cNvPr>
          <p:cNvSpPr txBox="1"/>
          <p:nvPr/>
        </p:nvSpPr>
        <p:spPr>
          <a:xfrm>
            <a:off x="-143434" y="-1371155"/>
            <a:ext cx="4919088" cy="5180709"/>
          </a:xfrm>
          <a:prstGeom prst="rect">
            <a:avLst/>
          </a:prstGeom>
        </p:spPr>
        <p:txBody>
          <a:bodyPr vert="horz" lIns="91440" tIns="45720" rIns="91440" bIns="45720" rtlCol="0" anchor="ctr">
            <a:normAutofit/>
          </a:bodyPr>
          <a:lstStyle/>
          <a:p>
            <a:pPr algn="ctr" defTabSz="914400">
              <a:lnSpc>
                <a:spcPct val="85000"/>
              </a:lnSpc>
              <a:spcBef>
                <a:spcPct val="0"/>
              </a:spcBef>
              <a:spcAft>
                <a:spcPts val="600"/>
              </a:spcAft>
            </a:pPr>
            <a:r>
              <a:rPr lang="en-US" sz="2800" cap="all" dirty="0">
                <a:solidFill>
                  <a:schemeClr val="bg2"/>
                </a:solidFill>
                <a:latin typeface="+mj-lt"/>
                <a:ea typeface="+mj-ea"/>
                <a:cs typeface="+mj-cs"/>
              </a:rPr>
              <a:t> </a:t>
            </a:r>
            <a:r>
              <a:rPr lang="en-US" sz="2800" cap="all" dirty="0">
                <a:solidFill>
                  <a:schemeClr val="bg1"/>
                </a:solidFill>
                <a:latin typeface="+mj-lt"/>
                <a:ea typeface="+mj-ea"/>
                <a:cs typeface="+mj-cs"/>
              </a:rPr>
              <a:t>skills, tools, TECHNIQUES AND STRATEGIES</a:t>
            </a:r>
          </a:p>
        </p:txBody>
      </p:sp>
      <p:sp>
        <p:nvSpPr>
          <p:cNvPr id="5" name="TextBox 4">
            <a:extLst>
              <a:ext uri="{FF2B5EF4-FFF2-40B4-BE49-F238E27FC236}">
                <a16:creationId xmlns:a16="http://schemas.microsoft.com/office/drawing/2014/main" id="{2BFDB68D-E9DA-78EF-86C7-F2230AFEA55E}"/>
              </a:ext>
            </a:extLst>
          </p:cNvPr>
          <p:cNvSpPr txBox="1"/>
          <p:nvPr/>
        </p:nvSpPr>
        <p:spPr>
          <a:xfrm>
            <a:off x="4303058" y="69010"/>
            <a:ext cx="7817055" cy="6788989"/>
          </a:xfrm>
          <a:prstGeom prst="rect">
            <a:avLst/>
          </a:prstGeom>
        </p:spPr>
        <p:txBody>
          <a:bodyPr vert="horz" lIns="91440" tIns="45720" rIns="91440" bIns="45720" rtlCol="0" anchor="ctr">
            <a:noAutofit/>
          </a:bodyPr>
          <a:lstStyle/>
          <a:p>
            <a:pPr marL="342900" indent="-342900" defTabSz="914400">
              <a:lnSpc>
                <a:spcPct val="90000"/>
              </a:lnSpc>
              <a:spcAft>
                <a:spcPts val="600"/>
              </a:spcAft>
              <a:buClr>
                <a:schemeClr val="tx1"/>
              </a:buClr>
              <a:buFont typeface="Arial" panose="020B0604020202020204" pitchFamily="34" charset="0"/>
              <a:buChar char="•"/>
            </a:pPr>
            <a:r>
              <a:rPr lang="en-US" sz="2400" dirty="0">
                <a:latin typeface="Arial" panose="020B0604020202020204" pitchFamily="34" charset="0"/>
                <a:cs typeface="Arial" panose="020B0604020202020204" pitchFamily="34" charset="0"/>
              </a:rPr>
              <a:t>In the course we learn </a:t>
            </a:r>
            <a:r>
              <a:rPr lang="en-US" sz="2400" dirty="0">
                <a:solidFill>
                  <a:schemeClr val="bg1"/>
                </a:solidFill>
                <a:latin typeface="Arial" panose="020B0604020202020204" pitchFamily="34" charset="0"/>
                <a:cs typeface="Arial" panose="020B0604020202020204" pitchFamily="34" charset="0"/>
              </a:rPr>
              <a:t>skills, tools, techniques</a:t>
            </a:r>
            <a:r>
              <a:rPr lang="en-US" sz="2400" dirty="0">
                <a:latin typeface="Arial" panose="020B0604020202020204" pitchFamily="34" charset="0"/>
                <a:cs typeface="Arial" panose="020B0604020202020204" pitchFamily="34" charset="0"/>
              </a:rPr>
              <a:t>, and </a:t>
            </a:r>
            <a:r>
              <a:rPr lang="en-US" sz="2400" dirty="0">
                <a:solidFill>
                  <a:schemeClr val="bg1"/>
                </a:solidFill>
                <a:latin typeface="Arial" panose="020B0604020202020204" pitchFamily="34" charset="0"/>
                <a:cs typeface="Arial" panose="020B0604020202020204" pitchFamily="34" charset="0"/>
              </a:rPr>
              <a:t>strategies </a:t>
            </a:r>
            <a:r>
              <a:rPr lang="en-US" sz="2400" dirty="0">
                <a:latin typeface="Arial" panose="020B0604020202020204" pitchFamily="34" charset="0"/>
                <a:cs typeface="Arial" panose="020B0604020202020204" pitchFamily="34" charset="0"/>
              </a:rPr>
              <a:t>to deal with dysregulated feelings, thoughts, and behaviors. They will help get us out of holes we may fall into.</a:t>
            </a:r>
          </a:p>
          <a:p>
            <a:pPr marL="342900" indent="-342900" defTabSz="914400">
              <a:lnSpc>
                <a:spcPct val="90000"/>
              </a:lnSpc>
              <a:spcAft>
                <a:spcPts val="600"/>
              </a:spcAft>
              <a:buClr>
                <a:schemeClr val="tx1"/>
              </a:buClr>
              <a:buFont typeface="Arial" panose="020B0604020202020204" pitchFamily="34" charset="0"/>
              <a:buChar char="•"/>
            </a:pPr>
            <a:r>
              <a:rPr lang="en-US" sz="2400" dirty="0">
                <a:latin typeface="Arial" panose="020B0604020202020204" pitchFamily="34" charset="0"/>
                <a:cs typeface="Arial" panose="020B0604020202020204" pitchFamily="34" charset="0"/>
              </a:rPr>
              <a:t>Skills, tools, techniques, and strategies are necessary if we want to become proficient at any activity,  be it being a carpenter, mechanic, pianist, hockey player, or a person living their daily life and coping with life’s challenges. Let’s start by defining these three terms.</a:t>
            </a:r>
          </a:p>
          <a:p>
            <a:pPr marL="342900" indent="-342900" defTabSz="914400">
              <a:lnSpc>
                <a:spcPct val="90000"/>
              </a:lnSpc>
              <a:spcAft>
                <a:spcPts val="600"/>
              </a:spcAft>
              <a:buClr>
                <a:schemeClr val="tx1"/>
              </a:buClr>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Skill</a:t>
            </a:r>
            <a:r>
              <a:rPr lang="en-US" sz="2400" dirty="0">
                <a:solidFill>
                  <a:schemeClr val="tx2"/>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The ability to do something well, expertise. The skills covered in the simple course can be found in the DBT skills training workbook. </a:t>
            </a:r>
          </a:p>
          <a:p>
            <a:pPr marL="342900" indent="-342900" defTabSz="914400">
              <a:lnSpc>
                <a:spcPct val="90000"/>
              </a:lnSpc>
              <a:spcAft>
                <a:spcPts val="600"/>
              </a:spcAft>
              <a:buClr>
                <a:schemeClr val="tx1"/>
              </a:buClr>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Tool </a:t>
            </a:r>
            <a:r>
              <a:rPr lang="en-US" sz="2400" dirty="0">
                <a:latin typeface="Arial" panose="020B0604020202020204" pitchFamily="34" charset="0"/>
                <a:cs typeface="Arial" panose="020B0604020202020204" pitchFamily="34" charset="0"/>
              </a:rPr>
              <a:t>– Is a device or implement used to carry out a particular function. The six tools discussed in the simple course can be found in the simple manual. They are: 1. Crisis plans. 2. Diary cards. 3. Chain analysis. 4. Rational mind remediation. 5. The goals diary card. 6. Wise mind remediation</a:t>
            </a:r>
            <a:r>
              <a:rPr lang="en-US" sz="2400" dirty="0">
                <a:solidFill>
                  <a:schemeClr val="tx2"/>
                </a:solidFill>
                <a:latin typeface="Arial" panose="020B0604020202020204" pitchFamily="34" charset="0"/>
                <a:cs typeface="Arial" panose="020B0604020202020204" pitchFamily="34" charset="0"/>
              </a:rPr>
              <a:t>.</a:t>
            </a:r>
          </a:p>
          <a:p>
            <a:pPr marL="342900" indent="-342900" defTabSz="914400">
              <a:lnSpc>
                <a:spcPct val="90000"/>
              </a:lnSpc>
              <a:spcAft>
                <a:spcPts val="600"/>
              </a:spcAft>
              <a:buClr>
                <a:schemeClr val="tx1"/>
              </a:buClr>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Techniques and strategies </a:t>
            </a:r>
            <a:r>
              <a:rPr lang="en-US" sz="2400" dirty="0">
                <a:latin typeface="Arial" panose="020B0604020202020204" pitchFamily="34" charset="0"/>
                <a:cs typeface="Arial" panose="020B0604020202020204" pitchFamily="34" charset="0"/>
              </a:rPr>
              <a:t>– are ways of using the tolls effectively. </a:t>
            </a:r>
          </a:p>
        </p:txBody>
      </p:sp>
      <p:pic>
        <p:nvPicPr>
          <p:cNvPr id="1026" name="Picture 2" descr="Carpenter Job Description, Qualifications and Outlook | Job Descriptions  WIKI">
            <a:extLst>
              <a:ext uri="{FF2B5EF4-FFF2-40B4-BE49-F238E27FC236}">
                <a16:creationId xmlns:a16="http://schemas.microsoft.com/office/drawing/2014/main" id="{8C35F4D0-78C8-74A5-631A-94BAE6C3F1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40" y="2197739"/>
            <a:ext cx="4007053" cy="3441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0975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9C1E7-6C40-E764-1C20-93946DD88B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B9A1CD-441F-1128-E1D8-F85FE717792F}"/>
              </a:ext>
            </a:extLst>
          </p:cNvPr>
          <p:cNvSpPr>
            <a:spLocks noGrp="1"/>
          </p:cNvSpPr>
          <p:nvPr>
            <p:ph type="title" idx="4294967295"/>
          </p:nvPr>
        </p:nvSpPr>
        <p:spPr>
          <a:xfrm>
            <a:off x="-463374" y="80654"/>
            <a:ext cx="6651057" cy="1279525"/>
          </a:xfrm>
        </p:spPr>
        <p:txBody>
          <a:bodyPr>
            <a:normAutofit/>
          </a:bodyPr>
          <a:lstStyle/>
          <a:p>
            <a:pPr algn="ctr"/>
            <a:r>
              <a:rPr lang="en-CA" sz="3200" b="1" dirty="0">
                <a:solidFill>
                  <a:schemeClr val="bg1"/>
                </a:solidFill>
              </a:rPr>
              <a:t>four techniques AND strategies FOR TOOL USE </a:t>
            </a:r>
          </a:p>
        </p:txBody>
      </p:sp>
      <p:sp>
        <p:nvSpPr>
          <p:cNvPr id="3" name="Content Placeholder 2">
            <a:extLst>
              <a:ext uri="{FF2B5EF4-FFF2-40B4-BE49-F238E27FC236}">
                <a16:creationId xmlns:a16="http://schemas.microsoft.com/office/drawing/2014/main" id="{E527F0B7-A91E-14B8-EEEF-5275C484C483}"/>
              </a:ext>
            </a:extLst>
          </p:cNvPr>
          <p:cNvSpPr>
            <a:spLocks noGrp="1"/>
          </p:cNvSpPr>
          <p:nvPr>
            <p:ph idx="4294967295"/>
          </p:nvPr>
        </p:nvSpPr>
        <p:spPr>
          <a:xfrm>
            <a:off x="5988423" y="235819"/>
            <a:ext cx="6025175" cy="6622181"/>
          </a:xfrm>
        </p:spPr>
        <p:txBody>
          <a:bodyPr>
            <a:normAutofit fontScale="85000" lnSpcReduction="10000"/>
          </a:bodyPr>
          <a:lstStyle/>
          <a:p>
            <a:r>
              <a:rPr lang="en-CA" sz="2600" dirty="0">
                <a:latin typeface="Arial" panose="020B0604020202020204" pitchFamily="34" charset="0"/>
                <a:cs typeface="Arial" panose="020B0604020202020204" pitchFamily="34" charset="0"/>
              </a:rPr>
              <a:t>When using the tools:</a:t>
            </a:r>
          </a:p>
          <a:p>
            <a:r>
              <a:rPr lang="en-CA" sz="2600" dirty="0">
                <a:solidFill>
                  <a:schemeClr val="bg1"/>
                </a:solidFill>
                <a:latin typeface="Arial" panose="020B0604020202020204" pitchFamily="34" charset="0"/>
                <a:cs typeface="Arial" panose="020B0604020202020204" pitchFamily="34" charset="0"/>
              </a:rPr>
              <a:t>1. </a:t>
            </a:r>
            <a:r>
              <a:rPr lang="en-CA" sz="2600" dirty="0">
                <a:latin typeface="Arial" panose="020B0604020202020204" pitchFamily="34" charset="0"/>
                <a:cs typeface="Arial" panose="020B0604020202020204" pitchFamily="34" charset="0"/>
              </a:rPr>
              <a:t>follow the steps described in the algorithms provided. This will  help you adhere to good problem-solving practices.</a:t>
            </a:r>
          </a:p>
          <a:p>
            <a:r>
              <a:rPr lang="en-CA" sz="2600" dirty="0">
                <a:solidFill>
                  <a:schemeClr val="bg1"/>
                </a:solidFill>
                <a:latin typeface="Arial" panose="020B0604020202020204" pitchFamily="34" charset="0"/>
                <a:cs typeface="Arial" panose="020B0604020202020204" pitchFamily="34" charset="0"/>
              </a:rPr>
              <a:t>2. </a:t>
            </a:r>
            <a:r>
              <a:rPr lang="en-CA" sz="2600" dirty="0">
                <a:latin typeface="Arial" panose="020B0604020202020204" pitchFamily="34" charset="0"/>
                <a:cs typeface="Arial" panose="020B0604020202020204" pitchFamily="34" charset="0"/>
              </a:rPr>
              <a:t>become more mindful of your  internal personal “dashboard” or “instrument panel” by:</a:t>
            </a:r>
          </a:p>
          <a:p>
            <a:pPr marL="0" indent="0">
              <a:buNone/>
            </a:pPr>
            <a:r>
              <a:rPr lang="en-CA" sz="2600" dirty="0">
                <a:latin typeface="Arial" panose="020B0604020202020204" pitchFamily="34" charset="0"/>
                <a:cs typeface="Arial" panose="020B0604020202020204" pitchFamily="34" charset="0"/>
              </a:rPr>
              <a:t>     a) Monitoring your energy balance. </a:t>
            </a:r>
          </a:p>
          <a:p>
            <a:pPr marL="0" indent="0">
              <a:buNone/>
            </a:pPr>
            <a:r>
              <a:rPr lang="en-CA" sz="2600" dirty="0">
                <a:latin typeface="Arial" panose="020B0604020202020204" pitchFamily="34" charset="0"/>
                <a:cs typeface="Arial" panose="020B0604020202020204" pitchFamily="34" charset="0"/>
              </a:rPr>
              <a:t>     b) Being mindful of your crisis risk level.</a:t>
            </a:r>
          </a:p>
          <a:p>
            <a:pPr marL="0" indent="0">
              <a:buNone/>
            </a:pPr>
            <a:r>
              <a:rPr lang="en-CA" sz="2600" dirty="0">
                <a:latin typeface="Arial" panose="020B0604020202020204" pitchFamily="34" charset="0"/>
                <a:cs typeface="Arial" panose="020B0604020202020204" pitchFamily="34" charset="0"/>
              </a:rPr>
              <a:t>     c) Staying in the window of emotional tolerance</a:t>
            </a:r>
          </a:p>
          <a:p>
            <a:pPr marL="0" indent="0">
              <a:buNone/>
            </a:pPr>
            <a:r>
              <a:rPr lang="en-CA" sz="2600" dirty="0">
                <a:latin typeface="Arial" panose="020B0604020202020204" pitchFamily="34" charset="0"/>
                <a:cs typeface="Arial" panose="020B0604020202020204" pitchFamily="34" charset="0"/>
              </a:rPr>
              <a:t>     d) being aware of your state of activation </a:t>
            </a:r>
          </a:p>
          <a:p>
            <a:r>
              <a:rPr lang="en-CA" sz="2600" dirty="0">
                <a:solidFill>
                  <a:schemeClr val="bg1"/>
                </a:solidFill>
                <a:latin typeface="Arial" panose="020B0604020202020204" pitchFamily="34" charset="0"/>
                <a:cs typeface="Arial" panose="020B0604020202020204" pitchFamily="34" charset="0"/>
              </a:rPr>
              <a:t>3. </a:t>
            </a:r>
            <a:r>
              <a:rPr lang="en-CA" sz="2600" dirty="0">
                <a:latin typeface="Arial" panose="020B0604020202020204" pitchFamily="34" charset="0"/>
                <a:cs typeface="Arial" panose="020B0604020202020204" pitchFamily="34" charset="0"/>
              </a:rPr>
              <a:t>Stay in the window of tolerance by pendulating.</a:t>
            </a:r>
          </a:p>
          <a:p>
            <a:r>
              <a:rPr lang="en-CA" sz="2600" dirty="0">
                <a:solidFill>
                  <a:schemeClr val="bg1"/>
                </a:solidFill>
                <a:latin typeface="Arial" panose="020B0604020202020204" pitchFamily="34" charset="0"/>
                <a:cs typeface="Arial" panose="020B0604020202020204" pitchFamily="34" charset="0"/>
              </a:rPr>
              <a:t>4. </a:t>
            </a:r>
            <a:r>
              <a:rPr lang="en-CA" sz="2600" dirty="0">
                <a:latin typeface="Arial" panose="020B0604020202020204" pitchFamily="34" charset="0"/>
                <a:cs typeface="Arial" panose="020B0604020202020204" pitchFamily="34" charset="0"/>
              </a:rPr>
              <a:t>Use editing, splicing and pasting of the “videos” of problematic thoughts, feelings or behaviors to practice and develop new ones. </a:t>
            </a:r>
          </a:p>
          <a:p>
            <a:pPr marL="0" indent="0">
              <a:buNone/>
            </a:pPr>
            <a:endParaRPr lang="en-CA" sz="2400" dirty="0"/>
          </a:p>
        </p:txBody>
      </p:sp>
      <p:pic>
        <p:nvPicPr>
          <p:cNvPr id="7" name="Picture 6" descr="School girl holding up chemistry flask with blue liquid">
            <a:extLst>
              <a:ext uri="{FF2B5EF4-FFF2-40B4-BE49-F238E27FC236}">
                <a16:creationId xmlns:a16="http://schemas.microsoft.com/office/drawing/2014/main" id="{783DE950-B83A-5FE1-95F9-DB72E18D686C}"/>
              </a:ext>
            </a:extLst>
          </p:cNvPr>
          <p:cNvPicPr>
            <a:picLocks noChangeAspect="1"/>
          </p:cNvPicPr>
          <p:nvPr/>
        </p:nvPicPr>
        <p:blipFill rotWithShape="1">
          <a:blip r:embed="rId3"/>
          <a:srcRect l="19998" r="10754" b="2"/>
          <a:stretch/>
        </p:blipFill>
        <p:spPr>
          <a:xfrm>
            <a:off x="308050" y="1261568"/>
            <a:ext cx="5447070" cy="4948107"/>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183520"/>
      </p:ext>
    </p:extLst>
  </p:cSld>
  <p:clrMapOvr>
    <a:masterClrMapping/>
  </p:clrMapOvr>
  <mc:AlternateContent xmlns:mc="http://schemas.openxmlformats.org/markup-compatibility/2006" xmlns:p14="http://schemas.microsoft.com/office/powerpoint/2010/main">
    <mc:Choice Requires="p14">
      <p:transition spd="slow" p14:dur="2000" advTm="29779"/>
    </mc:Choice>
    <mc:Fallback xmlns="">
      <p:transition spd="slow" advTm="297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0FAA0-D7E1-72D6-AD90-C21969C703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29944C-BA32-D8E9-41F0-A77FC9D33076}"/>
              </a:ext>
            </a:extLst>
          </p:cNvPr>
          <p:cNvSpPr>
            <a:spLocks noGrp="1"/>
          </p:cNvSpPr>
          <p:nvPr>
            <p:ph type="title" idx="4294967295"/>
          </p:nvPr>
        </p:nvSpPr>
        <p:spPr>
          <a:xfrm>
            <a:off x="-463374" y="80654"/>
            <a:ext cx="6651057" cy="1279525"/>
          </a:xfrm>
        </p:spPr>
        <p:txBody>
          <a:bodyPr>
            <a:normAutofit/>
          </a:bodyPr>
          <a:lstStyle/>
          <a:p>
            <a:pPr algn="ctr"/>
            <a:r>
              <a:rPr lang="en-CA" sz="3200" b="1" dirty="0">
                <a:solidFill>
                  <a:schemeClr val="bg1"/>
                </a:solidFill>
              </a:rPr>
              <a:t>four techniques AND strategies FOR TOOL USE </a:t>
            </a:r>
          </a:p>
        </p:txBody>
      </p:sp>
      <p:sp>
        <p:nvSpPr>
          <p:cNvPr id="3" name="Content Placeholder 2">
            <a:extLst>
              <a:ext uri="{FF2B5EF4-FFF2-40B4-BE49-F238E27FC236}">
                <a16:creationId xmlns:a16="http://schemas.microsoft.com/office/drawing/2014/main" id="{FC68E8F8-2A3B-39B1-4EA5-36CB8B120818}"/>
              </a:ext>
            </a:extLst>
          </p:cNvPr>
          <p:cNvSpPr>
            <a:spLocks noGrp="1"/>
          </p:cNvSpPr>
          <p:nvPr>
            <p:ph idx="4294967295"/>
          </p:nvPr>
        </p:nvSpPr>
        <p:spPr>
          <a:xfrm>
            <a:off x="5988423" y="235819"/>
            <a:ext cx="6025175" cy="6622181"/>
          </a:xfrm>
        </p:spPr>
        <p:txBody>
          <a:bodyPr>
            <a:normAutofit fontScale="85000" lnSpcReduction="10000"/>
          </a:bodyPr>
          <a:lstStyle/>
          <a:p>
            <a:r>
              <a:rPr lang="en-CA" sz="2600" dirty="0">
                <a:latin typeface="Arial" panose="020B0604020202020204" pitchFamily="34" charset="0"/>
                <a:cs typeface="Arial" panose="020B0604020202020204" pitchFamily="34" charset="0"/>
              </a:rPr>
              <a:t>When using the tools:</a:t>
            </a:r>
          </a:p>
          <a:p>
            <a:r>
              <a:rPr lang="en-CA" sz="2600" dirty="0">
                <a:solidFill>
                  <a:schemeClr val="bg1"/>
                </a:solidFill>
                <a:latin typeface="Arial" panose="020B0604020202020204" pitchFamily="34" charset="0"/>
                <a:cs typeface="Arial" panose="020B0604020202020204" pitchFamily="34" charset="0"/>
              </a:rPr>
              <a:t>1. follow the steps described in the algorithms provided. This will  help you adhere to good problem-solving practices.</a:t>
            </a:r>
          </a:p>
          <a:p>
            <a:r>
              <a:rPr lang="en-CA" sz="2600" dirty="0">
                <a:solidFill>
                  <a:schemeClr val="bg1"/>
                </a:solidFill>
                <a:latin typeface="Arial" panose="020B0604020202020204" pitchFamily="34" charset="0"/>
                <a:cs typeface="Arial" panose="020B0604020202020204" pitchFamily="34" charset="0"/>
              </a:rPr>
              <a:t>2. </a:t>
            </a:r>
            <a:r>
              <a:rPr lang="en-CA" sz="2600" dirty="0">
                <a:latin typeface="Arial" panose="020B0604020202020204" pitchFamily="34" charset="0"/>
                <a:cs typeface="Arial" panose="020B0604020202020204" pitchFamily="34" charset="0"/>
              </a:rPr>
              <a:t>become more mindful of your  internal personal “dashboard” or “instrument panel” by:</a:t>
            </a:r>
          </a:p>
          <a:p>
            <a:pPr marL="0" indent="0">
              <a:buNone/>
            </a:pPr>
            <a:r>
              <a:rPr lang="en-CA" sz="2600" dirty="0">
                <a:latin typeface="Arial" panose="020B0604020202020204" pitchFamily="34" charset="0"/>
                <a:cs typeface="Arial" panose="020B0604020202020204" pitchFamily="34" charset="0"/>
              </a:rPr>
              <a:t>     a) Monitoring your energy balance. </a:t>
            </a:r>
          </a:p>
          <a:p>
            <a:pPr marL="0" indent="0">
              <a:buNone/>
            </a:pPr>
            <a:r>
              <a:rPr lang="en-CA" sz="2600" dirty="0">
                <a:latin typeface="Arial" panose="020B0604020202020204" pitchFamily="34" charset="0"/>
                <a:cs typeface="Arial" panose="020B0604020202020204" pitchFamily="34" charset="0"/>
              </a:rPr>
              <a:t>     b) Being mindful of your crisis risk level.</a:t>
            </a:r>
          </a:p>
          <a:p>
            <a:pPr marL="0" indent="0">
              <a:buNone/>
            </a:pPr>
            <a:r>
              <a:rPr lang="en-CA" sz="2600" dirty="0">
                <a:latin typeface="Arial" panose="020B0604020202020204" pitchFamily="34" charset="0"/>
                <a:cs typeface="Arial" panose="020B0604020202020204" pitchFamily="34" charset="0"/>
              </a:rPr>
              <a:t>     c) Staying in the window of emotional tolerance</a:t>
            </a:r>
          </a:p>
          <a:p>
            <a:pPr marL="0" indent="0">
              <a:buNone/>
            </a:pPr>
            <a:r>
              <a:rPr lang="en-CA" sz="2600" dirty="0">
                <a:latin typeface="Arial" panose="020B0604020202020204" pitchFamily="34" charset="0"/>
                <a:cs typeface="Arial" panose="020B0604020202020204" pitchFamily="34" charset="0"/>
              </a:rPr>
              <a:t>     d) being aware of your state of activation </a:t>
            </a:r>
          </a:p>
          <a:p>
            <a:r>
              <a:rPr lang="en-CA" sz="2600" dirty="0">
                <a:solidFill>
                  <a:schemeClr val="bg1"/>
                </a:solidFill>
                <a:latin typeface="Arial" panose="020B0604020202020204" pitchFamily="34" charset="0"/>
                <a:cs typeface="Arial" panose="020B0604020202020204" pitchFamily="34" charset="0"/>
              </a:rPr>
              <a:t>3. </a:t>
            </a:r>
            <a:r>
              <a:rPr lang="en-CA" sz="2600" dirty="0">
                <a:latin typeface="Arial" panose="020B0604020202020204" pitchFamily="34" charset="0"/>
                <a:cs typeface="Arial" panose="020B0604020202020204" pitchFamily="34" charset="0"/>
              </a:rPr>
              <a:t>Stay in the window of tolerance by pendulating.</a:t>
            </a:r>
          </a:p>
          <a:p>
            <a:r>
              <a:rPr lang="en-CA" sz="2600" dirty="0">
                <a:solidFill>
                  <a:schemeClr val="bg1"/>
                </a:solidFill>
                <a:latin typeface="Arial" panose="020B0604020202020204" pitchFamily="34" charset="0"/>
                <a:cs typeface="Arial" panose="020B0604020202020204" pitchFamily="34" charset="0"/>
              </a:rPr>
              <a:t>4. </a:t>
            </a:r>
            <a:r>
              <a:rPr lang="en-CA" sz="2600" dirty="0">
                <a:latin typeface="Arial" panose="020B0604020202020204" pitchFamily="34" charset="0"/>
                <a:cs typeface="Arial" panose="020B0604020202020204" pitchFamily="34" charset="0"/>
              </a:rPr>
              <a:t>Use editing, splicing and pasting of the “videos” of problematic thoughts, feelings or behaviors to practice and develop new ones. </a:t>
            </a:r>
          </a:p>
          <a:p>
            <a:pPr marL="0" indent="0">
              <a:buNone/>
            </a:pPr>
            <a:endParaRPr lang="en-CA" sz="2400" dirty="0"/>
          </a:p>
        </p:txBody>
      </p:sp>
      <p:pic>
        <p:nvPicPr>
          <p:cNvPr id="4" name="Picture 3" descr="A cartoon of feet and shoes with numbers&#10;&#10;Description automatically generated">
            <a:extLst>
              <a:ext uri="{FF2B5EF4-FFF2-40B4-BE49-F238E27FC236}">
                <a16:creationId xmlns:a16="http://schemas.microsoft.com/office/drawing/2014/main" id="{1B09432D-3D7A-390C-8660-FE4949163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72" y="1252604"/>
            <a:ext cx="5458823" cy="5240495"/>
          </a:xfrm>
          <a:prstGeom prst="rect">
            <a:avLst/>
          </a:prstGeom>
        </p:spPr>
      </p:pic>
    </p:spTree>
    <p:extLst>
      <p:ext uri="{BB962C8B-B14F-4D97-AF65-F5344CB8AC3E}">
        <p14:creationId xmlns:p14="http://schemas.microsoft.com/office/powerpoint/2010/main" val="497376545"/>
      </p:ext>
    </p:extLst>
  </p:cSld>
  <p:clrMapOvr>
    <a:masterClrMapping/>
  </p:clrMapOvr>
  <mc:AlternateContent xmlns:mc="http://schemas.openxmlformats.org/markup-compatibility/2006" xmlns:p14="http://schemas.microsoft.com/office/powerpoint/2010/main">
    <mc:Choice Requires="p14">
      <p:transition spd="slow" p14:dur="2000" advTm="29779"/>
    </mc:Choice>
    <mc:Fallback xmlns="">
      <p:transition spd="slow" advTm="297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F1566-28E1-4522-A996-15BCE6C20E7E}"/>
              </a:ext>
            </a:extLst>
          </p:cNvPr>
          <p:cNvSpPr>
            <a:spLocks noGrp="1"/>
          </p:cNvSpPr>
          <p:nvPr>
            <p:ph type="title" idx="4294967295"/>
          </p:nvPr>
        </p:nvSpPr>
        <p:spPr>
          <a:xfrm>
            <a:off x="518071" y="0"/>
            <a:ext cx="11128123" cy="1752600"/>
          </a:xfrm>
        </p:spPr>
        <p:txBody>
          <a:bodyPr>
            <a:normAutofit fontScale="90000"/>
          </a:bodyPr>
          <a:lstStyle/>
          <a:p>
            <a:r>
              <a:rPr lang="en-CA" b="1" dirty="0">
                <a:solidFill>
                  <a:schemeClr val="bg1"/>
                </a:solidFill>
              </a:rPr>
              <a:t>   </a:t>
            </a:r>
            <a:r>
              <a:rPr lang="en-CA" sz="3600" b="1" dirty="0">
                <a:solidFill>
                  <a:schemeClr val="bg1"/>
                </a:solidFill>
              </a:rPr>
              <a:t>STEP 1. follow good</a:t>
            </a:r>
            <a:r>
              <a:rPr lang="en-CA" sz="3600" dirty="0">
                <a:solidFill>
                  <a:schemeClr val="bg1"/>
                </a:solidFill>
              </a:rPr>
              <a:t> </a:t>
            </a:r>
            <a:r>
              <a:rPr lang="en-CA" sz="3600" b="1" dirty="0">
                <a:solidFill>
                  <a:schemeClr val="bg1"/>
                </a:solidFill>
              </a:rPr>
              <a:t>Problem-solving strategies</a:t>
            </a:r>
            <a:br>
              <a:rPr lang="en-CA" b="1" dirty="0">
                <a:solidFill>
                  <a:schemeClr val="bg1"/>
                </a:solidFill>
              </a:rPr>
            </a:br>
            <a:br>
              <a:rPr lang="en-CA" b="1" dirty="0">
                <a:solidFill>
                  <a:schemeClr val="bg1"/>
                </a:solidFill>
              </a:rPr>
            </a:br>
            <a:r>
              <a:rPr lang="en-CA" b="1" dirty="0">
                <a:solidFill>
                  <a:schemeClr val="bg1"/>
                </a:solidFill>
              </a:rPr>
              <a:t>            </a:t>
            </a:r>
          </a:p>
        </p:txBody>
      </p:sp>
      <p:pic>
        <p:nvPicPr>
          <p:cNvPr id="3" name="Picture 2" descr="IMG_3578[2210]">
            <a:extLst>
              <a:ext uri="{FF2B5EF4-FFF2-40B4-BE49-F238E27FC236}">
                <a16:creationId xmlns:a16="http://schemas.microsoft.com/office/drawing/2014/main" id="{7F2E324A-8134-0322-F90B-05D835D79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156184" y="1949796"/>
            <a:ext cx="4542529" cy="5155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430DEE45-FB90-AB00-D990-544C973BED13}"/>
              </a:ext>
            </a:extLst>
          </p:cNvPr>
          <p:cNvSpPr txBox="1"/>
          <p:nvPr/>
        </p:nvSpPr>
        <p:spPr>
          <a:xfrm>
            <a:off x="127820" y="724696"/>
            <a:ext cx="12064179" cy="1200329"/>
          </a:xfrm>
          <a:prstGeom prst="rect">
            <a:avLst/>
          </a:prstGeom>
          <a:noFill/>
        </p:spPr>
        <p:txBody>
          <a:bodyPr wrap="square">
            <a:spAutoFit/>
          </a:bodyPr>
          <a:lstStyle/>
          <a:p>
            <a:pPr marL="285750" indent="-285750">
              <a:buFont typeface="Arial" panose="020B0604020202020204" pitchFamily="34" charset="0"/>
              <a:buChar char="•"/>
            </a:pPr>
            <a:r>
              <a:rPr lang="en-US" sz="2400" dirty="0"/>
              <a:t>For each of the 6 tools covered in the course, follow the steps recommended in the</a:t>
            </a:r>
            <a:r>
              <a:rPr lang="en-US" sz="2400" dirty="0">
                <a:solidFill>
                  <a:schemeClr val="bg1"/>
                </a:solidFill>
              </a:rPr>
              <a:t> algorithms </a:t>
            </a:r>
            <a:r>
              <a:rPr lang="en-US" sz="2400" dirty="0"/>
              <a:t>and </a:t>
            </a:r>
            <a:r>
              <a:rPr lang="en-US" sz="2400" dirty="0">
                <a:solidFill>
                  <a:schemeClr val="bg1"/>
                </a:solidFill>
              </a:rPr>
              <a:t>templates </a:t>
            </a:r>
            <a:r>
              <a:rPr lang="en-US" sz="2400" dirty="0"/>
              <a:t>provided to you. Avoid skipping any of the steps or improvising as you are likely to get lost and sidetracked. Ex: </a:t>
            </a:r>
            <a:endParaRPr lang="en-CA" sz="2400" dirty="0"/>
          </a:p>
        </p:txBody>
      </p:sp>
      <p:sp>
        <p:nvSpPr>
          <p:cNvPr id="11" name="TextBox 10">
            <a:extLst>
              <a:ext uri="{FF2B5EF4-FFF2-40B4-BE49-F238E27FC236}">
                <a16:creationId xmlns:a16="http://schemas.microsoft.com/office/drawing/2014/main" id="{A269A3DE-B7DC-FB2A-7CA1-22772710B3E5}"/>
              </a:ext>
            </a:extLst>
          </p:cNvPr>
          <p:cNvSpPr txBox="1"/>
          <p:nvPr/>
        </p:nvSpPr>
        <p:spPr>
          <a:xfrm>
            <a:off x="187022" y="2159244"/>
            <a:ext cx="6539856" cy="4801314"/>
          </a:xfrm>
          <a:prstGeom prst="rect">
            <a:avLst/>
          </a:prstGeom>
          <a:noFill/>
        </p:spPr>
        <p:txBody>
          <a:bodyPr wrap="square">
            <a:spAutoFit/>
          </a:bodyPr>
          <a:lstStyle/>
          <a:p>
            <a:r>
              <a:rPr lang="en-US" sz="1800" dirty="0"/>
              <a:t>1. By following the crisis plan template you will develop specific plans to get out of or avoid the holes you have chosen to work on. The template prompts you to:</a:t>
            </a:r>
          </a:p>
          <a:p>
            <a:r>
              <a:rPr lang="en-US" sz="1800" dirty="0"/>
              <a:t>2. Understand the concept of holes or specific crisis for which the crisis plans are going to be used</a:t>
            </a:r>
          </a:p>
          <a:p>
            <a:r>
              <a:rPr lang="en-US" dirty="0"/>
              <a:t>3</a:t>
            </a:r>
            <a:r>
              <a:rPr lang="en-US" sz="1800" dirty="0"/>
              <a:t>. Identify the specific holes that you want to work on.</a:t>
            </a:r>
          </a:p>
          <a:p>
            <a:r>
              <a:rPr lang="en-US" dirty="0"/>
              <a:t>4</a:t>
            </a:r>
            <a:r>
              <a:rPr lang="en-US" sz="1800" dirty="0"/>
              <a:t>. Get to know the triggers, feelings, thoughts, and behaviors that are </a:t>
            </a:r>
            <a:r>
              <a:rPr lang="en-US" dirty="0"/>
              <a:t>associated with</a:t>
            </a:r>
            <a:r>
              <a:rPr lang="en-US" sz="1800" dirty="0"/>
              <a:t> those holes.</a:t>
            </a:r>
          </a:p>
          <a:p>
            <a:r>
              <a:rPr lang="en-US" sz="1800" dirty="0"/>
              <a:t>5. Recall, in your mind, a real crisis from the past in which you fell into the hole you are working on and use the "editing, splicing, and pasting" technique, along with your skills and tools, to imagine a different outcome that incorporates your crisis plan.</a:t>
            </a:r>
          </a:p>
          <a:p>
            <a:r>
              <a:rPr lang="en-US" sz="1800" dirty="0"/>
              <a:t>6. Stay in the window of tolerance while editing, splicing, and pasting by pendulating.</a:t>
            </a:r>
          </a:p>
          <a:p>
            <a:r>
              <a:rPr lang="en-US" sz="1800" dirty="0"/>
              <a:t>7. Repeatedly visualizing the new edited, spliced, and pasted version of the situation until you can visualize it without effort.</a:t>
            </a:r>
          </a:p>
          <a:p>
            <a:r>
              <a:rPr lang="en-US" sz="1800" dirty="0"/>
              <a:t>8. When a new crisis occurs work with it </a:t>
            </a:r>
            <a:r>
              <a:rPr lang="en-US" dirty="0"/>
              <a:t>following</a:t>
            </a:r>
            <a:r>
              <a:rPr lang="en-US" sz="1800" dirty="0"/>
              <a:t> these same steps.</a:t>
            </a:r>
          </a:p>
        </p:txBody>
      </p:sp>
      <p:sp>
        <p:nvSpPr>
          <p:cNvPr id="13" name="TextBox 12">
            <a:extLst>
              <a:ext uri="{FF2B5EF4-FFF2-40B4-BE49-F238E27FC236}">
                <a16:creationId xmlns:a16="http://schemas.microsoft.com/office/drawing/2014/main" id="{3E9818FC-8110-BDB6-A51D-EDAE641A54D8}"/>
              </a:ext>
            </a:extLst>
          </p:cNvPr>
          <p:cNvSpPr txBox="1"/>
          <p:nvPr/>
        </p:nvSpPr>
        <p:spPr>
          <a:xfrm>
            <a:off x="1730579" y="1794396"/>
            <a:ext cx="3452741" cy="461665"/>
          </a:xfrm>
          <a:prstGeom prst="rect">
            <a:avLst/>
          </a:prstGeom>
          <a:noFill/>
        </p:spPr>
        <p:txBody>
          <a:bodyPr wrap="square">
            <a:spAutoFit/>
          </a:bodyPr>
          <a:lstStyle/>
          <a:p>
            <a:r>
              <a:rPr lang="en-US" sz="2400" dirty="0">
                <a:solidFill>
                  <a:schemeClr val="bg1"/>
                </a:solidFill>
              </a:rPr>
              <a:t>Crisis plan </a:t>
            </a:r>
            <a:r>
              <a:rPr lang="en-US" sz="2400" u="sng" dirty="0">
                <a:solidFill>
                  <a:schemeClr val="bg1"/>
                </a:solidFill>
              </a:rPr>
              <a:t>algorithm</a:t>
            </a:r>
            <a:endParaRPr lang="en-CA" sz="2400" u="sng" dirty="0">
              <a:solidFill>
                <a:schemeClr val="bg1"/>
              </a:solidFill>
            </a:endParaRPr>
          </a:p>
        </p:txBody>
      </p:sp>
      <p:sp>
        <p:nvSpPr>
          <p:cNvPr id="15" name="TextBox 14">
            <a:extLst>
              <a:ext uri="{FF2B5EF4-FFF2-40B4-BE49-F238E27FC236}">
                <a16:creationId xmlns:a16="http://schemas.microsoft.com/office/drawing/2014/main" id="{772F7A8B-AD6E-8A5C-EC88-E958F40E90B7}"/>
              </a:ext>
            </a:extLst>
          </p:cNvPr>
          <p:cNvSpPr txBox="1"/>
          <p:nvPr/>
        </p:nvSpPr>
        <p:spPr>
          <a:xfrm>
            <a:off x="7929152" y="1694192"/>
            <a:ext cx="3290927" cy="461665"/>
          </a:xfrm>
          <a:prstGeom prst="rect">
            <a:avLst/>
          </a:prstGeom>
          <a:noFill/>
        </p:spPr>
        <p:txBody>
          <a:bodyPr wrap="square">
            <a:spAutoFit/>
          </a:bodyPr>
          <a:lstStyle/>
          <a:p>
            <a:r>
              <a:rPr lang="en-US" sz="2400" dirty="0">
                <a:solidFill>
                  <a:schemeClr val="bg1"/>
                </a:solidFill>
              </a:rPr>
              <a:t>Crisis plan </a:t>
            </a:r>
            <a:r>
              <a:rPr lang="en-US" sz="2400" u="sng" dirty="0">
                <a:solidFill>
                  <a:schemeClr val="bg1"/>
                </a:solidFill>
              </a:rPr>
              <a:t>template</a:t>
            </a:r>
            <a:endParaRPr lang="en-CA" sz="2400" u="sng" dirty="0">
              <a:solidFill>
                <a:schemeClr val="bg1"/>
              </a:solidFill>
            </a:endParaRPr>
          </a:p>
        </p:txBody>
      </p:sp>
    </p:spTree>
    <p:extLst>
      <p:ext uri="{BB962C8B-B14F-4D97-AF65-F5344CB8AC3E}">
        <p14:creationId xmlns:p14="http://schemas.microsoft.com/office/powerpoint/2010/main" val="2442416360"/>
      </p:ext>
    </p:extLst>
  </p:cSld>
  <p:clrMapOvr>
    <a:masterClrMapping/>
  </p:clrMapOvr>
  <mc:AlternateContent xmlns:mc="http://schemas.openxmlformats.org/markup-compatibility/2006" xmlns:p14="http://schemas.microsoft.com/office/powerpoint/2010/main">
    <mc:Choice Requires="p14">
      <p:transition spd="slow" p14:dur="2000" advTm="61262"/>
    </mc:Choice>
    <mc:Fallback xmlns="">
      <p:transition spd="slow" advTm="612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2409A-3523-1247-DDF8-D85688F711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972399-09F8-930B-2521-A3AF3C5975B7}"/>
              </a:ext>
            </a:extLst>
          </p:cNvPr>
          <p:cNvSpPr>
            <a:spLocks noGrp="1"/>
          </p:cNvSpPr>
          <p:nvPr>
            <p:ph type="title" idx="4294967295"/>
          </p:nvPr>
        </p:nvSpPr>
        <p:spPr>
          <a:xfrm>
            <a:off x="-463374" y="80654"/>
            <a:ext cx="6651057" cy="1279525"/>
          </a:xfrm>
        </p:spPr>
        <p:txBody>
          <a:bodyPr>
            <a:normAutofit/>
          </a:bodyPr>
          <a:lstStyle/>
          <a:p>
            <a:pPr algn="ctr"/>
            <a:r>
              <a:rPr lang="en-CA" sz="3200" b="1" dirty="0">
                <a:solidFill>
                  <a:schemeClr val="bg1"/>
                </a:solidFill>
              </a:rPr>
              <a:t>four techniques AND strategies FOR TOOL USE </a:t>
            </a:r>
          </a:p>
        </p:txBody>
      </p:sp>
      <p:sp>
        <p:nvSpPr>
          <p:cNvPr id="3" name="Content Placeholder 2">
            <a:extLst>
              <a:ext uri="{FF2B5EF4-FFF2-40B4-BE49-F238E27FC236}">
                <a16:creationId xmlns:a16="http://schemas.microsoft.com/office/drawing/2014/main" id="{D99E56D3-99EA-0317-0A23-A18EA3B48937}"/>
              </a:ext>
            </a:extLst>
          </p:cNvPr>
          <p:cNvSpPr>
            <a:spLocks noGrp="1"/>
          </p:cNvSpPr>
          <p:nvPr>
            <p:ph idx="4294967295"/>
          </p:nvPr>
        </p:nvSpPr>
        <p:spPr>
          <a:xfrm>
            <a:off x="5988423" y="235819"/>
            <a:ext cx="6025175" cy="6622181"/>
          </a:xfrm>
        </p:spPr>
        <p:txBody>
          <a:bodyPr>
            <a:normAutofit fontScale="85000" lnSpcReduction="10000"/>
          </a:bodyPr>
          <a:lstStyle/>
          <a:p>
            <a:r>
              <a:rPr lang="en-CA" sz="2600" dirty="0">
                <a:latin typeface="Arial" panose="020B0604020202020204" pitchFamily="34" charset="0"/>
                <a:cs typeface="Arial" panose="020B0604020202020204" pitchFamily="34" charset="0"/>
              </a:rPr>
              <a:t>When using the tools:</a:t>
            </a:r>
          </a:p>
          <a:p>
            <a:r>
              <a:rPr lang="en-CA" sz="2600" dirty="0">
                <a:solidFill>
                  <a:schemeClr val="bg1"/>
                </a:solidFill>
                <a:latin typeface="Arial" panose="020B0604020202020204" pitchFamily="34" charset="0"/>
                <a:cs typeface="Arial" panose="020B0604020202020204" pitchFamily="34" charset="0"/>
              </a:rPr>
              <a:t>1. </a:t>
            </a:r>
            <a:r>
              <a:rPr lang="en-CA" sz="2600" dirty="0">
                <a:latin typeface="Arial" panose="020B0604020202020204" pitchFamily="34" charset="0"/>
                <a:cs typeface="Arial" panose="020B0604020202020204" pitchFamily="34" charset="0"/>
              </a:rPr>
              <a:t>follow the steps described in the algorithms provided. This will  help you adhere to good problem-solving practices.</a:t>
            </a:r>
          </a:p>
          <a:p>
            <a:r>
              <a:rPr lang="en-CA" sz="2600" dirty="0">
                <a:solidFill>
                  <a:schemeClr val="bg1"/>
                </a:solidFill>
                <a:latin typeface="Arial" panose="020B0604020202020204" pitchFamily="34" charset="0"/>
                <a:cs typeface="Arial" panose="020B0604020202020204" pitchFamily="34" charset="0"/>
              </a:rPr>
              <a:t>2. become more mindful of your  internal personal “dashboard” or “instrument panel” by:</a:t>
            </a:r>
          </a:p>
          <a:p>
            <a:pPr marL="0" indent="0">
              <a:buNone/>
            </a:pPr>
            <a:r>
              <a:rPr lang="en-CA" sz="2600" dirty="0">
                <a:solidFill>
                  <a:schemeClr val="bg1"/>
                </a:solidFill>
                <a:latin typeface="Arial" panose="020B0604020202020204" pitchFamily="34" charset="0"/>
                <a:cs typeface="Arial" panose="020B0604020202020204" pitchFamily="34" charset="0"/>
              </a:rPr>
              <a:t>     a) Monitoring your energy balance. </a:t>
            </a:r>
          </a:p>
          <a:p>
            <a:pPr marL="0" indent="0">
              <a:buNone/>
            </a:pPr>
            <a:r>
              <a:rPr lang="en-CA" sz="2600" dirty="0">
                <a:solidFill>
                  <a:schemeClr val="bg1"/>
                </a:solidFill>
                <a:latin typeface="Arial" panose="020B0604020202020204" pitchFamily="34" charset="0"/>
                <a:cs typeface="Arial" panose="020B0604020202020204" pitchFamily="34" charset="0"/>
              </a:rPr>
              <a:t>     b) Being mindful of your crisis risk level.</a:t>
            </a:r>
          </a:p>
          <a:p>
            <a:pPr marL="0" indent="0">
              <a:buNone/>
            </a:pPr>
            <a:r>
              <a:rPr lang="en-CA" sz="2600" dirty="0">
                <a:solidFill>
                  <a:schemeClr val="bg1"/>
                </a:solidFill>
                <a:latin typeface="Arial" panose="020B0604020202020204" pitchFamily="34" charset="0"/>
                <a:cs typeface="Arial" panose="020B0604020202020204" pitchFamily="34" charset="0"/>
              </a:rPr>
              <a:t>     c) Staying in the window of emotional tolerance</a:t>
            </a:r>
          </a:p>
          <a:p>
            <a:pPr marL="0" indent="0">
              <a:buNone/>
            </a:pPr>
            <a:r>
              <a:rPr lang="en-CA" sz="2600" dirty="0">
                <a:solidFill>
                  <a:schemeClr val="bg1"/>
                </a:solidFill>
                <a:latin typeface="Arial" panose="020B0604020202020204" pitchFamily="34" charset="0"/>
                <a:cs typeface="Arial" panose="020B0604020202020204" pitchFamily="34" charset="0"/>
              </a:rPr>
              <a:t>     d) being aware of your state of activation </a:t>
            </a:r>
          </a:p>
          <a:p>
            <a:r>
              <a:rPr lang="en-CA" sz="2600" dirty="0">
                <a:solidFill>
                  <a:schemeClr val="bg1"/>
                </a:solidFill>
                <a:latin typeface="Arial" panose="020B0604020202020204" pitchFamily="34" charset="0"/>
                <a:cs typeface="Arial" panose="020B0604020202020204" pitchFamily="34" charset="0"/>
              </a:rPr>
              <a:t>3. </a:t>
            </a:r>
            <a:r>
              <a:rPr lang="en-CA" sz="2600" dirty="0">
                <a:latin typeface="Arial" panose="020B0604020202020204" pitchFamily="34" charset="0"/>
                <a:cs typeface="Arial" panose="020B0604020202020204" pitchFamily="34" charset="0"/>
              </a:rPr>
              <a:t>Stay in the window of tolerance by pendulating.</a:t>
            </a:r>
          </a:p>
          <a:p>
            <a:r>
              <a:rPr lang="en-CA" sz="2600" dirty="0">
                <a:solidFill>
                  <a:schemeClr val="bg1"/>
                </a:solidFill>
                <a:latin typeface="Arial" panose="020B0604020202020204" pitchFamily="34" charset="0"/>
                <a:cs typeface="Arial" panose="020B0604020202020204" pitchFamily="34" charset="0"/>
              </a:rPr>
              <a:t>4. </a:t>
            </a:r>
            <a:r>
              <a:rPr lang="en-CA" sz="2600" dirty="0">
                <a:latin typeface="Arial" panose="020B0604020202020204" pitchFamily="34" charset="0"/>
                <a:cs typeface="Arial" panose="020B0604020202020204" pitchFamily="34" charset="0"/>
              </a:rPr>
              <a:t>Use editing, splicing and pasting of the “videos” of problematic thoughts, feelings or behaviors to practice and develop new ones. </a:t>
            </a:r>
          </a:p>
          <a:p>
            <a:pPr marL="0" indent="0">
              <a:buNone/>
            </a:pPr>
            <a:endParaRPr lang="en-CA" sz="2400" dirty="0"/>
          </a:p>
        </p:txBody>
      </p:sp>
      <p:pic>
        <p:nvPicPr>
          <p:cNvPr id="4" name="Picture 3" descr="A close-up of a car dashboard&#10;&#10;Description automatically generated">
            <a:extLst>
              <a:ext uri="{FF2B5EF4-FFF2-40B4-BE49-F238E27FC236}">
                <a16:creationId xmlns:a16="http://schemas.microsoft.com/office/drawing/2014/main" id="{1F369890-779F-2182-252D-6CC2BFCC2B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18" y="1462528"/>
            <a:ext cx="5237871" cy="4800600"/>
          </a:xfrm>
          <a:prstGeom prst="rect">
            <a:avLst/>
          </a:prstGeom>
        </p:spPr>
      </p:pic>
    </p:spTree>
    <p:extLst>
      <p:ext uri="{BB962C8B-B14F-4D97-AF65-F5344CB8AC3E}">
        <p14:creationId xmlns:p14="http://schemas.microsoft.com/office/powerpoint/2010/main" val="2178447826"/>
      </p:ext>
    </p:extLst>
  </p:cSld>
  <p:clrMapOvr>
    <a:masterClrMapping/>
  </p:clrMapOvr>
  <mc:AlternateContent xmlns:mc="http://schemas.openxmlformats.org/markup-compatibility/2006" xmlns:p14="http://schemas.microsoft.com/office/powerpoint/2010/main">
    <mc:Choice Requires="p14">
      <p:transition spd="slow" p14:dur="2000" advTm="29779"/>
    </mc:Choice>
    <mc:Fallback xmlns="">
      <p:transition spd="slow" advTm="297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F91BC83-91E0-4D56-B49C-DF4925F2CE51}"/>
              </a:ext>
            </a:extLst>
          </p:cNvPr>
          <p:cNvSpPr>
            <a:spLocks noGrp="1"/>
          </p:cNvSpPr>
          <p:nvPr>
            <p:ph type="body" idx="4294967295"/>
          </p:nvPr>
        </p:nvSpPr>
        <p:spPr>
          <a:xfrm>
            <a:off x="1175752" y="1106799"/>
            <a:ext cx="1973179" cy="565150"/>
          </a:xfrm>
        </p:spPr>
        <p:txBody>
          <a:bodyPr>
            <a:normAutofit/>
          </a:bodyPr>
          <a:lstStyle/>
          <a:p>
            <a:pPr marL="0" indent="0">
              <a:buNone/>
            </a:pPr>
            <a:r>
              <a:rPr lang="en-CA" sz="1800" b="0" dirty="0"/>
              <a:t>    </a:t>
            </a:r>
            <a:r>
              <a:rPr lang="en-CA" sz="1600" b="0" dirty="0"/>
              <a:t>CRISIS RISK</a:t>
            </a:r>
          </a:p>
        </p:txBody>
      </p:sp>
      <p:pic>
        <p:nvPicPr>
          <p:cNvPr id="5" name="Content Placeholder 4">
            <a:extLst>
              <a:ext uri="{FF2B5EF4-FFF2-40B4-BE49-F238E27FC236}">
                <a16:creationId xmlns:a16="http://schemas.microsoft.com/office/drawing/2014/main" id="{5B9C4A2B-6E6B-457C-925B-8FF29D93B560}"/>
              </a:ext>
            </a:extLst>
          </p:cNvPr>
          <p:cNvPicPr>
            <a:picLocks noGrp="1" noChangeAspect="1"/>
          </p:cNvPicPr>
          <p:nvPr>
            <p:ph sz="half" idx="4294967295"/>
          </p:nvPr>
        </p:nvPicPr>
        <p:blipFill>
          <a:blip r:embed="rId2"/>
          <a:stretch>
            <a:fillRect/>
          </a:stretch>
        </p:blipFill>
        <p:spPr>
          <a:xfrm>
            <a:off x="448234" y="1530307"/>
            <a:ext cx="3250721" cy="2236212"/>
          </a:xfrm>
          <a:prstGeom prst="rect">
            <a:avLst/>
          </a:prstGeom>
        </p:spPr>
      </p:pic>
      <p:sp>
        <p:nvSpPr>
          <p:cNvPr id="10" name="Text Placeholder 9">
            <a:extLst>
              <a:ext uri="{FF2B5EF4-FFF2-40B4-BE49-F238E27FC236}">
                <a16:creationId xmlns:a16="http://schemas.microsoft.com/office/drawing/2014/main" id="{35965CB7-0C1D-4980-B028-D3A415CAECAF}"/>
              </a:ext>
            </a:extLst>
          </p:cNvPr>
          <p:cNvSpPr>
            <a:spLocks noGrp="1"/>
          </p:cNvSpPr>
          <p:nvPr>
            <p:ph type="body" sz="quarter" idx="4294967295"/>
          </p:nvPr>
        </p:nvSpPr>
        <p:spPr>
          <a:xfrm>
            <a:off x="4643437" y="4251172"/>
            <a:ext cx="2905125" cy="576263"/>
          </a:xfrm>
        </p:spPr>
        <p:txBody>
          <a:bodyPr>
            <a:normAutofit/>
          </a:bodyPr>
          <a:lstStyle/>
          <a:p>
            <a:pPr marL="0" indent="0">
              <a:buNone/>
            </a:pPr>
            <a:r>
              <a:rPr lang="en-CA" sz="1600" b="0" dirty="0"/>
              <a:t>ENERGY RESERVES</a:t>
            </a:r>
          </a:p>
        </p:txBody>
      </p:sp>
      <p:sp>
        <p:nvSpPr>
          <p:cNvPr id="2" name="Title 1">
            <a:extLst>
              <a:ext uri="{FF2B5EF4-FFF2-40B4-BE49-F238E27FC236}">
                <a16:creationId xmlns:a16="http://schemas.microsoft.com/office/drawing/2014/main" id="{64C7542B-4591-418D-80B1-C3621AEAD4A3}"/>
              </a:ext>
            </a:extLst>
          </p:cNvPr>
          <p:cNvSpPr>
            <a:spLocks noGrp="1"/>
          </p:cNvSpPr>
          <p:nvPr>
            <p:ph type="title" idx="4294967295"/>
          </p:nvPr>
        </p:nvSpPr>
        <p:spPr>
          <a:xfrm>
            <a:off x="-315022" y="-511849"/>
            <a:ext cx="7523128" cy="2236213"/>
          </a:xfrm>
        </p:spPr>
        <p:txBody>
          <a:bodyPr>
            <a:normAutofit/>
          </a:bodyPr>
          <a:lstStyle/>
          <a:p>
            <a:pPr algn="ctr"/>
            <a:r>
              <a:rPr lang="en-CA" sz="3200" dirty="0">
                <a:solidFill>
                  <a:schemeClr val="bg1"/>
                </a:solidFill>
              </a:rPr>
              <a:t>Check in regularly with your Personal dashboard                </a:t>
            </a:r>
            <a:endParaRPr lang="en-CA" sz="3200" dirty="0">
              <a:solidFill>
                <a:schemeClr val="bg1"/>
              </a:solidFill>
              <a:latin typeface="+mn-lt"/>
            </a:endParaRPr>
          </a:p>
        </p:txBody>
      </p:sp>
      <p:pic>
        <p:nvPicPr>
          <p:cNvPr id="18" name="Content Placeholder 17">
            <a:extLst>
              <a:ext uri="{FF2B5EF4-FFF2-40B4-BE49-F238E27FC236}">
                <a16:creationId xmlns:a16="http://schemas.microsoft.com/office/drawing/2014/main" id="{B21F4047-060B-493B-AB29-EB6B15D4353E}"/>
              </a:ext>
            </a:extLst>
          </p:cNvPr>
          <p:cNvPicPr>
            <a:picLocks noGrp="1"/>
          </p:cNvPicPr>
          <p:nvPr>
            <p:ph sz="quarter" idx="4294967295"/>
          </p:nvPr>
        </p:nvPicPr>
        <p:blipFill>
          <a:blip r:embed="rId3" r:link="rId4">
            <a:extLst>
              <a:ext uri="{28A0092B-C50C-407E-A947-70E740481C1C}">
                <a14:useLocalDpi xmlns:a14="http://schemas.microsoft.com/office/drawing/2010/main" val="0"/>
              </a:ext>
            </a:extLst>
          </a:blip>
          <a:srcRect/>
          <a:stretch>
            <a:fillRect/>
          </a:stretch>
        </p:blipFill>
        <p:spPr bwMode="auto">
          <a:xfrm>
            <a:off x="4182311" y="4732193"/>
            <a:ext cx="3194693" cy="1901687"/>
          </a:xfrm>
          <a:prstGeom prst="rect">
            <a:avLst/>
          </a:prstGeom>
          <a:noFill/>
          <a:ln>
            <a:noFill/>
          </a:ln>
        </p:spPr>
      </p:pic>
      <p:pic>
        <p:nvPicPr>
          <p:cNvPr id="11" name="Picture 10" descr="A picture containing text, device, gauge, meter&#10;&#10;Description automatically generated">
            <a:extLst>
              <a:ext uri="{FF2B5EF4-FFF2-40B4-BE49-F238E27FC236}">
                <a16:creationId xmlns:a16="http://schemas.microsoft.com/office/drawing/2014/main" id="{2468C70B-C883-487B-A2C8-8C63C331E2B6}"/>
              </a:ext>
            </a:extLst>
          </p:cNvPr>
          <p:cNvPicPr>
            <a:picLocks noChangeAspect="1"/>
          </p:cNvPicPr>
          <p:nvPr/>
        </p:nvPicPr>
        <p:blipFill>
          <a:blip r:embed="rId5"/>
          <a:stretch>
            <a:fillRect/>
          </a:stretch>
        </p:blipFill>
        <p:spPr>
          <a:xfrm>
            <a:off x="4182311" y="1509224"/>
            <a:ext cx="3194694" cy="2236212"/>
          </a:xfrm>
          <a:prstGeom prst="rect">
            <a:avLst/>
          </a:prstGeom>
        </p:spPr>
      </p:pic>
      <p:sp>
        <p:nvSpPr>
          <p:cNvPr id="9" name="TextBox 8">
            <a:extLst>
              <a:ext uri="{FF2B5EF4-FFF2-40B4-BE49-F238E27FC236}">
                <a16:creationId xmlns:a16="http://schemas.microsoft.com/office/drawing/2014/main" id="{6C1C22E4-2EFB-7F5B-664D-860604C8E71D}"/>
              </a:ext>
            </a:extLst>
          </p:cNvPr>
          <p:cNvSpPr txBox="1"/>
          <p:nvPr/>
        </p:nvSpPr>
        <p:spPr>
          <a:xfrm>
            <a:off x="4548232" y="1047433"/>
            <a:ext cx="3095536" cy="338554"/>
          </a:xfrm>
          <a:prstGeom prst="rect">
            <a:avLst/>
          </a:prstGeom>
          <a:noFill/>
        </p:spPr>
        <p:txBody>
          <a:bodyPr wrap="square">
            <a:spAutoFit/>
          </a:bodyPr>
          <a:lstStyle/>
          <a:p>
            <a:r>
              <a:rPr lang="en-CA" sz="1600" dirty="0"/>
              <a:t>WINDOW OF TOLERANCE</a:t>
            </a:r>
          </a:p>
        </p:txBody>
      </p:sp>
      <p:sp>
        <p:nvSpPr>
          <p:cNvPr id="13" name="TextBox 12">
            <a:extLst>
              <a:ext uri="{FF2B5EF4-FFF2-40B4-BE49-F238E27FC236}">
                <a16:creationId xmlns:a16="http://schemas.microsoft.com/office/drawing/2014/main" id="{6656713A-3AE6-D08A-EBD9-54FCEAD86C8F}"/>
              </a:ext>
            </a:extLst>
          </p:cNvPr>
          <p:cNvSpPr txBox="1"/>
          <p:nvPr/>
        </p:nvSpPr>
        <p:spPr>
          <a:xfrm>
            <a:off x="5340004" y="995827"/>
            <a:ext cx="2905125" cy="369332"/>
          </a:xfrm>
          <a:prstGeom prst="rect">
            <a:avLst/>
          </a:prstGeom>
          <a:noFill/>
        </p:spPr>
        <p:txBody>
          <a:bodyPr wrap="square">
            <a:spAutoFit/>
          </a:bodyPr>
          <a:lstStyle/>
          <a:p>
            <a:pPr algn="ctr"/>
            <a:endParaRPr lang="en-CA" dirty="0"/>
          </a:p>
        </p:txBody>
      </p:sp>
      <p:sp>
        <p:nvSpPr>
          <p:cNvPr id="14" name="TextBox 13">
            <a:extLst>
              <a:ext uri="{FF2B5EF4-FFF2-40B4-BE49-F238E27FC236}">
                <a16:creationId xmlns:a16="http://schemas.microsoft.com/office/drawing/2014/main" id="{0A57B957-D4CF-7C90-6B0B-FABAE201F352}"/>
              </a:ext>
            </a:extLst>
          </p:cNvPr>
          <p:cNvSpPr txBox="1"/>
          <p:nvPr/>
        </p:nvSpPr>
        <p:spPr>
          <a:xfrm>
            <a:off x="7794161" y="483004"/>
            <a:ext cx="4379898" cy="6832640"/>
          </a:xfrm>
          <a:prstGeom prst="rect">
            <a:avLst/>
          </a:prstGeom>
          <a:noFill/>
        </p:spPr>
        <p:txBody>
          <a:bodyPr wrap="square">
            <a:spAutoFit/>
          </a:bodyPr>
          <a:lstStyle/>
          <a:p>
            <a:r>
              <a:rPr lang="en-CA" sz="2000" dirty="0">
                <a:latin typeface="Arial" panose="020B0604020202020204" pitchFamily="34" charset="0"/>
                <a:cs typeface="Arial" panose="020B0604020202020204" pitchFamily="34" charset="0"/>
              </a:rPr>
              <a:t>Spend a few moments checking in with yourself by asking:</a:t>
            </a:r>
          </a:p>
          <a:p>
            <a:endParaRPr lang="en-CA" sz="2000" dirty="0">
              <a:latin typeface="Arial" panose="020B0604020202020204" pitchFamily="34" charset="0"/>
              <a:cs typeface="Arial" panose="020B0604020202020204" pitchFamily="34" charset="0"/>
            </a:endParaRPr>
          </a:p>
          <a:p>
            <a:r>
              <a:rPr lang="en-CA" sz="2000" dirty="0">
                <a:solidFill>
                  <a:schemeClr val="bg1"/>
                </a:solidFill>
                <a:latin typeface="Arial" panose="020B0604020202020204" pitchFamily="34" charset="0"/>
                <a:cs typeface="Arial" panose="020B0604020202020204" pitchFamily="34" charset="0"/>
              </a:rPr>
              <a:t>1)</a:t>
            </a:r>
            <a:r>
              <a:rPr lang="en-CA" sz="2000" dirty="0">
                <a:latin typeface="Arial" panose="020B0604020202020204" pitchFamily="34" charset="0"/>
                <a:cs typeface="Arial" panose="020B0604020202020204" pitchFamily="34" charset="0"/>
              </a:rPr>
              <a:t>What is the current risk that I’ll experience a state of crisis ?</a:t>
            </a:r>
          </a:p>
          <a:p>
            <a:pPr marL="342900" indent="-342900">
              <a:buAutoNum type="alphaLcParenR"/>
            </a:pPr>
            <a:r>
              <a:rPr lang="en-CA" sz="2000" dirty="0">
                <a:latin typeface="Arial" panose="020B0604020202020204" pitchFamily="34" charset="0"/>
                <a:cs typeface="Arial" panose="020B0604020202020204" pitchFamily="34" charset="0"/>
              </a:rPr>
              <a:t>Low b) Moderate c) high d) very high e) extreme</a:t>
            </a:r>
          </a:p>
          <a:p>
            <a:pPr marL="342900" indent="-342900">
              <a:buAutoNum type="alphaLcParenR"/>
            </a:pPr>
            <a:endParaRPr lang="en-CA" sz="2000" dirty="0">
              <a:latin typeface="Arial" panose="020B0604020202020204" pitchFamily="34" charset="0"/>
              <a:cs typeface="Arial" panose="020B0604020202020204" pitchFamily="34" charset="0"/>
            </a:endParaRPr>
          </a:p>
          <a:p>
            <a:r>
              <a:rPr lang="en-CA" sz="2000" dirty="0">
                <a:solidFill>
                  <a:schemeClr val="bg1"/>
                </a:solidFill>
                <a:latin typeface="Arial" panose="020B0604020202020204" pitchFamily="34" charset="0"/>
                <a:cs typeface="Arial" panose="020B0604020202020204" pitchFamily="34" charset="0"/>
              </a:rPr>
              <a:t>2) </a:t>
            </a:r>
            <a:r>
              <a:rPr lang="en-CA" sz="2000" dirty="0">
                <a:latin typeface="Arial" panose="020B0604020202020204" pitchFamily="34" charset="0"/>
                <a:cs typeface="Arial" panose="020B0604020202020204" pitchFamily="34" charset="0"/>
              </a:rPr>
              <a:t>Am I in the window of tolerance?</a:t>
            </a:r>
          </a:p>
          <a:p>
            <a:r>
              <a:rPr lang="en-CA" sz="2000" dirty="0">
                <a:latin typeface="Arial" panose="020B0604020202020204" pitchFamily="34" charset="0"/>
                <a:cs typeface="Arial" panose="020B0604020202020204" pitchFamily="34" charset="0"/>
              </a:rPr>
              <a:t>a) Yes  b) I’m a little outside c) very outside</a:t>
            </a:r>
          </a:p>
          <a:p>
            <a:endParaRPr lang="en-CA" sz="2000" dirty="0">
              <a:latin typeface="Arial" panose="020B0604020202020204" pitchFamily="34" charset="0"/>
              <a:cs typeface="Arial" panose="020B0604020202020204" pitchFamily="34" charset="0"/>
            </a:endParaRPr>
          </a:p>
          <a:p>
            <a:r>
              <a:rPr lang="en-CA" sz="2000" dirty="0">
                <a:solidFill>
                  <a:schemeClr val="bg1"/>
                </a:solidFill>
                <a:latin typeface="Arial" panose="020B0604020202020204" pitchFamily="34" charset="0"/>
                <a:cs typeface="Arial" panose="020B0604020202020204" pitchFamily="34" charset="0"/>
              </a:rPr>
              <a:t>3) </a:t>
            </a:r>
            <a:r>
              <a:rPr lang="en-CA" sz="2000" dirty="0">
                <a:latin typeface="Arial" panose="020B0604020202020204" pitchFamily="34" charset="0"/>
                <a:cs typeface="Arial" panose="020B0604020202020204" pitchFamily="34" charset="0"/>
              </a:rPr>
              <a:t>What state of activation am I mostly in at the moment?</a:t>
            </a:r>
          </a:p>
          <a:p>
            <a:r>
              <a:rPr lang="en-CA" sz="2000" dirty="0">
                <a:latin typeface="Arial" panose="020B0604020202020204" pitchFamily="34" charset="0"/>
                <a:cs typeface="Arial" panose="020B0604020202020204" pitchFamily="34" charset="0"/>
              </a:rPr>
              <a:t>a) Calm b) Fight c) Flight d) Dissociated e) Depressed?</a:t>
            </a:r>
          </a:p>
          <a:p>
            <a:endParaRPr lang="en-CA" sz="2000" dirty="0">
              <a:latin typeface="Arial" panose="020B0604020202020204" pitchFamily="34" charset="0"/>
              <a:cs typeface="Arial" panose="020B0604020202020204" pitchFamily="34" charset="0"/>
            </a:endParaRPr>
          </a:p>
          <a:p>
            <a:r>
              <a:rPr lang="en-CA" sz="2000" dirty="0">
                <a:solidFill>
                  <a:schemeClr val="bg1"/>
                </a:solidFill>
                <a:latin typeface="Arial" panose="020B0604020202020204" pitchFamily="34" charset="0"/>
                <a:cs typeface="Arial" panose="020B0604020202020204" pitchFamily="34" charset="0"/>
              </a:rPr>
              <a:t>4) </a:t>
            </a:r>
            <a:r>
              <a:rPr lang="en-CA" sz="2000" dirty="0">
                <a:latin typeface="Arial" panose="020B0604020202020204" pitchFamily="34" charset="0"/>
                <a:cs typeface="Arial" panose="020B0604020202020204" pitchFamily="34" charset="0"/>
              </a:rPr>
              <a:t>Where is my energy tank right now?</a:t>
            </a:r>
          </a:p>
          <a:p>
            <a:r>
              <a:rPr lang="en-CA" sz="2000" dirty="0">
                <a:latin typeface="Arial" panose="020B0604020202020204" pitchFamily="34" charset="0"/>
                <a:cs typeface="Arial" panose="020B0604020202020204" pitchFamily="34" charset="0"/>
              </a:rPr>
              <a:t>a) Full b) ¾ c) ½ d) near empty</a:t>
            </a:r>
          </a:p>
          <a:p>
            <a:pPr marL="342900" indent="-342900">
              <a:buAutoNum type="alphaLcParenR"/>
            </a:pPr>
            <a:endParaRPr lang="en-CA" sz="2000" dirty="0"/>
          </a:p>
          <a:p>
            <a:endParaRPr lang="en-CA" dirty="0"/>
          </a:p>
        </p:txBody>
      </p:sp>
      <p:pic>
        <p:nvPicPr>
          <p:cNvPr id="15" name="Picture 14">
            <a:extLst>
              <a:ext uri="{FF2B5EF4-FFF2-40B4-BE49-F238E27FC236}">
                <a16:creationId xmlns:a16="http://schemas.microsoft.com/office/drawing/2014/main" id="{58C24F7D-76DA-40CB-D43C-DD85B494A8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234" y="4732194"/>
            <a:ext cx="3250721" cy="1901688"/>
          </a:xfrm>
          <a:prstGeom prst="rect">
            <a:avLst/>
          </a:prstGeom>
        </p:spPr>
      </p:pic>
      <p:sp>
        <p:nvSpPr>
          <p:cNvPr id="17" name="TextBox 16">
            <a:extLst>
              <a:ext uri="{FF2B5EF4-FFF2-40B4-BE49-F238E27FC236}">
                <a16:creationId xmlns:a16="http://schemas.microsoft.com/office/drawing/2014/main" id="{A0952846-C81F-53E6-4612-60BCEAC1B84B}"/>
              </a:ext>
            </a:extLst>
          </p:cNvPr>
          <p:cNvSpPr txBox="1"/>
          <p:nvPr/>
        </p:nvSpPr>
        <p:spPr>
          <a:xfrm>
            <a:off x="941384" y="4251172"/>
            <a:ext cx="2314327" cy="338554"/>
          </a:xfrm>
          <a:prstGeom prst="rect">
            <a:avLst/>
          </a:prstGeom>
          <a:noFill/>
        </p:spPr>
        <p:txBody>
          <a:bodyPr wrap="square">
            <a:spAutoFit/>
          </a:bodyPr>
          <a:lstStyle/>
          <a:p>
            <a:r>
              <a:rPr lang="en-CA" sz="1600" dirty="0"/>
              <a:t>STATE OF ACTIVATION</a:t>
            </a:r>
          </a:p>
        </p:txBody>
      </p:sp>
    </p:spTree>
    <p:extLst>
      <p:ext uri="{BB962C8B-B14F-4D97-AF65-F5344CB8AC3E}">
        <p14:creationId xmlns:p14="http://schemas.microsoft.com/office/powerpoint/2010/main" val="390786705"/>
      </p:ext>
    </p:extLst>
  </p:cSld>
  <p:clrMapOvr>
    <a:masterClrMapping/>
  </p:clrMapOvr>
  <mc:AlternateContent xmlns:mc="http://schemas.openxmlformats.org/markup-compatibility/2006" xmlns:p14="http://schemas.microsoft.com/office/powerpoint/2010/main">
    <mc:Choice Requires="p14">
      <p:transition spd="med" p14:dur="700" advTm="87897">
        <p:fade/>
      </p:transition>
    </mc:Choice>
    <mc:Fallback xmlns="">
      <p:transition spd="med" advTm="878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P spid="9"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32908A9-6BC6-4C10-8EAD-564D59627163}"/>
              </a:ext>
            </a:extLst>
          </p:cNvPr>
          <p:cNvSpPr>
            <a:spLocks noGrp="1"/>
          </p:cNvSpPr>
          <p:nvPr>
            <p:ph idx="4294967295"/>
          </p:nvPr>
        </p:nvSpPr>
        <p:spPr>
          <a:xfrm>
            <a:off x="4505325" y="603250"/>
            <a:ext cx="7686675" cy="5919788"/>
          </a:xfrm>
        </p:spPr>
        <p:txBody>
          <a:bodyPr anchor="ctr">
            <a:normAutofit lnSpcReduction="10000"/>
          </a:bodyPr>
          <a:lstStyle/>
          <a:p>
            <a:r>
              <a:rPr lang="en-CA" sz="2000" dirty="0">
                <a:latin typeface="Arial" panose="020B0604020202020204" pitchFamily="34" charset="0"/>
                <a:cs typeface="Arial" panose="020B0604020202020204" pitchFamily="34" charset="0"/>
              </a:rPr>
              <a:t>The imaginary </a:t>
            </a:r>
            <a:r>
              <a:rPr lang="en-CA" sz="2000" dirty="0">
                <a:solidFill>
                  <a:schemeClr val="bg1"/>
                </a:solidFill>
                <a:latin typeface="Arial" panose="020B0604020202020204" pitchFamily="34" charset="0"/>
                <a:cs typeface="Arial" panose="020B0604020202020204" pitchFamily="34" charset="0"/>
              </a:rPr>
              <a:t>crisis risk, energy reserve, window of tolerance and  state of activation </a:t>
            </a:r>
            <a:r>
              <a:rPr lang="en-CA" sz="2000" dirty="0">
                <a:latin typeface="Arial" panose="020B0604020202020204" pitchFamily="34" charset="0"/>
                <a:cs typeface="Arial" panose="020B0604020202020204" pitchFamily="34" charset="0"/>
              </a:rPr>
              <a:t>“personal dashboard” or  “instrument panel”,  helps us to be mindful of the state of our body and mind and tells us if we’re are in a hole or at risk of falling into one.</a:t>
            </a:r>
          </a:p>
          <a:p>
            <a:r>
              <a:rPr lang="en-CA" sz="2000" dirty="0">
                <a:latin typeface="Arial" panose="020B0604020202020204" pitchFamily="34" charset="0"/>
                <a:cs typeface="Arial" panose="020B0604020202020204" pitchFamily="34" charset="0"/>
              </a:rPr>
              <a:t>Check in with these imaginary “instruments”  which will give you critical information about yourself, just like a car’s dashboard gives you important information about the state of a car. </a:t>
            </a:r>
          </a:p>
          <a:p>
            <a:r>
              <a:rPr lang="en-CA" sz="2000" dirty="0">
                <a:latin typeface="Arial" panose="020B0604020202020204" pitchFamily="34" charset="0"/>
                <a:cs typeface="Arial" panose="020B0604020202020204" pitchFamily="34" charset="0"/>
              </a:rPr>
              <a:t>Much of the time, we are on automatic pilot and unaware of what is happening to our bodies and minds. Being on automatic pilot keeps us from trying to influence or manage what is going on with us.</a:t>
            </a:r>
          </a:p>
          <a:p>
            <a:r>
              <a:rPr lang="en-CA" sz="2000" dirty="0">
                <a:latin typeface="Arial" panose="020B0604020202020204" pitchFamily="34" charset="0"/>
                <a:cs typeface="Arial" panose="020B0604020202020204" pitchFamily="34" charset="0"/>
              </a:rPr>
              <a:t>Developing an imaginary  personal dashboard is one of  Simple’s mindfulness or self-awareness strategies. We will devote Monday October 27</a:t>
            </a:r>
            <a:r>
              <a:rPr lang="en-CA" sz="2000" baseline="30000" dirty="0">
                <a:latin typeface="Arial" panose="020B0604020202020204" pitchFamily="34" charset="0"/>
                <a:cs typeface="Arial" panose="020B0604020202020204" pitchFamily="34" charset="0"/>
              </a:rPr>
              <a:t>th</a:t>
            </a:r>
            <a:r>
              <a:rPr lang="en-CA" sz="2000" dirty="0">
                <a:latin typeface="Arial" panose="020B0604020202020204" pitchFamily="34" charset="0"/>
                <a:cs typeface="Arial" panose="020B0604020202020204" pitchFamily="34" charset="0"/>
              </a:rPr>
              <a:t>  boing’s group to crafting a personal dashboard.</a:t>
            </a:r>
          </a:p>
          <a:p>
            <a:r>
              <a:rPr lang="en-CA" sz="2000" dirty="0">
                <a:latin typeface="Arial" panose="020B0604020202020204" pitchFamily="34" charset="0"/>
                <a:cs typeface="Arial" panose="020B0604020202020204" pitchFamily="34" charset="0"/>
              </a:rPr>
              <a:t>Until you’re able to automatically visualize a dashboard in your mind, it’s helpful to craft an actual one for yourself. This might also help other people around you be aware of your states. </a:t>
            </a:r>
          </a:p>
          <a:p>
            <a:r>
              <a:rPr lang="en-CA" sz="2000" dirty="0">
                <a:latin typeface="Arial" panose="020B0604020202020204" pitchFamily="34" charset="0"/>
                <a:cs typeface="Arial" panose="020B0604020202020204" pitchFamily="34" charset="0"/>
              </a:rPr>
              <a:t>The dashboard includes 4 gauges: 1. window of tolerance, 2. crisis risk 3. energy reserves or balance and 4. state of activation</a:t>
            </a:r>
          </a:p>
        </p:txBody>
      </p:sp>
      <p:pic>
        <p:nvPicPr>
          <p:cNvPr id="2" name="Content Placeholder 4">
            <a:extLst>
              <a:ext uri="{FF2B5EF4-FFF2-40B4-BE49-F238E27FC236}">
                <a16:creationId xmlns:a16="http://schemas.microsoft.com/office/drawing/2014/main" id="{3B2DB399-00D2-5BFB-B046-9E16F3741BCE}"/>
              </a:ext>
            </a:extLst>
          </p:cNvPr>
          <p:cNvPicPr>
            <a:picLocks noChangeAspect="1"/>
          </p:cNvPicPr>
          <p:nvPr/>
        </p:nvPicPr>
        <p:blipFill>
          <a:blip r:embed="rId2"/>
          <a:stretch>
            <a:fillRect/>
          </a:stretch>
        </p:blipFill>
        <p:spPr>
          <a:xfrm>
            <a:off x="75763" y="1380419"/>
            <a:ext cx="2094874" cy="1702455"/>
          </a:xfrm>
          <a:prstGeom prst="rect">
            <a:avLst/>
          </a:prstGeom>
        </p:spPr>
      </p:pic>
      <p:pic>
        <p:nvPicPr>
          <p:cNvPr id="3" name="Content Placeholder 17">
            <a:extLst>
              <a:ext uri="{FF2B5EF4-FFF2-40B4-BE49-F238E27FC236}">
                <a16:creationId xmlns:a16="http://schemas.microsoft.com/office/drawing/2014/main" id="{6F2E23E3-FAC8-2677-9402-40A562A0C8E4}"/>
              </a:ext>
            </a:extLst>
          </p:cNvPr>
          <p:cNvPicPr>
            <a:picLocks/>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262155" y="3336914"/>
            <a:ext cx="1950235" cy="1670957"/>
          </a:xfrm>
          <a:prstGeom prst="rect">
            <a:avLst/>
          </a:prstGeom>
          <a:noFill/>
          <a:ln>
            <a:noFill/>
          </a:ln>
        </p:spPr>
      </p:pic>
      <p:pic>
        <p:nvPicPr>
          <p:cNvPr id="4" name="Picture 3" descr="A picture containing text, device, gauge, meter&#10;&#10;Description automatically generated">
            <a:extLst>
              <a:ext uri="{FF2B5EF4-FFF2-40B4-BE49-F238E27FC236}">
                <a16:creationId xmlns:a16="http://schemas.microsoft.com/office/drawing/2014/main" id="{6ABC2842-622D-99C3-216D-B1E407E99144}"/>
              </a:ext>
            </a:extLst>
          </p:cNvPr>
          <p:cNvPicPr>
            <a:picLocks noChangeAspect="1"/>
          </p:cNvPicPr>
          <p:nvPr/>
        </p:nvPicPr>
        <p:blipFill>
          <a:blip r:embed="rId5"/>
          <a:stretch>
            <a:fillRect/>
          </a:stretch>
        </p:blipFill>
        <p:spPr>
          <a:xfrm>
            <a:off x="2262155" y="1373888"/>
            <a:ext cx="1950235" cy="1702455"/>
          </a:xfrm>
          <a:prstGeom prst="rect">
            <a:avLst/>
          </a:prstGeom>
        </p:spPr>
      </p:pic>
      <p:sp>
        <p:nvSpPr>
          <p:cNvPr id="11" name="TextBox 10">
            <a:extLst>
              <a:ext uri="{FF2B5EF4-FFF2-40B4-BE49-F238E27FC236}">
                <a16:creationId xmlns:a16="http://schemas.microsoft.com/office/drawing/2014/main" id="{7B19A2E5-A12A-C5C5-8EA3-54618C1C93C6}"/>
              </a:ext>
            </a:extLst>
          </p:cNvPr>
          <p:cNvSpPr txBox="1"/>
          <p:nvPr/>
        </p:nvSpPr>
        <p:spPr>
          <a:xfrm>
            <a:off x="491074" y="0"/>
            <a:ext cx="11990581" cy="523220"/>
          </a:xfrm>
          <a:prstGeom prst="rect">
            <a:avLst/>
          </a:prstGeom>
          <a:noFill/>
        </p:spPr>
        <p:txBody>
          <a:bodyPr wrap="square">
            <a:spAutoFit/>
          </a:bodyPr>
          <a:lstStyle/>
          <a:p>
            <a:r>
              <a:rPr lang="en-CA" sz="2800" dirty="0">
                <a:solidFill>
                  <a:schemeClr val="bg1"/>
                </a:solidFill>
              </a:rPr>
              <a:t>STEP 2. SIMPLE MINDFUL DASHBOARD: SELF-AWARENESS  STRATEGIES</a:t>
            </a:r>
            <a:endParaRPr lang="en-CA" sz="2800" dirty="0"/>
          </a:p>
        </p:txBody>
      </p:sp>
      <p:pic>
        <p:nvPicPr>
          <p:cNvPr id="7" name="Picture 6">
            <a:extLst>
              <a:ext uri="{FF2B5EF4-FFF2-40B4-BE49-F238E27FC236}">
                <a16:creationId xmlns:a16="http://schemas.microsoft.com/office/drawing/2014/main" id="{7349A504-4252-98C3-9D88-9B814F50D0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86" y="3336914"/>
            <a:ext cx="2071251" cy="1670957"/>
          </a:xfrm>
          <a:prstGeom prst="rect">
            <a:avLst/>
          </a:prstGeom>
        </p:spPr>
      </p:pic>
    </p:spTree>
    <p:extLst>
      <p:ext uri="{BB962C8B-B14F-4D97-AF65-F5344CB8AC3E}">
        <p14:creationId xmlns:p14="http://schemas.microsoft.com/office/powerpoint/2010/main" val="2981887177"/>
      </p:ext>
    </p:extLst>
  </p:cSld>
  <p:clrMapOvr>
    <a:masterClrMapping/>
  </p:clrMapOvr>
  <mc:AlternateContent xmlns:mc="http://schemas.openxmlformats.org/markup-compatibility/2006" xmlns:p14="http://schemas.microsoft.com/office/powerpoint/2010/main">
    <mc:Choice Requires="p14">
      <p:transition spd="slow" p14:dur="2000" advTm="18549"/>
    </mc:Choice>
    <mc:Fallback xmlns="">
      <p:transition spd="slow" advTm="185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030A2F-1B59-4626-500A-2FD0943552CD}"/>
              </a:ext>
            </a:extLst>
          </p:cNvPr>
          <p:cNvSpPr txBox="1"/>
          <p:nvPr/>
        </p:nvSpPr>
        <p:spPr>
          <a:xfrm>
            <a:off x="2145322" y="337011"/>
            <a:ext cx="8546123" cy="584775"/>
          </a:xfrm>
          <a:prstGeom prst="rect">
            <a:avLst/>
          </a:prstGeom>
          <a:noFill/>
        </p:spPr>
        <p:txBody>
          <a:bodyPr wrap="square">
            <a:spAutoFit/>
          </a:bodyPr>
          <a:lstStyle/>
          <a:p>
            <a:r>
              <a:rPr lang="en-CA" sz="3200" dirty="0">
                <a:solidFill>
                  <a:schemeClr val="bg1"/>
                </a:solidFill>
              </a:rPr>
              <a:t>TOOL PRACTICE- DEVELOPING A CRISIS PLAN</a:t>
            </a:r>
            <a:endParaRPr lang="en-CA" sz="3200" dirty="0"/>
          </a:p>
        </p:txBody>
      </p:sp>
      <p:sp>
        <p:nvSpPr>
          <p:cNvPr id="5" name="TextBox 4">
            <a:extLst>
              <a:ext uri="{FF2B5EF4-FFF2-40B4-BE49-F238E27FC236}">
                <a16:creationId xmlns:a16="http://schemas.microsoft.com/office/drawing/2014/main" id="{CDA1BFAA-649F-0AF3-E906-D073EE7BF78F}"/>
              </a:ext>
            </a:extLst>
          </p:cNvPr>
          <p:cNvSpPr txBox="1"/>
          <p:nvPr/>
        </p:nvSpPr>
        <p:spPr>
          <a:xfrm>
            <a:off x="4264597" y="1710137"/>
            <a:ext cx="7485051" cy="3416320"/>
          </a:xfrm>
          <a:prstGeom prst="rect">
            <a:avLst/>
          </a:prstGeom>
          <a:noFill/>
        </p:spPr>
        <p:txBody>
          <a:bodyPr wrap="square">
            <a:spAutoFit/>
          </a:bodyPr>
          <a:lstStyle/>
          <a:p>
            <a:pPr marL="285750" indent="-285750">
              <a:buFont typeface="Arial" panose="020B0604020202020204" pitchFamily="34" charset="0"/>
              <a:buChar char="•"/>
            </a:pPr>
            <a:r>
              <a:rPr lang="en-CA" sz="2400" dirty="0"/>
              <a:t>In 3 weeks, week 5 of the course, we will practice doing a crisis plan with Chris.</a:t>
            </a:r>
          </a:p>
          <a:p>
            <a:pPr marL="285750" indent="-285750">
              <a:buFont typeface="Arial" panose="020B0604020202020204" pitchFamily="34" charset="0"/>
              <a:buChar char="•"/>
            </a:pPr>
            <a:r>
              <a:rPr lang="en-CA" sz="2400" dirty="0"/>
              <a:t>In 4 weeks, week 6 of the course we’ll practice the second tool holes diary cards with Ashley</a:t>
            </a:r>
          </a:p>
          <a:p>
            <a:pPr marL="285750" indent="-285750">
              <a:buFont typeface="Arial" panose="020B0604020202020204" pitchFamily="34" charset="0"/>
              <a:buChar char="•"/>
            </a:pPr>
            <a:r>
              <a:rPr lang="en-CA" sz="2400" dirty="0"/>
              <a:t>Email us if you’d like to volunteer for a Wednesday practice.</a:t>
            </a:r>
          </a:p>
          <a:p>
            <a:pPr marL="285750" indent="-285750">
              <a:buFont typeface="Arial" panose="020B0604020202020204" pitchFamily="34" charset="0"/>
              <a:buChar char="•"/>
            </a:pPr>
            <a:r>
              <a:rPr lang="en-CA" sz="2400" dirty="0"/>
              <a:t>We will also be practicing using the tools and skills in the boing group on Mondays.(starts October 27</a:t>
            </a:r>
            <a:r>
              <a:rPr lang="en-CA" sz="2400" baseline="30000" dirty="0"/>
              <a:t>th</a:t>
            </a:r>
            <a:r>
              <a:rPr lang="en-CA" sz="2400" dirty="0"/>
              <a:t> 1-2:30 pm on zoom and at 444 Douro St. 2</a:t>
            </a:r>
            <a:r>
              <a:rPr lang="en-CA" sz="2400" baseline="30000" dirty="0"/>
              <a:t>nd</a:t>
            </a:r>
            <a:r>
              <a:rPr lang="en-CA" sz="2400" dirty="0"/>
              <a:t> floor boardroom)</a:t>
            </a:r>
          </a:p>
        </p:txBody>
      </p:sp>
      <p:pic>
        <p:nvPicPr>
          <p:cNvPr id="7" name="Picture 6" descr="Colorful hands in the air&#10;&#10;Description automatically generated">
            <a:extLst>
              <a:ext uri="{FF2B5EF4-FFF2-40B4-BE49-F238E27FC236}">
                <a16:creationId xmlns:a16="http://schemas.microsoft.com/office/drawing/2014/main" id="{946BDF08-4E1A-A5DA-37C4-11572218EB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020" y="1710137"/>
            <a:ext cx="3787708" cy="3029387"/>
          </a:xfrm>
          <a:prstGeom prst="rect">
            <a:avLst/>
          </a:prstGeom>
        </p:spPr>
      </p:pic>
    </p:spTree>
    <p:extLst>
      <p:ext uri="{BB962C8B-B14F-4D97-AF65-F5344CB8AC3E}">
        <p14:creationId xmlns:p14="http://schemas.microsoft.com/office/powerpoint/2010/main" val="11984561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79F3491-6ED1-21A2-C50C-E15DDD3780D7}"/>
              </a:ext>
            </a:extLst>
          </p:cNvPr>
          <p:cNvSpPr txBox="1"/>
          <p:nvPr/>
        </p:nvSpPr>
        <p:spPr>
          <a:xfrm>
            <a:off x="106539" y="691632"/>
            <a:ext cx="12191999" cy="5878532"/>
          </a:xfrm>
          <a:prstGeom prst="rect">
            <a:avLst/>
          </a:prstGeom>
          <a:noFill/>
        </p:spPr>
        <p:txBody>
          <a:bodyPr wrap="square">
            <a:spAutoFit/>
          </a:bodyPr>
          <a:lstStyle/>
          <a:p>
            <a:endParaRPr lang="en-CA"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A brief description of each the gauges in the personal dashboard:</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1 the crisis risk gauge </a:t>
            </a:r>
            <a:r>
              <a:rPr lang="en-US" sz="2000" dirty="0">
                <a:latin typeface="Arial" panose="020B0604020202020204" pitchFamily="34" charset="0"/>
                <a:cs typeface="Arial" panose="020B0604020202020204" pitchFamily="34" charset="0"/>
              </a:rPr>
              <a:t>– provincial and national parks often prominently display forest fire risk signs. It may be helpful to think of our current risk of  tipping into a crisis state in this way. This awareness can help us decide if you need to take precautions to prevent imminent crisis.</a:t>
            </a:r>
          </a:p>
          <a:p>
            <a:endParaRPr lang="en-US" sz="2000" dirty="0">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2 the state of activation gauge- </a:t>
            </a:r>
            <a:r>
              <a:rPr lang="en-US" sz="2000" dirty="0">
                <a:latin typeface="Arial" panose="020B0604020202020204" pitchFamily="34" charset="0"/>
                <a:cs typeface="Arial" panose="020B0604020202020204" pitchFamily="34" charset="0"/>
              </a:rPr>
              <a:t>we have a range of possible states of physiological activation. We most like to be calm or alert. We can however become hyperactivated into fight/flight or </a:t>
            </a:r>
            <a:r>
              <a:rPr lang="en-US" sz="2000" dirty="0" err="1">
                <a:latin typeface="Arial" panose="020B0604020202020204" pitchFamily="34" charset="0"/>
                <a:cs typeface="Arial" panose="020B0604020202020204" pitchFamily="34" charset="0"/>
              </a:rPr>
              <a:t>hypoactivated</a:t>
            </a:r>
            <a:r>
              <a:rPr lang="en-US" sz="2000" dirty="0">
                <a:latin typeface="Arial" panose="020B0604020202020204" pitchFamily="34" charset="0"/>
                <a:cs typeface="Arial" panose="020B0604020202020204" pitchFamily="34" charset="0"/>
              </a:rPr>
              <a:t> into dissociated/depressed states. What state are you in? </a:t>
            </a:r>
          </a:p>
          <a:p>
            <a:endParaRPr lang="en-US" sz="2000" dirty="0">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3. The window of tolerance gauge </a:t>
            </a:r>
            <a:r>
              <a:rPr lang="en-US" sz="2000" dirty="0">
                <a:latin typeface="Arial" panose="020B0604020202020204" pitchFamily="34" charset="0"/>
                <a:cs typeface="Arial" panose="020B0604020202020204" pitchFamily="34" charset="0"/>
              </a:rPr>
              <a:t>– this is like the oil temperature gauge in a car. Ideally, it's neither cold nor too hot but somewhere in the middle. Similarly, the optimal stage of activation for people is known as the window of tolerance in which we are calm or alert. When we are hypo activated or too cold, we are depressed or dissociated. When we are hyper activated or too hot, we are in fight or flight.</a:t>
            </a:r>
          </a:p>
          <a:p>
            <a:endParaRPr lang="en-US" sz="2000" dirty="0">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4. The energy reserve gauge </a:t>
            </a:r>
            <a:r>
              <a:rPr lang="en-US" sz="2000" dirty="0">
                <a:latin typeface="Arial" panose="020B0604020202020204" pitchFamily="34" charset="0"/>
                <a:cs typeface="Arial" panose="020B0604020202020204" pitchFamily="34" charset="0"/>
              </a:rPr>
              <a:t>– this is like the fuel gauge. It can be full when we're rested and have lots of energy, or it can be empty when we’re very tired.</a:t>
            </a:r>
          </a:p>
          <a:p>
            <a:endParaRPr lang="en-US" dirty="0"/>
          </a:p>
        </p:txBody>
      </p:sp>
      <p:sp>
        <p:nvSpPr>
          <p:cNvPr id="3" name="TextBox 2">
            <a:extLst>
              <a:ext uri="{FF2B5EF4-FFF2-40B4-BE49-F238E27FC236}">
                <a16:creationId xmlns:a16="http://schemas.microsoft.com/office/drawing/2014/main" id="{174C84CF-9AB9-6FCB-A132-ECAFEE23C837}"/>
              </a:ext>
            </a:extLst>
          </p:cNvPr>
          <p:cNvSpPr txBox="1"/>
          <p:nvPr/>
        </p:nvSpPr>
        <p:spPr>
          <a:xfrm>
            <a:off x="2790423" y="127181"/>
            <a:ext cx="8307505" cy="707886"/>
          </a:xfrm>
          <a:prstGeom prst="rect">
            <a:avLst/>
          </a:prstGeom>
          <a:noFill/>
        </p:spPr>
        <p:txBody>
          <a:bodyPr wrap="square">
            <a:spAutoFit/>
          </a:bodyPr>
          <a:lstStyle/>
          <a:p>
            <a:r>
              <a:rPr lang="en-CA" sz="4000" dirty="0">
                <a:solidFill>
                  <a:schemeClr val="bg1"/>
                </a:solidFill>
              </a:rPr>
              <a:t>THE PERSONAL DASHBOARD</a:t>
            </a:r>
            <a:endParaRPr lang="en-US" sz="4000" dirty="0">
              <a:solidFill>
                <a:schemeClr val="bg1"/>
              </a:solidFill>
            </a:endParaRPr>
          </a:p>
        </p:txBody>
      </p:sp>
    </p:spTree>
    <p:extLst>
      <p:ext uri="{BB962C8B-B14F-4D97-AF65-F5344CB8AC3E}">
        <p14:creationId xmlns:p14="http://schemas.microsoft.com/office/powerpoint/2010/main" val="759492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92945A-F5C5-A28E-E3A1-58ECF79A3271}"/>
              </a:ext>
            </a:extLst>
          </p:cNvPr>
          <p:cNvSpPr txBox="1"/>
          <p:nvPr/>
        </p:nvSpPr>
        <p:spPr>
          <a:xfrm>
            <a:off x="3325906" y="0"/>
            <a:ext cx="8973669"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Arial" panose="020B0604020202020204" pitchFamily="34" charset="0"/>
              </a:rPr>
              <a:t>In the course we will encourage you to track not only your </a:t>
            </a:r>
            <a:r>
              <a:rPr lang="en-CA" sz="2000" dirty="0">
                <a:latin typeface="Arial" panose="020B0604020202020204" pitchFamily="34" charset="0"/>
                <a:cs typeface="Arial" panose="020B0604020202020204" pitchFamily="34" charset="0"/>
              </a:rPr>
              <a:t>crisis risk, energy reserves, and  state of activation but also, using the holes diary card, if you’re in a “hole”. Tracking is an excellent way of developing mindfulness.</a:t>
            </a:r>
          </a:p>
          <a:p>
            <a:pPr marL="285750" indent="-285750">
              <a:buFont typeface="Arial" panose="020B0604020202020204" pitchFamily="34" charset="0"/>
              <a:buChar char="•"/>
            </a:pPr>
            <a:r>
              <a:rPr lang="en-US" sz="2000" b="0" i="0" dirty="0">
                <a:effectLst/>
                <a:latin typeface="Arial" panose="020B0604020202020204" pitchFamily="34" charset="0"/>
              </a:rPr>
              <a:t>Tracking these and other things like sleep, exercise, or stress has a lot of benefits, both for self-awareness and for long-term health. </a:t>
            </a:r>
          </a:p>
          <a:p>
            <a:pPr marL="285750" indent="-285750">
              <a:buFont typeface="Arial" panose="020B0604020202020204" pitchFamily="34" charset="0"/>
              <a:buChar char="•"/>
            </a:pPr>
            <a:r>
              <a:rPr lang="en-US" sz="2000" b="0" i="0" dirty="0">
                <a:effectLst/>
                <a:latin typeface="Arial" panose="020B0604020202020204" pitchFamily="34" charset="0"/>
              </a:rPr>
              <a:t>When you track, you begin to notice connections: Ex: Poor sleep and higher stress the next day. More exercise leading to better mood or energy. Stress spikes tied to certain activities or times. This awareness helps you see patterns you might otherwise miss.</a:t>
            </a:r>
          </a:p>
          <a:p>
            <a:pPr marL="285750" indent="-285750">
              <a:buFont typeface="Arial" panose="020B0604020202020204" pitchFamily="34" charset="0"/>
              <a:buChar char="•"/>
            </a:pPr>
            <a:r>
              <a:rPr lang="en-US" sz="2000" b="0" i="0" dirty="0">
                <a:effectLst/>
                <a:latin typeface="Arial" panose="020B0604020202020204" pitchFamily="34" charset="0"/>
              </a:rPr>
              <a:t>Seeing progress, like more steps walked, longer sleep, or steadier stress levels, can be motivating. It makes the invisible visible, which often encourages people to stick with healthy habits.</a:t>
            </a:r>
          </a:p>
          <a:p>
            <a:pPr marL="285750" indent="-285750">
              <a:buFont typeface="Arial" panose="020B0604020202020204" pitchFamily="34" charset="0"/>
              <a:buChar char="•"/>
            </a:pPr>
            <a:r>
              <a:rPr lang="en-US" sz="2000" b="0" i="0" dirty="0">
                <a:effectLst/>
                <a:latin typeface="Arial" panose="020B0604020202020204" pitchFamily="34" charset="0"/>
              </a:rPr>
              <a:t>Tracking helps you catch small problems before they grow: Sleep getting shorter each week. Resting heart rate creeping up. Stress scores staying high for too long. This can prompt adjustments before health really suffers.</a:t>
            </a:r>
          </a:p>
          <a:p>
            <a:pPr marL="285750" indent="-285750">
              <a:buFont typeface="Arial" panose="020B0604020202020204" pitchFamily="34" charset="0"/>
              <a:buChar char="•"/>
            </a:pPr>
            <a:r>
              <a:rPr lang="en-US" sz="2000" b="0" i="0" dirty="0">
                <a:effectLst/>
                <a:latin typeface="Arial" panose="020B0604020202020204" pitchFamily="34" charset="0"/>
              </a:rPr>
              <a:t>With data about yourself, you can make choices that actually fit your life: Adjusting bedtime routines. Knowing what type or amount of exercise helps. Recognizing which coping strategies lower stress.</a:t>
            </a:r>
          </a:p>
          <a:p>
            <a:pPr marL="285750" indent="-285750">
              <a:buFont typeface="Arial" panose="020B0604020202020204" pitchFamily="34" charset="0"/>
              <a:buChar char="•"/>
            </a:pPr>
            <a:r>
              <a:rPr lang="en-US" sz="2000" b="0" i="0" dirty="0">
                <a:effectLst/>
                <a:latin typeface="Arial" panose="020B0604020202020204" pitchFamily="34" charset="0"/>
              </a:rPr>
              <a:t>Over time, the data becomes a kind of mirror. You see not only what happens but how you respond. For example: “When I meditate, my stress score drops the most,” or “If I skip workouts, my sleep worsens.”</a:t>
            </a:r>
            <a:endParaRPr lang="en-CA" sz="2000" dirty="0"/>
          </a:p>
        </p:txBody>
      </p:sp>
      <p:sp>
        <p:nvSpPr>
          <p:cNvPr id="5" name="TextBox 4">
            <a:extLst>
              <a:ext uri="{FF2B5EF4-FFF2-40B4-BE49-F238E27FC236}">
                <a16:creationId xmlns:a16="http://schemas.microsoft.com/office/drawing/2014/main" id="{B2437A6B-6374-5F02-7706-7C10A799CFC2}"/>
              </a:ext>
            </a:extLst>
          </p:cNvPr>
          <p:cNvSpPr txBox="1"/>
          <p:nvPr/>
        </p:nvSpPr>
        <p:spPr>
          <a:xfrm>
            <a:off x="434787" y="595217"/>
            <a:ext cx="6122894" cy="646331"/>
          </a:xfrm>
          <a:prstGeom prst="rect">
            <a:avLst/>
          </a:prstGeom>
          <a:noFill/>
        </p:spPr>
        <p:txBody>
          <a:bodyPr wrap="square">
            <a:spAutoFit/>
          </a:bodyPr>
          <a:lstStyle/>
          <a:p>
            <a:r>
              <a:rPr lang="en-US" sz="3600" b="0" i="0" dirty="0">
                <a:solidFill>
                  <a:srgbClr val="222222"/>
                </a:solidFill>
                <a:effectLst/>
                <a:latin typeface="Arial" panose="020B0604020202020204" pitchFamily="34" charset="0"/>
              </a:rPr>
              <a:t>TRACKING</a:t>
            </a:r>
            <a:endParaRPr lang="en-CA" sz="3600" dirty="0"/>
          </a:p>
        </p:txBody>
      </p:sp>
      <p:pic>
        <p:nvPicPr>
          <p:cNvPr id="1026" name="Picture 2" descr="Size Chart Order Oura Ring Oura Ring Review: 'I've Tried Dozens Of ...">
            <a:extLst>
              <a:ext uri="{FF2B5EF4-FFF2-40B4-BE49-F238E27FC236}">
                <a16:creationId xmlns:a16="http://schemas.microsoft.com/office/drawing/2014/main" id="{097308A3-BF32-ABE9-FBB6-A5A0277BDD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691" y="1317812"/>
            <a:ext cx="3152215" cy="309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8193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F66F8-CBFC-FEBB-D853-6F1AF34C4A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9EDCD4-CE0B-0035-A34D-26ABF23A65DF}"/>
              </a:ext>
            </a:extLst>
          </p:cNvPr>
          <p:cNvSpPr>
            <a:spLocks noGrp="1"/>
          </p:cNvSpPr>
          <p:nvPr>
            <p:ph type="title" idx="4294967295"/>
          </p:nvPr>
        </p:nvSpPr>
        <p:spPr>
          <a:xfrm>
            <a:off x="-463374" y="80654"/>
            <a:ext cx="6651057" cy="1279525"/>
          </a:xfrm>
        </p:spPr>
        <p:txBody>
          <a:bodyPr>
            <a:normAutofit/>
          </a:bodyPr>
          <a:lstStyle/>
          <a:p>
            <a:pPr algn="ctr"/>
            <a:r>
              <a:rPr lang="en-CA" sz="3200" b="1" dirty="0">
                <a:solidFill>
                  <a:schemeClr val="bg1"/>
                </a:solidFill>
              </a:rPr>
              <a:t>four techniques AND strategies FOR TOOL USE </a:t>
            </a:r>
          </a:p>
        </p:txBody>
      </p:sp>
      <p:sp>
        <p:nvSpPr>
          <p:cNvPr id="3" name="Content Placeholder 2">
            <a:extLst>
              <a:ext uri="{FF2B5EF4-FFF2-40B4-BE49-F238E27FC236}">
                <a16:creationId xmlns:a16="http://schemas.microsoft.com/office/drawing/2014/main" id="{C137E312-9099-106F-2D8C-3C4C7B96F105}"/>
              </a:ext>
            </a:extLst>
          </p:cNvPr>
          <p:cNvSpPr>
            <a:spLocks noGrp="1"/>
          </p:cNvSpPr>
          <p:nvPr>
            <p:ph idx="4294967295"/>
          </p:nvPr>
        </p:nvSpPr>
        <p:spPr>
          <a:xfrm>
            <a:off x="5988423" y="235819"/>
            <a:ext cx="6025175" cy="6622181"/>
          </a:xfrm>
        </p:spPr>
        <p:txBody>
          <a:bodyPr>
            <a:normAutofit fontScale="85000" lnSpcReduction="10000"/>
          </a:bodyPr>
          <a:lstStyle/>
          <a:p>
            <a:r>
              <a:rPr lang="en-CA" sz="2600" dirty="0">
                <a:latin typeface="Arial" panose="020B0604020202020204" pitchFamily="34" charset="0"/>
                <a:cs typeface="Arial" panose="020B0604020202020204" pitchFamily="34" charset="0"/>
              </a:rPr>
              <a:t>When using the tools:</a:t>
            </a:r>
          </a:p>
          <a:p>
            <a:r>
              <a:rPr lang="en-CA" sz="2600" dirty="0">
                <a:solidFill>
                  <a:schemeClr val="bg1"/>
                </a:solidFill>
                <a:latin typeface="Arial" panose="020B0604020202020204" pitchFamily="34" charset="0"/>
                <a:cs typeface="Arial" panose="020B0604020202020204" pitchFamily="34" charset="0"/>
              </a:rPr>
              <a:t>1. </a:t>
            </a:r>
            <a:r>
              <a:rPr lang="en-CA" sz="2600" dirty="0">
                <a:latin typeface="Arial" panose="020B0604020202020204" pitchFamily="34" charset="0"/>
                <a:cs typeface="Arial" panose="020B0604020202020204" pitchFamily="34" charset="0"/>
              </a:rPr>
              <a:t>follow the steps described in the algorithms provided. This will  help you adhere to good problem-solving practices.</a:t>
            </a:r>
          </a:p>
          <a:p>
            <a:r>
              <a:rPr lang="en-CA" sz="2600" dirty="0">
                <a:solidFill>
                  <a:schemeClr val="bg1"/>
                </a:solidFill>
                <a:latin typeface="Arial" panose="020B0604020202020204" pitchFamily="34" charset="0"/>
                <a:cs typeface="Arial" panose="020B0604020202020204" pitchFamily="34" charset="0"/>
              </a:rPr>
              <a:t>2. </a:t>
            </a:r>
            <a:r>
              <a:rPr lang="en-CA" sz="2600" dirty="0">
                <a:latin typeface="Arial" panose="020B0604020202020204" pitchFamily="34" charset="0"/>
                <a:cs typeface="Arial" panose="020B0604020202020204" pitchFamily="34" charset="0"/>
              </a:rPr>
              <a:t>become more mindful of your  internal personal “dashboard” or “instrument panel” by:</a:t>
            </a:r>
          </a:p>
          <a:p>
            <a:pPr marL="0" indent="0">
              <a:buNone/>
            </a:pPr>
            <a:r>
              <a:rPr lang="en-CA" sz="2600" dirty="0">
                <a:latin typeface="Arial" panose="020B0604020202020204" pitchFamily="34" charset="0"/>
                <a:cs typeface="Arial" panose="020B0604020202020204" pitchFamily="34" charset="0"/>
              </a:rPr>
              <a:t>     a) Monitoring your energy balance. </a:t>
            </a:r>
          </a:p>
          <a:p>
            <a:pPr marL="0" indent="0">
              <a:buNone/>
            </a:pPr>
            <a:r>
              <a:rPr lang="en-CA" sz="2600" dirty="0">
                <a:latin typeface="Arial" panose="020B0604020202020204" pitchFamily="34" charset="0"/>
                <a:cs typeface="Arial" panose="020B0604020202020204" pitchFamily="34" charset="0"/>
              </a:rPr>
              <a:t>     b) Being mindful of your crisis risk level.</a:t>
            </a:r>
          </a:p>
          <a:p>
            <a:pPr marL="0" indent="0">
              <a:buNone/>
            </a:pPr>
            <a:r>
              <a:rPr lang="en-CA" sz="2600" dirty="0">
                <a:latin typeface="Arial" panose="020B0604020202020204" pitchFamily="34" charset="0"/>
                <a:cs typeface="Arial" panose="020B0604020202020204" pitchFamily="34" charset="0"/>
              </a:rPr>
              <a:t>     c) Staying in the window of emotional tolerance</a:t>
            </a:r>
          </a:p>
          <a:p>
            <a:pPr marL="0" indent="0">
              <a:buNone/>
            </a:pPr>
            <a:r>
              <a:rPr lang="en-CA" sz="2600" dirty="0">
                <a:latin typeface="Arial" panose="020B0604020202020204" pitchFamily="34" charset="0"/>
                <a:cs typeface="Arial" panose="020B0604020202020204" pitchFamily="34" charset="0"/>
              </a:rPr>
              <a:t>     d) being aware of your state of activation </a:t>
            </a:r>
          </a:p>
          <a:p>
            <a:r>
              <a:rPr lang="en-CA" sz="2600" dirty="0">
                <a:solidFill>
                  <a:schemeClr val="bg1"/>
                </a:solidFill>
                <a:latin typeface="Arial" panose="020B0604020202020204" pitchFamily="34" charset="0"/>
                <a:cs typeface="Arial" panose="020B0604020202020204" pitchFamily="34" charset="0"/>
              </a:rPr>
              <a:t>3. Stay in the window of tolerance by pendulating.</a:t>
            </a:r>
          </a:p>
          <a:p>
            <a:r>
              <a:rPr lang="en-CA" sz="2600" dirty="0">
                <a:solidFill>
                  <a:schemeClr val="bg1"/>
                </a:solidFill>
                <a:latin typeface="Arial" panose="020B0604020202020204" pitchFamily="34" charset="0"/>
                <a:cs typeface="Arial" panose="020B0604020202020204" pitchFamily="34" charset="0"/>
              </a:rPr>
              <a:t>4. </a:t>
            </a:r>
            <a:r>
              <a:rPr lang="en-CA" sz="2600" dirty="0">
                <a:latin typeface="Arial" panose="020B0604020202020204" pitchFamily="34" charset="0"/>
                <a:cs typeface="Arial" panose="020B0604020202020204" pitchFamily="34" charset="0"/>
              </a:rPr>
              <a:t>Use editing, splicing and pasting of the “videos” of problematic thoughts, feelings or behaviors to practice and develop new ones. </a:t>
            </a:r>
          </a:p>
          <a:p>
            <a:pPr marL="0" indent="0">
              <a:buNone/>
            </a:pPr>
            <a:endParaRPr lang="en-CA" sz="2400" dirty="0"/>
          </a:p>
        </p:txBody>
      </p:sp>
      <p:pic>
        <p:nvPicPr>
          <p:cNvPr id="4" name="Picture 2" descr="How to Help Your Clients Understand Their Window of Tolerance">
            <a:extLst>
              <a:ext uri="{FF2B5EF4-FFF2-40B4-BE49-F238E27FC236}">
                <a16:creationId xmlns:a16="http://schemas.microsoft.com/office/drawing/2014/main" id="{59D8AC67-67F4-9EF3-ED97-AB51E8E549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43" r="-3" b="6272"/>
          <a:stretch/>
        </p:blipFill>
        <p:spPr bwMode="auto">
          <a:xfrm>
            <a:off x="476654" y="1451309"/>
            <a:ext cx="5121813" cy="4917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060718"/>
      </p:ext>
    </p:extLst>
  </p:cSld>
  <p:clrMapOvr>
    <a:masterClrMapping/>
  </p:clrMapOvr>
  <mc:AlternateContent xmlns:mc="http://schemas.openxmlformats.org/markup-compatibility/2006" xmlns:p14="http://schemas.microsoft.com/office/powerpoint/2010/main">
    <mc:Choice Requires="p14">
      <p:transition spd="slow" p14:dur="2000" advTm="29779"/>
    </mc:Choice>
    <mc:Fallback xmlns="">
      <p:transition spd="slow" advTm="297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5DDEB-8A55-AF16-AC65-004DF4C7B8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6D873B-49BD-5F5D-7BF4-E4D9696174EE}"/>
              </a:ext>
            </a:extLst>
          </p:cNvPr>
          <p:cNvSpPr>
            <a:spLocks noGrp="1"/>
          </p:cNvSpPr>
          <p:nvPr>
            <p:ph type="title" idx="4294967295"/>
          </p:nvPr>
        </p:nvSpPr>
        <p:spPr>
          <a:xfrm>
            <a:off x="-597844" y="-17957"/>
            <a:ext cx="6651057" cy="1279525"/>
          </a:xfrm>
        </p:spPr>
        <p:txBody>
          <a:bodyPr>
            <a:normAutofit/>
          </a:bodyPr>
          <a:lstStyle/>
          <a:p>
            <a:pPr algn="ctr"/>
            <a:r>
              <a:rPr lang="en-CA" sz="3200" b="1" dirty="0">
                <a:solidFill>
                  <a:schemeClr val="bg1"/>
                </a:solidFill>
              </a:rPr>
              <a:t>The four simple techniques/strategies</a:t>
            </a:r>
          </a:p>
        </p:txBody>
      </p:sp>
      <p:sp>
        <p:nvSpPr>
          <p:cNvPr id="3" name="Content Placeholder 2">
            <a:extLst>
              <a:ext uri="{FF2B5EF4-FFF2-40B4-BE49-F238E27FC236}">
                <a16:creationId xmlns:a16="http://schemas.microsoft.com/office/drawing/2014/main" id="{9A859F9D-C9DE-F214-B849-47B72997198A}"/>
              </a:ext>
            </a:extLst>
          </p:cNvPr>
          <p:cNvSpPr>
            <a:spLocks noGrp="1"/>
          </p:cNvSpPr>
          <p:nvPr>
            <p:ph idx="4294967295"/>
          </p:nvPr>
        </p:nvSpPr>
        <p:spPr>
          <a:xfrm>
            <a:off x="5857499" y="235819"/>
            <a:ext cx="6156100" cy="6622181"/>
          </a:xfrm>
        </p:spPr>
        <p:txBody>
          <a:bodyPr>
            <a:normAutofit fontScale="92500" lnSpcReduction="10000"/>
          </a:bodyPr>
          <a:lstStyle/>
          <a:p>
            <a:r>
              <a:rPr lang="en-CA" sz="2600" dirty="0">
                <a:solidFill>
                  <a:schemeClr val="bg1"/>
                </a:solidFill>
              </a:rPr>
              <a:t>1. </a:t>
            </a:r>
            <a:r>
              <a:rPr lang="en-CA" sz="2600" dirty="0"/>
              <a:t>When using the tools follow the steps described in the algorithms provided. This will  help you adhere to good problem-solving practices.</a:t>
            </a:r>
          </a:p>
          <a:p>
            <a:pPr marL="0" indent="0">
              <a:buNone/>
            </a:pPr>
            <a:r>
              <a:rPr lang="en-CA" sz="2600" dirty="0">
                <a:solidFill>
                  <a:schemeClr val="bg1"/>
                </a:solidFill>
              </a:rPr>
              <a:t>2. </a:t>
            </a:r>
            <a:r>
              <a:rPr lang="en-CA" sz="2600" dirty="0"/>
              <a:t>Become more mindful of your  internal personal “dashboard” or “instrument panel” by: a) Monitoring your energy balance. </a:t>
            </a:r>
          </a:p>
          <a:p>
            <a:pPr marL="0" indent="0">
              <a:buNone/>
            </a:pPr>
            <a:r>
              <a:rPr lang="en-CA" sz="2600" dirty="0"/>
              <a:t>     b) Being mindful of your crisis risk level.</a:t>
            </a:r>
          </a:p>
          <a:p>
            <a:pPr marL="0" indent="0">
              <a:buNone/>
            </a:pPr>
            <a:r>
              <a:rPr lang="en-CA" sz="2600" dirty="0"/>
              <a:t>     c) Staying in the window of emotional tolerance</a:t>
            </a:r>
          </a:p>
          <a:p>
            <a:pPr marL="0" indent="0">
              <a:buNone/>
            </a:pPr>
            <a:r>
              <a:rPr lang="en-CA" sz="2600" dirty="0"/>
              <a:t>     d) being aware of your state of activation  </a:t>
            </a:r>
          </a:p>
          <a:p>
            <a:r>
              <a:rPr lang="en-CA" sz="3600" dirty="0">
                <a:solidFill>
                  <a:schemeClr val="bg1"/>
                </a:solidFill>
              </a:rPr>
              <a:t>3. Stay in the window of tolerance by pendulating.</a:t>
            </a:r>
          </a:p>
          <a:p>
            <a:r>
              <a:rPr lang="en-CA" sz="2600" dirty="0">
                <a:solidFill>
                  <a:schemeClr val="bg1"/>
                </a:solidFill>
              </a:rPr>
              <a:t>4. </a:t>
            </a:r>
            <a:r>
              <a:rPr lang="en-CA" sz="2600" dirty="0"/>
              <a:t>Use editing, splicing and pasting of the “videos” of problematic thoughts, feelings or behaviors to practice and develop new ones. </a:t>
            </a:r>
          </a:p>
          <a:p>
            <a:pPr marL="0" indent="0">
              <a:buNone/>
            </a:pPr>
            <a:endParaRPr lang="en-CA" sz="2400" dirty="0"/>
          </a:p>
        </p:txBody>
      </p:sp>
      <p:pic>
        <p:nvPicPr>
          <p:cNvPr id="4" name="Picture 2" descr="How to Help Your Clients Understand Their Window of Tolerance">
            <a:extLst>
              <a:ext uri="{FF2B5EF4-FFF2-40B4-BE49-F238E27FC236}">
                <a16:creationId xmlns:a16="http://schemas.microsoft.com/office/drawing/2014/main" id="{BFA36299-182E-76EB-1CBD-A17C96E559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43" r="-3" b="6272"/>
          <a:stretch/>
        </p:blipFill>
        <p:spPr bwMode="auto">
          <a:xfrm>
            <a:off x="351148" y="1388556"/>
            <a:ext cx="5121813" cy="4917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964667"/>
      </p:ext>
    </p:extLst>
  </p:cSld>
  <p:clrMapOvr>
    <a:masterClrMapping/>
  </p:clrMapOvr>
  <mc:AlternateContent xmlns:mc="http://schemas.openxmlformats.org/markup-compatibility/2006" xmlns:p14="http://schemas.microsoft.com/office/powerpoint/2010/main">
    <mc:Choice Requires="p14">
      <p:transition spd="slow" p14:dur="2000" advTm="29779"/>
    </mc:Choice>
    <mc:Fallback xmlns="">
      <p:transition spd="slow" advTm="297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5061F-7720-450D-B328-AEF8AFF805F1}"/>
              </a:ext>
            </a:extLst>
          </p:cNvPr>
          <p:cNvSpPr>
            <a:spLocks noGrp="1"/>
          </p:cNvSpPr>
          <p:nvPr>
            <p:ph type="title" idx="4294967295"/>
          </p:nvPr>
        </p:nvSpPr>
        <p:spPr>
          <a:xfrm>
            <a:off x="648721" y="-438753"/>
            <a:ext cx="11763375" cy="1335088"/>
          </a:xfrm>
        </p:spPr>
        <p:txBody>
          <a:bodyPr>
            <a:normAutofit/>
          </a:bodyPr>
          <a:lstStyle/>
          <a:p>
            <a:r>
              <a:rPr lang="en-CA" sz="2800" dirty="0">
                <a:solidFill>
                  <a:schemeClr val="bg1"/>
                </a:solidFill>
              </a:rPr>
              <a:t>STEP 3. Stay in your window of tolerance by pendulating</a:t>
            </a:r>
          </a:p>
        </p:txBody>
      </p:sp>
      <p:pic>
        <p:nvPicPr>
          <p:cNvPr id="8" name="Content Placeholder 7">
            <a:extLst>
              <a:ext uri="{FF2B5EF4-FFF2-40B4-BE49-F238E27FC236}">
                <a16:creationId xmlns:a16="http://schemas.microsoft.com/office/drawing/2014/main" id="{6A73F7F0-2E75-47FF-9F4C-44D0DB055D00}"/>
              </a:ext>
            </a:extLst>
          </p:cNvPr>
          <p:cNvPicPr>
            <a:picLocks noGrp="1" noChangeAspect="1"/>
          </p:cNvPicPr>
          <p:nvPr>
            <p:ph sz="half" idx="4294967295"/>
          </p:nvPr>
        </p:nvPicPr>
        <p:blipFill>
          <a:blip r:embed="rId2"/>
          <a:stretch>
            <a:fillRect/>
          </a:stretch>
        </p:blipFill>
        <p:spPr>
          <a:xfrm>
            <a:off x="648721" y="660999"/>
            <a:ext cx="4286250" cy="1804408"/>
          </a:xfrm>
        </p:spPr>
      </p:pic>
      <p:sp>
        <p:nvSpPr>
          <p:cNvPr id="4" name="TextBox 3">
            <a:extLst>
              <a:ext uri="{FF2B5EF4-FFF2-40B4-BE49-F238E27FC236}">
                <a16:creationId xmlns:a16="http://schemas.microsoft.com/office/drawing/2014/main" id="{AB5153E7-8D70-BFC6-AC5D-0118C1514AFB}"/>
              </a:ext>
            </a:extLst>
          </p:cNvPr>
          <p:cNvSpPr txBox="1"/>
          <p:nvPr/>
        </p:nvSpPr>
        <p:spPr>
          <a:xfrm>
            <a:off x="5576205" y="541300"/>
            <a:ext cx="6440250" cy="5940088"/>
          </a:xfrm>
          <a:prstGeom prst="rect">
            <a:avLst/>
          </a:prstGeom>
          <a:noFill/>
        </p:spPr>
        <p:txBody>
          <a:bodyPr wrap="square">
            <a:spAutoFit/>
          </a:bodyPr>
          <a:lstStyle/>
          <a:p>
            <a:pPr marL="285750" indent="-285750">
              <a:buFont typeface="Arial" panose="020B0604020202020204" pitchFamily="34" charset="0"/>
              <a:buChar char="•"/>
            </a:pPr>
            <a:r>
              <a:rPr lang="en-CA" sz="2000" dirty="0">
                <a:solidFill>
                  <a:schemeClr val="tx2"/>
                </a:solidFill>
                <a:latin typeface="Arial" panose="020B0604020202020204" pitchFamily="34" charset="0"/>
                <a:cs typeface="Arial" panose="020B0604020202020204" pitchFamily="34" charset="0"/>
              </a:rPr>
              <a:t>Pendulating means swinging from one thing or place to another.</a:t>
            </a:r>
          </a:p>
          <a:p>
            <a:pPr marL="285750" indent="-285750">
              <a:buFont typeface="Arial" panose="020B0604020202020204" pitchFamily="34" charset="0"/>
              <a:buChar char="•"/>
            </a:pPr>
            <a:r>
              <a:rPr lang="en-CA" sz="2000" dirty="0">
                <a:solidFill>
                  <a:schemeClr val="tx2"/>
                </a:solidFill>
                <a:latin typeface="Arial" panose="020B0604020202020204" pitchFamily="34" charset="0"/>
                <a:cs typeface="Arial" panose="020B0604020202020204" pitchFamily="34" charset="0"/>
              </a:rPr>
              <a:t>When people have feelings, they also have thoughts and images that accompany those feelings.</a:t>
            </a:r>
          </a:p>
          <a:p>
            <a:pPr marL="285750" indent="-285750">
              <a:buFont typeface="Arial" panose="020B0604020202020204" pitchFamily="34" charset="0"/>
              <a:buChar char="•"/>
            </a:pPr>
            <a:r>
              <a:rPr lang="en-CA" sz="2000" dirty="0">
                <a:solidFill>
                  <a:schemeClr val="tx2"/>
                </a:solidFill>
                <a:latin typeface="Arial" panose="020B0604020202020204" pitchFamily="34" charset="0"/>
                <a:cs typeface="Arial" panose="020B0604020202020204" pitchFamily="34" charset="0"/>
              </a:rPr>
              <a:t>One way of soothing ourselves, when we are experiencing intense negative feelings, and bringing ourselves back to the window of tolerable emotions, involves distraction or self-soothing: we learn to identify that we are emotional and learn to have alternative thoughts, a soothing inner dialogue, and/or calming and soothing images. When we are better regulated, we can then revisit the original thoughts and feelings we were having</a:t>
            </a:r>
          </a:p>
          <a:p>
            <a:pPr marL="285750" indent="-285750">
              <a:buFont typeface="Arial" panose="020B0604020202020204" pitchFamily="34" charset="0"/>
              <a:buChar char="•"/>
            </a:pPr>
            <a:r>
              <a:rPr lang="en-CA" sz="2000" dirty="0">
                <a:solidFill>
                  <a:schemeClr val="tx2"/>
                </a:solidFill>
                <a:latin typeface="Arial" panose="020B0604020202020204" pitchFamily="34" charset="0"/>
                <a:cs typeface="Arial" panose="020B0604020202020204" pitchFamily="34" charset="0"/>
              </a:rPr>
              <a:t>To get good at pendulating we  have to plan and practice it as we will further discuss when we talk about crisis plans. Many of the skills we’ll learn in the distress tolerance module can be used in pendulating.</a:t>
            </a:r>
          </a:p>
          <a:p>
            <a:pPr marL="285750" indent="-285750">
              <a:buFont typeface="Arial" panose="020B0604020202020204" pitchFamily="34" charset="0"/>
              <a:buChar char="•"/>
            </a:pPr>
            <a:r>
              <a:rPr lang="en-CA" sz="2000" dirty="0">
                <a:solidFill>
                  <a:schemeClr val="tx2"/>
                </a:solidFill>
                <a:latin typeface="Arial" panose="020B0604020202020204" pitchFamily="34" charset="0"/>
                <a:cs typeface="Arial" panose="020B0604020202020204" pitchFamily="34" charset="0"/>
              </a:rPr>
              <a:t>I use pendulating to help me sleep better.</a:t>
            </a:r>
          </a:p>
        </p:txBody>
      </p:sp>
      <p:pic>
        <p:nvPicPr>
          <p:cNvPr id="3" name="Picture 2" descr="Oscillation of a Simple Pendulum">
            <a:extLst>
              <a:ext uri="{FF2B5EF4-FFF2-40B4-BE49-F238E27FC236}">
                <a16:creationId xmlns:a16="http://schemas.microsoft.com/office/drawing/2014/main" id="{028D5071-DE91-576F-FC50-4BEF84D5B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721" y="2512195"/>
            <a:ext cx="4286250" cy="30824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A62EB5-D76F-656A-06B0-CEEA110FAE4D}"/>
              </a:ext>
            </a:extLst>
          </p:cNvPr>
          <p:cNvSpPr txBox="1"/>
          <p:nvPr/>
        </p:nvSpPr>
        <p:spPr>
          <a:xfrm>
            <a:off x="-70833" y="5652555"/>
            <a:ext cx="2014169" cy="646331"/>
          </a:xfrm>
          <a:prstGeom prst="rect">
            <a:avLst/>
          </a:prstGeom>
          <a:noFill/>
        </p:spPr>
        <p:txBody>
          <a:bodyPr wrap="square">
            <a:spAutoFit/>
          </a:bodyPr>
          <a:lstStyle/>
          <a:p>
            <a:pPr algn="ctr"/>
            <a:r>
              <a:rPr lang="en-CA" dirty="0">
                <a:solidFill>
                  <a:schemeClr val="bg1"/>
                </a:solidFill>
              </a:rPr>
              <a:t>Distressing thoughts/feelings </a:t>
            </a:r>
            <a:endParaRPr lang="en-CA" dirty="0"/>
          </a:p>
        </p:txBody>
      </p:sp>
      <p:sp>
        <p:nvSpPr>
          <p:cNvPr id="9" name="Arrow: Left-Right 8">
            <a:extLst>
              <a:ext uri="{FF2B5EF4-FFF2-40B4-BE49-F238E27FC236}">
                <a16:creationId xmlns:a16="http://schemas.microsoft.com/office/drawing/2014/main" id="{FD6B28B3-427A-A9C3-6723-4AE7DF1C525D}"/>
              </a:ext>
            </a:extLst>
          </p:cNvPr>
          <p:cNvSpPr/>
          <p:nvPr/>
        </p:nvSpPr>
        <p:spPr>
          <a:xfrm>
            <a:off x="1943336" y="5812909"/>
            <a:ext cx="848510" cy="325621"/>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TextBox 10">
            <a:extLst>
              <a:ext uri="{FF2B5EF4-FFF2-40B4-BE49-F238E27FC236}">
                <a16:creationId xmlns:a16="http://schemas.microsoft.com/office/drawing/2014/main" id="{3706F522-6369-C9F3-E61E-275C2E75669D}"/>
              </a:ext>
            </a:extLst>
          </p:cNvPr>
          <p:cNvSpPr txBox="1"/>
          <p:nvPr/>
        </p:nvSpPr>
        <p:spPr>
          <a:xfrm>
            <a:off x="1138316" y="5697128"/>
            <a:ext cx="6203170" cy="646331"/>
          </a:xfrm>
          <a:prstGeom prst="rect">
            <a:avLst/>
          </a:prstGeom>
          <a:noFill/>
        </p:spPr>
        <p:txBody>
          <a:bodyPr wrap="square">
            <a:spAutoFit/>
          </a:bodyPr>
          <a:lstStyle/>
          <a:p>
            <a:pPr algn="ctr"/>
            <a:r>
              <a:rPr lang="en-CA" dirty="0">
                <a:solidFill>
                  <a:schemeClr val="bg1"/>
                </a:solidFill>
              </a:rPr>
              <a:t>Distracting/soothing</a:t>
            </a:r>
          </a:p>
          <a:p>
            <a:pPr algn="ctr"/>
            <a:r>
              <a:rPr lang="en-CA" dirty="0">
                <a:solidFill>
                  <a:schemeClr val="bg1"/>
                </a:solidFill>
              </a:rPr>
              <a:t>Images/thoughts/sensations</a:t>
            </a:r>
            <a:endParaRPr lang="en-CA" dirty="0"/>
          </a:p>
        </p:txBody>
      </p:sp>
    </p:spTree>
    <p:extLst>
      <p:ext uri="{BB962C8B-B14F-4D97-AF65-F5344CB8AC3E}">
        <p14:creationId xmlns:p14="http://schemas.microsoft.com/office/powerpoint/2010/main" val="2085210978"/>
      </p:ext>
    </p:extLst>
  </p:cSld>
  <p:clrMapOvr>
    <a:masterClrMapping/>
  </p:clrMapOvr>
  <mc:AlternateContent xmlns:mc="http://schemas.openxmlformats.org/markup-compatibility/2006" xmlns:p14="http://schemas.microsoft.com/office/powerpoint/2010/main">
    <mc:Choice Requires="p14">
      <p:transition spd="slow" p14:dur="2000" advTm="155188"/>
    </mc:Choice>
    <mc:Fallback xmlns="">
      <p:transition spd="slow" advTm="155188"/>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524AF-E936-4F40-7A5D-F6D1F8805B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DC5187-EB4A-2DB6-36A9-6D1B9154395B}"/>
              </a:ext>
            </a:extLst>
          </p:cNvPr>
          <p:cNvSpPr>
            <a:spLocks noGrp="1"/>
          </p:cNvSpPr>
          <p:nvPr>
            <p:ph type="title" idx="4294967295"/>
          </p:nvPr>
        </p:nvSpPr>
        <p:spPr>
          <a:xfrm>
            <a:off x="-463374" y="80654"/>
            <a:ext cx="6651057" cy="1279525"/>
          </a:xfrm>
        </p:spPr>
        <p:txBody>
          <a:bodyPr>
            <a:normAutofit/>
          </a:bodyPr>
          <a:lstStyle/>
          <a:p>
            <a:pPr algn="ctr"/>
            <a:r>
              <a:rPr lang="en-CA" sz="3200" b="1" dirty="0">
                <a:solidFill>
                  <a:schemeClr val="bg1"/>
                </a:solidFill>
              </a:rPr>
              <a:t>four techniques AND strategies FOR TOOL USE </a:t>
            </a:r>
          </a:p>
        </p:txBody>
      </p:sp>
      <p:sp>
        <p:nvSpPr>
          <p:cNvPr id="3" name="Content Placeholder 2">
            <a:extLst>
              <a:ext uri="{FF2B5EF4-FFF2-40B4-BE49-F238E27FC236}">
                <a16:creationId xmlns:a16="http://schemas.microsoft.com/office/drawing/2014/main" id="{A53C9246-24FA-132B-4574-F2FAF68C9D23}"/>
              </a:ext>
            </a:extLst>
          </p:cNvPr>
          <p:cNvSpPr>
            <a:spLocks noGrp="1"/>
          </p:cNvSpPr>
          <p:nvPr>
            <p:ph idx="4294967295"/>
          </p:nvPr>
        </p:nvSpPr>
        <p:spPr>
          <a:xfrm>
            <a:off x="5988423" y="235819"/>
            <a:ext cx="6025175" cy="6622181"/>
          </a:xfrm>
        </p:spPr>
        <p:txBody>
          <a:bodyPr>
            <a:normAutofit fontScale="85000" lnSpcReduction="10000"/>
          </a:bodyPr>
          <a:lstStyle/>
          <a:p>
            <a:r>
              <a:rPr lang="en-CA" sz="2600" dirty="0">
                <a:latin typeface="Arial" panose="020B0604020202020204" pitchFamily="34" charset="0"/>
                <a:cs typeface="Arial" panose="020B0604020202020204" pitchFamily="34" charset="0"/>
              </a:rPr>
              <a:t>When using the tools:</a:t>
            </a:r>
          </a:p>
          <a:p>
            <a:r>
              <a:rPr lang="en-CA" sz="2600" dirty="0">
                <a:solidFill>
                  <a:schemeClr val="bg1"/>
                </a:solidFill>
                <a:latin typeface="Arial" panose="020B0604020202020204" pitchFamily="34" charset="0"/>
                <a:cs typeface="Arial" panose="020B0604020202020204" pitchFamily="34" charset="0"/>
              </a:rPr>
              <a:t>1. </a:t>
            </a:r>
            <a:r>
              <a:rPr lang="en-CA" sz="2600" dirty="0">
                <a:latin typeface="Arial" panose="020B0604020202020204" pitchFamily="34" charset="0"/>
                <a:cs typeface="Arial" panose="020B0604020202020204" pitchFamily="34" charset="0"/>
              </a:rPr>
              <a:t>follow the steps described in the algorithms provided. This will  help you adhere to good problem-solving practices.</a:t>
            </a:r>
          </a:p>
          <a:p>
            <a:r>
              <a:rPr lang="en-CA" sz="2600" dirty="0">
                <a:solidFill>
                  <a:schemeClr val="bg1"/>
                </a:solidFill>
                <a:latin typeface="Arial" panose="020B0604020202020204" pitchFamily="34" charset="0"/>
                <a:cs typeface="Arial" panose="020B0604020202020204" pitchFamily="34" charset="0"/>
              </a:rPr>
              <a:t>2. </a:t>
            </a:r>
            <a:r>
              <a:rPr lang="en-CA" sz="2600" dirty="0">
                <a:latin typeface="Arial" panose="020B0604020202020204" pitchFamily="34" charset="0"/>
                <a:cs typeface="Arial" panose="020B0604020202020204" pitchFamily="34" charset="0"/>
              </a:rPr>
              <a:t>become more mindful of your  internal personal “dashboard” or “instrument panel” by:</a:t>
            </a:r>
          </a:p>
          <a:p>
            <a:pPr marL="0" indent="0">
              <a:buNone/>
            </a:pPr>
            <a:r>
              <a:rPr lang="en-CA" sz="2600" dirty="0">
                <a:latin typeface="Arial" panose="020B0604020202020204" pitchFamily="34" charset="0"/>
                <a:cs typeface="Arial" panose="020B0604020202020204" pitchFamily="34" charset="0"/>
              </a:rPr>
              <a:t>     a) Monitoring your energy balance. </a:t>
            </a:r>
          </a:p>
          <a:p>
            <a:pPr marL="0" indent="0">
              <a:buNone/>
            </a:pPr>
            <a:r>
              <a:rPr lang="en-CA" sz="2600" dirty="0">
                <a:latin typeface="Arial" panose="020B0604020202020204" pitchFamily="34" charset="0"/>
                <a:cs typeface="Arial" panose="020B0604020202020204" pitchFamily="34" charset="0"/>
              </a:rPr>
              <a:t>     b) Being mindful of your crisis risk level.</a:t>
            </a:r>
          </a:p>
          <a:p>
            <a:pPr marL="0" indent="0">
              <a:buNone/>
            </a:pPr>
            <a:r>
              <a:rPr lang="en-CA" sz="2600" dirty="0">
                <a:latin typeface="Arial" panose="020B0604020202020204" pitchFamily="34" charset="0"/>
                <a:cs typeface="Arial" panose="020B0604020202020204" pitchFamily="34" charset="0"/>
              </a:rPr>
              <a:t>     c) Staying in the window of emotional tolerance</a:t>
            </a:r>
          </a:p>
          <a:p>
            <a:pPr marL="0" indent="0">
              <a:buNone/>
            </a:pPr>
            <a:r>
              <a:rPr lang="en-CA" sz="2600" dirty="0">
                <a:latin typeface="Arial" panose="020B0604020202020204" pitchFamily="34" charset="0"/>
                <a:cs typeface="Arial" panose="020B0604020202020204" pitchFamily="34" charset="0"/>
              </a:rPr>
              <a:t>     d) being aware of your state of activation </a:t>
            </a:r>
          </a:p>
          <a:p>
            <a:r>
              <a:rPr lang="en-CA" sz="2600" dirty="0">
                <a:solidFill>
                  <a:schemeClr val="bg1"/>
                </a:solidFill>
                <a:latin typeface="Arial" panose="020B0604020202020204" pitchFamily="34" charset="0"/>
                <a:cs typeface="Arial" panose="020B0604020202020204" pitchFamily="34" charset="0"/>
              </a:rPr>
              <a:t>3. </a:t>
            </a:r>
            <a:r>
              <a:rPr lang="en-CA" sz="2600" dirty="0">
                <a:latin typeface="Arial" panose="020B0604020202020204" pitchFamily="34" charset="0"/>
                <a:cs typeface="Arial" panose="020B0604020202020204" pitchFamily="34" charset="0"/>
              </a:rPr>
              <a:t>Stay in the window of tolerance by pendulating.</a:t>
            </a:r>
          </a:p>
          <a:p>
            <a:r>
              <a:rPr lang="en-CA" sz="2600" dirty="0">
                <a:solidFill>
                  <a:schemeClr val="bg1"/>
                </a:solidFill>
                <a:latin typeface="Arial" panose="020B0604020202020204" pitchFamily="34" charset="0"/>
                <a:cs typeface="Arial" panose="020B0604020202020204" pitchFamily="34" charset="0"/>
              </a:rPr>
              <a:t>4. Use editing, splicing and pasting of the “videos” of problematic thoughts, feelings or behaviors to practice and develop new ones. </a:t>
            </a:r>
          </a:p>
          <a:p>
            <a:pPr marL="0" indent="0">
              <a:buNone/>
            </a:pPr>
            <a:endParaRPr lang="en-CA" sz="2400" dirty="0"/>
          </a:p>
        </p:txBody>
      </p:sp>
      <p:pic>
        <p:nvPicPr>
          <p:cNvPr id="4" name="Picture 3" descr="A collage of different images of a computer&#10;&#10;Description automatically generated">
            <a:extLst>
              <a:ext uri="{FF2B5EF4-FFF2-40B4-BE49-F238E27FC236}">
                <a16:creationId xmlns:a16="http://schemas.microsoft.com/office/drawing/2014/main" id="{2A5BF375-2848-612C-4A72-49A063485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890" y="1395875"/>
            <a:ext cx="4889310" cy="4936172"/>
          </a:xfrm>
          <a:prstGeom prst="rect">
            <a:avLst/>
          </a:prstGeom>
        </p:spPr>
      </p:pic>
    </p:spTree>
    <p:extLst>
      <p:ext uri="{BB962C8B-B14F-4D97-AF65-F5344CB8AC3E}">
        <p14:creationId xmlns:p14="http://schemas.microsoft.com/office/powerpoint/2010/main" val="1721922724"/>
      </p:ext>
    </p:extLst>
  </p:cSld>
  <p:clrMapOvr>
    <a:masterClrMapping/>
  </p:clrMapOvr>
  <mc:AlternateContent xmlns:mc="http://schemas.openxmlformats.org/markup-compatibility/2006" xmlns:p14="http://schemas.microsoft.com/office/powerpoint/2010/main">
    <mc:Choice Requires="p14">
      <p:transition spd="slow" p14:dur="2000" advTm="29779"/>
    </mc:Choice>
    <mc:Fallback xmlns="">
      <p:transition spd="slow" advTm="297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E05658-F268-470F-BFCB-CB391B031449}"/>
              </a:ext>
            </a:extLst>
          </p:cNvPr>
          <p:cNvSpPr>
            <a:spLocks noGrp="1"/>
          </p:cNvSpPr>
          <p:nvPr>
            <p:ph type="title" idx="4294967295"/>
          </p:nvPr>
        </p:nvSpPr>
        <p:spPr>
          <a:xfrm>
            <a:off x="52387" y="47460"/>
            <a:ext cx="12087225" cy="1171575"/>
          </a:xfrm>
        </p:spPr>
        <p:txBody>
          <a:bodyPr>
            <a:normAutofit/>
          </a:bodyPr>
          <a:lstStyle/>
          <a:p>
            <a:pPr algn="ctr"/>
            <a:r>
              <a:rPr lang="en-CA" sz="3200" dirty="0">
                <a:solidFill>
                  <a:schemeClr val="bg1"/>
                </a:solidFill>
              </a:rPr>
              <a:t>STEP 4. Editing, splicing and pasting while pendulating </a:t>
            </a:r>
            <a:br>
              <a:rPr lang="en-CA" sz="3200" dirty="0">
                <a:solidFill>
                  <a:schemeClr val="bg1"/>
                </a:solidFill>
              </a:rPr>
            </a:br>
            <a:r>
              <a:rPr lang="en-CA" sz="3200" dirty="0">
                <a:solidFill>
                  <a:schemeClr val="bg1"/>
                </a:solidFill>
              </a:rPr>
              <a:t>to stay in window of tolerance</a:t>
            </a:r>
          </a:p>
        </p:txBody>
      </p:sp>
      <p:pic>
        <p:nvPicPr>
          <p:cNvPr id="10" name="Content Placeholder 9">
            <a:extLst>
              <a:ext uri="{FF2B5EF4-FFF2-40B4-BE49-F238E27FC236}">
                <a16:creationId xmlns:a16="http://schemas.microsoft.com/office/drawing/2014/main" id="{CCE14986-2C4F-4ADB-A201-8477765CE6CE}"/>
              </a:ext>
            </a:extLst>
          </p:cNvPr>
          <p:cNvPicPr>
            <a:picLocks noGrp="1" noChangeAspect="1"/>
          </p:cNvPicPr>
          <p:nvPr>
            <p:ph sz="half" idx="4294967295"/>
          </p:nvPr>
        </p:nvPicPr>
        <p:blipFill>
          <a:blip r:embed="rId2"/>
          <a:stretch>
            <a:fillRect/>
          </a:stretch>
        </p:blipFill>
        <p:spPr>
          <a:xfrm>
            <a:off x="136600" y="1306147"/>
            <a:ext cx="5622925" cy="4624388"/>
          </a:xfrm>
        </p:spPr>
      </p:pic>
      <p:pic>
        <p:nvPicPr>
          <p:cNvPr id="8" name="Content Placeholder 7">
            <a:extLst>
              <a:ext uri="{FF2B5EF4-FFF2-40B4-BE49-F238E27FC236}">
                <a16:creationId xmlns:a16="http://schemas.microsoft.com/office/drawing/2014/main" id="{2FF03FCA-0A56-4E34-B399-924BC2056667}"/>
              </a:ext>
            </a:extLst>
          </p:cNvPr>
          <p:cNvPicPr>
            <a:picLocks noGrp="1" noChangeAspect="1"/>
          </p:cNvPicPr>
          <p:nvPr>
            <p:ph sz="half" idx="4294967295"/>
          </p:nvPr>
        </p:nvPicPr>
        <p:blipFill>
          <a:blip r:embed="rId3"/>
          <a:stretch>
            <a:fillRect/>
          </a:stretch>
        </p:blipFill>
        <p:spPr>
          <a:xfrm>
            <a:off x="2633615" y="4810290"/>
            <a:ext cx="3321050" cy="2000250"/>
          </a:xfrm>
        </p:spPr>
      </p:pic>
      <p:sp>
        <p:nvSpPr>
          <p:cNvPr id="6" name="TextBox 5">
            <a:extLst>
              <a:ext uri="{FF2B5EF4-FFF2-40B4-BE49-F238E27FC236}">
                <a16:creationId xmlns:a16="http://schemas.microsoft.com/office/drawing/2014/main" id="{6EB6188B-949F-4F38-15A7-F9E2CD92B37C}"/>
              </a:ext>
            </a:extLst>
          </p:cNvPr>
          <p:cNvSpPr txBox="1"/>
          <p:nvPr/>
        </p:nvSpPr>
        <p:spPr>
          <a:xfrm>
            <a:off x="6025661" y="1306147"/>
            <a:ext cx="6071325" cy="5786199"/>
          </a:xfrm>
          <a:prstGeom prst="rect">
            <a:avLst/>
          </a:prstGeom>
          <a:noFill/>
        </p:spPr>
        <p:txBody>
          <a:bodyPr wrap="square">
            <a:spAutoFit/>
          </a:bodyPr>
          <a:lstStyle/>
          <a:p>
            <a:pPr marL="285750" indent="-285750">
              <a:buFont typeface="Arial" panose="020B0604020202020204" pitchFamily="34" charset="0"/>
              <a:buChar char="•"/>
            </a:pPr>
            <a:r>
              <a:rPr lang="en-CA" sz="2200" dirty="0">
                <a:solidFill>
                  <a:schemeClr val="tx2"/>
                </a:solidFill>
                <a:latin typeface="Arial" panose="020B0604020202020204" pitchFamily="34" charset="0"/>
                <a:cs typeface="Arial" panose="020B0604020202020204" pitchFamily="34" charset="0"/>
              </a:rPr>
              <a:t> We all have memories or mental “videos” of times we’ve been dysregulated or fallen into holes.</a:t>
            </a:r>
          </a:p>
          <a:p>
            <a:pPr marL="285750" indent="-285750">
              <a:buFont typeface="Arial" panose="020B0604020202020204" pitchFamily="34" charset="0"/>
              <a:buChar char="•"/>
            </a:pPr>
            <a:r>
              <a:rPr lang="en-CA" sz="2200" dirty="0">
                <a:solidFill>
                  <a:schemeClr val="tx2"/>
                </a:solidFill>
                <a:latin typeface="Arial" panose="020B0604020202020204" pitchFamily="34" charset="0"/>
                <a:cs typeface="Arial" panose="020B0604020202020204" pitchFamily="34" charset="0"/>
              </a:rPr>
              <a:t>When we are learning to get out of holes, these memories or videos are invaluable in helping us practice alternative ways of thinking, feeling, and behaving.</a:t>
            </a:r>
          </a:p>
          <a:p>
            <a:pPr marL="285750" indent="-285750">
              <a:buFont typeface="Arial" panose="020B0604020202020204" pitchFamily="34" charset="0"/>
              <a:buChar char="•"/>
            </a:pPr>
            <a:r>
              <a:rPr lang="en-CA" sz="2200" dirty="0">
                <a:solidFill>
                  <a:schemeClr val="tx2"/>
                </a:solidFill>
                <a:latin typeface="Arial" panose="020B0604020202020204" pitchFamily="34" charset="0"/>
                <a:cs typeface="Arial" panose="020B0604020202020204" pitchFamily="34" charset="0"/>
              </a:rPr>
              <a:t>In Simple we’re going to learn to edit these old videos by splicing them and pasting in new more desirable and adaptive thoughts, feelings, and behaviors that get us out of our holes.</a:t>
            </a:r>
          </a:p>
          <a:p>
            <a:pPr marL="285750" indent="-285750">
              <a:buFont typeface="Arial" panose="020B0604020202020204" pitchFamily="34" charset="0"/>
              <a:buChar char="•"/>
            </a:pPr>
            <a:r>
              <a:rPr lang="en-CA" sz="2200" dirty="0">
                <a:solidFill>
                  <a:schemeClr val="tx2"/>
                </a:solidFill>
                <a:latin typeface="Arial" panose="020B0604020202020204" pitchFamily="34" charset="0"/>
                <a:cs typeface="Arial" panose="020B0604020202020204" pitchFamily="34" charset="0"/>
              </a:rPr>
              <a:t>As we visualize these videos, we may get activated so we will need to know how to sooth ourselves  by “pendulating”, then resuming our work on the videos.</a:t>
            </a:r>
          </a:p>
          <a:p>
            <a:pPr marL="285750" indent="-285750">
              <a:buFont typeface="Arial" panose="020B0604020202020204" pitchFamily="34" charset="0"/>
              <a:buChar char="•"/>
            </a:pPr>
            <a:endParaRPr lang="en-CA" dirty="0"/>
          </a:p>
        </p:txBody>
      </p:sp>
      <p:sp>
        <p:nvSpPr>
          <p:cNvPr id="5" name="TextBox 4">
            <a:extLst>
              <a:ext uri="{FF2B5EF4-FFF2-40B4-BE49-F238E27FC236}">
                <a16:creationId xmlns:a16="http://schemas.microsoft.com/office/drawing/2014/main" id="{FFF60921-D511-3A98-3FA5-57A080438C56}"/>
              </a:ext>
            </a:extLst>
          </p:cNvPr>
          <p:cNvSpPr txBox="1"/>
          <p:nvPr/>
        </p:nvSpPr>
        <p:spPr>
          <a:xfrm>
            <a:off x="2488786" y="4428364"/>
            <a:ext cx="1039860" cy="1446550"/>
          </a:xfrm>
          <a:prstGeom prst="rect">
            <a:avLst/>
          </a:prstGeom>
          <a:noFill/>
        </p:spPr>
        <p:txBody>
          <a:bodyPr wrap="square">
            <a:spAutoFit/>
          </a:bodyPr>
          <a:lstStyle/>
          <a:p>
            <a:r>
              <a:rPr lang="en-CA" sz="8800" dirty="0">
                <a:solidFill>
                  <a:schemeClr val="tx2"/>
                </a:solidFill>
              </a:rPr>
              <a:t> + </a:t>
            </a:r>
            <a:endParaRPr lang="en-CA" sz="8800" dirty="0"/>
          </a:p>
        </p:txBody>
      </p:sp>
    </p:spTree>
    <p:extLst>
      <p:ext uri="{BB962C8B-B14F-4D97-AF65-F5344CB8AC3E}">
        <p14:creationId xmlns:p14="http://schemas.microsoft.com/office/powerpoint/2010/main" val="184327969"/>
      </p:ext>
    </p:extLst>
  </p:cSld>
  <p:clrMapOvr>
    <a:masterClrMapping/>
  </p:clrMapOvr>
  <mc:AlternateContent xmlns:mc="http://schemas.openxmlformats.org/markup-compatibility/2006" xmlns:p14="http://schemas.microsoft.com/office/powerpoint/2010/main">
    <mc:Choice Requires="p14">
      <p:transition spd="slow" p14:dur="2000" advTm="100627"/>
    </mc:Choice>
    <mc:Fallback xmlns="">
      <p:transition spd="slow" advTm="100627"/>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9E8E7-D774-4618-A749-C58D3F54A6CD}"/>
              </a:ext>
            </a:extLst>
          </p:cNvPr>
          <p:cNvSpPr>
            <a:spLocks noGrp="1"/>
          </p:cNvSpPr>
          <p:nvPr>
            <p:ph type="title" idx="4294967295"/>
          </p:nvPr>
        </p:nvSpPr>
        <p:spPr>
          <a:xfrm>
            <a:off x="533400" y="0"/>
            <a:ext cx="11125200" cy="1152525"/>
          </a:xfrm>
        </p:spPr>
        <p:txBody>
          <a:bodyPr>
            <a:normAutofit/>
          </a:bodyPr>
          <a:lstStyle/>
          <a:p>
            <a:pPr algn="ctr"/>
            <a:r>
              <a:rPr lang="en-CA" sz="3200" dirty="0">
                <a:solidFill>
                  <a:schemeClr val="bg1"/>
                </a:solidFill>
              </a:rPr>
              <a:t>TO EFFECTIVELY USE any of the 6 tools remember </a:t>
            </a:r>
            <a:br>
              <a:rPr lang="en-CA" sz="3200" dirty="0">
                <a:solidFill>
                  <a:schemeClr val="bg1"/>
                </a:solidFill>
              </a:rPr>
            </a:br>
            <a:r>
              <a:rPr lang="en-CA" sz="3200" dirty="0">
                <a:solidFill>
                  <a:schemeClr val="bg1"/>
                </a:solidFill>
              </a:rPr>
              <a:t>the 4 strategies and techniques</a:t>
            </a:r>
          </a:p>
        </p:txBody>
      </p:sp>
      <p:sp>
        <p:nvSpPr>
          <p:cNvPr id="3" name="Content Placeholder 2">
            <a:extLst>
              <a:ext uri="{FF2B5EF4-FFF2-40B4-BE49-F238E27FC236}">
                <a16:creationId xmlns:a16="http://schemas.microsoft.com/office/drawing/2014/main" id="{392067A2-9A0E-421E-BA21-11D0B79204DD}"/>
              </a:ext>
            </a:extLst>
          </p:cNvPr>
          <p:cNvSpPr>
            <a:spLocks noGrp="1"/>
          </p:cNvSpPr>
          <p:nvPr>
            <p:ph idx="4294967295"/>
          </p:nvPr>
        </p:nvSpPr>
        <p:spPr>
          <a:xfrm>
            <a:off x="6096000" y="1353313"/>
            <a:ext cx="6096000" cy="5504688"/>
          </a:xfrm>
        </p:spPr>
        <p:txBody>
          <a:bodyPr>
            <a:normAutofit lnSpcReduction="10000"/>
          </a:bodyPr>
          <a:lstStyle/>
          <a:p>
            <a:r>
              <a:rPr lang="en-CA" sz="2400" dirty="0">
                <a:latin typeface="Arial" panose="020B0604020202020204" pitchFamily="34" charset="0"/>
                <a:cs typeface="Arial" panose="020B0604020202020204" pitchFamily="34" charset="0"/>
              </a:rPr>
              <a:t>Stay organized and safe, and be effective when using the 6 tools by:</a:t>
            </a:r>
          </a:p>
          <a:p>
            <a:r>
              <a:rPr lang="en-CA" sz="2400" dirty="0">
                <a:latin typeface="Arial" panose="020B0604020202020204" pitchFamily="34" charset="0"/>
                <a:cs typeface="Arial" panose="020B0604020202020204" pitchFamily="34" charset="0"/>
              </a:rPr>
              <a:t>1. following the steps recommended in the Simple tool algorithms and templates to ensure good problem solving</a:t>
            </a:r>
          </a:p>
          <a:p>
            <a:r>
              <a:rPr lang="en-CA" sz="2400" dirty="0">
                <a:latin typeface="Arial" panose="020B0604020202020204" pitchFamily="34" charset="0"/>
                <a:cs typeface="Arial" panose="020B0604020202020204" pitchFamily="34" charset="0"/>
              </a:rPr>
              <a:t>2. Monitor your personal dashboard</a:t>
            </a:r>
          </a:p>
          <a:p>
            <a:r>
              <a:rPr lang="en-CA" sz="2400" dirty="0">
                <a:latin typeface="Arial" panose="020B0604020202020204" pitchFamily="34" charset="0"/>
                <a:cs typeface="Arial" panose="020B0604020202020204" pitchFamily="34" charset="0"/>
              </a:rPr>
              <a:t>3. Pendulate to stay in window of emotional tolerance.</a:t>
            </a:r>
          </a:p>
          <a:p>
            <a:r>
              <a:rPr lang="en-CA" sz="2400" dirty="0">
                <a:latin typeface="Arial" panose="020B0604020202020204" pitchFamily="34" charset="0"/>
                <a:cs typeface="Arial" panose="020B0604020202020204" pitchFamily="34" charset="0"/>
              </a:rPr>
              <a:t>4. To learn new patterns, work with old videos or memories of falling into holes.  Edit, splice, and paste them with more adaptive or skillful feelings, thoughts and behaviors, and… </a:t>
            </a:r>
          </a:p>
          <a:p>
            <a:r>
              <a:rPr lang="en-CA" sz="2400" dirty="0">
                <a:latin typeface="Arial" panose="020B0604020202020204" pitchFamily="34" charset="0"/>
                <a:cs typeface="Arial" panose="020B0604020202020204" pitchFamily="34" charset="0"/>
              </a:rPr>
              <a:t>5. most importantly practice, practice, practice.</a:t>
            </a:r>
          </a:p>
          <a:p>
            <a:pPr marL="0" indent="0">
              <a:buNone/>
            </a:pPr>
            <a:endParaRPr lang="en-CA" dirty="0"/>
          </a:p>
        </p:txBody>
      </p:sp>
      <p:pic>
        <p:nvPicPr>
          <p:cNvPr id="7" name="Picture 6" descr="Engineers with digital tablet and blueprints in a factory">
            <a:extLst>
              <a:ext uri="{FF2B5EF4-FFF2-40B4-BE49-F238E27FC236}">
                <a16:creationId xmlns:a16="http://schemas.microsoft.com/office/drawing/2014/main" id="{6CAE0D4F-2C09-4EB0-8C48-15DB1DC57FC0}"/>
              </a:ext>
            </a:extLst>
          </p:cNvPr>
          <p:cNvPicPr>
            <a:picLocks noChangeAspect="1"/>
          </p:cNvPicPr>
          <p:nvPr/>
        </p:nvPicPr>
        <p:blipFill rotWithShape="1">
          <a:blip r:embed="rId2"/>
          <a:srcRect l="19859" r="10893" b="2"/>
          <a:stretch/>
        </p:blipFill>
        <p:spPr>
          <a:xfrm>
            <a:off x="382825" y="1450259"/>
            <a:ext cx="5447070" cy="525042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1444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A516A-3366-2E62-66CC-B3AECE483DE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DEA323F-C13F-4C6A-3F4F-61BB4168DC2A}"/>
              </a:ext>
            </a:extLst>
          </p:cNvPr>
          <p:cNvSpPr txBox="1"/>
          <p:nvPr/>
        </p:nvSpPr>
        <p:spPr>
          <a:xfrm>
            <a:off x="6916796" y="456248"/>
            <a:ext cx="3767784" cy="707886"/>
          </a:xfrm>
          <a:prstGeom prst="rect">
            <a:avLst/>
          </a:prstGeom>
          <a:noFill/>
        </p:spPr>
        <p:txBody>
          <a:bodyPr wrap="square">
            <a:spAutoFit/>
          </a:bodyPr>
          <a:lstStyle/>
          <a:p>
            <a:r>
              <a:rPr lang="en-CA" sz="4000" dirty="0">
                <a:solidFill>
                  <a:schemeClr val="bg1"/>
                </a:solidFill>
              </a:rPr>
              <a:t>Week 2 POLL</a:t>
            </a:r>
          </a:p>
        </p:txBody>
      </p:sp>
      <p:pic>
        <p:nvPicPr>
          <p:cNvPr id="4" name="Picture 3" descr="A screenshot of a computer&#10;&#10;Description automatically generated">
            <a:extLst>
              <a:ext uri="{FF2B5EF4-FFF2-40B4-BE49-F238E27FC236}">
                <a16:creationId xmlns:a16="http://schemas.microsoft.com/office/drawing/2014/main" id="{DFDF034B-CA74-A8DC-BA9F-F1F20B848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310" y="382250"/>
            <a:ext cx="4770656" cy="6273870"/>
          </a:xfrm>
          <a:prstGeom prst="rect">
            <a:avLst/>
          </a:prstGeom>
        </p:spPr>
      </p:pic>
      <p:sp>
        <p:nvSpPr>
          <p:cNvPr id="6" name="TextBox 5">
            <a:extLst>
              <a:ext uri="{FF2B5EF4-FFF2-40B4-BE49-F238E27FC236}">
                <a16:creationId xmlns:a16="http://schemas.microsoft.com/office/drawing/2014/main" id="{2FD52EF9-01C3-1D02-28C4-768D2716BC1B}"/>
              </a:ext>
            </a:extLst>
          </p:cNvPr>
          <p:cNvSpPr txBox="1"/>
          <p:nvPr/>
        </p:nvSpPr>
        <p:spPr>
          <a:xfrm>
            <a:off x="5571152" y="1164134"/>
            <a:ext cx="6095010" cy="5262979"/>
          </a:xfrm>
          <a:prstGeom prst="rect">
            <a:avLst/>
          </a:prstGeom>
          <a:noFill/>
        </p:spPr>
        <p:txBody>
          <a:bodyPr wrap="square">
            <a:spAutoFit/>
          </a:bodyPr>
          <a:lstStyle/>
          <a:p>
            <a:pPr marL="285750" indent="-285750">
              <a:buFont typeface="Arial" panose="020B0604020202020204" pitchFamily="34" charset="0"/>
              <a:buChar char="•"/>
            </a:pPr>
            <a:r>
              <a:rPr lang="en-CA" sz="2800" dirty="0"/>
              <a:t>Throughout the year we will be doing polls to better understand some of your thoughts, feelings and needs. </a:t>
            </a:r>
          </a:p>
          <a:p>
            <a:pPr marL="285750" indent="-285750">
              <a:buFont typeface="Arial" panose="020B0604020202020204" pitchFamily="34" charset="0"/>
              <a:buChar char="•"/>
            </a:pPr>
            <a:r>
              <a:rPr lang="en-CA" sz="2800" dirty="0"/>
              <a:t>We’ll look at the answers of zoom participants immediately after we do the polls.</a:t>
            </a:r>
          </a:p>
          <a:p>
            <a:pPr marL="285750" indent="-285750">
              <a:buFont typeface="Arial" panose="020B0604020202020204" pitchFamily="34" charset="0"/>
              <a:buChar char="•"/>
            </a:pPr>
            <a:r>
              <a:rPr lang="en-CA" sz="2800" dirty="0"/>
              <a:t>We’ll share the answers of in person participants at the beginning of the session the week after the poll. </a:t>
            </a:r>
          </a:p>
          <a:p>
            <a:pPr marL="285750" indent="-285750">
              <a:buFont typeface="Arial" panose="020B0604020202020204" pitchFamily="34" charset="0"/>
              <a:buChar char="•"/>
            </a:pPr>
            <a:r>
              <a:rPr lang="en-CA" sz="2800" dirty="0"/>
              <a:t>Answers are anonymous</a:t>
            </a:r>
          </a:p>
          <a:p>
            <a:pPr marL="285750" indent="-285750">
              <a:buFont typeface="Arial" panose="020B0604020202020204" pitchFamily="34" charset="0"/>
              <a:buChar char="•"/>
            </a:pPr>
            <a:r>
              <a:rPr lang="en-CA" sz="2800" dirty="0"/>
              <a:t>Week 2 poll… </a:t>
            </a:r>
          </a:p>
          <a:p>
            <a:pPr marL="285750" indent="-285750">
              <a:buFont typeface="Arial" panose="020B0604020202020204" pitchFamily="34" charset="0"/>
              <a:buChar char="•"/>
            </a:pPr>
            <a:endParaRPr lang="en-CA" sz="2800" dirty="0"/>
          </a:p>
        </p:txBody>
      </p:sp>
    </p:spTree>
    <p:extLst>
      <p:ext uri="{BB962C8B-B14F-4D97-AF65-F5344CB8AC3E}">
        <p14:creationId xmlns:p14="http://schemas.microsoft.com/office/powerpoint/2010/main" val="6240202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036BC-9A7D-41BB-8BC4-49C4C80663E1}"/>
              </a:ext>
            </a:extLst>
          </p:cNvPr>
          <p:cNvSpPr>
            <a:spLocks noGrp="1"/>
          </p:cNvSpPr>
          <p:nvPr>
            <p:ph type="title" idx="4294967295"/>
          </p:nvPr>
        </p:nvSpPr>
        <p:spPr>
          <a:xfrm>
            <a:off x="424302" y="-20887"/>
            <a:ext cx="3709988" cy="2003425"/>
          </a:xfrm>
        </p:spPr>
        <p:txBody>
          <a:bodyPr>
            <a:normAutofit/>
          </a:bodyPr>
          <a:lstStyle/>
          <a:p>
            <a:pPr algn="ctr"/>
            <a:r>
              <a:rPr lang="en-CA" dirty="0">
                <a:solidFill>
                  <a:schemeClr val="bg1"/>
                </a:solidFill>
              </a:rPr>
              <a:t>What we will do today</a:t>
            </a:r>
          </a:p>
        </p:txBody>
      </p:sp>
      <p:sp>
        <p:nvSpPr>
          <p:cNvPr id="3" name="Content Placeholder 2">
            <a:extLst>
              <a:ext uri="{FF2B5EF4-FFF2-40B4-BE49-F238E27FC236}">
                <a16:creationId xmlns:a16="http://schemas.microsoft.com/office/drawing/2014/main" id="{F48D5D6B-20C6-436E-B7C5-751BD9CCB7A0}"/>
              </a:ext>
            </a:extLst>
          </p:cNvPr>
          <p:cNvSpPr>
            <a:spLocks noGrp="1"/>
          </p:cNvSpPr>
          <p:nvPr>
            <p:ph idx="4294967295"/>
          </p:nvPr>
        </p:nvSpPr>
        <p:spPr>
          <a:xfrm>
            <a:off x="4329953" y="-615397"/>
            <a:ext cx="7862047" cy="7605713"/>
          </a:xfrm>
        </p:spPr>
        <p:txBody>
          <a:bodyPr anchor="ctr">
            <a:normAutofit/>
          </a:bodyPr>
          <a:lstStyle/>
          <a:p>
            <a:pPr marL="0" indent="0">
              <a:buNone/>
            </a:pPr>
            <a:endParaRPr lang="en-CA" sz="1600" dirty="0">
              <a:solidFill>
                <a:schemeClr val="tx2"/>
              </a:solidFill>
            </a:endParaRPr>
          </a:p>
          <a:p>
            <a:r>
              <a:rPr lang="en-CA" sz="2800" dirty="0"/>
              <a:t>Part I  W</a:t>
            </a:r>
            <a:r>
              <a:rPr lang="en-CA" sz="2800" dirty="0">
                <a:solidFill>
                  <a:schemeClr val="tx2"/>
                </a:solidFill>
              </a:rPr>
              <a:t>e’ll review Skills training workbook p. 1-13 – which covers 5 topics: 1. DBT an overview of the treatment, Who the DBT skills training workbook book is for? 2. Basic distress tolerance skills, what are they?3. About this chapter4. How to use this chapter5. Take a rest. </a:t>
            </a:r>
          </a:p>
          <a:p>
            <a:r>
              <a:rPr lang="en-CA" sz="2800" dirty="0"/>
              <a:t> Part II We’ll introduce the Simple strategies. Covered in the Simple manual</a:t>
            </a:r>
          </a:p>
          <a:p>
            <a:r>
              <a:rPr lang="en-CA" sz="2800" dirty="0"/>
              <a:t>We’ll take a break midway  through </a:t>
            </a:r>
            <a:r>
              <a:rPr lang="en-CA" sz="2800" dirty="0">
                <a:solidFill>
                  <a:schemeClr val="tx2"/>
                </a:solidFill>
              </a:rPr>
              <a:t>the session</a:t>
            </a:r>
            <a:endParaRPr lang="en-CA" sz="2800" dirty="0">
              <a:solidFill>
                <a:schemeClr val="bg1"/>
              </a:solidFill>
            </a:endParaRPr>
          </a:p>
          <a:p>
            <a:r>
              <a:rPr lang="en-CA" sz="3600" dirty="0">
                <a:solidFill>
                  <a:schemeClr val="bg1"/>
                </a:solidFill>
              </a:rPr>
              <a:t>Part III We’ll introduce crisis plans also covered in the Simple manual session 3</a:t>
            </a:r>
          </a:p>
        </p:txBody>
      </p:sp>
      <p:pic>
        <p:nvPicPr>
          <p:cNvPr id="2050" name="Picture 2" descr="Six characteristics of a crisis management team | FleetOwner">
            <a:extLst>
              <a:ext uri="{FF2B5EF4-FFF2-40B4-BE49-F238E27FC236}">
                <a16:creationId xmlns:a16="http://schemas.microsoft.com/office/drawing/2014/main" id="{16BF5C21-15E5-99E7-ED48-72EEC34C3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07" y="1772501"/>
            <a:ext cx="4014783" cy="3852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66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1" name="Rectangle 10">
            <a:extLst>
              <a:ext uri="{FF2B5EF4-FFF2-40B4-BE49-F238E27FC236}">
                <a16:creationId xmlns:a16="http://schemas.microsoft.com/office/drawing/2014/main" id="{9A7695ED-335C-4D08-AA65-0EDC2730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a:extLst>
              <a:ext uri="{FF2B5EF4-FFF2-40B4-BE49-F238E27FC236}">
                <a16:creationId xmlns:a16="http://schemas.microsoft.com/office/drawing/2014/main" id="{0224CCB5-0216-435C-A274-E4AAD087DE6C}"/>
              </a:ext>
            </a:extLst>
          </p:cNvPr>
          <p:cNvSpPr>
            <a:spLocks noGrp="1"/>
          </p:cNvSpPr>
          <p:nvPr>
            <p:ph type="title" idx="4294967295"/>
          </p:nvPr>
        </p:nvSpPr>
        <p:spPr>
          <a:xfrm>
            <a:off x="365759" y="3794760"/>
            <a:ext cx="11471565" cy="1739347"/>
          </a:xfrm>
        </p:spPr>
        <p:txBody>
          <a:bodyPr vert="horz" lIns="91440" tIns="45720" rIns="91440" bIns="45720" rtlCol="0" anchor="ctr">
            <a:normAutofit/>
          </a:bodyPr>
          <a:lstStyle/>
          <a:p>
            <a:pPr algn="ctr">
              <a:lnSpc>
                <a:spcPct val="80000"/>
              </a:lnSpc>
            </a:pPr>
            <a:r>
              <a:rPr lang="en-US" sz="6000" spc="150" dirty="0">
                <a:solidFill>
                  <a:schemeClr val="bg1"/>
                </a:solidFill>
              </a:rPr>
              <a:t> mindfulness practice</a:t>
            </a:r>
          </a:p>
        </p:txBody>
      </p:sp>
      <p:sp>
        <p:nvSpPr>
          <p:cNvPr id="3" name="Content Placeholder 2">
            <a:extLst>
              <a:ext uri="{FF2B5EF4-FFF2-40B4-BE49-F238E27FC236}">
                <a16:creationId xmlns:a16="http://schemas.microsoft.com/office/drawing/2014/main" id="{74F11673-781A-4E75-9364-EB7A8A42C616}"/>
              </a:ext>
            </a:extLst>
          </p:cNvPr>
          <p:cNvSpPr>
            <a:spLocks noGrp="1"/>
          </p:cNvSpPr>
          <p:nvPr>
            <p:ph idx="4294967295"/>
          </p:nvPr>
        </p:nvSpPr>
        <p:spPr>
          <a:xfrm>
            <a:off x="1524000" y="5566518"/>
            <a:ext cx="9144000" cy="838437"/>
          </a:xfrm>
        </p:spPr>
        <p:txBody>
          <a:bodyPr vert="horz" lIns="91440" tIns="45720" rIns="91440" bIns="45720" rtlCol="0">
            <a:normAutofit/>
          </a:bodyPr>
          <a:lstStyle/>
          <a:p>
            <a:pPr marL="0" indent="0" algn="ctr">
              <a:buNone/>
            </a:pPr>
            <a:r>
              <a:rPr lang="en-US" sz="2000" cap="all" dirty="0"/>
              <a:t>Creating a sensory soothing toolkit</a:t>
            </a:r>
          </a:p>
        </p:txBody>
      </p:sp>
      <p:pic>
        <p:nvPicPr>
          <p:cNvPr id="8" name="Picture 7" descr="Person meditating">
            <a:extLst>
              <a:ext uri="{FF2B5EF4-FFF2-40B4-BE49-F238E27FC236}">
                <a16:creationId xmlns:a16="http://schemas.microsoft.com/office/drawing/2014/main" id="{6F2BF8F6-00E3-45E6-8D9A-D50D8CA38F6F}"/>
              </a:ext>
            </a:extLst>
          </p:cNvPr>
          <p:cNvPicPr>
            <a:picLocks noChangeAspect="1"/>
          </p:cNvPicPr>
          <p:nvPr/>
        </p:nvPicPr>
        <p:blipFill rotWithShape="1">
          <a:blip r:embed="rId2"/>
          <a:srcRect t="27444" b="27444"/>
          <a:stretch/>
        </p:blipFill>
        <p:spPr>
          <a:xfrm>
            <a:off x="20" y="10"/>
            <a:ext cx="12191980" cy="3657589"/>
          </a:xfrm>
          <a:prstGeom prst="rect">
            <a:avLst/>
          </a:prstGeom>
        </p:spPr>
      </p:pic>
    </p:spTree>
    <p:extLst>
      <p:ext uri="{BB962C8B-B14F-4D97-AF65-F5344CB8AC3E}">
        <p14:creationId xmlns:p14="http://schemas.microsoft.com/office/powerpoint/2010/main" val="37731660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7B5E7C-BA39-434F-8AAA-1905CDCC710C}"/>
              </a:ext>
            </a:extLst>
          </p:cNvPr>
          <p:cNvPicPr>
            <a:picLocks noChangeAspect="1"/>
          </p:cNvPicPr>
          <p:nvPr/>
        </p:nvPicPr>
        <p:blipFill rotWithShape="1">
          <a:blip r:embed="rId3"/>
          <a:srcRect l="9091" t="23391"/>
          <a:stretch/>
        </p:blipFill>
        <p:spPr>
          <a:xfrm>
            <a:off x="0" y="0"/>
            <a:ext cx="12191980" cy="6857990"/>
          </a:xfrm>
          <a:prstGeom prst="rect">
            <a:avLst/>
          </a:prstGeom>
        </p:spPr>
      </p:pic>
      <p:sp>
        <p:nvSpPr>
          <p:cNvPr id="2" name="Title 1">
            <a:extLst>
              <a:ext uri="{FF2B5EF4-FFF2-40B4-BE49-F238E27FC236}">
                <a16:creationId xmlns:a16="http://schemas.microsoft.com/office/drawing/2014/main" id="{9D889801-EE25-4A97-8132-3EECB41DAC6B}"/>
              </a:ext>
            </a:extLst>
          </p:cNvPr>
          <p:cNvSpPr>
            <a:spLocks noGrp="1"/>
          </p:cNvSpPr>
          <p:nvPr>
            <p:ph type="title" idx="4294967295"/>
          </p:nvPr>
        </p:nvSpPr>
        <p:spPr>
          <a:xfrm>
            <a:off x="759125" y="-666377"/>
            <a:ext cx="8151962" cy="1765004"/>
          </a:xfrm>
        </p:spPr>
        <p:txBody>
          <a:bodyPr vert="horz" lIns="91440" tIns="45720" rIns="91440" bIns="45720" rtlCol="0" anchor="b">
            <a:normAutofit/>
          </a:bodyPr>
          <a:lstStyle/>
          <a:p>
            <a:pPr algn="ctr"/>
            <a:r>
              <a:rPr lang="en-US" sz="4800" dirty="0">
                <a:solidFill>
                  <a:schemeClr val="tx1"/>
                </a:solidFill>
              </a:rPr>
              <a:t> introducing The 6 tools</a:t>
            </a:r>
          </a:p>
        </p:txBody>
      </p:sp>
      <p:sp>
        <p:nvSpPr>
          <p:cNvPr id="8" name="TextBox 7">
            <a:extLst>
              <a:ext uri="{FF2B5EF4-FFF2-40B4-BE49-F238E27FC236}">
                <a16:creationId xmlns:a16="http://schemas.microsoft.com/office/drawing/2014/main" id="{72197864-C127-4677-AF37-6DF54981A706}"/>
              </a:ext>
            </a:extLst>
          </p:cNvPr>
          <p:cNvSpPr txBox="1"/>
          <p:nvPr/>
        </p:nvSpPr>
        <p:spPr>
          <a:xfrm>
            <a:off x="5166613" y="1170206"/>
            <a:ext cx="6393121" cy="2985433"/>
          </a:xfrm>
          <a:prstGeom prst="rect">
            <a:avLst/>
          </a:prstGeom>
          <a:noFill/>
        </p:spPr>
        <p:txBody>
          <a:bodyPr wrap="square">
            <a:spAutoFit/>
          </a:bodyPr>
          <a:lstStyle/>
          <a:p>
            <a:pPr algn="ctr"/>
            <a:r>
              <a:rPr lang="en-CA" sz="4800" dirty="0">
                <a:solidFill>
                  <a:schemeClr val="bg1"/>
                </a:solidFill>
              </a:rPr>
              <a:t>                  Crisis plans</a:t>
            </a:r>
          </a:p>
          <a:p>
            <a:pPr algn="ctr"/>
            <a:r>
              <a:rPr lang="en-CA" sz="2800" dirty="0"/>
              <a:t>                               Holes diary cards</a:t>
            </a:r>
          </a:p>
          <a:p>
            <a:pPr algn="ctr"/>
            <a:r>
              <a:rPr lang="en-CA" sz="2800" dirty="0"/>
              <a:t>                                 Chain analysis</a:t>
            </a:r>
          </a:p>
          <a:p>
            <a:pPr algn="ctr"/>
            <a:r>
              <a:rPr lang="en-CA" sz="2800" dirty="0"/>
              <a:t>                                Rational mind remediation</a:t>
            </a:r>
          </a:p>
          <a:p>
            <a:pPr algn="ctr"/>
            <a:r>
              <a:rPr lang="en-CA" sz="2800" dirty="0"/>
              <a:t>                                  Goals diary cards</a:t>
            </a:r>
          </a:p>
          <a:p>
            <a:pPr algn="ctr"/>
            <a:r>
              <a:rPr lang="en-CA" sz="2800" dirty="0"/>
              <a:t>                                   Wise mind remediation</a:t>
            </a:r>
          </a:p>
        </p:txBody>
      </p:sp>
    </p:spTree>
    <p:extLst>
      <p:ext uri="{BB962C8B-B14F-4D97-AF65-F5344CB8AC3E}">
        <p14:creationId xmlns:p14="http://schemas.microsoft.com/office/powerpoint/2010/main" val="113473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6C181-4E5C-CADD-0E6F-AD5ABE5D9BEC}"/>
            </a:ext>
          </a:extLst>
        </p:cNvPr>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7A147991-F842-F4D5-2028-7DE4A8B0455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2412" y="803441"/>
            <a:ext cx="5251118"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FBBD2BE-DD1D-BF6F-9B39-F4FD8E706655}"/>
              </a:ext>
            </a:extLst>
          </p:cNvPr>
          <p:cNvSpPr txBox="1"/>
          <p:nvPr/>
        </p:nvSpPr>
        <p:spPr>
          <a:xfrm>
            <a:off x="6192014" y="3676893"/>
            <a:ext cx="5417574" cy="2308324"/>
          </a:xfrm>
          <a:prstGeom prst="rect">
            <a:avLst/>
          </a:prstGeom>
          <a:noFill/>
        </p:spPr>
        <p:txBody>
          <a:bodyPr wrap="square">
            <a:spAutoFit/>
          </a:bodyPr>
          <a:lstStyle/>
          <a:p>
            <a:r>
              <a:rPr lang="en-US" sz="3600" dirty="0"/>
              <a:t>Has there been a rise in the number of people experiencing crisis in recent years?</a:t>
            </a:r>
            <a:endParaRPr lang="en-CA" sz="3600" dirty="0"/>
          </a:p>
        </p:txBody>
      </p:sp>
    </p:spTree>
    <p:extLst>
      <p:ext uri="{BB962C8B-B14F-4D97-AF65-F5344CB8AC3E}">
        <p14:creationId xmlns:p14="http://schemas.microsoft.com/office/powerpoint/2010/main" val="25178864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2837B7-4E11-77B6-AD60-5B87B2CF7155}"/>
              </a:ext>
            </a:extLst>
          </p:cNvPr>
          <p:cNvSpPr txBox="1"/>
          <p:nvPr/>
        </p:nvSpPr>
        <p:spPr>
          <a:xfrm>
            <a:off x="0" y="277905"/>
            <a:ext cx="12192000" cy="7571303"/>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a:t>
            </a:r>
            <a:r>
              <a:rPr lang="en-US" b="0" i="0" dirty="0">
                <a:effectLst/>
                <a:latin typeface="Arial" panose="020B0604020202020204" pitchFamily="34" charset="0"/>
                <a:cs typeface="Arial" panose="020B0604020202020204" pitchFamily="34" charset="0"/>
              </a:rPr>
              <a:t>here’s strong evidence that people in many Western countries (as well as globally) are experiencing more mental health difficulties today than in previous decades. Many of the explanations of why this is happening tie into what’s being called the “polycrisis”, or overlapping economic, social, environmental, political, and technological crisis that reinforce one another.</a:t>
            </a:r>
            <a:r>
              <a:rPr lang="en-US" dirty="0">
                <a:latin typeface="Arial" panose="020B0604020202020204" pitchFamily="34" charset="0"/>
                <a:cs typeface="Arial" panose="020B0604020202020204" pitchFamily="34" charset="0"/>
              </a:rPr>
              <a:t> The layering of many crises intensifies psychological stress in ways that go beyond what a single problem would do. </a:t>
            </a:r>
            <a:endParaRPr lang="en-US" b="0" i="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Studies and health-data sources suggest that more people are reporting symptoms of depression and anxiety today than in past decades. Young people </a:t>
            </a:r>
            <a:r>
              <a:rPr lang="en-US" dirty="0">
                <a:latin typeface="Arial" panose="020B0604020202020204" pitchFamily="34" charset="0"/>
                <a:cs typeface="Arial" panose="020B0604020202020204" pitchFamily="34" charset="0"/>
              </a:rPr>
              <a:t>in particular are experiencing more</a:t>
            </a:r>
            <a:r>
              <a:rPr lang="en-US" b="0" i="0" dirty="0">
                <a:effectLst/>
                <a:latin typeface="Arial" panose="020B0604020202020204" pitchFamily="34" charset="0"/>
                <a:cs typeface="Arial" panose="020B0604020202020204" pitchFamily="34" charset="0"/>
              </a:rPr>
              <a:t> distress, depressive symptoms, anxiety, </a:t>
            </a:r>
            <a:r>
              <a:rPr lang="en-US" dirty="0">
                <a:latin typeface="Arial" panose="020B0604020202020204" pitchFamily="34" charset="0"/>
                <a:cs typeface="Arial" panose="020B0604020202020204" pitchFamily="34" charset="0"/>
              </a:rPr>
              <a:t>and feeling</a:t>
            </a:r>
            <a:r>
              <a:rPr lang="en-US" b="0" i="0" dirty="0">
                <a:effectLst/>
                <a:latin typeface="Arial" panose="020B0604020202020204" pitchFamily="34" charset="0"/>
                <a:cs typeface="Arial" panose="020B0604020202020204" pitchFamily="34" charset="0"/>
              </a:rPr>
              <a:t> feeling overwhelmed.</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Jonathan Haidt in his 2024 book The anxious generation, argues that children’s experience of growing up has been fundamentally transformed since about 2010 by two converging trends. There is a decline of “play-based childhoods”, kids having less unsupervised, risky, free play and a rise in more protective parenting; more structured environments; fewer opportunities for autonomy.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At the same time there’s been a rise of of “phone-based childhoods”, ubiquitous smartphones and social media creating new pressures, reshaping how children socialize, learn attention, and deal with stress. Together, these lead to what Haidt calls the “Great Rewiring” of childhood.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Haidt documents a notable sharp increase since early 2010s in adolescent anxiety, depression, self-harm, and suicide. These changes correlate in time with the widespread adoption of smartphones/social media.</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He Identifies four harms in phone-centric childhoods.</a:t>
            </a:r>
            <a:r>
              <a:rPr lang="en-US" dirty="0">
                <a:solidFill>
                  <a:schemeClr val="bg1"/>
                </a:solidFill>
                <a:latin typeface="Arial" panose="020B0604020202020204" pitchFamily="34" charset="0"/>
                <a:cs typeface="Arial" panose="020B0604020202020204" pitchFamily="34" charset="0"/>
              </a:rPr>
              <a:t> 1. </a:t>
            </a:r>
            <a:r>
              <a:rPr lang="en-US" dirty="0">
                <a:latin typeface="Arial" panose="020B0604020202020204" pitchFamily="34" charset="0"/>
                <a:cs typeface="Arial" panose="020B0604020202020204" pitchFamily="34" charset="0"/>
              </a:rPr>
              <a:t>Social deprivation; less in-person, unstructured interaction with friends. </a:t>
            </a:r>
            <a:r>
              <a:rPr lang="en-US" dirty="0">
                <a:solidFill>
                  <a:schemeClr val="bg1"/>
                </a:solidFill>
                <a:latin typeface="Arial" panose="020B0604020202020204" pitchFamily="34" charset="0"/>
                <a:cs typeface="Arial" panose="020B0604020202020204" pitchFamily="34" charset="0"/>
              </a:rPr>
              <a:t>2. </a:t>
            </a:r>
            <a:r>
              <a:rPr lang="en-US" dirty="0">
                <a:latin typeface="Arial" panose="020B0604020202020204" pitchFamily="34" charset="0"/>
                <a:cs typeface="Arial" panose="020B0604020202020204" pitchFamily="34" charset="0"/>
              </a:rPr>
              <a:t>Sleep deprivation; phones and screens intruding on sleep routines. </a:t>
            </a:r>
            <a:r>
              <a:rPr lang="en-US" dirty="0">
                <a:solidFill>
                  <a:schemeClr val="bg1"/>
                </a:solidFill>
                <a:latin typeface="Arial" panose="020B0604020202020204" pitchFamily="34" charset="0"/>
                <a:cs typeface="Arial" panose="020B0604020202020204" pitchFamily="34" charset="0"/>
              </a:rPr>
              <a:t>3. </a:t>
            </a:r>
            <a:r>
              <a:rPr lang="en-US" dirty="0">
                <a:latin typeface="Arial" panose="020B0604020202020204" pitchFamily="34" charset="0"/>
                <a:cs typeface="Arial" panose="020B0604020202020204" pitchFamily="34" charset="0"/>
              </a:rPr>
              <a:t>Attention fragmentation; constant digital distractions weakening sustained focus. And </a:t>
            </a:r>
            <a:r>
              <a:rPr lang="en-US" dirty="0">
                <a:solidFill>
                  <a:schemeClr val="bg1"/>
                </a:solidFill>
                <a:latin typeface="Arial" panose="020B0604020202020204" pitchFamily="34" charset="0"/>
                <a:cs typeface="Arial" panose="020B0604020202020204" pitchFamily="34" charset="0"/>
              </a:rPr>
              <a:t>4. </a:t>
            </a:r>
            <a:r>
              <a:rPr lang="en-US" dirty="0">
                <a:latin typeface="Arial" panose="020B0604020202020204" pitchFamily="34" charset="0"/>
                <a:cs typeface="Arial" panose="020B0604020202020204" pitchFamily="34" charset="0"/>
              </a:rPr>
              <a:t>Addiction or compulsive behavior ; tech platforms designed for engagement; children having difficulty moderating use. He claims that we’re overprotecting children in the real world and under protecting them in the on-line world. More and more children and young adults are “failing to launch” in the transition from adolescence to adulthood with its associated responsibilities.</a:t>
            </a:r>
            <a:br>
              <a:rPr lang="en-US" dirty="0"/>
            </a:br>
            <a:br>
              <a:rPr lang="en-US" dirty="0"/>
            </a:br>
            <a:br>
              <a:rPr lang="en-US" dirty="0"/>
            </a:br>
            <a:endParaRPr lang="en-CA" dirty="0"/>
          </a:p>
        </p:txBody>
      </p:sp>
      <p:sp>
        <p:nvSpPr>
          <p:cNvPr id="5" name="TextBox 4">
            <a:extLst>
              <a:ext uri="{FF2B5EF4-FFF2-40B4-BE49-F238E27FC236}">
                <a16:creationId xmlns:a16="http://schemas.microsoft.com/office/drawing/2014/main" id="{8CCBE489-4BF1-E993-100F-332539DB0769}"/>
              </a:ext>
            </a:extLst>
          </p:cNvPr>
          <p:cNvSpPr txBox="1"/>
          <p:nvPr/>
        </p:nvSpPr>
        <p:spPr>
          <a:xfrm>
            <a:off x="3697942" y="-100681"/>
            <a:ext cx="6122894" cy="584775"/>
          </a:xfrm>
          <a:prstGeom prst="rect">
            <a:avLst/>
          </a:prstGeom>
          <a:noFill/>
        </p:spPr>
        <p:txBody>
          <a:bodyPr wrap="square">
            <a:spAutoFit/>
          </a:bodyPr>
          <a:lstStyle/>
          <a:p>
            <a:r>
              <a:rPr lang="en-US" sz="3200" dirty="0">
                <a:solidFill>
                  <a:schemeClr val="bg1"/>
                </a:solidFill>
              </a:rPr>
              <a:t>THE CRISIS LANDSCAPE</a:t>
            </a:r>
            <a:endParaRPr lang="en-CA" sz="3200" dirty="0">
              <a:solidFill>
                <a:schemeClr val="bg1"/>
              </a:solidFill>
            </a:endParaRPr>
          </a:p>
        </p:txBody>
      </p:sp>
    </p:spTree>
    <p:extLst>
      <p:ext uri="{BB962C8B-B14F-4D97-AF65-F5344CB8AC3E}">
        <p14:creationId xmlns:p14="http://schemas.microsoft.com/office/powerpoint/2010/main" val="2358063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Anxious Generation: How the Great Rewiring of Childhood Is ...">
            <a:extLst>
              <a:ext uri="{FF2B5EF4-FFF2-40B4-BE49-F238E27FC236}">
                <a16:creationId xmlns:a16="http://schemas.microsoft.com/office/drawing/2014/main" id="{5140BF5C-DB74-E529-E388-B3A94B9A49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636" y="219635"/>
            <a:ext cx="4756990" cy="641873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a:extLst>
              <a:ext uri="{FF2B5EF4-FFF2-40B4-BE49-F238E27FC236}">
                <a16:creationId xmlns:a16="http://schemas.microsoft.com/office/drawing/2014/main" id="{AAC3AF72-7F65-3513-3953-D415848577C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5" name="Picture 4">
            <a:extLst>
              <a:ext uri="{FF2B5EF4-FFF2-40B4-BE49-F238E27FC236}">
                <a16:creationId xmlns:a16="http://schemas.microsoft.com/office/drawing/2014/main" id="{98BCD2B2-38B5-9531-41F6-91312EC3D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219634"/>
            <a:ext cx="5250956" cy="6418732"/>
          </a:xfrm>
          <a:prstGeom prst="rect">
            <a:avLst/>
          </a:prstGeom>
        </p:spPr>
      </p:pic>
    </p:spTree>
    <p:extLst>
      <p:ext uri="{BB962C8B-B14F-4D97-AF65-F5344CB8AC3E}">
        <p14:creationId xmlns:p14="http://schemas.microsoft.com/office/powerpoint/2010/main" val="31599749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1B5D44-5A95-A6FE-69D2-19FA9034C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94" y="237564"/>
            <a:ext cx="4053895" cy="6382871"/>
          </a:xfrm>
          <a:prstGeom prst="rect">
            <a:avLst/>
          </a:prstGeom>
        </p:spPr>
      </p:pic>
      <p:pic>
        <p:nvPicPr>
          <p:cNvPr id="5" name="Picture 4">
            <a:extLst>
              <a:ext uri="{FF2B5EF4-FFF2-40B4-BE49-F238E27FC236}">
                <a16:creationId xmlns:a16="http://schemas.microsoft.com/office/drawing/2014/main" id="{D6822017-026C-29CB-568E-0B35F287BC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1064" y="237564"/>
            <a:ext cx="3928911" cy="6382871"/>
          </a:xfrm>
          <a:prstGeom prst="rect">
            <a:avLst/>
          </a:prstGeom>
        </p:spPr>
      </p:pic>
      <p:pic>
        <p:nvPicPr>
          <p:cNvPr id="7" name="Picture 6">
            <a:extLst>
              <a:ext uri="{FF2B5EF4-FFF2-40B4-BE49-F238E27FC236}">
                <a16:creationId xmlns:a16="http://schemas.microsoft.com/office/drawing/2014/main" id="{60E47FDA-0D80-07A3-AFB0-6CC8B9CC4B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9975" y="237564"/>
            <a:ext cx="4197331" cy="3715871"/>
          </a:xfrm>
          <a:prstGeom prst="rect">
            <a:avLst/>
          </a:prstGeom>
        </p:spPr>
      </p:pic>
      <p:pic>
        <p:nvPicPr>
          <p:cNvPr id="9" name="Picture 8">
            <a:extLst>
              <a:ext uri="{FF2B5EF4-FFF2-40B4-BE49-F238E27FC236}">
                <a16:creationId xmlns:a16="http://schemas.microsoft.com/office/drawing/2014/main" id="{079F80E7-3561-DC65-CBB8-9DEE4452E8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9975" y="3953435"/>
            <a:ext cx="4197330" cy="2667000"/>
          </a:xfrm>
          <a:prstGeom prst="rect">
            <a:avLst/>
          </a:prstGeom>
        </p:spPr>
      </p:pic>
    </p:spTree>
    <p:extLst>
      <p:ext uri="{BB962C8B-B14F-4D97-AF65-F5344CB8AC3E}">
        <p14:creationId xmlns:p14="http://schemas.microsoft.com/office/powerpoint/2010/main" val="30077578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EBBAD9-7C6F-4EB3-839F-C5EFF1752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24" y="0"/>
            <a:ext cx="3683218" cy="6858000"/>
          </a:xfrm>
          <a:prstGeom prst="rect">
            <a:avLst/>
          </a:prstGeom>
        </p:spPr>
      </p:pic>
      <p:pic>
        <p:nvPicPr>
          <p:cNvPr id="9" name="Picture 8">
            <a:extLst>
              <a:ext uri="{FF2B5EF4-FFF2-40B4-BE49-F238E27FC236}">
                <a16:creationId xmlns:a16="http://schemas.microsoft.com/office/drawing/2014/main" id="{BAD7796C-0EFE-B68C-5576-6FEAABD1F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4864" y="0"/>
            <a:ext cx="4157183" cy="6858000"/>
          </a:xfrm>
          <a:prstGeom prst="rect">
            <a:avLst/>
          </a:prstGeom>
        </p:spPr>
      </p:pic>
      <p:pic>
        <p:nvPicPr>
          <p:cNvPr id="11" name="Picture 10">
            <a:extLst>
              <a:ext uri="{FF2B5EF4-FFF2-40B4-BE49-F238E27FC236}">
                <a16:creationId xmlns:a16="http://schemas.microsoft.com/office/drawing/2014/main" id="{6B69CBDB-2157-85E3-2E9F-CC2517F773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2046" y="0"/>
            <a:ext cx="4329953" cy="3818965"/>
          </a:xfrm>
          <a:prstGeom prst="rect">
            <a:avLst/>
          </a:prstGeom>
        </p:spPr>
      </p:pic>
      <p:pic>
        <p:nvPicPr>
          <p:cNvPr id="13" name="Picture 12">
            <a:extLst>
              <a:ext uri="{FF2B5EF4-FFF2-40B4-BE49-F238E27FC236}">
                <a16:creationId xmlns:a16="http://schemas.microsoft.com/office/drawing/2014/main" id="{C36D3D7F-E702-6210-2F72-535C0C06A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2044" y="3693459"/>
            <a:ext cx="4329955" cy="3164541"/>
          </a:xfrm>
          <a:prstGeom prst="rect">
            <a:avLst/>
          </a:prstGeom>
        </p:spPr>
      </p:pic>
    </p:spTree>
    <p:extLst>
      <p:ext uri="{BB962C8B-B14F-4D97-AF65-F5344CB8AC3E}">
        <p14:creationId xmlns:p14="http://schemas.microsoft.com/office/powerpoint/2010/main" val="38026465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2412" y="803441"/>
            <a:ext cx="5251118"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7790BC1-EC80-D672-B6E8-EC35A89D28D4}"/>
              </a:ext>
            </a:extLst>
          </p:cNvPr>
          <p:cNvSpPr txBox="1"/>
          <p:nvPr/>
        </p:nvSpPr>
        <p:spPr>
          <a:xfrm>
            <a:off x="6192014" y="3676893"/>
            <a:ext cx="5417574" cy="1200329"/>
          </a:xfrm>
          <a:prstGeom prst="rect">
            <a:avLst/>
          </a:prstGeom>
          <a:noFill/>
        </p:spPr>
        <p:txBody>
          <a:bodyPr wrap="square">
            <a:spAutoFit/>
          </a:bodyPr>
          <a:lstStyle/>
          <a:p>
            <a:r>
              <a:rPr lang="en-US" sz="3600" dirty="0"/>
              <a:t>What are crisis and crisis plans?</a:t>
            </a:r>
            <a:endParaRPr lang="en-CA" sz="3600" dirty="0"/>
          </a:p>
        </p:txBody>
      </p:sp>
    </p:spTree>
    <p:extLst>
      <p:ext uri="{BB962C8B-B14F-4D97-AF65-F5344CB8AC3E}">
        <p14:creationId xmlns:p14="http://schemas.microsoft.com/office/powerpoint/2010/main" val="4122248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8B95DA-2D9D-2B06-4689-29A3CBF3715F}"/>
              </a:ext>
            </a:extLst>
          </p:cNvPr>
          <p:cNvSpPr txBox="1"/>
          <p:nvPr/>
        </p:nvSpPr>
        <p:spPr>
          <a:xfrm>
            <a:off x="928871" y="-169500"/>
            <a:ext cx="10602193" cy="1282273"/>
          </a:xfrm>
          <a:prstGeom prst="rect">
            <a:avLst/>
          </a:prstGeom>
        </p:spPr>
        <p:txBody>
          <a:bodyPr vert="horz" lIns="91440" tIns="45720" rIns="91440" bIns="45720" rtlCol="0" anchor="ctr">
            <a:normAutofit/>
          </a:bodyPr>
          <a:lstStyle/>
          <a:p>
            <a:pPr defTabSz="914400">
              <a:lnSpc>
                <a:spcPct val="85000"/>
              </a:lnSpc>
              <a:spcBef>
                <a:spcPct val="0"/>
              </a:spcBef>
              <a:spcAft>
                <a:spcPts val="600"/>
              </a:spcAft>
            </a:pPr>
            <a:r>
              <a:rPr lang="en-US" sz="4800" cap="all" dirty="0">
                <a:solidFill>
                  <a:schemeClr val="bg1"/>
                </a:solidFill>
                <a:latin typeface="+mj-lt"/>
                <a:ea typeface="+mj-ea"/>
                <a:cs typeface="+mj-cs"/>
              </a:rPr>
              <a:t>WHAT ARE  CRISIS and crisis plans ?</a:t>
            </a:r>
          </a:p>
        </p:txBody>
      </p:sp>
      <p:graphicFrame>
        <p:nvGraphicFramePr>
          <p:cNvPr id="14" name="TextBox 4">
            <a:extLst>
              <a:ext uri="{FF2B5EF4-FFF2-40B4-BE49-F238E27FC236}">
                <a16:creationId xmlns:a16="http://schemas.microsoft.com/office/drawing/2014/main" id="{2B84185F-CD95-2DB6-39D2-DA94A1CB638E}"/>
              </a:ext>
            </a:extLst>
          </p:cNvPr>
          <p:cNvGraphicFramePr/>
          <p:nvPr>
            <p:extLst>
              <p:ext uri="{D42A27DB-BD31-4B8C-83A1-F6EECF244321}">
                <p14:modId xmlns:p14="http://schemas.microsoft.com/office/powerpoint/2010/main" val="3308210798"/>
              </p:ext>
            </p:extLst>
          </p:nvPr>
        </p:nvGraphicFramePr>
        <p:xfrm>
          <a:off x="149225" y="327258"/>
          <a:ext cx="11893550" cy="8919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047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graphicEl>
                                              <a:dgm id="{31452304-BDBD-4274-8BED-79FF61703BA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graphicEl>
                                              <a:dgm id="{3C1FF1E3-9EDE-4545-9EB1-60A5A0421002}"/>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graphicEl>
                                              <a:dgm id="{6B70344D-7430-4883-8ED0-B71572AF01FD}"/>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graphicEl>
                                              <a:dgm id="{714E9130-4526-4B11-9476-65EB9999E7C9}"/>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graphicEl>
                                              <a:dgm id="{4091990A-CEF3-42CD-B423-2C8EB96B347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graphicEl>
                                              <a:dgm id="{ABAF99DB-1DF5-485B-A617-1DDC8006C270}"/>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graphicEl>
                                              <a:dgm id="{87FCF396-E838-4339-BD44-F96BA297B55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one"/>
        </p:bldSub>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F9CA4F-5473-DCF8-F388-44B1481D8EEA}"/>
              </a:ext>
            </a:extLst>
          </p:cNvPr>
          <p:cNvSpPr txBox="1"/>
          <p:nvPr/>
        </p:nvSpPr>
        <p:spPr>
          <a:xfrm>
            <a:off x="4111503" y="-125820"/>
            <a:ext cx="7931397" cy="7109639"/>
          </a:xfrm>
          <a:prstGeom prst="rect">
            <a:avLst/>
          </a:prstGeom>
          <a:noFill/>
        </p:spPr>
        <p:txBody>
          <a:bodyPr wrap="square">
            <a:spAutoFit/>
          </a:bodyPr>
          <a:lstStyle/>
          <a:p>
            <a:pPr marL="285750" indent="-285750">
              <a:buFont typeface="Arial" panose="020B0604020202020204" pitchFamily="34" charset="0"/>
              <a:buChar char="•"/>
            </a:pPr>
            <a:r>
              <a:rPr lang="en-US" sz="2400" b="0" i="0" dirty="0">
                <a:effectLst/>
                <a:latin typeface="+mj-lt"/>
              </a:rPr>
              <a:t>Preparing for  future crisis they are likely to face  is very important because it equips individuals with the skills, tools and strategies needed to manage overwhelming situations effectively. </a:t>
            </a:r>
          </a:p>
          <a:p>
            <a:pPr marL="285750" indent="-285750">
              <a:buFont typeface="Arial" panose="020B0604020202020204" pitchFamily="34" charset="0"/>
              <a:buChar char="•"/>
            </a:pPr>
            <a:r>
              <a:rPr lang="en-US" sz="2400" b="0" i="0" dirty="0">
                <a:effectLst/>
                <a:latin typeface="+mj-lt"/>
              </a:rPr>
              <a:t>Those who prepare for crisis </a:t>
            </a:r>
            <a:r>
              <a:rPr lang="en-US" sz="2400" dirty="0">
                <a:latin typeface="+mj-lt"/>
              </a:rPr>
              <a:t>do much</a:t>
            </a:r>
            <a:r>
              <a:rPr lang="en-US" sz="2400" b="0" i="0" dirty="0">
                <a:effectLst/>
                <a:latin typeface="+mj-lt"/>
              </a:rPr>
              <a:t> better than those who haven’t because:</a:t>
            </a:r>
          </a:p>
          <a:p>
            <a:pPr marL="285750" indent="-285750">
              <a:buFont typeface="Arial" panose="020B0604020202020204" pitchFamily="34" charset="0"/>
              <a:buChar char="•"/>
            </a:pPr>
            <a:r>
              <a:rPr lang="en-US" sz="2400" b="0" i="0" dirty="0">
                <a:effectLst/>
                <a:latin typeface="+mj-lt"/>
              </a:rPr>
              <a:t>1. Knowing they have a plan can alleviate anxiety and fear associated with potential crises, allowing individuals to approach stressors with a clearer mindset.</a:t>
            </a:r>
          </a:p>
          <a:p>
            <a:pPr marL="285750" indent="-285750">
              <a:buFont typeface="Arial" panose="020B0604020202020204" pitchFamily="34" charset="0"/>
              <a:buChar char="•"/>
            </a:pPr>
            <a:r>
              <a:rPr lang="en-US" sz="2400" b="0" i="0" dirty="0">
                <a:effectLst/>
                <a:latin typeface="+mj-lt"/>
              </a:rPr>
              <a:t>2. Prepared individuals can respond more quickly and effectively to crises, as they have already thought through their options and know what steps to take.</a:t>
            </a:r>
          </a:p>
          <a:p>
            <a:pPr marL="285750" indent="-285750">
              <a:buFont typeface="Arial" panose="020B0604020202020204" pitchFamily="34" charset="0"/>
              <a:buChar char="•"/>
            </a:pPr>
            <a:r>
              <a:rPr lang="en-US" sz="2400" dirty="0">
                <a:latin typeface="+mj-lt"/>
              </a:rPr>
              <a:t>3. As discussed in the previous slide, p</a:t>
            </a:r>
            <a:r>
              <a:rPr lang="en-US" sz="2400" b="0" i="0" dirty="0">
                <a:effectLst/>
                <a:latin typeface="+mj-lt"/>
              </a:rPr>
              <a:t>reparation often involves identifying and practicing coping strategies, which can enhance resilience and emotional regulation during difficult times.</a:t>
            </a:r>
          </a:p>
          <a:p>
            <a:pPr marL="285750" indent="-285750">
              <a:buFont typeface="Arial" panose="020B0604020202020204" pitchFamily="34" charset="0"/>
              <a:buChar char="•"/>
            </a:pPr>
            <a:r>
              <a:rPr lang="en-US" sz="2400" b="0" i="0" dirty="0">
                <a:effectLst/>
                <a:latin typeface="+mj-lt"/>
              </a:rPr>
              <a:t>4. Those who prepare often communicate their needs and plans to their support network; </a:t>
            </a:r>
            <a:r>
              <a:rPr lang="en-US" sz="2400" dirty="0">
                <a:latin typeface="+mj-lt"/>
              </a:rPr>
              <a:t>this makes it more likely for</a:t>
            </a:r>
            <a:r>
              <a:rPr lang="en-US" sz="2400" b="0" i="0" dirty="0">
                <a:effectLst/>
                <a:latin typeface="+mj-lt"/>
              </a:rPr>
              <a:t> help </a:t>
            </a:r>
            <a:r>
              <a:rPr lang="en-US" sz="2400" dirty="0">
                <a:latin typeface="+mj-lt"/>
              </a:rPr>
              <a:t>to be</a:t>
            </a:r>
            <a:r>
              <a:rPr lang="en-US" sz="2400" b="0" i="0" dirty="0">
                <a:effectLst/>
                <a:latin typeface="+mj-lt"/>
              </a:rPr>
              <a:t> available when needed.</a:t>
            </a:r>
          </a:p>
        </p:txBody>
      </p:sp>
      <p:sp>
        <p:nvSpPr>
          <p:cNvPr id="6" name="TextBox 5">
            <a:extLst>
              <a:ext uri="{FF2B5EF4-FFF2-40B4-BE49-F238E27FC236}">
                <a16:creationId xmlns:a16="http://schemas.microsoft.com/office/drawing/2014/main" id="{4CAD488E-92DC-2EB6-96AF-1F956AD816FA}"/>
              </a:ext>
            </a:extLst>
          </p:cNvPr>
          <p:cNvSpPr txBox="1"/>
          <p:nvPr/>
        </p:nvSpPr>
        <p:spPr>
          <a:xfrm>
            <a:off x="307728" y="253998"/>
            <a:ext cx="3528647" cy="1323439"/>
          </a:xfrm>
          <a:prstGeom prst="rect">
            <a:avLst/>
          </a:prstGeom>
          <a:noFill/>
        </p:spPr>
        <p:txBody>
          <a:bodyPr wrap="square">
            <a:spAutoFit/>
          </a:bodyPr>
          <a:lstStyle/>
          <a:p>
            <a:pPr algn="ctr"/>
            <a:r>
              <a:rPr lang="en-US" sz="4000" b="0" i="0" dirty="0">
                <a:solidFill>
                  <a:schemeClr val="bg1"/>
                </a:solidFill>
                <a:effectLst/>
                <a:latin typeface="Arial" panose="020B0604020202020204" pitchFamily="34" charset="0"/>
              </a:rPr>
              <a:t>PREPARING FOR A CRISIS </a:t>
            </a:r>
            <a:endParaRPr lang="en-CA" sz="4000" dirty="0">
              <a:solidFill>
                <a:schemeClr val="bg1"/>
              </a:solidFill>
            </a:endParaRPr>
          </a:p>
        </p:txBody>
      </p:sp>
      <p:pic>
        <p:nvPicPr>
          <p:cNvPr id="8" name="Picture 7" descr="A yellow sign with black text&#10;&#10;Description automatically generated">
            <a:extLst>
              <a:ext uri="{FF2B5EF4-FFF2-40B4-BE49-F238E27FC236}">
                <a16:creationId xmlns:a16="http://schemas.microsoft.com/office/drawing/2014/main" id="{CBFA16F7-7A4A-4040-B705-AFC66F59CD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98" y="1702942"/>
            <a:ext cx="3898502" cy="4572352"/>
          </a:xfrm>
          <a:prstGeom prst="rect">
            <a:avLst/>
          </a:prstGeom>
        </p:spPr>
      </p:pic>
    </p:spTree>
    <p:extLst>
      <p:ext uri="{BB962C8B-B14F-4D97-AF65-F5344CB8AC3E}">
        <p14:creationId xmlns:p14="http://schemas.microsoft.com/office/powerpoint/2010/main" val="29981583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A822EB7-11F5-F138-5E90-2E599F7003FE}"/>
              </a:ext>
            </a:extLst>
          </p:cNvPr>
          <p:cNvSpPr txBox="1"/>
          <p:nvPr/>
        </p:nvSpPr>
        <p:spPr>
          <a:xfrm>
            <a:off x="-358867" y="850730"/>
            <a:ext cx="3340192" cy="1077218"/>
          </a:xfrm>
          <a:prstGeom prst="rect">
            <a:avLst/>
          </a:prstGeom>
          <a:noFill/>
        </p:spPr>
        <p:txBody>
          <a:bodyPr wrap="square">
            <a:spAutoFit/>
          </a:bodyPr>
          <a:lstStyle/>
          <a:p>
            <a:pPr algn="ctr"/>
            <a:r>
              <a:rPr lang="en-US" sz="3200" dirty="0">
                <a:solidFill>
                  <a:schemeClr val="bg1"/>
                </a:solidFill>
              </a:rPr>
              <a:t>PERSONALITY AND CRISIS</a:t>
            </a:r>
            <a:endParaRPr lang="en-CA" sz="3200" dirty="0">
              <a:solidFill>
                <a:schemeClr val="bg1"/>
              </a:solidFill>
            </a:endParaRPr>
          </a:p>
        </p:txBody>
      </p:sp>
      <p:sp>
        <p:nvSpPr>
          <p:cNvPr id="3" name="TextBox 2">
            <a:extLst>
              <a:ext uri="{FF2B5EF4-FFF2-40B4-BE49-F238E27FC236}">
                <a16:creationId xmlns:a16="http://schemas.microsoft.com/office/drawing/2014/main" id="{628BE288-62A9-2A47-5F9D-E7660AACE0EA}"/>
              </a:ext>
            </a:extLst>
          </p:cNvPr>
          <p:cNvSpPr txBox="1"/>
          <p:nvPr/>
        </p:nvSpPr>
        <p:spPr>
          <a:xfrm>
            <a:off x="2896404" y="75664"/>
            <a:ext cx="9295596" cy="6863417"/>
          </a:xfrm>
          <a:prstGeom prst="rect">
            <a:avLst/>
          </a:prstGeom>
          <a:noFill/>
        </p:spPr>
        <p:txBody>
          <a:bodyPr wrap="square">
            <a:spAutoFit/>
          </a:bodyPr>
          <a:lstStyle/>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Remember that personality is defined as the typical ways we tend to think, respond emotionally, and behave.</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Crisis occur through a combination of  </a:t>
            </a:r>
            <a:r>
              <a:rPr lang="en-US" sz="2200" dirty="0">
                <a:solidFill>
                  <a:schemeClr val="bg1"/>
                </a:solidFill>
                <a:latin typeface="Arial" panose="020B0604020202020204" pitchFamily="34" charset="0"/>
                <a:cs typeface="Arial" panose="020B0604020202020204" pitchFamily="34" charset="0"/>
              </a:rPr>
              <a:t>external and internal factors</a:t>
            </a:r>
            <a:r>
              <a:rPr lang="en-US" sz="22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Stressors are the </a:t>
            </a:r>
            <a:r>
              <a:rPr lang="en-US" sz="2200" dirty="0">
                <a:solidFill>
                  <a:schemeClr val="bg1"/>
                </a:solidFill>
                <a:latin typeface="Arial" panose="020B0604020202020204" pitchFamily="34" charset="0"/>
                <a:cs typeface="Arial" panose="020B0604020202020204" pitchFamily="34" charset="0"/>
              </a:rPr>
              <a:t>external factors </a:t>
            </a:r>
            <a:r>
              <a:rPr lang="en-US" sz="2200" dirty="0">
                <a:latin typeface="Arial" panose="020B0604020202020204" pitchFamily="34" charset="0"/>
                <a:cs typeface="Arial" panose="020B0604020202020204" pitchFamily="34" charset="0"/>
              </a:rPr>
              <a:t>that typically trigger crisis. How the person responds to those stressors are the </a:t>
            </a:r>
            <a:r>
              <a:rPr lang="en-US" sz="2200" dirty="0">
                <a:solidFill>
                  <a:schemeClr val="bg1"/>
                </a:solidFill>
                <a:latin typeface="Arial" panose="020B0604020202020204" pitchFamily="34" charset="0"/>
                <a:cs typeface="Arial" panose="020B0604020202020204" pitchFamily="34" charset="0"/>
              </a:rPr>
              <a:t>internal factors </a:t>
            </a:r>
            <a:r>
              <a:rPr lang="en-US" sz="2200" dirty="0">
                <a:latin typeface="Arial" panose="020B0604020202020204" pitchFamily="34" charset="0"/>
                <a:cs typeface="Arial" panose="020B0604020202020204" pitchFamily="34" charset="0"/>
              </a:rPr>
              <a:t>that are involved in crisis.</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To develop new more adaptive ways of responding to stressors, we must become mindful of: </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1) the nature of stressors and… </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2) how we think, feel and behave when we face them. Then we must… </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3) practice replacing the typical ways we feel, think and behave when we face these stressors, or our personality patterns, with more adaptive ways of thinking feeling and behaving.</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4) to replace old with new patterns of responding to a crisis we must, in our imagination, repeatedly practice the new ways of feeling, thinking and behaving when we faced a stressor that we’ve experienced in the past,  before attempting to do this in a new situation.</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In other words, we must use the </a:t>
            </a:r>
            <a:r>
              <a:rPr lang="en-US" sz="2200" dirty="0">
                <a:solidFill>
                  <a:schemeClr val="bg1"/>
                </a:solidFill>
                <a:latin typeface="Arial" panose="020B0604020202020204" pitchFamily="34" charset="0"/>
                <a:cs typeface="Arial" panose="020B0604020202020204" pitchFamily="34" charset="0"/>
              </a:rPr>
              <a:t>editing, splicing and pasting </a:t>
            </a:r>
            <a:r>
              <a:rPr lang="en-US" sz="2200" dirty="0">
                <a:latin typeface="Arial" panose="020B0604020202020204" pitchFamily="34" charset="0"/>
                <a:cs typeface="Arial" panose="020B0604020202020204" pitchFamily="34" charset="0"/>
              </a:rPr>
              <a:t>technique when developing and practicing crisis plans.</a:t>
            </a:r>
          </a:p>
        </p:txBody>
      </p:sp>
      <p:pic>
        <p:nvPicPr>
          <p:cNvPr id="6" name="Picture 5" descr="A person underwater with arms out&#10;&#10;Description automatically generated">
            <a:extLst>
              <a:ext uri="{FF2B5EF4-FFF2-40B4-BE49-F238E27FC236}">
                <a16:creationId xmlns:a16="http://schemas.microsoft.com/office/drawing/2014/main" id="{D658CBD6-A48C-027E-05F3-78B890D1F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04" y="2064207"/>
            <a:ext cx="2643322" cy="2215320"/>
          </a:xfrm>
          <a:prstGeom prst="rect">
            <a:avLst/>
          </a:prstGeom>
        </p:spPr>
      </p:pic>
    </p:spTree>
    <p:extLst>
      <p:ext uri="{BB962C8B-B14F-4D97-AF65-F5344CB8AC3E}">
        <p14:creationId xmlns:p14="http://schemas.microsoft.com/office/powerpoint/2010/main" val="3166872740"/>
      </p:ext>
    </p:extLst>
  </p:cSld>
  <p:clrMapOvr>
    <a:masterClrMapping/>
  </p:clrMapOvr>
  <mc:AlternateContent xmlns:mc="http://schemas.openxmlformats.org/markup-compatibility/2006" xmlns:p14="http://schemas.microsoft.com/office/powerpoint/2010/main">
    <mc:Choice Requires="p14">
      <p:transition spd="slow" p14:dur="2000" advTm="62829"/>
    </mc:Choice>
    <mc:Fallback xmlns="">
      <p:transition spd="slow" advTm="6282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7FCC-B0C1-41F7-A545-CAE279338140}"/>
              </a:ext>
            </a:extLst>
          </p:cNvPr>
          <p:cNvSpPr>
            <a:spLocks noGrp="1"/>
          </p:cNvSpPr>
          <p:nvPr>
            <p:ph type="title"/>
          </p:nvPr>
        </p:nvSpPr>
        <p:spPr/>
        <p:txBody>
          <a:bodyPr/>
          <a:lstStyle/>
          <a:p>
            <a:endParaRPr lang="en-CA"/>
          </a:p>
        </p:txBody>
      </p:sp>
      <p:pic>
        <p:nvPicPr>
          <p:cNvPr id="4" name="Online Media 3" title="Trauma Coping Toolkit- Soothe  Intense Emotions with the 5 Senses">
            <a:hlinkClick r:id="" action="ppaction://media"/>
            <a:extLst>
              <a:ext uri="{FF2B5EF4-FFF2-40B4-BE49-F238E27FC236}">
                <a16:creationId xmlns:a16="http://schemas.microsoft.com/office/drawing/2014/main" id="{303E7E1C-5BD3-42F0-BDE2-8EFE02666D41}"/>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9270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665A3-2AF3-4CED-B840-CC8F40514A09}"/>
              </a:ext>
            </a:extLst>
          </p:cNvPr>
          <p:cNvSpPr>
            <a:spLocks noGrp="1"/>
          </p:cNvSpPr>
          <p:nvPr>
            <p:ph type="title" idx="4294967295"/>
          </p:nvPr>
        </p:nvSpPr>
        <p:spPr>
          <a:xfrm>
            <a:off x="313996" y="345132"/>
            <a:ext cx="3151894" cy="1308309"/>
          </a:xfrm>
        </p:spPr>
        <p:txBody>
          <a:bodyPr vert="horz" lIns="91440" tIns="45720" rIns="91440" bIns="45720" rtlCol="0">
            <a:normAutofit/>
          </a:bodyPr>
          <a:lstStyle/>
          <a:p>
            <a:pPr algn="ctr"/>
            <a:r>
              <a:rPr lang="en-US" sz="3600" dirty="0">
                <a:solidFill>
                  <a:schemeClr val="bg1"/>
                </a:solidFill>
              </a:rPr>
              <a:t>Crisis plan algorithm</a:t>
            </a:r>
          </a:p>
        </p:txBody>
      </p:sp>
      <p:sp>
        <p:nvSpPr>
          <p:cNvPr id="3" name="Content Placeholder 2">
            <a:extLst>
              <a:ext uri="{FF2B5EF4-FFF2-40B4-BE49-F238E27FC236}">
                <a16:creationId xmlns:a16="http://schemas.microsoft.com/office/drawing/2014/main" id="{8B9A70CC-7343-4FC6-B85E-876561934645}"/>
              </a:ext>
            </a:extLst>
          </p:cNvPr>
          <p:cNvSpPr>
            <a:spLocks noGrp="1"/>
          </p:cNvSpPr>
          <p:nvPr>
            <p:ph idx="4294967295"/>
          </p:nvPr>
        </p:nvSpPr>
        <p:spPr>
          <a:xfrm>
            <a:off x="3753853" y="377240"/>
            <a:ext cx="8341899" cy="6993509"/>
          </a:xfrm>
        </p:spPr>
        <p:txBody>
          <a:bodyPr>
            <a:normAutofit/>
          </a:bodyPr>
          <a:lstStyle/>
          <a:p>
            <a:r>
              <a:rPr lang="en-US" sz="2000" dirty="0"/>
              <a:t>Developing crisis plans and becoming skilled at using  them involves 8 steps: </a:t>
            </a:r>
          </a:p>
          <a:p>
            <a:r>
              <a:rPr lang="en-US" sz="2000" dirty="0"/>
              <a:t>1.  Understand the concept of holes you keep falling into. Choose a specific instance of a crisis for which you want to develop a crisis plan. (crisis are deep holes)</a:t>
            </a:r>
          </a:p>
          <a:p>
            <a:r>
              <a:rPr lang="en-US" sz="2000" dirty="0"/>
              <a:t>2. Identify some of the thoughts, feelings or behaviors that occur during the particular crisis you’ve chosen.  (This is step 1 on the crisis plan template.)</a:t>
            </a:r>
          </a:p>
          <a:p>
            <a:r>
              <a:rPr lang="en-US" sz="2000" dirty="0"/>
              <a:t>3.  Complete the remainder of the crisis plan template for that crisis</a:t>
            </a:r>
          </a:p>
          <a:p>
            <a:r>
              <a:rPr lang="en-US" sz="2000" dirty="0"/>
              <a:t>4. As vividly as possible imagine the particular crisis you are working with. Use the "editing, splicing, and pasting" technique, along with your skills and tools, to imagine a different outcome that incorporates your crisis plan.</a:t>
            </a:r>
          </a:p>
          <a:p>
            <a:r>
              <a:rPr lang="en-US" sz="2000" dirty="0"/>
              <a:t>5. Stay in the window of tolerance while editing, splicing, and pasting by pendulating.</a:t>
            </a:r>
          </a:p>
          <a:p>
            <a:r>
              <a:rPr lang="en-US" sz="2000" dirty="0"/>
              <a:t>6. Repeatedly visualize the new edited, spliced, and pasted version of the situation until you can visualize it without effort.</a:t>
            </a:r>
          </a:p>
          <a:p>
            <a:r>
              <a:rPr lang="en-US" sz="2000" dirty="0"/>
              <a:t>7. When a new crisis occurs work with it following these same steps.</a:t>
            </a:r>
          </a:p>
          <a:p>
            <a:r>
              <a:rPr lang="en-US" sz="2000" dirty="0"/>
              <a:t>8. practice, practice, practice.</a:t>
            </a:r>
          </a:p>
        </p:txBody>
      </p:sp>
      <p:pic>
        <p:nvPicPr>
          <p:cNvPr id="5122" name="Picture 2" descr="What is an algorithm? A simple description and some famous examples">
            <a:extLst>
              <a:ext uri="{FF2B5EF4-FFF2-40B4-BE49-F238E27FC236}">
                <a16:creationId xmlns:a16="http://schemas.microsoft.com/office/drawing/2014/main" id="{5D9CACE4-8DDB-E312-8296-6A5090FF63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14" y="1990325"/>
            <a:ext cx="3439857" cy="39497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6F8EA66-7787-8770-208D-3D93C4E3BADD}"/>
              </a:ext>
            </a:extLst>
          </p:cNvPr>
          <p:cNvSpPr txBox="1"/>
          <p:nvPr/>
        </p:nvSpPr>
        <p:spPr>
          <a:xfrm>
            <a:off x="633060" y="1468775"/>
            <a:ext cx="2832830" cy="369332"/>
          </a:xfrm>
          <a:prstGeom prst="rect">
            <a:avLst/>
          </a:prstGeom>
          <a:noFill/>
        </p:spPr>
        <p:txBody>
          <a:bodyPr wrap="square">
            <a:spAutoFit/>
          </a:bodyPr>
          <a:lstStyle/>
          <a:p>
            <a:r>
              <a:rPr lang="en-US" sz="1800" dirty="0"/>
              <a:t>the first Simple algorithm</a:t>
            </a:r>
            <a:endParaRPr lang="en-CA" dirty="0"/>
          </a:p>
        </p:txBody>
      </p:sp>
    </p:spTree>
    <p:extLst>
      <p:ext uri="{BB962C8B-B14F-4D97-AF65-F5344CB8AC3E}">
        <p14:creationId xmlns:p14="http://schemas.microsoft.com/office/powerpoint/2010/main" val="2217069464"/>
      </p:ext>
    </p:extLst>
  </p:cSld>
  <p:clrMapOvr>
    <a:masterClrMapping/>
  </p:clrMapOvr>
  <mc:AlternateContent xmlns:mc="http://schemas.openxmlformats.org/markup-compatibility/2006" xmlns:p14="http://schemas.microsoft.com/office/powerpoint/2010/main">
    <mc:Choice Requires="p14">
      <p:transition spd="med" p14:dur="700" advTm="31672">
        <p:fade/>
      </p:transition>
    </mc:Choice>
    <mc:Fallback xmlns="">
      <p:transition spd="med" advTm="3167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62326-89FD-39F0-1AD3-0A52C6A69A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15CF99-F8A0-E8B8-90F7-256DD85BCE49}"/>
              </a:ext>
            </a:extLst>
          </p:cNvPr>
          <p:cNvSpPr>
            <a:spLocks noGrp="1"/>
          </p:cNvSpPr>
          <p:nvPr>
            <p:ph type="title" idx="4294967295"/>
          </p:nvPr>
        </p:nvSpPr>
        <p:spPr>
          <a:xfrm>
            <a:off x="313996" y="345132"/>
            <a:ext cx="3151894" cy="1308309"/>
          </a:xfrm>
        </p:spPr>
        <p:txBody>
          <a:bodyPr vert="horz" lIns="91440" tIns="45720" rIns="91440" bIns="45720" rtlCol="0">
            <a:normAutofit/>
          </a:bodyPr>
          <a:lstStyle/>
          <a:p>
            <a:pPr algn="ctr"/>
            <a:r>
              <a:rPr lang="en-US" sz="3600" dirty="0">
                <a:solidFill>
                  <a:schemeClr val="bg1"/>
                </a:solidFill>
              </a:rPr>
              <a:t>Crisis plan algorithm</a:t>
            </a:r>
          </a:p>
        </p:txBody>
      </p:sp>
      <p:sp>
        <p:nvSpPr>
          <p:cNvPr id="3" name="Content Placeholder 2">
            <a:extLst>
              <a:ext uri="{FF2B5EF4-FFF2-40B4-BE49-F238E27FC236}">
                <a16:creationId xmlns:a16="http://schemas.microsoft.com/office/drawing/2014/main" id="{A2547989-1BB3-BF79-15A3-9003FBC74557}"/>
              </a:ext>
            </a:extLst>
          </p:cNvPr>
          <p:cNvSpPr>
            <a:spLocks noGrp="1"/>
          </p:cNvSpPr>
          <p:nvPr>
            <p:ph idx="4294967295"/>
          </p:nvPr>
        </p:nvSpPr>
        <p:spPr>
          <a:xfrm>
            <a:off x="3753853" y="377240"/>
            <a:ext cx="8341899" cy="6993509"/>
          </a:xfrm>
        </p:spPr>
        <p:txBody>
          <a:bodyPr>
            <a:normAutofit/>
          </a:bodyPr>
          <a:lstStyle/>
          <a:p>
            <a:r>
              <a:rPr lang="en-US" sz="2000" dirty="0"/>
              <a:t>Developing crisis plans and becoming skilled at using  them involves 8 steps: </a:t>
            </a:r>
          </a:p>
          <a:p>
            <a:r>
              <a:rPr lang="en-US" sz="2000" dirty="0">
                <a:solidFill>
                  <a:schemeClr val="bg1"/>
                </a:solidFill>
              </a:rPr>
              <a:t>1.  Understand the concept of holes you keep falling into. Choose a specific instance of a crisis for which you want to develop a crisis plan. (crisis are deep holes)</a:t>
            </a:r>
          </a:p>
          <a:p>
            <a:r>
              <a:rPr lang="en-US" sz="2000" dirty="0"/>
              <a:t>2. Identify some of the thoughts, feelings or behaviors that occur during the particular crisis you’ve chosen.  This is step 1 on the crisis plan template.</a:t>
            </a:r>
          </a:p>
          <a:p>
            <a:r>
              <a:rPr lang="en-US" sz="2000" dirty="0"/>
              <a:t>3.  Complete the remainder of the crisis plan template for that crisis</a:t>
            </a:r>
          </a:p>
          <a:p>
            <a:r>
              <a:rPr lang="en-US" sz="2000" dirty="0"/>
              <a:t>4. As vividly as possible imagine the particular crisis you are working with. Use the "editing, splicing, and pasting" technique, along with your skills and tools, to imagine a different outcome that incorporates your crisis plan.</a:t>
            </a:r>
          </a:p>
          <a:p>
            <a:r>
              <a:rPr lang="en-US" sz="2000" dirty="0"/>
              <a:t>5. Stay in the window of tolerance while editing, splicing, and pasting by pendulating.</a:t>
            </a:r>
          </a:p>
          <a:p>
            <a:r>
              <a:rPr lang="en-US" sz="2000" dirty="0"/>
              <a:t>6. Repeatedly visualize the new edited, spliced, and pasted version of the situation until you can visualize it without effort.</a:t>
            </a:r>
          </a:p>
          <a:p>
            <a:r>
              <a:rPr lang="en-US" sz="2000" dirty="0"/>
              <a:t>7. When a new crisis occurs work with it following these same steps.</a:t>
            </a:r>
          </a:p>
          <a:p>
            <a:r>
              <a:rPr lang="en-US" sz="2000" dirty="0"/>
              <a:t>8. practice, practice, practice.</a:t>
            </a:r>
          </a:p>
        </p:txBody>
      </p:sp>
      <p:pic>
        <p:nvPicPr>
          <p:cNvPr id="5122" name="Picture 2" descr="What is an algorithm? A simple description and some famous examples">
            <a:extLst>
              <a:ext uri="{FF2B5EF4-FFF2-40B4-BE49-F238E27FC236}">
                <a16:creationId xmlns:a16="http://schemas.microsoft.com/office/drawing/2014/main" id="{EDDAAFEE-26A8-8BD4-98C1-B239914508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14" y="1990325"/>
            <a:ext cx="3439857" cy="39497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781BF12-21D1-DFD4-F4F9-7FA1B4299339}"/>
              </a:ext>
            </a:extLst>
          </p:cNvPr>
          <p:cNvSpPr txBox="1"/>
          <p:nvPr/>
        </p:nvSpPr>
        <p:spPr>
          <a:xfrm>
            <a:off x="633060" y="1468775"/>
            <a:ext cx="2832830" cy="369332"/>
          </a:xfrm>
          <a:prstGeom prst="rect">
            <a:avLst/>
          </a:prstGeom>
          <a:noFill/>
        </p:spPr>
        <p:txBody>
          <a:bodyPr wrap="square">
            <a:spAutoFit/>
          </a:bodyPr>
          <a:lstStyle/>
          <a:p>
            <a:r>
              <a:rPr lang="en-US" sz="1800" dirty="0"/>
              <a:t>the first Simple algorithm</a:t>
            </a:r>
            <a:endParaRPr lang="en-CA" dirty="0"/>
          </a:p>
        </p:txBody>
      </p:sp>
    </p:spTree>
    <p:extLst>
      <p:ext uri="{BB962C8B-B14F-4D97-AF65-F5344CB8AC3E}">
        <p14:creationId xmlns:p14="http://schemas.microsoft.com/office/powerpoint/2010/main" val="1623106358"/>
      </p:ext>
    </p:extLst>
  </p:cSld>
  <p:clrMapOvr>
    <a:masterClrMapping/>
  </p:clrMapOvr>
  <mc:AlternateContent xmlns:mc="http://schemas.openxmlformats.org/markup-compatibility/2006" xmlns:p14="http://schemas.microsoft.com/office/powerpoint/2010/main">
    <mc:Choice Requires="p14">
      <p:transition spd="med" p14:dur="700" advTm="31672">
        <p:fade/>
      </p:transition>
    </mc:Choice>
    <mc:Fallback xmlns="">
      <p:transition spd="med" advTm="3167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C7511E-6F6A-48A3-B8A0-16271D48153D}"/>
              </a:ext>
            </a:extLst>
          </p:cNvPr>
          <p:cNvSpPr/>
          <p:nvPr/>
        </p:nvSpPr>
        <p:spPr>
          <a:xfrm>
            <a:off x="1257300" y="690718"/>
            <a:ext cx="4838700" cy="5476564"/>
          </a:xfrm>
          <a:prstGeom prst="rect">
            <a:avLst/>
          </a:prstGeom>
        </p:spPr>
        <p:txBody>
          <a:bodyPr wrap="square">
            <a:spAutoFit/>
          </a:bodyPr>
          <a:lstStyle/>
          <a:p>
            <a:pPr>
              <a:lnSpc>
                <a:spcPct val="107000"/>
              </a:lnSpc>
            </a:pP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walk down the street.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There is a deep hole in the sidewalk.</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fall in.</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am lost… I am helpless.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It isn’t my fault.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It takes forever to find a way out.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walk down the same Street.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There is a deep hole in the sidewalk.</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pretend I don’t see it.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fall in again.</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can’t believe I am in the same place.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But it isn’t my fault.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It still takes me a long time to get out.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D686DD8-D8F3-46E7-94B2-517142C61993}"/>
              </a:ext>
            </a:extLst>
          </p:cNvPr>
          <p:cNvSpPr txBox="1"/>
          <p:nvPr/>
        </p:nvSpPr>
        <p:spPr>
          <a:xfrm>
            <a:off x="6829426" y="1466632"/>
            <a:ext cx="4543424" cy="5017527"/>
          </a:xfrm>
          <a:prstGeom prst="rect">
            <a:avLst/>
          </a:prstGeom>
          <a:noFill/>
        </p:spPr>
        <p:txBody>
          <a:bodyPr wrap="square">
            <a:spAutoFit/>
          </a:bodyPr>
          <a:lstStyle/>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walk down the same Street.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There is a deep hole in the sidewalk.</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see it is there.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still fall in. It’s a habit.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My eyes are open.</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know where I am.</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It is my fault. I get out immediately.</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walk down the same Street.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There is a deep hole in the sidewalk.</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walk around it.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walk down another Street.”</a:t>
            </a:r>
          </a:p>
          <a:p>
            <a:pPr>
              <a:lnSpc>
                <a:spcPct val="107000"/>
              </a:lnSpc>
            </a:pP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Portia Nelson</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57FD689-C912-7E59-EBEC-955332DF0409}"/>
              </a:ext>
            </a:extLst>
          </p:cNvPr>
          <p:cNvSpPr txBox="1"/>
          <p:nvPr/>
        </p:nvSpPr>
        <p:spPr>
          <a:xfrm>
            <a:off x="2476146" y="592467"/>
            <a:ext cx="7973134" cy="646331"/>
          </a:xfrm>
          <a:prstGeom prst="rect">
            <a:avLst/>
          </a:prstGeom>
          <a:noFill/>
        </p:spPr>
        <p:txBody>
          <a:bodyPr wrap="square">
            <a:spAutoFit/>
          </a:bodyPr>
          <a:lstStyle/>
          <a:p>
            <a:r>
              <a:rPr lang="en-CA" sz="3600" dirty="0">
                <a:solidFill>
                  <a:schemeClr val="bg1"/>
                </a:solidFill>
              </a:rPr>
              <a:t>THERE’S A HOLE IN MY SIDEWALK</a:t>
            </a:r>
          </a:p>
        </p:txBody>
      </p:sp>
    </p:spTree>
    <p:extLst>
      <p:ext uri="{BB962C8B-B14F-4D97-AF65-F5344CB8AC3E}">
        <p14:creationId xmlns:p14="http://schemas.microsoft.com/office/powerpoint/2010/main" val="1017893286"/>
      </p:ext>
    </p:extLst>
  </p:cSld>
  <p:clrMapOvr>
    <a:masterClrMapping/>
  </p:clrMapOvr>
  <mc:AlternateContent xmlns:mc="http://schemas.openxmlformats.org/markup-compatibility/2006" xmlns:p14="http://schemas.microsoft.com/office/powerpoint/2010/main">
    <mc:Choice Requires="p14">
      <p:transition spd="med" p14:dur="700" advTm="46863">
        <p:fade/>
      </p:transition>
    </mc:Choice>
    <mc:Fallback xmlns="">
      <p:transition spd="med" advTm="46863">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64ACC-E480-D9D2-5C24-D8B902C2DB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46551E-7435-2621-B8F1-3E6988812D14}"/>
              </a:ext>
            </a:extLst>
          </p:cNvPr>
          <p:cNvSpPr>
            <a:spLocks noGrp="1"/>
          </p:cNvSpPr>
          <p:nvPr>
            <p:ph type="title" idx="4294967295"/>
          </p:nvPr>
        </p:nvSpPr>
        <p:spPr>
          <a:xfrm>
            <a:off x="313996" y="345132"/>
            <a:ext cx="3151894" cy="1308309"/>
          </a:xfrm>
        </p:spPr>
        <p:txBody>
          <a:bodyPr vert="horz" lIns="91440" tIns="45720" rIns="91440" bIns="45720" rtlCol="0">
            <a:normAutofit/>
          </a:bodyPr>
          <a:lstStyle/>
          <a:p>
            <a:pPr algn="ctr"/>
            <a:r>
              <a:rPr lang="en-US" sz="3600" dirty="0">
                <a:solidFill>
                  <a:schemeClr val="bg1"/>
                </a:solidFill>
              </a:rPr>
              <a:t>Crisis plan algorithm</a:t>
            </a:r>
          </a:p>
        </p:txBody>
      </p:sp>
      <p:sp>
        <p:nvSpPr>
          <p:cNvPr id="3" name="Content Placeholder 2">
            <a:extLst>
              <a:ext uri="{FF2B5EF4-FFF2-40B4-BE49-F238E27FC236}">
                <a16:creationId xmlns:a16="http://schemas.microsoft.com/office/drawing/2014/main" id="{175E5774-5738-571C-C171-C1499A72B3BC}"/>
              </a:ext>
            </a:extLst>
          </p:cNvPr>
          <p:cNvSpPr>
            <a:spLocks noGrp="1"/>
          </p:cNvSpPr>
          <p:nvPr>
            <p:ph idx="4294967295"/>
          </p:nvPr>
        </p:nvSpPr>
        <p:spPr>
          <a:xfrm>
            <a:off x="3753853" y="377240"/>
            <a:ext cx="8341899" cy="6993509"/>
          </a:xfrm>
        </p:spPr>
        <p:txBody>
          <a:bodyPr>
            <a:normAutofit/>
          </a:bodyPr>
          <a:lstStyle/>
          <a:p>
            <a:r>
              <a:rPr lang="en-US" sz="2000" dirty="0"/>
              <a:t>Developing crisis plans and becoming skilled at using  them involves 8 steps: </a:t>
            </a:r>
          </a:p>
          <a:p>
            <a:r>
              <a:rPr lang="en-US" sz="2000" dirty="0"/>
              <a:t>1.  Understand the concept of holes you keep falling into. Choose a specific instance of a crisis for which you want to develop a crisis plan. (crisis are deep holes)</a:t>
            </a:r>
          </a:p>
          <a:p>
            <a:r>
              <a:rPr lang="en-US" sz="2000" dirty="0">
                <a:solidFill>
                  <a:schemeClr val="bg1"/>
                </a:solidFill>
              </a:rPr>
              <a:t>2. Identify some of the thoughts, feelings or behaviors that occur during the particular crisis you’ve chosen.  This is step 1 on the crisis plan template.</a:t>
            </a:r>
          </a:p>
          <a:p>
            <a:r>
              <a:rPr lang="en-US" sz="2000" dirty="0"/>
              <a:t>3.  Complete the remainder of the crisis plan template for that crisis</a:t>
            </a:r>
          </a:p>
          <a:p>
            <a:r>
              <a:rPr lang="en-US" sz="2000" dirty="0"/>
              <a:t>4. As vividly as possible imagine the particular crisis you are working with. Use the "editing, splicing, and pasting" technique, along with your skills and tools, to imagine a different outcome that incorporates your crisis plan.</a:t>
            </a:r>
          </a:p>
          <a:p>
            <a:r>
              <a:rPr lang="en-US" sz="2000" dirty="0"/>
              <a:t>5. Stay in the window of tolerance while editing, splicing, and pasting by pendulating.</a:t>
            </a:r>
          </a:p>
          <a:p>
            <a:r>
              <a:rPr lang="en-US" sz="2000" dirty="0"/>
              <a:t>6. Repeatedly visualize the new edited, spliced, and pasted version of the situation until you can visualize it without effort.</a:t>
            </a:r>
          </a:p>
          <a:p>
            <a:r>
              <a:rPr lang="en-US" sz="2000" dirty="0"/>
              <a:t>7. When a new crisis occurs work with it following these same steps.</a:t>
            </a:r>
          </a:p>
          <a:p>
            <a:r>
              <a:rPr lang="en-US" sz="2000" dirty="0"/>
              <a:t>8. practice, practice, practice.</a:t>
            </a:r>
          </a:p>
        </p:txBody>
      </p:sp>
      <p:pic>
        <p:nvPicPr>
          <p:cNvPr id="5122" name="Picture 2" descr="What is an algorithm? A simple description and some famous examples">
            <a:extLst>
              <a:ext uri="{FF2B5EF4-FFF2-40B4-BE49-F238E27FC236}">
                <a16:creationId xmlns:a16="http://schemas.microsoft.com/office/drawing/2014/main" id="{3CAC4C30-92D2-E111-1240-88AFDFEB8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14" y="1990325"/>
            <a:ext cx="3439857" cy="39497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8757E1E-09A8-565D-C910-9F4C7168DF2A}"/>
              </a:ext>
            </a:extLst>
          </p:cNvPr>
          <p:cNvSpPr txBox="1"/>
          <p:nvPr/>
        </p:nvSpPr>
        <p:spPr>
          <a:xfrm>
            <a:off x="633060" y="1468775"/>
            <a:ext cx="2832830" cy="369332"/>
          </a:xfrm>
          <a:prstGeom prst="rect">
            <a:avLst/>
          </a:prstGeom>
          <a:noFill/>
        </p:spPr>
        <p:txBody>
          <a:bodyPr wrap="square">
            <a:spAutoFit/>
          </a:bodyPr>
          <a:lstStyle/>
          <a:p>
            <a:r>
              <a:rPr lang="en-US" sz="1800" dirty="0"/>
              <a:t>the first Simple algorithm</a:t>
            </a:r>
            <a:endParaRPr lang="en-CA" dirty="0"/>
          </a:p>
        </p:txBody>
      </p:sp>
    </p:spTree>
    <p:extLst>
      <p:ext uri="{BB962C8B-B14F-4D97-AF65-F5344CB8AC3E}">
        <p14:creationId xmlns:p14="http://schemas.microsoft.com/office/powerpoint/2010/main" val="881381104"/>
      </p:ext>
    </p:extLst>
  </p:cSld>
  <p:clrMapOvr>
    <a:masterClrMapping/>
  </p:clrMapOvr>
  <mc:AlternateContent xmlns:mc="http://schemas.openxmlformats.org/markup-compatibility/2006" xmlns:p14="http://schemas.microsoft.com/office/powerpoint/2010/main">
    <mc:Choice Requires="p14">
      <p:transition spd="med" p14:dur="700" advTm="31672">
        <p:fade/>
      </p:transition>
    </mc:Choice>
    <mc:Fallback xmlns="">
      <p:transition spd="med" advTm="3167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CEF682-C1B3-4040-98F9-A2A9551313C0}"/>
              </a:ext>
            </a:extLst>
          </p:cNvPr>
          <p:cNvSpPr>
            <a:spLocks noGrp="1"/>
          </p:cNvSpPr>
          <p:nvPr>
            <p:ph type="title" idx="4294967295"/>
          </p:nvPr>
        </p:nvSpPr>
        <p:spPr>
          <a:xfrm>
            <a:off x="-135971" y="240981"/>
            <a:ext cx="4949504" cy="1455738"/>
          </a:xfrm>
        </p:spPr>
        <p:txBody>
          <a:bodyPr>
            <a:normAutofit/>
          </a:bodyPr>
          <a:lstStyle/>
          <a:p>
            <a:pPr algn="ctr"/>
            <a:r>
              <a:rPr lang="en-CA" sz="2800" dirty="0">
                <a:solidFill>
                  <a:schemeClr val="bg1"/>
                </a:solidFill>
              </a:rPr>
              <a:t>Step 2. of the algorithm Identifying the “holes” you want to work on</a:t>
            </a:r>
          </a:p>
        </p:txBody>
      </p:sp>
      <p:sp>
        <p:nvSpPr>
          <p:cNvPr id="7" name="TextBox 6">
            <a:extLst>
              <a:ext uri="{FF2B5EF4-FFF2-40B4-BE49-F238E27FC236}">
                <a16:creationId xmlns:a16="http://schemas.microsoft.com/office/drawing/2014/main" id="{6D1D4042-0B4E-3E8B-5ACA-6735EDD43FD0}"/>
              </a:ext>
            </a:extLst>
          </p:cNvPr>
          <p:cNvSpPr txBox="1"/>
          <p:nvPr/>
        </p:nvSpPr>
        <p:spPr>
          <a:xfrm>
            <a:off x="4677561" y="536543"/>
            <a:ext cx="7514439" cy="6555641"/>
          </a:xfrm>
          <a:prstGeom prst="rect">
            <a:avLst/>
          </a:prstGeom>
          <a:noFill/>
        </p:spPr>
        <p:txBody>
          <a:bodyPr wrap="square">
            <a:spAutoFit/>
          </a:bodyPr>
          <a:lstStyle/>
          <a:p>
            <a:pPr marL="285750" indent="-285750">
              <a:buFont typeface="Arial" panose="020B0604020202020204" pitchFamily="34" charset="0"/>
              <a:buChar char="•"/>
            </a:pPr>
            <a:r>
              <a:rPr lang="en-US" sz="2000" dirty="0"/>
              <a:t>Identifying the holes you want to work on is the first item in the crisis plan template</a:t>
            </a:r>
          </a:p>
          <a:p>
            <a:pPr marL="285750" indent="-285750">
              <a:buFont typeface="Arial" panose="020B0604020202020204" pitchFamily="34" charset="0"/>
              <a:buChar char="•"/>
            </a:pPr>
            <a:r>
              <a:rPr lang="en-US" sz="2000" dirty="0"/>
              <a:t>Holes are any dysregulated, problematic, repetitive patterns of thoughts, feelings, or behaviors that you want to change.</a:t>
            </a:r>
          </a:p>
          <a:p>
            <a:pPr marL="285750" indent="-285750">
              <a:buFont typeface="Arial" panose="020B0604020202020204" pitchFamily="34" charset="0"/>
              <a:buChar char="•"/>
            </a:pPr>
            <a:r>
              <a:rPr lang="en-US" sz="2000" dirty="0">
                <a:solidFill>
                  <a:schemeClr val="bg1"/>
                </a:solidFill>
              </a:rPr>
              <a:t>Examples of holes include:</a:t>
            </a:r>
          </a:p>
          <a:p>
            <a:pPr marL="285750" indent="-285750">
              <a:buFont typeface="Arial" panose="020B0604020202020204" pitchFamily="34" charset="0"/>
              <a:buChar char="•"/>
            </a:pPr>
            <a:r>
              <a:rPr lang="en-US" sz="2000" dirty="0"/>
              <a:t>Any kind of substance abuse. Any other addiction such as gambling</a:t>
            </a:r>
          </a:p>
          <a:p>
            <a:pPr marL="285750" indent="-285750">
              <a:buFont typeface="Arial" panose="020B0604020202020204" pitchFamily="34" charset="0"/>
              <a:buChar char="•"/>
            </a:pPr>
            <a:r>
              <a:rPr lang="en-US" sz="2000" dirty="0"/>
              <a:t>Any destructive impulsive behavior</a:t>
            </a:r>
          </a:p>
          <a:p>
            <a:pPr marL="285750" indent="-285750">
              <a:buFont typeface="Arial" panose="020B0604020202020204" pitchFamily="34" charset="0"/>
              <a:buChar char="•"/>
            </a:pPr>
            <a:r>
              <a:rPr lang="en-US" sz="2000" dirty="0"/>
              <a:t>Engaging in repeated dysfunctional interpersonal interactions</a:t>
            </a:r>
          </a:p>
          <a:p>
            <a:pPr marL="285750" indent="-285750">
              <a:buFont typeface="Arial" panose="020B0604020202020204" pitchFamily="34" charset="0"/>
              <a:buChar char="•"/>
            </a:pPr>
            <a:r>
              <a:rPr lang="en-US" sz="2000" dirty="0"/>
              <a:t>Self blaming in a ruminative way or negative self talk</a:t>
            </a:r>
          </a:p>
          <a:p>
            <a:pPr marL="285750" indent="-285750">
              <a:buFont typeface="Arial" panose="020B0604020202020204" pitchFamily="34" charset="0"/>
              <a:buChar char="•"/>
            </a:pPr>
            <a:r>
              <a:rPr lang="en-US" sz="2000" dirty="0"/>
              <a:t>Being overly critical of others</a:t>
            </a:r>
          </a:p>
          <a:p>
            <a:pPr marL="285750" indent="-285750">
              <a:buFont typeface="Arial" panose="020B0604020202020204" pitchFamily="34" charset="0"/>
              <a:buChar char="•"/>
            </a:pPr>
            <a:r>
              <a:rPr lang="en-US" sz="2000" dirty="0"/>
              <a:t>Any dysregulated emotion such as anxiety, anger, or despair</a:t>
            </a:r>
          </a:p>
          <a:p>
            <a:pPr marL="285750" indent="-285750">
              <a:buFont typeface="Arial" panose="020B0604020202020204" pitchFamily="34" charset="0"/>
              <a:buChar char="•"/>
            </a:pPr>
            <a:r>
              <a:rPr lang="en-US" sz="2000" dirty="0"/>
              <a:t>Problems with boundaries, not being able to say no when appropriate. Being passive, aggressive or both.</a:t>
            </a:r>
          </a:p>
          <a:p>
            <a:pPr marL="285750" indent="-285750">
              <a:buFont typeface="Arial" panose="020B0604020202020204" pitchFamily="34" charset="0"/>
              <a:buChar char="•"/>
            </a:pPr>
            <a:r>
              <a:rPr lang="en-US" sz="2000" dirty="0"/>
              <a:t>Any frequently recurring behavior that you later regret</a:t>
            </a:r>
          </a:p>
          <a:p>
            <a:pPr marL="285750" indent="-285750">
              <a:buFont typeface="Arial" panose="020B0604020202020204" pitchFamily="34" charset="0"/>
              <a:buChar char="•"/>
            </a:pPr>
            <a:r>
              <a:rPr lang="en-US" sz="2000" dirty="0"/>
              <a:t>Withdrawing or running away</a:t>
            </a:r>
          </a:p>
          <a:p>
            <a:pPr marL="285750" indent="-285750">
              <a:buFont typeface="Arial" panose="020B0604020202020204" pitchFamily="34" charset="0"/>
              <a:buChar char="•"/>
            </a:pPr>
            <a:r>
              <a:rPr lang="en-US" sz="2000" dirty="0"/>
              <a:t>Thinking of, or actually hurting yourself</a:t>
            </a:r>
          </a:p>
          <a:p>
            <a:pPr marL="285750" indent="-285750">
              <a:buFont typeface="Arial" panose="020B0604020202020204" pitchFamily="34" charset="0"/>
              <a:buChar char="•"/>
            </a:pPr>
            <a:r>
              <a:rPr lang="en-US" sz="2000" dirty="0"/>
              <a:t>Suicidal thoughts</a:t>
            </a:r>
          </a:p>
          <a:p>
            <a:pPr marL="285750" indent="-285750">
              <a:buFont typeface="Arial" panose="020B0604020202020204" pitchFamily="34" charset="0"/>
              <a:buChar char="•"/>
            </a:pPr>
            <a:r>
              <a:rPr lang="en-US" sz="2000" dirty="0"/>
              <a:t>Etc.</a:t>
            </a:r>
          </a:p>
          <a:p>
            <a:pPr marL="285750" indent="-285750">
              <a:buFont typeface="Arial" panose="020B0604020202020204" pitchFamily="34" charset="0"/>
              <a:buChar char="•"/>
            </a:pPr>
            <a:r>
              <a:rPr lang="en-US" sz="2000" dirty="0"/>
              <a:t>It’s helpful to consider physical, emotional, thinking, and behavior holes separately although they go together:</a:t>
            </a:r>
          </a:p>
          <a:p>
            <a:pPr marL="285750" indent="-285750">
              <a:buFont typeface="Arial" panose="020B0604020202020204" pitchFamily="34" charset="0"/>
              <a:buChar char="•"/>
            </a:pPr>
            <a:endParaRPr lang="en-CA" sz="2000" dirty="0"/>
          </a:p>
        </p:txBody>
      </p:sp>
      <p:pic>
        <p:nvPicPr>
          <p:cNvPr id="2" name="Picture 2" descr="IMG_3578[2210]">
            <a:extLst>
              <a:ext uri="{FF2B5EF4-FFF2-40B4-BE49-F238E27FC236}">
                <a16:creationId xmlns:a16="http://schemas.microsoft.com/office/drawing/2014/main" id="{FF3DFE8B-CF7A-69CF-BC9D-61A383F25C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74123" y="1724641"/>
            <a:ext cx="4531360" cy="447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5323677"/>
      </p:ext>
    </p:extLst>
  </p:cSld>
  <p:clrMapOvr>
    <a:masterClrMapping/>
  </p:clrMapOvr>
  <mc:AlternateContent xmlns:mc="http://schemas.openxmlformats.org/markup-compatibility/2006" xmlns:p14="http://schemas.microsoft.com/office/powerpoint/2010/main">
    <mc:Choice Requires="p14">
      <p:transition spd="slow" p14:dur="2000" advTm="96565"/>
    </mc:Choice>
    <mc:Fallback xmlns="">
      <p:transition spd="slow" advTm="96565"/>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66D35C-A60D-42BE-8796-FA76A73AC793}"/>
              </a:ext>
            </a:extLst>
          </p:cNvPr>
          <p:cNvSpPr>
            <a:spLocks noGrp="1"/>
          </p:cNvSpPr>
          <p:nvPr>
            <p:ph type="title" idx="4294967295"/>
          </p:nvPr>
        </p:nvSpPr>
        <p:spPr>
          <a:xfrm>
            <a:off x="253538" y="-169747"/>
            <a:ext cx="4094163" cy="1508125"/>
          </a:xfrm>
        </p:spPr>
        <p:txBody>
          <a:bodyPr vert="horz" lIns="91440" tIns="45720" rIns="91440" bIns="45720" rtlCol="0" anchor="ctr">
            <a:normAutofit/>
          </a:bodyPr>
          <a:lstStyle/>
          <a:p>
            <a:pPr algn="ctr"/>
            <a:r>
              <a:rPr lang="en-US" sz="2800" b="1" spc="150" dirty="0">
                <a:solidFill>
                  <a:schemeClr val="tx1"/>
                </a:solidFill>
              </a:rPr>
              <a:t>2.Feeling wheel: Finding your emotional holes</a:t>
            </a:r>
          </a:p>
        </p:txBody>
      </p:sp>
      <p:sp>
        <p:nvSpPr>
          <p:cNvPr id="7" name="TextBox 6">
            <a:extLst>
              <a:ext uri="{FF2B5EF4-FFF2-40B4-BE49-F238E27FC236}">
                <a16:creationId xmlns:a16="http://schemas.microsoft.com/office/drawing/2014/main" id="{AC81B5CF-DAFD-CB9C-2314-B95B3B648EA9}"/>
              </a:ext>
            </a:extLst>
          </p:cNvPr>
          <p:cNvSpPr txBox="1"/>
          <p:nvPr/>
        </p:nvSpPr>
        <p:spPr>
          <a:xfrm>
            <a:off x="0" y="1415143"/>
            <a:ext cx="4601240" cy="5638800"/>
          </a:xfrm>
          <a:prstGeom prst="rect">
            <a:avLst/>
          </a:prstGeom>
        </p:spPr>
        <p:txBody>
          <a:bodyPr vert="horz" lIns="91440" tIns="45720" rIns="91440" bIns="45720" rtlCol="0">
            <a:normAutofit fontScale="92500" lnSpcReduction="10000"/>
          </a:bodyPr>
          <a:lstStyle/>
          <a:p>
            <a:pPr marL="285750" indent="-182880" defTabSz="914400">
              <a:lnSpc>
                <a:spcPct val="90000"/>
              </a:lnSpc>
              <a:spcAft>
                <a:spcPts val="600"/>
              </a:spcAft>
              <a:buClr>
                <a:schemeClr val="tx1"/>
              </a:buClr>
              <a:buFont typeface="Wingdings" pitchFamily="2" charset="2"/>
              <a:buChar char=""/>
            </a:pPr>
            <a:r>
              <a:rPr lang="en-US" sz="2600" dirty="0"/>
              <a:t>To find your “emotional holes” using the feeling wheel: </a:t>
            </a:r>
          </a:p>
          <a:p>
            <a:pPr marL="285750" indent="-182880" defTabSz="914400">
              <a:lnSpc>
                <a:spcPct val="90000"/>
              </a:lnSpc>
              <a:spcAft>
                <a:spcPts val="600"/>
              </a:spcAft>
              <a:buClr>
                <a:schemeClr val="tx1"/>
              </a:buClr>
              <a:buFont typeface="Wingdings" pitchFamily="2" charset="2"/>
              <a:buChar char=""/>
            </a:pPr>
            <a:r>
              <a:rPr lang="en-US" sz="2600" dirty="0"/>
              <a:t>Think of a specific recent crisis you found yourself in and is a common type of crisis for you. </a:t>
            </a:r>
          </a:p>
          <a:p>
            <a:pPr marL="285750" indent="-182880" defTabSz="914400">
              <a:lnSpc>
                <a:spcPct val="90000"/>
              </a:lnSpc>
              <a:spcAft>
                <a:spcPts val="600"/>
              </a:spcAft>
              <a:buClr>
                <a:schemeClr val="tx1"/>
              </a:buClr>
              <a:buFont typeface="Wingdings" pitchFamily="2" charset="2"/>
              <a:buChar char=""/>
            </a:pPr>
            <a:r>
              <a:rPr lang="en-US" sz="2600" dirty="0"/>
              <a:t>Try to identify one or more feelings you experienced during that crisis</a:t>
            </a:r>
          </a:p>
          <a:p>
            <a:pPr marL="285750" indent="-182880" defTabSz="914400">
              <a:lnSpc>
                <a:spcPct val="90000"/>
              </a:lnSpc>
              <a:spcAft>
                <a:spcPts val="600"/>
              </a:spcAft>
              <a:buClr>
                <a:schemeClr val="tx1"/>
              </a:buClr>
              <a:buFont typeface="Wingdings" pitchFamily="2" charset="2"/>
              <a:buChar char=""/>
            </a:pPr>
            <a:r>
              <a:rPr lang="en-US" sz="2600" dirty="0"/>
              <a:t>For help identifying your feeling consider the innermost circle of the wheel.</a:t>
            </a:r>
          </a:p>
          <a:p>
            <a:pPr marL="285750" indent="-182880" defTabSz="914400">
              <a:lnSpc>
                <a:spcPct val="90000"/>
              </a:lnSpc>
              <a:spcAft>
                <a:spcPts val="600"/>
              </a:spcAft>
              <a:buClr>
                <a:schemeClr val="tx1"/>
              </a:buClr>
              <a:buFont typeface="Wingdings" pitchFamily="2" charset="2"/>
              <a:buChar char=""/>
            </a:pPr>
            <a:r>
              <a:rPr lang="en-US" sz="2600" dirty="0"/>
              <a:t>Work from the center towards the periphery of the circle to further home in on your feelings.</a:t>
            </a:r>
          </a:p>
          <a:p>
            <a:pPr marL="285750" indent="-182880" defTabSz="914400">
              <a:lnSpc>
                <a:spcPct val="90000"/>
              </a:lnSpc>
              <a:spcAft>
                <a:spcPts val="600"/>
              </a:spcAft>
              <a:buClr>
                <a:schemeClr val="tx1"/>
              </a:buClr>
              <a:buFont typeface="Wingdings" pitchFamily="2" charset="2"/>
              <a:buChar char=""/>
            </a:pPr>
            <a:r>
              <a:rPr lang="en-US" sz="2600" dirty="0"/>
              <a:t>These are your “emotional holes” or the feelings you tend to experience in a crisis</a:t>
            </a:r>
          </a:p>
          <a:p>
            <a:pPr marL="285750" indent="-182880" defTabSz="914400">
              <a:lnSpc>
                <a:spcPct val="90000"/>
              </a:lnSpc>
              <a:spcAft>
                <a:spcPts val="600"/>
              </a:spcAft>
              <a:buClr>
                <a:schemeClr val="tx1"/>
              </a:buClr>
              <a:buFont typeface="Wingdings" pitchFamily="2" charset="2"/>
              <a:buChar char=""/>
            </a:pPr>
            <a:endParaRPr lang="en-US" sz="2400" dirty="0">
              <a:solidFill>
                <a:schemeClr val="bg1"/>
              </a:solidFill>
            </a:endParaRPr>
          </a:p>
        </p:txBody>
      </p:sp>
      <p:pic>
        <p:nvPicPr>
          <p:cNvPr id="4" name="Picture 3" descr="A circular chart with different colored words&#10;&#10;Description automatically generated">
            <a:extLst>
              <a:ext uri="{FF2B5EF4-FFF2-40B4-BE49-F238E27FC236}">
                <a16:creationId xmlns:a16="http://schemas.microsoft.com/office/drawing/2014/main" id="{0158F1DD-7F3E-45E1-82ED-9DFF30A6759F}"/>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4686300" y="70884"/>
            <a:ext cx="7420640" cy="6787116"/>
          </a:xfrm>
          <a:prstGeom prst="rect">
            <a:avLst/>
          </a:prstGeom>
          <a:noFill/>
        </p:spPr>
      </p:pic>
    </p:spTree>
    <p:extLst>
      <p:ext uri="{BB962C8B-B14F-4D97-AF65-F5344CB8AC3E}">
        <p14:creationId xmlns:p14="http://schemas.microsoft.com/office/powerpoint/2010/main" val="1791763799"/>
      </p:ext>
    </p:extLst>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AB94A00-C0F4-4683-A72C-9CBE0A642687}"/>
              </a:ext>
            </a:extLst>
          </p:cNvPr>
          <p:cNvPicPr>
            <a:picLocks noGrp="1" noChangeAspect="1"/>
          </p:cNvPicPr>
          <p:nvPr>
            <p:ph idx="4294967295"/>
          </p:nvPr>
        </p:nvPicPr>
        <p:blipFill>
          <a:blip r:embed="rId2"/>
          <a:stretch>
            <a:fillRect/>
          </a:stretch>
        </p:blipFill>
        <p:spPr>
          <a:xfrm>
            <a:off x="404754" y="1256403"/>
            <a:ext cx="4813401" cy="4981651"/>
          </a:xfrm>
          <a:prstGeom prst="rect">
            <a:avLst/>
          </a:prstGeom>
        </p:spPr>
      </p:pic>
      <p:sp>
        <p:nvSpPr>
          <p:cNvPr id="10" name="TextBox 9">
            <a:extLst>
              <a:ext uri="{FF2B5EF4-FFF2-40B4-BE49-F238E27FC236}">
                <a16:creationId xmlns:a16="http://schemas.microsoft.com/office/drawing/2014/main" id="{EE0563A7-6EFE-F385-99B3-EAC54DD2C55F}"/>
              </a:ext>
            </a:extLst>
          </p:cNvPr>
          <p:cNvSpPr txBox="1"/>
          <p:nvPr/>
        </p:nvSpPr>
        <p:spPr>
          <a:xfrm>
            <a:off x="519380" y="179185"/>
            <a:ext cx="4584151" cy="1077218"/>
          </a:xfrm>
          <a:prstGeom prst="rect">
            <a:avLst/>
          </a:prstGeom>
          <a:noFill/>
        </p:spPr>
        <p:txBody>
          <a:bodyPr wrap="square">
            <a:spAutoFit/>
          </a:bodyPr>
          <a:lstStyle/>
          <a:p>
            <a:pPr algn="ctr"/>
            <a:r>
              <a:rPr lang="en-US" sz="3200" b="1" spc="150" dirty="0">
                <a:solidFill>
                  <a:schemeClr val="bg1"/>
                </a:solidFill>
              </a:rPr>
              <a:t> 2. FINDING YOUR THINKING HOLES</a:t>
            </a:r>
            <a:endParaRPr lang="en-CA" sz="3200" dirty="0">
              <a:solidFill>
                <a:schemeClr val="bg1"/>
              </a:solidFill>
            </a:endParaRPr>
          </a:p>
        </p:txBody>
      </p:sp>
      <p:sp>
        <p:nvSpPr>
          <p:cNvPr id="4" name="TextBox 3">
            <a:extLst>
              <a:ext uri="{FF2B5EF4-FFF2-40B4-BE49-F238E27FC236}">
                <a16:creationId xmlns:a16="http://schemas.microsoft.com/office/drawing/2014/main" id="{9CC251FC-2B43-D0D8-6E52-C29EB054DA42}"/>
              </a:ext>
            </a:extLst>
          </p:cNvPr>
          <p:cNvSpPr txBox="1"/>
          <p:nvPr/>
        </p:nvSpPr>
        <p:spPr>
          <a:xfrm>
            <a:off x="5550878" y="179185"/>
            <a:ext cx="6557703" cy="7478970"/>
          </a:xfrm>
          <a:prstGeom prst="rect">
            <a:avLst/>
          </a:prstGeom>
          <a:noFill/>
        </p:spPr>
        <p:txBody>
          <a:bodyPr wrap="square">
            <a:spAutoFit/>
          </a:bodyPr>
          <a:lstStyle/>
          <a:p>
            <a:pPr marL="285750" indent="-285750">
              <a:buFont typeface="Arial" panose="020B0604020202020204" pitchFamily="34" charset="0"/>
              <a:buChar char="•"/>
            </a:pPr>
            <a:r>
              <a:rPr lang="en-US" sz="2300" dirty="0"/>
              <a:t>To find your “thought holes”: </a:t>
            </a:r>
          </a:p>
          <a:p>
            <a:pPr marL="285750" indent="-285750">
              <a:buFont typeface="Arial" panose="020B0604020202020204" pitchFamily="34" charset="0"/>
              <a:buChar char="•"/>
            </a:pPr>
            <a:r>
              <a:rPr lang="en-US" sz="2300" dirty="0"/>
              <a:t>Think of a specific recent crisis you found yourself in and that is a common type of crisis for you. </a:t>
            </a:r>
          </a:p>
          <a:p>
            <a:pPr marL="285750" indent="-285750">
              <a:buFont typeface="Arial" panose="020B0604020202020204" pitchFamily="34" charset="0"/>
              <a:buChar char="•"/>
            </a:pPr>
            <a:r>
              <a:rPr lang="en-US" sz="2300" dirty="0"/>
              <a:t>Try to identify a few of the thoughts you had during the crisis .</a:t>
            </a:r>
          </a:p>
          <a:p>
            <a:pPr marL="285750" indent="-285750">
              <a:buFont typeface="Arial" panose="020B0604020202020204" pitchFamily="34" charset="0"/>
              <a:buChar char="•"/>
            </a:pPr>
            <a:r>
              <a:rPr lang="en-US" sz="2300" dirty="0"/>
              <a:t>Automatic negative thoughts are also referred to as ruminative thoughts because they repeat over and over again.</a:t>
            </a:r>
            <a:endParaRPr lang="en-CA" sz="2300" dirty="0"/>
          </a:p>
          <a:p>
            <a:pPr marL="285750" indent="-285750">
              <a:buFont typeface="Arial" panose="020B0604020202020204" pitchFamily="34" charset="0"/>
              <a:buChar char="•"/>
            </a:pPr>
            <a:r>
              <a:rPr lang="en-US" sz="2300" dirty="0"/>
              <a:t>Thought holes or negative thoughts tend to fall into one of several categories</a:t>
            </a:r>
          </a:p>
          <a:p>
            <a:pPr marL="285750" indent="-285750">
              <a:buFont typeface="Arial" panose="020B0604020202020204" pitchFamily="34" charset="0"/>
              <a:buChar char="•"/>
            </a:pPr>
            <a:r>
              <a:rPr lang="en-US" sz="2300" dirty="0"/>
              <a:t>Consider which category your thoughts belonged to:  thoughts of being 1) incompetent, 2) an impostor, 3) defective, 4) unworthy, 5) shameful, 6) guilty, 7) unsafe, 8) vulnerable, or 9) out of control. </a:t>
            </a:r>
          </a:p>
          <a:p>
            <a:pPr marL="285750" indent="-285750">
              <a:buFont typeface="Arial" panose="020B0604020202020204" pitchFamily="34" charset="0"/>
              <a:buChar char="•"/>
            </a:pPr>
            <a:r>
              <a:rPr lang="en-US" sz="2300" dirty="0"/>
              <a:t>You may have been so overwhelmed during your crisis that your thinking was disorganized, and you are unable to recall or identify  any coherent thoughts</a:t>
            </a:r>
          </a:p>
          <a:p>
            <a:endParaRPr lang="en-CA" sz="2300" dirty="0">
              <a:solidFill>
                <a:schemeClr val="bg1"/>
              </a:solidFill>
            </a:endParaRPr>
          </a:p>
          <a:p>
            <a:pPr marL="285750" indent="-285750">
              <a:buFont typeface="Arial" panose="020B0604020202020204" pitchFamily="34" charset="0"/>
              <a:buChar char="•"/>
            </a:pPr>
            <a:endParaRPr lang="en-CA" sz="2000" dirty="0"/>
          </a:p>
        </p:txBody>
      </p:sp>
    </p:spTree>
    <p:extLst>
      <p:ext uri="{BB962C8B-B14F-4D97-AF65-F5344CB8AC3E}">
        <p14:creationId xmlns:p14="http://schemas.microsoft.com/office/powerpoint/2010/main" val="19632242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00B60-A6A0-4DB8-B373-68B157E36F2D}"/>
              </a:ext>
            </a:extLst>
          </p:cNvPr>
          <p:cNvSpPr>
            <a:spLocks noGrp="1"/>
          </p:cNvSpPr>
          <p:nvPr>
            <p:ph type="title" idx="4294967295"/>
          </p:nvPr>
        </p:nvSpPr>
        <p:spPr>
          <a:xfrm>
            <a:off x="0" y="171450"/>
            <a:ext cx="11410950" cy="1508125"/>
          </a:xfrm>
        </p:spPr>
        <p:txBody>
          <a:bodyPr vert="horz" lIns="91440" tIns="45720" rIns="91440" bIns="45720" rtlCol="0" anchor="ctr">
            <a:normAutofit/>
          </a:bodyPr>
          <a:lstStyle/>
          <a:p>
            <a:pPr algn="ctr"/>
            <a:r>
              <a:rPr lang="en-US" sz="3400" b="1" spc="150" dirty="0">
                <a:solidFill>
                  <a:schemeClr val="bg1"/>
                </a:solidFill>
              </a:rPr>
              <a:t>2. FINDING YOUR BEHAVIORAL HOLES</a:t>
            </a:r>
            <a:br>
              <a:rPr lang="en-US" sz="3400" b="1" spc="150" dirty="0">
                <a:solidFill>
                  <a:schemeClr val="bg1"/>
                </a:solidFill>
              </a:rPr>
            </a:br>
            <a:r>
              <a:rPr lang="en-US" sz="3400" b="1" spc="150" dirty="0">
                <a:solidFill>
                  <a:schemeClr val="bg1"/>
                </a:solidFill>
              </a:rPr>
              <a:t>Externalizing and internalizing behaviors</a:t>
            </a:r>
          </a:p>
        </p:txBody>
      </p:sp>
      <p:pic>
        <p:nvPicPr>
          <p:cNvPr id="7" name="Content Placeholder 6">
            <a:extLst>
              <a:ext uri="{FF2B5EF4-FFF2-40B4-BE49-F238E27FC236}">
                <a16:creationId xmlns:a16="http://schemas.microsoft.com/office/drawing/2014/main" id="{634337A1-2962-47B1-A47C-46D7EF5ABF10}"/>
              </a:ext>
            </a:extLst>
          </p:cNvPr>
          <p:cNvPicPr>
            <a:picLocks noGrp="1" noChangeAspect="1"/>
          </p:cNvPicPr>
          <p:nvPr>
            <p:ph idx="4294967295"/>
          </p:nvPr>
        </p:nvPicPr>
        <p:blipFill>
          <a:blip r:embed="rId2"/>
          <a:stretch>
            <a:fillRect/>
          </a:stretch>
        </p:blipFill>
        <p:spPr>
          <a:xfrm>
            <a:off x="5518991" y="1679575"/>
            <a:ext cx="6415088" cy="4632325"/>
          </a:xfrm>
          <a:prstGeom prst="rect">
            <a:avLst/>
          </a:prstGeom>
        </p:spPr>
      </p:pic>
      <p:sp>
        <p:nvSpPr>
          <p:cNvPr id="6" name="TextBox 5">
            <a:extLst>
              <a:ext uri="{FF2B5EF4-FFF2-40B4-BE49-F238E27FC236}">
                <a16:creationId xmlns:a16="http://schemas.microsoft.com/office/drawing/2014/main" id="{55E957B5-A42B-3183-06AD-B165B297983D}"/>
              </a:ext>
            </a:extLst>
          </p:cNvPr>
          <p:cNvSpPr txBox="1"/>
          <p:nvPr/>
        </p:nvSpPr>
        <p:spPr>
          <a:xfrm>
            <a:off x="589438" y="2057229"/>
            <a:ext cx="4621618" cy="4172810"/>
          </a:xfrm>
          <a:prstGeom prst="rect">
            <a:avLst/>
          </a:prstGeom>
        </p:spPr>
        <p:txBody>
          <a:bodyPr vert="horz" lIns="91440" tIns="45720" rIns="91440" bIns="45720" rtlCol="0">
            <a:normAutofit/>
          </a:bodyPr>
          <a:lstStyle/>
          <a:p>
            <a:pPr indent="-182880" defTabSz="914400">
              <a:lnSpc>
                <a:spcPct val="90000"/>
              </a:lnSpc>
              <a:spcAft>
                <a:spcPts val="600"/>
              </a:spcAft>
              <a:buClr>
                <a:schemeClr val="tx1"/>
              </a:buClr>
              <a:buFont typeface="Wingdings" pitchFamily="2" charset="2"/>
              <a:buChar char=""/>
            </a:pPr>
            <a:r>
              <a:rPr lang="en-US" sz="2800" dirty="0"/>
              <a:t>To find your behavioral holes</a:t>
            </a:r>
          </a:p>
          <a:p>
            <a:pPr indent="-182880" defTabSz="914400">
              <a:lnSpc>
                <a:spcPct val="90000"/>
              </a:lnSpc>
              <a:spcAft>
                <a:spcPts val="600"/>
              </a:spcAft>
              <a:buClr>
                <a:schemeClr val="tx1"/>
              </a:buClr>
              <a:buFont typeface="Wingdings" pitchFamily="2" charset="2"/>
              <a:buChar char=""/>
            </a:pPr>
            <a:r>
              <a:rPr lang="en-US" sz="2800" dirty="0"/>
              <a:t>Think of one or more behaviors you tend to engage in when you’re in the crisis you are working on.</a:t>
            </a:r>
          </a:p>
          <a:p>
            <a:pPr indent="-182880" defTabSz="914400">
              <a:lnSpc>
                <a:spcPct val="90000"/>
              </a:lnSpc>
              <a:spcAft>
                <a:spcPts val="600"/>
              </a:spcAft>
              <a:buClr>
                <a:schemeClr val="tx1"/>
              </a:buClr>
              <a:buFont typeface="Wingdings" pitchFamily="2" charset="2"/>
              <a:buChar char=""/>
            </a:pPr>
            <a:r>
              <a:rPr lang="en-US" sz="2800" dirty="0"/>
              <a:t>Internalizing behaviors are inner directed while externalizing are directed outward to others or the environment.</a:t>
            </a:r>
          </a:p>
        </p:txBody>
      </p:sp>
    </p:spTree>
    <p:extLst>
      <p:ext uri="{BB962C8B-B14F-4D97-AF65-F5344CB8AC3E}">
        <p14:creationId xmlns:p14="http://schemas.microsoft.com/office/powerpoint/2010/main" val="7484439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234FC-C6BA-41F1-0856-9FC9E8BD6D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33D66E-D7A0-21F1-B614-2A5E4AB2312B}"/>
              </a:ext>
            </a:extLst>
          </p:cNvPr>
          <p:cNvSpPr>
            <a:spLocks noGrp="1"/>
          </p:cNvSpPr>
          <p:nvPr>
            <p:ph type="title" idx="4294967295"/>
          </p:nvPr>
        </p:nvSpPr>
        <p:spPr>
          <a:xfrm>
            <a:off x="313996" y="345132"/>
            <a:ext cx="3151894" cy="1308309"/>
          </a:xfrm>
        </p:spPr>
        <p:txBody>
          <a:bodyPr vert="horz" lIns="91440" tIns="45720" rIns="91440" bIns="45720" rtlCol="0">
            <a:normAutofit/>
          </a:bodyPr>
          <a:lstStyle/>
          <a:p>
            <a:pPr algn="ctr"/>
            <a:r>
              <a:rPr lang="en-US" sz="3600" dirty="0">
                <a:solidFill>
                  <a:schemeClr val="bg1"/>
                </a:solidFill>
              </a:rPr>
              <a:t>Crisis plan algorithm</a:t>
            </a:r>
          </a:p>
        </p:txBody>
      </p:sp>
      <p:sp>
        <p:nvSpPr>
          <p:cNvPr id="3" name="Content Placeholder 2">
            <a:extLst>
              <a:ext uri="{FF2B5EF4-FFF2-40B4-BE49-F238E27FC236}">
                <a16:creationId xmlns:a16="http://schemas.microsoft.com/office/drawing/2014/main" id="{A8ABEEA3-6FCF-58D2-2165-BA76698AB873}"/>
              </a:ext>
            </a:extLst>
          </p:cNvPr>
          <p:cNvSpPr>
            <a:spLocks noGrp="1"/>
          </p:cNvSpPr>
          <p:nvPr>
            <p:ph idx="4294967295"/>
          </p:nvPr>
        </p:nvSpPr>
        <p:spPr>
          <a:xfrm>
            <a:off x="3753853" y="377240"/>
            <a:ext cx="8341899" cy="6993509"/>
          </a:xfrm>
        </p:spPr>
        <p:txBody>
          <a:bodyPr>
            <a:normAutofit/>
          </a:bodyPr>
          <a:lstStyle/>
          <a:p>
            <a:r>
              <a:rPr lang="en-US" sz="2000" dirty="0"/>
              <a:t>Developing crisis plans and becoming skilled at using  them involves 8 steps: </a:t>
            </a:r>
          </a:p>
          <a:p>
            <a:r>
              <a:rPr lang="en-US" sz="2000" dirty="0"/>
              <a:t>1.  Understand the concept of holes you keep falling into. Choose a specific instance of a crisis for which you want to develop a crisis plan. (crisis are deep holes)</a:t>
            </a:r>
          </a:p>
          <a:p>
            <a:r>
              <a:rPr lang="en-US" sz="2000" dirty="0"/>
              <a:t>2. Identify some of the thoughts, feelings or behaviors that occur during the particular crisis you’ve chosen.  This is step 1 on the crisis plan template.</a:t>
            </a:r>
          </a:p>
          <a:p>
            <a:r>
              <a:rPr lang="en-US" sz="2000" dirty="0">
                <a:solidFill>
                  <a:schemeClr val="bg1"/>
                </a:solidFill>
              </a:rPr>
              <a:t>3.  Complete the remainder of the crisis plan template for that crisis</a:t>
            </a:r>
          </a:p>
          <a:p>
            <a:r>
              <a:rPr lang="en-US" sz="2000" dirty="0"/>
              <a:t>4. As vividly as possible imagine the particular crisis you are working with. Use the "editing, splicing, and pasting" technique, along with your skills and tools, to imagine a different outcome that incorporates your crisis plan.</a:t>
            </a:r>
          </a:p>
          <a:p>
            <a:r>
              <a:rPr lang="en-US" sz="2000" dirty="0"/>
              <a:t>5. Stay in the window of tolerance while editing, splicing, and pasting by pendulating.</a:t>
            </a:r>
          </a:p>
          <a:p>
            <a:r>
              <a:rPr lang="en-US" sz="2000" dirty="0"/>
              <a:t>6. Repeatedly visualize the new edited, spliced, and pasted version of the situation until you can visualize it without effort.</a:t>
            </a:r>
          </a:p>
          <a:p>
            <a:r>
              <a:rPr lang="en-US" sz="2000" dirty="0"/>
              <a:t>7. When a new crisis occurs work with it following these same steps.</a:t>
            </a:r>
          </a:p>
          <a:p>
            <a:r>
              <a:rPr lang="en-US" sz="2000" dirty="0"/>
              <a:t>8. practice, practice, practice.</a:t>
            </a:r>
          </a:p>
        </p:txBody>
      </p:sp>
      <p:pic>
        <p:nvPicPr>
          <p:cNvPr id="5122" name="Picture 2" descr="What is an algorithm? A simple description and some famous examples">
            <a:extLst>
              <a:ext uri="{FF2B5EF4-FFF2-40B4-BE49-F238E27FC236}">
                <a16:creationId xmlns:a16="http://schemas.microsoft.com/office/drawing/2014/main" id="{66101250-A554-45F7-AE3A-9A6B31E49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14" y="1990325"/>
            <a:ext cx="3439857" cy="39497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7EA9E98-90B6-1288-EAA5-5688000344DD}"/>
              </a:ext>
            </a:extLst>
          </p:cNvPr>
          <p:cNvSpPr txBox="1"/>
          <p:nvPr/>
        </p:nvSpPr>
        <p:spPr>
          <a:xfrm>
            <a:off x="633060" y="1468775"/>
            <a:ext cx="2832830" cy="369332"/>
          </a:xfrm>
          <a:prstGeom prst="rect">
            <a:avLst/>
          </a:prstGeom>
          <a:noFill/>
        </p:spPr>
        <p:txBody>
          <a:bodyPr wrap="square">
            <a:spAutoFit/>
          </a:bodyPr>
          <a:lstStyle/>
          <a:p>
            <a:r>
              <a:rPr lang="en-US" sz="1800" dirty="0"/>
              <a:t>the first Simple algorithm</a:t>
            </a:r>
            <a:endParaRPr lang="en-CA" dirty="0"/>
          </a:p>
        </p:txBody>
      </p:sp>
    </p:spTree>
    <p:extLst>
      <p:ext uri="{BB962C8B-B14F-4D97-AF65-F5344CB8AC3E}">
        <p14:creationId xmlns:p14="http://schemas.microsoft.com/office/powerpoint/2010/main" val="1012440747"/>
      </p:ext>
    </p:extLst>
  </p:cSld>
  <p:clrMapOvr>
    <a:masterClrMapping/>
  </p:clrMapOvr>
  <mc:AlternateContent xmlns:mc="http://schemas.openxmlformats.org/markup-compatibility/2006" xmlns:p14="http://schemas.microsoft.com/office/powerpoint/2010/main">
    <mc:Choice Requires="p14">
      <p:transition spd="med" p14:dur="700" advTm="31672">
        <p:fade/>
      </p:transition>
    </mc:Choice>
    <mc:Fallback xmlns="">
      <p:transition spd="med" advTm="3167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IMG_3578[2210]">
            <a:extLst>
              <a:ext uri="{FF2B5EF4-FFF2-40B4-BE49-F238E27FC236}">
                <a16:creationId xmlns:a16="http://schemas.microsoft.com/office/drawing/2014/main" id="{0EE001AB-69E8-4A53-83C4-D608B803A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66999" y="-2667002"/>
            <a:ext cx="6858001" cy="1219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0737581"/>
      </p:ext>
    </p:extLst>
  </p:cSld>
  <p:clrMapOvr>
    <a:masterClrMapping/>
  </p:clrMapOvr>
  <mc:AlternateContent xmlns:mc="http://schemas.openxmlformats.org/markup-compatibility/2006" xmlns:p14="http://schemas.microsoft.com/office/powerpoint/2010/main">
    <mc:Choice Requires="p14">
      <p:transition spd="med" p14:dur="700" advTm="28895">
        <p:fade/>
      </p:transition>
    </mc:Choice>
    <mc:Fallback xmlns="">
      <p:transition spd="med" advTm="28895">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minders: - St. Catherine of Genoa ~ St. Thérèse of Lisieux">
            <a:extLst>
              <a:ext uri="{FF2B5EF4-FFF2-40B4-BE49-F238E27FC236}">
                <a16:creationId xmlns:a16="http://schemas.microsoft.com/office/drawing/2014/main" id="{6523BB83-69CA-4AC2-9E39-60260293AF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02" r="1" b="14164"/>
          <a:stretch/>
        </p:blipFill>
        <p:spPr bwMode="auto">
          <a:xfrm>
            <a:off x="643467" y="442452"/>
            <a:ext cx="10905066" cy="5772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3540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IMG_3579[2211]">
            <a:extLst>
              <a:ext uri="{FF2B5EF4-FFF2-40B4-BE49-F238E27FC236}">
                <a16:creationId xmlns:a16="http://schemas.microsoft.com/office/drawing/2014/main" id="{61730733-BFA6-4F17-B450-2B610EB0C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67001" y="-2666999"/>
            <a:ext cx="6858000" cy="1219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139267"/>
      </p:ext>
    </p:extLst>
  </p:cSld>
  <p:clrMapOvr>
    <a:masterClrMapping/>
  </p:clrMapOvr>
  <mc:AlternateContent xmlns:mc="http://schemas.openxmlformats.org/markup-compatibility/2006" xmlns:p14="http://schemas.microsoft.com/office/powerpoint/2010/main">
    <mc:Choice Requires="p14">
      <p:transition spd="med" p14:dur="700" advTm="29452">
        <p:fade/>
      </p:transition>
    </mc:Choice>
    <mc:Fallback xmlns="">
      <p:transition spd="med" advTm="29452">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3E81B-C1AE-19B0-C2C8-62B06E63DF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4E5824-614D-83E9-8B41-12A071FCE6FE}"/>
              </a:ext>
            </a:extLst>
          </p:cNvPr>
          <p:cNvSpPr>
            <a:spLocks noGrp="1"/>
          </p:cNvSpPr>
          <p:nvPr>
            <p:ph type="title" idx="4294967295"/>
          </p:nvPr>
        </p:nvSpPr>
        <p:spPr>
          <a:xfrm>
            <a:off x="313996" y="345132"/>
            <a:ext cx="3151894" cy="1308309"/>
          </a:xfrm>
        </p:spPr>
        <p:txBody>
          <a:bodyPr vert="horz" lIns="91440" tIns="45720" rIns="91440" bIns="45720" rtlCol="0">
            <a:normAutofit/>
          </a:bodyPr>
          <a:lstStyle/>
          <a:p>
            <a:pPr algn="ctr"/>
            <a:r>
              <a:rPr lang="en-US" sz="3600" dirty="0">
                <a:solidFill>
                  <a:schemeClr val="bg1"/>
                </a:solidFill>
              </a:rPr>
              <a:t>Crisis plan algorithm</a:t>
            </a:r>
          </a:p>
        </p:txBody>
      </p:sp>
      <p:sp>
        <p:nvSpPr>
          <p:cNvPr id="3" name="Content Placeholder 2">
            <a:extLst>
              <a:ext uri="{FF2B5EF4-FFF2-40B4-BE49-F238E27FC236}">
                <a16:creationId xmlns:a16="http://schemas.microsoft.com/office/drawing/2014/main" id="{84AF6255-76FB-CB22-E394-847884121163}"/>
              </a:ext>
            </a:extLst>
          </p:cNvPr>
          <p:cNvSpPr>
            <a:spLocks noGrp="1"/>
          </p:cNvSpPr>
          <p:nvPr>
            <p:ph idx="4294967295"/>
          </p:nvPr>
        </p:nvSpPr>
        <p:spPr>
          <a:xfrm>
            <a:off x="3753853" y="377240"/>
            <a:ext cx="8341899" cy="6993509"/>
          </a:xfrm>
        </p:spPr>
        <p:txBody>
          <a:bodyPr>
            <a:normAutofit/>
          </a:bodyPr>
          <a:lstStyle/>
          <a:p>
            <a:r>
              <a:rPr lang="en-US" sz="2000" dirty="0"/>
              <a:t>Developing crisis plans and becoming skilled at using  them involves 8 steps: </a:t>
            </a:r>
          </a:p>
          <a:p>
            <a:r>
              <a:rPr lang="en-US" sz="2000" dirty="0"/>
              <a:t>1.  Understand the concept of holes you keep falling into. Choose a specific instance of a crisis for which you want to develop a crisis plan. (crisis are deep holes)</a:t>
            </a:r>
          </a:p>
          <a:p>
            <a:r>
              <a:rPr lang="en-US" sz="2000" dirty="0"/>
              <a:t>2. Identify some of the thoughts, feelings or behaviors that occur during the particular crisis you’ve chosen.  This is step 1 on the crisis plan template.</a:t>
            </a:r>
          </a:p>
          <a:p>
            <a:r>
              <a:rPr lang="en-US" sz="2000" dirty="0"/>
              <a:t>3.  Complete the remainder of the crisis plan template for that crisis</a:t>
            </a:r>
          </a:p>
          <a:p>
            <a:r>
              <a:rPr lang="en-US" sz="2000" dirty="0">
                <a:solidFill>
                  <a:schemeClr val="bg1"/>
                </a:solidFill>
              </a:rPr>
              <a:t>4. As vividly as possible imagine the particular crisis you are working with. Use the "editing, splicing, and pasting" technique, along with your skills and tools, to imagine a different outcome that incorporates your crisis plan.</a:t>
            </a:r>
          </a:p>
          <a:p>
            <a:r>
              <a:rPr lang="en-US" sz="2000" dirty="0">
                <a:solidFill>
                  <a:schemeClr val="bg1"/>
                </a:solidFill>
              </a:rPr>
              <a:t>5. Stay in the window of tolerance while editing, splicing, and pasting by pendulating.</a:t>
            </a:r>
          </a:p>
          <a:p>
            <a:r>
              <a:rPr lang="en-US" sz="2000" dirty="0">
                <a:solidFill>
                  <a:schemeClr val="bg1"/>
                </a:solidFill>
              </a:rPr>
              <a:t>6. Repeatedly visualize the new edited, spliced, and pasted version of the situation until you can visualize it without effort.</a:t>
            </a:r>
          </a:p>
          <a:p>
            <a:r>
              <a:rPr lang="en-US" sz="2000" dirty="0">
                <a:solidFill>
                  <a:schemeClr val="bg1"/>
                </a:solidFill>
              </a:rPr>
              <a:t>7. When a new crisis occurs work with it following these same steps.</a:t>
            </a:r>
          </a:p>
          <a:p>
            <a:r>
              <a:rPr lang="en-US" sz="2000" dirty="0">
                <a:solidFill>
                  <a:schemeClr val="bg1"/>
                </a:solidFill>
              </a:rPr>
              <a:t>8. practice, practice, practice.</a:t>
            </a:r>
          </a:p>
        </p:txBody>
      </p:sp>
      <p:pic>
        <p:nvPicPr>
          <p:cNvPr id="5122" name="Picture 2" descr="What is an algorithm? A simple description and some famous examples">
            <a:extLst>
              <a:ext uri="{FF2B5EF4-FFF2-40B4-BE49-F238E27FC236}">
                <a16:creationId xmlns:a16="http://schemas.microsoft.com/office/drawing/2014/main" id="{98EAA1EE-7AAC-1E98-D36D-D7935B0C0E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14" y="1990325"/>
            <a:ext cx="3439857" cy="39497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731D572-C855-6B40-804F-10122B731341}"/>
              </a:ext>
            </a:extLst>
          </p:cNvPr>
          <p:cNvSpPr txBox="1"/>
          <p:nvPr/>
        </p:nvSpPr>
        <p:spPr>
          <a:xfrm>
            <a:off x="633060" y="1468775"/>
            <a:ext cx="2832830" cy="369332"/>
          </a:xfrm>
          <a:prstGeom prst="rect">
            <a:avLst/>
          </a:prstGeom>
          <a:noFill/>
        </p:spPr>
        <p:txBody>
          <a:bodyPr wrap="square">
            <a:spAutoFit/>
          </a:bodyPr>
          <a:lstStyle/>
          <a:p>
            <a:r>
              <a:rPr lang="en-US" sz="1800" dirty="0"/>
              <a:t>the first Simple algorithm</a:t>
            </a:r>
            <a:endParaRPr lang="en-CA" dirty="0"/>
          </a:p>
        </p:txBody>
      </p:sp>
    </p:spTree>
    <p:extLst>
      <p:ext uri="{BB962C8B-B14F-4D97-AF65-F5344CB8AC3E}">
        <p14:creationId xmlns:p14="http://schemas.microsoft.com/office/powerpoint/2010/main" val="416576174"/>
      </p:ext>
    </p:extLst>
  </p:cSld>
  <p:clrMapOvr>
    <a:masterClrMapping/>
  </p:clrMapOvr>
  <mc:AlternateContent xmlns:mc="http://schemas.openxmlformats.org/markup-compatibility/2006" xmlns:p14="http://schemas.microsoft.com/office/powerpoint/2010/main">
    <mc:Choice Requires="p14">
      <p:transition spd="med" p14:dur="700" advTm="31672">
        <p:fade/>
      </p:transition>
    </mc:Choice>
    <mc:Fallback xmlns="">
      <p:transition spd="med" advTm="3167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C8FAA7-F555-DB66-61B6-3406D1E633D5}"/>
              </a:ext>
            </a:extLst>
          </p:cNvPr>
          <p:cNvSpPr txBox="1"/>
          <p:nvPr/>
        </p:nvSpPr>
        <p:spPr>
          <a:xfrm>
            <a:off x="6003537" y="391608"/>
            <a:ext cx="6118663" cy="1569660"/>
          </a:xfrm>
          <a:prstGeom prst="rect">
            <a:avLst/>
          </a:prstGeom>
          <a:noFill/>
        </p:spPr>
        <p:txBody>
          <a:bodyPr wrap="square">
            <a:spAutoFit/>
          </a:bodyPr>
          <a:lstStyle/>
          <a:p>
            <a:pPr marL="342900" indent="-342900">
              <a:buFont typeface="Arial" panose="020B0604020202020204" pitchFamily="34" charset="0"/>
              <a:buChar char="•"/>
            </a:pPr>
            <a:r>
              <a:rPr lang="en-CA" sz="2400" dirty="0"/>
              <a:t>In item 7 of the template steps</a:t>
            </a:r>
            <a:r>
              <a:rPr lang="en-US" sz="2400" dirty="0"/>
              <a:t> 2 and 4 ask that people seek help from family, friends or from professionals. What are some of the challenges associated with doing that? </a:t>
            </a:r>
            <a:endParaRPr lang="en-CA" sz="2400" dirty="0"/>
          </a:p>
        </p:txBody>
      </p:sp>
      <p:pic>
        <p:nvPicPr>
          <p:cNvPr id="2" name="Picture 2" descr="IMG_3579[2211]">
            <a:extLst>
              <a:ext uri="{FF2B5EF4-FFF2-40B4-BE49-F238E27FC236}">
                <a16:creationId xmlns:a16="http://schemas.microsoft.com/office/drawing/2014/main" id="{61106157-75C3-6851-B4F8-A6650F259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736151" y="1314045"/>
            <a:ext cx="4592938" cy="6058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Best Question Mark Icon Stock Photos, Pictures &amp;amp; Royalty-Free Images -  iStock | Question mark icon, Question mark, Cute questions">
            <a:extLst>
              <a:ext uri="{FF2B5EF4-FFF2-40B4-BE49-F238E27FC236}">
                <a16:creationId xmlns:a16="http://schemas.microsoft.com/office/drawing/2014/main" id="{080DE3A0-F8F9-B69A-8863-37F11616BBF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1185" y="989142"/>
            <a:ext cx="5251118" cy="525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9577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D25B-4C9C-440E-87B8-F495CD0CDF39}"/>
              </a:ext>
            </a:extLst>
          </p:cNvPr>
          <p:cNvSpPr>
            <a:spLocks noGrp="1"/>
          </p:cNvSpPr>
          <p:nvPr>
            <p:ph type="title" idx="4294967295"/>
          </p:nvPr>
        </p:nvSpPr>
        <p:spPr>
          <a:xfrm>
            <a:off x="-538162" y="329248"/>
            <a:ext cx="6119615" cy="1509712"/>
          </a:xfrm>
        </p:spPr>
        <p:txBody>
          <a:bodyPr>
            <a:normAutofit/>
          </a:bodyPr>
          <a:lstStyle/>
          <a:p>
            <a:pPr algn="ctr"/>
            <a:r>
              <a:rPr lang="en-CA" sz="3200" dirty="0">
                <a:solidFill>
                  <a:schemeClr val="bg1"/>
                </a:solidFill>
              </a:rPr>
              <a:t>Help from others</a:t>
            </a:r>
            <a:br>
              <a:rPr lang="en-CA" sz="3200" dirty="0">
                <a:solidFill>
                  <a:schemeClr val="bg1"/>
                </a:solidFill>
              </a:rPr>
            </a:br>
            <a:r>
              <a:rPr lang="en-CA" sz="3200" dirty="0">
                <a:solidFill>
                  <a:schemeClr val="bg1"/>
                </a:solidFill>
              </a:rPr>
              <a:t>The ideal and the reality </a:t>
            </a:r>
          </a:p>
        </p:txBody>
      </p:sp>
      <p:sp>
        <p:nvSpPr>
          <p:cNvPr id="3" name="Content Placeholder 2">
            <a:extLst>
              <a:ext uri="{FF2B5EF4-FFF2-40B4-BE49-F238E27FC236}">
                <a16:creationId xmlns:a16="http://schemas.microsoft.com/office/drawing/2014/main" id="{1574F3AE-A3AB-4231-88E1-6E363A79F469}"/>
              </a:ext>
            </a:extLst>
          </p:cNvPr>
          <p:cNvSpPr>
            <a:spLocks noGrp="1"/>
          </p:cNvSpPr>
          <p:nvPr>
            <p:ph idx="4294967295"/>
          </p:nvPr>
        </p:nvSpPr>
        <p:spPr>
          <a:xfrm>
            <a:off x="5749219" y="87589"/>
            <a:ext cx="6119615" cy="4173538"/>
          </a:xfrm>
        </p:spPr>
        <p:txBody>
          <a:bodyPr>
            <a:noAutofit/>
          </a:bodyPr>
          <a:lstStyle/>
          <a:p>
            <a:r>
              <a:rPr lang="en-CA" sz="2400" dirty="0"/>
              <a:t>Trying to get help from family and friends can backfire. Some people can make the crisis worse.</a:t>
            </a:r>
          </a:p>
          <a:p>
            <a:r>
              <a:rPr lang="en-CA" sz="2400" dirty="0"/>
              <a:t>Seek help only from those that are likely to be helpful</a:t>
            </a:r>
          </a:p>
          <a:p>
            <a:r>
              <a:rPr lang="en-CA" sz="2400" dirty="0"/>
              <a:t>Prepare the person beforehand. Make sure they are willing to help and know what you need and what they should do</a:t>
            </a:r>
          </a:p>
          <a:p>
            <a:r>
              <a:rPr lang="en-CA" sz="2400" dirty="0"/>
              <a:t>Many people do not have family or friends that might help when they’re in crisis</a:t>
            </a:r>
          </a:p>
          <a:p>
            <a:r>
              <a:rPr lang="en-CA" sz="2400" dirty="0"/>
              <a:t>Getting help from professionals can be difficult especially if you don’t know the system or the person, you’re dealing with. </a:t>
            </a:r>
          </a:p>
          <a:p>
            <a:r>
              <a:rPr lang="en-CA" sz="2400" dirty="0"/>
              <a:t>If you can, get to know the professional crisis resources that may be available to you.</a:t>
            </a:r>
          </a:p>
          <a:p>
            <a:r>
              <a:rPr lang="en-CA" sz="2400" dirty="0"/>
              <a:t>We will talk more about this when in session 5 we discuss suicidal thoughts</a:t>
            </a:r>
          </a:p>
        </p:txBody>
      </p:sp>
      <p:pic>
        <p:nvPicPr>
          <p:cNvPr id="5" name="Picture 4" descr="A green alien with pointy ears&#10;&#10;Description automatically generated">
            <a:extLst>
              <a:ext uri="{FF2B5EF4-FFF2-40B4-BE49-F238E27FC236}">
                <a16:creationId xmlns:a16="http://schemas.microsoft.com/office/drawing/2014/main" id="{AD198A18-4F62-5CFA-57B1-80FB6A5FD9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622" y="1838960"/>
            <a:ext cx="4907813" cy="3612044"/>
          </a:xfrm>
          <a:prstGeom prst="rect">
            <a:avLst/>
          </a:prstGeom>
        </p:spPr>
      </p:pic>
    </p:spTree>
    <p:extLst>
      <p:ext uri="{BB962C8B-B14F-4D97-AF65-F5344CB8AC3E}">
        <p14:creationId xmlns:p14="http://schemas.microsoft.com/office/powerpoint/2010/main" val="227265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2EAFA-EAF7-724E-F0A5-A7681E7CEB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98046F-EB1D-86C2-932D-27EA9FAF367F}"/>
              </a:ext>
            </a:extLst>
          </p:cNvPr>
          <p:cNvSpPr>
            <a:spLocks noGrp="1"/>
          </p:cNvSpPr>
          <p:nvPr>
            <p:ph type="title" idx="4294967295"/>
          </p:nvPr>
        </p:nvSpPr>
        <p:spPr>
          <a:xfrm>
            <a:off x="313996" y="345132"/>
            <a:ext cx="3151894" cy="1308309"/>
          </a:xfrm>
        </p:spPr>
        <p:txBody>
          <a:bodyPr vert="horz" lIns="91440" tIns="45720" rIns="91440" bIns="45720" rtlCol="0">
            <a:normAutofit/>
          </a:bodyPr>
          <a:lstStyle/>
          <a:p>
            <a:pPr algn="ctr"/>
            <a:r>
              <a:rPr lang="en-US" sz="3600" dirty="0">
                <a:solidFill>
                  <a:schemeClr val="bg1"/>
                </a:solidFill>
              </a:rPr>
              <a:t>Crisis plan algorithm</a:t>
            </a:r>
          </a:p>
        </p:txBody>
      </p:sp>
      <p:sp>
        <p:nvSpPr>
          <p:cNvPr id="3" name="Content Placeholder 2">
            <a:extLst>
              <a:ext uri="{FF2B5EF4-FFF2-40B4-BE49-F238E27FC236}">
                <a16:creationId xmlns:a16="http://schemas.microsoft.com/office/drawing/2014/main" id="{60F34DB0-2013-6442-EA22-A280BC370E84}"/>
              </a:ext>
            </a:extLst>
          </p:cNvPr>
          <p:cNvSpPr>
            <a:spLocks noGrp="1"/>
          </p:cNvSpPr>
          <p:nvPr>
            <p:ph idx="4294967295"/>
          </p:nvPr>
        </p:nvSpPr>
        <p:spPr>
          <a:xfrm>
            <a:off x="3753853" y="377240"/>
            <a:ext cx="8341899" cy="6993509"/>
          </a:xfrm>
        </p:spPr>
        <p:txBody>
          <a:bodyPr>
            <a:normAutofit/>
          </a:bodyPr>
          <a:lstStyle/>
          <a:p>
            <a:r>
              <a:rPr lang="en-US" sz="2000" dirty="0"/>
              <a:t>Developing crisis plans and becoming skilled at using  them involves 8 steps: </a:t>
            </a:r>
          </a:p>
          <a:p>
            <a:r>
              <a:rPr lang="en-US" sz="2000" dirty="0"/>
              <a:t>1.  Understand the concept of holes you keep falling into. Choose a specific instance of a crisis for which you want to develop a crisis plan. (crisis are deep holes)</a:t>
            </a:r>
          </a:p>
          <a:p>
            <a:r>
              <a:rPr lang="en-US" sz="2000" dirty="0"/>
              <a:t>2. Identify some of the thoughts, feelings or behaviors that occur during the particular crisis you’ve chosen.  This is step 1 on the crisis plan template.</a:t>
            </a:r>
          </a:p>
          <a:p>
            <a:r>
              <a:rPr lang="en-US" sz="2000" dirty="0"/>
              <a:t>3.  Complete the remainder of the crisis plan template for that crisis</a:t>
            </a:r>
          </a:p>
          <a:p>
            <a:r>
              <a:rPr lang="en-US" sz="2000" dirty="0"/>
              <a:t>4. As vividly as possible imagine the particular crisis you are working with. Use the "editing, splicing, and pasting" technique, along with your skills and tools, to imagine a different outcome that incorporates your crisis plan.</a:t>
            </a:r>
          </a:p>
          <a:p>
            <a:r>
              <a:rPr lang="en-US" sz="2000" dirty="0"/>
              <a:t>5. Stay in the window of tolerance while editing, splicing, and pasting by pendulating.</a:t>
            </a:r>
          </a:p>
          <a:p>
            <a:r>
              <a:rPr lang="en-US" sz="2000" dirty="0"/>
              <a:t>6. Repeatedly visualize the new edited, spliced, and pasted version of the situation until you can visualize it without effort.</a:t>
            </a:r>
          </a:p>
          <a:p>
            <a:r>
              <a:rPr lang="en-US" sz="2000" dirty="0"/>
              <a:t>7. When a new crisis occurs work with it following these same steps.</a:t>
            </a:r>
          </a:p>
          <a:p>
            <a:r>
              <a:rPr lang="en-US" sz="2000" dirty="0"/>
              <a:t>8. practice, practice, practice.</a:t>
            </a:r>
          </a:p>
        </p:txBody>
      </p:sp>
      <p:pic>
        <p:nvPicPr>
          <p:cNvPr id="5122" name="Picture 2" descr="What is an algorithm? A simple description and some famous examples">
            <a:extLst>
              <a:ext uri="{FF2B5EF4-FFF2-40B4-BE49-F238E27FC236}">
                <a16:creationId xmlns:a16="http://schemas.microsoft.com/office/drawing/2014/main" id="{AA7A4FE1-45FF-813F-1FC6-861B00886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14" y="1990325"/>
            <a:ext cx="3439857" cy="39497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CA08C2F-A475-2EEA-A12D-A04139A3D09A}"/>
              </a:ext>
            </a:extLst>
          </p:cNvPr>
          <p:cNvSpPr txBox="1"/>
          <p:nvPr/>
        </p:nvSpPr>
        <p:spPr>
          <a:xfrm>
            <a:off x="633060" y="1468775"/>
            <a:ext cx="2832830" cy="369332"/>
          </a:xfrm>
          <a:prstGeom prst="rect">
            <a:avLst/>
          </a:prstGeom>
          <a:noFill/>
        </p:spPr>
        <p:txBody>
          <a:bodyPr wrap="square">
            <a:spAutoFit/>
          </a:bodyPr>
          <a:lstStyle/>
          <a:p>
            <a:r>
              <a:rPr lang="en-US" sz="1800" dirty="0"/>
              <a:t>the first Simple algorithm</a:t>
            </a:r>
            <a:endParaRPr lang="en-CA" dirty="0"/>
          </a:p>
        </p:txBody>
      </p:sp>
    </p:spTree>
    <p:extLst>
      <p:ext uri="{BB962C8B-B14F-4D97-AF65-F5344CB8AC3E}">
        <p14:creationId xmlns:p14="http://schemas.microsoft.com/office/powerpoint/2010/main" val="983089966"/>
      </p:ext>
    </p:extLst>
  </p:cSld>
  <p:clrMapOvr>
    <a:masterClrMapping/>
  </p:clrMapOvr>
  <mc:AlternateContent xmlns:mc="http://schemas.openxmlformats.org/markup-compatibility/2006" xmlns:p14="http://schemas.microsoft.com/office/powerpoint/2010/main">
    <mc:Choice Requires="p14">
      <p:transition spd="med" p14:dur="700" advTm="31672">
        <p:fade/>
      </p:transition>
    </mc:Choice>
    <mc:Fallback xmlns="">
      <p:transition spd="med" advTm="3167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IMG_3578[2210]">
            <a:extLst>
              <a:ext uri="{FF2B5EF4-FFF2-40B4-BE49-F238E27FC236}">
                <a16:creationId xmlns:a16="http://schemas.microsoft.com/office/drawing/2014/main" id="{0EE001AB-69E8-4A53-83C4-D608B803A5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6999" y="-2667002"/>
            <a:ext cx="6858001" cy="1219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5487914"/>
      </p:ext>
    </p:extLst>
  </p:cSld>
  <p:clrMapOvr>
    <a:masterClrMapping/>
  </p:clrMapOvr>
  <mc:AlternateContent xmlns:mc="http://schemas.openxmlformats.org/markup-compatibility/2006" xmlns:p14="http://schemas.microsoft.com/office/powerpoint/2010/main">
    <mc:Choice Requires="p14">
      <p:transition spd="med" p14:dur="700" advTm="28895">
        <p:fade/>
      </p:transition>
    </mc:Choice>
    <mc:Fallback xmlns="">
      <p:transition spd="med" advTm="28895">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IMG_3579[2211]">
            <a:extLst>
              <a:ext uri="{FF2B5EF4-FFF2-40B4-BE49-F238E27FC236}">
                <a16:creationId xmlns:a16="http://schemas.microsoft.com/office/drawing/2014/main" id="{61730733-BFA6-4F17-B450-2B610EB0C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772105" y="-2772103"/>
            <a:ext cx="6858000" cy="1240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1573875"/>
      </p:ext>
    </p:extLst>
  </p:cSld>
  <p:clrMapOvr>
    <a:masterClrMapping/>
  </p:clrMapOvr>
  <mc:AlternateContent xmlns:mc="http://schemas.openxmlformats.org/markup-compatibility/2006" xmlns:p14="http://schemas.microsoft.com/office/powerpoint/2010/main">
    <mc:Choice Requires="p14">
      <p:transition spd="med" p14:dur="700" advTm="29452">
        <p:fade/>
      </p:transition>
    </mc:Choice>
    <mc:Fallback xmlns="">
      <p:transition spd="med" advTm="29452">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AB00CE-6D60-39FA-243C-BCB58D02B895}"/>
              </a:ext>
            </a:extLst>
          </p:cNvPr>
          <p:cNvSpPr txBox="1"/>
          <p:nvPr/>
        </p:nvSpPr>
        <p:spPr>
          <a:xfrm>
            <a:off x="0" y="612845"/>
            <a:ext cx="12192000" cy="6463308"/>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Ann was raised by a perfectionistic and critical single mother, who spent long hours at work managing a restaurant. Ann told her therapist that she had felt sad and lonely for as long as she could remember. As a teenager and young adult she had a few romantic relationships but had always ended up getting hurt and had long ago decided she was better off living alone with her three cats. </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Ann, now in her late 50’ s, had for the last 25 years been a nurse in a family-run Mennonite nursing home. For the last 15 years she was the staff manager. Her job was the highlight of her otherwise quiet life, and she considered her patients her family. </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Ann embraced the nursing home’s commitment to making the resident’s last years as meaningful as possible. She was rewarded with their great appreciation. Ann was like a daughter to the elderly couple, Ezra, and Ruth, who owned and ran the home. They did not think of the home as a business, but as a service to their residents and employees. With the support of this “family”, Ann managed her low-grade chronic depression and anxiety well, never missing a day of work.</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When Ezra began to show signs of dementia, Ann was devastated. The owners of the home continued to run it for as long as they could, while looking for someone who would carry on their philosophy of care. Eventually, unable to wait any longer, they reluctantly sold to a company that ran nursing homes all over the province.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This transition was extremely difficult for Ann, and her anxiety and depression worsened. A new general manager, Jane, took over the home, and was tasked by the new owners, with introducing the company’s policies and procedures. As Ann was the nurse in charge, she was required to meet with Jane once a week, to report on the staff’s progress with the transition. Although Jane was always pleasant and polite, it was clear to Ann, that the nursing home would be run very differently, and that the financial bottom line had become an important consideration. </a:t>
            </a:r>
          </a:p>
          <a:p>
            <a:br>
              <a:rPr lang="en-US" dirty="0"/>
            </a:br>
            <a:endParaRPr lang="en-CA" dirty="0"/>
          </a:p>
        </p:txBody>
      </p:sp>
      <p:sp>
        <p:nvSpPr>
          <p:cNvPr id="7" name="TextBox 6">
            <a:extLst>
              <a:ext uri="{FF2B5EF4-FFF2-40B4-BE49-F238E27FC236}">
                <a16:creationId xmlns:a16="http://schemas.microsoft.com/office/drawing/2014/main" id="{A3E48F62-14E0-5B3A-78DA-75AED0BB9A2A}"/>
              </a:ext>
            </a:extLst>
          </p:cNvPr>
          <p:cNvSpPr txBox="1"/>
          <p:nvPr/>
        </p:nvSpPr>
        <p:spPr>
          <a:xfrm>
            <a:off x="2552700" y="12679"/>
            <a:ext cx="9182100" cy="646331"/>
          </a:xfrm>
          <a:prstGeom prst="rect">
            <a:avLst/>
          </a:prstGeom>
          <a:noFill/>
        </p:spPr>
        <p:txBody>
          <a:bodyPr wrap="square">
            <a:spAutoFit/>
          </a:bodyPr>
          <a:lstStyle/>
          <a:p>
            <a:r>
              <a:rPr lang="en-US" sz="3600" b="0" i="0" dirty="0">
                <a:solidFill>
                  <a:srgbClr val="222222"/>
                </a:solidFill>
                <a:effectLst/>
                <a:latin typeface="Arial" panose="020B0604020202020204" pitchFamily="34" charset="0"/>
              </a:rPr>
              <a:t> ANN</a:t>
            </a:r>
            <a:r>
              <a:rPr lang="en-US" sz="3600" dirty="0">
                <a:solidFill>
                  <a:srgbClr val="222222"/>
                </a:solidFill>
                <a:latin typeface="Arial" panose="020B0604020202020204" pitchFamily="34" charset="0"/>
              </a:rPr>
              <a:t>’S CRISIS PLAN </a:t>
            </a:r>
            <a:r>
              <a:rPr lang="en-US" sz="2400" dirty="0">
                <a:solidFill>
                  <a:srgbClr val="222222"/>
                </a:solidFill>
                <a:latin typeface="Arial" panose="020B0604020202020204" pitchFamily="34" charset="0"/>
              </a:rPr>
              <a:t>(p.69 of the manual)  </a:t>
            </a:r>
            <a:endParaRPr lang="en-CA" sz="2400" dirty="0"/>
          </a:p>
        </p:txBody>
      </p:sp>
    </p:spTree>
    <p:extLst>
      <p:ext uri="{BB962C8B-B14F-4D97-AF65-F5344CB8AC3E}">
        <p14:creationId xmlns:p14="http://schemas.microsoft.com/office/powerpoint/2010/main" val="40216442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01957-2208-C02B-42EB-B7CBEF3EBBCC}"/>
            </a:ext>
          </a:extLst>
        </p:cNvPr>
        <p:cNvGrpSpPr/>
        <p:nvPr/>
      </p:nvGrpSpPr>
      <p:grpSpPr>
        <a:xfrm>
          <a:off x="0" y="0"/>
          <a:ext cx="0" cy="0"/>
          <a:chOff x="0" y="0"/>
          <a:chExt cx="0" cy="0"/>
        </a:xfrm>
      </p:grpSpPr>
      <p:pic>
        <p:nvPicPr>
          <p:cNvPr id="157698" name="Picture 2" descr="IMG_3578[2210]">
            <a:extLst>
              <a:ext uri="{FF2B5EF4-FFF2-40B4-BE49-F238E27FC236}">
                <a16:creationId xmlns:a16="http://schemas.microsoft.com/office/drawing/2014/main" id="{3F80AC40-B534-A8D4-C76C-B093D55E2E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6999" y="-2667002"/>
            <a:ext cx="6858001" cy="1219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7324499"/>
      </p:ext>
    </p:extLst>
  </p:cSld>
  <p:clrMapOvr>
    <a:masterClrMapping/>
  </p:clrMapOvr>
  <mc:AlternateContent xmlns:mc="http://schemas.openxmlformats.org/markup-compatibility/2006" xmlns:p14="http://schemas.microsoft.com/office/powerpoint/2010/main">
    <mc:Choice Requires="p14">
      <p:transition spd="med" p14:dur="700" advTm="28895">
        <p:fade/>
      </p:transition>
    </mc:Choice>
    <mc:Fallback xmlns="">
      <p:transition spd="med" advTm="28895">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7F17B-61CF-7572-06E4-B608BABDFC8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F99CF5B-13F6-05C9-9867-607A38225357}"/>
              </a:ext>
            </a:extLst>
          </p:cNvPr>
          <p:cNvSpPr txBox="1"/>
          <p:nvPr/>
        </p:nvSpPr>
        <p:spPr>
          <a:xfrm>
            <a:off x="0" y="612845"/>
            <a:ext cx="12192000" cy="5909310"/>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Ann started seeing her psychiatrist more often during this trying time. They tweaked her medications, but that seemed to be of limited help. Ann did not feel she had many options, she could not see herself, in her 50’ s, finding another job, and could not afford to retire. If she went on disability, she would leave her </a:t>
            </a:r>
            <a:r>
              <a:rPr lang="en-US" b="0" i="0" dirty="0">
                <a:effectLst/>
                <a:latin typeface="Arial" panose="020B0604020202020204" pitchFamily="34" charset="0"/>
                <a:cs typeface="Arial" panose="020B0604020202020204" pitchFamily="34" charset="0"/>
              </a:rPr>
              <a:t>beloved patients, and was afraid she would become more withdrawn and depressed. </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She and her psychiatrist concluded that, although this was a stressful and challenging situation, Ann's dysregulated emotions contributed significantly to her symptoms. They decided that the current “acute hole”, within Ann’s longer-term chronic “valley”, was anticipating and meeting with Jane every week. They decided to </a:t>
            </a:r>
            <a:r>
              <a:rPr lang="en-US" dirty="0">
                <a:latin typeface="Arial" panose="020B0604020202020204" pitchFamily="34" charset="0"/>
                <a:cs typeface="Arial" panose="020B0604020202020204" pitchFamily="34" charset="0"/>
              </a:rPr>
              <a:t>work on</a:t>
            </a:r>
            <a:r>
              <a:rPr lang="en-US" b="0" i="0" dirty="0">
                <a:effectLst/>
                <a:latin typeface="Arial" panose="020B0604020202020204" pitchFamily="34" charset="0"/>
                <a:cs typeface="Arial" panose="020B0604020202020204" pitchFamily="34" charset="0"/>
              </a:rPr>
              <a:t> a crisis plan.</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In one of the sessions with her psychiatrist, Ann worked on a crisis prevention plan for the hole she fell into around the time of her weekly meetings with Jane. Working with the crisis plan template, Ann recognized the </a:t>
            </a:r>
          </a:p>
          <a:p>
            <a:pPr marL="285750" indent="-285750">
              <a:buFont typeface="Arial" panose="020B0604020202020204" pitchFamily="34" charset="0"/>
              <a:buChar char="•"/>
            </a:pPr>
            <a:r>
              <a:rPr lang="en-US" b="0" i="0" dirty="0">
                <a:solidFill>
                  <a:schemeClr val="bg1"/>
                </a:solidFill>
                <a:effectLst/>
                <a:latin typeface="Arial" panose="020B0604020202020204" pitchFamily="34" charset="0"/>
                <a:cs typeface="Arial" panose="020B0604020202020204" pitchFamily="34" charset="0"/>
              </a:rPr>
              <a:t>1. unhelpful or problematic behavior </a:t>
            </a:r>
            <a:r>
              <a:rPr lang="en-US" b="0" i="0" dirty="0">
                <a:effectLst/>
                <a:latin typeface="Arial" panose="020B0604020202020204" pitchFamily="34" charset="0"/>
                <a:cs typeface="Arial" panose="020B0604020202020204" pitchFamily="34" charset="0"/>
              </a:rPr>
              <a:t>was that, although she forced herself to attend these meetings, she wanted to run away from them, and after the meetings, she withdrew from her usual activities and ruminated. </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She was </a:t>
            </a:r>
            <a:r>
              <a:rPr lang="en-US" b="0" i="0" dirty="0">
                <a:solidFill>
                  <a:schemeClr val="bg1"/>
                </a:solidFill>
                <a:effectLst/>
                <a:latin typeface="Arial" panose="020B0604020202020204" pitchFamily="34" charset="0"/>
                <a:cs typeface="Arial" panose="020B0604020202020204" pitchFamily="34" charset="0"/>
              </a:rPr>
              <a:t>2. triggered </a:t>
            </a:r>
            <a:r>
              <a:rPr lang="en-US" b="0" i="0" dirty="0">
                <a:effectLst/>
                <a:latin typeface="Arial" panose="020B0604020202020204" pitchFamily="34" charset="0"/>
                <a:cs typeface="Arial" panose="020B0604020202020204" pitchFamily="34" charset="0"/>
              </a:rPr>
              <a:t>by this work situation because she felt she had no control and felt pressured and devalued.</a:t>
            </a:r>
            <a:r>
              <a:rPr lang="en-US"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a:t>
            </a:r>
            <a:r>
              <a:rPr lang="en-US" dirty="0">
                <a:solidFill>
                  <a:schemeClr val="bg1"/>
                </a:solidFill>
                <a:latin typeface="Arial" panose="020B0604020202020204" pitchFamily="34" charset="0"/>
                <a:cs typeface="Arial" panose="020B0604020202020204" pitchFamily="34" charset="0"/>
              </a:rPr>
              <a:t>3. warning signs </a:t>
            </a:r>
            <a:r>
              <a:rPr lang="en-US" dirty="0">
                <a:latin typeface="Arial" panose="020B0604020202020204" pitchFamily="34" charset="0"/>
                <a:cs typeface="Arial" panose="020B0604020202020204" pitchFamily="34" charset="0"/>
              </a:rPr>
              <a:t>that she was in this hole, were that she would eat more, cry, ruminate, be unable to sleep, isolate herself, and avoid people.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Being alone </a:t>
            </a:r>
            <a:r>
              <a:rPr lang="en-US" dirty="0">
                <a:solidFill>
                  <a:schemeClr val="bg1"/>
                </a:solidFill>
                <a:latin typeface="Arial" panose="020B0604020202020204" pitchFamily="34" charset="0"/>
                <a:cs typeface="Arial" panose="020B0604020202020204" pitchFamily="34" charset="0"/>
              </a:rPr>
              <a:t>4. made it worse</a:t>
            </a:r>
            <a:r>
              <a:rPr lang="en-US"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People may fall into holes at unpredictable times, in which case it is crucial to be aware of the warning signs and triggers so that they do not miss the fact that they are in a hole. Ann’s patterns were more predictable. Although she also ruminated during the remainder of the week, Ann felt most distressed from the day before, to the day after, her meetings with Jane. She felt some relief after the meetings when her worst fears had not materialized. Being aware of this time pattern was helpful in implementing the crisis plan. </a:t>
            </a:r>
          </a:p>
        </p:txBody>
      </p:sp>
      <p:sp>
        <p:nvSpPr>
          <p:cNvPr id="7" name="TextBox 6">
            <a:extLst>
              <a:ext uri="{FF2B5EF4-FFF2-40B4-BE49-F238E27FC236}">
                <a16:creationId xmlns:a16="http://schemas.microsoft.com/office/drawing/2014/main" id="{44E271FF-C888-2359-DDFC-53385EAA691A}"/>
              </a:ext>
            </a:extLst>
          </p:cNvPr>
          <p:cNvSpPr txBox="1"/>
          <p:nvPr/>
        </p:nvSpPr>
        <p:spPr>
          <a:xfrm>
            <a:off x="3088341" y="0"/>
            <a:ext cx="6176682" cy="646331"/>
          </a:xfrm>
          <a:prstGeom prst="rect">
            <a:avLst/>
          </a:prstGeom>
          <a:noFill/>
        </p:spPr>
        <p:txBody>
          <a:bodyPr wrap="square">
            <a:spAutoFit/>
          </a:bodyPr>
          <a:lstStyle/>
          <a:p>
            <a:r>
              <a:rPr lang="en-US" sz="3600" b="0" i="0" dirty="0">
                <a:solidFill>
                  <a:srgbClr val="222222"/>
                </a:solidFill>
                <a:effectLst/>
                <a:latin typeface="Arial" panose="020B0604020202020204" pitchFamily="34" charset="0"/>
              </a:rPr>
              <a:t> ANN</a:t>
            </a:r>
            <a:r>
              <a:rPr lang="en-US" sz="3600" dirty="0">
                <a:solidFill>
                  <a:srgbClr val="222222"/>
                </a:solidFill>
                <a:latin typeface="Arial" panose="020B0604020202020204" pitchFamily="34" charset="0"/>
              </a:rPr>
              <a:t>’S CRISIS PLAN (p. 69)</a:t>
            </a:r>
            <a:r>
              <a:rPr lang="en-US" sz="3600" b="0" i="0" dirty="0">
                <a:solidFill>
                  <a:srgbClr val="222222"/>
                </a:solidFill>
                <a:effectLst/>
                <a:latin typeface="Arial" panose="020B0604020202020204" pitchFamily="34" charset="0"/>
              </a:rPr>
              <a:t> </a:t>
            </a:r>
            <a:endParaRPr lang="en-CA" sz="3600" dirty="0"/>
          </a:p>
        </p:txBody>
      </p:sp>
    </p:spTree>
    <p:extLst>
      <p:ext uri="{BB962C8B-B14F-4D97-AF65-F5344CB8AC3E}">
        <p14:creationId xmlns:p14="http://schemas.microsoft.com/office/powerpoint/2010/main" val="1351925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9F2A88F-E3C0-387E-AF35-B20972D342F4}"/>
              </a:ext>
            </a:extLst>
          </p:cNvPr>
          <p:cNvSpPr txBox="1"/>
          <p:nvPr/>
        </p:nvSpPr>
        <p:spPr>
          <a:xfrm>
            <a:off x="87984" y="167054"/>
            <a:ext cx="12104016" cy="6001643"/>
          </a:xfrm>
          <a:prstGeom prst="rect">
            <a:avLst/>
          </a:prstGeom>
          <a:noFill/>
        </p:spPr>
        <p:txBody>
          <a:bodyPr wrap="square">
            <a:spAutoFit/>
          </a:bodyPr>
          <a:lstStyle/>
          <a:p>
            <a:r>
              <a:rPr lang="en-US" sz="3600" dirty="0">
                <a:solidFill>
                  <a:schemeClr val="bg1"/>
                </a:solidFill>
              </a:rPr>
              <a:t>                             KATE’s SUMMARY OF WEEK 1</a:t>
            </a:r>
          </a:p>
          <a:p>
            <a:r>
              <a:rPr lang="en-US" sz="3600" dirty="0"/>
              <a:t> </a:t>
            </a:r>
          </a:p>
          <a:p>
            <a:pPr marL="285750" indent="-285750">
              <a:buFont typeface="Arial" panose="020B0604020202020204" pitchFamily="34" charset="0"/>
              <a:buChar char="•"/>
            </a:pPr>
            <a:r>
              <a:rPr lang="en-US" sz="2400" dirty="0"/>
              <a:t>Week 1 was an orientation and overview of the Simple Course. The co-leaders discussed the format of the course and what participants need to know to succeed in the course. </a:t>
            </a:r>
          </a:p>
          <a:p>
            <a:pPr marL="285750" indent="-285750">
              <a:buFont typeface="Arial" panose="020B0604020202020204" pitchFamily="34" charset="0"/>
              <a:buChar char="•"/>
            </a:pPr>
            <a:r>
              <a:rPr lang="en-US" sz="2400" dirty="0"/>
              <a:t>S = structured I=  integral M = mindful P L E = psychotherapy, that is learned easily </a:t>
            </a:r>
          </a:p>
          <a:p>
            <a:pPr marL="285750" indent="-285750">
              <a:buFont typeface="Arial" panose="020B0604020202020204" pitchFamily="34" charset="0"/>
              <a:buChar char="•"/>
            </a:pPr>
            <a:r>
              <a:rPr lang="en-US" sz="2400" dirty="0"/>
              <a:t>Email: itssimple2023@gmail.com </a:t>
            </a:r>
          </a:p>
          <a:p>
            <a:pPr marL="285750" indent="-285750">
              <a:buFont typeface="Arial" panose="020B0604020202020204" pitchFamily="34" charset="0"/>
              <a:buChar char="•"/>
            </a:pPr>
            <a:r>
              <a:rPr lang="en-US" sz="2400" dirty="0"/>
              <a:t>Website: www.itssimple2021.com, then click NEWS </a:t>
            </a:r>
          </a:p>
          <a:p>
            <a:pPr marL="285750" indent="-285750">
              <a:buFont typeface="Arial" panose="020B0604020202020204" pitchFamily="34" charset="0"/>
              <a:buChar char="•"/>
            </a:pPr>
            <a:r>
              <a:rPr lang="en-US" sz="2400" dirty="0"/>
              <a:t>YouTube Channel: @itssimpleonyoutube1123 </a:t>
            </a:r>
          </a:p>
          <a:p>
            <a:pPr marL="285750" indent="-285750">
              <a:buFont typeface="Arial" panose="020B0604020202020204" pitchFamily="34" charset="0"/>
              <a:buChar char="•"/>
            </a:pPr>
            <a:r>
              <a:rPr lang="en-US" sz="2400" dirty="0"/>
              <a:t>BOING Group: drop in in-person / online to help participants review and practice the material Mondays 1:00 – 2:30 (444 Douro St, 2nd Floor boardroom) </a:t>
            </a:r>
          </a:p>
          <a:p>
            <a:pPr marL="285750" indent="-285750">
              <a:buFont typeface="Arial" panose="020B0604020202020204" pitchFamily="34" charset="0"/>
              <a:buChar char="•"/>
            </a:pPr>
            <a:r>
              <a:rPr lang="en-US" sz="2400" dirty="0"/>
              <a:t>There’s a Hole in My Sidewalk – central metaphor in the course </a:t>
            </a:r>
          </a:p>
          <a:p>
            <a:pPr marL="285750" indent="-285750">
              <a:buFont typeface="Arial" panose="020B0604020202020204" pitchFamily="34" charset="0"/>
              <a:buChar char="•"/>
            </a:pPr>
            <a:r>
              <a:rPr lang="en-US" sz="2400" dirty="0"/>
              <a:t>The Simple Course aims to help you identify, become more aware of, get out of, avoid, and repair some of the “holes in the sidewalk” you keep falling into. </a:t>
            </a:r>
          </a:p>
          <a:p>
            <a:pPr marL="285750" indent="-285750">
              <a:buFont typeface="Arial" panose="020B0604020202020204" pitchFamily="34" charset="0"/>
              <a:buChar char="•"/>
            </a:pPr>
            <a:r>
              <a:rPr lang="en-US" sz="2400" dirty="0"/>
              <a:t>It aims to help you: 1. Expand your window of emotional tolerance 2. Heal your trauma 3. Live a full life </a:t>
            </a:r>
            <a:endParaRPr lang="en-CA" sz="2400" dirty="0"/>
          </a:p>
        </p:txBody>
      </p:sp>
    </p:spTree>
    <p:extLst>
      <p:ext uri="{BB962C8B-B14F-4D97-AF65-F5344CB8AC3E}">
        <p14:creationId xmlns:p14="http://schemas.microsoft.com/office/powerpoint/2010/main" val="17064178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7657D-3037-CE98-09D0-5105BB405F7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3796FDD-CA73-33E0-673C-6B126401079E}"/>
              </a:ext>
            </a:extLst>
          </p:cNvPr>
          <p:cNvSpPr txBox="1"/>
          <p:nvPr/>
        </p:nvSpPr>
        <p:spPr>
          <a:xfrm>
            <a:off x="0" y="503456"/>
            <a:ext cx="12192000" cy="6740307"/>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As Ann reviewed the distress tolerance module in the skills training workbook, she thought that </a:t>
            </a:r>
            <a:r>
              <a:rPr lang="en-US" dirty="0">
                <a:solidFill>
                  <a:schemeClr val="bg1"/>
                </a:solidFill>
                <a:latin typeface="Arial" panose="020B0604020202020204" pitchFamily="34" charset="0"/>
                <a:cs typeface="Arial" panose="020B0604020202020204" pitchFamily="34" charset="0"/>
              </a:rPr>
              <a:t>7. step 1 </a:t>
            </a:r>
            <a:r>
              <a:rPr lang="en-US" dirty="0">
                <a:latin typeface="Arial" panose="020B0604020202020204" pitchFamily="34" charset="0"/>
                <a:cs typeface="Arial" panose="020B0604020202020204" pitchFamily="34" charset="0"/>
              </a:rPr>
              <a:t>distraction, self soothing, and self-care would be good skills to use when she began to ruminate about work. She decided that the most helpful skills, to deal with the hole itself, would be radical acceptance, practiced relaxation, commitment to valued action, and using coping thoughts and strategies.(we will be discussing these over the next few weeks)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Ann had previously taken a cognitive behavioral therapy course and was familiar with thought records. It seemed to her that DBT’s “coping thoughts" were similar, if less structured than thought records. She was good at doing thought records and decided to structure her crisis plan around one.</a:t>
            </a:r>
          </a:p>
          <a:p>
            <a:r>
              <a:rPr lang="en-US" dirty="0">
                <a:solidFill>
                  <a:schemeClr val="bg1"/>
                </a:solidFill>
                <a:latin typeface="Arial" panose="020B0604020202020204" pitchFamily="34" charset="0"/>
                <a:cs typeface="Arial" panose="020B0604020202020204" pitchFamily="34" charset="0"/>
              </a:rPr>
              <a:t>Coping thoughts/thought records: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a:t>
            </a:r>
            <a:r>
              <a:rPr lang="en-US" dirty="0">
                <a:solidFill>
                  <a:schemeClr val="bg1"/>
                </a:solidFill>
                <a:latin typeface="Arial" panose="020B0604020202020204" pitchFamily="34" charset="0"/>
                <a:cs typeface="Arial" panose="020B0604020202020204" pitchFamily="34" charset="0"/>
              </a:rPr>
              <a:t>situation</a:t>
            </a:r>
            <a:r>
              <a:rPr lang="en-US" dirty="0">
                <a:latin typeface="Arial" panose="020B0604020202020204" pitchFamily="34" charset="0"/>
                <a:cs typeface="Arial" panose="020B0604020202020204" pitchFamily="34" charset="0"/>
              </a:rPr>
              <a:t> was that the nursing home had new owners, and Ann had to meet weekly with Jane the manager. Her </a:t>
            </a:r>
            <a:r>
              <a:rPr lang="en-US" dirty="0">
                <a:solidFill>
                  <a:schemeClr val="bg1"/>
                </a:solidFill>
                <a:latin typeface="Arial" panose="020B0604020202020204" pitchFamily="34" charset="0"/>
                <a:cs typeface="Arial" panose="020B0604020202020204" pitchFamily="34" charset="0"/>
              </a:rPr>
              <a:t>feelings</a:t>
            </a:r>
            <a:r>
              <a:rPr lang="en-US" dirty="0">
                <a:latin typeface="Arial" panose="020B0604020202020204" pitchFamily="34" charset="0"/>
                <a:cs typeface="Arial" panose="020B0604020202020204" pitchFamily="34" charset="0"/>
              </a:rPr>
              <a:t> around this were anxiety and sadness. Her </a:t>
            </a:r>
            <a:r>
              <a:rPr lang="en-US" dirty="0">
                <a:solidFill>
                  <a:schemeClr val="bg1"/>
                </a:solidFill>
                <a:latin typeface="Arial" panose="020B0604020202020204" pitchFamily="34" charset="0"/>
                <a:cs typeface="Arial" panose="020B0604020202020204" pitchFamily="34" charset="0"/>
              </a:rPr>
              <a:t>automatic thoughts </a:t>
            </a:r>
            <a:r>
              <a:rPr lang="en-US" dirty="0">
                <a:latin typeface="Arial" panose="020B0604020202020204" pitchFamily="34" charset="0"/>
                <a:cs typeface="Arial" panose="020B0604020202020204" pitchFamily="34" charset="0"/>
              </a:rPr>
              <a:t>were "I won't be able to cope", "working at the nursing home won't be the same and will be awful", and "I will lose my job and income and I will be poor". The </a:t>
            </a:r>
            <a:r>
              <a:rPr lang="en-US" dirty="0">
                <a:solidFill>
                  <a:schemeClr val="bg1"/>
                </a:solidFill>
                <a:latin typeface="Arial" panose="020B0604020202020204" pitchFamily="34" charset="0"/>
                <a:cs typeface="Arial" panose="020B0604020202020204" pitchFamily="34" charset="0"/>
              </a:rPr>
              <a:t>facts that supported her automatic thinking </a:t>
            </a:r>
            <a:r>
              <a:rPr lang="en-US" dirty="0">
                <a:latin typeface="Arial" panose="020B0604020202020204" pitchFamily="34" charset="0"/>
                <a:cs typeface="Arial" panose="020B0604020202020204" pitchFamily="34" charset="0"/>
              </a:rPr>
              <a:t>were: She did struggle to cope. The company that had taken over the nursing home did not care about her in the way Ezra and Ruth did. To this company nursing homes were a business and making money was important. If she did lose her job, she would be in financial distress. The </a:t>
            </a:r>
            <a:r>
              <a:rPr lang="en-US" dirty="0">
                <a:solidFill>
                  <a:schemeClr val="bg1"/>
                </a:solidFill>
                <a:latin typeface="Arial" panose="020B0604020202020204" pitchFamily="34" charset="0"/>
                <a:cs typeface="Arial" panose="020B0604020202020204" pitchFamily="34" charset="0"/>
              </a:rPr>
              <a:t>facts that did not support her automatic thinking </a:t>
            </a:r>
            <a:r>
              <a:rPr lang="en-US" dirty="0">
                <a:latin typeface="Arial" panose="020B0604020202020204" pitchFamily="34" charset="0"/>
                <a:cs typeface="Arial" panose="020B0604020202020204" pitchFamily="34" charset="0"/>
              </a:rPr>
              <a:t>were: Ann was often told she was an excellent nurse and had coped with many difficult situations at work before. Jane had told her that she and her new employers valued her experience and familiarity with the residents, knew she was part of what made this nursing home special, wanted to keep that quality, and would work with her to do that, while at the same time introducing some changes.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Ann had done some research, and knew the company had a good reputation and ran their other nursing homes well. She also realized that poverty was a long way away and that she had many options before she got to that point. A </a:t>
            </a:r>
            <a:r>
              <a:rPr lang="en-US" dirty="0">
                <a:solidFill>
                  <a:schemeClr val="bg1"/>
                </a:solidFill>
                <a:latin typeface="Arial" panose="020B0604020202020204" pitchFamily="34" charset="0"/>
                <a:cs typeface="Arial" panose="020B0604020202020204" pitchFamily="34" charset="0"/>
              </a:rPr>
              <a:t>balanced perspective, DBT’s coping thoughts</a:t>
            </a:r>
            <a:r>
              <a:rPr lang="en-US" dirty="0">
                <a:latin typeface="Arial" panose="020B0604020202020204" pitchFamily="34" charset="0"/>
                <a:cs typeface="Arial" panose="020B0604020202020204" pitchFamily="34" charset="0"/>
              </a:rPr>
              <a:t>, was: Although she was struggling, she had coped and adapted to many challenges before this. Although this was a change, the company had a good reputation and wanted to keep her, the staff, and the residents happy, and wanted to work with her</a:t>
            </a:r>
            <a:br>
              <a:rPr lang="en-US" dirty="0"/>
            </a:br>
            <a:endParaRPr lang="en-CA" dirty="0"/>
          </a:p>
        </p:txBody>
      </p:sp>
      <p:sp>
        <p:nvSpPr>
          <p:cNvPr id="7" name="TextBox 6">
            <a:extLst>
              <a:ext uri="{FF2B5EF4-FFF2-40B4-BE49-F238E27FC236}">
                <a16:creationId xmlns:a16="http://schemas.microsoft.com/office/drawing/2014/main" id="{AA61A701-91B0-4FBE-20D5-77E17ABC3A26}"/>
              </a:ext>
            </a:extLst>
          </p:cNvPr>
          <p:cNvSpPr txBox="1"/>
          <p:nvPr/>
        </p:nvSpPr>
        <p:spPr>
          <a:xfrm>
            <a:off x="3598209" y="0"/>
            <a:ext cx="6176682" cy="646331"/>
          </a:xfrm>
          <a:prstGeom prst="rect">
            <a:avLst/>
          </a:prstGeom>
          <a:noFill/>
        </p:spPr>
        <p:txBody>
          <a:bodyPr wrap="square">
            <a:spAutoFit/>
          </a:bodyPr>
          <a:lstStyle/>
          <a:p>
            <a:r>
              <a:rPr lang="en-US" sz="3600" b="0" i="0" dirty="0">
                <a:solidFill>
                  <a:srgbClr val="222222"/>
                </a:solidFill>
                <a:effectLst/>
                <a:latin typeface="Arial" panose="020B0604020202020204" pitchFamily="34" charset="0"/>
              </a:rPr>
              <a:t> ANN</a:t>
            </a:r>
            <a:r>
              <a:rPr lang="en-US" sz="3600" dirty="0">
                <a:solidFill>
                  <a:srgbClr val="222222"/>
                </a:solidFill>
                <a:latin typeface="Arial" panose="020B0604020202020204" pitchFamily="34" charset="0"/>
              </a:rPr>
              <a:t>’S CRISIS PLAN</a:t>
            </a:r>
            <a:r>
              <a:rPr lang="en-US" sz="3600" b="0" i="0" dirty="0">
                <a:solidFill>
                  <a:srgbClr val="222222"/>
                </a:solidFill>
                <a:effectLst/>
                <a:latin typeface="Arial" panose="020B0604020202020204" pitchFamily="34" charset="0"/>
              </a:rPr>
              <a:t> </a:t>
            </a:r>
            <a:endParaRPr lang="en-CA" sz="3600" dirty="0"/>
          </a:p>
        </p:txBody>
      </p:sp>
    </p:spTree>
    <p:extLst>
      <p:ext uri="{BB962C8B-B14F-4D97-AF65-F5344CB8AC3E}">
        <p14:creationId xmlns:p14="http://schemas.microsoft.com/office/powerpoint/2010/main" val="15376303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C1B45-AD1A-CDC3-E282-C2CE96917708}"/>
            </a:ext>
          </a:extLst>
        </p:cNvPr>
        <p:cNvGrpSpPr/>
        <p:nvPr/>
      </p:nvGrpSpPr>
      <p:grpSpPr>
        <a:xfrm>
          <a:off x="0" y="0"/>
          <a:ext cx="0" cy="0"/>
          <a:chOff x="0" y="0"/>
          <a:chExt cx="0" cy="0"/>
        </a:xfrm>
      </p:grpSpPr>
      <p:pic>
        <p:nvPicPr>
          <p:cNvPr id="158722" name="Picture 2" descr="IMG_3579[2211]">
            <a:extLst>
              <a:ext uri="{FF2B5EF4-FFF2-40B4-BE49-F238E27FC236}">
                <a16:creationId xmlns:a16="http://schemas.microsoft.com/office/drawing/2014/main" id="{7F6B3C26-75B9-2F3B-BD66-2E63ECACB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772105" y="-2772103"/>
            <a:ext cx="6858000" cy="1240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9132289"/>
      </p:ext>
    </p:extLst>
  </p:cSld>
  <p:clrMapOvr>
    <a:masterClrMapping/>
  </p:clrMapOvr>
  <mc:AlternateContent xmlns:mc="http://schemas.openxmlformats.org/markup-compatibility/2006" xmlns:p14="http://schemas.microsoft.com/office/powerpoint/2010/main">
    <mc:Choice Requires="p14">
      <p:transition spd="med" p14:dur="700" advTm="29452">
        <p:fade/>
      </p:transition>
    </mc:Choice>
    <mc:Fallback xmlns="">
      <p:transition spd="med" advTm="29452">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65B7E4-9716-D127-587D-07CBD5E3D29E}"/>
              </a:ext>
            </a:extLst>
          </p:cNvPr>
          <p:cNvSpPr txBox="1"/>
          <p:nvPr/>
        </p:nvSpPr>
        <p:spPr>
          <a:xfrm>
            <a:off x="0" y="723088"/>
            <a:ext cx="12129247" cy="5940088"/>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Arial" panose="020B0604020202020204" pitchFamily="34" charset="0"/>
              </a:rPr>
              <a:t>Ann also realized that her fear of authority figures, and of people in general, had to do with the relationship she had with her mother as a child. Jane was not like her mother and so far, had been kind and respectful with her. Working through the thought record, Ann was reassured and slightly surprised by how much calmer and more confident she felt by the end of the session. </a:t>
            </a:r>
          </a:p>
          <a:p>
            <a:pPr marL="285750" indent="-285750">
              <a:buFont typeface="Arial" panose="020B0604020202020204" pitchFamily="34" charset="0"/>
              <a:buChar char="•"/>
            </a:pPr>
            <a:r>
              <a:rPr lang="en-US" sz="2000" b="0" i="0" dirty="0">
                <a:effectLst/>
                <a:latin typeface="Arial" panose="020B0604020202020204" pitchFamily="34" charset="0"/>
              </a:rPr>
              <a:t>She also decided to… </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“commit to valued action” </a:t>
            </a:r>
            <a:r>
              <a:rPr lang="en-US" sz="2000" b="0" i="0" dirty="0">
                <a:effectLst/>
                <a:latin typeface="Arial" panose="020B0604020202020204" pitchFamily="34" charset="0"/>
              </a:rPr>
              <a:t>by frequently reminding herself that succeeding at her job was not just about her, she owed it to Ezra and Ruth and to the residents. This was her purpose in life, she was good at it, and was proving to her mother that she was not worthless like she had always been made to feel. Succeeding in this new challenge would help her to heal from her traumatic childhood. </a:t>
            </a:r>
          </a:p>
          <a:p>
            <a:pPr marL="285750" indent="-285750">
              <a:buFont typeface="Arial" panose="020B0604020202020204" pitchFamily="34" charset="0"/>
              <a:buChar char="•"/>
            </a:pPr>
            <a:r>
              <a:rPr lang="en-US" sz="2000" b="0" i="0" dirty="0">
                <a:effectLst/>
                <a:latin typeface="Arial" panose="020B0604020202020204" pitchFamily="34" charset="0"/>
              </a:rPr>
              <a:t>Ann had shared her struggles with Ruth and told her about the crisis plan. </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7. step 2  </a:t>
            </a:r>
            <a:r>
              <a:rPr lang="en-US" sz="2000" b="0" i="0" dirty="0">
                <a:effectLst/>
                <a:latin typeface="Arial" panose="020B0604020202020204" pitchFamily="34" charset="0"/>
              </a:rPr>
              <a:t>Ruth suggested she come to their house weekly for supper, the day before meeting with Jane, and agreed to spend some time helping Ann refocus on her principles and goals. </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Algorithm steps 6 and 8 </a:t>
            </a:r>
            <a:r>
              <a:rPr lang="en-US" sz="2000" b="0" i="0" dirty="0">
                <a:effectLst/>
                <a:latin typeface="Arial" panose="020B0604020202020204" pitchFamily="34" charset="0"/>
              </a:rPr>
              <a:t>Ann also resolved that she would devote 20 minutes every evening to visualizing herself in Wise mind, knowing her strengths and what was important: working with Jane so that the nursing home would continue to serve the residents, while maintaining high staff morale. </a:t>
            </a:r>
          </a:p>
          <a:p>
            <a:pPr marL="285750" indent="-285750">
              <a:buFont typeface="Arial" panose="020B0604020202020204" pitchFamily="34" charset="0"/>
              <a:buChar char="•"/>
            </a:pPr>
            <a:r>
              <a:rPr lang="en-US" sz="2000" b="0" i="0" dirty="0">
                <a:effectLst/>
                <a:latin typeface="Arial" panose="020B0604020202020204" pitchFamily="34" charset="0"/>
              </a:rPr>
              <a:t>While doing the visualization, she would be mindful of her activation and breath, to ensure she remained in the window emotional of tolerance. </a:t>
            </a:r>
          </a:p>
          <a:p>
            <a:pPr marL="285750" indent="-285750">
              <a:buFont typeface="Arial" panose="020B0604020202020204" pitchFamily="34" charset="0"/>
              <a:buChar char="•"/>
            </a:pPr>
            <a:r>
              <a:rPr lang="en-US" sz="2000" b="0" i="0" dirty="0">
                <a:effectLst/>
                <a:latin typeface="Arial" panose="020B0604020202020204" pitchFamily="34" charset="0"/>
              </a:rPr>
              <a:t>Ann is still working at the nursing home. She gained confidence from having managed the transition successfully and is given a lot of autonomy by Jane and the new company’s management. </a:t>
            </a:r>
            <a:endParaRPr lang="en-CA" sz="2000" dirty="0"/>
          </a:p>
        </p:txBody>
      </p:sp>
      <p:sp>
        <p:nvSpPr>
          <p:cNvPr id="5" name="TextBox 4">
            <a:extLst>
              <a:ext uri="{FF2B5EF4-FFF2-40B4-BE49-F238E27FC236}">
                <a16:creationId xmlns:a16="http://schemas.microsoft.com/office/drawing/2014/main" id="{62228DAE-7B1B-B339-B3D3-D7BD83B1521D}"/>
              </a:ext>
            </a:extLst>
          </p:cNvPr>
          <p:cNvSpPr txBox="1"/>
          <p:nvPr/>
        </p:nvSpPr>
        <p:spPr>
          <a:xfrm>
            <a:off x="3667686" y="76757"/>
            <a:ext cx="6140822" cy="646331"/>
          </a:xfrm>
          <a:prstGeom prst="rect">
            <a:avLst/>
          </a:prstGeom>
          <a:noFill/>
        </p:spPr>
        <p:txBody>
          <a:bodyPr wrap="square">
            <a:spAutoFit/>
          </a:bodyPr>
          <a:lstStyle/>
          <a:p>
            <a:r>
              <a:rPr lang="en-US" sz="3600" b="0" i="0" dirty="0">
                <a:solidFill>
                  <a:srgbClr val="222222"/>
                </a:solidFill>
                <a:effectLst/>
                <a:latin typeface="Arial" panose="020B0604020202020204" pitchFamily="34" charset="0"/>
              </a:rPr>
              <a:t>ANN</a:t>
            </a:r>
            <a:r>
              <a:rPr lang="en-US" sz="3600" dirty="0">
                <a:solidFill>
                  <a:srgbClr val="222222"/>
                </a:solidFill>
                <a:latin typeface="Arial" panose="020B0604020202020204" pitchFamily="34" charset="0"/>
              </a:rPr>
              <a:t>’S CRISIS PLAN</a:t>
            </a:r>
            <a:r>
              <a:rPr lang="en-US" sz="3600" b="0" i="0" dirty="0">
                <a:solidFill>
                  <a:srgbClr val="222222"/>
                </a:solidFill>
                <a:effectLst/>
                <a:latin typeface="Arial" panose="020B0604020202020204" pitchFamily="34" charset="0"/>
              </a:rPr>
              <a:t> </a:t>
            </a:r>
            <a:endParaRPr lang="en-CA" sz="3600" dirty="0"/>
          </a:p>
        </p:txBody>
      </p:sp>
    </p:spTree>
    <p:extLst>
      <p:ext uri="{BB962C8B-B14F-4D97-AF65-F5344CB8AC3E}">
        <p14:creationId xmlns:p14="http://schemas.microsoft.com/office/powerpoint/2010/main" val="39003427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writing on a transparent board&#10;&#10;Description automatically generated">
            <a:extLst>
              <a:ext uri="{FF2B5EF4-FFF2-40B4-BE49-F238E27FC236}">
                <a16:creationId xmlns:a16="http://schemas.microsoft.com/office/drawing/2014/main" id="{946CFF58-B19A-A49D-526F-644D248B9782}"/>
              </a:ext>
            </a:extLst>
          </p:cNvPr>
          <p:cNvPicPr>
            <a:picLocks noChangeAspect="1"/>
          </p:cNvPicPr>
          <p:nvPr/>
        </p:nvPicPr>
        <p:blipFill>
          <a:blip r:embed="rId2">
            <a:extLst>
              <a:ext uri="{28A0092B-C50C-407E-A947-70E740481C1C}">
                <a14:useLocalDpi xmlns:a14="http://schemas.microsoft.com/office/drawing/2010/main" val="0"/>
              </a:ext>
            </a:extLst>
          </a:blip>
          <a:srcRect t="18849" b="8803"/>
          <a:stretch/>
        </p:blipFill>
        <p:spPr>
          <a:xfrm>
            <a:off x="1039925" y="326570"/>
            <a:ext cx="5338557" cy="6204857"/>
          </a:xfrm>
          <a:prstGeom prst="rect">
            <a:avLst/>
          </a:prstGeom>
        </p:spPr>
      </p:pic>
      <p:pic>
        <p:nvPicPr>
          <p:cNvPr id="2" name="Picture 1" descr="A person with big eyes&#10;&#10;Description automatically generated">
            <a:extLst>
              <a:ext uri="{FF2B5EF4-FFF2-40B4-BE49-F238E27FC236}">
                <a16:creationId xmlns:a16="http://schemas.microsoft.com/office/drawing/2014/main" id="{78215A4E-8932-FF48-3622-38D5A5293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8517" y="969875"/>
            <a:ext cx="3526419" cy="4918245"/>
          </a:xfrm>
          <a:prstGeom prst="rect">
            <a:avLst/>
          </a:prstGeom>
        </p:spPr>
      </p:pic>
    </p:spTree>
    <p:extLst>
      <p:ext uri="{BB962C8B-B14F-4D97-AF65-F5344CB8AC3E}">
        <p14:creationId xmlns:p14="http://schemas.microsoft.com/office/powerpoint/2010/main" val="19248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round a table&#10;&#10;Description automatically generated">
            <a:extLst>
              <a:ext uri="{FF2B5EF4-FFF2-40B4-BE49-F238E27FC236}">
                <a16:creationId xmlns:a16="http://schemas.microsoft.com/office/drawing/2014/main" id="{2D2622D6-884A-B34C-7D8B-CD18E0B7C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486" y="196770"/>
            <a:ext cx="11583028" cy="6539696"/>
          </a:xfrm>
          <a:prstGeom prst="rect">
            <a:avLst/>
          </a:prstGeom>
        </p:spPr>
      </p:pic>
      <p:sp>
        <p:nvSpPr>
          <p:cNvPr id="4" name="TextBox 3">
            <a:extLst>
              <a:ext uri="{FF2B5EF4-FFF2-40B4-BE49-F238E27FC236}">
                <a16:creationId xmlns:a16="http://schemas.microsoft.com/office/drawing/2014/main" id="{165D92E6-FC74-5DFD-37A6-021B26741E86}"/>
              </a:ext>
            </a:extLst>
          </p:cNvPr>
          <p:cNvSpPr txBox="1"/>
          <p:nvPr/>
        </p:nvSpPr>
        <p:spPr>
          <a:xfrm>
            <a:off x="8867173" y="312515"/>
            <a:ext cx="2908138" cy="954107"/>
          </a:xfrm>
          <a:prstGeom prst="rect">
            <a:avLst/>
          </a:prstGeom>
          <a:noFill/>
        </p:spPr>
        <p:txBody>
          <a:bodyPr wrap="square">
            <a:spAutoFit/>
          </a:bodyPr>
          <a:lstStyle/>
          <a:p>
            <a:pPr algn="ctr"/>
            <a:r>
              <a:rPr lang="en-CA" sz="2800" dirty="0">
                <a:solidFill>
                  <a:schemeClr val="bg1"/>
                </a:solidFill>
              </a:rPr>
              <a:t>OPEN DISCUSSION</a:t>
            </a:r>
          </a:p>
        </p:txBody>
      </p:sp>
    </p:spTree>
    <p:extLst>
      <p:ext uri="{BB962C8B-B14F-4D97-AF65-F5344CB8AC3E}">
        <p14:creationId xmlns:p14="http://schemas.microsoft.com/office/powerpoint/2010/main" val="15344390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4" name="TextBox 3">
            <a:extLst>
              <a:ext uri="{FF2B5EF4-FFF2-40B4-BE49-F238E27FC236}">
                <a16:creationId xmlns:a16="http://schemas.microsoft.com/office/drawing/2014/main" id="{F30CE503-E7A9-5E02-B35B-998DADE5B39F}"/>
              </a:ext>
            </a:extLst>
          </p:cNvPr>
          <p:cNvSpPr txBox="1"/>
          <p:nvPr/>
        </p:nvSpPr>
        <p:spPr>
          <a:xfrm>
            <a:off x="6449950" y="2194560"/>
            <a:ext cx="5418961" cy="1739347"/>
          </a:xfrm>
          <a:prstGeom prst="rect">
            <a:avLst/>
          </a:prstGeom>
        </p:spPr>
        <p:txBody>
          <a:bodyPr vert="horz" lIns="91440" tIns="45720" rIns="91440" bIns="45720" rtlCol="0" anchor="ctr">
            <a:normAutofit/>
          </a:bodyPr>
          <a:lstStyle/>
          <a:p>
            <a:pPr algn="ctr" defTabSz="914400">
              <a:lnSpc>
                <a:spcPct val="80000"/>
              </a:lnSpc>
              <a:spcBef>
                <a:spcPct val="0"/>
              </a:spcBef>
              <a:spcAft>
                <a:spcPts val="600"/>
              </a:spcAft>
            </a:pPr>
            <a:r>
              <a:rPr lang="en-US" sz="6000" b="1" cap="all" spc="150" dirty="0">
                <a:solidFill>
                  <a:schemeClr val="bg1"/>
                </a:solidFill>
                <a:latin typeface="+mj-lt"/>
                <a:ea typeface="+mj-ea"/>
                <a:cs typeface="+mj-cs"/>
              </a:rPr>
              <a:t>See you next session</a:t>
            </a:r>
            <a:endParaRPr lang="en-US" sz="6000" cap="all" spc="150" dirty="0">
              <a:solidFill>
                <a:schemeClr val="bg1"/>
              </a:solidFill>
              <a:latin typeface="+mj-lt"/>
              <a:ea typeface="+mj-ea"/>
              <a:cs typeface="+mj-cs"/>
            </a:endParaRPr>
          </a:p>
        </p:txBody>
      </p:sp>
      <p:sp>
        <p:nvSpPr>
          <p:cNvPr id="11" name="Rectangle 10">
            <a:extLst>
              <a:ext uri="{FF2B5EF4-FFF2-40B4-BE49-F238E27FC236}">
                <a16:creationId xmlns:a16="http://schemas.microsoft.com/office/drawing/2014/main" id="{32A8BD2C-0831-41E6-860D-CF50BDB52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5497"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3" name="Picture 2" descr="A person waving her hand&#10;&#10;Description automatically generated">
            <a:extLst>
              <a:ext uri="{FF2B5EF4-FFF2-40B4-BE49-F238E27FC236}">
                <a16:creationId xmlns:a16="http://schemas.microsoft.com/office/drawing/2014/main" id="{49B7151D-45F6-A2F4-0834-EE62980F93CE}"/>
              </a:ext>
            </a:extLst>
          </p:cNvPr>
          <p:cNvPicPr>
            <a:picLocks noChangeAspect="1"/>
          </p:cNvPicPr>
          <p:nvPr/>
        </p:nvPicPr>
        <p:blipFill>
          <a:blip r:embed="rId2">
            <a:extLst>
              <a:ext uri="{28A0092B-C50C-407E-A947-70E740481C1C}">
                <a14:useLocalDpi xmlns:a14="http://schemas.microsoft.com/office/drawing/2010/main" val="0"/>
              </a:ext>
            </a:extLst>
          </a:blip>
          <a:srcRect r="7913" b="-2"/>
          <a:stretch/>
        </p:blipFill>
        <p:spPr>
          <a:xfrm>
            <a:off x="634275" y="598634"/>
            <a:ext cx="4851141" cy="5619286"/>
          </a:xfrm>
          <a:prstGeom prst="rect">
            <a:avLst/>
          </a:prstGeom>
        </p:spPr>
      </p:pic>
    </p:spTree>
    <p:extLst>
      <p:ext uri="{BB962C8B-B14F-4D97-AF65-F5344CB8AC3E}">
        <p14:creationId xmlns:p14="http://schemas.microsoft.com/office/powerpoint/2010/main" val="21499432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on a hill overlooking a sunset&#10;&#10;Description automatically generated with low confidence">
            <a:extLst>
              <a:ext uri="{FF2B5EF4-FFF2-40B4-BE49-F238E27FC236}">
                <a16:creationId xmlns:a16="http://schemas.microsoft.com/office/drawing/2014/main" id="{4F3D3DC9-313D-4736-A0F0-AFE86C37213F}"/>
              </a:ext>
            </a:extLst>
          </p:cNvPr>
          <p:cNvPicPr/>
          <p:nvPr/>
        </p:nvPicPr>
        <p:blipFill rotWithShape="1">
          <a:blip r:embed="rId2">
            <a:extLst>
              <a:ext uri="{28A0092B-C50C-407E-A947-70E740481C1C}">
                <a14:useLocalDpi xmlns:a14="http://schemas.microsoft.com/office/drawing/2010/main" val="0"/>
              </a:ext>
            </a:extLst>
          </a:blip>
          <a:srcRect l="3181" t="23295" r="5910"/>
          <a:stretch/>
        </p:blipFill>
        <p:spPr bwMode="auto">
          <a:xfrm>
            <a:off x="20" y="10"/>
            <a:ext cx="12191980" cy="6857990"/>
          </a:xfrm>
          <a:prstGeom prst="rect">
            <a:avLst/>
          </a:prstGeom>
          <a:noFill/>
        </p:spPr>
      </p:pic>
      <p:sp>
        <p:nvSpPr>
          <p:cNvPr id="2" name="Title 1">
            <a:extLst>
              <a:ext uri="{FF2B5EF4-FFF2-40B4-BE49-F238E27FC236}">
                <a16:creationId xmlns:a16="http://schemas.microsoft.com/office/drawing/2014/main" id="{0224CCB5-0216-435C-A274-E4AAD087DE6C}"/>
              </a:ext>
            </a:extLst>
          </p:cNvPr>
          <p:cNvSpPr>
            <a:spLocks noGrp="1"/>
          </p:cNvSpPr>
          <p:nvPr>
            <p:ph type="title"/>
          </p:nvPr>
        </p:nvSpPr>
        <p:spPr>
          <a:xfrm>
            <a:off x="3944680" y="-393693"/>
            <a:ext cx="7499706" cy="2819398"/>
          </a:xfrm>
        </p:spPr>
        <p:txBody>
          <a:bodyPr vert="horz" lIns="91440" tIns="45720" rIns="91440" bIns="45720" rtlCol="0" anchor="b">
            <a:normAutofit/>
          </a:bodyPr>
          <a:lstStyle/>
          <a:p>
            <a:pPr algn="ctr"/>
            <a:r>
              <a:rPr lang="en-US" sz="4800" dirty="0">
                <a:solidFill>
                  <a:schemeClr val="bg1"/>
                </a:solidFill>
              </a:rPr>
              <a:t>MINDFULNESS</a:t>
            </a:r>
            <a:br>
              <a:rPr lang="en-US" sz="4800" dirty="0">
                <a:solidFill>
                  <a:schemeClr val="tx1"/>
                </a:solidFill>
              </a:rPr>
            </a:br>
            <a:endParaRPr lang="en-US" sz="4800" dirty="0">
              <a:solidFill>
                <a:schemeClr val="tx1"/>
              </a:solidFill>
            </a:endParaRPr>
          </a:p>
        </p:txBody>
      </p:sp>
      <p:sp>
        <p:nvSpPr>
          <p:cNvPr id="3" name="Content Placeholder 2">
            <a:extLst>
              <a:ext uri="{FF2B5EF4-FFF2-40B4-BE49-F238E27FC236}">
                <a16:creationId xmlns:a16="http://schemas.microsoft.com/office/drawing/2014/main" id="{74F11673-781A-4E75-9364-EB7A8A42C616}"/>
              </a:ext>
            </a:extLst>
          </p:cNvPr>
          <p:cNvSpPr>
            <a:spLocks noGrp="1"/>
          </p:cNvSpPr>
          <p:nvPr>
            <p:ph idx="1"/>
          </p:nvPr>
        </p:nvSpPr>
        <p:spPr>
          <a:xfrm>
            <a:off x="6646333" y="4851399"/>
            <a:ext cx="3353073" cy="914401"/>
          </a:xfrm>
        </p:spPr>
        <p:txBody>
          <a:bodyPr vert="horz" lIns="91440" tIns="45720" rIns="91440" bIns="45720" rtlCol="0" anchor="t">
            <a:normAutofit/>
          </a:bodyPr>
          <a:lstStyle/>
          <a:p>
            <a:pPr marL="0" indent="0" algn="r">
              <a:buNone/>
            </a:pPr>
            <a:r>
              <a:rPr lang="en-US" cap="all">
                <a:solidFill>
                  <a:schemeClr val="bg2">
                    <a:lumMod val="75000"/>
                  </a:schemeClr>
                </a:solidFill>
              </a:rPr>
              <a:t> </a:t>
            </a:r>
          </a:p>
        </p:txBody>
      </p:sp>
      <p:sp>
        <p:nvSpPr>
          <p:cNvPr id="12" name="TextBox 11">
            <a:extLst>
              <a:ext uri="{FF2B5EF4-FFF2-40B4-BE49-F238E27FC236}">
                <a16:creationId xmlns:a16="http://schemas.microsoft.com/office/drawing/2014/main" id="{F973A69C-2803-3065-31BE-DCE03FD45BBE}"/>
              </a:ext>
            </a:extLst>
          </p:cNvPr>
          <p:cNvSpPr txBox="1"/>
          <p:nvPr/>
        </p:nvSpPr>
        <p:spPr>
          <a:xfrm>
            <a:off x="3944680" y="5304135"/>
            <a:ext cx="8247300" cy="923330"/>
          </a:xfrm>
          <a:prstGeom prst="rect">
            <a:avLst/>
          </a:prstGeom>
          <a:noFill/>
        </p:spPr>
        <p:txBody>
          <a:bodyPr wrap="square">
            <a:spAutoFit/>
          </a:bodyPr>
          <a:lstStyle/>
          <a:p>
            <a:pPr marL="285750" indent="-285750">
              <a:buFont typeface="Arial" panose="020B0604020202020204" pitchFamily="34" charset="0"/>
              <a:buChar char="•"/>
            </a:pPr>
            <a:r>
              <a:rPr lang="en-CA" dirty="0"/>
              <a:t>Next week we’ll be mindfully eating a raisin.  </a:t>
            </a:r>
          </a:p>
          <a:p>
            <a:pPr marL="285750" indent="-285750">
              <a:buFont typeface="Arial" panose="020B0604020202020204" pitchFamily="34" charset="0"/>
              <a:buChar char="•"/>
            </a:pPr>
            <a:r>
              <a:rPr lang="en-CA" dirty="0"/>
              <a:t>Zoom participants please have some raisins available at the beginning of the class </a:t>
            </a:r>
          </a:p>
          <a:p>
            <a:pPr marL="285750" indent="-285750">
              <a:buFont typeface="Arial" panose="020B0604020202020204" pitchFamily="34" charset="0"/>
              <a:buChar char="•"/>
            </a:pPr>
            <a:r>
              <a:rPr lang="en-CA" dirty="0"/>
              <a:t>We will bring the raisins for those who come in-person. </a:t>
            </a:r>
          </a:p>
        </p:txBody>
      </p:sp>
    </p:spTree>
    <p:extLst>
      <p:ext uri="{BB962C8B-B14F-4D97-AF65-F5344CB8AC3E}">
        <p14:creationId xmlns:p14="http://schemas.microsoft.com/office/powerpoint/2010/main" val="20025557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4B7465-97ED-14DF-B9E3-345555980732}"/>
              </a:ext>
            </a:extLst>
          </p:cNvPr>
          <p:cNvSpPr txBox="1"/>
          <p:nvPr/>
        </p:nvSpPr>
        <p:spPr>
          <a:xfrm>
            <a:off x="-53788" y="824736"/>
            <a:ext cx="12192000" cy="2862322"/>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rPr>
              <a:t>Today we’re going to </a:t>
            </a:r>
            <a:r>
              <a:rPr lang="en-US" dirty="0">
                <a:latin typeface="Arial" panose="020B0604020202020204" pitchFamily="34" charset="0"/>
              </a:rPr>
              <a:t>discuss</a:t>
            </a:r>
            <a:r>
              <a:rPr lang="en-US" b="0" i="0" dirty="0">
                <a:effectLst/>
                <a:latin typeface="Arial" panose="020B0604020202020204" pitchFamily="34" charset="0"/>
              </a:rPr>
              <a:t> the first two of the many skills that might help us cope when we’re very distressed. The first is part of our mindfulness practice and is called a sensory tool kit, the second can be remembered using the acronym rest which stands for relax, evaluate, set an intention and take action. Joan and Nicole will review rest which is covered in the DBT workbook. </a:t>
            </a:r>
          </a:p>
          <a:p>
            <a:pPr marL="285750" indent="-285750">
              <a:buFont typeface="Arial" panose="020B0604020202020204" pitchFamily="34" charset="0"/>
              <a:buChar char="•"/>
            </a:pPr>
            <a:r>
              <a:rPr lang="en-US" dirty="0">
                <a:latin typeface="Arial" panose="020B0604020202020204" pitchFamily="34" charset="0"/>
              </a:rPr>
              <a:t>When we use tools, we have to know how to use them. For example, if you’re a carpenter you have to keep your tools clean, sharp and where you can find them so that you get the best out of them. Similarly, there are ways of using and maintaining the simple tools that are very important to keep in mind when using them. Today we’re going to introduce four very important ways or things to keep in mind when we’re using the tools. </a:t>
            </a:r>
          </a:p>
          <a:p>
            <a:pPr marL="285750" indent="-285750">
              <a:buFont typeface="Arial" panose="020B0604020202020204" pitchFamily="34" charset="0"/>
              <a:buChar char="•"/>
            </a:pPr>
            <a:r>
              <a:rPr lang="en-US" dirty="0">
                <a:latin typeface="Arial" panose="020B0604020202020204" pitchFamily="34" charset="0"/>
              </a:rPr>
              <a:t>Finally, we’re going to introduce the first tool crisis plan and if we have time give an example of how to use one. In week 5 we’ll do a practice involving a crisis plan. </a:t>
            </a:r>
            <a:endParaRPr lang="en-CA" dirty="0"/>
          </a:p>
        </p:txBody>
      </p:sp>
      <p:sp>
        <p:nvSpPr>
          <p:cNvPr id="7" name="TextBox 6">
            <a:extLst>
              <a:ext uri="{FF2B5EF4-FFF2-40B4-BE49-F238E27FC236}">
                <a16:creationId xmlns:a16="http://schemas.microsoft.com/office/drawing/2014/main" id="{5A4C474C-7943-7930-DD68-E8E0B3DD08FE}"/>
              </a:ext>
            </a:extLst>
          </p:cNvPr>
          <p:cNvSpPr txBox="1"/>
          <p:nvPr/>
        </p:nvSpPr>
        <p:spPr>
          <a:xfrm>
            <a:off x="3558988" y="178405"/>
            <a:ext cx="6113928" cy="646331"/>
          </a:xfrm>
          <a:prstGeom prst="rect">
            <a:avLst/>
          </a:prstGeom>
          <a:noFill/>
        </p:spPr>
        <p:txBody>
          <a:bodyPr wrap="square">
            <a:spAutoFit/>
          </a:bodyPr>
          <a:lstStyle/>
          <a:p>
            <a:r>
              <a:rPr lang="en-US" b="0" i="0" dirty="0">
                <a:solidFill>
                  <a:srgbClr val="222222"/>
                </a:solidFill>
                <a:effectLst/>
                <a:latin typeface="Arial" panose="020B0604020202020204" pitchFamily="34" charset="0"/>
              </a:rPr>
              <a:t> </a:t>
            </a:r>
            <a:r>
              <a:rPr lang="en-US" sz="3600" dirty="0">
                <a:solidFill>
                  <a:srgbClr val="222222"/>
                </a:solidFill>
                <a:latin typeface="Arial" panose="020B0604020202020204" pitchFamily="34" charset="0"/>
              </a:rPr>
              <a:t>SESSION 2 OVERVIEW</a:t>
            </a:r>
            <a:endParaRPr lang="en-CA" sz="3600" dirty="0"/>
          </a:p>
        </p:txBody>
      </p:sp>
    </p:spTree>
    <p:extLst>
      <p:ext uri="{BB962C8B-B14F-4D97-AF65-F5344CB8AC3E}">
        <p14:creationId xmlns:p14="http://schemas.microsoft.com/office/powerpoint/2010/main" val="41953428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erson meditating">
            <a:extLst>
              <a:ext uri="{FF2B5EF4-FFF2-40B4-BE49-F238E27FC236}">
                <a16:creationId xmlns:a16="http://schemas.microsoft.com/office/drawing/2014/main" id="{ED13931F-9FFA-4E0E-BE19-CA4A649E7E99}"/>
              </a:ext>
            </a:extLst>
          </p:cNvPr>
          <p:cNvPicPr>
            <a:picLocks noChangeAspect="1"/>
          </p:cNvPicPr>
          <p:nvPr/>
        </p:nvPicPr>
        <p:blipFill rotWithShape="1">
          <a:blip r:embed="rId3">
            <a:alphaModFix/>
          </a:blip>
          <a:srcRect l="29928" r="10976"/>
          <a:stretch/>
        </p:blipFill>
        <p:spPr>
          <a:xfrm>
            <a:off x="20" y="10"/>
            <a:ext cx="6094390" cy="6857990"/>
          </a:xfrm>
          <a:prstGeom prst="rect">
            <a:avLst/>
          </a:prstGeom>
        </p:spPr>
      </p:pic>
      <p:pic>
        <p:nvPicPr>
          <p:cNvPr id="8" name="Picture 7" descr="Person meditating">
            <a:extLst>
              <a:ext uri="{FF2B5EF4-FFF2-40B4-BE49-F238E27FC236}">
                <a16:creationId xmlns:a16="http://schemas.microsoft.com/office/drawing/2014/main" id="{6F2BF8F6-00E3-45E6-8D9A-D50D8CA38F6F}"/>
              </a:ext>
            </a:extLst>
          </p:cNvPr>
          <p:cNvPicPr>
            <a:picLocks noChangeAspect="1"/>
          </p:cNvPicPr>
          <p:nvPr/>
        </p:nvPicPr>
        <p:blipFill rotWithShape="1">
          <a:blip r:embed="rId3">
            <a:alphaModFix/>
          </a:blip>
          <a:srcRect l="10540" r="10540"/>
          <a:stretch/>
        </p:blipFill>
        <p:spPr>
          <a:xfrm>
            <a:off x="4053080" y="10"/>
            <a:ext cx="8138918" cy="6857990"/>
          </a:xfrm>
          <a:custGeom>
            <a:avLst/>
            <a:gdLst/>
            <a:ahLst/>
            <a:cxnLst/>
            <a:rect l="l" t="t" r="r" b="b"/>
            <a:pathLst>
              <a:path w="8138918" h="6858000">
                <a:moveTo>
                  <a:pt x="2038180" y="0"/>
                </a:moveTo>
                <a:lnTo>
                  <a:pt x="8138918" y="0"/>
                </a:lnTo>
                <a:lnTo>
                  <a:pt x="8138918" y="6858000"/>
                </a:lnTo>
                <a:lnTo>
                  <a:pt x="2038180" y="6858000"/>
                </a:lnTo>
                <a:close/>
                <a:moveTo>
                  <a:pt x="1501126" y="0"/>
                </a:moveTo>
                <a:lnTo>
                  <a:pt x="1727373" y="0"/>
                </a:lnTo>
                <a:lnTo>
                  <a:pt x="1727373" y="6858000"/>
                </a:lnTo>
                <a:lnTo>
                  <a:pt x="1501126" y="6858000"/>
                </a:lnTo>
                <a:close/>
                <a:moveTo>
                  <a:pt x="1074563" y="0"/>
                </a:moveTo>
                <a:lnTo>
                  <a:pt x="1151640" y="0"/>
                </a:lnTo>
                <a:lnTo>
                  <a:pt x="1151640" y="6858000"/>
                </a:lnTo>
                <a:lnTo>
                  <a:pt x="1074563" y="6858000"/>
                </a:lnTo>
                <a:close/>
                <a:moveTo>
                  <a:pt x="756244" y="0"/>
                </a:moveTo>
                <a:lnTo>
                  <a:pt x="940901" y="0"/>
                </a:lnTo>
                <a:lnTo>
                  <a:pt x="940901" y="6858000"/>
                </a:lnTo>
                <a:lnTo>
                  <a:pt x="756244" y="6858000"/>
                </a:lnTo>
                <a:close/>
                <a:moveTo>
                  <a:pt x="0" y="0"/>
                </a:moveTo>
                <a:lnTo>
                  <a:pt x="575732" y="0"/>
                </a:lnTo>
                <a:lnTo>
                  <a:pt x="575732" y="6858000"/>
                </a:lnTo>
                <a:lnTo>
                  <a:pt x="0" y="6858000"/>
                </a:lnTo>
                <a:close/>
              </a:path>
            </a:pathLst>
          </a:custGeom>
        </p:spPr>
      </p:pic>
      <p:sp>
        <p:nvSpPr>
          <p:cNvPr id="2" name="Title 1">
            <a:extLst>
              <a:ext uri="{FF2B5EF4-FFF2-40B4-BE49-F238E27FC236}">
                <a16:creationId xmlns:a16="http://schemas.microsoft.com/office/drawing/2014/main" id="{0224CCB5-0216-435C-A274-E4AAD087DE6C}"/>
              </a:ext>
            </a:extLst>
          </p:cNvPr>
          <p:cNvSpPr>
            <a:spLocks noGrp="1"/>
          </p:cNvSpPr>
          <p:nvPr>
            <p:ph type="title"/>
          </p:nvPr>
        </p:nvSpPr>
        <p:spPr>
          <a:xfrm>
            <a:off x="365759" y="2166364"/>
            <a:ext cx="11471565" cy="1739347"/>
          </a:xfrm>
        </p:spPr>
        <p:txBody>
          <a:bodyPr vert="horz" lIns="91440" tIns="45720" rIns="91440" bIns="45720" rtlCol="0" anchor="ctr">
            <a:normAutofit/>
          </a:bodyPr>
          <a:lstStyle/>
          <a:p>
            <a:pPr algn="ctr">
              <a:lnSpc>
                <a:spcPct val="80000"/>
              </a:lnSpc>
            </a:pPr>
            <a:r>
              <a:rPr lang="en-US" sz="6000" spc="150" dirty="0">
                <a:solidFill>
                  <a:schemeClr val="bg1"/>
                </a:solidFill>
              </a:rPr>
              <a:t>Warning about mindfulness practice</a:t>
            </a:r>
          </a:p>
        </p:txBody>
      </p:sp>
      <p:sp>
        <p:nvSpPr>
          <p:cNvPr id="3" name="Content Placeholder 2">
            <a:extLst>
              <a:ext uri="{FF2B5EF4-FFF2-40B4-BE49-F238E27FC236}">
                <a16:creationId xmlns:a16="http://schemas.microsoft.com/office/drawing/2014/main" id="{74F11673-781A-4E75-9364-EB7A8A42C616}"/>
              </a:ext>
            </a:extLst>
          </p:cNvPr>
          <p:cNvSpPr>
            <a:spLocks noGrp="1"/>
          </p:cNvSpPr>
          <p:nvPr>
            <p:ph idx="1"/>
          </p:nvPr>
        </p:nvSpPr>
        <p:spPr>
          <a:xfrm>
            <a:off x="347472" y="3913632"/>
            <a:ext cx="11503152" cy="457200"/>
          </a:xfrm>
        </p:spPr>
        <p:txBody>
          <a:bodyPr vert="horz" lIns="91440" tIns="45720" rIns="91440" bIns="45720" rtlCol="0">
            <a:noAutofit/>
          </a:bodyPr>
          <a:lstStyle/>
          <a:p>
            <a:pPr marL="0" indent="0" algn="ctr">
              <a:buNone/>
            </a:pPr>
            <a:r>
              <a:rPr lang="en-US" sz="2800" dirty="0">
                <a:solidFill>
                  <a:schemeClr val="bg1"/>
                </a:solidFill>
              </a:rPr>
              <a:t>feel free to skip it. followed by a moment of silence </a:t>
            </a:r>
          </a:p>
        </p:txBody>
      </p:sp>
    </p:spTree>
    <p:extLst>
      <p:ext uri="{BB962C8B-B14F-4D97-AF65-F5344CB8AC3E}">
        <p14:creationId xmlns:p14="http://schemas.microsoft.com/office/powerpoint/2010/main" val="32809918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ed chairs in cinema with popcorn and drinks">
            <a:extLst>
              <a:ext uri="{FF2B5EF4-FFF2-40B4-BE49-F238E27FC236}">
                <a16:creationId xmlns:a16="http://schemas.microsoft.com/office/drawing/2014/main" id="{4A668106-B0A6-3065-C987-94D9030DC744}"/>
              </a:ext>
            </a:extLst>
          </p:cNvPr>
          <p:cNvPicPr>
            <a:picLocks noChangeAspect="1"/>
          </p:cNvPicPr>
          <p:nvPr/>
        </p:nvPicPr>
        <p:blipFill>
          <a:blip r:embed="rId2">
            <a:extLst>
              <a:ext uri="{28A0092B-C50C-407E-A947-70E740481C1C}">
                <a14:useLocalDpi xmlns:a14="http://schemas.microsoft.com/office/drawing/2010/main" val="0"/>
              </a:ext>
            </a:extLst>
          </a:blip>
          <a:srcRect t="17582"/>
          <a:stretch/>
        </p:blipFill>
        <p:spPr>
          <a:xfrm>
            <a:off x="20" y="10"/>
            <a:ext cx="12191980" cy="6857990"/>
          </a:xfrm>
          <a:prstGeom prst="rect">
            <a:avLst/>
          </a:prstGeom>
        </p:spPr>
      </p:pic>
      <p:sp>
        <p:nvSpPr>
          <p:cNvPr id="2" name="Title 1">
            <a:extLst>
              <a:ext uri="{FF2B5EF4-FFF2-40B4-BE49-F238E27FC236}">
                <a16:creationId xmlns:a16="http://schemas.microsoft.com/office/drawing/2014/main" id="{BA24E22F-396F-85CC-1DC1-375E13993779}"/>
              </a:ext>
            </a:extLst>
          </p:cNvPr>
          <p:cNvSpPr>
            <a:spLocks noGrp="1"/>
          </p:cNvSpPr>
          <p:nvPr>
            <p:ph type="ctrTitle" idx="4294967295"/>
          </p:nvPr>
        </p:nvSpPr>
        <p:spPr>
          <a:xfrm>
            <a:off x="1350335" y="1147064"/>
            <a:ext cx="7634177" cy="1738312"/>
          </a:xfrm>
        </p:spPr>
        <p:txBody>
          <a:bodyPr>
            <a:normAutofit/>
          </a:bodyPr>
          <a:lstStyle/>
          <a:p>
            <a:r>
              <a:rPr lang="en-CA" sz="6600" dirty="0">
                <a:solidFill>
                  <a:schemeClr val="tx1"/>
                </a:solidFill>
              </a:rPr>
              <a:t>video</a:t>
            </a:r>
          </a:p>
        </p:txBody>
      </p:sp>
      <p:sp>
        <p:nvSpPr>
          <p:cNvPr id="3" name="Subtitle 2">
            <a:extLst>
              <a:ext uri="{FF2B5EF4-FFF2-40B4-BE49-F238E27FC236}">
                <a16:creationId xmlns:a16="http://schemas.microsoft.com/office/drawing/2014/main" id="{DC677C87-BED3-4A56-1DEC-1DA7F34E222F}"/>
              </a:ext>
            </a:extLst>
          </p:cNvPr>
          <p:cNvSpPr>
            <a:spLocks noGrp="1"/>
          </p:cNvSpPr>
          <p:nvPr>
            <p:ph type="subTitle" idx="4294967295"/>
          </p:nvPr>
        </p:nvSpPr>
        <p:spPr>
          <a:xfrm>
            <a:off x="3048000" y="2355363"/>
            <a:ext cx="9144000" cy="1309687"/>
          </a:xfrm>
        </p:spPr>
        <p:txBody>
          <a:bodyPr>
            <a:noAutofit/>
          </a:bodyPr>
          <a:lstStyle/>
          <a:p>
            <a:pPr marL="0" indent="0">
              <a:buNone/>
            </a:pPr>
            <a:r>
              <a:rPr lang="en-CA" sz="4000" dirty="0"/>
              <a:t>Session 3 of simple</a:t>
            </a:r>
          </a:p>
        </p:txBody>
      </p:sp>
    </p:spTree>
    <p:extLst>
      <p:ext uri="{BB962C8B-B14F-4D97-AF65-F5344CB8AC3E}">
        <p14:creationId xmlns:p14="http://schemas.microsoft.com/office/powerpoint/2010/main" val="30261869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Template>
  <TotalTime>2761</TotalTime>
  <Words>12390</Words>
  <Application>Microsoft Office PowerPoint</Application>
  <PresentationFormat>Widescreen</PresentationFormat>
  <Paragraphs>688</Paragraphs>
  <Slides>106</Slides>
  <Notes>30</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106</vt:i4>
      </vt:variant>
    </vt:vector>
  </HeadingPairs>
  <TitlesOfParts>
    <vt:vector size="112" baseType="lpstr">
      <vt:lpstr>Aptos</vt:lpstr>
      <vt:lpstr>Arial</vt:lpstr>
      <vt:lpstr>Calibri</vt:lpstr>
      <vt:lpstr>Corbel</vt:lpstr>
      <vt:lpstr>Wingdings</vt:lpstr>
      <vt:lpstr>Banded</vt:lpstr>
      <vt:lpstr>Welcome to simple  week 2</vt:lpstr>
      <vt:lpstr>PowerPoint Presentation</vt:lpstr>
      <vt:lpstr>week 1- orientation and overview- sessions 1 and 2 of simple manual. Week2- introducing distress tolerance-p. 1-13 of dbt workbook and crisis plans-session 3 of the manual. week 3- the theoretical foundations of the simple course. session 4, 6, and 8 of the manual. week 4- distress tolerance p. 14-32 of dbt workbook. suicide prevention session 5 of the manual. our first practice- crisis plans. week 5- distress tolerance p. 33-46 of dbt workbook. introducing holes diary cards- session 7 of manual. week 6- distress tolerance p. 47-68 of dbt workbook. finding your diary card targets- session 9 of manual. our second practice- holes diary cards. week 7- introducing personality- session 10 of manual. week 8- distress tolerance p. 69-90 of dbt workbook. introducing chain analysis-session 11 of manual. week 9- what shapes personality-session 12 of manual. week 10-introducing mindfulness skills p.90-109 of dbt workbook. advanced chain analysis- session 13 of manual. our third practice-chain analysis. week 11- attachment theory- session 14 of manual. week 12- mindfulness skills p. 110-131 of dbt workbook. introducing rational mind remediation-session 15 of manual. week 13- the dynamic-maturational model of attachment and adaptation- session 16 of manual. week 14-mindfulness skills p. 131-147 of dbt workbook. reviewing all the tools-session 17 of manual. our fourth practice-rational mind remediation. week 15-stress-session 18 of manual.  week 16-introducing emotion regulation skills p.148-182 of dbt workbook. introducing the goals diary card procedure-session 19 of manual.           </vt:lpstr>
      <vt:lpstr>PowerPoint Presentation</vt:lpstr>
      <vt:lpstr>PowerPoint Presentation</vt:lpstr>
      <vt:lpstr> mindfulness practice</vt:lpstr>
      <vt:lpstr>PowerPoint Presentation</vt:lpstr>
      <vt:lpstr>PowerPoint Presentation</vt:lpstr>
      <vt:lpstr>PowerPoint Presentation</vt:lpstr>
      <vt:lpstr>Homework from the past week</vt:lpstr>
      <vt:lpstr>Homework for the coming week</vt:lpstr>
      <vt:lpstr> REMINDER PARTICIPANT AGREEMENTS </vt:lpstr>
      <vt:lpstr>PowerPoint Presentation</vt:lpstr>
      <vt:lpstr>PowerPoint Presentation</vt:lpstr>
      <vt:lpstr>PowerPoint Presentation</vt:lpstr>
      <vt:lpstr>What we will do today</vt:lpstr>
      <vt:lpstr>PowerPoint Presentation</vt:lpstr>
      <vt:lpstr>E-mailed, questions, comments, feedback HOUSEKEEPING </vt:lpstr>
      <vt:lpstr>PowerPoint Presentation</vt:lpstr>
      <vt:lpstr> Introducing the dbt workbook and the distress tolerance module</vt:lpstr>
      <vt:lpstr>What we will do today</vt:lpstr>
      <vt:lpstr>PowerPoint Presentation</vt:lpstr>
      <vt:lpstr>What is DBT?</vt:lpstr>
      <vt:lpstr> LIFE CAN GET BETTER</vt:lpstr>
      <vt:lpstr>Distress Tolerance  Skills</vt:lpstr>
      <vt:lpstr>crisis </vt:lpstr>
      <vt:lpstr>PowerPoint Presentation</vt:lpstr>
      <vt:lpstr>THE FIRST DBT SKILL  Take a ”REST”</vt:lpstr>
      <vt:lpstr>PowerPoint Presentation</vt:lpstr>
      <vt:lpstr>PowerPoint Presentation</vt:lpstr>
      <vt:lpstr>PowerPoint Presentation</vt:lpstr>
      <vt:lpstr>1. REST- R IS FOR Relax</vt:lpstr>
      <vt:lpstr>2. REST- E IS FOR Evaluate</vt:lpstr>
      <vt:lpstr>3. REST- S is for Set  an Intention</vt:lpstr>
      <vt:lpstr>4. REST-T IS FOR  Take Action</vt:lpstr>
      <vt:lpstr>How to Use The dbt skills training Workbook</vt:lpstr>
      <vt:lpstr>HOW TO USE the DBT SKILLS Workbook</vt:lpstr>
      <vt:lpstr>WARNING ABOUT DBT acronyms</vt:lpstr>
      <vt:lpstr>PowerPoint Presentation</vt:lpstr>
      <vt:lpstr>PowerPoint Presentation</vt:lpstr>
      <vt:lpstr>What we will do today</vt:lpstr>
      <vt:lpstr>PowerPoint Presentation</vt:lpstr>
      <vt:lpstr>PowerPoint Presentation</vt:lpstr>
      <vt:lpstr>four techniques AND strategies FOR TOOL USE </vt:lpstr>
      <vt:lpstr>four techniques AND strategies FOR TOOL USE </vt:lpstr>
      <vt:lpstr>   STEP 1. follow good Problem-solving strategies              </vt:lpstr>
      <vt:lpstr>four techniques AND strategies FOR TOOL USE </vt:lpstr>
      <vt:lpstr>Check in regularly with your Personal dashboard                </vt:lpstr>
      <vt:lpstr>PowerPoint Presentation</vt:lpstr>
      <vt:lpstr>PowerPoint Presentation</vt:lpstr>
      <vt:lpstr>PowerPoint Presentation</vt:lpstr>
      <vt:lpstr>four techniques AND strategies FOR TOOL USE </vt:lpstr>
      <vt:lpstr>The four simple techniques/strategies</vt:lpstr>
      <vt:lpstr>STEP 3. Stay in your window of tolerance by pendulating</vt:lpstr>
      <vt:lpstr>four techniques AND strategies FOR TOOL USE </vt:lpstr>
      <vt:lpstr>STEP 4. Editing, splicing and pasting while pendulating  to stay in window of tolerance</vt:lpstr>
      <vt:lpstr>TO EFFECTIVELY USE any of the 6 tools remember  the 4 strategies and techniques</vt:lpstr>
      <vt:lpstr>PowerPoint Presentation</vt:lpstr>
      <vt:lpstr>What we will do today</vt:lpstr>
      <vt:lpstr> introducing The 6 tools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Crisis plan algorithm</vt:lpstr>
      <vt:lpstr>Crisis plan algorithm</vt:lpstr>
      <vt:lpstr>PowerPoint Presentation</vt:lpstr>
      <vt:lpstr>Crisis plan algorithm</vt:lpstr>
      <vt:lpstr>Step 2. of the algorithm Identifying the “holes” you want to work on</vt:lpstr>
      <vt:lpstr>2.Feeling wheel: Finding your emotional holes</vt:lpstr>
      <vt:lpstr>PowerPoint Presentation</vt:lpstr>
      <vt:lpstr>2. FINDING YOUR BEHAVIORAL HOLES Externalizing and internalizing behaviors</vt:lpstr>
      <vt:lpstr>Crisis plan algorithm</vt:lpstr>
      <vt:lpstr>PowerPoint Presentation</vt:lpstr>
      <vt:lpstr>PowerPoint Presentation</vt:lpstr>
      <vt:lpstr>Crisis plan algorithm</vt:lpstr>
      <vt:lpstr>PowerPoint Presentation</vt:lpstr>
      <vt:lpstr>Help from others The ideal and the reality </vt:lpstr>
      <vt:lpstr>Crisis plan algorithm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MINDFULNESS </vt:lpstr>
      <vt:lpstr>PowerPoint Presentation</vt:lpstr>
      <vt:lpstr>Warning about mindfulness practice</vt:lpstr>
      <vt:lpstr>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simple  session 3</dc:title>
  <dc:creator>luis cleto</dc:creator>
  <cp:lastModifiedBy>luis cleto</cp:lastModifiedBy>
  <cp:revision>20</cp:revision>
  <cp:lastPrinted>2025-10-05T18:19:49Z</cp:lastPrinted>
  <dcterms:created xsi:type="dcterms:W3CDTF">2023-07-29T10:31:17Z</dcterms:created>
  <dcterms:modified xsi:type="dcterms:W3CDTF">2025-10-08T10:19:21Z</dcterms:modified>
</cp:coreProperties>
</file>