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s cleto" userId="a76db6c301978307" providerId="LiveId" clId="{860A4F2C-1596-4ACD-95D2-7AE3CD351458}"/>
    <pc:docChg chg="addSld modSld">
      <pc:chgData name="luis cleto" userId="a76db6c301978307" providerId="LiveId" clId="{860A4F2C-1596-4ACD-95D2-7AE3CD351458}" dt="2025-10-11T10:49:38.315" v="7" actId="14100"/>
      <pc:docMkLst>
        <pc:docMk/>
      </pc:docMkLst>
      <pc:sldChg chg="addSp modSp">
        <pc:chgData name="luis cleto" userId="a76db6c301978307" providerId="LiveId" clId="{860A4F2C-1596-4ACD-95D2-7AE3CD351458}" dt="2025-10-11T10:46:31.385" v="3"/>
        <pc:sldMkLst>
          <pc:docMk/>
          <pc:sldMk cId="1706417816" sldId="256"/>
        </pc:sldMkLst>
        <pc:graphicFrameChg chg="add mod">
          <ac:chgData name="luis cleto" userId="a76db6c301978307" providerId="LiveId" clId="{860A4F2C-1596-4ACD-95D2-7AE3CD351458}" dt="2025-10-11T10:46:31.385" v="3"/>
          <ac:graphicFrameMkLst>
            <pc:docMk/>
            <pc:sldMk cId="1706417816" sldId="256"/>
            <ac:graphicFrameMk id="2" creationId="{6410D8B7-B088-5DED-36DC-609F85EB8682}"/>
          </ac:graphicFrameMkLst>
        </pc:graphicFrameChg>
      </pc:sldChg>
      <pc:sldChg chg="addSp modSp new mod">
        <pc:chgData name="luis cleto" userId="a76db6c301978307" providerId="LiveId" clId="{860A4F2C-1596-4ACD-95D2-7AE3CD351458}" dt="2025-10-11T10:49:38.315" v="7" actId="14100"/>
        <pc:sldMkLst>
          <pc:docMk/>
          <pc:sldMk cId="3072792228" sldId="257"/>
        </pc:sldMkLst>
        <pc:graphicFrameChg chg="add mod">
          <ac:chgData name="luis cleto" userId="a76db6c301978307" providerId="LiveId" clId="{860A4F2C-1596-4ACD-95D2-7AE3CD351458}" dt="2025-10-11T10:46:33.056" v="4"/>
          <ac:graphicFrameMkLst>
            <pc:docMk/>
            <pc:sldMk cId="3072792228" sldId="257"/>
            <ac:graphicFrameMk id="2" creationId="{1ACBABD0-9299-671E-81C6-E72107E1F77E}"/>
          </ac:graphicFrameMkLst>
        </pc:graphicFrameChg>
        <pc:picChg chg="add mod">
          <ac:chgData name="luis cleto" userId="a76db6c301978307" providerId="LiveId" clId="{860A4F2C-1596-4ACD-95D2-7AE3CD351458}" dt="2025-10-11T10:49:38.315" v="7" actId="14100"/>
          <ac:picMkLst>
            <pc:docMk/>
            <pc:sldMk cId="3072792228" sldId="257"/>
            <ac:picMk id="4" creationId="{F83D02B2-F890-116B-D0DA-CEFEFABD570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E01FE-A361-FC2D-C151-C006C483E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7C3769-54C4-CDC9-8729-978A8F3FEC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090B8-7767-11B0-B27D-F921B45D4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D2B00-52B1-4544-8F10-6CC0AAB1A996}" type="datetimeFigureOut">
              <a:rPr lang="en-CA" smtClean="0"/>
              <a:t>2025-10-11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2E48C-D884-CAD6-168C-D463ABF28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91ACB-349C-B720-1FD9-66E0ACD77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CAAF-A1FE-491B-B8E4-F3BB95926F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5971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80571-ABCA-9C69-C60F-4A6A5441F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DE5183-1586-F25E-8F66-00B002DC1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978BE-73F0-C93C-C037-0D62774D7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D2B00-52B1-4544-8F10-6CC0AAB1A996}" type="datetimeFigureOut">
              <a:rPr lang="en-CA" smtClean="0"/>
              <a:t>2025-10-11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E4F9C-9865-7B7C-439D-8927D31E7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34519-02F5-93DD-5DB3-7254D77A7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CAAF-A1FE-491B-B8E4-F3BB95926F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1305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39AEC0-DCD1-0F0F-04AF-8527F202E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3EA1AA-5CC8-783D-652B-6724F89FAA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9291E-550E-BE85-B6A7-621C98AF4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D2B00-52B1-4544-8F10-6CC0AAB1A996}" type="datetimeFigureOut">
              <a:rPr lang="en-CA" smtClean="0"/>
              <a:t>2025-10-11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842E9-7419-E6B8-4F1B-EF154D588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9E3BD-81B3-33F5-FE65-5C2AEF5C1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CAAF-A1FE-491B-B8E4-F3BB95926F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1723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1D7E7-B333-D35E-E599-B0C518B60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762DB-EA38-8D30-2C19-52C221327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D0017-76BF-A232-3583-B446CA76F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D2B00-52B1-4544-8F10-6CC0AAB1A996}" type="datetimeFigureOut">
              <a:rPr lang="en-CA" smtClean="0"/>
              <a:t>2025-10-11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5985C-5ADD-FA39-4AAF-4215387DD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5A5E1-1804-8603-7352-39B494DB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CAAF-A1FE-491B-B8E4-F3BB95926F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688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62A6C-2892-B5CA-F2F2-28EDD94CF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6CDC76-DBF5-5E49-E2FA-9981F3EE7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6C81A-C8EB-349A-E925-88F269C85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D2B00-52B1-4544-8F10-6CC0AAB1A996}" type="datetimeFigureOut">
              <a:rPr lang="en-CA" smtClean="0"/>
              <a:t>2025-10-11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06AA9-00AD-9EA0-6402-88187CD88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CAF4E5-D23A-E0AB-B3D9-CBB7BFA8D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CAAF-A1FE-491B-B8E4-F3BB95926F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6107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3660E-A778-AEC8-1BD3-E2A90A031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0723D-FB40-E7B1-61E2-0438D919B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1FB1AC-BCFD-4C82-2AD2-554DD4AA99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E93500-05E1-DB3A-43EC-5329808A8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D2B00-52B1-4544-8F10-6CC0AAB1A996}" type="datetimeFigureOut">
              <a:rPr lang="en-CA" smtClean="0"/>
              <a:t>2025-10-11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225AB7-EA7B-E4B4-E376-5CE2C13C3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15403-880C-3AE9-31F7-59FD39E56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CAAF-A1FE-491B-B8E4-F3BB95926F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60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CF309-C97A-6BD6-1DC3-51CD5D818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10CF9E-48A6-503A-283E-8D7E175DE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93AFCE-434C-D80C-4126-457474DF95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24B571-73E1-9F75-1F7E-C05F9DF2C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D89CDB-C993-A292-5D3A-833AE026DD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C609D7-4372-4787-7135-19D2F9F2C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D2B00-52B1-4544-8F10-6CC0AAB1A996}" type="datetimeFigureOut">
              <a:rPr lang="en-CA" smtClean="0"/>
              <a:t>2025-10-11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A4A9F8-165D-212F-7041-8502DEAF6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AD9856-4FF1-DECD-4991-30F95030A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CAAF-A1FE-491B-B8E4-F3BB95926F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0885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0D30F-AAF4-B3EA-E98C-47610E84C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E8D303-70C1-4AE7-BC80-273BD4F45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D2B00-52B1-4544-8F10-6CC0AAB1A996}" type="datetimeFigureOut">
              <a:rPr lang="en-CA" smtClean="0"/>
              <a:t>2025-10-11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C9003E-25A9-6D16-BD36-E6C79E259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31E133-083D-33E2-DA40-6FA64DB53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CAAF-A1FE-491B-B8E4-F3BB95926F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947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88E04D-B7B4-706F-C33E-1404F99EA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D2B00-52B1-4544-8F10-6CC0AAB1A996}" type="datetimeFigureOut">
              <a:rPr lang="en-CA" smtClean="0"/>
              <a:t>2025-10-11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7A63D6-E5AB-C560-5B8A-071E1C0AB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B9631B-536E-654B-945E-F8366A8DB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CAAF-A1FE-491B-B8E4-F3BB95926F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3768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02208-92C2-8F0C-B85B-2DDFB747E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614DA-29C8-2CD9-28D8-30D5AAC99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A9DD3-FE0D-C197-DCB6-84E7E98FAC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B4A374-5E0E-AAB3-C8D8-4492DA430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D2B00-52B1-4544-8F10-6CC0AAB1A996}" type="datetimeFigureOut">
              <a:rPr lang="en-CA" smtClean="0"/>
              <a:t>2025-10-11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BFF04E-79C1-98AD-FCDB-EE943F022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B3BD8-CC29-C190-6132-61CC776F3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CAAF-A1FE-491B-B8E4-F3BB95926F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949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2BC80-CC19-2EF6-E880-3829CB259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6D4CE0-CC70-0167-8701-46D672238F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07D01D-668C-8080-2C38-6AD510366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36356B-5723-4D9F-6C32-3D28A7960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D2B00-52B1-4544-8F10-6CC0AAB1A996}" type="datetimeFigureOut">
              <a:rPr lang="en-CA" smtClean="0"/>
              <a:t>2025-10-11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12E8EB-3A64-8F18-D1D5-90FB10BB6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FA1986-5B94-F181-7D21-06DAE6DDB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CAAF-A1FE-491B-B8E4-F3BB95926F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7593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199B99-7771-41A2-282E-6A3E66837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2DD6F-80C6-A3B0-407F-C22942294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853D0-8A3B-9EBF-BC77-274798778F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D2B00-52B1-4544-8F10-6CC0AAB1A996}" type="datetimeFigureOut">
              <a:rPr lang="en-CA" smtClean="0"/>
              <a:t>2025-10-11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FE97C-125E-B840-81CB-110B91796B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2A08D-EFD7-F9FC-7736-ED89D4CBC0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1CAAF-A1FE-491B-B8E4-F3BB95926F6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2037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9F2A88F-E3C0-387E-AF35-B20972D342F4}"/>
              </a:ext>
            </a:extLst>
          </p:cNvPr>
          <p:cNvSpPr txBox="1"/>
          <p:nvPr/>
        </p:nvSpPr>
        <p:spPr>
          <a:xfrm>
            <a:off x="87984" y="167054"/>
            <a:ext cx="12104016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                                     SESSION 1 SUMMARY</a:t>
            </a:r>
          </a:p>
          <a:p>
            <a:r>
              <a:rPr lang="en-US" sz="36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This was an orientation and overview of the Simple Course. The co-leaders discussed the format of the course and what participants need to know to succeed in the course.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 = structured I=  integral M = mindful P L E = psychotherapy, that is learned easily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Email: itssimple2023@gmail.com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Website: www.itssimple2021.com, then click NEWS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YouTube Channel: @itssimpleonyoutube1123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BOING Group: drop in in-person / online to help participants review and practice the material Mondays 1:00 – 2:30 (444 Douro St, 2nd Floor boardroom)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There’s a Hole in My Sidewalk – central metaphor in the course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Simple Course aims to help you identify, become more aware of, get out of, avoid, and repair some of the “holes in the sidewalk” you keep falling into.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It aims to help you: 1. Expand your window of emotional tolerance 2. Heal your trauma 3. Live a full life 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706417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83D02B2-F890-116B-D0DA-CEFEFABD57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4153" y="0"/>
            <a:ext cx="76639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792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180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luis cleto</dc:creator>
  <cp:lastModifiedBy>luis cleto</cp:lastModifiedBy>
  <cp:revision>1</cp:revision>
  <dcterms:created xsi:type="dcterms:W3CDTF">2025-10-04T09:15:12Z</dcterms:created>
  <dcterms:modified xsi:type="dcterms:W3CDTF">2025-10-11T11:07:48Z</dcterms:modified>
</cp:coreProperties>
</file>