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tm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2"/>
  </p:notesMasterIdLst>
  <p:sldIdLst>
    <p:sldId id="257" r:id="rId2"/>
    <p:sldId id="2869" r:id="rId3"/>
    <p:sldId id="2964" r:id="rId4"/>
    <p:sldId id="1025" r:id="rId5"/>
    <p:sldId id="578" r:id="rId6"/>
    <p:sldId id="671" r:id="rId7"/>
    <p:sldId id="2908" r:id="rId8"/>
    <p:sldId id="2960" r:id="rId9"/>
    <p:sldId id="2961" r:id="rId10"/>
    <p:sldId id="1643" r:id="rId11"/>
    <p:sldId id="2955" r:id="rId12"/>
    <p:sldId id="2956" r:id="rId13"/>
    <p:sldId id="2757" r:id="rId14"/>
    <p:sldId id="788" r:id="rId15"/>
    <p:sldId id="1413" r:id="rId16"/>
    <p:sldId id="609" r:id="rId17"/>
    <p:sldId id="584" r:id="rId18"/>
    <p:sldId id="2909" r:id="rId19"/>
    <p:sldId id="618" r:id="rId20"/>
    <p:sldId id="1074" r:id="rId21"/>
    <p:sldId id="981" r:id="rId22"/>
    <p:sldId id="1642" r:id="rId23"/>
    <p:sldId id="2026" r:id="rId24"/>
    <p:sldId id="1421" r:id="rId25"/>
    <p:sldId id="1257" r:id="rId26"/>
    <p:sldId id="258" r:id="rId27"/>
    <p:sldId id="259" r:id="rId28"/>
    <p:sldId id="260" r:id="rId29"/>
    <p:sldId id="1414" r:id="rId30"/>
    <p:sldId id="1640" r:id="rId31"/>
    <p:sldId id="1641" r:id="rId32"/>
    <p:sldId id="263" r:id="rId33"/>
    <p:sldId id="264" r:id="rId34"/>
    <p:sldId id="1415" r:id="rId35"/>
    <p:sldId id="265" r:id="rId36"/>
    <p:sldId id="1416" r:id="rId37"/>
    <p:sldId id="266" r:id="rId38"/>
    <p:sldId id="267" r:id="rId39"/>
    <p:sldId id="268" r:id="rId40"/>
    <p:sldId id="269" r:id="rId41"/>
    <p:sldId id="270" r:id="rId42"/>
    <p:sldId id="271" r:id="rId43"/>
    <p:sldId id="1417" r:id="rId44"/>
    <p:sldId id="272" r:id="rId45"/>
    <p:sldId id="2022" r:id="rId46"/>
    <p:sldId id="2870" r:id="rId47"/>
    <p:sldId id="1435" r:id="rId48"/>
    <p:sldId id="1383" r:id="rId49"/>
    <p:sldId id="1059" r:id="rId50"/>
    <p:sldId id="945" r:id="rId51"/>
    <p:sldId id="1248" r:id="rId52"/>
    <p:sldId id="743" r:id="rId53"/>
    <p:sldId id="2962" r:id="rId54"/>
    <p:sldId id="2965" r:id="rId55"/>
    <p:sldId id="1061" r:id="rId56"/>
    <p:sldId id="744" r:id="rId57"/>
    <p:sldId id="2887" r:id="rId58"/>
    <p:sldId id="2888" r:id="rId59"/>
    <p:sldId id="1062" r:id="rId60"/>
    <p:sldId id="742" r:id="rId61"/>
    <p:sldId id="2957" r:id="rId62"/>
    <p:sldId id="2958" r:id="rId63"/>
    <p:sldId id="2877" r:id="rId64"/>
    <p:sldId id="2876" r:id="rId65"/>
    <p:sldId id="1638" r:id="rId66"/>
    <p:sldId id="2871" r:id="rId67"/>
    <p:sldId id="2872" r:id="rId68"/>
    <p:sldId id="2878" r:id="rId69"/>
    <p:sldId id="1639" r:id="rId70"/>
    <p:sldId id="2963" r:id="rId71"/>
    <p:sldId id="2883" r:id="rId72"/>
    <p:sldId id="2881" r:id="rId73"/>
    <p:sldId id="2882" r:id="rId74"/>
    <p:sldId id="2959" r:id="rId75"/>
    <p:sldId id="2875" r:id="rId76"/>
    <p:sldId id="1063" r:id="rId77"/>
    <p:sldId id="2904" r:id="rId78"/>
    <p:sldId id="2905" r:id="rId79"/>
    <p:sldId id="2873" r:id="rId80"/>
    <p:sldId id="746" r:id="rId81"/>
    <p:sldId id="745" r:id="rId82"/>
    <p:sldId id="947" r:id="rId83"/>
    <p:sldId id="946" r:id="rId84"/>
    <p:sldId id="1067" r:id="rId85"/>
    <p:sldId id="747" r:id="rId86"/>
    <p:sldId id="2906" r:id="rId87"/>
    <p:sldId id="2884" r:id="rId88"/>
    <p:sldId id="1610" r:id="rId89"/>
    <p:sldId id="1223" r:id="rId90"/>
    <p:sldId id="1224" r:id="rId91"/>
    <p:sldId id="957" r:id="rId92"/>
    <p:sldId id="2879" r:id="rId93"/>
    <p:sldId id="2966" r:id="rId94"/>
    <p:sldId id="2967" r:id="rId95"/>
    <p:sldId id="2880" r:id="rId96"/>
    <p:sldId id="1611" r:id="rId97"/>
    <p:sldId id="890" r:id="rId98"/>
    <p:sldId id="2899" r:id="rId99"/>
    <p:sldId id="2885" r:id="rId100"/>
    <p:sldId id="748" r:id="rId101"/>
    <p:sldId id="2874" r:id="rId102"/>
    <p:sldId id="2900" r:id="rId103"/>
    <p:sldId id="1427" r:id="rId104"/>
    <p:sldId id="2886" r:id="rId105"/>
    <p:sldId id="2901" r:id="rId106"/>
    <p:sldId id="1249" r:id="rId107"/>
    <p:sldId id="1227" r:id="rId108"/>
    <p:sldId id="948" r:id="rId109"/>
    <p:sldId id="1262" r:id="rId110"/>
    <p:sldId id="2902" r:id="rId111"/>
    <p:sldId id="891" r:id="rId112"/>
    <p:sldId id="1644" r:id="rId113"/>
    <p:sldId id="1436" r:id="rId114"/>
    <p:sldId id="1028" r:id="rId115"/>
    <p:sldId id="1029" r:id="rId116"/>
    <p:sldId id="1451" r:id="rId117"/>
    <p:sldId id="1027" r:id="rId118"/>
    <p:sldId id="1608" r:id="rId119"/>
    <p:sldId id="1431" r:id="rId120"/>
    <p:sldId id="1432" r:id="rId121"/>
    <p:sldId id="1434" r:id="rId122"/>
    <p:sldId id="597" r:id="rId123"/>
    <p:sldId id="1603" r:id="rId124"/>
    <p:sldId id="1430" r:id="rId125"/>
    <p:sldId id="2891" r:id="rId126"/>
    <p:sldId id="1609" r:id="rId127"/>
    <p:sldId id="1604" r:id="rId128"/>
    <p:sldId id="256" r:id="rId129"/>
    <p:sldId id="588" r:id="rId130"/>
    <p:sldId id="2021" r:id="rId1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4660"/>
  </p:normalViewPr>
  <p:slideViewPr>
    <p:cSldViewPr snapToGrid="0">
      <p:cViewPr varScale="1">
        <p:scale>
          <a:sx n="85" d="100"/>
          <a:sy n="85" d="100"/>
        </p:scale>
        <p:origin x="499"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is cleto" userId="a76db6c301978307" providerId="LiveId" clId="{301BBF0D-B424-4498-9E33-DF571E8A8971}"/>
    <pc:docChg chg="addSld delSld modSld">
      <pc:chgData name="luis cleto" userId="a76db6c301978307" providerId="LiveId" clId="{301BBF0D-B424-4498-9E33-DF571E8A8971}" dt="2024-11-11T07:45:17.862" v="1" actId="2696"/>
      <pc:docMkLst>
        <pc:docMk/>
      </pc:docMkLst>
      <pc:sldChg chg="add del">
        <pc:chgData name="luis cleto" userId="a76db6c301978307" providerId="LiveId" clId="{301BBF0D-B424-4498-9E33-DF571E8A8971}" dt="2024-11-11T07:45:17.862" v="1" actId="2696"/>
        <pc:sldMkLst>
          <pc:docMk/>
          <pc:sldMk cId="2577071813" sldId="2025"/>
        </pc:sldMkLst>
      </pc:sldChg>
    </pc:docChg>
  </pc:docChgLst>
  <pc:docChgLst>
    <pc:chgData name="luis cleto" userId="a76db6c301978307" providerId="LiveId" clId="{EC69C90B-4F7B-478D-8EF8-95037149C567}"/>
    <pc:docChg chg="undo custSel addSld delSld modSld sldOrd modShowInfo">
      <pc:chgData name="luis cleto" userId="a76db6c301978307" providerId="LiveId" clId="{EC69C90B-4F7B-478D-8EF8-95037149C567}" dt="2023-10-27T10:12:48.055" v="2425" actId="20577"/>
      <pc:docMkLst>
        <pc:docMk/>
      </pc:docMkLst>
      <pc:sldChg chg="modSp mod">
        <pc:chgData name="luis cleto" userId="a76db6c301978307" providerId="LiveId" clId="{EC69C90B-4F7B-478D-8EF8-95037149C567}" dt="2023-10-27T09:35:26.579" v="1585" actId="20577"/>
        <pc:sldMkLst>
          <pc:docMk/>
          <pc:sldMk cId="3859479158" sldId="258"/>
        </pc:sldMkLst>
      </pc:sldChg>
      <pc:sldChg chg="modSp mod">
        <pc:chgData name="luis cleto" userId="a76db6c301978307" providerId="LiveId" clId="{EC69C90B-4F7B-478D-8EF8-95037149C567}" dt="2023-10-27T09:35:56.851" v="1586" actId="20577"/>
        <pc:sldMkLst>
          <pc:docMk/>
          <pc:sldMk cId="2584778603" sldId="259"/>
        </pc:sldMkLst>
      </pc:sldChg>
      <pc:sldChg chg="modSp mod">
        <pc:chgData name="luis cleto" userId="a76db6c301978307" providerId="LiveId" clId="{EC69C90B-4F7B-478D-8EF8-95037149C567}" dt="2023-10-27T09:36:09.179" v="1587" actId="20577"/>
        <pc:sldMkLst>
          <pc:docMk/>
          <pc:sldMk cId="2144038904" sldId="260"/>
        </pc:sldMkLst>
      </pc:sldChg>
      <pc:sldChg chg="modSp mod">
        <pc:chgData name="luis cleto" userId="a76db6c301978307" providerId="LiveId" clId="{EC69C90B-4F7B-478D-8EF8-95037149C567}" dt="2023-10-19T16:41:32.154" v="714" actId="12"/>
        <pc:sldMkLst>
          <pc:docMk/>
          <pc:sldMk cId="3198345269" sldId="261"/>
        </pc:sldMkLst>
      </pc:sldChg>
      <pc:sldChg chg="modSp mod">
        <pc:chgData name="luis cleto" userId="a76db6c301978307" providerId="LiveId" clId="{EC69C90B-4F7B-478D-8EF8-95037149C567}" dt="2023-10-19T16:42:05.103" v="715" actId="207"/>
        <pc:sldMkLst>
          <pc:docMk/>
          <pc:sldMk cId="3938479629" sldId="262"/>
        </pc:sldMkLst>
      </pc:sldChg>
      <pc:sldChg chg="modSp">
        <pc:chgData name="luis cleto" userId="a76db6c301978307" providerId="LiveId" clId="{EC69C90B-4F7B-478D-8EF8-95037149C567}" dt="2023-10-19T16:43:12.893" v="716" actId="207"/>
        <pc:sldMkLst>
          <pc:docMk/>
          <pc:sldMk cId="135265140" sldId="263"/>
        </pc:sldMkLst>
      </pc:sldChg>
      <pc:sldChg chg="modSp mod">
        <pc:chgData name="luis cleto" userId="a76db6c301978307" providerId="LiveId" clId="{EC69C90B-4F7B-478D-8EF8-95037149C567}" dt="2023-10-27T09:42:13.689" v="1607" actId="20577"/>
        <pc:sldMkLst>
          <pc:docMk/>
          <pc:sldMk cId="2402874447" sldId="264"/>
        </pc:sldMkLst>
      </pc:sldChg>
      <pc:sldChg chg="modSp mod">
        <pc:chgData name="luis cleto" userId="a76db6c301978307" providerId="LiveId" clId="{EC69C90B-4F7B-478D-8EF8-95037149C567}" dt="2023-10-20T08:19:56.969" v="1244" actId="1076"/>
        <pc:sldMkLst>
          <pc:docMk/>
          <pc:sldMk cId="395463762" sldId="265"/>
        </pc:sldMkLst>
      </pc:sldChg>
      <pc:sldChg chg="modSp mod">
        <pc:chgData name="luis cleto" userId="a76db6c301978307" providerId="LiveId" clId="{EC69C90B-4F7B-478D-8EF8-95037149C567}" dt="2023-10-19T16:44:24.250" v="723" actId="20577"/>
        <pc:sldMkLst>
          <pc:docMk/>
          <pc:sldMk cId="3285814872" sldId="266"/>
        </pc:sldMkLst>
      </pc:sldChg>
      <pc:sldChg chg="modSp mod">
        <pc:chgData name="luis cleto" userId="a76db6c301978307" providerId="LiveId" clId="{EC69C90B-4F7B-478D-8EF8-95037149C567}" dt="2023-10-27T09:43:38.228" v="1614" actId="20577"/>
        <pc:sldMkLst>
          <pc:docMk/>
          <pc:sldMk cId="706089989" sldId="267"/>
        </pc:sldMkLst>
      </pc:sldChg>
      <pc:sldChg chg="modSp mod">
        <pc:chgData name="luis cleto" userId="a76db6c301978307" providerId="LiveId" clId="{EC69C90B-4F7B-478D-8EF8-95037149C567}" dt="2023-10-27T09:43:44.382" v="1617" actId="20577"/>
        <pc:sldMkLst>
          <pc:docMk/>
          <pc:sldMk cId="2117232152" sldId="268"/>
        </pc:sldMkLst>
      </pc:sldChg>
      <pc:sldChg chg="modSp mod">
        <pc:chgData name="luis cleto" userId="a76db6c301978307" providerId="LiveId" clId="{EC69C90B-4F7B-478D-8EF8-95037149C567}" dt="2023-10-27T09:43:53.331" v="1620" actId="20577"/>
        <pc:sldMkLst>
          <pc:docMk/>
          <pc:sldMk cId="4021143790" sldId="269"/>
        </pc:sldMkLst>
      </pc:sldChg>
      <pc:sldChg chg="modSp mod">
        <pc:chgData name="luis cleto" userId="a76db6c301978307" providerId="LiveId" clId="{EC69C90B-4F7B-478D-8EF8-95037149C567}" dt="2023-10-27T09:44:00.305" v="1623" actId="20577"/>
        <pc:sldMkLst>
          <pc:docMk/>
          <pc:sldMk cId="2655935401" sldId="270"/>
        </pc:sldMkLst>
      </pc:sldChg>
      <pc:sldChg chg="modSp mod">
        <pc:chgData name="luis cleto" userId="a76db6c301978307" providerId="LiveId" clId="{EC69C90B-4F7B-478D-8EF8-95037149C567}" dt="2023-10-27T09:44:13.361" v="1626" actId="20577"/>
        <pc:sldMkLst>
          <pc:docMk/>
          <pc:sldMk cId="2067106698" sldId="271"/>
        </pc:sldMkLst>
      </pc:sldChg>
      <pc:sldChg chg="modSp mod">
        <pc:chgData name="luis cleto" userId="a76db6c301978307" providerId="LiveId" clId="{EC69C90B-4F7B-478D-8EF8-95037149C567}" dt="2023-10-27T09:45:40.449" v="1637" actId="1076"/>
        <pc:sldMkLst>
          <pc:docMk/>
          <pc:sldMk cId="1867471888" sldId="272"/>
        </pc:sldMkLst>
      </pc:sldChg>
      <pc:sldChg chg="modSp mod">
        <pc:chgData name="luis cleto" userId="a76db6c301978307" providerId="LiveId" clId="{EC69C90B-4F7B-478D-8EF8-95037149C567}" dt="2023-10-19T15:54:38.351" v="18" actId="1076"/>
        <pc:sldMkLst>
          <pc:docMk/>
          <pc:sldMk cId="1255516035" sldId="578"/>
        </pc:sldMkLst>
      </pc:sldChg>
      <pc:sldChg chg="modSp mod modAnim">
        <pc:chgData name="luis cleto" userId="a76db6c301978307" providerId="LiveId" clId="{EC69C90B-4F7B-478D-8EF8-95037149C567}" dt="2023-10-20T08:10:26.913" v="1138" actId="207"/>
        <pc:sldMkLst>
          <pc:docMk/>
          <pc:sldMk cId="1754062350" sldId="584"/>
        </pc:sldMkLst>
      </pc:sldChg>
      <pc:sldChg chg="modSp mod">
        <pc:chgData name="luis cleto" userId="a76db6c301978307" providerId="LiveId" clId="{EC69C90B-4F7B-478D-8EF8-95037149C567}" dt="2023-10-20T08:16:05.979" v="1168" actId="14100"/>
        <pc:sldMkLst>
          <pc:docMk/>
          <pc:sldMk cId="3887041446" sldId="588"/>
        </pc:sldMkLst>
      </pc:sldChg>
      <pc:sldChg chg="modSp mod">
        <pc:chgData name="luis cleto" userId="a76db6c301978307" providerId="LiveId" clId="{EC69C90B-4F7B-478D-8EF8-95037149C567}" dt="2023-10-20T08:08:39.333" v="1029" actId="207"/>
        <pc:sldMkLst>
          <pc:docMk/>
          <pc:sldMk cId="2281024922" sldId="609"/>
        </pc:sldMkLst>
      </pc:sldChg>
      <pc:sldChg chg="modSp mod modAnim">
        <pc:chgData name="luis cleto" userId="a76db6c301978307" providerId="LiveId" clId="{EC69C90B-4F7B-478D-8EF8-95037149C567}" dt="2023-10-20T08:42:29.703" v="1319" actId="1076"/>
        <pc:sldMkLst>
          <pc:docMk/>
          <pc:sldMk cId="3538516382" sldId="618"/>
        </pc:sldMkLst>
      </pc:sldChg>
      <pc:sldChg chg="modSp mod ord modAnim">
        <pc:chgData name="luis cleto" userId="a76db6c301978307" providerId="LiveId" clId="{EC69C90B-4F7B-478D-8EF8-95037149C567}" dt="2023-10-27T09:27:33.116" v="1386" actId="20577"/>
        <pc:sldMkLst>
          <pc:docMk/>
          <pc:sldMk cId="389848689" sldId="671"/>
        </pc:sldMkLst>
      </pc:sldChg>
      <pc:sldChg chg="modSp mod modAnim">
        <pc:chgData name="luis cleto" userId="a76db6c301978307" providerId="LiveId" clId="{EC69C90B-4F7B-478D-8EF8-95037149C567}" dt="2023-10-27T09:50:52.587" v="1717" actId="20577"/>
        <pc:sldMkLst>
          <pc:docMk/>
          <pc:sldMk cId="3117249248" sldId="742"/>
        </pc:sldMkLst>
      </pc:sldChg>
      <pc:sldChg chg="modSp mod">
        <pc:chgData name="luis cleto" userId="a76db6c301978307" providerId="LiveId" clId="{EC69C90B-4F7B-478D-8EF8-95037149C567}" dt="2023-10-19T16:48:32.798" v="747" actId="113"/>
        <pc:sldMkLst>
          <pc:docMk/>
          <pc:sldMk cId="3453717219" sldId="743"/>
        </pc:sldMkLst>
      </pc:sldChg>
      <pc:sldChg chg="modSp mod">
        <pc:chgData name="luis cleto" userId="a76db6c301978307" providerId="LiveId" clId="{EC69C90B-4F7B-478D-8EF8-95037149C567}" dt="2023-10-27T09:52:06.486" v="1744" actId="20577"/>
        <pc:sldMkLst>
          <pc:docMk/>
          <pc:sldMk cId="3465450678" sldId="744"/>
        </pc:sldMkLst>
      </pc:sldChg>
      <pc:sldChg chg="modSp mod">
        <pc:chgData name="luis cleto" userId="a76db6c301978307" providerId="LiveId" clId="{EC69C90B-4F7B-478D-8EF8-95037149C567}" dt="2023-10-27T09:56:41.354" v="1828" actId="1076"/>
        <pc:sldMkLst>
          <pc:docMk/>
          <pc:sldMk cId="30776925" sldId="745"/>
        </pc:sldMkLst>
      </pc:sldChg>
      <pc:sldChg chg="delSp modSp mod delDesignElem chgLayout">
        <pc:chgData name="luis cleto" userId="a76db6c301978307" providerId="LiveId" clId="{EC69C90B-4F7B-478D-8EF8-95037149C567}" dt="2023-10-27T09:54:50.029" v="1802" actId="1076"/>
        <pc:sldMkLst>
          <pc:docMk/>
          <pc:sldMk cId="354671358" sldId="746"/>
        </pc:sldMkLst>
      </pc:sldChg>
      <pc:sldChg chg="modSp mod">
        <pc:chgData name="luis cleto" userId="a76db6c301978307" providerId="LiveId" clId="{EC69C90B-4F7B-478D-8EF8-95037149C567}" dt="2023-10-27T10:00:35.198" v="1993" actId="207"/>
        <pc:sldMkLst>
          <pc:docMk/>
          <pc:sldMk cId="1592382391" sldId="747"/>
        </pc:sldMkLst>
      </pc:sldChg>
      <pc:sldChg chg="delSp modSp mod delDesignElem chgLayout">
        <pc:chgData name="luis cleto" userId="a76db6c301978307" providerId="LiveId" clId="{EC69C90B-4F7B-478D-8EF8-95037149C567}" dt="2023-10-20T08:37:55.691" v="1282" actId="207"/>
        <pc:sldMkLst>
          <pc:docMk/>
          <pc:sldMk cId="3614921806" sldId="748"/>
        </pc:sldMkLst>
      </pc:sldChg>
      <pc:sldChg chg="modSp mod ord">
        <pc:chgData name="luis cleto" userId="a76db6c301978307" providerId="LiveId" clId="{EC69C90B-4F7B-478D-8EF8-95037149C567}" dt="2023-10-27T09:28:02.356" v="1388"/>
        <pc:sldMkLst>
          <pc:docMk/>
          <pc:sldMk cId="2400950916" sldId="788"/>
        </pc:sldMkLst>
      </pc:sldChg>
      <pc:sldChg chg="modSp mod">
        <pc:chgData name="luis cleto" userId="a76db6c301978307" providerId="LiveId" clId="{EC69C90B-4F7B-478D-8EF8-95037149C567}" dt="2023-10-27T10:04:33.819" v="2055" actId="20577"/>
        <pc:sldMkLst>
          <pc:docMk/>
          <pc:sldMk cId="3156943447" sldId="890"/>
        </pc:sldMkLst>
      </pc:sldChg>
      <pc:sldChg chg="modSp mod">
        <pc:chgData name="luis cleto" userId="a76db6c301978307" providerId="LiveId" clId="{EC69C90B-4F7B-478D-8EF8-95037149C567}" dt="2023-10-19T16:53:47.229" v="808" actId="33524"/>
        <pc:sldMkLst>
          <pc:docMk/>
          <pc:sldMk cId="2316213921" sldId="891"/>
        </pc:sldMkLst>
      </pc:sldChg>
      <pc:sldChg chg="addSp delSp modSp mod delDesignElem chgLayout">
        <pc:chgData name="luis cleto" userId="a76db6c301978307" providerId="LiveId" clId="{EC69C90B-4F7B-478D-8EF8-95037149C567}" dt="2023-10-27T09:48:07.710" v="1697" actId="1076"/>
        <pc:sldMkLst>
          <pc:docMk/>
          <pc:sldMk cId="2113227388" sldId="945"/>
        </pc:sldMkLst>
      </pc:sldChg>
      <pc:sldChg chg="delSp modSp mod delDesignElem chgLayout">
        <pc:chgData name="luis cleto" userId="a76db6c301978307" providerId="LiveId" clId="{EC69C90B-4F7B-478D-8EF8-95037149C567}" dt="2023-10-27T10:00:07.249" v="1992" actId="1076"/>
        <pc:sldMkLst>
          <pc:docMk/>
          <pc:sldMk cId="898027178" sldId="946"/>
        </pc:sldMkLst>
      </pc:sldChg>
      <pc:sldChg chg="delSp modSp mod delDesignElem chgLayout">
        <pc:chgData name="luis cleto" userId="a76db6c301978307" providerId="LiveId" clId="{EC69C90B-4F7B-478D-8EF8-95037149C567}" dt="2023-10-27T09:57:18.784" v="1846" actId="1076"/>
        <pc:sldMkLst>
          <pc:docMk/>
          <pc:sldMk cId="1745161936" sldId="947"/>
        </pc:sldMkLst>
      </pc:sldChg>
      <pc:sldChg chg="delSp modSp mod delDesignElem chgLayout">
        <pc:chgData name="luis cleto" userId="a76db6c301978307" providerId="LiveId" clId="{EC69C90B-4F7B-478D-8EF8-95037149C567}" dt="2023-10-20T08:35:41.397" v="1273" actId="1076"/>
        <pc:sldMkLst>
          <pc:docMk/>
          <pc:sldMk cId="1003059054" sldId="948"/>
        </pc:sldMkLst>
      </pc:sldChg>
      <pc:sldChg chg="addSp modSp add mod">
        <pc:chgData name="luis cleto" userId="a76db6c301978307" providerId="LiveId" clId="{EC69C90B-4F7B-478D-8EF8-95037149C567}" dt="2023-10-19T16:32:18.216" v="339" actId="1076"/>
        <pc:sldMkLst>
          <pc:docMk/>
          <pc:sldMk cId="3893005599" sldId="981"/>
        </pc:sldMkLst>
      </pc:sldChg>
      <pc:sldChg chg="modSp mod ord">
        <pc:chgData name="luis cleto" userId="a76db6c301978307" providerId="LiveId" clId="{EC69C90B-4F7B-478D-8EF8-95037149C567}" dt="2023-10-27T10:12:48.055" v="2425" actId="20577"/>
        <pc:sldMkLst>
          <pc:docMk/>
          <pc:sldMk cId="450770454" sldId="1022"/>
        </pc:sldMkLst>
      </pc:sldChg>
      <pc:sldChg chg="modSp mod">
        <pc:chgData name="luis cleto" userId="a76db6c301978307" providerId="LiveId" clId="{EC69C90B-4F7B-478D-8EF8-95037149C567}" dt="2023-10-19T16:54:04.226" v="809" actId="207"/>
        <pc:sldMkLst>
          <pc:docMk/>
          <pc:sldMk cId="1331825823" sldId="1027"/>
        </pc:sldMkLst>
      </pc:sldChg>
      <pc:sldChg chg="ord">
        <pc:chgData name="luis cleto" userId="a76db6c301978307" providerId="LiveId" clId="{EC69C90B-4F7B-478D-8EF8-95037149C567}" dt="2023-10-27T10:06:41.240" v="2072"/>
        <pc:sldMkLst>
          <pc:docMk/>
          <pc:sldMk cId="611839016" sldId="1028"/>
        </pc:sldMkLst>
      </pc:sldChg>
      <pc:sldChg chg="ord">
        <pc:chgData name="luis cleto" userId="a76db6c301978307" providerId="LiveId" clId="{EC69C90B-4F7B-478D-8EF8-95037149C567}" dt="2023-10-27T10:06:45.345" v="2074"/>
        <pc:sldMkLst>
          <pc:docMk/>
          <pc:sldMk cId="184533609" sldId="1029"/>
        </pc:sldMkLst>
      </pc:sldChg>
      <pc:sldChg chg="delSp modSp mod delDesignElem chgLayout">
        <pc:chgData name="luis cleto" userId="a76db6c301978307" providerId="LiveId" clId="{EC69C90B-4F7B-478D-8EF8-95037149C567}" dt="2023-10-19T16:46:15.492" v="733" actId="1076"/>
        <pc:sldMkLst>
          <pc:docMk/>
          <pc:sldMk cId="948878942" sldId="1059"/>
        </pc:sldMkLst>
      </pc:sldChg>
      <pc:sldChg chg="delSp mod delDesignElem chgLayout">
        <pc:chgData name="luis cleto" userId="a76db6c301978307" providerId="LiveId" clId="{EC69C90B-4F7B-478D-8EF8-95037149C567}" dt="2023-10-19T16:48:58.386" v="750" actId="700"/>
        <pc:sldMkLst>
          <pc:docMk/>
          <pc:sldMk cId="963160095" sldId="1061"/>
        </pc:sldMkLst>
      </pc:sldChg>
      <pc:sldChg chg="delSp mod delDesignElem chgLayout">
        <pc:chgData name="luis cleto" userId="a76db6c301978307" providerId="LiveId" clId="{EC69C90B-4F7B-478D-8EF8-95037149C567}" dt="2023-10-19T16:48:41.461" v="748" actId="700"/>
        <pc:sldMkLst>
          <pc:docMk/>
          <pc:sldMk cId="3707794066" sldId="1062"/>
        </pc:sldMkLst>
      </pc:sldChg>
      <pc:sldChg chg="delSp modSp mod delDesignElem chgLayout">
        <pc:chgData name="luis cleto" userId="a76db6c301978307" providerId="LiveId" clId="{EC69C90B-4F7B-478D-8EF8-95037149C567}" dt="2023-10-27T09:53:09.157" v="1767" actId="20577"/>
        <pc:sldMkLst>
          <pc:docMk/>
          <pc:sldMk cId="1660440618" sldId="1063"/>
        </pc:sldMkLst>
      </pc:sldChg>
      <pc:sldChg chg="delSp modSp mod delDesignElem chgLayout">
        <pc:chgData name="luis cleto" userId="a76db6c301978307" providerId="LiveId" clId="{EC69C90B-4F7B-478D-8EF8-95037149C567}" dt="2023-10-19T16:50:21.994" v="774" actId="20577"/>
        <pc:sldMkLst>
          <pc:docMk/>
          <pc:sldMk cId="3436079533" sldId="1067"/>
        </pc:sldMkLst>
      </pc:sldChg>
      <pc:sldChg chg="addSp delSp modSp mod">
        <pc:chgData name="luis cleto" userId="a76db6c301978307" providerId="LiveId" clId="{EC69C90B-4F7B-478D-8EF8-95037149C567}" dt="2023-10-20T08:15:08.855" v="1163" actId="208"/>
        <pc:sldMkLst>
          <pc:docMk/>
          <pc:sldMk cId="290194569" sldId="1074"/>
        </pc:sldMkLst>
      </pc:sldChg>
      <pc:sldChg chg="modSp mod">
        <pc:chgData name="luis cleto" userId="a76db6c301978307" providerId="LiveId" clId="{EC69C90B-4F7B-478D-8EF8-95037149C567}" dt="2023-10-27T10:02:02.455" v="2002" actId="20577"/>
        <pc:sldMkLst>
          <pc:docMk/>
          <pc:sldMk cId="4209202214" sldId="1223"/>
        </pc:sldMkLst>
      </pc:sldChg>
      <pc:sldChg chg="modSp mod">
        <pc:chgData name="luis cleto" userId="a76db6c301978307" providerId="LiveId" clId="{EC69C90B-4F7B-478D-8EF8-95037149C567}" dt="2023-10-20T08:35:32.866" v="1272" actId="207"/>
        <pc:sldMkLst>
          <pc:docMk/>
          <pc:sldMk cId="3656468362" sldId="1227"/>
        </pc:sldMkLst>
      </pc:sldChg>
      <pc:sldChg chg="modSp del mod">
        <pc:chgData name="luis cleto" userId="a76db6c301978307" providerId="LiveId" clId="{EC69C90B-4F7B-478D-8EF8-95037149C567}" dt="2023-10-20T08:42:33.709" v="1320" actId="2696"/>
        <pc:sldMkLst>
          <pc:docMk/>
          <pc:sldMk cId="3682275821" sldId="1256"/>
        </pc:sldMkLst>
      </pc:sldChg>
      <pc:sldChg chg="modSp mod">
        <pc:chgData name="luis cleto" userId="a76db6c301978307" providerId="LiveId" clId="{EC69C90B-4F7B-478D-8EF8-95037149C567}" dt="2023-10-27T09:33:17.816" v="1493"/>
        <pc:sldMkLst>
          <pc:docMk/>
          <pc:sldMk cId="2362030827" sldId="1257"/>
        </pc:sldMkLst>
      </pc:sldChg>
      <pc:sldChg chg="modSp mod">
        <pc:chgData name="luis cleto" userId="a76db6c301978307" providerId="LiveId" clId="{EC69C90B-4F7B-478D-8EF8-95037149C567}" dt="2023-10-27T10:05:48.224" v="2070" actId="20577"/>
        <pc:sldMkLst>
          <pc:docMk/>
          <pc:sldMk cId="4094436191" sldId="1262"/>
        </pc:sldMkLst>
      </pc:sldChg>
      <pc:sldChg chg="add">
        <pc:chgData name="luis cleto" userId="a76db6c301978307" providerId="LiveId" clId="{EC69C90B-4F7B-478D-8EF8-95037149C567}" dt="2023-10-20T08:40:43.583" v="1304"/>
        <pc:sldMkLst>
          <pc:docMk/>
          <pc:sldMk cId="2139603262" sldId="1383"/>
        </pc:sldMkLst>
      </pc:sldChg>
      <pc:sldChg chg="modSp add mod">
        <pc:chgData name="luis cleto" userId="a76db6c301978307" providerId="LiveId" clId="{EC69C90B-4F7B-478D-8EF8-95037149C567}" dt="2023-10-27T10:09:33.867" v="2283" actId="20577"/>
        <pc:sldMkLst>
          <pc:docMk/>
          <pc:sldMk cId="3441874526" sldId="1391"/>
        </pc:sldMkLst>
      </pc:sldChg>
      <pc:sldChg chg="add">
        <pc:chgData name="luis cleto" userId="a76db6c301978307" providerId="LiveId" clId="{EC69C90B-4F7B-478D-8EF8-95037149C567}" dt="2023-10-19T15:52:04.503" v="0"/>
        <pc:sldMkLst>
          <pc:docMk/>
          <pc:sldMk cId="1650973070" sldId="1397"/>
        </pc:sldMkLst>
      </pc:sldChg>
      <pc:sldChg chg="modSp add mod">
        <pc:chgData name="luis cleto" userId="a76db6c301978307" providerId="LiveId" clId="{EC69C90B-4F7B-478D-8EF8-95037149C567}" dt="2023-10-20T08:36:14.281" v="1277" actId="20577"/>
        <pc:sldMkLst>
          <pc:docMk/>
          <pc:sldMk cId="3653047734" sldId="1399"/>
        </pc:sldMkLst>
      </pc:sldChg>
      <pc:sldChg chg="add ord">
        <pc:chgData name="luis cleto" userId="a76db6c301978307" providerId="LiveId" clId="{EC69C90B-4F7B-478D-8EF8-95037149C567}" dt="2023-10-20T08:39:39.561" v="1303"/>
        <pc:sldMkLst>
          <pc:docMk/>
          <pc:sldMk cId="8660919" sldId="1400"/>
        </pc:sldMkLst>
      </pc:sldChg>
      <pc:sldChg chg="modSp add mod">
        <pc:chgData name="luis cleto" userId="a76db6c301978307" providerId="LiveId" clId="{EC69C90B-4F7B-478D-8EF8-95037149C567}" dt="2023-10-20T08:36:25.047" v="1279" actId="20577"/>
        <pc:sldMkLst>
          <pc:docMk/>
          <pc:sldMk cId="2609257546" sldId="1403"/>
        </pc:sldMkLst>
      </pc:sldChg>
      <pc:sldChg chg="modSp add mod">
        <pc:chgData name="luis cleto" userId="a76db6c301978307" providerId="LiveId" clId="{EC69C90B-4F7B-478D-8EF8-95037149C567}" dt="2023-10-27T09:30:35.011" v="1490" actId="20577"/>
        <pc:sldMkLst>
          <pc:docMk/>
          <pc:sldMk cId="538509390" sldId="1405"/>
        </pc:sldMkLst>
      </pc:sldChg>
      <pc:sldChg chg="modSp mod modAnim">
        <pc:chgData name="luis cleto" userId="a76db6c301978307" providerId="LiveId" clId="{EC69C90B-4F7B-478D-8EF8-95037149C567}" dt="2023-10-20T08:08:17.780" v="1028" actId="207"/>
        <pc:sldMkLst>
          <pc:docMk/>
          <pc:sldMk cId="2567626340" sldId="1412"/>
        </pc:sldMkLst>
      </pc:sldChg>
      <pc:sldChg chg="ord">
        <pc:chgData name="luis cleto" userId="a76db6c301978307" providerId="LiveId" clId="{EC69C90B-4F7B-478D-8EF8-95037149C567}" dt="2023-10-27T09:28:05.308" v="1390"/>
        <pc:sldMkLst>
          <pc:docMk/>
          <pc:sldMk cId="2428358516" sldId="1413"/>
        </pc:sldMkLst>
      </pc:sldChg>
      <pc:sldChg chg="modSp mod">
        <pc:chgData name="luis cleto" userId="a76db6c301978307" providerId="LiveId" clId="{EC69C90B-4F7B-478D-8EF8-95037149C567}" dt="2023-10-27T09:36:27.182" v="1589"/>
        <pc:sldMkLst>
          <pc:docMk/>
          <pc:sldMk cId="40631663" sldId="1414"/>
        </pc:sldMkLst>
      </pc:sldChg>
      <pc:sldChg chg="modSp mod">
        <pc:chgData name="luis cleto" userId="a76db6c301978307" providerId="LiveId" clId="{EC69C90B-4F7B-478D-8EF8-95037149C567}" dt="2023-10-27T09:42:32.659" v="1609"/>
        <pc:sldMkLst>
          <pc:docMk/>
          <pc:sldMk cId="3887702772" sldId="1415"/>
        </pc:sldMkLst>
      </pc:sldChg>
      <pc:sldChg chg="del">
        <pc:chgData name="luis cleto" userId="a76db6c301978307" providerId="LiveId" clId="{EC69C90B-4F7B-478D-8EF8-95037149C567}" dt="2023-10-19T16:43:39.533" v="718" actId="2696"/>
        <pc:sldMkLst>
          <pc:docMk/>
          <pc:sldMk cId="4180951899" sldId="1415"/>
        </pc:sldMkLst>
      </pc:sldChg>
      <pc:sldChg chg="modSp mod">
        <pc:chgData name="luis cleto" userId="a76db6c301978307" providerId="LiveId" clId="{EC69C90B-4F7B-478D-8EF8-95037149C567}" dt="2023-10-27T09:42:55.992" v="1611"/>
        <pc:sldMkLst>
          <pc:docMk/>
          <pc:sldMk cId="928948707" sldId="1416"/>
        </pc:sldMkLst>
      </pc:sldChg>
      <pc:sldChg chg="modSp mod">
        <pc:chgData name="luis cleto" userId="a76db6c301978307" providerId="LiveId" clId="{EC69C90B-4F7B-478D-8EF8-95037149C567}" dt="2023-10-27T09:44:26.802" v="1628"/>
        <pc:sldMkLst>
          <pc:docMk/>
          <pc:sldMk cId="2392716879" sldId="1417"/>
        </pc:sldMkLst>
      </pc:sldChg>
      <pc:sldChg chg="del">
        <pc:chgData name="luis cleto" userId="a76db6c301978307" providerId="LiveId" clId="{EC69C90B-4F7B-478D-8EF8-95037149C567}" dt="2023-10-20T08:41:00.420" v="1305" actId="2696"/>
        <pc:sldMkLst>
          <pc:docMk/>
          <pc:sldMk cId="921882859" sldId="1418"/>
        </pc:sldMkLst>
      </pc:sldChg>
      <pc:sldChg chg="add del">
        <pc:chgData name="luis cleto" userId="a76db6c301978307" providerId="LiveId" clId="{EC69C90B-4F7B-478D-8EF8-95037149C567}" dt="2023-10-20T08:16:22.937" v="1169" actId="2696"/>
        <pc:sldMkLst>
          <pc:docMk/>
          <pc:sldMk cId="1203707208" sldId="1418"/>
        </pc:sldMkLst>
      </pc:sldChg>
      <pc:sldChg chg="modSp add del modAnim">
        <pc:chgData name="luis cleto" userId="a76db6c301978307" providerId="LiveId" clId="{EC69C90B-4F7B-478D-8EF8-95037149C567}" dt="2023-10-20T08:39:03.019" v="1298" actId="2696"/>
        <pc:sldMkLst>
          <pc:docMk/>
          <pc:sldMk cId="3812768269" sldId="1418"/>
        </pc:sldMkLst>
      </pc:sldChg>
      <pc:sldChg chg="add del">
        <pc:chgData name="luis cleto" userId="a76db6c301978307" providerId="LiveId" clId="{EC69C90B-4F7B-478D-8EF8-95037149C567}" dt="2023-10-20T08:12:52.429" v="1143" actId="2696"/>
        <pc:sldMkLst>
          <pc:docMk/>
          <pc:sldMk cId="684693056" sldId="1419"/>
        </pc:sldMkLst>
      </pc:sldChg>
      <pc:sldChg chg="add del">
        <pc:chgData name="luis cleto" userId="a76db6c301978307" providerId="LiveId" clId="{EC69C90B-4F7B-478D-8EF8-95037149C567}" dt="2023-10-20T08:12:17.466" v="1141" actId="2696"/>
        <pc:sldMkLst>
          <pc:docMk/>
          <pc:sldMk cId="1067022826" sldId="1419"/>
        </pc:sldMkLst>
      </pc:sldChg>
      <pc:sldChg chg="add modAnim">
        <pc:chgData name="luis cleto" userId="a76db6c301978307" providerId="LiveId" clId="{EC69C90B-4F7B-478D-8EF8-95037149C567}" dt="2023-10-20T08:38:55.765" v="1297"/>
        <pc:sldMkLst>
          <pc:docMk/>
          <pc:sldMk cId="2726797552" sldId="1419"/>
        </pc:sldMkLst>
      </pc:sldChg>
      <pc:sldChg chg="add del">
        <pc:chgData name="luis cleto" userId="a76db6c301978307" providerId="LiveId" clId="{EC69C90B-4F7B-478D-8EF8-95037149C567}" dt="2023-10-20T08:15:34.589" v="1164" actId="2696"/>
        <pc:sldMkLst>
          <pc:docMk/>
          <pc:sldMk cId="3819654212" sldId="1419"/>
        </pc:sldMkLst>
      </pc:sldChg>
      <pc:sldChg chg="add del">
        <pc:chgData name="luis cleto" userId="a76db6c301978307" providerId="LiveId" clId="{EC69C90B-4F7B-478D-8EF8-95037149C567}" dt="2023-10-20T08:13:45.162" v="1151" actId="2696"/>
        <pc:sldMkLst>
          <pc:docMk/>
          <pc:sldMk cId="4039531477" sldId="1419"/>
        </pc:sldMkLst>
      </pc:sldChg>
      <pc:sldChg chg="add">
        <pc:chgData name="luis cleto" userId="a76db6c301978307" providerId="LiveId" clId="{EC69C90B-4F7B-478D-8EF8-95037149C567}" dt="2023-10-20T08:41:04.490" v="1306"/>
        <pc:sldMkLst>
          <pc:docMk/>
          <pc:sldMk cId="782750274" sldId="1420"/>
        </pc:sldMkLst>
      </pc:sldChg>
      <pc:sldChg chg="modSp mod">
        <pc:chgData name="luis cleto" userId="a76db6c301978307" providerId="LiveId" clId="{EC69C90B-4F7B-478D-8EF8-95037149C567}" dt="2023-10-27T09:32:53.529" v="1491" actId="207"/>
        <pc:sldMkLst>
          <pc:docMk/>
          <pc:sldMk cId="1365262730" sldId="1421"/>
        </pc:sldMkLst>
      </pc:sldChg>
    </pc:docChg>
  </pc:docChgLst>
  <pc:docChgLst>
    <pc:chgData name="luis cleto" userId="a76db6c301978307" providerId="LiveId" clId="{610B89AF-DA7F-4420-9C84-C00604F6F622}"/>
    <pc:docChg chg="addSld modSld">
      <pc:chgData name="luis cleto" userId="a76db6c301978307" providerId="LiveId" clId="{610B89AF-DA7F-4420-9C84-C00604F6F622}" dt="2025-06-17T15:21:03.908" v="32" actId="20577"/>
      <pc:docMkLst>
        <pc:docMk/>
      </pc:docMkLst>
      <pc:sldChg chg="modSp">
        <pc:chgData name="luis cleto" userId="a76db6c301978307" providerId="LiveId" clId="{610B89AF-DA7F-4420-9C84-C00604F6F622}" dt="2025-06-17T15:21:03.908" v="32" actId="20577"/>
        <pc:sldMkLst>
          <pc:docMk/>
          <pc:sldMk cId="3958212005" sldId="257"/>
        </pc:sldMkLst>
      </pc:sldChg>
      <pc:sldChg chg="modSp mod">
        <pc:chgData name="luis cleto" userId="a76db6c301978307" providerId="LiveId" clId="{610B89AF-DA7F-4420-9C84-C00604F6F622}" dt="2025-06-17T15:20:52.512" v="17" actId="20577"/>
        <pc:sldMkLst>
          <pc:docMk/>
          <pc:sldMk cId="302618691" sldId="1603"/>
        </pc:sldMkLst>
      </pc:sldChg>
      <pc:sldChg chg="modSp add mod">
        <pc:chgData name="luis cleto" userId="a76db6c301978307" providerId="LiveId" clId="{610B89AF-DA7F-4420-9C84-C00604F6F622}" dt="2025-06-16T15:17:23.926" v="2" actId="207"/>
        <pc:sldMkLst>
          <pc:docMk/>
          <pc:sldMk cId="3288498179" sldId="2869"/>
        </pc:sldMkLst>
      </pc:sldChg>
    </pc:docChg>
  </pc:docChgLst>
  <pc:docChgLst>
    <pc:chgData name="luis cleto" userId="a76db6c301978307" providerId="LiveId" clId="{F363F7C1-065B-451A-A166-1E347CE2C628}"/>
    <pc:docChg chg="undo custSel addSld delSld modSld sldOrd">
      <pc:chgData name="luis cleto" userId="a76db6c301978307" providerId="LiveId" clId="{F363F7C1-065B-451A-A166-1E347CE2C628}" dt="2023-09-14T15:29:48.316" v="2971" actId="1076"/>
      <pc:docMkLst>
        <pc:docMk/>
      </pc:docMkLst>
      <pc:sldChg chg="modSp add mod modClrScheme chgLayout">
        <pc:chgData name="luis cleto" userId="a76db6c301978307" providerId="LiveId" clId="{F363F7C1-065B-451A-A166-1E347CE2C628}" dt="2023-09-14T11:53:13.252" v="579" actId="1076"/>
        <pc:sldMkLst>
          <pc:docMk/>
          <pc:sldMk cId="3859479158" sldId="258"/>
        </pc:sldMkLst>
      </pc:sldChg>
      <pc:sldChg chg="modSp add mod">
        <pc:chgData name="luis cleto" userId="a76db6c301978307" providerId="LiveId" clId="{F363F7C1-065B-451A-A166-1E347CE2C628}" dt="2023-09-14T12:15:07.825" v="853" actId="1076"/>
        <pc:sldMkLst>
          <pc:docMk/>
          <pc:sldMk cId="2584778603" sldId="259"/>
        </pc:sldMkLst>
      </pc:sldChg>
      <pc:sldChg chg="modSp add mod setBg modClrScheme chgLayout">
        <pc:chgData name="luis cleto" userId="a76db6c301978307" providerId="LiveId" clId="{F363F7C1-065B-451A-A166-1E347CE2C628}" dt="2023-09-14T12:18:38.756" v="998" actId="20577"/>
        <pc:sldMkLst>
          <pc:docMk/>
          <pc:sldMk cId="2144038904" sldId="260"/>
        </pc:sldMkLst>
      </pc:sldChg>
      <pc:sldChg chg="modSp add mod setBg">
        <pc:chgData name="luis cleto" userId="a76db6c301978307" providerId="LiveId" clId="{F363F7C1-065B-451A-A166-1E347CE2C628}" dt="2023-09-14T12:25:47.675" v="1153" actId="1076"/>
        <pc:sldMkLst>
          <pc:docMk/>
          <pc:sldMk cId="3198345269" sldId="261"/>
        </pc:sldMkLst>
      </pc:sldChg>
      <pc:sldChg chg="modSp add mod modClrScheme chgLayout">
        <pc:chgData name="luis cleto" userId="a76db6c301978307" providerId="LiveId" clId="{F363F7C1-065B-451A-A166-1E347CE2C628}" dt="2023-09-14T12:30:22.198" v="1197" actId="20577"/>
        <pc:sldMkLst>
          <pc:docMk/>
          <pc:sldMk cId="3938479629" sldId="262"/>
        </pc:sldMkLst>
      </pc:sldChg>
      <pc:sldChg chg="modSp add setBg">
        <pc:chgData name="luis cleto" userId="a76db6c301978307" providerId="LiveId" clId="{F363F7C1-065B-451A-A166-1E347CE2C628}" dt="2023-09-14T13:20:17.975" v="1212" actId="20577"/>
        <pc:sldMkLst>
          <pc:docMk/>
          <pc:sldMk cId="135265140" sldId="263"/>
        </pc:sldMkLst>
      </pc:sldChg>
      <pc:sldChg chg="addSp delSp modSp add mod">
        <pc:chgData name="luis cleto" userId="a76db6c301978307" providerId="LiveId" clId="{F363F7C1-065B-451A-A166-1E347CE2C628}" dt="2023-09-14T13:24:12.251" v="1324" actId="20577"/>
        <pc:sldMkLst>
          <pc:docMk/>
          <pc:sldMk cId="2402874447" sldId="264"/>
        </pc:sldMkLst>
      </pc:sldChg>
      <pc:sldChg chg="add setBg">
        <pc:chgData name="luis cleto" userId="a76db6c301978307" providerId="LiveId" clId="{F363F7C1-065B-451A-A166-1E347CE2C628}" dt="2023-09-14T13:24:38.900" v="1325"/>
        <pc:sldMkLst>
          <pc:docMk/>
          <pc:sldMk cId="395463762" sldId="265"/>
        </pc:sldMkLst>
      </pc:sldChg>
      <pc:sldChg chg="modSp add mod modClrScheme chgLayout">
        <pc:chgData name="luis cleto" userId="a76db6c301978307" providerId="LiveId" clId="{F363F7C1-065B-451A-A166-1E347CE2C628}" dt="2023-09-14T13:33:56.912" v="1546" actId="20577"/>
        <pc:sldMkLst>
          <pc:docMk/>
          <pc:sldMk cId="3285814872" sldId="266"/>
        </pc:sldMkLst>
      </pc:sldChg>
      <pc:sldChg chg="modSp add mod modClrScheme chgLayout">
        <pc:chgData name="luis cleto" userId="a76db6c301978307" providerId="LiveId" clId="{F363F7C1-065B-451A-A166-1E347CE2C628}" dt="2023-09-14T13:36:18.948" v="1650" actId="1076"/>
        <pc:sldMkLst>
          <pc:docMk/>
          <pc:sldMk cId="706089989" sldId="267"/>
        </pc:sldMkLst>
      </pc:sldChg>
      <pc:sldChg chg="modSp add mod modClrScheme chgLayout">
        <pc:chgData name="luis cleto" userId="a76db6c301978307" providerId="LiveId" clId="{F363F7C1-065B-451A-A166-1E347CE2C628}" dt="2023-09-14T13:36:52.628" v="1660" actId="1076"/>
        <pc:sldMkLst>
          <pc:docMk/>
          <pc:sldMk cId="2117232152" sldId="268"/>
        </pc:sldMkLst>
      </pc:sldChg>
      <pc:sldChg chg="modSp add mod">
        <pc:chgData name="luis cleto" userId="a76db6c301978307" providerId="LiveId" clId="{F363F7C1-065B-451A-A166-1E347CE2C628}" dt="2023-09-14T13:38:14.992" v="1711" actId="20577"/>
        <pc:sldMkLst>
          <pc:docMk/>
          <pc:sldMk cId="4021143790" sldId="269"/>
        </pc:sldMkLst>
      </pc:sldChg>
      <pc:sldChg chg="modSp add mod modClrScheme chgLayout">
        <pc:chgData name="luis cleto" userId="a76db6c301978307" providerId="LiveId" clId="{F363F7C1-065B-451A-A166-1E347CE2C628}" dt="2023-09-14T13:40:03.857" v="1787" actId="20577"/>
        <pc:sldMkLst>
          <pc:docMk/>
          <pc:sldMk cId="2655935401" sldId="270"/>
        </pc:sldMkLst>
      </pc:sldChg>
      <pc:sldChg chg="modSp add mod modClrScheme chgLayout">
        <pc:chgData name="luis cleto" userId="a76db6c301978307" providerId="LiveId" clId="{F363F7C1-065B-451A-A166-1E347CE2C628}" dt="2023-09-14T13:41:31.886" v="1854" actId="20577"/>
        <pc:sldMkLst>
          <pc:docMk/>
          <pc:sldMk cId="2067106698" sldId="271"/>
        </pc:sldMkLst>
      </pc:sldChg>
      <pc:sldChg chg="modSp add mod">
        <pc:chgData name="luis cleto" userId="a76db6c301978307" providerId="LiveId" clId="{F363F7C1-065B-451A-A166-1E347CE2C628}" dt="2023-09-14T13:45:41.022" v="1899" actId="20577"/>
        <pc:sldMkLst>
          <pc:docMk/>
          <pc:sldMk cId="1867471888" sldId="272"/>
        </pc:sldMkLst>
      </pc:sldChg>
      <pc:sldChg chg="add">
        <pc:chgData name="luis cleto" userId="a76db6c301978307" providerId="LiveId" clId="{F363F7C1-065B-451A-A166-1E347CE2C628}" dt="2023-09-14T11:41:36.391" v="30"/>
        <pc:sldMkLst>
          <pc:docMk/>
          <pc:sldMk cId="3887041446" sldId="588"/>
        </pc:sldMkLst>
      </pc:sldChg>
      <pc:sldChg chg="add setBg">
        <pc:chgData name="luis cleto" userId="a76db6c301978307" providerId="LiveId" clId="{F363F7C1-065B-451A-A166-1E347CE2C628}" dt="2023-09-14T15:26:44.372" v="2892"/>
        <pc:sldMkLst>
          <pc:docMk/>
          <pc:sldMk cId="2833103343" sldId="597"/>
        </pc:sldMkLst>
      </pc:sldChg>
      <pc:sldChg chg="modSp add mod setBg modClrScheme chgLayout">
        <pc:chgData name="luis cleto" userId="a76db6c301978307" providerId="LiveId" clId="{F363F7C1-065B-451A-A166-1E347CE2C628}" dt="2023-09-14T15:26:38.441" v="2891" actId="1076"/>
        <pc:sldMkLst>
          <pc:docMk/>
          <pc:sldMk cId="389848689" sldId="671"/>
        </pc:sldMkLst>
      </pc:sldChg>
      <pc:sldChg chg="modSp add mod">
        <pc:chgData name="luis cleto" userId="a76db6c301978307" providerId="LiveId" clId="{F363F7C1-065B-451A-A166-1E347CE2C628}" dt="2023-09-14T13:53:00.501" v="1951" actId="1076"/>
        <pc:sldMkLst>
          <pc:docMk/>
          <pc:sldMk cId="3117249248" sldId="742"/>
        </pc:sldMkLst>
      </pc:sldChg>
      <pc:sldChg chg="modSp add mod setBg modClrScheme chgLayout">
        <pc:chgData name="luis cleto" userId="a76db6c301978307" providerId="LiveId" clId="{F363F7C1-065B-451A-A166-1E347CE2C628}" dt="2023-09-14T13:52:11.220" v="1943" actId="1076"/>
        <pc:sldMkLst>
          <pc:docMk/>
          <pc:sldMk cId="3453717219" sldId="743"/>
        </pc:sldMkLst>
      </pc:sldChg>
      <pc:sldChg chg="modSp add setBg">
        <pc:chgData name="luis cleto" userId="a76db6c301978307" providerId="LiveId" clId="{F363F7C1-065B-451A-A166-1E347CE2C628}" dt="2023-09-14T13:54:14.538" v="1999" actId="207"/>
        <pc:sldMkLst>
          <pc:docMk/>
          <pc:sldMk cId="3465450678" sldId="744"/>
        </pc:sldMkLst>
      </pc:sldChg>
      <pc:sldChg chg="modSp add mod">
        <pc:chgData name="luis cleto" userId="a76db6c301978307" providerId="LiveId" clId="{F363F7C1-065B-451A-A166-1E347CE2C628}" dt="2023-09-14T14:49:33.126" v="2093" actId="20577"/>
        <pc:sldMkLst>
          <pc:docMk/>
          <pc:sldMk cId="30776925" sldId="745"/>
        </pc:sldMkLst>
      </pc:sldChg>
      <pc:sldChg chg="modSp add mod setBg">
        <pc:chgData name="luis cleto" userId="a76db6c301978307" providerId="LiveId" clId="{F363F7C1-065B-451A-A166-1E347CE2C628}" dt="2023-09-14T13:55:45.255" v="2026" actId="1076"/>
        <pc:sldMkLst>
          <pc:docMk/>
          <pc:sldMk cId="354671358" sldId="746"/>
        </pc:sldMkLst>
      </pc:sldChg>
      <pc:sldChg chg="modSp add mod setBg">
        <pc:chgData name="luis cleto" userId="a76db6c301978307" providerId="LiveId" clId="{F363F7C1-065B-451A-A166-1E347CE2C628}" dt="2023-09-14T15:06:29.627" v="2611" actId="20577"/>
        <pc:sldMkLst>
          <pc:docMk/>
          <pc:sldMk cId="1592382391" sldId="747"/>
        </pc:sldMkLst>
      </pc:sldChg>
      <pc:sldChg chg="modSp add mod setBg">
        <pc:chgData name="luis cleto" userId="a76db6c301978307" providerId="LiveId" clId="{F363F7C1-065B-451A-A166-1E347CE2C628}" dt="2023-09-14T15:15:54.657" v="2726" actId="14100"/>
        <pc:sldMkLst>
          <pc:docMk/>
          <pc:sldMk cId="3614921806" sldId="748"/>
        </pc:sldMkLst>
      </pc:sldChg>
      <pc:sldChg chg="modSp add mod modClrScheme chgLayout">
        <pc:chgData name="luis cleto" userId="a76db6c301978307" providerId="LiveId" clId="{F363F7C1-065B-451A-A166-1E347CE2C628}" dt="2023-09-14T15:15:02.824" v="2722"/>
        <pc:sldMkLst>
          <pc:docMk/>
          <pc:sldMk cId="3156943447" sldId="890"/>
        </pc:sldMkLst>
      </pc:sldChg>
      <pc:sldChg chg="modSp add mod setBg modClrScheme chgLayout">
        <pc:chgData name="luis cleto" userId="a76db6c301978307" providerId="LiveId" clId="{F363F7C1-065B-451A-A166-1E347CE2C628}" dt="2023-09-14T15:24:09.957" v="2869" actId="1076"/>
        <pc:sldMkLst>
          <pc:docMk/>
          <pc:sldMk cId="2316213921" sldId="891"/>
        </pc:sldMkLst>
      </pc:sldChg>
      <pc:sldChg chg="modSp add setBg">
        <pc:chgData name="luis cleto" userId="a76db6c301978307" providerId="LiveId" clId="{F363F7C1-065B-451A-A166-1E347CE2C628}" dt="2023-09-14T13:46:04.442" v="1903" actId="313"/>
        <pc:sldMkLst>
          <pc:docMk/>
          <pc:sldMk cId="2113227388" sldId="945"/>
        </pc:sldMkLst>
      </pc:sldChg>
      <pc:sldChg chg="modSp add mod setBg">
        <pc:chgData name="luis cleto" userId="a76db6c301978307" providerId="LiveId" clId="{F363F7C1-065B-451A-A166-1E347CE2C628}" dt="2023-09-14T15:01:41.052" v="2524" actId="20577"/>
        <pc:sldMkLst>
          <pc:docMk/>
          <pc:sldMk cId="898027178" sldId="946"/>
        </pc:sldMkLst>
      </pc:sldChg>
      <pc:sldChg chg="modSp add mod setBg">
        <pc:chgData name="luis cleto" userId="a76db6c301978307" providerId="LiveId" clId="{F363F7C1-065B-451A-A166-1E347CE2C628}" dt="2023-09-14T14:56:59.760" v="2306" actId="1076"/>
        <pc:sldMkLst>
          <pc:docMk/>
          <pc:sldMk cId="1745161936" sldId="947"/>
        </pc:sldMkLst>
      </pc:sldChg>
      <pc:sldChg chg="modSp add mod setBg">
        <pc:chgData name="luis cleto" userId="a76db6c301978307" providerId="LiveId" clId="{F363F7C1-065B-451A-A166-1E347CE2C628}" dt="2023-09-14T15:22:20.053" v="2861" actId="1076"/>
        <pc:sldMkLst>
          <pc:docMk/>
          <pc:sldMk cId="1003059054" sldId="948"/>
        </pc:sldMkLst>
      </pc:sldChg>
      <pc:sldChg chg="add">
        <pc:chgData name="luis cleto" userId="a76db6c301978307" providerId="LiveId" clId="{F363F7C1-065B-451A-A166-1E347CE2C628}" dt="2023-09-14T15:09:29.380" v="2698"/>
        <pc:sldMkLst>
          <pc:docMk/>
          <pc:sldMk cId="1346079432" sldId="957"/>
        </pc:sldMkLst>
      </pc:sldChg>
      <pc:sldChg chg="modSp add mod setBg modClrScheme chgLayout">
        <pc:chgData name="luis cleto" userId="a76db6c301978307" providerId="LiveId" clId="{F363F7C1-065B-451A-A166-1E347CE2C628}" dt="2023-09-14T15:26:00.397" v="2885" actId="1076"/>
        <pc:sldMkLst>
          <pc:docMk/>
          <pc:sldMk cId="450770454" sldId="1022"/>
        </pc:sldMkLst>
      </pc:sldChg>
      <pc:sldChg chg="addSp modSp add mod">
        <pc:chgData name="luis cleto" userId="a76db6c301978307" providerId="LiveId" clId="{F363F7C1-065B-451A-A166-1E347CE2C628}" dt="2023-09-14T15:29:48.316" v="2971" actId="1076"/>
        <pc:sldMkLst>
          <pc:docMk/>
          <pc:sldMk cId="1331825823" sldId="1027"/>
        </pc:sldMkLst>
      </pc:sldChg>
      <pc:sldChg chg="add">
        <pc:chgData name="luis cleto" userId="a76db6c301978307" providerId="LiveId" clId="{F363F7C1-065B-451A-A166-1E347CE2C628}" dt="2023-09-14T15:25:24.352" v="2878"/>
        <pc:sldMkLst>
          <pc:docMk/>
          <pc:sldMk cId="611839016" sldId="1028"/>
        </pc:sldMkLst>
      </pc:sldChg>
      <pc:sldChg chg="add">
        <pc:chgData name="luis cleto" userId="a76db6c301978307" providerId="LiveId" clId="{F363F7C1-065B-451A-A166-1E347CE2C628}" dt="2023-09-14T15:25:25.203" v="2879"/>
        <pc:sldMkLst>
          <pc:docMk/>
          <pc:sldMk cId="184533609" sldId="1029"/>
        </pc:sldMkLst>
      </pc:sldChg>
      <pc:sldChg chg="modSp add mod setBg">
        <pc:chgData name="luis cleto" userId="a76db6c301978307" providerId="LiveId" clId="{F363F7C1-065B-451A-A166-1E347CE2C628}" dt="2023-09-14T13:45:54.147" v="1901" actId="1076"/>
        <pc:sldMkLst>
          <pc:docMk/>
          <pc:sldMk cId="948878942" sldId="1059"/>
        </pc:sldMkLst>
      </pc:sldChg>
      <pc:sldChg chg="modSp add mod setBg">
        <pc:chgData name="luis cleto" userId="a76db6c301978307" providerId="LiveId" clId="{F363F7C1-065B-451A-A166-1E347CE2C628}" dt="2023-09-14T13:53:44.451" v="1995" actId="1076"/>
        <pc:sldMkLst>
          <pc:docMk/>
          <pc:sldMk cId="963160095" sldId="1061"/>
        </pc:sldMkLst>
      </pc:sldChg>
      <pc:sldChg chg="modSp add mod setBg">
        <pc:chgData name="luis cleto" userId="a76db6c301978307" providerId="LiveId" clId="{F363F7C1-065B-451A-A166-1E347CE2C628}" dt="2023-09-14T13:52:36.792" v="1947" actId="1076"/>
        <pc:sldMkLst>
          <pc:docMk/>
          <pc:sldMk cId="3707794066" sldId="1062"/>
        </pc:sldMkLst>
      </pc:sldChg>
      <pc:sldChg chg="modSp add mod setBg">
        <pc:chgData name="luis cleto" userId="a76db6c301978307" providerId="LiveId" clId="{F363F7C1-065B-451A-A166-1E347CE2C628}" dt="2023-09-14T13:54:58.475" v="2019" actId="20577"/>
        <pc:sldMkLst>
          <pc:docMk/>
          <pc:sldMk cId="1660440618" sldId="1063"/>
        </pc:sldMkLst>
      </pc:sldChg>
      <pc:sldChg chg="modSp add mod setBg">
        <pc:chgData name="luis cleto" userId="a76db6c301978307" providerId="LiveId" clId="{F363F7C1-065B-451A-A166-1E347CE2C628}" dt="2023-09-14T15:02:22.508" v="2532" actId="20577"/>
        <pc:sldMkLst>
          <pc:docMk/>
          <pc:sldMk cId="3436079533" sldId="1067"/>
        </pc:sldMkLst>
      </pc:sldChg>
      <pc:sldChg chg="modSp add mod modClrScheme chgLayout">
        <pc:chgData name="luis cleto" userId="a76db6c301978307" providerId="LiveId" clId="{F363F7C1-065B-451A-A166-1E347CE2C628}" dt="2023-09-14T11:41:18.313" v="29" actId="207"/>
        <pc:sldMkLst>
          <pc:docMk/>
          <pc:sldMk cId="290194569" sldId="1074"/>
        </pc:sldMkLst>
      </pc:sldChg>
      <pc:sldChg chg="modSp add mod setBg">
        <pc:chgData name="luis cleto" userId="a76db6c301978307" providerId="LiveId" clId="{F363F7C1-065B-451A-A166-1E347CE2C628}" dt="2023-09-14T15:08:57.489" v="2696" actId="207"/>
        <pc:sldMkLst>
          <pc:docMk/>
          <pc:sldMk cId="4209202214" sldId="1223"/>
        </pc:sldMkLst>
      </pc:sldChg>
      <pc:sldChg chg="add">
        <pc:chgData name="luis cleto" userId="a76db6c301978307" providerId="LiveId" clId="{F363F7C1-065B-451A-A166-1E347CE2C628}" dt="2023-09-14T15:09:27.908" v="2697"/>
        <pc:sldMkLst>
          <pc:docMk/>
          <pc:sldMk cId="1806974623" sldId="1224"/>
        </pc:sldMkLst>
      </pc:sldChg>
      <pc:sldChg chg="modSp add mod modClrScheme chgLayout">
        <pc:chgData name="luis cleto" userId="a76db6c301978307" providerId="LiveId" clId="{F363F7C1-065B-451A-A166-1E347CE2C628}" dt="2023-09-14T15:19:40.840" v="2810" actId="14100"/>
        <pc:sldMkLst>
          <pc:docMk/>
          <pc:sldMk cId="3656468362" sldId="1227"/>
        </pc:sldMkLst>
      </pc:sldChg>
      <pc:sldChg chg="modSp add mod ord">
        <pc:chgData name="luis cleto" userId="a76db6c301978307" providerId="LiveId" clId="{F363F7C1-065B-451A-A166-1E347CE2C628}" dt="2023-09-14T13:52:30.875" v="1946"/>
        <pc:sldMkLst>
          <pc:docMk/>
          <pc:sldMk cId="3564498853" sldId="1248"/>
        </pc:sldMkLst>
      </pc:sldChg>
      <pc:sldChg chg="modSp add mod">
        <pc:chgData name="luis cleto" userId="a76db6c301978307" providerId="LiveId" clId="{F363F7C1-065B-451A-A166-1E347CE2C628}" dt="2023-09-14T15:17:50.160" v="2761" actId="20577"/>
        <pc:sldMkLst>
          <pc:docMk/>
          <pc:sldMk cId="587445790" sldId="1249"/>
        </pc:sldMkLst>
      </pc:sldChg>
      <pc:sldChg chg="add">
        <pc:chgData name="luis cleto" userId="a76db6c301978307" providerId="LiveId" clId="{F363F7C1-065B-451A-A166-1E347CE2C628}" dt="2023-09-14T11:41:41.348" v="31"/>
        <pc:sldMkLst>
          <pc:docMk/>
          <pc:sldMk cId="3682275821" sldId="1256"/>
        </pc:sldMkLst>
      </pc:sldChg>
      <pc:sldChg chg="modSp add mod modClrScheme chgLayout">
        <pc:chgData name="luis cleto" userId="a76db6c301978307" providerId="LiveId" clId="{F363F7C1-065B-451A-A166-1E347CE2C628}" dt="2023-09-14T13:32:51.054" v="1492" actId="20577"/>
        <pc:sldMkLst>
          <pc:docMk/>
          <pc:sldMk cId="2362030827" sldId="1257"/>
        </pc:sldMkLst>
      </pc:sldChg>
      <pc:sldChg chg="add">
        <pc:chgData name="luis cleto" userId="a76db6c301978307" providerId="LiveId" clId="{F363F7C1-065B-451A-A166-1E347CE2C628}" dt="2023-09-14T15:22:24.003" v="2862"/>
        <pc:sldMkLst>
          <pc:docMk/>
          <pc:sldMk cId="4094436191" sldId="1262"/>
        </pc:sldMkLst>
      </pc:sldChg>
      <pc:sldChg chg="add del">
        <pc:chgData name="luis cleto" userId="a76db6c301978307" providerId="LiveId" clId="{F363F7C1-065B-451A-A166-1E347CE2C628}" dt="2023-09-14T12:18:56.990" v="1000" actId="2696"/>
        <pc:sldMkLst>
          <pc:docMk/>
          <pc:sldMk cId="4276909217" sldId="1298"/>
        </pc:sldMkLst>
      </pc:sldChg>
      <pc:sldChg chg="add del">
        <pc:chgData name="luis cleto" userId="a76db6c301978307" providerId="LiveId" clId="{F363F7C1-065B-451A-A166-1E347CE2C628}" dt="2023-09-14T15:20:34.818" v="2812" actId="2696"/>
        <pc:sldMkLst>
          <pc:docMk/>
          <pc:sldMk cId="839772422" sldId="1312"/>
        </pc:sldMkLst>
      </pc:sldChg>
    </pc:docChg>
  </pc:docChgLst>
  <pc:docChgLst>
    <pc:chgData name="luis cleto" userId="a76db6c301978307" providerId="LiveId" clId="{D01A6F11-8D9D-4EA9-AB2C-00AE41D1268D}"/>
    <pc:docChg chg="undo custSel addSld delSld modSld">
      <pc:chgData name="luis cleto" userId="a76db6c301978307" providerId="LiveId" clId="{D01A6F11-8D9D-4EA9-AB2C-00AE41D1268D}" dt="2024-05-02T13:42:29.832" v="318" actId="2696"/>
      <pc:docMkLst>
        <pc:docMk/>
      </pc:docMkLst>
      <pc:sldChg chg="addSp modSp new mod">
        <pc:chgData name="luis cleto" userId="a76db6c301978307" providerId="LiveId" clId="{D01A6F11-8D9D-4EA9-AB2C-00AE41D1268D}" dt="2024-05-02T13:39:01.683" v="275" actId="5793"/>
        <pc:sldMkLst>
          <pc:docMk/>
          <pc:sldMk cId="1337478122" sldId="1431"/>
        </pc:sldMkLst>
      </pc:sldChg>
      <pc:sldChg chg="addSp modSp new mod">
        <pc:chgData name="luis cleto" userId="a76db6c301978307" providerId="LiveId" clId="{D01A6F11-8D9D-4EA9-AB2C-00AE41D1268D}" dt="2024-05-02T13:39:30.028" v="277" actId="1076"/>
        <pc:sldMkLst>
          <pc:docMk/>
          <pc:sldMk cId="3254652148" sldId="1432"/>
        </pc:sldMkLst>
      </pc:sldChg>
      <pc:sldChg chg="addSp modSp new del mod">
        <pc:chgData name="luis cleto" userId="a76db6c301978307" providerId="LiveId" clId="{D01A6F11-8D9D-4EA9-AB2C-00AE41D1268D}" dt="2024-05-02T13:39:35.405" v="278" actId="2696"/>
        <pc:sldMkLst>
          <pc:docMk/>
          <pc:sldMk cId="3229315386" sldId="1433"/>
        </pc:sldMkLst>
      </pc:sldChg>
      <pc:sldChg chg="addSp modSp new mod">
        <pc:chgData name="luis cleto" userId="a76db6c301978307" providerId="LiveId" clId="{D01A6F11-8D9D-4EA9-AB2C-00AE41D1268D}" dt="2024-05-02T13:42:11.736" v="316" actId="20577"/>
        <pc:sldMkLst>
          <pc:docMk/>
          <pc:sldMk cId="2407003448" sldId="1434"/>
        </pc:sldMkLst>
      </pc:sldChg>
      <pc:sldChg chg="addSp modSp new del mod">
        <pc:chgData name="luis cleto" userId="a76db6c301978307" providerId="LiveId" clId="{D01A6F11-8D9D-4EA9-AB2C-00AE41D1268D}" dt="2024-05-02T13:42:19.282" v="317" actId="2696"/>
        <pc:sldMkLst>
          <pc:docMk/>
          <pc:sldMk cId="3424011142" sldId="1435"/>
        </pc:sldMkLst>
      </pc:sldChg>
      <pc:sldChg chg="new del">
        <pc:chgData name="luis cleto" userId="a76db6c301978307" providerId="LiveId" clId="{D01A6F11-8D9D-4EA9-AB2C-00AE41D1268D}" dt="2024-05-02T13:42:29.832" v="318" actId="2696"/>
        <pc:sldMkLst>
          <pc:docMk/>
          <pc:sldMk cId="2336528571" sldId="1436"/>
        </pc:sldMkLst>
      </pc:sldChg>
      <pc:sldChg chg="new del">
        <pc:chgData name="luis cleto" userId="a76db6c301978307" providerId="LiveId" clId="{D01A6F11-8D9D-4EA9-AB2C-00AE41D1268D}" dt="2024-05-02T13:42:29.832" v="318" actId="2696"/>
        <pc:sldMkLst>
          <pc:docMk/>
          <pc:sldMk cId="3648316637" sldId="1437"/>
        </pc:sldMkLst>
      </pc:sldChg>
    </pc:docChg>
  </pc:docChgLst>
  <pc:docChgLst>
    <pc:chgData name="luis cleto" userId="a76db6c301978307" providerId="LiveId" clId="{7209D87E-9144-41BC-A611-730B8AC80B4B}"/>
    <pc:docChg chg="custSel modSld sldOrd">
      <pc:chgData name="luis cleto" userId="a76db6c301978307" providerId="LiveId" clId="{7209D87E-9144-41BC-A611-730B8AC80B4B}" dt="2023-10-31T11:48:54.889" v="929" actId="20577"/>
      <pc:docMkLst>
        <pc:docMk/>
      </pc:docMkLst>
      <pc:sldChg chg="modSp mod">
        <pc:chgData name="luis cleto" userId="a76db6c301978307" providerId="LiveId" clId="{7209D87E-9144-41BC-A611-730B8AC80B4B}" dt="2023-10-31T11:27:49.578" v="541" actId="20577"/>
        <pc:sldMkLst>
          <pc:docMk/>
          <pc:sldMk cId="3958212005" sldId="257"/>
        </pc:sldMkLst>
      </pc:sldChg>
      <pc:sldChg chg="modSp">
        <pc:chgData name="luis cleto" userId="a76db6c301978307" providerId="LiveId" clId="{7209D87E-9144-41BC-A611-730B8AC80B4B}" dt="2023-10-31T11:38:45.215" v="777" actId="12100"/>
        <pc:sldMkLst>
          <pc:docMk/>
          <pc:sldMk cId="3938479629" sldId="262"/>
        </pc:sldMkLst>
      </pc:sldChg>
      <pc:sldChg chg="modSp">
        <pc:chgData name="luis cleto" userId="a76db6c301978307" providerId="LiveId" clId="{7209D87E-9144-41BC-A611-730B8AC80B4B}" dt="2023-10-31T11:39:27.980" v="778" actId="12100"/>
        <pc:sldMkLst>
          <pc:docMk/>
          <pc:sldMk cId="2402874447" sldId="264"/>
        </pc:sldMkLst>
      </pc:sldChg>
      <pc:sldChg chg="modSp mod">
        <pc:chgData name="luis cleto" userId="a76db6c301978307" providerId="LiveId" clId="{7209D87E-9144-41BC-A611-730B8AC80B4B}" dt="2023-10-31T11:35:58.120" v="774" actId="1076"/>
        <pc:sldMkLst>
          <pc:docMk/>
          <pc:sldMk cId="1754062350" sldId="584"/>
        </pc:sldMkLst>
      </pc:sldChg>
      <pc:sldChg chg="delSp modSp mod delDesignElem chgLayout">
        <pc:chgData name="luis cleto" userId="a76db6c301978307" providerId="LiveId" clId="{7209D87E-9144-41BC-A611-730B8AC80B4B}" dt="2023-10-31T11:35:46.508" v="772" actId="1076"/>
        <pc:sldMkLst>
          <pc:docMk/>
          <pc:sldMk cId="2281024922" sldId="609"/>
        </pc:sldMkLst>
      </pc:sldChg>
      <pc:sldChg chg="delSp modSp mod delDesignElem chgLayout">
        <pc:chgData name="luis cleto" userId="a76db6c301978307" providerId="LiveId" clId="{7209D87E-9144-41BC-A611-730B8AC80B4B}" dt="2023-10-31T11:36:08.794" v="776" actId="1076"/>
        <pc:sldMkLst>
          <pc:docMk/>
          <pc:sldMk cId="3538516382" sldId="618"/>
        </pc:sldMkLst>
      </pc:sldChg>
      <pc:sldChg chg="modSp mod">
        <pc:chgData name="luis cleto" userId="a76db6c301978307" providerId="LiveId" clId="{7209D87E-9144-41BC-A611-730B8AC80B4B}" dt="2023-10-31T11:42:45.379" v="782" actId="207"/>
        <pc:sldMkLst>
          <pc:docMk/>
          <pc:sldMk cId="3453717219" sldId="743"/>
        </pc:sldMkLst>
      </pc:sldChg>
      <pc:sldChg chg="modSp mod">
        <pc:chgData name="luis cleto" userId="a76db6c301978307" providerId="LiveId" clId="{7209D87E-9144-41BC-A611-730B8AC80B4B}" dt="2023-10-31T11:45:12.099" v="825" actId="207"/>
        <pc:sldMkLst>
          <pc:docMk/>
          <pc:sldMk cId="3614921806" sldId="748"/>
        </pc:sldMkLst>
      </pc:sldChg>
      <pc:sldChg chg="modSp mod">
        <pc:chgData name="luis cleto" userId="a76db6c301978307" providerId="LiveId" clId="{7209D87E-9144-41BC-A611-730B8AC80B4B}" dt="2023-10-31T11:44:01.163" v="784" actId="1076"/>
        <pc:sldMkLst>
          <pc:docMk/>
          <pc:sldMk cId="898027178" sldId="946"/>
        </pc:sldMkLst>
      </pc:sldChg>
      <pc:sldChg chg="modSp mod">
        <pc:chgData name="luis cleto" userId="a76db6c301978307" providerId="LiveId" clId="{7209D87E-9144-41BC-A611-730B8AC80B4B}" dt="2023-10-31T11:44:23.367" v="824" actId="20577"/>
        <pc:sldMkLst>
          <pc:docMk/>
          <pc:sldMk cId="3436079533" sldId="1067"/>
        </pc:sldMkLst>
      </pc:sldChg>
      <pc:sldChg chg="modSp mod">
        <pc:chgData name="luis cleto" userId="a76db6c301978307" providerId="LiveId" clId="{7209D87E-9144-41BC-A611-730B8AC80B4B}" dt="2023-10-31T11:48:12.916" v="917" actId="1076"/>
        <pc:sldMkLst>
          <pc:docMk/>
          <pc:sldMk cId="3656468362" sldId="1227"/>
        </pc:sldMkLst>
      </pc:sldChg>
      <pc:sldChg chg="modSp mod ord">
        <pc:chgData name="luis cleto" userId="a76db6c301978307" providerId="LiveId" clId="{7209D87E-9144-41BC-A611-730B8AC80B4B}" dt="2023-10-31T11:48:54.889" v="929" actId="20577"/>
        <pc:sldMkLst>
          <pc:docMk/>
          <pc:sldMk cId="587445790" sldId="1249"/>
        </pc:sldMkLst>
      </pc:sldChg>
      <pc:sldChg chg="modSp mod ord">
        <pc:chgData name="luis cleto" userId="a76db6c301978307" providerId="LiveId" clId="{7209D87E-9144-41BC-A611-730B8AC80B4B}" dt="2023-10-31T11:35:24.762" v="770" actId="20577"/>
        <pc:sldMkLst>
          <pc:docMk/>
          <pc:sldMk cId="538509390" sldId="1405"/>
        </pc:sldMkLst>
      </pc:sldChg>
      <pc:sldChg chg="modSp mod">
        <pc:chgData name="luis cleto" userId="a76db6c301978307" providerId="LiveId" clId="{7209D87E-9144-41BC-A611-730B8AC80B4B}" dt="2023-10-31T11:43:06.050" v="783" actId="1076"/>
        <pc:sldMkLst>
          <pc:docMk/>
          <pc:sldMk cId="4126888597" sldId="1422"/>
        </pc:sldMkLst>
      </pc:sldChg>
      <pc:sldChg chg="modSp mod">
        <pc:chgData name="luis cleto" userId="a76db6c301978307" providerId="LiveId" clId="{7209D87E-9144-41BC-A611-730B8AC80B4B}" dt="2023-10-31T11:46:37.119" v="862" actId="1076"/>
        <pc:sldMkLst>
          <pc:docMk/>
          <pc:sldMk cId="1821230870" sldId="1427"/>
        </pc:sldMkLst>
      </pc:sldChg>
    </pc:docChg>
  </pc:docChgLst>
  <pc:docChgLst>
    <pc:chgData name="luis cleto" userId="a76db6c301978307" providerId="LiveId" clId="{3C192948-F705-4753-906A-44220912733B}"/>
    <pc:docChg chg="custSel addSld delSld modSld sldOrd">
      <pc:chgData name="luis cleto" userId="a76db6c301978307" providerId="LiveId" clId="{3C192948-F705-4753-906A-44220912733B}" dt="2024-09-06T18:16:24.965" v="385" actId="1076"/>
      <pc:docMkLst>
        <pc:docMk/>
      </pc:docMkLst>
      <pc:sldChg chg="modSp mod ord">
        <pc:chgData name="luis cleto" userId="a76db6c301978307" providerId="LiveId" clId="{3C192948-F705-4753-906A-44220912733B}" dt="2024-09-06T17:50:14.387" v="65" actId="20577"/>
        <pc:sldMkLst>
          <pc:docMk/>
          <pc:sldMk cId="3958212005" sldId="257"/>
        </pc:sldMkLst>
      </pc:sldChg>
      <pc:sldChg chg="modSp mod">
        <pc:chgData name="luis cleto" userId="a76db6c301978307" providerId="LiveId" clId="{3C192948-F705-4753-906A-44220912733B}" dt="2024-09-06T17:58:57.147" v="167" actId="1076"/>
        <pc:sldMkLst>
          <pc:docMk/>
          <pc:sldMk cId="1754062350" sldId="584"/>
        </pc:sldMkLst>
      </pc:sldChg>
      <pc:sldChg chg="ord">
        <pc:chgData name="luis cleto" userId="a76db6c301978307" providerId="LiveId" clId="{3C192948-F705-4753-906A-44220912733B}" dt="2024-09-06T18:14:57.921" v="353"/>
        <pc:sldMkLst>
          <pc:docMk/>
          <pc:sldMk cId="2833103343" sldId="597"/>
        </pc:sldMkLst>
      </pc:sldChg>
      <pc:sldChg chg="modSp mod">
        <pc:chgData name="luis cleto" userId="a76db6c301978307" providerId="LiveId" clId="{3C192948-F705-4753-906A-44220912733B}" dt="2024-09-06T17:59:38.283" v="196" actId="20577"/>
        <pc:sldMkLst>
          <pc:docMk/>
          <pc:sldMk cId="3538516382" sldId="618"/>
        </pc:sldMkLst>
      </pc:sldChg>
      <pc:sldChg chg="modSp mod">
        <pc:chgData name="luis cleto" userId="a76db6c301978307" providerId="LiveId" clId="{3C192948-F705-4753-906A-44220912733B}" dt="2024-09-06T18:05:01.679" v="223" actId="1076"/>
        <pc:sldMkLst>
          <pc:docMk/>
          <pc:sldMk cId="3156943447" sldId="890"/>
        </pc:sldMkLst>
      </pc:sldChg>
      <pc:sldChg chg="modSp mod">
        <pc:chgData name="luis cleto" userId="a76db6c301978307" providerId="LiveId" clId="{3C192948-F705-4753-906A-44220912733B}" dt="2024-09-06T18:00:49.668" v="201" actId="1076"/>
        <pc:sldMkLst>
          <pc:docMk/>
          <pc:sldMk cId="2113227388" sldId="945"/>
        </pc:sldMkLst>
      </pc:sldChg>
      <pc:sldChg chg="modSp mod">
        <pc:chgData name="luis cleto" userId="a76db6c301978307" providerId="LiveId" clId="{3C192948-F705-4753-906A-44220912733B}" dt="2024-09-06T18:03:03.829" v="205" actId="1076"/>
        <pc:sldMkLst>
          <pc:docMk/>
          <pc:sldMk cId="898027178" sldId="946"/>
        </pc:sldMkLst>
      </pc:sldChg>
      <pc:sldChg chg="modSp mod">
        <pc:chgData name="luis cleto" userId="a76db6c301978307" providerId="LiveId" clId="{3C192948-F705-4753-906A-44220912733B}" dt="2024-09-06T18:02:49.975" v="203" actId="1076"/>
        <pc:sldMkLst>
          <pc:docMk/>
          <pc:sldMk cId="1745161936" sldId="947"/>
        </pc:sldMkLst>
      </pc:sldChg>
      <pc:sldChg chg="modSp mod">
        <pc:chgData name="luis cleto" userId="a76db6c301978307" providerId="LiveId" clId="{3C192948-F705-4753-906A-44220912733B}" dt="2024-09-06T18:08:05.918" v="255" actId="1076"/>
        <pc:sldMkLst>
          <pc:docMk/>
          <pc:sldMk cId="1003059054" sldId="948"/>
        </pc:sldMkLst>
      </pc:sldChg>
      <pc:sldChg chg="modSp mod">
        <pc:chgData name="luis cleto" userId="a76db6c301978307" providerId="LiveId" clId="{3C192948-F705-4753-906A-44220912733B}" dt="2024-09-06T18:12:01.932" v="307" actId="255"/>
        <pc:sldMkLst>
          <pc:docMk/>
          <pc:sldMk cId="450770454" sldId="1022"/>
        </pc:sldMkLst>
      </pc:sldChg>
      <pc:sldChg chg="ord">
        <pc:chgData name="luis cleto" userId="a76db6c301978307" providerId="LiveId" clId="{3C192948-F705-4753-906A-44220912733B}" dt="2024-09-06T17:57:06.645" v="89"/>
        <pc:sldMkLst>
          <pc:docMk/>
          <pc:sldMk cId="4086211448" sldId="1025"/>
        </pc:sldMkLst>
      </pc:sldChg>
      <pc:sldChg chg="modSp mod">
        <pc:chgData name="luis cleto" userId="a76db6c301978307" providerId="LiveId" clId="{3C192948-F705-4753-906A-44220912733B}" dt="2024-09-06T18:04:23.915" v="221" actId="1076"/>
        <pc:sldMkLst>
          <pc:docMk/>
          <pc:sldMk cId="4209202214" sldId="1223"/>
        </pc:sldMkLst>
      </pc:sldChg>
      <pc:sldChg chg="del">
        <pc:chgData name="luis cleto" userId="a76db6c301978307" providerId="LiveId" clId="{3C192948-F705-4753-906A-44220912733B}" dt="2024-09-06T18:12:23.916" v="308" actId="2696"/>
        <pc:sldMkLst>
          <pc:docMk/>
          <pc:sldMk cId="3441874526" sldId="1391"/>
        </pc:sldMkLst>
      </pc:sldChg>
      <pc:sldChg chg="del">
        <pc:chgData name="luis cleto" userId="a76db6c301978307" providerId="LiveId" clId="{3C192948-F705-4753-906A-44220912733B}" dt="2024-09-06T17:50:54.392" v="81" actId="2696"/>
        <pc:sldMkLst>
          <pc:docMk/>
          <pc:sldMk cId="1650973070" sldId="1397"/>
        </pc:sldMkLst>
      </pc:sldChg>
      <pc:sldChg chg="del">
        <pc:chgData name="luis cleto" userId="a76db6c301978307" providerId="LiveId" clId="{3C192948-F705-4753-906A-44220912733B}" dt="2024-09-06T18:10:26.708" v="263" actId="2696"/>
        <pc:sldMkLst>
          <pc:docMk/>
          <pc:sldMk cId="3653047734" sldId="1399"/>
        </pc:sldMkLst>
      </pc:sldChg>
      <pc:sldChg chg="del">
        <pc:chgData name="luis cleto" userId="a76db6c301978307" providerId="LiveId" clId="{3C192948-F705-4753-906A-44220912733B}" dt="2024-09-06T18:12:23.916" v="308" actId="2696"/>
        <pc:sldMkLst>
          <pc:docMk/>
          <pc:sldMk cId="8660919" sldId="1400"/>
        </pc:sldMkLst>
      </pc:sldChg>
      <pc:sldChg chg="addSp delSp modSp del mod setBg">
        <pc:chgData name="luis cleto" userId="a76db6c301978307" providerId="LiveId" clId="{3C192948-F705-4753-906A-44220912733B}" dt="2024-09-06T18:10:23.407" v="262" actId="2696"/>
        <pc:sldMkLst>
          <pc:docMk/>
          <pc:sldMk cId="2609257546" sldId="1403"/>
        </pc:sldMkLst>
      </pc:sldChg>
      <pc:sldChg chg="del">
        <pc:chgData name="luis cleto" userId="a76db6c301978307" providerId="LiveId" clId="{3C192948-F705-4753-906A-44220912733B}" dt="2024-09-06T17:57:33.634" v="91" actId="2696"/>
        <pc:sldMkLst>
          <pc:docMk/>
          <pc:sldMk cId="538509390" sldId="1405"/>
        </pc:sldMkLst>
      </pc:sldChg>
      <pc:sldChg chg="del">
        <pc:chgData name="luis cleto" userId="a76db6c301978307" providerId="LiveId" clId="{3C192948-F705-4753-906A-44220912733B}" dt="2024-09-06T17:57:09.484" v="90" actId="2696"/>
        <pc:sldMkLst>
          <pc:docMk/>
          <pc:sldMk cId="2567626340" sldId="1412"/>
        </pc:sldMkLst>
      </pc:sldChg>
      <pc:sldChg chg="del">
        <pc:chgData name="luis cleto" userId="a76db6c301978307" providerId="LiveId" clId="{3C192948-F705-4753-906A-44220912733B}" dt="2024-09-06T18:11:32.331" v="306" actId="2696"/>
        <pc:sldMkLst>
          <pc:docMk/>
          <pc:sldMk cId="2726797552" sldId="1419"/>
        </pc:sldMkLst>
      </pc:sldChg>
      <pc:sldChg chg="modSp mod">
        <pc:chgData name="luis cleto" userId="a76db6c301978307" providerId="LiveId" clId="{3C192948-F705-4753-906A-44220912733B}" dt="2024-09-06T18:07:23.678" v="253" actId="20577"/>
        <pc:sldMkLst>
          <pc:docMk/>
          <pc:sldMk cId="1821230870" sldId="1427"/>
        </pc:sldMkLst>
      </pc:sldChg>
      <pc:sldChg chg="modSp mod">
        <pc:chgData name="luis cleto" userId="a76db6c301978307" providerId="LiveId" clId="{3C192948-F705-4753-906A-44220912733B}" dt="2024-09-06T18:08:21.278" v="256" actId="1076"/>
        <pc:sldMkLst>
          <pc:docMk/>
          <pc:sldMk cId="2610005530" sldId="1429"/>
        </pc:sldMkLst>
      </pc:sldChg>
      <pc:sldChg chg="ord">
        <pc:chgData name="luis cleto" userId="a76db6c301978307" providerId="LiveId" clId="{3C192948-F705-4753-906A-44220912733B}" dt="2024-09-06T17:48:26.270" v="32"/>
        <pc:sldMkLst>
          <pc:docMk/>
          <pc:sldMk cId="220982256" sldId="1430"/>
        </pc:sldMkLst>
      </pc:sldChg>
      <pc:sldChg chg="modSp mod">
        <pc:chgData name="luis cleto" userId="a76db6c301978307" providerId="LiveId" clId="{3C192948-F705-4753-906A-44220912733B}" dt="2024-09-06T18:13:58.772" v="338" actId="20577"/>
        <pc:sldMkLst>
          <pc:docMk/>
          <pc:sldMk cId="1337478122" sldId="1431"/>
        </pc:sldMkLst>
      </pc:sldChg>
      <pc:sldChg chg="modSp mod">
        <pc:chgData name="luis cleto" userId="a76db6c301978307" providerId="LiveId" clId="{3C192948-F705-4753-906A-44220912733B}" dt="2024-09-06T18:14:30.973" v="345" actId="20577"/>
        <pc:sldMkLst>
          <pc:docMk/>
          <pc:sldMk cId="3254652148" sldId="1432"/>
        </pc:sldMkLst>
      </pc:sldChg>
      <pc:sldChg chg="modSp mod">
        <pc:chgData name="luis cleto" userId="a76db6c301978307" providerId="LiveId" clId="{3C192948-F705-4753-906A-44220912733B}" dt="2024-09-06T18:14:54.336" v="351" actId="1076"/>
        <pc:sldMkLst>
          <pc:docMk/>
          <pc:sldMk cId="2407003448" sldId="1434"/>
        </pc:sldMkLst>
      </pc:sldChg>
      <pc:sldChg chg="addSp delSp modSp new mod setBg setClrOvrMap delDesignElem chgLayout">
        <pc:chgData name="luis cleto" userId="a76db6c301978307" providerId="LiveId" clId="{3C192948-F705-4753-906A-44220912733B}" dt="2024-09-06T17:50:47.260" v="80" actId="1076"/>
        <pc:sldMkLst>
          <pc:docMk/>
          <pc:sldMk cId="1143871618" sldId="1435"/>
        </pc:sldMkLst>
      </pc:sldChg>
      <pc:sldChg chg="modSp mod">
        <pc:chgData name="luis cleto" userId="a76db6c301978307" providerId="LiveId" clId="{3C192948-F705-4753-906A-44220912733B}" dt="2024-09-06T17:48:23.190" v="30" actId="20577"/>
        <pc:sldMkLst>
          <pc:docMk/>
          <pc:sldMk cId="302618691" sldId="1603"/>
        </pc:sldMkLst>
      </pc:sldChg>
      <pc:sldChg chg="addSp modSp new mod modAnim">
        <pc:chgData name="luis cleto" userId="a76db6c301978307" providerId="LiveId" clId="{3C192948-F705-4753-906A-44220912733B}" dt="2024-09-06T17:56:22.389" v="87" actId="14100"/>
        <pc:sldMkLst>
          <pc:docMk/>
          <pc:sldMk cId="2755964403" sldId="1604"/>
        </pc:sldMkLst>
      </pc:sldChg>
      <pc:sldChg chg="delDesignElem">
        <pc:chgData name="luis cleto" userId="a76db6c301978307" providerId="LiveId" clId="{3C192948-F705-4753-906A-44220912733B}" dt="2024-09-06T18:10:02.873" v="260"/>
        <pc:sldMkLst>
          <pc:docMk/>
          <pc:sldMk cId="2688381609" sldId="1606"/>
        </pc:sldMkLst>
      </pc:sldChg>
      <pc:sldChg chg="modSp mod delDesignElem">
        <pc:chgData name="luis cleto" userId="a76db6c301978307" providerId="LiveId" clId="{3C192948-F705-4753-906A-44220912733B}" dt="2024-09-06T18:10:55.827" v="305" actId="20577"/>
        <pc:sldMkLst>
          <pc:docMk/>
          <pc:sldMk cId="3007223944" sldId="1607"/>
        </pc:sldMkLst>
      </pc:sldChg>
      <pc:sldChg chg="addSp modSp new mod">
        <pc:chgData name="luis cleto" userId="a76db6c301978307" providerId="LiveId" clId="{3C192948-F705-4753-906A-44220912733B}" dt="2024-09-06T18:16:24.965" v="385" actId="1076"/>
        <pc:sldMkLst>
          <pc:docMk/>
          <pc:sldMk cId="3053678844" sldId="1608"/>
        </pc:sldMkLst>
      </pc:sldChg>
    </pc:docChg>
  </pc:docChgLst>
  <pc:docChgLst>
    <pc:chgData name="luis cleto" userId="a76db6c301978307" providerId="LiveId" clId="{B523E923-F3DA-4B9C-8FEF-24A29656120B}"/>
    <pc:docChg chg="undo custSel modSld sldOrd">
      <pc:chgData name="luis cleto" userId="a76db6c301978307" providerId="LiveId" clId="{B523E923-F3DA-4B9C-8FEF-24A29656120B}" dt="2024-09-30T18:25:35.422" v="136" actId="20577"/>
      <pc:docMkLst>
        <pc:docMk/>
      </pc:docMkLst>
      <pc:sldChg chg="modSp mod">
        <pc:chgData name="luis cleto" userId="a76db6c301978307" providerId="LiveId" clId="{B523E923-F3DA-4B9C-8FEF-24A29656120B}" dt="2024-09-30T18:09:12.028" v="67" actId="20577"/>
        <pc:sldMkLst>
          <pc:docMk/>
          <pc:sldMk cId="2144038904" sldId="260"/>
        </pc:sldMkLst>
      </pc:sldChg>
      <pc:sldChg chg="delSp modSp mod modClrScheme delDesignElem chgLayout">
        <pc:chgData name="luis cleto" userId="a76db6c301978307" providerId="LiveId" clId="{B523E923-F3DA-4B9C-8FEF-24A29656120B}" dt="2024-09-30T18:17:36.425" v="68" actId="700"/>
        <pc:sldMkLst>
          <pc:docMk/>
          <pc:sldMk cId="3198345269" sldId="261"/>
        </pc:sldMkLst>
      </pc:sldChg>
      <pc:sldChg chg="addSp delSp modSp mod setBg modClrScheme setClrOvrMap delDesignElem chgLayout">
        <pc:chgData name="luis cleto" userId="a76db6c301978307" providerId="LiveId" clId="{B523E923-F3DA-4B9C-8FEF-24A29656120B}" dt="2024-09-30T18:18:28.248" v="73" actId="207"/>
        <pc:sldMkLst>
          <pc:docMk/>
          <pc:sldMk cId="135265140" sldId="263"/>
        </pc:sldMkLst>
      </pc:sldChg>
      <pc:sldChg chg="modSp mod">
        <pc:chgData name="luis cleto" userId="a76db6c301978307" providerId="LiveId" clId="{B523E923-F3DA-4B9C-8FEF-24A29656120B}" dt="2024-09-30T18:19:38.833" v="91" actId="20577"/>
        <pc:sldMkLst>
          <pc:docMk/>
          <pc:sldMk cId="706089989" sldId="267"/>
        </pc:sldMkLst>
      </pc:sldChg>
      <pc:sldChg chg="modSp mod">
        <pc:chgData name="luis cleto" userId="a76db6c301978307" providerId="LiveId" clId="{B523E923-F3DA-4B9C-8FEF-24A29656120B}" dt="2024-09-30T18:20:13.474" v="93" actId="207"/>
        <pc:sldMkLst>
          <pc:docMk/>
          <pc:sldMk cId="1867471888" sldId="272"/>
        </pc:sldMkLst>
      </pc:sldChg>
      <pc:sldChg chg="ord">
        <pc:chgData name="luis cleto" userId="a76db6c301978307" providerId="LiveId" clId="{B523E923-F3DA-4B9C-8FEF-24A29656120B}" dt="2024-09-30T18:07:00.437" v="32"/>
        <pc:sldMkLst>
          <pc:docMk/>
          <pc:sldMk cId="3887041446" sldId="588"/>
        </pc:sldMkLst>
      </pc:sldChg>
      <pc:sldChg chg="modSp mod">
        <pc:chgData name="luis cleto" userId="a76db6c301978307" providerId="LiveId" clId="{B523E923-F3DA-4B9C-8FEF-24A29656120B}" dt="2024-09-30T18:06:31.939" v="30" actId="20577"/>
        <pc:sldMkLst>
          <pc:docMk/>
          <pc:sldMk cId="2281024922" sldId="609"/>
        </pc:sldMkLst>
      </pc:sldChg>
      <pc:sldChg chg="modSp mod">
        <pc:chgData name="luis cleto" userId="a76db6c301978307" providerId="LiveId" clId="{B523E923-F3DA-4B9C-8FEF-24A29656120B}" dt="2024-09-30T18:24:00.662" v="125" actId="20577"/>
        <pc:sldMkLst>
          <pc:docMk/>
          <pc:sldMk cId="3117249248" sldId="742"/>
        </pc:sldMkLst>
      </pc:sldChg>
      <pc:sldChg chg="modSp mod">
        <pc:chgData name="luis cleto" userId="a76db6c301978307" providerId="LiveId" clId="{B523E923-F3DA-4B9C-8FEF-24A29656120B}" dt="2024-09-30T18:24:33.890" v="126" actId="14100"/>
        <pc:sldMkLst>
          <pc:docMk/>
          <pc:sldMk cId="963160095" sldId="1061"/>
        </pc:sldMkLst>
      </pc:sldChg>
      <pc:sldChg chg="modSp mod">
        <pc:chgData name="luis cleto" userId="a76db6c301978307" providerId="LiveId" clId="{B523E923-F3DA-4B9C-8FEF-24A29656120B}" dt="2024-09-30T18:25:35.422" v="136" actId="20577"/>
        <pc:sldMkLst>
          <pc:docMk/>
          <pc:sldMk cId="1660440618" sldId="1063"/>
        </pc:sldMkLst>
      </pc:sldChg>
      <pc:sldChg chg="modSp mod">
        <pc:chgData name="luis cleto" userId="a76db6c301978307" providerId="LiveId" clId="{B523E923-F3DA-4B9C-8FEF-24A29656120B}" dt="2024-09-30T18:07:45.411" v="41" actId="1076"/>
        <pc:sldMkLst>
          <pc:docMk/>
          <pc:sldMk cId="1365262730" sldId="1421"/>
        </pc:sldMkLst>
      </pc:sldChg>
    </pc:docChg>
  </pc:docChgLst>
  <pc:docChgLst>
    <pc:chgData name="luis cleto" userId="a76db6c301978307" providerId="LiveId" clId="{75CFB110-6B24-45A6-A987-E135B5CB494F}"/>
    <pc:docChg chg="custSel addSld delSld modSld sldOrd">
      <pc:chgData name="luis cleto" userId="a76db6c301978307" providerId="LiveId" clId="{75CFB110-6B24-45A6-A987-E135B5CB494F}" dt="2025-07-24T19:02:47.259" v="525"/>
      <pc:docMkLst>
        <pc:docMk/>
      </pc:docMkLst>
      <pc:sldChg chg="modSp">
        <pc:chgData name="luis cleto" userId="a76db6c301978307" providerId="LiveId" clId="{75CFB110-6B24-45A6-A987-E135B5CB494F}" dt="2025-07-16T11:57:15.288" v="301" actId="207"/>
        <pc:sldMkLst>
          <pc:docMk/>
          <pc:sldMk cId="1592382391" sldId="747"/>
        </pc:sldMkLst>
      </pc:sldChg>
      <pc:sldChg chg="delSp modSp mod delAnim modAnim">
        <pc:chgData name="luis cleto" userId="a76db6c301978307" providerId="LiveId" clId="{75CFB110-6B24-45A6-A987-E135B5CB494F}" dt="2025-07-16T12:08:11.757" v="510"/>
        <pc:sldMkLst>
          <pc:docMk/>
          <pc:sldMk cId="3614921806" sldId="748"/>
        </pc:sldMkLst>
      </pc:sldChg>
      <pc:sldChg chg="modSp mod">
        <pc:chgData name="luis cleto" userId="a76db6c301978307" providerId="LiveId" clId="{75CFB110-6B24-45A6-A987-E135B5CB494F}" dt="2025-07-16T11:55:53.010" v="274" actId="1076"/>
        <pc:sldMkLst>
          <pc:docMk/>
          <pc:sldMk cId="1660440618" sldId="1063"/>
        </pc:sldMkLst>
      </pc:sldChg>
      <pc:sldChg chg="modSp mod">
        <pc:chgData name="luis cleto" userId="a76db6c301978307" providerId="LiveId" clId="{75CFB110-6B24-45A6-A987-E135B5CB494F}" dt="2025-07-16T11:56:53.964" v="300" actId="20577"/>
        <pc:sldMkLst>
          <pc:docMk/>
          <pc:sldMk cId="3436079533" sldId="1067"/>
        </pc:sldMkLst>
      </pc:sldChg>
      <pc:sldChg chg="modSp mod">
        <pc:chgData name="luis cleto" userId="a76db6c301978307" providerId="LiveId" clId="{75CFB110-6B24-45A6-A987-E135B5CB494F}" dt="2025-07-16T12:02:11.618" v="387" actId="1076"/>
        <pc:sldMkLst>
          <pc:docMk/>
          <pc:sldMk cId="4209202214" sldId="1223"/>
        </pc:sldMkLst>
      </pc:sldChg>
      <pc:sldChg chg="modSp mod">
        <pc:chgData name="luis cleto" userId="a76db6c301978307" providerId="LiveId" clId="{75CFB110-6B24-45A6-A987-E135B5CB494F}" dt="2025-07-16T12:08:38.543" v="523" actId="20577"/>
        <pc:sldMkLst>
          <pc:docMk/>
          <pc:sldMk cId="1821230870" sldId="1427"/>
        </pc:sldMkLst>
      </pc:sldChg>
      <pc:sldChg chg="addSp modSp mod">
        <pc:chgData name="luis cleto" userId="a76db6c301978307" providerId="LiveId" clId="{75CFB110-6B24-45A6-A987-E135B5CB494F}" dt="2025-07-16T11:29:16.453" v="24" actId="20577"/>
        <pc:sldMkLst>
          <pc:docMk/>
          <pc:sldMk cId="1143871618" sldId="1435"/>
        </pc:sldMkLst>
      </pc:sldChg>
      <pc:sldChg chg="modSp mod">
        <pc:chgData name="luis cleto" userId="a76db6c301978307" providerId="LiveId" clId="{75CFB110-6B24-45A6-A987-E135B5CB494F}" dt="2025-07-16T12:01:19.772" v="368" actId="255"/>
        <pc:sldMkLst>
          <pc:docMk/>
          <pc:sldMk cId="4158626952" sldId="1610"/>
        </pc:sldMkLst>
      </pc:sldChg>
      <pc:sldChg chg="ord">
        <pc:chgData name="luis cleto" userId="a76db6c301978307" providerId="LiveId" clId="{75CFB110-6B24-45A6-A987-E135B5CB494F}" dt="2025-07-16T12:03:09.002" v="389"/>
        <pc:sldMkLst>
          <pc:docMk/>
          <pc:sldMk cId="2376662991" sldId="1611"/>
        </pc:sldMkLst>
      </pc:sldChg>
      <pc:sldChg chg="del">
        <pc:chgData name="luis cleto" userId="a76db6c301978307" providerId="LiveId" clId="{75CFB110-6B24-45A6-A987-E135B5CB494F}" dt="2025-07-16T12:09:41.524" v="524" actId="2696"/>
        <pc:sldMkLst>
          <pc:docMk/>
          <pc:sldMk cId="2818714515" sldId="1637"/>
        </pc:sldMkLst>
      </pc:sldChg>
      <pc:sldChg chg="add">
        <pc:chgData name="luis cleto" userId="a76db6c301978307" providerId="LiveId" clId="{75CFB110-6B24-45A6-A987-E135B5CB494F}" dt="2025-07-24T19:02:47.259" v="525"/>
        <pc:sldMkLst>
          <pc:docMk/>
          <pc:sldMk cId="390786705" sldId="2757"/>
        </pc:sldMkLst>
      </pc:sldChg>
      <pc:sldChg chg="addSp modSp new">
        <pc:chgData name="luis cleto" userId="a76db6c301978307" providerId="LiveId" clId="{75CFB110-6B24-45A6-A987-E135B5CB494F}" dt="2025-07-16T11:21:40.490" v="4" actId="14100"/>
        <pc:sldMkLst>
          <pc:docMk/>
          <pc:sldMk cId="4173828482" sldId="2876"/>
        </pc:sldMkLst>
      </pc:sldChg>
      <pc:sldChg chg="addSp modSp new">
        <pc:chgData name="luis cleto" userId="a76db6c301978307" providerId="LiveId" clId="{75CFB110-6B24-45A6-A987-E135B5CB494F}" dt="2025-07-16T11:23:39.791" v="8" actId="14100"/>
        <pc:sldMkLst>
          <pc:docMk/>
          <pc:sldMk cId="1792450955" sldId="2877"/>
        </pc:sldMkLst>
      </pc:sldChg>
      <pc:sldChg chg="addSp modSp new">
        <pc:chgData name="luis cleto" userId="a76db6c301978307" providerId="LiveId" clId="{75CFB110-6B24-45A6-A987-E135B5CB494F}" dt="2025-07-16T11:25:49.993" v="12" actId="14100"/>
        <pc:sldMkLst>
          <pc:docMk/>
          <pc:sldMk cId="4081307475" sldId="2878"/>
        </pc:sldMkLst>
      </pc:sldChg>
      <pc:sldChg chg="addSp delSp modSp new mod">
        <pc:chgData name="luis cleto" userId="a76db6c301978307" providerId="LiveId" clId="{75CFB110-6B24-45A6-A987-E135B5CB494F}" dt="2025-07-16T11:38:04.248" v="94" actId="255"/>
        <pc:sldMkLst>
          <pc:docMk/>
          <pc:sldMk cId="3689690609" sldId="2879"/>
        </pc:sldMkLst>
      </pc:sldChg>
      <pc:sldChg chg="addSp modSp new mod">
        <pc:chgData name="luis cleto" userId="a76db6c301978307" providerId="LiveId" clId="{75CFB110-6B24-45A6-A987-E135B5CB494F}" dt="2025-07-16T11:44:09.995" v="157" actId="255"/>
        <pc:sldMkLst>
          <pc:docMk/>
          <pc:sldMk cId="4118806523" sldId="2880"/>
        </pc:sldMkLst>
      </pc:sldChg>
      <pc:sldChg chg="addSp modSp new mod">
        <pc:chgData name="luis cleto" userId="a76db6c301978307" providerId="LiveId" clId="{75CFB110-6B24-45A6-A987-E135B5CB494F}" dt="2025-07-16T11:49:31.749" v="197" actId="20577"/>
        <pc:sldMkLst>
          <pc:docMk/>
          <pc:sldMk cId="3258218560" sldId="2881"/>
        </pc:sldMkLst>
      </pc:sldChg>
      <pc:sldChg chg="addSp modSp new mod">
        <pc:chgData name="luis cleto" userId="a76db6c301978307" providerId="LiveId" clId="{75CFB110-6B24-45A6-A987-E135B5CB494F}" dt="2025-07-16T11:52:09.444" v="231" actId="20577"/>
        <pc:sldMkLst>
          <pc:docMk/>
          <pc:sldMk cId="3286131024" sldId="2882"/>
        </pc:sldMkLst>
      </pc:sldChg>
      <pc:sldChg chg="addSp modSp new mod">
        <pc:chgData name="luis cleto" userId="a76db6c301978307" providerId="LiveId" clId="{75CFB110-6B24-45A6-A987-E135B5CB494F}" dt="2025-07-16T11:55:39.328" v="273" actId="207"/>
        <pc:sldMkLst>
          <pc:docMk/>
          <pc:sldMk cId="3969700477" sldId="2883"/>
        </pc:sldMkLst>
      </pc:sldChg>
      <pc:sldChg chg="addSp modSp new mod">
        <pc:chgData name="luis cleto" userId="a76db6c301978307" providerId="LiveId" clId="{75CFB110-6B24-45A6-A987-E135B5CB494F}" dt="2025-07-16T12:07:02.254" v="500" actId="1076"/>
        <pc:sldMkLst>
          <pc:docMk/>
          <pc:sldMk cId="2284212347" sldId="2884"/>
        </pc:sldMkLst>
      </pc:sldChg>
      <pc:sldChg chg="addSp modSp new mod">
        <pc:chgData name="luis cleto" userId="a76db6c301978307" providerId="LiveId" clId="{75CFB110-6B24-45A6-A987-E135B5CB494F}" dt="2025-07-16T12:07:53.651" v="506" actId="1076"/>
        <pc:sldMkLst>
          <pc:docMk/>
          <pc:sldMk cId="4047651253" sldId="2885"/>
        </pc:sldMkLst>
      </pc:sldChg>
    </pc:docChg>
  </pc:docChgLst>
  <pc:docChgLst>
    <pc:chgData name="luis cleto" userId="a76db6c301978307" providerId="LiveId" clId="{9485D9E5-BE6B-4DE8-BDB3-5D6BA87B1D5C}"/>
    <pc:docChg chg="custSel addSld delSld modSld sldOrd">
      <pc:chgData name="luis cleto" userId="a76db6c301978307" providerId="LiveId" clId="{9485D9E5-BE6B-4DE8-BDB3-5D6BA87B1D5C}" dt="2025-07-15T20:22:40.321" v="1010" actId="1076"/>
      <pc:docMkLst>
        <pc:docMk/>
      </pc:docMkLst>
      <pc:sldChg chg="ord">
        <pc:chgData name="luis cleto" userId="a76db6c301978307" providerId="LiveId" clId="{9485D9E5-BE6B-4DE8-BDB3-5D6BA87B1D5C}" dt="2025-07-15T12:35:48.129" v="9"/>
        <pc:sldMkLst>
          <pc:docMk/>
          <pc:sldMk cId="811719638" sldId="256"/>
        </pc:sldMkLst>
      </pc:sldChg>
      <pc:sldChg chg="modSp mod">
        <pc:chgData name="luis cleto" userId="a76db6c301978307" providerId="LiveId" clId="{9485D9E5-BE6B-4DE8-BDB3-5D6BA87B1D5C}" dt="2025-07-15T12:49:05.538" v="112" actId="1076"/>
        <pc:sldMkLst>
          <pc:docMk/>
          <pc:sldMk cId="3859479158" sldId="258"/>
        </pc:sldMkLst>
      </pc:sldChg>
      <pc:sldChg chg="modSp mod">
        <pc:chgData name="luis cleto" userId="a76db6c301978307" providerId="LiveId" clId="{9485D9E5-BE6B-4DE8-BDB3-5D6BA87B1D5C}" dt="2025-07-15T12:50:59.751" v="119" actId="1076"/>
        <pc:sldMkLst>
          <pc:docMk/>
          <pc:sldMk cId="2144038904" sldId="260"/>
        </pc:sldMkLst>
      </pc:sldChg>
      <pc:sldChg chg="modSp mod">
        <pc:chgData name="luis cleto" userId="a76db6c301978307" providerId="LiveId" clId="{9485D9E5-BE6B-4DE8-BDB3-5D6BA87B1D5C}" dt="2025-07-15T13:34:33.573" v="185" actId="1076"/>
        <pc:sldMkLst>
          <pc:docMk/>
          <pc:sldMk cId="2402874447" sldId="264"/>
        </pc:sldMkLst>
      </pc:sldChg>
      <pc:sldChg chg="modSp mod">
        <pc:chgData name="luis cleto" userId="a76db6c301978307" providerId="LiveId" clId="{9485D9E5-BE6B-4DE8-BDB3-5D6BA87B1D5C}" dt="2025-07-15T13:35:22.108" v="192" actId="255"/>
        <pc:sldMkLst>
          <pc:docMk/>
          <pc:sldMk cId="3285814872" sldId="266"/>
        </pc:sldMkLst>
      </pc:sldChg>
      <pc:sldChg chg="modSp mod">
        <pc:chgData name="luis cleto" userId="a76db6c301978307" providerId="LiveId" clId="{9485D9E5-BE6B-4DE8-BDB3-5D6BA87B1D5C}" dt="2025-07-15T13:35:46.511" v="196" actId="1076"/>
        <pc:sldMkLst>
          <pc:docMk/>
          <pc:sldMk cId="706089989" sldId="267"/>
        </pc:sldMkLst>
      </pc:sldChg>
      <pc:sldChg chg="modSp mod">
        <pc:chgData name="luis cleto" userId="a76db6c301978307" providerId="LiveId" clId="{9485D9E5-BE6B-4DE8-BDB3-5D6BA87B1D5C}" dt="2025-07-15T13:36:00.580" v="199" actId="1076"/>
        <pc:sldMkLst>
          <pc:docMk/>
          <pc:sldMk cId="2117232152" sldId="268"/>
        </pc:sldMkLst>
      </pc:sldChg>
      <pc:sldChg chg="modSp mod">
        <pc:chgData name="luis cleto" userId="a76db6c301978307" providerId="LiveId" clId="{9485D9E5-BE6B-4DE8-BDB3-5D6BA87B1D5C}" dt="2025-07-15T13:36:24.241" v="201" actId="1076"/>
        <pc:sldMkLst>
          <pc:docMk/>
          <pc:sldMk cId="2655935401" sldId="270"/>
        </pc:sldMkLst>
      </pc:sldChg>
      <pc:sldChg chg="modSp mod">
        <pc:chgData name="luis cleto" userId="a76db6c301978307" providerId="LiveId" clId="{9485D9E5-BE6B-4DE8-BDB3-5D6BA87B1D5C}" dt="2025-07-15T13:36:44.493" v="204" actId="1076"/>
        <pc:sldMkLst>
          <pc:docMk/>
          <pc:sldMk cId="2067106698" sldId="271"/>
        </pc:sldMkLst>
      </pc:sldChg>
      <pc:sldChg chg="modSp mod">
        <pc:chgData name="luis cleto" userId="a76db6c301978307" providerId="LiveId" clId="{9485D9E5-BE6B-4DE8-BDB3-5D6BA87B1D5C}" dt="2025-07-15T13:38:20.535" v="209" actId="1076"/>
        <pc:sldMkLst>
          <pc:docMk/>
          <pc:sldMk cId="1867471888" sldId="272"/>
        </pc:sldMkLst>
      </pc:sldChg>
      <pc:sldChg chg="modSp mod">
        <pc:chgData name="luis cleto" userId="a76db6c301978307" providerId="LiveId" clId="{9485D9E5-BE6B-4DE8-BDB3-5D6BA87B1D5C}" dt="2025-07-15T12:37:02.281" v="16" actId="20577"/>
        <pc:sldMkLst>
          <pc:docMk/>
          <pc:sldMk cId="1255516035" sldId="578"/>
        </pc:sldMkLst>
      </pc:sldChg>
      <pc:sldChg chg="modSp">
        <pc:chgData name="luis cleto" userId="a76db6c301978307" providerId="LiveId" clId="{9485D9E5-BE6B-4DE8-BDB3-5D6BA87B1D5C}" dt="2025-07-15T12:42:32.931" v="78" actId="20577"/>
        <pc:sldMkLst>
          <pc:docMk/>
          <pc:sldMk cId="1754062350" sldId="584"/>
        </pc:sldMkLst>
      </pc:sldChg>
      <pc:sldChg chg="ord">
        <pc:chgData name="luis cleto" userId="a76db6c301978307" providerId="LiveId" clId="{9485D9E5-BE6B-4DE8-BDB3-5D6BA87B1D5C}" dt="2025-07-15T12:35:48.129" v="9"/>
        <pc:sldMkLst>
          <pc:docMk/>
          <pc:sldMk cId="3887041446" sldId="588"/>
        </pc:sldMkLst>
      </pc:sldChg>
      <pc:sldChg chg="modSp mod">
        <pc:chgData name="luis cleto" userId="a76db6c301978307" providerId="LiveId" clId="{9485D9E5-BE6B-4DE8-BDB3-5D6BA87B1D5C}" dt="2025-07-15T12:37:50.117" v="21" actId="207"/>
        <pc:sldMkLst>
          <pc:docMk/>
          <pc:sldMk cId="389848689" sldId="671"/>
        </pc:sldMkLst>
      </pc:sldChg>
      <pc:sldChg chg="modSp mod">
        <pc:chgData name="luis cleto" userId="a76db6c301978307" providerId="LiveId" clId="{9485D9E5-BE6B-4DE8-BDB3-5D6BA87B1D5C}" dt="2025-07-15T13:44:53.428" v="316" actId="1076"/>
        <pc:sldMkLst>
          <pc:docMk/>
          <pc:sldMk cId="3453717219" sldId="743"/>
        </pc:sldMkLst>
      </pc:sldChg>
      <pc:sldChg chg="modSp mod">
        <pc:chgData name="luis cleto" userId="a76db6c301978307" providerId="LiveId" clId="{9485D9E5-BE6B-4DE8-BDB3-5D6BA87B1D5C}" dt="2025-07-15T18:23:43.805" v="1008" actId="1076"/>
        <pc:sldMkLst>
          <pc:docMk/>
          <pc:sldMk cId="354671358" sldId="746"/>
        </pc:sldMkLst>
      </pc:sldChg>
      <pc:sldChg chg="modSp mod">
        <pc:chgData name="luis cleto" userId="a76db6c301978307" providerId="LiveId" clId="{9485D9E5-BE6B-4DE8-BDB3-5D6BA87B1D5C}" dt="2025-07-15T20:22:40.321" v="1010" actId="1076"/>
        <pc:sldMkLst>
          <pc:docMk/>
          <pc:sldMk cId="1592382391" sldId="747"/>
        </pc:sldMkLst>
      </pc:sldChg>
      <pc:sldChg chg="modSp mod">
        <pc:chgData name="luis cleto" userId="a76db6c301978307" providerId="LiveId" clId="{9485D9E5-BE6B-4DE8-BDB3-5D6BA87B1D5C}" dt="2025-07-15T13:43:53.184" v="311" actId="20577"/>
        <pc:sldMkLst>
          <pc:docMk/>
          <pc:sldMk cId="2113227388" sldId="945"/>
        </pc:sldMkLst>
      </pc:sldChg>
      <pc:sldChg chg="modSp mod">
        <pc:chgData name="luis cleto" userId="a76db6c301978307" providerId="LiveId" clId="{9485D9E5-BE6B-4DE8-BDB3-5D6BA87B1D5C}" dt="2025-07-15T16:16:00.851" v="590" actId="1076"/>
        <pc:sldMkLst>
          <pc:docMk/>
          <pc:sldMk cId="898027178" sldId="946"/>
        </pc:sldMkLst>
      </pc:sldChg>
      <pc:sldChg chg="modSp mod">
        <pc:chgData name="luis cleto" userId="a76db6c301978307" providerId="LiveId" clId="{9485D9E5-BE6B-4DE8-BDB3-5D6BA87B1D5C}" dt="2025-07-15T13:45:45.250" v="380" actId="14100"/>
        <pc:sldMkLst>
          <pc:docMk/>
          <pc:sldMk cId="963160095" sldId="1061"/>
        </pc:sldMkLst>
      </pc:sldChg>
      <pc:sldChg chg="modSp mod">
        <pc:chgData name="luis cleto" userId="a76db6c301978307" providerId="LiveId" clId="{9485D9E5-BE6B-4DE8-BDB3-5D6BA87B1D5C}" dt="2025-07-15T14:52:12.156" v="589" actId="20577"/>
        <pc:sldMkLst>
          <pc:docMk/>
          <pc:sldMk cId="1660440618" sldId="1063"/>
        </pc:sldMkLst>
      </pc:sldChg>
      <pc:sldChg chg="ord">
        <pc:chgData name="luis cleto" userId="a76db6c301978307" providerId="LiveId" clId="{9485D9E5-BE6B-4DE8-BDB3-5D6BA87B1D5C}" dt="2025-07-15T12:35:48.129" v="9"/>
        <pc:sldMkLst>
          <pc:docMk/>
          <pc:sldMk cId="220982256" sldId="1430"/>
        </pc:sldMkLst>
      </pc:sldChg>
      <pc:sldChg chg="modSp mod">
        <pc:chgData name="luis cleto" userId="a76db6c301978307" providerId="LiveId" clId="{9485D9E5-BE6B-4DE8-BDB3-5D6BA87B1D5C}" dt="2025-07-15T13:40:06.002" v="229" actId="1076"/>
        <pc:sldMkLst>
          <pc:docMk/>
          <pc:sldMk cId="1143871618" sldId="1435"/>
        </pc:sldMkLst>
      </pc:sldChg>
      <pc:sldChg chg="ord">
        <pc:chgData name="luis cleto" userId="a76db6c301978307" providerId="LiveId" clId="{9485D9E5-BE6B-4DE8-BDB3-5D6BA87B1D5C}" dt="2025-07-15T12:35:48.129" v="9"/>
        <pc:sldMkLst>
          <pc:docMk/>
          <pc:sldMk cId="302618691" sldId="1603"/>
        </pc:sldMkLst>
      </pc:sldChg>
      <pc:sldChg chg="ord">
        <pc:chgData name="luis cleto" userId="a76db6c301978307" providerId="LiveId" clId="{9485D9E5-BE6B-4DE8-BDB3-5D6BA87B1D5C}" dt="2025-07-15T12:35:48.129" v="9"/>
        <pc:sldMkLst>
          <pc:docMk/>
          <pc:sldMk cId="2755964403" sldId="1604"/>
        </pc:sldMkLst>
      </pc:sldChg>
      <pc:sldChg chg="ord">
        <pc:chgData name="luis cleto" userId="a76db6c301978307" providerId="LiveId" clId="{9485D9E5-BE6B-4DE8-BDB3-5D6BA87B1D5C}" dt="2025-07-15T12:35:48.129" v="9"/>
        <pc:sldMkLst>
          <pc:docMk/>
          <pc:sldMk cId="2818404896" sldId="1609"/>
        </pc:sldMkLst>
      </pc:sldChg>
      <pc:sldChg chg="modSp mod ord">
        <pc:chgData name="luis cleto" userId="a76db6c301978307" providerId="LiveId" clId="{9485D9E5-BE6B-4DE8-BDB3-5D6BA87B1D5C}" dt="2025-07-15T14:50:12.473" v="553"/>
        <pc:sldMkLst>
          <pc:docMk/>
          <pc:sldMk cId="3773000753" sldId="1639"/>
        </pc:sldMkLst>
      </pc:sldChg>
      <pc:sldChg chg="modSp mod">
        <pc:chgData name="luis cleto" userId="a76db6c301978307" providerId="LiveId" clId="{9485D9E5-BE6B-4DE8-BDB3-5D6BA87B1D5C}" dt="2025-07-15T12:53:08.056" v="162" actId="33524"/>
        <pc:sldMkLst>
          <pc:docMk/>
          <pc:sldMk cId="120276824" sldId="1640"/>
        </pc:sldMkLst>
      </pc:sldChg>
      <pc:sldChg chg="delSp modSp mod">
        <pc:chgData name="luis cleto" userId="a76db6c301978307" providerId="LiveId" clId="{9485D9E5-BE6B-4DE8-BDB3-5D6BA87B1D5C}" dt="2025-07-15T12:39:06.101" v="24"/>
        <pc:sldMkLst>
          <pc:docMk/>
          <pc:sldMk cId="667726136" sldId="1643"/>
        </pc:sldMkLst>
      </pc:sldChg>
      <pc:sldChg chg="addSp modSp mod ord">
        <pc:chgData name="luis cleto" userId="a76db6c301978307" providerId="LiveId" clId="{9485D9E5-BE6B-4DE8-BDB3-5D6BA87B1D5C}" dt="2025-07-15T12:41:53.547" v="50" actId="1076"/>
        <pc:sldMkLst>
          <pc:docMk/>
          <pc:sldMk cId="3593250175" sldId="2021"/>
        </pc:sldMkLst>
      </pc:sldChg>
      <pc:sldChg chg="del">
        <pc:chgData name="luis cleto" userId="a76db6c301978307" providerId="LiveId" clId="{9485D9E5-BE6B-4DE8-BDB3-5D6BA87B1D5C}" dt="2025-07-15T12:40:14.364" v="26" actId="2696"/>
        <pc:sldMkLst>
          <pc:docMk/>
          <pc:sldMk cId="4287451902" sldId="2024"/>
        </pc:sldMkLst>
      </pc:sldChg>
      <pc:sldChg chg="modSp add mod">
        <pc:chgData name="luis cleto" userId="a76db6c301978307" providerId="LiveId" clId="{9485D9E5-BE6B-4DE8-BDB3-5D6BA87B1D5C}" dt="2025-07-15T12:48:22.515" v="111" actId="5793"/>
        <pc:sldMkLst>
          <pc:docMk/>
          <pc:sldMk cId="1916371463" sldId="2026"/>
        </pc:sldMkLst>
      </pc:sldChg>
      <pc:sldChg chg="add">
        <pc:chgData name="luis cleto" userId="a76db6c301978307" providerId="LiveId" clId="{9485D9E5-BE6B-4DE8-BDB3-5D6BA87B1D5C}" dt="2025-07-15T12:40:09.124" v="25"/>
        <pc:sldMkLst>
          <pc:docMk/>
          <pc:sldMk cId="1294933524" sldId="2121"/>
        </pc:sldMkLst>
      </pc:sldChg>
      <pc:sldChg chg="modSp mod">
        <pc:chgData name="luis cleto" userId="a76db6c301978307" providerId="LiveId" clId="{9485D9E5-BE6B-4DE8-BDB3-5D6BA87B1D5C}" dt="2025-07-15T12:36:35.338" v="11" actId="207"/>
        <pc:sldMkLst>
          <pc:docMk/>
          <pc:sldMk cId="3288498179" sldId="2869"/>
        </pc:sldMkLst>
      </pc:sldChg>
      <pc:sldChg chg="modSp add mod">
        <pc:chgData name="luis cleto" userId="a76db6c301978307" providerId="LiveId" clId="{9485D9E5-BE6B-4DE8-BDB3-5D6BA87B1D5C}" dt="2025-07-15T13:39:27.618" v="218" actId="1076"/>
        <pc:sldMkLst>
          <pc:docMk/>
          <pc:sldMk cId="2406260118" sldId="2870"/>
        </pc:sldMkLst>
      </pc:sldChg>
      <pc:sldChg chg="addSp delSp modSp new mod">
        <pc:chgData name="luis cleto" userId="a76db6c301978307" providerId="LiveId" clId="{9485D9E5-BE6B-4DE8-BDB3-5D6BA87B1D5C}" dt="2025-07-15T14:50:52.115" v="555" actId="2711"/>
        <pc:sldMkLst>
          <pc:docMk/>
          <pc:sldMk cId="2012824036" sldId="2871"/>
        </pc:sldMkLst>
      </pc:sldChg>
      <pc:sldChg chg="addSp modSp new mod">
        <pc:chgData name="luis cleto" userId="a76db6c301978307" providerId="LiveId" clId="{9485D9E5-BE6B-4DE8-BDB3-5D6BA87B1D5C}" dt="2025-07-15T14:50:33.745" v="554" actId="2711"/>
        <pc:sldMkLst>
          <pc:docMk/>
          <pc:sldMk cId="1736880629" sldId="2872"/>
        </pc:sldMkLst>
      </pc:sldChg>
      <pc:sldChg chg="addSp delSp modSp new mod">
        <pc:chgData name="luis cleto" userId="a76db6c301978307" providerId="LiveId" clId="{9485D9E5-BE6B-4DE8-BDB3-5D6BA87B1D5C}" dt="2025-07-15T18:22:56.454" v="990" actId="2711"/>
        <pc:sldMkLst>
          <pc:docMk/>
          <pc:sldMk cId="3592626093" sldId="2873"/>
        </pc:sldMkLst>
      </pc:sldChg>
    </pc:docChg>
  </pc:docChgLst>
  <pc:docChgLst>
    <pc:chgData name="luis cleto" userId="a76db6c301978307" providerId="LiveId" clId="{381395E3-FE34-4271-ABB4-62D78890BF5B}"/>
    <pc:docChg chg="addSld modSld">
      <pc:chgData name="luis cleto" userId="a76db6c301978307" providerId="LiveId" clId="{381395E3-FE34-4271-ABB4-62D78890BF5B}" dt="2023-11-26T10:35:18.491" v="5" actId="14100"/>
      <pc:docMkLst>
        <pc:docMk/>
      </pc:docMkLst>
      <pc:sldChg chg="addSp modSp new mod modAnim">
        <pc:chgData name="luis cleto" userId="a76db6c301978307" providerId="LiveId" clId="{381395E3-FE34-4271-ABB4-62D78890BF5B}" dt="2023-11-26T10:35:18.491" v="5" actId="14100"/>
        <pc:sldMkLst>
          <pc:docMk/>
          <pc:sldMk cId="220982256" sldId="1430"/>
        </pc:sldMkLst>
      </pc:sldChg>
    </pc:docChg>
  </pc:docChgLst>
  <pc:docChgLst>
    <pc:chgData name="luis cleto" userId="a76db6c301978307" providerId="LiveId" clId="{860A4F2C-1596-4ACD-95D2-7AE3CD351458}"/>
    <pc:docChg chg="undo custSel addSld delSld modSld sldOrd">
      <pc:chgData name="luis cleto" userId="a76db6c301978307" providerId="LiveId" clId="{860A4F2C-1596-4ACD-95D2-7AE3CD351458}" dt="2025-10-23T11:46:32.018" v="6569" actId="20577"/>
      <pc:docMkLst>
        <pc:docMk/>
      </pc:docMkLst>
      <pc:sldChg chg="modSp mod">
        <pc:chgData name="luis cleto" userId="a76db6c301978307" providerId="LiveId" clId="{860A4F2C-1596-4ACD-95D2-7AE3CD351458}" dt="2025-10-16T08:21:08.825" v="2534" actId="20577"/>
        <pc:sldMkLst>
          <pc:docMk/>
          <pc:sldMk cId="3958212005" sldId="257"/>
        </pc:sldMkLst>
        <pc:spChg chg="mod">
          <ac:chgData name="luis cleto" userId="a76db6c301978307" providerId="LiveId" clId="{860A4F2C-1596-4ACD-95D2-7AE3CD351458}" dt="2025-10-16T08:21:08.825" v="2534" actId="20577"/>
          <ac:spMkLst>
            <pc:docMk/>
            <pc:sldMk cId="3958212005" sldId="257"/>
            <ac:spMk id="2" creationId="{315733AF-E71A-4333-B751-32EC77A0B7E4}"/>
          </ac:spMkLst>
        </pc:spChg>
      </pc:sldChg>
      <pc:sldChg chg="modSp mod">
        <pc:chgData name="luis cleto" userId="a76db6c301978307" providerId="LiveId" clId="{860A4F2C-1596-4ACD-95D2-7AE3CD351458}" dt="2025-10-16T08:36:42.421" v="3146" actId="20577"/>
        <pc:sldMkLst>
          <pc:docMk/>
          <pc:sldMk cId="3859479158" sldId="258"/>
        </pc:sldMkLst>
        <pc:spChg chg="mod">
          <ac:chgData name="luis cleto" userId="a76db6c301978307" providerId="LiveId" clId="{860A4F2C-1596-4ACD-95D2-7AE3CD351458}" dt="2025-10-16T08:36:42.421" v="3146" actId="20577"/>
          <ac:spMkLst>
            <pc:docMk/>
            <pc:sldMk cId="3859479158" sldId="258"/>
            <ac:spMk id="7" creationId="{A008DDD9-4A29-71E4-AFE9-5D361DFBE89C}"/>
          </ac:spMkLst>
        </pc:spChg>
      </pc:sldChg>
      <pc:sldChg chg="modSp mod">
        <pc:chgData name="luis cleto" userId="a76db6c301978307" providerId="LiveId" clId="{860A4F2C-1596-4ACD-95D2-7AE3CD351458}" dt="2025-10-16T08:38:36.990" v="3241" actId="1076"/>
        <pc:sldMkLst>
          <pc:docMk/>
          <pc:sldMk cId="2584778603" sldId="259"/>
        </pc:sldMkLst>
        <pc:spChg chg="mod">
          <ac:chgData name="luis cleto" userId="a76db6c301978307" providerId="LiveId" clId="{860A4F2C-1596-4ACD-95D2-7AE3CD351458}" dt="2025-10-16T08:38:33.153" v="3240" actId="1076"/>
          <ac:spMkLst>
            <pc:docMk/>
            <pc:sldMk cId="2584778603" sldId="259"/>
            <ac:spMk id="2" creationId="{9FC59724-97C3-FEB5-48F0-A597B7831404}"/>
          </ac:spMkLst>
        </pc:spChg>
        <pc:spChg chg="mod">
          <ac:chgData name="luis cleto" userId="a76db6c301978307" providerId="LiveId" clId="{860A4F2C-1596-4ACD-95D2-7AE3CD351458}" dt="2025-10-16T08:38:36.990" v="3241" actId="1076"/>
          <ac:spMkLst>
            <pc:docMk/>
            <pc:sldMk cId="2584778603" sldId="259"/>
            <ac:spMk id="4" creationId="{8A8127C7-BA16-6710-EC33-579CCD046E6A}"/>
          </ac:spMkLst>
        </pc:spChg>
      </pc:sldChg>
      <pc:sldChg chg="modSp mod">
        <pc:chgData name="luis cleto" userId="a76db6c301978307" providerId="LiveId" clId="{860A4F2C-1596-4ACD-95D2-7AE3CD351458}" dt="2025-10-16T08:46:53.946" v="3384" actId="255"/>
        <pc:sldMkLst>
          <pc:docMk/>
          <pc:sldMk cId="2144038904" sldId="260"/>
        </pc:sldMkLst>
        <pc:spChg chg="mod">
          <ac:chgData name="luis cleto" userId="a76db6c301978307" providerId="LiveId" clId="{860A4F2C-1596-4ACD-95D2-7AE3CD351458}" dt="2025-10-16T08:46:53.946" v="3384" actId="255"/>
          <ac:spMkLst>
            <pc:docMk/>
            <pc:sldMk cId="2144038904" sldId="260"/>
            <ac:spMk id="3" creationId="{B493E2F0-C897-D847-543E-E7AC405B3A85}"/>
          </ac:spMkLst>
        </pc:spChg>
      </pc:sldChg>
      <pc:sldChg chg="modSp">
        <pc:chgData name="luis cleto" userId="a76db6c301978307" providerId="LiveId" clId="{860A4F2C-1596-4ACD-95D2-7AE3CD351458}" dt="2025-10-14T13:22:30.907" v="1502"/>
        <pc:sldMkLst>
          <pc:docMk/>
          <pc:sldMk cId="2402874447" sldId="264"/>
        </pc:sldMkLst>
        <pc:graphicFrameChg chg="mod">
          <ac:chgData name="luis cleto" userId="a76db6c301978307" providerId="LiveId" clId="{860A4F2C-1596-4ACD-95D2-7AE3CD351458}" dt="2025-10-14T13:22:30.907" v="1502"/>
          <ac:graphicFrameMkLst>
            <pc:docMk/>
            <pc:sldMk cId="2402874447" sldId="264"/>
            <ac:graphicFrameMk id="6" creationId="{95FD49EC-37B3-08E9-02B7-833BAD4B0450}"/>
          </ac:graphicFrameMkLst>
        </pc:graphicFrameChg>
      </pc:sldChg>
      <pc:sldChg chg="modSp mod">
        <pc:chgData name="luis cleto" userId="a76db6c301978307" providerId="LiveId" clId="{860A4F2C-1596-4ACD-95D2-7AE3CD351458}" dt="2025-10-16T08:53:28.442" v="3647" actId="20577"/>
        <pc:sldMkLst>
          <pc:docMk/>
          <pc:sldMk cId="3285814872" sldId="266"/>
        </pc:sldMkLst>
        <pc:spChg chg="mod">
          <ac:chgData name="luis cleto" userId="a76db6c301978307" providerId="LiveId" clId="{860A4F2C-1596-4ACD-95D2-7AE3CD351458}" dt="2025-10-16T08:53:28.442" v="3647" actId="20577"/>
          <ac:spMkLst>
            <pc:docMk/>
            <pc:sldMk cId="3285814872" sldId="266"/>
            <ac:spMk id="3" creationId="{AC988C75-33E5-C85E-A1E2-9C421E11B95E}"/>
          </ac:spMkLst>
        </pc:spChg>
      </pc:sldChg>
      <pc:sldChg chg="modSp mod">
        <pc:chgData name="luis cleto" userId="a76db6c301978307" providerId="LiveId" clId="{860A4F2C-1596-4ACD-95D2-7AE3CD351458}" dt="2025-10-14T13:16:22.209" v="1314" actId="27636"/>
        <pc:sldMkLst>
          <pc:docMk/>
          <pc:sldMk cId="1255516035" sldId="578"/>
        </pc:sldMkLst>
        <pc:spChg chg="mod">
          <ac:chgData name="luis cleto" userId="a76db6c301978307" providerId="LiveId" clId="{860A4F2C-1596-4ACD-95D2-7AE3CD351458}" dt="2025-10-14T13:16:22.209" v="1314" actId="27636"/>
          <ac:spMkLst>
            <pc:docMk/>
            <pc:sldMk cId="1255516035" sldId="578"/>
            <ac:spMk id="3" creationId="{A81A2B42-2D9D-4D48-8CB4-72EAF9177BAB}"/>
          </ac:spMkLst>
        </pc:spChg>
      </pc:sldChg>
      <pc:sldChg chg="modSp modAnim">
        <pc:chgData name="luis cleto" userId="a76db6c301978307" providerId="LiveId" clId="{860A4F2C-1596-4ACD-95D2-7AE3CD351458}" dt="2025-10-16T08:30:35.908" v="2920" actId="20577"/>
        <pc:sldMkLst>
          <pc:docMk/>
          <pc:sldMk cId="1754062350" sldId="584"/>
        </pc:sldMkLst>
        <pc:spChg chg="mod">
          <ac:chgData name="luis cleto" userId="a76db6c301978307" providerId="LiveId" clId="{860A4F2C-1596-4ACD-95D2-7AE3CD351458}" dt="2025-10-16T08:30:35.908" v="2920" actId="20577"/>
          <ac:spMkLst>
            <pc:docMk/>
            <pc:sldMk cId="1754062350" sldId="584"/>
            <ac:spMk id="3" creationId="{F48D5D6B-20C6-436E-B7C5-751BD9CCB7A0}"/>
          </ac:spMkLst>
        </pc:spChg>
      </pc:sldChg>
      <pc:sldChg chg="addSp modSp mod">
        <pc:chgData name="luis cleto" userId="a76db6c301978307" providerId="LiveId" clId="{860A4F2C-1596-4ACD-95D2-7AE3CD351458}" dt="2025-10-20T12:48:40.934" v="5937" actId="1076"/>
        <pc:sldMkLst>
          <pc:docMk/>
          <pc:sldMk cId="2281024922" sldId="609"/>
        </pc:sldMkLst>
        <pc:spChg chg="add mod">
          <ac:chgData name="luis cleto" userId="a76db6c301978307" providerId="LiveId" clId="{860A4F2C-1596-4ACD-95D2-7AE3CD351458}" dt="2025-10-20T12:48:40.934" v="5937" actId="1076"/>
          <ac:spMkLst>
            <pc:docMk/>
            <pc:sldMk cId="2281024922" sldId="609"/>
            <ac:spMk id="5" creationId="{FF57F332-20EF-C056-199C-0CC84413DB13}"/>
          </ac:spMkLst>
        </pc:spChg>
      </pc:sldChg>
      <pc:sldChg chg="modSp mod">
        <pc:chgData name="luis cleto" userId="a76db6c301978307" providerId="LiveId" clId="{860A4F2C-1596-4ACD-95D2-7AE3CD351458}" dt="2025-10-14T13:19:30.487" v="1446" actId="20577"/>
        <pc:sldMkLst>
          <pc:docMk/>
          <pc:sldMk cId="3538516382" sldId="618"/>
        </pc:sldMkLst>
        <pc:spChg chg="mod">
          <ac:chgData name="luis cleto" userId="a76db6c301978307" providerId="LiveId" clId="{860A4F2C-1596-4ACD-95D2-7AE3CD351458}" dt="2025-10-14T13:19:30.487" v="1446" actId="20577"/>
          <ac:spMkLst>
            <pc:docMk/>
            <pc:sldMk cId="3538516382" sldId="618"/>
            <ac:spMk id="2" creationId="{0F927CF6-FF1E-43B9-9A25-C1127D2525C4}"/>
          </ac:spMkLst>
        </pc:spChg>
      </pc:sldChg>
      <pc:sldChg chg="modSp mod">
        <pc:chgData name="luis cleto" userId="a76db6c301978307" providerId="LiveId" clId="{860A4F2C-1596-4ACD-95D2-7AE3CD351458}" dt="2025-10-16T08:23:32.692" v="2552" actId="20577"/>
        <pc:sldMkLst>
          <pc:docMk/>
          <pc:sldMk cId="389848689" sldId="671"/>
        </pc:sldMkLst>
        <pc:spChg chg="mod">
          <ac:chgData name="luis cleto" userId="a76db6c301978307" providerId="LiveId" clId="{860A4F2C-1596-4ACD-95D2-7AE3CD351458}" dt="2025-10-16T08:23:32.692" v="2552" actId="20577"/>
          <ac:spMkLst>
            <pc:docMk/>
            <pc:sldMk cId="389848689" sldId="671"/>
            <ac:spMk id="3" creationId="{A81A2B42-2D9D-4D48-8CB4-72EAF9177BAB}"/>
          </ac:spMkLst>
        </pc:spChg>
      </pc:sldChg>
      <pc:sldChg chg="modSp mod">
        <pc:chgData name="luis cleto" userId="a76db6c301978307" providerId="LiveId" clId="{860A4F2C-1596-4ACD-95D2-7AE3CD351458}" dt="2025-10-16T10:40:59.998" v="4955" actId="1076"/>
        <pc:sldMkLst>
          <pc:docMk/>
          <pc:sldMk cId="3117249248" sldId="742"/>
        </pc:sldMkLst>
        <pc:spChg chg="mod">
          <ac:chgData name="luis cleto" userId="a76db6c301978307" providerId="LiveId" clId="{860A4F2C-1596-4ACD-95D2-7AE3CD351458}" dt="2025-10-16T10:40:59.998" v="4955" actId="1076"/>
          <ac:spMkLst>
            <pc:docMk/>
            <pc:sldMk cId="3117249248" sldId="742"/>
            <ac:spMk id="6" creationId="{CC51130C-05C4-FCBA-F11F-F517FFF713F7}"/>
          </ac:spMkLst>
        </pc:spChg>
        <pc:spChg chg="mod">
          <ac:chgData name="luis cleto" userId="a76db6c301978307" providerId="LiveId" clId="{860A4F2C-1596-4ACD-95D2-7AE3CD351458}" dt="2025-10-16T10:40:55.109" v="4954" actId="1076"/>
          <ac:spMkLst>
            <pc:docMk/>
            <pc:sldMk cId="3117249248" sldId="742"/>
            <ac:spMk id="8" creationId="{1DEF7654-FC5B-65FA-B345-E668DB97AB56}"/>
          </ac:spMkLst>
        </pc:spChg>
        <pc:picChg chg="mod">
          <ac:chgData name="luis cleto" userId="a76db6c301978307" providerId="LiveId" clId="{860A4F2C-1596-4ACD-95D2-7AE3CD351458}" dt="2025-10-16T10:40:46.094" v="4952" actId="14100"/>
          <ac:picMkLst>
            <pc:docMk/>
            <pc:sldMk cId="3117249248" sldId="742"/>
            <ac:picMk id="5" creationId="{BE64DEC5-EB89-4A2D-9EE0-B27DE4A86582}"/>
          </ac:picMkLst>
        </pc:picChg>
      </pc:sldChg>
      <pc:sldChg chg="modSp mod">
        <pc:chgData name="luis cleto" userId="a76db6c301978307" providerId="LiveId" clId="{860A4F2C-1596-4ACD-95D2-7AE3CD351458}" dt="2025-09-16T14:52:20.061" v="238" actId="1076"/>
        <pc:sldMkLst>
          <pc:docMk/>
          <pc:sldMk cId="3453717219" sldId="743"/>
        </pc:sldMkLst>
      </pc:sldChg>
      <pc:sldChg chg="modSp mod">
        <pc:chgData name="luis cleto" userId="a76db6c301978307" providerId="LiveId" clId="{860A4F2C-1596-4ACD-95D2-7AE3CD351458}" dt="2025-10-18T20:11:32.996" v="5497" actId="20577"/>
        <pc:sldMkLst>
          <pc:docMk/>
          <pc:sldMk cId="3465450678" sldId="744"/>
        </pc:sldMkLst>
        <pc:spChg chg="mod">
          <ac:chgData name="luis cleto" userId="a76db6c301978307" providerId="LiveId" clId="{860A4F2C-1596-4ACD-95D2-7AE3CD351458}" dt="2025-10-16T10:40:07.441" v="4950" actId="20577"/>
          <ac:spMkLst>
            <pc:docMk/>
            <pc:sldMk cId="3465450678" sldId="744"/>
            <ac:spMk id="7" creationId="{6F73B5C5-9826-4436-960D-18069A2C15E5}"/>
          </ac:spMkLst>
        </pc:spChg>
        <pc:spChg chg="mod">
          <ac:chgData name="luis cleto" userId="a76db6c301978307" providerId="LiveId" clId="{860A4F2C-1596-4ACD-95D2-7AE3CD351458}" dt="2025-10-18T20:11:32.996" v="5497" actId="20577"/>
          <ac:spMkLst>
            <pc:docMk/>
            <pc:sldMk cId="3465450678" sldId="744"/>
            <ac:spMk id="9" creationId="{657214C1-5711-2F44-101C-CE3D8C76EA94}"/>
          </ac:spMkLst>
        </pc:spChg>
      </pc:sldChg>
      <pc:sldChg chg="modSp mod ord">
        <pc:chgData name="luis cleto" userId="a76db6c301978307" providerId="LiveId" clId="{860A4F2C-1596-4ACD-95D2-7AE3CD351458}" dt="2025-10-16T09:42:45.188" v="4780" actId="1076"/>
        <pc:sldMkLst>
          <pc:docMk/>
          <pc:sldMk cId="30776925" sldId="745"/>
        </pc:sldMkLst>
        <pc:spChg chg="mod">
          <ac:chgData name="luis cleto" userId="a76db6c301978307" providerId="LiveId" clId="{860A4F2C-1596-4ACD-95D2-7AE3CD351458}" dt="2025-10-16T09:42:45.188" v="4780" actId="1076"/>
          <ac:spMkLst>
            <pc:docMk/>
            <pc:sldMk cId="30776925" sldId="745"/>
            <ac:spMk id="2" creationId="{47DE0A97-FB92-3255-689B-0F331914099B}"/>
          </ac:spMkLst>
        </pc:spChg>
        <pc:spChg chg="mod">
          <ac:chgData name="luis cleto" userId="a76db6c301978307" providerId="LiveId" clId="{860A4F2C-1596-4ACD-95D2-7AE3CD351458}" dt="2025-10-16T09:42:40.075" v="4779" actId="2711"/>
          <ac:spMkLst>
            <pc:docMk/>
            <pc:sldMk cId="30776925" sldId="745"/>
            <ac:spMk id="6" creationId="{DD9C0CDE-4FAD-1B8F-F656-BD7E07F2CBA9}"/>
          </ac:spMkLst>
        </pc:spChg>
      </pc:sldChg>
      <pc:sldChg chg="addSp modSp ord">
        <pc:chgData name="luis cleto" userId="a76db6c301978307" providerId="LiveId" clId="{860A4F2C-1596-4ACD-95D2-7AE3CD351458}" dt="2025-10-16T10:54:04.119" v="4964"/>
        <pc:sldMkLst>
          <pc:docMk/>
          <pc:sldMk cId="354671358" sldId="746"/>
        </pc:sldMkLst>
        <pc:spChg chg="add mod">
          <ac:chgData name="luis cleto" userId="a76db6c301978307" providerId="LiveId" clId="{860A4F2C-1596-4ACD-95D2-7AE3CD351458}" dt="2025-10-16T10:54:04.119" v="4964"/>
          <ac:spMkLst>
            <pc:docMk/>
            <pc:sldMk cId="354671358" sldId="746"/>
            <ac:spMk id="2" creationId="{0C1A2542-5DF3-1D0A-EF37-E3F3CA185195}"/>
          </ac:spMkLst>
        </pc:spChg>
      </pc:sldChg>
      <pc:sldChg chg="modSp mod ord">
        <pc:chgData name="luis cleto" userId="a76db6c301978307" providerId="LiveId" clId="{860A4F2C-1596-4ACD-95D2-7AE3CD351458}" dt="2025-10-16T09:43:26.297" v="4784" actId="27636"/>
        <pc:sldMkLst>
          <pc:docMk/>
          <pc:sldMk cId="1592382391" sldId="747"/>
        </pc:sldMkLst>
        <pc:spChg chg="mod">
          <ac:chgData name="luis cleto" userId="a76db6c301978307" providerId="LiveId" clId="{860A4F2C-1596-4ACD-95D2-7AE3CD351458}" dt="2025-10-16T09:43:26.297" v="4784" actId="27636"/>
          <ac:spMkLst>
            <pc:docMk/>
            <pc:sldMk cId="1592382391" sldId="747"/>
            <ac:spMk id="7" creationId="{BE4E6C30-BA1C-41A7-8189-D092B91E4128}"/>
          </ac:spMkLst>
        </pc:spChg>
      </pc:sldChg>
      <pc:sldChg chg="modSp mod">
        <pc:chgData name="luis cleto" userId="a76db6c301978307" providerId="LiveId" clId="{860A4F2C-1596-4ACD-95D2-7AE3CD351458}" dt="2025-10-16T09:46:04.651" v="4826" actId="1076"/>
        <pc:sldMkLst>
          <pc:docMk/>
          <pc:sldMk cId="3614921806" sldId="748"/>
        </pc:sldMkLst>
        <pc:spChg chg="mod">
          <ac:chgData name="luis cleto" userId="a76db6c301978307" providerId="LiveId" clId="{860A4F2C-1596-4ACD-95D2-7AE3CD351458}" dt="2025-10-16T09:46:04.651" v="4826" actId="1076"/>
          <ac:spMkLst>
            <pc:docMk/>
            <pc:sldMk cId="3614921806" sldId="748"/>
            <ac:spMk id="3" creationId="{96D87542-DD6F-4206-11BD-6C48085DC1C0}"/>
          </ac:spMkLst>
        </pc:spChg>
        <pc:spChg chg="mod">
          <ac:chgData name="luis cleto" userId="a76db6c301978307" providerId="LiveId" clId="{860A4F2C-1596-4ACD-95D2-7AE3CD351458}" dt="2025-10-16T09:46:01.290" v="4825" actId="1076"/>
          <ac:spMkLst>
            <pc:docMk/>
            <pc:sldMk cId="3614921806" sldId="748"/>
            <ac:spMk id="13" creationId="{B54E8FC9-F5D9-E50C-717E-1B98E94EF711}"/>
          </ac:spMkLst>
        </pc:spChg>
      </pc:sldChg>
      <pc:sldChg chg="modSp">
        <pc:chgData name="luis cleto" userId="a76db6c301978307" providerId="LiveId" clId="{860A4F2C-1596-4ACD-95D2-7AE3CD351458}" dt="2025-10-16T10:57:34.877" v="4982" actId="20577"/>
        <pc:sldMkLst>
          <pc:docMk/>
          <pc:sldMk cId="3156943447" sldId="890"/>
        </pc:sldMkLst>
        <pc:spChg chg="mod">
          <ac:chgData name="luis cleto" userId="a76db6c301978307" providerId="LiveId" clId="{860A4F2C-1596-4ACD-95D2-7AE3CD351458}" dt="2025-10-16T10:57:34.877" v="4982" actId="20577"/>
          <ac:spMkLst>
            <pc:docMk/>
            <pc:sldMk cId="3156943447" sldId="890"/>
            <ac:spMk id="6" creationId="{1A27C8AA-C62C-0917-2355-704C8C260290}"/>
          </ac:spMkLst>
        </pc:spChg>
      </pc:sldChg>
      <pc:sldChg chg="modSp mod">
        <pc:chgData name="luis cleto" userId="a76db6c301978307" providerId="LiveId" clId="{860A4F2C-1596-4ACD-95D2-7AE3CD351458}" dt="2025-10-16T09:47:29.470" v="4836" actId="1076"/>
        <pc:sldMkLst>
          <pc:docMk/>
          <pc:sldMk cId="2316213921" sldId="891"/>
        </pc:sldMkLst>
        <pc:spChg chg="mod">
          <ac:chgData name="luis cleto" userId="a76db6c301978307" providerId="LiveId" clId="{860A4F2C-1596-4ACD-95D2-7AE3CD351458}" dt="2025-10-16T09:47:29.470" v="4836" actId="1076"/>
          <ac:spMkLst>
            <pc:docMk/>
            <pc:sldMk cId="2316213921" sldId="891"/>
            <ac:spMk id="8" creationId="{D643F1AE-C445-4245-94CA-59314D74295E}"/>
          </ac:spMkLst>
        </pc:spChg>
      </pc:sldChg>
      <pc:sldChg chg="modSp mod">
        <pc:chgData name="luis cleto" userId="a76db6c301978307" providerId="LiveId" clId="{860A4F2C-1596-4ACD-95D2-7AE3CD351458}" dt="2025-10-16T10:38:04.424" v="4847" actId="1076"/>
        <pc:sldMkLst>
          <pc:docMk/>
          <pc:sldMk cId="2113227388" sldId="945"/>
        </pc:sldMkLst>
        <pc:spChg chg="mod">
          <ac:chgData name="luis cleto" userId="a76db6c301978307" providerId="LiveId" clId="{860A4F2C-1596-4ACD-95D2-7AE3CD351458}" dt="2025-10-16T10:37:42.635" v="4841" actId="14100"/>
          <ac:spMkLst>
            <pc:docMk/>
            <pc:sldMk cId="2113227388" sldId="945"/>
            <ac:spMk id="3" creationId="{81937DD5-9B44-7A3F-053C-0E0B43D17D79}"/>
          </ac:spMkLst>
        </pc:spChg>
        <pc:spChg chg="mod">
          <ac:chgData name="luis cleto" userId="a76db6c301978307" providerId="LiveId" clId="{860A4F2C-1596-4ACD-95D2-7AE3CD351458}" dt="2025-10-16T10:38:01.894" v="4846" actId="122"/>
          <ac:spMkLst>
            <pc:docMk/>
            <pc:sldMk cId="2113227388" sldId="945"/>
            <ac:spMk id="5" creationId="{2D128D18-01BA-65B2-088D-4381B405627F}"/>
          </ac:spMkLst>
        </pc:spChg>
        <pc:picChg chg="mod">
          <ac:chgData name="luis cleto" userId="a76db6c301978307" providerId="LiveId" clId="{860A4F2C-1596-4ACD-95D2-7AE3CD351458}" dt="2025-10-16T10:38:04.424" v="4847" actId="1076"/>
          <ac:picMkLst>
            <pc:docMk/>
            <pc:sldMk cId="2113227388" sldId="945"/>
            <ac:picMk id="4" creationId="{787C0BA5-67E0-40E9-F1B5-9AEB0298B296}"/>
          </ac:picMkLst>
        </pc:picChg>
      </pc:sldChg>
      <pc:sldChg chg="modSp ord">
        <pc:chgData name="luis cleto" userId="a76db6c301978307" providerId="LiveId" clId="{860A4F2C-1596-4ACD-95D2-7AE3CD351458}" dt="2025-10-16T09:43:10.714" v="4782" actId="2711"/>
        <pc:sldMkLst>
          <pc:docMk/>
          <pc:sldMk cId="898027178" sldId="946"/>
        </pc:sldMkLst>
        <pc:spChg chg="mod">
          <ac:chgData name="luis cleto" userId="a76db6c301978307" providerId="LiveId" clId="{860A4F2C-1596-4ACD-95D2-7AE3CD351458}" dt="2025-10-16T09:43:10.714" v="4782" actId="2711"/>
          <ac:spMkLst>
            <pc:docMk/>
            <pc:sldMk cId="898027178" sldId="946"/>
            <ac:spMk id="6" creationId="{687D9298-E1A6-B69C-AC62-CA76AA2198F4}"/>
          </ac:spMkLst>
        </pc:spChg>
      </pc:sldChg>
      <pc:sldChg chg="addSp modSp mod ord">
        <pc:chgData name="luis cleto" userId="a76db6c301978307" providerId="LiveId" clId="{860A4F2C-1596-4ACD-95D2-7AE3CD351458}" dt="2025-10-16T10:54:24.027" v="4965"/>
        <pc:sldMkLst>
          <pc:docMk/>
          <pc:sldMk cId="1745161936" sldId="947"/>
        </pc:sldMkLst>
        <pc:spChg chg="add mod">
          <ac:chgData name="luis cleto" userId="a76db6c301978307" providerId="LiveId" clId="{860A4F2C-1596-4ACD-95D2-7AE3CD351458}" dt="2025-10-16T10:54:24.027" v="4965"/>
          <ac:spMkLst>
            <pc:docMk/>
            <pc:sldMk cId="1745161936" sldId="947"/>
            <ac:spMk id="2" creationId="{26A79C18-232B-D8EB-04F7-D42A1E9BC507}"/>
          </ac:spMkLst>
        </pc:spChg>
        <pc:spChg chg="mod">
          <ac:chgData name="luis cleto" userId="a76db6c301978307" providerId="LiveId" clId="{860A4F2C-1596-4ACD-95D2-7AE3CD351458}" dt="2025-10-16T09:42:57.001" v="4781" actId="2711"/>
          <ac:spMkLst>
            <pc:docMk/>
            <pc:sldMk cId="1745161936" sldId="947"/>
            <ac:spMk id="6" creationId="{95E369B3-777F-0028-CB5D-AD45D117FB55}"/>
          </ac:spMkLst>
        </pc:spChg>
      </pc:sldChg>
      <pc:sldChg chg="addSp modSp">
        <pc:chgData name="luis cleto" userId="a76db6c301978307" providerId="LiveId" clId="{860A4F2C-1596-4ACD-95D2-7AE3CD351458}" dt="2025-10-16T11:00:59.645" v="4985"/>
        <pc:sldMkLst>
          <pc:docMk/>
          <pc:sldMk cId="1003059054" sldId="948"/>
        </pc:sldMkLst>
        <pc:spChg chg="add mod">
          <ac:chgData name="luis cleto" userId="a76db6c301978307" providerId="LiveId" clId="{860A4F2C-1596-4ACD-95D2-7AE3CD351458}" dt="2025-10-16T11:00:59.645" v="4985"/>
          <ac:spMkLst>
            <pc:docMk/>
            <pc:sldMk cId="1003059054" sldId="948"/>
            <ac:spMk id="2" creationId="{872918A5-4EBA-BAB6-5DE0-DED0A712C533}"/>
          </ac:spMkLst>
        </pc:spChg>
      </pc:sldChg>
      <pc:sldChg chg="modSp mod">
        <pc:chgData name="luis cleto" userId="a76db6c301978307" providerId="LiveId" clId="{860A4F2C-1596-4ACD-95D2-7AE3CD351458}" dt="2025-10-16T08:58:18.512" v="3827" actId="1076"/>
        <pc:sldMkLst>
          <pc:docMk/>
          <pc:sldMk cId="948878942" sldId="1059"/>
        </pc:sldMkLst>
        <pc:spChg chg="mod">
          <ac:chgData name="luis cleto" userId="a76db6c301978307" providerId="LiveId" clId="{860A4F2C-1596-4ACD-95D2-7AE3CD351458}" dt="2025-10-16T08:58:18.512" v="3827" actId="1076"/>
          <ac:spMkLst>
            <pc:docMk/>
            <pc:sldMk cId="948878942" sldId="1059"/>
            <ac:spMk id="6" creationId="{4E4ADA12-5958-1CE4-F2B2-45E183A66424}"/>
          </ac:spMkLst>
        </pc:spChg>
      </pc:sldChg>
      <pc:sldChg chg="modSp mod">
        <pc:chgData name="luis cleto" userId="a76db6c301978307" providerId="LiveId" clId="{860A4F2C-1596-4ACD-95D2-7AE3CD351458}" dt="2025-10-16T09:02:46" v="3974" actId="20577"/>
        <pc:sldMkLst>
          <pc:docMk/>
          <pc:sldMk cId="963160095" sldId="1061"/>
        </pc:sldMkLst>
        <pc:spChg chg="mod">
          <ac:chgData name="luis cleto" userId="a76db6c301978307" providerId="LiveId" clId="{860A4F2C-1596-4ACD-95D2-7AE3CD351458}" dt="2025-10-16T09:02:46" v="3974" actId="20577"/>
          <ac:spMkLst>
            <pc:docMk/>
            <pc:sldMk cId="963160095" sldId="1061"/>
            <ac:spMk id="6" creationId="{10FAAA92-51D7-0076-12B2-75AC7E7B3E47}"/>
          </ac:spMkLst>
        </pc:spChg>
      </pc:sldChg>
      <pc:sldChg chg="modSp mod">
        <pc:chgData name="luis cleto" userId="a76db6c301978307" providerId="LiveId" clId="{860A4F2C-1596-4ACD-95D2-7AE3CD351458}" dt="2025-10-16T09:09:16.495" v="4126" actId="20577"/>
        <pc:sldMkLst>
          <pc:docMk/>
          <pc:sldMk cId="3707794066" sldId="1062"/>
        </pc:sldMkLst>
        <pc:spChg chg="mod">
          <ac:chgData name="luis cleto" userId="a76db6c301978307" providerId="LiveId" clId="{860A4F2C-1596-4ACD-95D2-7AE3CD351458}" dt="2025-10-16T09:09:16.495" v="4126" actId="20577"/>
          <ac:spMkLst>
            <pc:docMk/>
            <pc:sldMk cId="3707794066" sldId="1062"/>
            <ac:spMk id="6" creationId="{96295397-52B1-CFC7-C1AB-3BF45BE6FDC1}"/>
          </ac:spMkLst>
        </pc:spChg>
      </pc:sldChg>
      <pc:sldChg chg="modSp mod">
        <pc:chgData name="luis cleto" userId="a76db6c301978307" providerId="LiveId" clId="{860A4F2C-1596-4ACD-95D2-7AE3CD351458}" dt="2025-10-14T13:52:33.927" v="1978" actId="255"/>
        <pc:sldMkLst>
          <pc:docMk/>
          <pc:sldMk cId="1660440618" sldId="1063"/>
        </pc:sldMkLst>
        <pc:spChg chg="mod">
          <ac:chgData name="luis cleto" userId="a76db6c301978307" providerId="LiveId" clId="{860A4F2C-1596-4ACD-95D2-7AE3CD351458}" dt="2025-10-14T13:52:33.927" v="1978" actId="255"/>
          <ac:spMkLst>
            <pc:docMk/>
            <pc:sldMk cId="1660440618" sldId="1063"/>
            <ac:spMk id="6" creationId="{A2716796-B3EA-CD9D-8708-565B18B68C82}"/>
          </ac:spMkLst>
        </pc:spChg>
      </pc:sldChg>
      <pc:sldChg chg="modSp mod ord">
        <pc:chgData name="luis cleto" userId="a76db6c301978307" providerId="LiveId" clId="{860A4F2C-1596-4ACD-95D2-7AE3CD351458}" dt="2025-10-14T17:24:39.056" v="2026" actId="255"/>
        <pc:sldMkLst>
          <pc:docMk/>
          <pc:sldMk cId="3436079533" sldId="1067"/>
        </pc:sldMkLst>
        <pc:spChg chg="mod">
          <ac:chgData name="luis cleto" userId="a76db6c301978307" providerId="LiveId" clId="{860A4F2C-1596-4ACD-95D2-7AE3CD351458}" dt="2025-10-14T17:24:39.056" v="2026" actId="255"/>
          <ac:spMkLst>
            <pc:docMk/>
            <pc:sldMk cId="3436079533" sldId="1067"/>
            <ac:spMk id="6" creationId="{52F48077-5D7D-F200-CA94-551EC987FDAA}"/>
          </ac:spMkLst>
        </pc:spChg>
      </pc:sldChg>
      <pc:sldChg chg="addSp modSp mod ord">
        <pc:chgData name="luis cleto" userId="a76db6c301978307" providerId="LiveId" clId="{860A4F2C-1596-4ACD-95D2-7AE3CD351458}" dt="2025-10-16T10:55:13.901" v="4966"/>
        <pc:sldMkLst>
          <pc:docMk/>
          <pc:sldMk cId="4209202214" sldId="1223"/>
        </pc:sldMkLst>
        <pc:spChg chg="add mod">
          <ac:chgData name="luis cleto" userId="a76db6c301978307" providerId="LiveId" clId="{860A4F2C-1596-4ACD-95D2-7AE3CD351458}" dt="2025-10-16T10:55:13.901" v="4966"/>
          <ac:spMkLst>
            <pc:docMk/>
            <pc:sldMk cId="4209202214" sldId="1223"/>
            <ac:spMk id="2" creationId="{B155C8E0-DA86-8C01-58E4-8379ACFE3C62}"/>
          </ac:spMkLst>
        </pc:spChg>
        <pc:spChg chg="mod">
          <ac:chgData name="luis cleto" userId="a76db6c301978307" providerId="LiveId" clId="{860A4F2C-1596-4ACD-95D2-7AE3CD351458}" dt="2025-10-16T09:43:53.283" v="4786" actId="2711"/>
          <ac:spMkLst>
            <pc:docMk/>
            <pc:sldMk cId="4209202214" sldId="1223"/>
            <ac:spMk id="8" creationId="{2C4FC42C-DF13-094A-8AFB-BE452FFE6C89}"/>
          </ac:spMkLst>
        </pc:spChg>
      </pc:sldChg>
      <pc:sldChg chg="modSp">
        <pc:chgData name="luis cleto" userId="a76db6c301978307" providerId="LiveId" clId="{860A4F2C-1596-4ACD-95D2-7AE3CD351458}" dt="2025-10-16T09:46:56.312" v="4831" actId="2711"/>
        <pc:sldMkLst>
          <pc:docMk/>
          <pc:sldMk cId="3656468362" sldId="1227"/>
        </pc:sldMkLst>
        <pc:spChg chg="mod">
          <ac:chgData name="luis cleto" userId="a76db6c301978307" providerId="LiveId" clId="{860A4F2C-1596-4ACD-95D2-7AE3CD351458}" dt="2025-10-16T09:46:56.312" v="4831" actId="2711"/>
          <ac:spMkLst>
            <pc:docMk/>
            <pc:sldMk cId="3656468362" sldId="1227"/>
            <ac:spMk id="5" creationId="{68A29FA3-BBA2-75F6-95E4-EFCA7D9CF783}"/>
          </ac:spMkLst>
        </pc:spChg>
      </pc:sldChg>
      <pc:sldChg chg="modSp mod">
        <pc:chgData name="luis cleto" userId="a76db6c301978307" providerId="LiveId" clId="{860A4F2C-1596-4ACD-95D2-7AE3CD351458}" dt="2025-10-16T09:01:29.589" v="3949" actId="1076"/>
        <pc:sldMkLst>
          <pc:docMk/>
          <pc:sldMk cId="3564498853" sldId="1248"/>
        </pc:sldMkLst>
        <pc:spChg chg="mod">
          <ac:chgData name="luis cleto" userId="a76db6c301978307" providerId="LiveId" clId="{860A4F2C-1596-4ACD-95D2-7AE3CD351458}" dt="2025-10-16T09:01:29.589" v="3949" actId="1076"/>
          <ac:spMkLst>
            <pc:docMk/>
            <pc:sldMk cId="3564498853" sldId="1248"/>
            <ac:spMk id="6" creationId="{C741A220-24ED-980E-4F64-087951311BCC}"/>
          </ac:spMkLst>
        </pc:spChg>
      </pc:sldChg>
      <pc:sldChg chg="modSp mod">
        <pc:chgData name="luis cleto" userId="a76db6c301978307" providerId="LiveId" clId="{860A4F2C-1596-4ACD-95D2-7AE3CD351458}" dt="2025-10-16T09:46:47.602" v="4830" actId="1076"/>
        <pc:sldMkLst>
          <pc:docMk/>
          <pc:sldMk cId="587445790" sldId="1249"/>
        </pc:sldMkLst>
        <pc:spChg chg="mod">
          <ac:chgData name="luis cleto" userId="a76db6c301978307" providerId="LiveId" clId="{860A4F2C-1596-4ACD-95D2-7AE3CD351458}" dt="2025-10-16T09:46:47.602" v="4830" actId="1076"/>
          <ac:spMkLst>
            <pc:docMk/>
            <pc:sldMk cId="587445790" sldId="1249"/>
            <ac:spMk id="6" creationId="{BBE55E47-A494-2BFA-9FCF-F380EFAE0B55}"/>
          </ac:spMkLst>
        </pc:spChg>
      </pc:sldChg>
      <pc:sldChg chg="modSp mod">
        <pc:chgData name="luis cleto" userId="a76db6c301978307" providerId="LiveId" clId="{860A4F2C-1596-4ACD-95D2-7AE3CD351458}" dt="2025-10-16T09:47:13.509" v="4833" actId="1076"/>
        <pc:sldMkLst>
          <pc:docMk/>
          <pc:sldMk cId="4094436191" sldId="1262"/>
        </pc:sldMkLst>
        <pc:spChg chg="mod">
          <ac:chgData name="luis cleto" userId="a76db6c301978307" providerId="LiveId" clId="{860A4F2C-1596-4ACD-95D2-7AE3CD351458}" dt="2025-10-16T09:47:13.509" v="4833" actId="1076"/>
          <ac:spMkLst>
            <pc:docMk/>
            <pc:sldMk cId="4094436191" sldId="1262"/>
            <ac:spMk id="6" creationId="{BBE55E47-A494-2BFA-9FCF-F380EFAE0B55}"/>
          </ac:spMkLst>
        </pc:spChg>
      </pc:sldChg>
      <pc:sldChg chg="ord">
        <pc:chgData name="luis cleto" userId="a76db6c301978307" providerId="LiveId" clId="{860A4F2C-1596-4ACD-95D2-7AE3CD351458}" dt="2025-10-21T10:29:50.217" v="5940"/>
        <pc:sldMkLst>
          <pc:docMk/>
          <pc:sldMk cId="2139603262" sldId="1383"/>
        </pc:sldMkLst>
      </pc:sldChg>
      <pc:sldChg chg="del">
        <pc:chgData name="luis cleto" userId="a76db6c301978307" providerId="LiveId" clId="{860A4F2C-1596-4ACD-95D2-7AE3CD351458}" dt="2025-10-16T09:47:48.083" v="4837" actId="2696"/>
        <pc:sldMkLst>
          <pc:docMk/>
          <pc:sldMk cId="782750274" sldId="1420"/>
        </pc:sldMkLst>
      </pc:sldChg>
      <pc:sldChg chg="modSp mod">
        <pc:chgData name="luis cleto" userId="a76db6c301978307" providerId="LiveId" clId="{860A4F2C-1596-4ACD-95D2-7AE3CD351458}" dt="2025-10-16T09:46:28.035" v="4828" actId="1076"/>
        <pc:sldMkLst>
          <pc:docMk/>
          <pc:sldMk cId="1821230870" sldId="1427"/>
        </pc:sldMkLst>
        <pc:spChg chg="mod">
          <ac:chgData name="luis cleto" userId="a76db6c301978307" providerId="LiveId" clId="{860A4F2C-1596-4ACD-95D2-7AE3CD351458}" dt="2025-10-16T09:46:28.035" v="4828" actId="1076"/>
          <ac:spMkLst>
            <pc:docMk/>
            <pc:sldMk cId="1821230870" sldId="1427"/>
            <ac:spMk id="7" creationId="{51A31329-642F-051B-8E73-5F9F856F481B}"/>
          </ac:spMkLst>
        </pc:spChg>
      </pc:sldChg>
      <pc:sldChg chg="modSp mod">
        <pc:chgData name="luis cleto" userId="a76db6c301978307" providerId="LiveId" clId="{860A4F2C-1596-4ACD-95D2-7AE3CD351458}" dt="2025-10-16T08:54:56.507" v="3670" actId="20577"/>
        <pc:sldMkLst>
          <pc:docMk/>
          <pc:sldMk cId="1143871618" sldId="1435"/>
        </pc:sldMkLst>
        <pc:spChg chg="mod">
          <ac:chgData name="luis cleto" userId="a76db6c301978307" providerId="LiveId" clId="{860A4F2C-1596-4ACD-95D2-7AE3CD351458}" dt="2025-10-16T08:54:56.507" v="3670" actId="20577"/>
          <ac:spMkLst>
            <pc:docMk/>
            <pc:sldMk cId="1143871618" sldId="1435"/>
            <ac:spMk id="2" creationId="{CB7664DA-4F87-BEFE-2D6B-F2BFDCD61106}"/>
          </ac:spMkLst>
        </pc:spChg>
        <pc:spChg chg="mod">
          <ac:chgData name="luis cleto" userId="a76db6c301978307" providerId="LiveId" clId="{860A4F2C-1596-4ACD-95D2-7AE3CD351458}" dt="2025-10-14T13:23:56.832" v="1557" actId="1076"/>
          <ac:spMkLst>
            <pc:docMk/>
            <pc:sldMk cId="1143871618" sldId="1435"/>
            <ac:spMk id="3" creationId="{93C1AAD7-F26C-B63C-DC75-FFC264EA541F}"/>
          </ac:spMkLst>
        </pc:spChg>
        <pc:spChg chg="mod">
          <ac:chgData name="luis cleto" userId="a76db6c301978307" providerId="LiveId" clId="{860A4F2C-1596-4ACD-95D2-7AE3CD351458}" dt="2025-10-14T13:24:51.806" v="1564" actId="20577"/>
          <ac:spMkLst>
            <pc:docMk/>
            <pc:sldMk cId="1143871618" sldId="1435"/>
            <ac:spMk id="6" creationId="{E96D4D61-095F-DC70-10B7-E88FB2B08C8E}"/>
          </ac:spMkLst>
        </pc:spChg>
        <pc:picChg chg="mod">
          <ac:chgData name="luis cleto" userId="a76db6c301978307" providerId="LiveId" clId="{860A4F2C-1596-4ACD-95D2-7AE3CD351458}" dt="2025-10-14T13:24:05.945" v="1560" actId="14100"/>
          <ac:picMkLst>
            <pc:docMk/>
            <pc:sldMk cId="1143871618" sldId="1435"/>
            <ac:picMk id="5" creationId="{96F721CF-8407-6FEC-3984-6579117999E5}"/>
          </ac:picMkLst>
        </pc:picChg>
      </pc:sldChg>
      <pc:sldChg chg="del">
        <pc:chgData name="luis cleto" userId="a76db6c301978307" providerId="LiveId" clId="{860A4F2C-1596-4ACD-95D2-7AE3CD351458}" dt="2025-09-18T12:21:52.493" v="1241" actId="2696"/>
        <pc:sldMkLst>
          <pc:docMk/>
          <pc:sldMk cId="15718516" sldId="1605"/>
        </pc:sldMkLst>
      </pc:sldChg>
      <pc:sldChg chg="modSp mod ord">
        <pc:chgData name="luis cleto" userId="a76db6c301978307" providerId="LiveId" clId="{860A4F2C-1596-4ACD-95D2-7AE3CD351458}" dt="2025-10-16T09:43:43.808" v="4785" actId="2711"/>
        <pc:sldMkLst>
          <pc:docMk/>
          <pc:sldMk cId="4158626952" sldId="1610"/>
        </pc:sldMkLst>
        <pc:spChg chg="mod">
          <ac:chgData name="luis cleto" userId="a76db6c301978307" providerId="LiveId" clId="{860A4F2C-1596-4ACD-95D2-7AE3CD351458}" dt="2025-10-16T09:43:43.808" v="4785" actId="2711"/>
          <ac:spMkLst>
            <pc:docMk/>
            <pc:sldMk cId="4158626952" sldId="1610"/>
            <ac:spMk id="3" creationId="{C8C6A4F9-93E6-4DF6-AB26-10D1A9D55C6B}"/>
          </ac:spMkLst>
        </pc:spChg>
      </pc:sldChg>
      <pc:sldChg chg="modSp mod">
        <pc:chgData name="luis cleto" userId="a76db6c301978307" providerId="LiveId" clId="{860A4F2C-1596-4ACD-95D2-7AE3CD351458}" dt="2025-10-16T10:58:17.798" v="4984" actId="20577"/>
        <pc:sldMkLst>
          <pc:docMk/>
          <pc:sldMk cId="2376662991" sldId="1611"/>
        </pc:sldMkLst>
        <pc:spChg chg="mod">
          <ac:chgData name="luis cleto" userId="a76db6c301978307" providerId="LiveId" clId="{860A4F2C-1596-4ACD-95D2-7AE3CD351458}" dt="2025-10-16T10:58:17.798" v="4984" actId="20577"/>
          <ac:spMkLst>
            <pc:docMk/>
            <pc:sldMk cId="2376662991" sldId="1611"/>
            <ac:spMk id="3" creationId="{4D43532D-C63C-4167-E123-458D9D8A47CD}"/>
          </ac:spMkLst>
        </pc:spChg>
        <pc:spChg chg="mod">
          <ac:chgData name="luis cleto" userId="a76db6c301978307" providerId="LiveId" clId="{860A4F2C-1596-4ACD-95D2-7AE3CD351458}" dt="2025-10-16T09:45:30.260" v="4820" actId="1076"/>
          <ac:spMkLst>
            <pc:docMk/>
            <pc:sldMk cId="2376662991" sldId="1611"/>
            <ac:spMk id="4" creationId="{D7AA81FF-5AD4-1F84-29A3-6043BADBA8AA}"/>
          </ac:spMkLst>
        </pc:spChg>
        <pc:picChg chg="mod">
          <ac:chgData name="luis cleto" userId="a76db6c301978307" providerId="LiveId" clId="{860A4F2C-1596-4ACD-95D2-7AE3CD351458}" dt="2025-10-16T09:45:20.374" v="4818" actId="14100"/>
          <ac:picMkLst>
            <pc:docMk/>
            <pc:sldMk cId="2376662991" sldId="1611"/>
            <ac:picMk id="5" creationId="{8167C655-7F2A-5B15-8A45-A49BCF295B93}"/>
          </ac:picMkLst>
        </pc:picChg>
      </pc:sldChg>
      <pc:sldChg chg="addSp modSp mod">
        <pc:chgData name="luis cleto" userId="a76db6c301978307" providerId="LiveId" clId="{860A4F2C-1596-4ACD-95D2-7AE3CD351458}" dt="2025-10-16T10:41:49.462" v="4960"/>
        <pc:sldMkLst>
          <pc:docMk/>
          <pc:sldMk cId="1427214644" sldId="1638"/>
        </pc:sldMkLst>
        <pc:spChg chg="add mod">
          <ac:chgData name="luis cleto" userId="a76db6c301978307" providerId="LiveId" clId="{860A4F2C-1596-4ACD-95D2-7AE3CD351458}" dt="2025-10-16T10:41:49.462" v="4960"/>
          <ac:spMkLst>
            <pc:docMk/>
            <pc:sldMk cId="1427214644" sldId="1638"/>
            <ac:spMk id="2" creationId="{4D3F2D94-BF85-ACEB-F8F3-6438DD6BDCCD}"/>
          </ac:spMkLst>
        </pc:spChg>
        <pc:spChg chg="mod">
          <ac:chgData name="luis cleto" userId="a76db6c301978307" providerId="LiveId" clId="{860A4F2C-1596-4ACD-95D2-7AE3CD351458}" dt="2025-10-16T10:41:46.570" v="4959" actId="1076"/>
          <ac:spMkLst>
            <pc:docMk/>
            <pc:sldMk cId="1427214644" sldId="1638"/>
            <ac:spMk id="4" creationId="{3AA36527-6526-3C18-1C95-B1B82DFF5034}"/>
          </ac:spMkLst>
        </pc:spChg>
        <pc:spChg chg="mod">
          <ac:chgData name="luis cleto" userId="a76db6c301978307" providerId="LiveId" clId="{860A4F2C-1596-4ACD-95D2-7AE3CD351458}" dt="2025-10-16T10:41:36.917" v="4957" actId="14100"/>
          <ac:spMkLst>
            <pc:docMk/>
            <pc:sldMk cId="1427214644" sldId="1638"/>
            <ac:spMk id="5" creationId="{545C88C7-FCB0-2BEA-4499-6E631484892C}"/>
          </ac:spMkLst>
        </pc:spChg>
        <pc:picChg chg="mod">
          <ac:chgData name="luis cleto" userId="a76db6c301978307" providerId="LiveId" clId="{860A4F2C-1596-4ACD-95D2-7AE3CD351458}" dt="2025-10-16T10:41:42.519" v="4958" actId="14100"/>
          <ac:picMkLst>
            <pc:docMk/>
            <pc:sldMk cId="1427214644" sldId="1638"/>
            <ac:picMk id="3" creationId="{0F1DC023-302E-D15A-8C53-07F2DBB867AE}"/>
          </ac:picMkLst>
        </pc:picChg>
      </pc:sldChg>
      <pc:sldChg chg="modSp mod">
        <pc:chgData name="luis cleto" userId="a76db6c301978307" providerId="LiveId" clId="{860A4F2C-1596-4ACD-95D2-7AE3CD351458}" dt="2025-10-14T13:47:15.440" v="1919" actId="20577"/>
        <pc:sldMkLst>
          <pc:docMk/>
          <pc:sldMk cId="3773000753" sldId="1639"/>
        </pc:sldMkLst>
        <pc:spChg chg="mod">
          <ac:chgData name="luis cleto" userId="a76db6c301978307" providerId="LiveId" clId="{860A4F2C-1596-4ACD-95D2-7AE3CD351458}" dt="2025-10-14T13:47:15.440" v="1919" actId="20577"/>
          <ac:spMkLst>
            <pc:docMk/>
            <pc:sldMk cId="3773000753" sldId="1639"/>
            <ac:spMk id="5" creationId="{40888050-C54A-679F-75F3-891A381548BE}"/>
          </ac:spMkLst>
        </pc:spChg>
      </pc:sldChg>
      <pc:sldChg chg="modSp mod">
        <pc:chgData name="luis cleto" userId="a76db6c301978307" providerId="LiveId" clId="{860A4F2C-1596-4ACD-95D2-7AE3CD351458}" dt="2025-10-16T08:49:09.339" v="3483" actId="20577"/>
        <pc:sldMkLst>
          <pc:docMk/>
          <pc:sldMk cId="120276824" sldId="1640"/>
        </pc:sldMkLst>
        <pc:spChg chg="mod">
          <ac:chgData name="luis cleto" userId="a76db6c301978307" providerId="LiveId" clId="{860A4F2C-1596-4ACD-95D2-7AE3CD351458}" dt="2025-10-16T08:49:09.339" v="3483" actId="20577"/>
          <ac:spMkLst>
            <pc:docMk/>
            <pc:sldMk cId="120276824" sldId="1640"/>
            <ac:spMk id="5" creationId="{FB9E42E6-3251-54EE-F068-9BC13E679A4E}"/>
          </ac:spMkLst>
        </pc:spChg>
      </pc:sldChg>
      <pc:sldChg chg="modSp mod">
        <pc:chgData name="luis cleto" userId="a76db6c301978307" providerId="LiveId" clId="{860A4F2C-1596-4ACD-95D2-7AE3CD351458}" dt="2025-10-16T08:51:45.462" v="3593" actId="20577"/>
        <pc:sldMkLst>
          <pc:docMk/>
          <pc:sldMk cId="675910402" sldId="1641"/>
        </pc:sldMkLst>
        <pc:spChg chg="mod">
          <ac:chgData name="luis cleto" userId="a76db6c301978307" providerId="LiveId" clId="{860A4F2C-1596-4ACD-95D2-7AE3CD351458}" dt="2025-10-16T08:49:59.953" v="3486" actId="1076"/>
          <ac:spMkLst>
            <pc:docMk/>
            <pc:sldMk cId="675910402" sldId="1641"/>
            <ac:spMk id="3" creationId="{EE4B1FF2-F406-FBA1-9B14-F6CC55D9DCE3}"/>
          </ac:spMkLst>
        </pc:spChg>
        <pc:spChg chg="mod">
          <ac:chgData name="luis cleto" userId="a76db6c301978307" providerId="LiveId" clId="{860A4F2C-1596-4ACD-95D2-7AE3CD351458}" dt="2025-10-16T08:51:45.462" v="3593" actId="20577"/>
          <ac:spMkLst>
            <pc:docMk/>
            <pc:sldMk cId="675910402" sldId="1641"/>
            <ac:spMk id="8" creationId="{84214613-928B-D3EF-8C43-2F3578007ECF}"/>
          </ac:spMkLst>
        </pc:spChg>
      </pc:sldChg>
      <pc:sldChg chg="addSp modSp mod">
        <pc:chgData name="luis cleto" userId="a76db6c301978307" providerId="LiveId" clId="{860A4F2C-1596-4ACD-95D2-7AE3CD351458}" dt="2025-10-23T11:46:32.018" v="6569" actId="20577"/>
        <pc:sldMkLst>
          <pc:docMk/>
          <pc:sldMk cId="667726136" sldId="1643"/>
        </pc:sldMkLst>
        <pc:spChg chg="add mod">
          <ac:chgData name="luis cleto" userId="a76db6c301978307" providerId="LiveId" clId="{860A4F2C-1596-4ACD-95D2-7AE3CD351458}" dt="2025-10-23T11:46:32.018" v="6569" actId="20577"/>
          <ac:spMkLst>
            <pc:docMk/>
            <pc:sldMk cId="667726136" sldId="1643"/>
            <ac:spMk id="4" creationId="{23733F22-1239-BFD2-BD05-0FECF2455261}"/>
          </ac:spMkLst>
        </pc:spChg>
      </pc:sldChg>
      <pc:sldChg chg="ord">
        <pc:chgData name="luis cleto" userId="a76db6c301978307" providerId="LiveId" clId="{860A4F2C-1596-4ACD-95D2-7AE3CD351458}" dt="2025-10-14T18:20:24.555" v="2126"/>
        <pc:sldMkLst>
          <pc:docMk/>
          <pc:sldMk cId="2252058872" sldId="1644"/>
        </pc:sldMkLst>
      </pc:sldChg>
      <pc:sldChg chg="del">
        <pc:chgData name="luis cleto" userId="a76db6c301978307" providerId="LiveId" clId="{860A4F2C-1596-4ACD-95D2-7AE3CD351458}" dt="2025-09-16T14:47:35.435" v="194" actId="2696"/>
        <pc:sldMkLst>
          <pc:docMk/>
          <pc:sldMk cId="2303133320" sldId="2023"/>
        </pc:sldMkLst>
      </pc:sldChg>
      <pc:sldChg chg="modSp mod">
        <pc:chgData name="luis cleto" userId="a76db6c301978307" providerId="LiveId" clId="{860A4F2C-1596-4ACD-95D2-7AE3CD351458}" dt="2025-10-14T13:20:53.719" v="1496" actId="20577"/>
        <pc:sldMkLst>
          <pc:docMk/>
          <pc:sldMk cId="1916371463" sldId="2026"/>
        </pc:sldMkLst>
        <pc:spChg chg="mod">
          <ac:chgData name="luis cleto" userId="a76db6c301978307" providerId="LiveId" clId="{860A4F2C-1596-4ACD-95D2-7AE3CD351458}" dt="2025-10-14T13:20:53.719" v="1496" actId="20577"/>
          <ac:spMkLst>
            <pc:docMk/>
            <pc:sldMk cId="1916371463" sldId="2026"/>
            <ac:spMk id="3" creationId="{18313B06-D3AF-8338-3799-0969A6F682D0}"/>
          </ac:spMkLst>
        </pc:spChg>
      </pc:sldChg>
      <pc:sldChg chg="del">
        <pc:chgData name="luis cleto" userId="a76db6c301978307" providerId="LiveId" clId="{860A4F2C-1596-4ACD-95D2-7AE3CD351458}" dt="2025-09-18T12:14:32.638" v="1237" actId="2696"/>
        <pc:sldMkLst>
          <pc:docMk/>
          <pc:sldMk cId="1294933524" sldId="2121"/>
        </pc:sldMkLst>
      </pc:sldChg>
      <pc:sldChg chg="modSp mod">
        <pc:chgData name="luis cleto" userId="a76db6c301978307" providerId="LiveId" clId="{860A4F2C-1596-4ACD-95D2-7AE3CD351458}" dt="2025-10-16T08:21:34.085" v="2536" actId="20577"/>
        <pc:sldMkLst>
          <pc:docMk/>
          <pc:sldMk cId="3288498179" sldId="2869"/>
        </pc:sldMkLst>
        <pc:spChg chg="mod">
          <ac:chgData name="luis cleto" userId="a76db6c301978307" providerId="LiveId" clId="{860A4F2C-1596-4ACD-95D2-7AE3CD351458}" dt="2025-10-16T08:21:34.085" v="2536" actId="20577"/>
          <ac:spMkLst>
            <pc:docMk/>
            <pc:sldMk cId="3288498179" sldId="2869"/>
            <ac:spMk id="4" creationId="{D03525E0-1ED9-FFD7-40BA-4FCF34A11B1B}"/>
          </ac:spMkLst>
        </pc:spChg>
      </pc:sldChg>
      <pc:sldChg chg="modSp mod">
        <pc:chgData name="luis cleto" userId="a76db6c301978307" providerId="LiveId" clId="{860A4F2C-1596-4ACD-95D2-7AE3CD351458}" dt="2025-10-14T13:23:41.033" v="1554" actId="20577"/>
        <pc:sldMkLst>
          <pc:docMk/>
          <pc:sldMk cId="2406260118" sldId="2870"/>
        </pc:sldMkLst>
        <pc:spChg chg="mod">
          <ac:chgData name="luis cleto" userId="a76db6c301978307" providerId="LiveId" clId="{860A4F2C-1596-4ACD-95D2-7AE3CD351458}" dt="2025-10-14T13:23:41.033" v="1554" actId="20577"/>
          <ac:spMkLst>
            <pc:docMk/>
            <pc:sldMk cId="2406260118" sldId="2870"/>
            <ac:spMk id="3" creationId="{F727FA19-70D1-A3A4-C47E-78FB22E75114}"/>
          </ac:spMkLst>
        </pc:spChg>
      </pc:sldChg>
      <pc:sldChg chg="addSp delSp modSp mod">
        <pc:chgData name="luis cleto" userId="a76db6c301978307" providerId="LiveId" clId="{860A4F2C-1596-4ACD-95D2-7AE3CD351458}" dt="2025-10-16T09:30:46.490" v="4449" actId="313"/>
        <pc:sldMkLst>
          <pc:docMk/>
          <pc:sldMk cId="2012824036" sldId="2871"/>
        </pc:sldMkLst>
        <pc:spChg chg="mod">
          <ac:chgData name="luis cleto" userId="a76db6c301978307" providerId="LiveId" clId="{860A4F2C-1596-4ACD-95D2-7AE3CD351458}" dt="2025-10-16T09:30:46.490" v="4449" actId="313"/>
          <ac:spMkLst>
            <pc:docMk/>
            <pc:sldMk cId="2012824036" sldId="2871"/>
            <ac:spMk id="2" creationId="{F519AB53-D2F8-8F7C-D321-7DF630308B07}"/>
          </ac:spMkLst>
        </pc:spChg>
        <pc:picChg chg="add mod">
          <ac:chgData name="luis cleto" userId="a76db6c301978307" providerId="LiveId" clId="{860A4F2C-1596-4ACD-95D2-7AE3CD351458}" dt="2025-10-14T13:38:01.283" v="1775" actId="14100"/>
          <ac:picMkLst>
            <pc:docMk/>
            <pc:sldMk cId="2012824036" sldId="2871"/>
            <ac:picMk id="3" creationId="{29536C8F-3816-0D89-0051-CE36475A298E}"/>
          </ac:picMkLst>
        </pc:picChg>
      </pc:sldChg>
      <pc:sldChg chg="addSp delSp modSp mod">
        <pc:chgData name="luis cleto" userId="a76db6c301978307" providerId="LiveId" clId="{860A4F2C-1596-4ACD-95D2-7AE3CD351458}" dt="2025-10-14T13:45:03.931" v="1893" actId="20577"/>
        <pc:sldMkLst>
          <pc:docMk/>
          <pc:sldMk cId="1736880629" sldId="2872"/>
        </pc:sldMkLst>
        <pc:spChg chg="mod">
          <ac:chgData name="luis cleto" userId="a76db6c301978307" providerId="LiveId" clId="{860A4F2C-1596-4ACD-95D2-7AE3CD351458}" dt="2025-10-14T13:45:03.931" v="1893" actId="20577"/>
          <ac:spMkLst>
            <pc:docMk/>
            <pc:sldMk cId="1736880629" sldId="2872"/>
            <ac:spMk id="3" creationId="{18681E1F-E69A-ADB2-3A0C-E89F2EEB47B7}"/>
          </ac:spMkLst>
        </pc:spChg>
      </pc:sldChg>
      <pc:sldChg chg="modSp mod ord">
        <pc:chgData name="luis cleto" userId="a76db6c301978307" providerId="LiveId" clId="{860A4F2C-1596-4ACD-95D2-7AE3CD351458}" dt="2025-10-16T09:42:26.082" v="4778" actId="2711"/>
        <pc:sldMkLst>
          <pc:docMk/>
          <pc:sldMk cId="3592626093" sldId="2873"/>
        </pc:sldMkLst>
        <pc:spChg chg="mod">
          <ac:chgData name="luis cleto" userId="a76db6c301978307" providerId="LiveId" clId="{860A4F2C-1596-4ACD-95D2-7AE3CD351458}" dt="2025-10-16T09:42:26.082" v="4778" actId="2711"/>
          <ac:spMkLst>
            <pc:docMk/>
            <pc:sldMk cId="3592626093" sldId="2873"/>
            <ac:spMk id="4" creationId="{8D5994CE-E9D0-1517-468C-FF8604E184AE}"/>
          </ac:spMkLst>
        </pc:spChg>
      </pc:sldChg>
      <pc:sldChg chg="modSp mod ord">
        <pc:chgData name="luis cleto" userId="a76db6c301978307" providerId="LiveId" clId="{860A4F2C-1596-4ACD-95D2-7AE3CD351458}" dt="2025-10-14T13:56:12.936" v="2011"/>
        <pc:sldMkLst>
          <pc:docMk/>
          <pc:sldMk cId="1183188200" sldId="2874"/>
        </pc:sldMkLst>
        <pc:spChg chg="mod">
          <ac:chgData name="luis cleto" userId="a76db6c301978307" providerId="LiveId" clId="{860A4F2C-1596-4ACD-95D2-7AE3CD351458}" dt="2025-10-14T13:48:32.478" v="1926" actId="207"/>
          <ac:spMkLst>
            <pc:docMk/>
            <pc:sldMk cId="1183188200" sldId="2874"/>
            <ac:spMk id="2" creationId="{40324F20-FE3F-983C-32A3-7F034CB9AC12}"/>
          </ac:spMkLst>
        </pc:spChg>
      </pc:sldChg>
      <pc:sldChg chg="modSp mod ord">
        <pc:chgData name="luis cleto" userId="a76db6c301978307" providerId="LiveId" clId="{860A4F2C-1596-4ACD-95D2-7AE3CD351458}" dt="2025-10-17T18:30:35.911" v="5443"/>
        <pc:sldMkLst>
          <pc:docMk/>
          <pc:sldMk cId="3576267216" sldId="2875"/>
        </pc:sldMkLst>
      </pc:sldChg>
      <pc:sldChg chg="addSp delSp modSp mod ord">
        <pc:chgData name="luis cleto" userId="a76db6c301978307" providerId="LiveId" clId="{860A4F2C-1596-4ACD-95D2-7AE3CD351458}" dt="2025-10-16T09:41:36.056" v="4777" actId="2711"/>
        <pc:sldMkLst>
          <pc:docMk/>
          <pc:sldMk cId="4081307475" sldId="2878"/>
        </pc:sldMkLst>
        <pc:spChg chg="add mod">
          <ac:chgData name="luis cleto" userId="a76db6c301978307" providerId="LiveId" clId="{860A4F2C-1596-4ACD-95D2-7AE3CD351458}" dt="2025-10-16T09:41:36.056" v="4777" actId="2711"/>
          <ac:spMkLst>
            <pc:docMk/>
            <pc:sldMk cId="4081307475" sldId="2878"/>
            <ac:spMk id="4" creationId="{8CA0E8F4-6DB5-730B-0162-669D689AC372}"/>
          </ac:spMkLst>
        </pc:spChg>
        <pc:spChg chg="add mod">
          <ac:chgData name="luis cleto" userId="a76db6c301978307" providerId="LiveId" clId="{860A4F2C-1596-4ACD-95D2-7AE3CD351458}" dt="2025-10-16T09:37:18.405" v="4646" actId="1076"/>
          <ac:spMkLst>
            <pc:docMk/>
            <pc:sldMk cId="4081307475" sldId="2878"/>
            <ac:spMk id="6" creationId="{103EB8B5-730A-1047-A4E3-3C4E1FE94509}"/>
          </ac:spMkLst>
        </pc:spChg>
      </pc:sldChg>
      <pc:sldChg chg="modSp mod">
        <pc:chgData name="luis cleto" userId="a76db6c301978307" providerId="LiveId" clId="{860A4F2C-1596-4ACD-95D2-7AE3CD351458}" dt="2025-10-16T09:44:16.501" v="4799" actId="20577"/>
        <pc:sldMkLst>
          <pc:docMk/>
          <pc:sldMk cId="3689690609" sldId="2879"/>
        </pc:sldMkLst>
        <pc:spChg chg="mod">
          <ac:chgData name="luis cleto" userId="a76db6c301978307" providerId="LiveId" clId="{860A4F2C-1596-4ACD-95D2-7AE3CD351458}" dt="2025-10-16T09:44:16.501" v="4799" actId="20577"/>
          <ac:spMkLst>
            <pc:docMk/>
            <pc:sldMk cId="3689690609" sldId="2879"/>
            <ac:spMk id="5" creationId="{825127BC-ABB0-B94D-A451-0EF842BF1203}"/>
          </ac:spMkLst>
        </pc:spChg>
      </pc:sldChg>
      <pc:sldChg chg="modSp mod">
        <pc:chgData name="luis cleto" userId="a76db6c301978307" providerId="LiveId" clId="{860A4F2C-1596-4ACD-95D2-7AE3CD351458}" dt="2025-10-16T10:57:12.429" v="4968" actId="1076"/>
        <pc:sldMkLst>
          <pc:docMk/>
          <pc:sldMk cId="4118806523" sldId="2880"/>
        </pc:sldMkLst>
        <pc:spChg chg="mod">
          <ac:chgData name="luis cleto" userId="a76db6c301978307" providerId="LiveId" clId="{860A4F2C-1596-4ACD-95D2-7AE3CD351458}" dt="2025-10-16T10:57:12.429" v="4968" actId="1076"/>
          <ac:spMkLst>
            <pc:docMk/>
            <pc:sldMk cId="4118806523" sldId="2880"/>
            <ac:spMk id="3" creationId="{A2221F6B-352F-C63B-94CB-5C6B4138CC28}"/>
          </ac:spMkLst>
        </pc:spChg>
      </pc:sldChg>
      <pc:sldChg chg="addSp modSp mod ord">
        <pc:chgData name="luis cleto" userId="a76db6c301978307" providerId="LiveId" clId="{860A4F2C-1596-4ACD-95D2-7AE3CD351458}" dt="2025-10-16T10:42:22.635" v="4961"/>
        <pc:sldMkLst>
          <pc:docMk/>
          <pc:sldMk cId="3258218560" sldId="2881"/>
        </pc:sldMkLst>
        <pc:spChg chg="add mod">
          <ac:chgData name="luis cleto" userId="a76db6c301978307" providerId="LiveId" clId="{860A4F2C-1596-4ACD-95D2-7AE3CD351458}" dt="2025-10-16T10:42:22.635" v="4961"/>
          <ac:spMkLst>
            <pc:docMk/>
            <pc:sldMk cId="3258218560" sldId="2881"/>
            <ac:spMk id="2" creationId="{4FC29C2A-1B4B-AD80-7C3C-A4051E866FF0}"/>
          </ac:spMkLst>
        </pc:spChg>
        <pc:spChg chg="mod">
          <ac:chgData name="luis cleto" userId="a76db6c301978307" providerId="LiveId" clId="{860A4F2C-1596-4ACD-95D2-7AE3CD351458}" dt="2025-10-14T13:50:26.811" v="1951" actId="20577"/>
          <ac:spMkLst>
            <pc:docMk/>
            <pc:sldMk cId="3258218560" sldId="2881"/>
            <ac:spMk id="3" creationId="{CEBD014E-96C5-A655-B294-3A20893282D7}"/>
          </ac:spMkLst>
        </pc:spChg>
      </pc:sldChg>
      <pc:sldChg chg="addSp modSp mod ord">
        <pc:chgData name="luis cleto" userId="a76db6c301978307" providerId="LiveId" clId="{860A4F2C-1596-4ACD-95D2-7AE3CD351458}" dt="2025-10-16T10:42:36.924" v="4963"/>
        <pc:sldMkLst>
          <pc:docMk/>
          <pc:sldMk cId="3286131024" sldId="2882"/>
        </pc:sldMkLst>
        <pc:spChg chg="add mod">
          <ac:chgData name="luis cleto" userId="a76db6c301978307" providerId="LiveId" clId="{860A4F2C-1596-4ACD-95D2-7AE3CD351458}" dt="2025-10-16T10:42:36.924" v="4963"/>
          <ac:spMkLst>
            <pc:docMk/>
            <pc:sldMk cId="3286131024" sldId="2882"/>
            <ac:spMk id="2" creationId="{28FDFC1E-DF90-3C32-2C69-6FB428E638A1}"/>
          </ac:spMkLst>
        </pc:spChg>
        <pc:spChg chg="mod">
          <ac:chgData name="luis cleto" userId="a76db6c301978307" providerId="LiveId" clId="{860A4F2C-1596-4ACD-95D2-7AE3CD351458}" dt="2025-10-14T13:52:07.802" v="1975" actId="20577"/>
          <ac:spMkLst>
            <pc:docMk/>
            <pc:sldMk cId="3286131024" sldId="2882"/>
            <ac:spMk id="3" creationId="{8E043FBF-4BF6-6799-AAFC-EDA89ED16F43}"/>
          </ac:spMkLst>
        </pc:spChg>
      </pc:sldChg>
      <pc:sldChg chg="addSp modSp mod ord">
        <pc:chgData name="luis cleto" userId="a76db6c301978307" providerId="LiveId" clId="{860A4F2C-1596-4ACD-95D2-7AE3CD351458}" dt="2025-10-16T10:42:28.464" v="4962"/>
        <pc:sldMkLst>
          <pc:docMk/>
          <pc:sldMk cId="3969700477" sldId="2883"/>
        </pc:sldMkLst>
        <pc:spChg chg="add mod">
          <ac:chgData name="luis cleto" userId="a76db6c301978307" providerId="LiveId" clId="{860A4F2C-1596-4ACD-95D2-7AE3CD351458}" dt="2025-10-16T10:42:28.464" v="4962"/>
          <ac:spMkLst>
            <pc:docMk/>
            <pc:sldMk cId="3969700477" sldId="2883"/>
            <ac:spMk id="2" creationId="{92A156E9-AC4F-F9B3-370E-8EE85FDEF82E}"/>
          </ac:spMkLst>
        </pc:spChg>
        <pc:spChg chg="mod">
          <ac:chgData name="luis cleto" userId="a76db6c301978307" providerId="LiveId" clId="{860A4F2C-1596-4ACD-95D2-7AE3CD351458}" dt="2025-10-14T13:54:30.753" v="2003" actId="20577"/>
          <ac:spMkLst>
            <pc:docMk/>
            <pc:sldMk cId="3969700477" sldId="2883"/>
            <ac:spMk id="3" creationId="{65BBB65A-FF35-0FA7-0A40-1E811B3F8304}"/>
          </ac:spMkLst>
        </pc:spChg>
      </pc:sldChg>
      <pc:sldChg chg="ord">
        <pc:chgData name="luis cleto" userId="a76db6c301978307" providerId="LiveId" clId="{860A4F2C-1596-4ACD-95D2-7AE3CD351458}" dt="2025-10-14T17:24:59.295" v="2032"/>
        <pc:sldMkLst>
          <pc:docMk/>
          <pc:sldMk cId="2284212347" sldId="2884"/>
        </pc:sldMkLst>
      </pc:sldChg>
      <pc:sldChg chg="addSp delSp modSp new mod ord">
        <pc:chgData name="luis cleto" userId="a76db6c301978307" providerId="LiveId" clId="{860A4F2C-1596-4ACD-95D2-7AE3CD351458}" dt="2025-10-14T18:17:06.191" v="2047" actId="1076"/>
        <pc:sldMkLst>
          <pc:docMk/>
          <pc:sldMk cId="1009520031" sldId="2886"/>
        </pc:sldMkLst>
        <pc:spChg chg="add mod">
          <ac:chgData name="luis cleto" userId="a76db6c301978307" providerId="LiveId" clId="{860A4F2C-1596-4ACD-95D2-7AE3CD351458}" dt="2025-10-14T18:17:06.191" v="2047" actId="1076"/>
          <ac:spMkLst>
            <pc:docMk/>
            <pc:sldMk cId="1009520031" sldId="2886"/>
            <ac:spMk id="5" creationId="{9B277D03-4011-9F77-5757-AF97478DF921}"/>
          </ac:spMkLst>
        </pc:spChg>
      </pc:sldChg>
      <pc:sldChg chg="addSp delSp modSp new mod">
        <pc:chgData name="luis cleto" userId="a76db6c301978307" providerId="LiveId" clId="{860A4F2C-1596-4ACD-95D2-7AE3CD351458}" dt="2025-10-16T09:04:03.876" v="3995" actId="14100"/>
        <pc:sldMkLst>
          <pc:docMk/>
          <pc:sldMk cId="35596730" sldId="2887"/>
        </pc:sldMkLst>
        <pc:spChg chg="add mod">
          <ac:chgData name="luis cleto" userId="a76db6c301978307" providerId="LiveId" clId="{860A4F2C-1596-4ACD-95D2-7AE3CD351458}" dt="2025-10-16T09:03:56.771" v="3994" actId="1076"/>
          <ac:spMkLst>
            <pc:docMk/>
            <pc:sldMk cId="35596730" sldId="2887"/>
            <ac:spMk id="3" creationId="{D25F7ECF-2D66-33E9-3B36-EAC26D52BA09}"/>
          </ac:spMkLst>
        </pc:spChg>
        <pc:spChg chg="add mod">
          <ac:chgData name="luis cleto" userId="a76db6c301978307" providerId="LiveId" clId="{860A4F2C-1596-4ACD-95D2-7AE3CD351458}" dt="2025-10-16T09:03:24.202" v="3989" actId="20577"/>
          <ac:spMkLst>
            <pc:docMk/>
            <pc:sldMk cId="35596730" sldId="2887"/>
            <ac:spMk id="5" creationId="{146D8CCE-1F97-3E6A-EC76-282E2FCDCE32}"/>
          </ac:spMkLst>
        </pc:spChg>
        <pc:picChg chg="add mod">
          <ac:chgData name="luis cleto" userId="a76db6c301978307" providerId="LiveId" clId="{860A4F2C-1596-4ACD-95D2-7AE3CD351458}" dt="2025-10-16T09:04:03.876" v="3995" actId="14100"/>
          <ac:picMkLst>
            <pc:docMk/>
            <pc:sldMk cId="35596730" sldId="2887"/>
            <ac:picMk id="1028" creationId="{DBB8E87D-7CD7-B2F6-3833-FEA27E979A50}"/>
          </ac:picMkLst>
        </pc:picChg>
      </pc:sldChg>
      <pc:sldChg chg="addSp modSp new mod">
        <pc:chgData name="luis cleto" userId="a76db6c301978307" providerId="LiveId" clId="{860A4F2C-1596-4ACD-95D2-7AE3CD351458}" dt="2025-10-16T09:06:44.771" v="4096" actId="20577"/>
        <pc:sldMkLst>
          <pc:docMk/>
          <pc:sldMk cId="879739344" sldId="2888"/>
        </pc:sldMkLst>
        <pc:spChg chg="add mod">
          <ac:chgData name="luis cleto" userId="a76db6c301978307" providerId="LiveId" clId="{860A4F2C-1596-4ACD-95D2-7AE3CD351458}" dt="2025-10-16T09:06:44.771" v="4096" actId="20577"/>
          <ac:spMkLst>
            <pc:docMk/>
            <pc:sldMk cId="879739344" sldId="2888"/>
            <ac:spMk id="3" creationId="{2A7DD2AA-2739-FA36-E75B-256CF1326F94}"/>
          </ac:spMkLst>
        </pc:spChg>
        <pc:spChg chg="add mod">
          <ac:chgData name="luis cleto" userId="a76db6c301978307" providerId="LiveId" clId="{860A4F2C-1596-4ACD-95D2-7AE3CD351458}" dt="2025-10-16T09:04:25.589" v="4014" actId="20577"/>
          <ac:spMkLst>
            <pc:docMk/>
            <pc:sldMk cId="879739344" sldId="2888"/>
            <ac:spMk id="5" creationId="{AB026AD2-09C7-CD0A-7FB2-C616FC58F61A}"/>
          </ac:spMkLst>
        </pc:spChg>
      </pc:sldChg>
      <pc:sldChg chg="new del">
        <pc:chgData name="luis cleto" userId="a76db6c301978307" providerId="LiveId" clId="{860A4F2C-1596-4ACD-95D2-7AE3CD351458}" dt="2025-09-17T11:33:24.742" v="759" actId="2696"/>
        <pc:sldMkLst>
          <pc:docMk/>
          <pc:sldMk cId="1506093077" sldId="2889"/>
        </pc:sldMkLst>
      </pc:sldChg>
      <pc:sldChg chg="new del">
        <pc:chgData name="luis cleto" userId="a76db6c301978307" providerId="LiveId" clId="{860A4F2C-1596-4ACD-95D2-7AE3CD351458}" dt="2025-09-17T11:33:27.879" v="760" actId="2696"/>
        <pc:sldMkLst>
          <pc:docMk/>
          <pc:sldMk cId="10355288" sldId="2890"/>
        </pc:sldMkLst>
      </pc:sldChg>
      <pc:sldChg chg="addSp delSp modSp new mod ord modClrScheme chgLayout">
        <pc:chgData name="luis cleto" userId="a76db6c301978307" providerId="LiveId" clId="{860A4F2C-1596-4ACD-95D2-7AE3CD351458}" dt="2025-10-17T18:31:27.265" v="5445"/>
        <pc:sldMkLst>
          <pc:docMk/>
          <pc:sldMk cId="1455150292" sldId="2891"/>
        </pc:sldMkLst>
        <pc:spChg chg="add mod">
          <ac:chgData name="luis cleto" userId="a76db6c301978307" providerId="LiveId" clId="{860A4F2C-1596-4ACD-95D2-7AE3CD351458}" dt="2025-10-16T10:36:50.295" v="4838"/>
          <ac:spMkLst>
            <pc:docMk/>
            <pc:sldMk cId="1455150292" sldId="2891"/>
            <ac:spMk id="3" creationId="{7850C5E1-C579-982E-3B6D-5B70A4183D75}"/>
          </ac:spMkLst>
        </pc:spChg>
      </pc:sldChg>
      <pc:sldChg chg="ord">
        <pc:chgData name="luis cleto" userId="a76db6c301978307" providerId="LiveId" clId="{860A4F2C-1596-4ACD-95D2-7AE3CD351458}" dt="2025-10-14T17:24:52.828" v="2030"/>
        <pc:sldMkLst>
          <pc:docMk/>
          <pc:sldMk cId="172170858" sldId="2906"/>
        </pc:sldMkLst>
      </pc:sldChg>
      <pc:sldChg chg="add del ord">
        <pc:chgData name="luis cleto" userId="a76db6c301978307" providerId="LiveId" clId="{860A4F2C-1596-4ACD-95D2-7AE3CD351458}" dt="2025-10-14T13:12:08.921" v="1244" actId="2696"/>
        <pc:sldMkLst>
          <pc:docMk/>
          <pc:sldMk cId="537389588" sldId="2907"/>
        </pc:sldMkLst>
      </pc:sldChg>
      <pc:sldChg chg="modSp add mod">
        <pc:chgData name="luis cleto" userId="a76db6c301978307" providerId="LiveId" clId="{860A4F2C-1596-4ACD-95D2-7AE3CD351458}" dt="2025-10-17T18:32:13.872" v="5446" actId="207"/>
        <pc:sldMkLst>
          <pc:docMk/>
          <pc:sldMk cId="198482355" sldId="2908"/>
        </pc:sldMkLst>
        <pc:spChg chg="mod">
          <ac:chgData name="luis cleto" userId="a76db6c301978307" providerId="LiveId" clId="{860A4F2C-1596-4ACD-95D2-7AE3CD351458}" dt="2025-10-17T18:32:13.872" v="5446" actId="207"/>
          <ac:spMkLst>
            <pc:docMk/>
            <pc:sldMk cId="198482355" sldId="2908"/>
            <ac:spMk id="3" creationId="{214B2EF2-D3B3-4595-9E41-FFD878799B00}"/>
          </ac:spMkLst>
        </pc:spChg>
      </pc:sldChg>
      <pc:sldChg chg="add">
        <pc:chgData name="luis cleto" userId="a76db6c301978307" providerId="LiveId" clId="{860A4F2C-1596-4ACD-95D2-7AE3CD351458}" dt="2025-09-20T08:59:17.565" v="1242"/>
        <pc:sldMkLst>
          <pc:docMk/>
          <pc:sldMk cId="317172402" sldId="2909"/>
        </pc:sldMkLst>
      </pc:sldChg>
      <pc:sldChg chg="add del">
        <pc:chgData name="luis cleto" userId="a76db6c301978307" providerId="LiveId" clId="{860A4F2C-1596-4ACD-95D2-7AE3CD351458}" dt="2025-10-21T11:06:27.468" v="5941" actId="2696"/>
        <pc:sldMkLst>
          <pc:docMk/>
          <pc:sldMk cId="4246454662" sldId="2954"/>
        </pc:sldMkLst>
      </pc:sldChg>
      <pc:sldChg chg="addSp modSp new mod">
        <pc:chgData name="luis cleto" userId="a76db6c301978307" providerId="LiveId" clId="{860A4F2C-1596-4ACD-95D2-7AE3CD351458}" dt="2025-10-15T18:16:53.770" v="2341" actId="20577"/>
        <pc:sldMkLst>
          <pc:docMk/>
          <pc:sldMk cId="1239312643" sldId="2955"/>
        </pc:sldMkLst>
        <pc:spChg chg="add mod">
          <ac:chgData name="luis cleto" userId="a76db6c301978307" providerId="LiveId" clId="{860A4F2C-1596-4ACD-95D2-7AE3CD351458}" dt="2025-10-15T18:16:53.770" v="2341" actId="20577"/>
          <ac:spMkLst>
            <pc:docMk/>
            <pc:sldMk cId="1239312643" sldId="2955"/>
            <ac:spMk id="3" creationId="{5142DE31-D77C-457F-E5DD-205FC817B6E4}"/>
          </ac:spMkLst>
        </pc:spChg>
      </pc:sldChg>
      <pc:sldChg chg="addSp modSp new mod">
        <pc:chgData name="luis cleto" userId="a76db6c301978307" providerId="LiveId" clId="{860A4F2C-1596-4ACD-95D2-7AE3CD351458}" dt="2025-10-15T18:19:44.344" v="2511" actId="20577"/>
        <pc:sldMkLst>
          <pc:docMk/>
          <pc:sldMk cId="593486728" sldId="2956"/>
        </pc:sldMkLst>
        <pc:spChg chg="add mod">
          <ac:chgData name="luis cleto" userId="a76db6c301978307" providerId="LiveId" clId="{860A4F2C-1596-4ACD-95D2-7AE3CD351458}" dt="2025-10-15T18:19:44.344" v="2511" actId="20577"/>
          <ac:spMkLst>
            <pc:docMk/>
            <pc:sldMk cId="593486728" sldId="2956"/>
            <ac:spMk id="3" creationId="{10ADBB8A-E0BF-A764-25DC-7AB2844A2B85}"/>
          </ac:spMkLst>
        </pc:spChg>
      </pc:sldChg>
      <pc:sldChg chg="addSp modSp new mod">
        <pc:chgData name="luis cleto" userId="a76db6c301978307" providerId="LiveId" clId="{860A4F2C-1596-4ACD-95D2-7AE3CD351458}" dt="2025-10-16T09:21:23.531" v="4435" actId="14100"/>
        <pc:sldMkLst>
          <pc:docMk/>
          <pc:sldMk cId="3433051194" sldId="2957"/>
        </pc:sldMkLst>
        <pc:spChg chg="add mod">
          <ac:chgData name="luis cleto" userId="a76db6c301978307" providerId="LiveId" clId="{860A4F2C-1596-4ACD-95D2-7AE3CD351458}" dt="2025-10-16T09:17:12.194" v="4427" actId="207"/>
          <ac:spMkLst>
            <pc:docMk/>
            <pc:sldMk cId="3433051194" sldId="2957"/>
            <ac:spMk id="3" creationId="{14FF2F85-8D68-E9EC-B5EE-011B71799B7A}"/>
          </ac:spMkLst>
        </pc:spChg>
        <pc:spChg chg="add mod">
          <ac:chgData name="luis cleto" userId="a76db6c301978307" providerId="LiveId" clId="{860A4F2C-1596-4ACD-95D2-7AE3CD351458}" dt="2025-10-16T09:21:13.261" v="4432" actId="1076"/>
          <ac:spMkLst>
            <pc:docMk/>
            <pc:sldMk cId="3433051194" sldId="2957"/>
            <ac:spMk id="5" creationId="{9A8993E0-4F2B-BE70-645D-DA454E192343}"/>
          </ac:spMkLst>
        </pc:spChg>
        <pc:picChg chg="add mod">
          <ac:chgData name="luis cleto" userId="a76db6c301978307" providerId="LiveId" clId="{860A4F2C-1596-4ACD-95D2-7AE3CD351458}" dt="2025-10-16T09:21:23.531" v="4435" actId="14100"/>
          <ac:picMkLst>
            <pc:docMk/>
            <pc:sldMk cId="3433051194" sldId="2957"/>
            <ac:picMk id="7" creationId="{85B7C9E3-AA80-4706-BE98-0DB640991C05}"/>
          </ac:picMkLst>
        </pc:picChg>
      </pc:sldChg>
      <pc:sldChg chg="addSp modSp new mod">
        <pc:chgData name="luis cleto" userId="a76db6c301978307" providerId="LiveId" clId="{860A4F2C-1596-4ACD-95D2-7AE3CD351458}" dt="2025-10-16T09:29:37.101" v="4443" actId="1076"/>
        <pc:sldMkLst>
          <pc:docMk/>
          <pc:sldMk cId="2812874570" sldId="2958"/>
        </pc:sldMkLst>
        <pc:picChg chg="add mod">
          <ac:chgData name="luis cleto" userId="a76db6c301978307" providerId="LiveId" clId="{860A4F2C-1596-4ACD-95D2-7AE3CD351458}" dt="2025-10-16T09:29:37.101" v="4443" actId="1076"/>
          <ac:picMkLst>
            <pc:docMk/>
            <pc:sldMk cId="2812874570" sldId="2958"/>
            <ac:picMk id="3" creationId="{38CCE1DD-6426-9C8C-E0E7-6533CA90D3DB}"/>
          </ac:picMkLst>
        </pc:picChg>
      </pc:sldChg>
      <pc:sldChg chg="addSp modSp new mod">
        <pc:chgData name="luis cleto" userId="a76db6c301978307" providerId="LiveId" clId="{860A4F2C-1596-4ACD-95D2-7AE3CD351458}" dt="2025-10-17T18:30:15.364" v="5441"/>
        <pc:sldMkLst>
          <pc:docMk/>
          <pc:sldMk cId="821480550" sldId="2959"/>
        </pc:sldMkLst>
        <pc:spChg chg="add mod">
          <ac:chgData name="luis cleto" userId="a76db6c301978307" providerId="LiveId" clId="{860A4F2C-1596-4ACD-95D2-7AE3CD351458}" dt="2025-10-17T18:30:00.117" v="5440" actId="1076"/>
          <ac:spMkLst>
            <pc:docMk/>
            <pc:sldMk cId="821480550" sldId="2959"/>
            <ac:spMk id="3" creationId="{8E5D2E53-11CC-49FC-B60E-0EC0FD00C268}"/>
          </ac:spMkLst>
        </pc:spChg>
        <pc:spChg chg="add mod">
          <ac:chgData name="luis cleto" userId="a76db6c301978307" providerId="LiveId" clId="{860A4F2C-1596-4ACD-95D2-7AE3CD351458}" dt="2025-10-17T18:25:11.500" v="5108" actId="1076"/>
          <ac:spMkLst>
            <pc:docMk/>
            <pc:sldMk cId="821480550" sldId="2959"/>
            <ac:spMk id="5" creationId="{4408CF50-8EEA-EDDC-B023-AD7AB4DCF0A6}"/>
          </ac:spMkLst>
        </pc:spChg>
        <pc:spChg chg="add mod">
          <ac:chgData name="luis cleto" userId="a76db6c301978307" providerId="LiveId" clId="{860A4F2C-1596-4ACD-95D2-7AE3CD351458}" dt="2025-10-17T18:30:15.364" v="5441"/>
          <ac:spMkLst>
            <pc:docMk/>
            <pc:sldMk cId="821480550" sldId="2959"/>
            <ac:spMk id="6" creationId="{308FFB24-F49D-6A9A-0E76-A095E6919863}"/>
          </ac:spMkLst>
        </pc:spChg>
      </pc:sldChg>
      <pc:sldChg chg="addSp delSp modSp new mod">
        <pc:chgData name="luis cleto" userId="a76db6c301978307" providerId="LiveId" clId="{860A4F2C-1596-4ACD-95D2-7AE3CD351458}" dt="2025-10-17T18:39:44.744" v="5492" actId="1076"/>
        <pc:sldMkLst>
          <pc:docMk/>
          <pc:sldMk cId="3105748889" sldId="2960"/>
        </pc:sldMkLst>
        <pc:spChg chg="add mod">
          <ac:chgData name="luis cleto" userId="a76db6c301978307" providerId="LiveId" clId="{860A4F2C-1596-4ACD-95D2-7AE3CD351458}" dt="2025-10-17T18:39:44.744" v="5492" actId="1076"/>
          <ac:spMkLst>
            <pc:docMk/>
            <pc:sldMk cId="3105748889" sldId="2960"/>
            <ac:spMk id="9" creationId="{D22BFD82-1500-11C8-A273-AD8B0D50FF56}"/>
          </ac:spMkLst>
        </pc:spChg>
        <pc:picChg chg="add mod">
          <ac:chgData name="luis cleto" userId="a76db6c301978307" providerId="LiveId" clId="{860A4F2C-1596-4ACD-95D2-7AE3CD351458}" dt="2025-10-17T18:37:58.707" v="5479" actId="14100"/>
          <ac:picMkLst>
            <pc:docMk/>
            <pc:sldMk cId="3105748889" sldId="2960"/>
            <ac:picMk id="3" creationId="{2E6DF9AB-8A06-4C49-3FCD-32C12C514EB8}"/>
          </ac:picMkLst>
        </pc:picChg>
        <pc:picChg chg="add mod">
          <ac:chgData name="luis cleto" userId="a76db6c301978307" providerId="LiveId" clId="{860A4F2C-1596-4ACD-95D2-7AE3CD351458}" dt="2025-10-17T18:38:01.454" v="5480" actId="14100"/>
          <ac:picMkLst>
            <pc:docMk/>
            <pc:sldMk cId="3105748889" sldId="2960"/>
            <ac:picMk id="7" creationId="{0B5BBAB1-0608-E11F-A326-AC6734A0844C}"/>
          </ac:picMkLst>
        </pc:picChg>
      </pc:sldChg>
      <pc:sldChg chg="addSp modSp new mod">
        <pc:chgData name="luis cleto" userId="a76db6c301978307" providerId="LiveId" clId="{860A4F2C-1596-4ACD-95D2-7AE3CD351458}" dt="2025-10-17T18:37:23.543" v="5471" actId="14100"/>
        <pc:sldMkLst>
          <pc:docMk/>
          <pc:sldMk cId="3189594173" sldId="2961"/>
        </pc:sldMkLst>
        <pc:picChg chg="add mod">
          <ac:chgData name="luis cleto" userId="a76db6c301978307" providerId="LiveId" clId="{860A4F2C-1596-4ACD-95D2-7AE3CD351458}" dt="2025-10-17T18:37:23.543" v="5471" actId="14100"/>
          <ac:picMkLst>
            <pc:docMk/>
            <pc:sldMk cId="3189594173" sldId="2961"/>
            <ac:picMk id="2" creationId="{0CF0EC64-5471-D9B9-71C3-F3FDEC9BABCE}"/>
          </ac:picMkLst>
        </pc:picChg>
      </pc:sldChg>
      <pc:sldChg chg="addSp modSp new mod ord">
        <pc:chgData name="luis cleto" userId="a76db6c301978307" providerId="LiveId" clId="{860A4F2C-1596-4ACD-95D2-7AE3CD351458}" dt="2025-10-18T20:20:37.702" v="5733"/>
        <pc:sldMkLst>
          <pc:docMk/>
          <pc:sldMk cId="1416696357" sldId="2962"/>
        </pc:sldMkLst>
        <pc:spChg chg="add mod">
          <ac:chgData name="luis cleto" userId="a76db6c301978307" providerId="LiveId" clId="{860A4F2C-1596-4ACD-95D2-7AE3CD351458}" dt="2025-10-18T20:20:11.149" v="5731" actId="207"/>
          <ac:spMkLst>
            <pc:docMk/>
            <pc:sldMk cId="1416696357" sldId="2962"/>
            <ac:spMk id="3" creationId="{683D5EC3-DE7B-0014-6FE0-FC2F4F80EF74}"/>
          </ac:spMkLst>
        </pc:spChg>
        <pc:spChg chg="add mod">
          <ac:chgData name="luis cleto" userId="a76db6c301978307" providerId="LiveId" clId="{860A4F2C-1596-4ACD-95D2-7AE3CD351458}" dt="2025-10-18T20:13:26.605" v="5507" actId="1076"/>
          <ac:spMkLst>
            <pc:docMk/>
            <pc:sldMk cId="1416696357" sldId="2962"/>
            <ac:spMk id="5" creationId="{D0E269FC-5109-B37B-31BC-A428CCF19846}"/>
          </ac:spMkLst>
        </pc:spChg>
      </pc:sldChg>
      <pc:sldChg chg="add">
        <pc:chgData name="luis cleto" userId="a76db6c301978307" providerId="LiveId" clId="{860A4F2C-1596-4ACD-95D2-7AE3CD351458}" dt="2025-10-20T18:17:04.925" v="5938"/>
        <pc:sldMkLst>
          <pc:docMk/>
          <pc:sldMk cId="2473045355" sldId="2964"/>
        </pc:sldMkLst>
      </pc:sldChg>
      <pc:sldChg chg="addSp modSp new mod">
        <pc:chgData name="luis cleto" userId="a76db6c301978307" providerId="LiveId" clId="{860A4F2C-1596-4ACD-95D2-7AE3CD351458}" dt="2025-10-21T11:35:38.230" v="6108" actId="14100"/>
        <pc:sldMkLst>
          <pc:docMk/>
          <pc:sldMk cId="2962946310" sldId="2965"/>
        </pc:sldMkLst>
        <pc:spChg chg="add mod">
          <ac:chgData name="luis cleto" userId="a76db6c301978307" providerId="LiveId" clId="{860A4F2C-1596-4ACD-95D2-7AE3CD351458}" dt="2025-10-21T11:16:09.698" v="6103" actId="1076"/>
          <ac:spMkLst>
            <pc:docMk/>
            <pc:sldMk cId="2962946310" sldId="2965"/>
            <ac:spMk id="4" creationId="{100976A0-CFA9-CBDC-5AE0-771EBA748438}"/>
          </ac:spMkLst>
        </pc:spChg>
        <pc:spChg chg="add mod">
          <ac:chgData name="luis cleto" userId="a76db6c301978307" providerId="LiveId" clId="{860A4F2C-1596-4ACD-95D2-7AE3CD351458}" dt="2025-10-21T11:16:06.365" v="6102" actId="1076"/>
          <ac:spMkLst>
            <pc:docMk/>
            <pc:sldMk cId="2962946310" sldId="2965"/>
            <ac:spMk id="6" creationId="{A526C72D-8F53-C8BA-339B-4F7E777799F3}"/>
          </ac:spMkLst>
        </pc:spChg>
        <pc:picChg chg="add mod">
          <ac:chgData name="luis cleto" userId="a76db6c301978307" providerId="LiveId" clId="{860A4F2C-1596-4ACD-95D2-7AE3CD351458}" dt="2025-10-21T11:35:38.230" v="6108" actId="14100"/>
          <ac:picMkLst>
            <pc:docMk/>
            <pc:sldMk cId="2962946310" sldId="2965"/>
            <ac:picMk id="8" creationId="{84C4E817-9FE8-9F08-4CC1-B0CDB8234D9A}"/>
          </ac:picMkLst>
        </pc:picChg>
      </pc:sldChg>
      <pc:sldChg chg="addSp delSp modSp new mod">
        <pc:chgData name="luis cleto" userId="a76db6c301978307" providerId="LiveId" clId="{860A4F2C-1596-4ACD-95D2-7AE3CD351458}" dt="2025-10-22T08:28:06.631" v="6564"/>
        <pc:sldMkLst>
          <pc:docMk/>
          <pc:sldMk cId="1161119712" sldId="2966"/>
        </pc:sldMkLst>
        <pc:spChg chg="add mod">
          <ac:chgData name="luis cleto" userId="a76db6c301978307" providerId="LiveId" clId="{860A4F2C-1596-4ACD-95D2-7AE3CD351458}" dt="2025-10-22T08:27:15.013" v="6554" actId="20577"/>
          <ac:spMkLst>
            <pc:docMk/>
            <pc:sldMk cId="1161119712" sldId="2966"/>
            <ac:spMk id="3" creationId="{AE25478C-5020-E907-D681-AA6A1FE774E3}"/>
          </ac:spMkLst>
        </pc:spChg>
        <pc:spChg chg="add mod">
          <ac:chgData name="luis cleto" userId="a76db6c301978307" providerId="LiveId" clId="{860A4F2C-1596-4ACD-95D2-7AE3CD351458}" dt="2025-10-22T08:26:44.130" v="6548" actId="1076"/>
          <ac:spMkLst>
            <pc:docMk/>
            <pc:sldMk cId="1161119712" sldId="2966"/>
            <ac:spMk id="5" creationId="{361C3F8D-2BDE-86A7-46BF-4DE6F513A252}"/>
          </ac:spMkLst>
        </pc:spChg>
        <pc:spChg chg="add mod">
          <ac:chgData name="luis cleto" userId="a76db6c301978307" providerId="LiveId" clId="{860A4F2C-1596-4ACD-95D2-7AE3CD351458}" dt="2025-10-22T08:28:06.631" v="6564"/>
          <ac:spMkLst>
            <pc:docMk/>
            <pc:sldMk cId="1161119712" sldId="2966"/>
            <ac:spMk id="6" creationId="{91D9623F-544E-C8AD-AC2F-6084A628CA3C}"/>
          </ac:spMkLst>
        </pc:spChg>
        <pc:picChg chg="add del">
          <ac:chgData name="luis cleto" userId="a76db6c301978307" providerId="LiveId" clId="{860A4F2C-1596-4ACD-95D2-7AE3CD351458}" dt="2025-10-22T08:06:39.274" v="6409" actId="21"/>
          <ac:picMkLst>
            <pc:docMk/>
            <pc:sldMk cId="1161119712" sldId="2966"/>
            <ac:picMk id="1026" creationId="{3BA8DFAC-E556-FDEC-18BE-9BCB4837E88B}"/>
          </ac:picMkLst>
        </pc:picChg>
        <pc:picChg chg="add del">
          <ac:chgData name="luis cleto" userId="a76db6c301978307" providerId="LiveId" clId="{860A4F2C-1596-4ACD-95D2-7AE3CD351458}" dt="2025-10-22T08:05:54.891" v="6395" actId="21"/>
          <ac:picMkLst>
            <pc:docMk/>
            <pc:sldMk cId="1161119712" sldId="2966"/>
            <ac:picMk id="1027" creationId="{87C94508-CE64-890A-3AEF-B868645B6F73}"/>
          </ac:picMkLst>
        </pc:picChg>
        <pc:picChg chg="add del">
          <ac:chgData name="luis cleto" userId="a76db6c301978307" providerId="LiveId" clId="{860A4F2C-1596-4ACD-95D2-7AE3CD351458}" dt="2025-10-22T08:05:25.141" v="6372" actId="21"/>
          <ac:picMkLst>
            <pc:docMk/>
            <pc:sldMk cId="1161119712" sldId="2966"/>
            <ac:picMk id="1028" creationId="{828F5C1B-EABA-6AEA-8B76-6A3A6031A247}"/>
          </ac:picMkLst>
        </pc:picChg>
        <pc:picChg chg="add del">
          <ac:chgData name="luis cleto" userId="a76db6c301978307" providerId="LiveId" clId="{860A4F2C-1596-4ACD-95D2-7AE3CD351458}" dt="2025-10-22T08:04:58.184" v="6348" actId="21"/>
          <ac:picMkLst>
            <pc:docMk/>
            <pc:sldMk cId="1161119712" sldId="2966"/>
            <ac:picMk id="1029" creationId="{721E4B56-3E8B-26AC-CFC3-E923A8F9630D}"/>
          </ac:picMkLst>
        </pc:picChg>
        <pc:picChg chg="add del">
          <ac:chgData name="luis cleto" userId="a76db6c301978307" providerId="LiveId" clId="{860A4F2C-1596-4ACD-95D2-7AE3CD351458}" dt="2025-10-22T08:05:03.963" v="6349" actId="21"/>
          <ac:picMkLst>
            <pc:docMk/>
            <pc:sldMk cId="1161119712" sldId="2966"/>
            <ac:picMk id="1030" creationId="{FB58D4D4-3C66-C9E8-35EB-6B15AD96ECF0}"/>
          </ac:picMkLst>
        </pc:picChg>
        <pc:picChg chg="add del">
          <ac:chgData name="luis cleto" userId="a76db6c301978307" providerId="LiveId" clId="{860A4F2C-1596-4ACD-95D2-7AE3CD351458}" dt="2025-10-22T08:19:42.504" v="6456" actId="21"/>
          <ac:picMkLst>
            <pc:docMk/>
            <pc:sldMk cId="1161119712" sldId="2966"/>
            <ac:picMk id="1031" creationId="{CAB6FCE7-7C17-537B-F35D-02EB8F22B17B}"/>
          </ac:picMkLst>
        </pc:picChg>
      </pc:sldChg>
      <pc:sldChg chg="addSp modSp add mod">
        <pc:chgData name="luis cleto" userId="a76db6c301978307" providerId="LiveId" clId="{860A4F2C-1596-4ACD-95D2-7AE3CD351458}" dt="2025-10-22T08:28:12.064" v="6565"/>
        <pc:sldMkLst>
          <pc:docMk/>
          <pc:sldMk cId="1111744880" sldId="2967"/>
        </pc:sldMkLst>
        <pc:spChg chg="mod">
          <ac:chgData name="luis cleto" userId="a76db6c301978307" providerId="LiveId" clId="{860A4F2C-1596-4ACD-95D2-7AE3CD351458}" dt="2025-10-22T08:27:39.504" v="6563" actId="20577"/>
          <ac:spMkLst>
            <pc:docMk/>
            <pc:sldMk cId="1111744880" sldId="2967"/>
            <ac:spMk id="3" creationId="{DB54CA59-9D74-BC7A-6789-60259E9657CE}"/>
          </ac:spMkLst>
        </pc:spChg>
        <pc:spChg chg="add mod">
          <ac:chgData name="luis cleto" userId="a76db6c301978307" providerId="LiveId" clId="{860A4F2C-1596-4ACD-95D2-7AE3CD351458}" dt="2025-10-22T08:28:12.064" v="6565"/>
          <ac:spMkLst>
            <pc:docMk/>
            <pc:sldMk cId="1111744880" sldId="2967"/>
            <ac:spMk id="4" creationId="{7E92163D-36DE-96ED-895D-6C4CE2A10714}"/>
          </ac:spMkLst>
        </pc:spChg>
        <pc:spChg chg="mod">
          <ac:chgData name="luis cleto" userId="a76db6c301978307" providerId="LiveId" clId="{860A4F2C-1596-4ACD-95D2-7AE3CD351458}" dt="2025-10-22T08:26:38.240" v="6547" actId="1076"/>
          <ac:spMkLst>
            <pc:docMk/>
            <pc:sldMk cId="1111744880" sldId="2967"/>
            <ac:spMk id="5" creationId="{9B33FF6A-805D-7C6B-D56E-918442C00490}"/>
          </ac:spMkLst>
        </pc:spChg>
      </pc:sldChg>
    </pc:docChg>
  </pc:docChgLst>
  <pc:docChgLst>
    <pc:chgData name="luis cleto" userId="a76db6c301978307" providerId="LiveId" clId="{2EEA8A8D-39D7-4D42-89C9-973A7705E47E}"/>
    <pc:docChg chg="custSel addSld delSld modSld">
      <pc:chgData name="luis cleto" userId="a76db6c301978307" providerId="LiveId" clId="{2EEA8A8D-39D7-4D42-89C9-973A7705E47E}" dt="2024-10-30T18:39:50.496" v="6513" actId="1076"/>
      <pc:docMkLst>
        <pc:docMk/>
      </pc:docMkLst>
      <pc:sldChg chg="addSp delSp modSp mod setBg addAnim setClrOvrMap delDesignElem chgLayout">
        <pc:chgData name="luis cleto" userId="a76db6c301978307" providerId="LiveId" clId="{2EEA8A8D-39D7-4D42-89C9-973A7705E47E}" dt="2024-10-15T20:10:24.691" v="6" actId="26606"/>
        <pc:sldMkLst>
          <pc:docMk/>
          <pc:sldMk cId="3958212005" sldId="257"/>
        </pc:sldMkLst>
      </pc:sldChg>
      <pc:sldChg chg="modSp mod">
        <pc:chgData name="luis cleto" userId="a76db6c301978307" providerId="LiveId" clId="{2EEA8A8D-39D7-4D42-89C9-973A7705E47E}" dt="2024-10-23T20:05:43.445" v="1734" actId="20577"/>
        <pc:sldMkLst>
          <pc:docMk/>
          <pc:sldMk cId="3859479158" sldId="258"/>
        </pc:sldMkLst>
      </pc:sldChg>
      <pc:sldChg chg="modSp mod">
        <pc:chgData name="luis cleto" userId="a76db6c301978307" providerId="LiveId" clId="{2EEA8A8D-39D7-4D42-89C9-973A7705E47E}" dt="2024-10-23T20:07:35.468" v="1858" actId="1076"/>
        <pc:sldMkLst>
          <pc:docMk/>
          <pc:sldMk cId="2584778603" sldId="259"/>
        </pc:sldMkLst>
      </pc:sldChg>
      <pc:sldChg chg="modSp mod">
        <pc:chgData name="luis cleto" userId="a76db6c301978307" providerId="LiveId" clId="{2EEA8A8D-39D7-4D42-89C9-973A7705E47E}" dt="2024-10-23T20:10:00.522" v="2030" actId="1076"/>
        <pc:sldMkLst>
          <pc:docMk/>
          <pc:sldMk cId="2144038904" sldId="260"/>
        </pc:sldMkLst>
      </pc:sldChg>
      <pc:sldChg chg="addSp delSp modSp del mod">
        <pc:chgData name="luis cleto" userId="a76db6c301978307" providerId="LiveId" clId="{2EEA8A8D-39D7-4D42-89C9-973A7705E47E}" dt="2024-10-23T20:37:01.455" v="2615" actId="2696"/>
        <pc:sldMkLst>
          <pc:docMk/>
          <pc:sldMk cId="3198345269" sldId="261"/>
        </pc:sldMkLst>
      </pc:sldChg>
      <pc:sldChg chg="modSp del mod">
        <pc:chgData name="luis cleto" userId="a76db6c301978307" providerId="LiveId" clId="{2EEA8A8D-39D7-4D42-89C9-973A7705E47E}" dt="2024-10-23T20:44:00.689" v="2659" actId="2696"/>
        <pc:sldMkLst>
          <pc:docMk/>
          <pc:sldMk cId="3938479629" sldId="262"/>
        </pc:sldMkLst>
      </pc:sldChg>
      <pc:sldChg chg="modSp mod">
        <pc:chgData name="luis cleto" userId="a76db6c301978307" providerId="LiveId" clId="{2EEA8A8D-39D7-4D42-89C9-973A7705E47E}" dt="2024-10-23T20:45:03.001" v="2670" actId="20577"/>
        <pc:sldMkLst>
          <pc:docMk/>
          <pc:sldMk cId="2402874447" sldId="264"/>
        </pc:sldMkLst>
      </pc:sldChg>
      <pc:sldChg chg="addSp delSp modSp mod setBg modClrScheme delDesignElem chgLayout">
        <pc:chgData name="luis cleto" userId="a76db6c301978307" providerId="LiveId" clId="{2EEA8A8D-39D7-4D42-89C9-973A7705E47E}" dt="2024-10-23T20:45:35.011" v="2672" actId="26606"/>
        <pc:sldMkLst>
          <pc:docMk/>
          <pc:sldMk cId="395463762" sldId="265"/>
        </pc:sldMkLst>
      </pc:sldChg>
      <pc:sldChg chg="modSp mod">
        <pc:chgData name="luis cleto" userId="a76db6c301978307" providerId="LiveId" clId="{2EEA8A8D-39D7-4D42-89C9-973A7705E47E}" dt="2024-10-23T20:46:04.442" v="2675" actId="1076"/>
        <pc:sldMkLst>
          <pc:docMk/>
          <pc:sldMk cId="3285814872" sldId="266"/>
        </pc:sldMkLst>
      </pc:sldChg>
      <pc:sldChg chg="modSp mod">
        <pc:chgData name="luis cleto" userId="a76db6c301978307" providerId="LiveId" clId="{2EEA8A8D-39D7-4D42-89C9-973A7705E47E}" dt="2024-10-23T20:46:21.600" v="2684" actId="1076"/>
        <pc:sldMkLst>
          <pc:docMk/>
          <pc:sldMk cId="706089989" sldId="267"/>
        </pc:sldMkLst>
      </pc:sldChg>
      <pc:sldChg chg="modSp mod">
        <pc:chgData name="luis cleto" userId="a76db6c301978307" providerId="LiveId" clId="{2EEA8A8D-39D7-4D42-89C9-973A7705E47E}" dt="2024-10-23T20:47:06.956" v="2691" actId="1076"/>
        <pc:sldMkLst>
          <pc:docMk/>
          <pc:sldMk cId="4021143790" sldId="269"/>
        </pc:sldMkLst>
      </pc:sldChg>
      <pc:sldChg chg="modSp mod">
        <pc:chgData name="luis cleto" userId="a76db6c301978307" providerId="LiveId" clId="{2EEA8A8D-39D7-4D42-89C9-973A7705E47E}" dt="2024-10-23T20:47:23.175" v="2693" actId="1076"/>
        <pc:sldMkLst>
          <pc:docMk/>
          <pc:sldMk cId="2655935401" sldId="270"/>
        </pc:sldMkLst>
      </pc:sldChg>
      <pc:sldChg chg="modSp mod">
        <pc:chgData name="luis cleto" userId="a76db6c301978307" providerId="LiveId" clId="{2EEA8A8D-39D7-4D42-89C9-973A7705E47E}" dt="2024-10-23T20:47:28.787" v="2694" actId="1076"/>
        <pc:sldMkLst>
          <pc:docMk/>
          <pc:sldMk cId="2067106698" sldId="271"/>
        </pc:sldMkLst>
      </pc:sldChg>
      <pc:sldChg chg="modSp mod">
        <pc:chgData name="luis cleto" userId="a76db6c301978307" providerId="LiveId" clId="{2EEA8A8D-39D7-4D42-89C9-973A7705E47E}" dt="2024-10-23T20:49:21.317" v="2724" actId="20577"/>
        <pc:sldMkLst>
          <pc:docMk/>
          <pc:sldMk cId="1867471888" sldId="272"/>
        </pc:sldMkLst>
      </pc:sldChg>
      <pc:sldChg chg="modSp mod modAnim">
        <pc:chgData name="luis cleto" userId="a76db6c301978307" providerId="LiveId" clId="{2EEA8A8D-39D7-4D42-89C9-973A7705E47E}" dt="2024-10-23T19:52:32.293" v="1175" actId="20577"/>
        <pc:sldMkLst>
          <pc:docMk/>
          <pc:sldMk cId="1754062350" sldId="584"/>
        </pc:sldMkLst>
      </pc:sldChg>
      <pc:sldChg chg="modSp mod modAnim">
        <pc:chgData name="luis cleto" userId="a76db6c301978307" providerId="LiveId" clId="{2EEA8A8D-39D7-4D42-89C9-973A7705E47E}" dt="2024-10-24T07:26:05.569" v="3138" actId="1076"/>
        <pc:sldMkLst>
          <pc:docMk/>
          <pc:sldMk cId="389848689" sldId="671"/>
        </pc:sldMkLst>
      </pc:sldChg>
      <pc:sldChg chg="modSp mod">
        <pc:chgData name="luis cleto" userId="a76db6c301978307" providerId="LiveId" clId="{2EEA8A8D-39D7-4D42-89C9-973A7705E47E}" dt="2024-10-24T08:04:41.594" v="4459" actId="1076"/>
        <pc:sldMkLst>
          <pc:docMk/>
          <pc:sldMk cId="3117249248" sldId="742"/>
        </pc:sldMkLst>
      </pc:sldChg>
      <pc:sldChg chg="modSp">
        <pc:chgData name="luis cleto" userId="a76db6c301978307" providerId="LiveId" clId="{2EEA8A8D-39D7-4D42-89C9-973A7705E47E}" dt="2024-10-24T07:56:36.584" v="4207" actId="20577"/>
        <pc:sldMkLst>
          <pc:docMk/>
          <pc:sldMk cId="3453717219" sldId="743"/>
        </pc:sldMkLst>
      </pc:sldChg>
      <pc:sldChg chg="modSp">
        <pc:chgData name="luis cleto" userId="a76db6c301978307" providerId="LiveId" clId="{2EEA8A8D-39D7-4D42-89C9-973A7705E47E}" dt="2024-10-24T08:13:38.956" v="4647" actId="20577"/>
        <pc:sldMkLst>
          <pc:docMk/>
          <pc:sldMk cId="30776925" sldId="745"/>
        </pc:sldMkLst>
      </pc:sldChg>
      <pc:sldChg chg="modSp mod">
        <pc:chgData name="luis cleto" userId="a76db6c301978307" providerId="LiveId" clId="{2EEA8A8D-39D7-4D42-89C9-973A7705E47E}" dt="2024-10-24T08:18:48.916" v="4775" actId="255"/>
        <pc:sldMkLst>
          <pc:docMk/>
          <pc:sldMk cId="1592382391" sldId="747"/>
        </pc:sldMkLst>
      </pc:sldChg>
      <pc:sldChg chg="modSp mod">
        <pc:chgData name="luis cleto" userId="a76db6c301978307" providerId="LiveId" clId="{2EEA8A8D-39D7-4D42-89C9-973A7705E47E}" dt="2024-10-24T08:21:55.829" v="4815" actId="1076"/>
        <pc:sldMkLst>
          <pc:docMk/>
          <pc:sldMk cId="3614921806" sldId="748"/>
        </pc:sldMkLst>
      </pc:sldChg>
      <pc:sldChg chg="modSp mod">
        <pc:chgData name="luis cleto" userId="a76db6c301978307" providerId="LiveId" clId="{2EEA8A8D-39D7-4D42-89C9-973A7705E47E}" dt="2024-10-24T07:55:58.621" v="4187" actId="1076"/>
        <pc:sldMkLst>
          <pc:docMk/>
          <pc:sldMk cId="2113227388" sldId="945"/>
        </pc:sldMkLst>
      </pc:sldChg>
      <pc:sldChg chg="modSp mod">
        <pc:chgData name="luis cleto" userId="a76db6c301978307" providerId="LiveId" clId="{2EEA8A8D-39D7-4D42-89C9-973A7705E47E}" dt="2024-10-24T08:18:20.720" v="4774" actId="1076"/>
        <pc:sldMkLst>
          <pc:docMk/>
          <pc:sldMk cId="898027178" sldId="946"/>
        </pc:sldMkLst>
      </pc:sldChg>
      <pc:sldChg chg="modSp mod">
        <pc:chgData name="luis cleto" userId="a76db6c301978307" providerId="LiveId" clId="{2EEA8A8D-39D7-4D42-89C9-973A7705E47E}" dt="2024-10-24T08:16:03.721" v="4766" actId="20577"/>
        <pc:sldMkLst>
          <pc:docMk/>
          <pc:sldMk cId="1745161936" sldId="947"/>
        </pc:sldMkLst>
      </pc:sldChg>
      <pc:sldChg chg="addSp delSp modSp mod">
        <pc:chgData name="luis cleto" userId="a76db6c301978307" providerId="LiveId" clId="{2EEA8A8D-39D7-4D42-89C9-973A7705E47E}" dt="2024-10-23T19:57:21.109" v="1278"/>
        <pc:sldMkLst>
          <pc:docMk/>
          <pc:sldMk cId="3893005599" sldId="981"/>
        </pc:sldMkLst>
      </pc:sldChg>
      <pc:sldChg chg="del">
        <pc:chgData name="luis cleto" userId="a76db6c301978307" providerId="LiveId" clId="{2EEA8A8D-39D7-4D42-89C9-973A7705E47E}" dt="2024-10-24T08:23:39.413" v="4818" actId="2696"/>
        <pc:sldMkLst>
          <pc:docMk/>
          <pc:sldMk cId="450770454" sldId="1022"/>
        </pc:sldMkLst>
      </pc:sldChg>
      <pc:sldChg chg="modSp">
        <pc:chgData name="luis cleto" userId="a76db6c301978307" providerId="LiveId" clId="{2EEA8A8D-39D7-4D42-89C9-973A7705E47E}" dt="2024-10-23T19:53:57.981" v="1210" actId="20577"/>
        <pc:sldMkLst>
          <pc:docMk/>
          <pc:sldMk cId="290194569" sldId="1074"/>
        </pc:sldMkLst>
      </pc:sldChg>
      <pc:sldChg chg="modSp mod">
        <pc:chgData name="luis cleto" userId="a76db6c301978307" providerId="LiveId" clId="{2EEA8A8D-39D7-4D42-89C9-973A7705E47E}" dt="2024-10-24T08:22:39.319" v="4817" actId="27636"/>
        <pc:sldMkLst>
          <pc:docMk/>
          <pc:sldMk cId="3656468362" sldId="1227"/>
        </pc:sldMkLst>
      </pc:sldChg>
      <pc:sldChg chg="modSp mod">
        <pc:chgData name="luis cleto" userId="a76db6c301978307" providerId="LiveId" clId="{2EEA8A8D-39D7-4D42-89C9-973A7705E47E}" dt="2024-10-24T08:13:01.684" v="4640" actId="20577"/>
        <pc:sldMkLst>
          <pc:docMk/>
          <pc:sldMk cId="4126888597" sldId="1422"/>
        </pc:sldMkLst>
      </pc:sldChg>
      <pc:sldChg chg="modSp mod">
        <pc:chgData name="luis cleto" userId="a76db6c301978307" providerId="LiveId" clId="{2EEA8A8D-39D7-4D42-89C9-973A7705E47E}" dt="2024-10-24T08:13:14.816" v="4644" actId="20577"/>
        <pc:sldMkLst>
          <pc:docMk/>
          <pc:sldMk cId="2578741605" sldId="1423"/>
        </pc:sldMkLst>
      </pc:sldChg>
      <pc:sldChg chg="modSp mod">
        <pc:chgData name="luis cleto" userId="a76db6c301978307" providerId="LiveId" clId="{2EEA8A8D-39D7-4D42-89C9-973A7705E47E}" dt="2024-10-24T08:26:04.197" v="4820" actId="1076"/>
        <pc:sldMkLst>
          <pc:docMk/>
          <pc:sldMk cId="1563203480" sldId="1436"/>
        </pc:sldMkLst>
      </pc:sldChg>
      <pc:sldChg chg="modSp mod">
        <pc:chgData name="luis cleto" userId="a76db6c301978307" providerId="LiveId" clId="{2EEA8A8D-39D7-4D42-89C9-973A7705E47E}" dt="2024-10-24T08:19:32.260" v="4805" actId="20577"/>
        <pc:sldMkLst>
          <pc:docMk/>
          <pc:sldMk cId="4158626952" sldId="1610"/>
        </pc:sldMkLst>
      </pc:sldChg>
      <pc:sldChg chg="modSp mod">
        <pc:chgData name="luis cleto" userId="a76db6c301978307" providerId="LiveId" clId="{2EEA8A8D-39D7-4D42-89C9-973A7705E47E}" dt="2024-10-24T08:20:41.502" v="4813" actId="20577"/>
        <pc:sldMkLst>
          <pc:docMk/>
          <pc:sldMk cId="2376662991" sldId="1611"/>
        </pc:sldMkLst>
      </pc:sldChg>
      <pc:sldChg chg="addSp modSp new mod">
        <pc:chgData name="luis cleto" userId="a76db6c301978307" providerId="LiveId" clId="{2EEA8A8D-39D7-4D42-89C9-973A7705E47E}" dt="2024-10-24T08:09:28.045" v="4598" actId="14100"/>
        <pc:sldMkLst>
          <pc:docMk/>
          <pc:sldMk cId="1427214644" sldId="1638"/>
        </pc:sldMkLst>
      </pc:sldChg>
      <pc:sldChg chg="addSp modSp new mod">
        <pc:chgData name="luis cleto" userId="a76db6c301978307" providerId="LiveId" clId="{2EEA8A8D-39D7-4D42-89C9-973A7705E47E}" dt="2024-10-24T08:11:42.956" v="4635" actId="20577"/>
        <pc:sldMkLst>
          <pc:docMk/>
          <pc:sldMk cId="3773000753" sldId="1639"/>
        </pc:sldMkLst>
      </pc:sldChg>
      <pc:sldChg chg="addSp modSp new mod">
        <pc:chgData name="luis cleto" userId="a76db6c301978307" providerId="LiveId" clId="{2EEA8A8D-39D7-4D42-89C9-973A7705E47E}" dt="2024-10-23T20:36:56.018" v="2614" actId="1076"/>
        <pc:sldMkLst>
          <pc:docMk/>
          <pc:sldMk cId="120276824" sldId="1640"/>
        </pc:sldMkLst>
      </pc:sldChg>
      <pc:sldChg chg="addSp delSp modSp new mod">
        <pc:chgData name="luis cleto" userId="a76db6c301978307" providerId="LiveId" clId="{2EEA8A8D-39D7-4D42-89C9-973A7705E47E}" dt="2024-10-23T20:43:56.548" v="2658" actId="1076"/>
        <pc:sldMkLst>
          <pc:docMk/>
          <pc:sldMk cId="675910402" sldId="1641"/>
        </pc:sldMkLst>
      </pc:sldChg>
      <pc:sldChg chg="addSp modSp new mod">
        <pc:chgData name="luis cleto" userId="a76db6c301978307" providerId="LiveId" clId="{2EEA8A8D-39D7-4D42-89C9-973A7705E47E}" dt="2024-10-24T07:25:40.071" v="3136" actId="1076"/>
        <pc:sldMkLst>
          <pc:docMk/>
          <pc:sldMk cId="2107817162" sldId="1642"/>
        </pc:sldMkLst>
      </pc:sldChg>
      <pc:sldChg chg="modSp mod">
        <pc:chgData name="luis cleto" userId="a76db6c301978307" providerId="LiveId" clId="{2EEA8A8D-39D7-4D42-89C9-973A7705E47E}" dt="2024-10-30T18:39:50.496" v="6513" actId="1076"/>
        <pc:sldMkLst>
          <pc:docMk/>
          <pc:sldMk cId="667726136" sldId="1643"/>
        </pc:sldMkLst>
      </pc:sldChg>
      <pc:sldChg chg="addSp delSp modSp mod">
        <pc:chgData name="luis cleto" userId="a76db6c301978307" providerId="LiveId" clId="{2EEA8A8D-39D7-4D42-89C9-973A7705E47E}" dt="2024-10-24T08:28:47.291" v="4834" actId="1076"/>
        <pc:sldMkLst>
          <pc:docMk/>
          <pc:sldMk cId="2252058872" sldId="1644"/>
        </pc:sldMkLst>
      </pc:sldChg>
      <pc:sldChg chg="addSp modSp new mod setBg">
        <pc:chgData name="luis cleto" userId="a76db6c301978307" providerId="LiveId" clId="{2EEA8A8D-39D7-4D42-89C9-973A7705E47E}" dt="2024-10-26T20:30:08.598" v="4981" actId="26606"/>
        <pc:sldMkLst>
          <pc:docMk/>
          <pc:sldMk cId="2303133320" sldId="2023"/>
        </pc:sldMkLst>
      </pc:sldChg>
      <pc:sldChg chg="addSp delSp modSp new mod">
        <pc:chgData name="luis cleto" userId="a76db6c301978307" providerId="LiveId" clId="{2EEA8A8D-39D7-4D42-89C9-973A7705E47E}" dt="2024-10-29T13:47:25.505" v="6512" actId="1076"/>
        <pc:sldMkLst>
          <pc:docMk/>
          <pc:sldMk cId="4287451902" sldId="202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85BA3A-A112-4160-816C-4BD32D5C9B2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085E03E-CAF3-44A0-AE27-6CDD369F9DF6}">
      <dgm:prSet/>
      <dgm:spPr/>
      <dgm:t>
        <a:bodyPr/>
        <a:lstStyle/>
        <a:p>
          <a:r>
            <a:rPr lang="en-US" baseline="0" dirty="0">
              <a:solidFill>
                <a:schemeClr val="bg1"/>
              </a:solidFill>
            </a:rPr>
            <a:t>1. Radical acceptance</a:t>
          </a:r>
          <a:endParaRPr lang="en-US" dirty="0">
            <a:solidFill>
              <a:schemeClr val="bg1"/>
            </a:solidFill>
          </a:endParaRPr>
        </a:p>
      </dgm:t>
    </dgm:pt>
    <dgm:pt modelId="{50908F7B-B883-425B-A6E0-2D696C1EB0D4}" type="parTrans" cxnId="{DA29D789-0001-4C51-9A91-44102351F4A5}">
      <dgm:prSet/>
      <dgm:spPr/>
      <dgm:t>
        <a:bodyPr/>
        <a:lstStyle/>
        <a:p>
          <a:endParaRPr lang="en-US"/>
        </a:p>
      </dgm:t>
    </dgm:pt>
    <dgm:pt modelId="{84FD5C96-30DD-4310-87EF-8245BA1E452E}" type="sibTrans" cxnId="{DA29D789-0001-4C51-9A91-44102351F4A5}">
      <dgm:prSet/>
      <dgm:spPr/>
      <dgm:t>
        <a:bodyPr/>
        <a:lstStyle/>
        <a:p>
          <a:endParaRPr lang="en-US"/>
        </a:p>
      </dgm:t>
    </dgm:pt>
    <dgm:pt modelId="{582981A0-C06A-41C9-8E97-55954DEB817B}">
      <dgm:prSet/>
      <dgm:spPr/>
      <dgm:t>
        <a:bodyPr/>
        <a:lstStyle/>
        <a:p>
          <a:r>
            <a:rPr lang="en-US" baseline="0" dirty="0"/>
            <a:t>2. Distraction</a:t>
          </a:r>
        </a:p>
        <a:p>
          <a:r>
            <a:rPr lang="en-US" baseline="0" dirty="0"/>
            <a:t>skills</a:t>
          </a:r>
          <a:endParaRPr lang="en-US" dirty="0"/>
        </a:p>
      </dgm:t>
    </dgm:pt>
    <dgm:pt modelId="{7ED46CC2-C192-452B-8CB3-303BCB56D367}" type="parTrans" cxnId="{891B3F10-86BA-4B76-9DDA-BEF770002998}">
      <dgm:prSet/>
      <dgm:spPr/>
      <dgm:t>
        <a:bodyPr/>
        <a:lstStyle/>
        <a:p>
          <a:endParaRPr lang="en-US"/>
        </a:p>
      </dgm:t>
    </dgm:pt>
    <dgm:pt modelId="{DCF71C3E-FF4A-4549-B3DC-1A4EDFFE9CEA}" type="sibTrans" cxnId="{891B3F10-86BA-4B76-9DDA-BEF770002998}">
      <dgm:prSet/>
      <dgm:spPr/>
      <dgm:t>
        <a:bodyPr/>
        <a:lstStyle/>
        <a:p>
          <a:endParaRPr lang="en-US"/>
        </a:p>
      </dgm:t>
    </dgm:pt>
    <dgm:pt modelId="{F698CE5C-536F-445A-A56D-E8410E3B1572}">
      <dgm:prSet/>
      <dgm:spPr/>
      <dgm:t>
        <a:bodyPr/>
        <a:lstStyle/>
        <a:p>
          <a:r>
            <a:rPr lang="en-US" baseline="0" dirty="0"/>
            <a:t>4. Relax and Self Soothe skills</a:t>
          </a:r>
          <a:endParaRPr lang="en-US" dirty="0"/>
        </a:p>
      </dgm:t>
    </dgm:pt>
    <dgm:pt modelId="{7ECC4B67-CFCF-4191-9575-27EC1C92B7A1}" type="parTrans" cxnId="{27BA1A8E-96D0-4414-8EDD-BAEF407A32C9}">
      <dgm:prSet/>
      <dgm:spPr/>
      <dgm:t>
        <a:bodyPr/>
        <a:lstStyle/>
        <a:p>
          <a:endParaRPr lang="en-US"/>
        </a:p>
      </dgm:t>
    </dgm:pt>
    <dgm:pt modelId="{E1083429-1965-445A-993A-553D338667F5}" type="sibTrans" cxnId="{27BA1A8E-96D0-4414-8EDD-BAEF407A32C9}">
      <dgm:prSet/>
      <dgm:spPr/>
      <dgm:t>
        <a:bodyPr/>
        <a:lstStyle/>
        <a:p>
          <a:endParaRPr lang="en-US"/>
        </a:p>
      </dgm:t>
    </dgm:pt>
    <dgm:pt modelId="{3973CE4E-D46E-4163-BAD7-73D1077A388C}">
      <dgm:prSet/>
      <dgm:spPr/>
      <dgm:t>
        <a:bodyPr/>
        <a:lstStyle/>
        <a:p>
          <a:r>
            <a:rPr lang="en-US" baseline="0" dirty="0"/>
            <a:t>5. Create a relaxation Plan</a:t>
          </a:r>
          <a:endParaRPr lang="en-US" dirty="0"/>
        </a:p>
      </dgm:t>
    </dgm:pt>
    <dgm:pt modelId="{46222771-5C81-4A34-8EB9-470CD14FA129}" type="parTrans" cxnId="{BE208934-93A4-4FF5-A471-A42A49D3E9B8}">
      <dgm:prSet/>
      <dgm:spPr/>
      <dgm:t>
        <a:bodyPr/>
        <a:lstStyle/>
        <a:p>
          <a:endParaRPr lang="en-US"/>
        </a:p>
      </dgm:t>
    </dgm:pt>
    <dgm:pt modelId="{C31524D0-CC35-4ECE-9A0F-BEA5924F2094}" type="sibTrans" cxnId="{BE208934-93A4-4FF5-A471-A42A49D3E9B8}">
      <dgm:prSet/>
      <dgm:spPr/>
      <dgm:t>
        <a:bodyPr/>
        <a:lstStyle/>
        <a:p>
          <a:endParaRPr lang="en-US"/>
        </a:p>
      </dgm:t>
    </dgm:pt>
    <dgm:pt modelId="{1FC74DF0-A1C3-4D9A-AD43-5A4AD3D7B462}">
      <dgm:prSet/>
      <dgm:spPr/>
      <dgm:t>
        <a:bodyPr/>
        <a:lstStyle/>
        <a:p>
          <a:r>
            <a:rPr lang="en-US" dirty="0"/>
            <a:t>3.Create a distraction plan</a:t>
          </a:r>
        </a:p>
      </dgm:t>
    </dgm:pt>
    <dgm:pt modelId="{0F8C1319-5CA6-49AB-ACC9-0064E357309C}" type="parTrans" cxnId="{A4DB101D-E455-44CC-9AD7-A04A8A5D5564}">
      <dgm:prSet/>
      <dgm:spPr/>
      <dgm:t>
        <a:bodyPr/>
        <a:lstStyle/>
        <a:p>
          <a:endParaRPr lang="en-CA"/>
        </a:p>
      </dgm:t>
    </dgm:pt>
    <dgm:pt modelId="{B23D94C7-4537-4014-8E7A-E9DCA9F25BE3}" type="sibTrans" cxnId="{A4DB101D-E455-44CC-9AD7-A04A8A5D5564}">
      <dgm:prSet/>
      <dgm:spPr/>
      <dgm:t>
        <a:bodyPr/>
        <a:lstStyle/>
        <a:p>
          <a:endParaRPr lang="en-CA"/>
        </a:p>
      </dgm:t>
    </dgm:pt>
    <dgm:pt modelId="{C34F3D25-C292-5F4E-A8FB-FEBADE7930A1}" type="pres">
      <dgm:prSet presAssocID="{CC85BA3A-A112-4160-816C-4BD32D5C9B22}" presName="hierChild1" presStyleCnt="0">
        <dgm:presLayoutVars>
          <dgm:chPref val="1"/>
          <dgm:dir/>
          <dgm:animOne val="branch"/>
          <dgm:animLvl val="lvl"/>
          <dgm:resizeHandles/>
        </dgm:presLayoutVars>
      </dgm:prSet>
      <dgm:spPr/>
    </dgm:pt>
    <dgm:pt modelId="{8072DDA8-1888-2241-84D7-A050B9C924A3}" type="pres">
      <dgm:prSet presAssocID="{9085E03E-CAF3-44A0-AE27-6CDD369F9DF6}" presName="hierRoot1" presStyleCnt="0"/>
      <dgm:spPr/>
    </dgm:pt>
    <dgm:pt modelId="{F8E90E31-2262-824C-A459-2759854473FD}" type="pres">
      <dgm:prSet presAssocID="{9085E03E-CAF3-44A0-AE27-6CDD369F9DF6}" presName="composite" presStyleCnt="0"/>
      <dgm:spPr/>
    </dgm:pt>
    <dgm:pt modelId="{37575E45-D223-2C47-A828-1267E52F8DD1}" type="pres">
      <dgm:prSet presAssocID="{9085E03E-CAF3-44A0-AE27-6CDD369F9DF6}" presName="background" presStyleLbl="node0" presStyleIdx="0" presStyleCnt="5"/>
      <dgm:spPr/>
    </dgm:pt>
    <dgm:pt modelId="{48566242-1983-174A-B400-47802D202615}" type="pres">
      <dgm:prSet presAssocID="{9085E03E-CAF3-44A0-AE27-6CDD369F9DF6}" presName="text" presStyleLbl="fgAcc0" presStyleIdx="0" presStyleCnt="5">
        <dgm:presLayoutVars>
          <dgm:chPref val="3"/>
        </dgm:presLayoutVars>
      </dgm:prSet>
      <dgm:spPr/>
    </dgm:pt>
    <dgm:pt modelId="{1467BE14-CB99-E849-B3BC-4770D3A955F9}" type="pres">
      <dgm:prSet presAssocID="{9085E03E-CAF3-44A0-AE27-6CDD369F9DF6}" presName="hierChild2" presStyleCnt="0"/>
      <dgm:spPr/>
    </dgm:pt>
    <dgm:pt modelId="{9498EDF6-5972-8847-AB10-5B9F01FDA8B6}" type="pres">
      <dgm:prSet presAssocID="{582981A0-C06A-41C9-8E97-55954DEB817B}" presName="hierRoot1" presStyleCnt="0"/>
      <dgm:spPr/>
    </dgm:pt>
    <dgm:pt modelId="{642850A0-BF68-2042-A8ED-F85CCCFFEA14}" type="pres">
      <dgm:prSet presAssocID="{582981A0-C06A-41C9-8E97-55954DEB817B}" presName="composite" presStyleCnt="0"/>
      <dgm:spPr/>
    </dgm:pt>
    <dgm:pt modelId="{CD2C0AF4-9DE3-B041-A773-6E8796193983}" type="pres">
      <dgm:prSet presAssocID="{582981A0-C06A-41C9-8E97-55954DEB817B}" presName="background" presStyleLbl="node0" presStyleIdx="1" presStyleCnt="5"/>
      <dgm:spPr/>
    </dgm:pt>
    <dgm:pt modelId="{5E92CA4F-7259-CF48-9FBD-C3F7AC2CF83A}" type="pres">
      <dgm:prSet presAssocID="{582981A0-C06A-41C9-8E97-55954DEB817B}" presName="text" presStyleLbl="fgAcc0" presStyleIdx="1" presStyleCnt="5">
        <dgm:presLayoutVars>
          <dgm:chPref val="3"/>
        </dgm:presLayoutVars>
      </dgm:prSet>
      <dgm:spPr/>
    </dgm:pt>
    <dgm:pt modelId="{372B4C2A-F35F-1942-86A6-A0878267E12B}" type="pres">
      <dgm:prSet presAssocID="{582981A0-C06A-41C9-8E97-55954DEB817B}" presName="hierChild2" presStyleCnt="0"/>
      <dgm:spPr/>
    </dgm:pt>
    <dgm:pt modelId="{59CC3115-355C-4E6E-9292-C184A23E488C}" type="pres">
      <dgm:prSet presAssocID="{1FC74DF0-A1C3-4D9A-AD43-5A4AD3D7B462}" presName="hierRoot1" presStyleCnt="0"/>
      <dgm:spPr/>
    </dgm:pt>
    <dgm:pt modelId="{AA5B3508-B9B6-4D07-9BDD-7B266A1AB0AF}" type="pres">
      <dgm:prSet presAssocID="{1FC74DF0-A1C3-4D9A-AD43-5A4AD3D7B462}" presName="composite" presStyleCnt="0"/>
      <dgm:spPr/>
    </dgm:pt>
    <dgm:pt modelId="{34A34F13-ECF8-4E39-BED8-C5FD1596F94B}" type="pres">
      <dgm:prSet presAssocID="{1FC74DF0-A1C3-4D9A-AD43-5A4AD3D7B462}" presName="background" presStyleLbl="node0" presStyleIdx="2" presStyleCnt="5"/>
      <dgm:spPr/>
    </dgm:pt>
    <dgm:pt modelId="{EC7DAD56-165D-47E5-AC64-E956754E9B2B}" type="pres">
      <dgm:prSet presAssocID="{1FC74DF0-A1C3-4D9A-AD43-5A4AD3D7B462}" presName="text" presStyleLbl="fgAcc0" presStyleIdx="2" presStyleCnt="5">
        <dgm:presLayoutVars>
          <dgm:chPref val="3"/>
        </dgm:presLayoutVars>
      </dgm:prSet>
      <dgm:spPr/>
    </dgm:pt>
    <dgm:pt modelId="{FB0C965C-3987-417E-A8A1-6800A6825DD7}" type="pres">
      <dgm:prSet presAssocID="{1FC74DF0-A1C3-4D9A-AD43-5A4AD3D7B462}" presName="hierChild2" presStyleCnt="0"/>
      <dgm:spPr/>
    </dgm:pt>
    <dgm:pt modelId="{BE448C16-CCC9-CC43-A8C6-C2D104553C59}" type="pres">
      <dgm:prSet presAssocID="{F698CE5C-536F-445A-A56D-E8410E3B1572}" presName="hierRoot1" presStyleCnt="0"/>
      <dgm:spPr/>
    </dgm:pt>
    <dgm:pt modelId="{D75E3B24-7378-E24B-B0C9-750676D4F3EA}" type="pres">
      <dgm:prSet presAssocID="{F698CE5C-536F-445A-A56D-E8410E3B1572}" presName="composite" presStyleCnt="0"/>
      <dgm:spPr/>
    </dgm:pt>
    <dgm:pt modelId="{B8C1B4E2-4284-DE4F-AAE3-08E2FB0F707A}" type="pres">
      <dgm:prSet presAssocID="{F698CE5C-536F-445A-A56D-E8410E3B1572}" presName="background" presStyleLbl="node0" presStyleIdx="3" presStyleCnt="5"/>
      <dgm:spPr/>
    </dgm:pt>
    <dgm:pt modelId="{718B069E-A5B6-9D47-A1CC-0861EC892310}" type="pres">
      <dgm:prSet presAssocID="{F698CE5C-536F-445A-A56D-E8410E3B1572}" presName="text" presStyleLbl="fgAcc0" presStyleIdx="3" presStyleCnt="5">
        <dgm:presLayoutVars>
          <dgm:chPref val="3"/>
        </dgm:presLayoutVars>
      </dgm:prSet>
      <dgm:spPr/>
    </dgm:pt>
    <dgm:pt modelId="{A22CCD10-66EC-E54A-9F2E-BF8F5C8B48F3}" type="pres">
      <dgm:prSet presAssocID="{F698CE5C-536F-445A-A56D-E8410E3B1572}" presName="hierChild2" presStyleCnt="0"/>
      <dgm:spPr/>
    </dgm:pt>
    <dgm:pt modelId="{FE786AEA-0E78-5A4D-85DD-37819A37C2DB}" type="pres">
      <dgm:prSet presAssocID="{3973CE4E-D46E-4163-BAD7-73D1077A388C}" presName="hierRoot1" presStyleCnt="0"/>
      <dgm:spPr/>
    </dgm:pt>
    <dgm:pt modelId="{D462DAE2-5DD5-6842-BEBB-0B89BA0ACB7F}" type="pres">
      <dgm:prSet presAssocID="{3973CE4E-D46E-4163-BAD7-73D1077A388C}" presName="composite" presStyleCnt="0"/>
      <dgm:spPr/>
    </dgm:pt>
    <dgm:pt modelId="{0F7FA686-5D4A-2042-A240-91B15D05AF39}" type="pres">
      <dgm:prSet presAssocID="{3973CE4E-D46E-4163-BAD7-73D1077A388C}" presName="background" presStyleLbl="node0" presStyleIdx="4" presStyleCnt="5"/>
      <dgm:spPr/>
    </dgm:pt>
    <dgm:pt modelId="{6AC065F9-03E6-FA47-A942-207F1129DAE3}" type="pres">
      <dgm:prSet presAssocID="{3973CE4E-D46E-4163-BAD7-73D1077A388C}" presName="text" presStyleLbl="fgAcc0" presStyleIdx="4" presStyleCnt="5">
        <dgm:presLayoutVars>
          <dgm:chPref val="3"/>
        </dgm:presLayoutVars>
      </dgm:prSet>
      <dgm:spPr/>
    </dgm:pt>
    <dgm:pt modelId="{14F39F48-91BF-C440-90FE-5AFD148EFFED}" type="pres">
      <dgm:prSet presAssocID="{3973CE4E-D46E-4163-BAD7-73D1077A388C}" presName="hierChild2" presStyleCnt="0"/>
      <dgm:spPr/>
    </dgm:pt>
  </dgm:ptLst>
  <dgm:cxnLst>
    <dgm:cxn modelId="{A09D5707-B436-46AC-B9A4-1FE6A5BE5081}" type="presOf" srcId="{1FC74DF0-A1C3-4D9A-AD43-5A4AD3D7B462}" destId="{EC7DAD56-165D-47E5-AC64-E956754E9B2B}" srcOrd="0" destOrd="0" presId="urn:microsoft.com/office/officeart/2005/8/layout/hierarchy1"/>
    <dgm:cxn modelId="{891B3F10-86BA-4B76-9DDA-BEF770002998}" srcId="{CC85BA3A-A112-4160-816C-4BD32D5C9B22}" destId="{582981A0-C06A-41C9-8E97-55954DEB817B}" srcOrd="1" destOrd="0" parTransId="{7ED46CC2-C192-452B-8CB3-303BCB56D367}" sibTransId="{DCF71C3E-FF4A-4549-B3DC-1A4EDFFE9CEA}"/>
    <dgm:cxn modelId="{A4DB101D-E455-44CC-9AD7-A04A8A5D5564}" srcId="{CC85BA3A-A112-4160-816C-4BD32D5C9B22}" destId="{1FC74DF0-A1C3-4D9A-AD43-5A4AD3D7B462}" srcOrd="2" destOrd="0" parTransId="{0F8C1319-5CA6-49AB-ACC9-0064E357309C}" sibTransId="{B23D94C7-4537-4014-8E7A-E9DCA9F25BE3}"/>
    <dgm:cxn modelId="{BE208934-93A4-4FF5-A471-A42A49D3E9B8}" srcId="{CC85BA3A-A112-4160-816C-4BD32D5C9B22}" destId="{3973CE4E-D46E-4163-BAD7-73D1077A388C}" srcOrd="4" destOrd="0" parTransId="{46222771-5C81-4A34-8EB9-470CD14FA129}" sibTransId="{C31524D0-CC35-4ECE-9A0F-BEA5924F2094}"/>
    <dgm:cxn modelId="{13F0A363-59F1-9347-BB89-AB067031B024}" type="presOf" srcId="{3973CE4E-D46E-4163-BAD7-73D1077A388C}" destId="{6AC065F9-03E6-FA47-A942-207F1129DAE3}" srcOrd="0" destOrd="0" presId="urn:microsoft.com/office/officeart/2005/8/layout/hierarchy1"/>
    <dgm:cxn modelId="{D80ABD67-4A28-5F4D-8FB2-302AF5C4749C}" type="presOf" srcId="{582981A0-C06A-41C9-8E97-55954DEB817B}" destId="{5E92CA4F-7259-CF48-9FBD-C3F7AC2CF83A}" srcOrd="0" destOrd="0" presId="urn:microsoft.com/office/officeart/2005/8/layout/hierarchy1"/>
    <dgm:cxn modelId="{D914D748-5220-F146-B174-D51365E53C71}" type="presOf" srcId="{CC85BA3A-A112-4160-816C-4BD32D5C9B22}" destId="{C34F3D25-C292-5F4E-A8FB-FEBADE7930A1}" srcOrd="0" destOrd="0" presId="urn:microsoft.com/office/officeart/2005/8/layout/hierarchy1"/>
    <dgm:cxn modelId="{DA29D789-0001-4C51-9A91-44102351F4A5}" srcId="{CC85BA3A-A112-4160-816C-4BD32D5C9B22}" destId="{9085E03E-CAF3-44A0-AE27-6CDD369F9DF6}" srcOrd="0" destOrd="0" parTransId="{50908F7B-B883-425B-A6E0-2D696C1EB0D4}" sibTransId="{84FD5C96-30DD-4310-87EF-8245BA1E452E}"/>
    <dgm:cxn modelId="{27BA1A8E-96D0-4414-8EDD-BAEF407A32C9}" srcId="{CC85BA3A-A112-4160-816C-4BD32D5C9B22}" destId="{F698CE5C-536F-445A-A56D-E8410E3B1572}" srcOrd="3" destOrd="0" parTransId="{7ECC4B67-CFCF-4191-9575-27EC1C92B7A1}" sibTransId="{E1083429-1965-445A-993A-553D338667F5}"/>
    <dgm:cxn modelId="{ABD7529A-987F-1D40-92AD-CE11D6EAE858}" type="presOf" srcId="{F698CE5C-536F-445A-A56D-E8410E3B1572}" destId="{718B069E-A5B6-9D47-A1CC-0861EC892310}" srcOrd="0" destOrd="0" presId="urn:microsoft.com/office/officeart/2005/8/layout/hierarchy1"/>
    <dgm:cxn modelId="{D0FE5BF7-E9CB-CB43-A684-A6CD81252EC9}" type="presOf" srcId="{9085E03E-CAF3-44A0-AE27-6CDD369F9DF6}" destId="{48566242-1983-174A-B400-47802D202615}" srcOrd="0" destOrd="0" presId="urn:microsoft.com/office/officeart/2005/8/layout/hierarchy1"/>
    <dgm:cxn modelId="{885FEC5B-BD5F-5E46-AF4B-8F5EE4DEB820}" type="presParOf" srcId="{C34F3D25-C292-5F4E-A8FB-FEBADE7930A1}" destId="{8072DDA8-1888-2241-84D7-A050B9C924A3}" srcOrd="0" destOrd="0" presId="urn:microsoft.com/office/officeart/2005/8/layout/hierarchy1"/>
    <dgm:cxn modelId="{6DDAEC6B-CCBE-DE47-9F71-967DF28727E2}" type="presParOf" srcId="{8072DDA8-1888-2241-84D7-A050B9C924A3}" destId="{F8E90E31-2262-824C-A459-2759854473FD}" srcOrd="0" destOrd="0" presId="urn:microsoft.com/office/officeart/2005/8/layout/hierarchy1"/>
    <dgm:cxn modelId="{895DA8FD-4402-7644-BB21-864BED9A532C}" type="presParOf" srcId="{F8E90E31-2262-824C-A459-2759854473FD}" destId="{37575E45-D223-2C47-A828-1267E52F8DD1}" srcOrd="0" destOrd="0" presId="urn:microsoft.com/office/officeart/2005/8/layout/hierarchy1"/>
    <dgm:cxn modelId="{54753E15-8887-2940-ACF6-E181E0DBFC70}" type="presParOf" srcId="{F8E90E31-2262-824C-A459-2759854473FD}" destId="{48566242-1983-174A-B400-47802D202615}" srcOrd="1" destOrd="0" presId="urn:microsoft.com/office/officeart/2005/8/layout/hierarchy1"/>
    <dgm:cxn modelId="{96219C97-1BF5-D24C-AFEB-AB4E8081E5FC}" type="presParOf" srcId="{8072DDA8-1888-2241-84D7-A050B9C924A3}" destId="{1467BE14-CB99-E849-B3BC-4770D3A955F9}" srcOrd="1" destOrd="0" presId="urn:microsoft.com/office/officeart/2005/8/layout/hierarchy1"/>
    <dgm:cxn modelId="{FED30039-5A70-DD4B-B528-3468670331F9}" type="presParOf" srcId="{C34F3D25-C292-5F4E-A8FB-FEBADE7930A1}" destId="{9498EDF6-5972-8847-AB10-5B9F01FDA8B6}" srcOrd="1" destOrd="0" presId="urn:microsoft.com/office/officeart/2005/8/layout/hierarchy1"/>
    <dgm:cxn modelId="{E18CDE6F-3261-1D49-8657-AF219037949E}" type="presParOf" srcId="{9498EDF6-5972-8847-AB10-5B9F01FDA8B6}" destId="{642850A0-BF68-2042-A8ED-F85CCCFFEA14}" srcOrd="0" destOrd="0" presId="urn:microsoft.com/office/officeart/2005/8/layout/hierarchy1"/>
    <dgm:cxn modelId="{E9AA5F6C-B0AE-9540-A998-187D86BFB11D}" type="presParOf" srcId="{642850A0-BF68-2042-A8ED-F85CCCFFEA14}" destId="{CD2C0AF4-9DE3-B041-A773-6E8796193983}" srcOrd="0" destOrd="0" presId="urn:microsoft.com/office/officeart/2005/8/layout/hierarchy1"/>
    <dgm:cxn modelId="{3CF1742A-5C7C-C141-9387-C835F9F15C10}" type="presParOf" srcId="{642850A0-BF68-2042-A8ED-F85CCCFFEA14}" destId="{5E92CA4F-7259-CF48-9FBD-C3F7AC2CF83A}" srcOrd="1" destOrd="0" presId="urn:microsoft.com/office/officeart/2005/8/layout/hierarchy1"/>
    <dgm:cxn modelId="{6FD1D665-5A7B-4347-96E7-AF64CEB03731}" type="presParOf" srcId="{9498EDF6-5972-8847-AB10-5B9F01FDA8B6}" destId="{372B4C2A-F35F-1942-86A6-A0878267E12B}" srcOrd="1" destOrd="0" presId="urn:microsoft.com/office/officeart/2005/8/layout/hierarchy1"/>
    <dgm:cxn modelId="{3B23CAF6-C5C8-48C0-8533-BE24C0705098}" type="presParOf" srcId="{C34F3D25-C292-5F4E-A8FB-FEBADE7930A1}" destId="{59CC3115-355C-4E6E-9292-C184A23E488C}" srcOrd="2" destOrd="0" presId="urn:microsoft.com/office/officeart/2005/8/layout/hierarchy1"/>
    <dgm:cxn modelId="{5ACDDF97-6382-4C66-B9E1-7F2BBE3480D0}" type="presParOf" srcId="{59CC3115-355C-4E6E-9292-C184A23E488C}" destId="{AA5B3508-B9B6-4D07-9BDD-7B266A1AB0AF}" srcOrd="0" destOrd="0" presId="urn:microsoft.com/office/officeart/2005/8/layout/hierarchy1"/>
    <dgm:cxn modelId="{3D58863A-8921-4AB0-B4A6-1A8103AC8E9E}" type="presParOf" srcId="{AA5B3508-B9B6-4D07-9BDD-7B266A1AB0AF}" destId="{34A34F13-ECF8-4E39-BED8-C5FD1596F94B}" srcOrd="0" destOrd="0" presId="urn:microsoft.com/office/officeart/2005/8/layout/hierarchy1"/>
    <dgm:cxn modelId="{C03ED1FE-9144-466E-9CBE-C0D4FBCE5214}" type="presParOf" srcId="{AA5B3508-B9B6-4D07-9BDD-7B266A1AB0AF}" destId="{EC7DAD56-165D-47E5-AC64-E956754E9B2B}" srcOrd="1" destOrd="0" presId="urn:microsoft.com/office/officeart/2005/8/layout/hierarchy1"/>
    <dgm:cxn modelId="{79CB5B6B-763B-4604-A376-4C61FB7910CC}" type="presParOf" srcId="{59CC3115-355C-4E6E-9292-C184A23E488C}" destId="{FB0C965C-3987-417E-A8A1-6800A6825DD7}" srcOrd="1" destOrd="0" presId="urn:microsoft.com/office/officeart/2005/8/layout/hierarchy1"/>
    <dgm:cxn modelId="{CFB4D303-B4E8-7D40-B39E-0AACAFAB5ACB}" type="presParOf" srcId="{C34F3D25-C292-5F4E-A8FB-FEBADE7930A1}" destId="{BE448C16-CCC9-CC43-A8C6-C2D104553C59}" srcOrd="3" destOrd="0" presId="urn:microsoft.com/office/officeart/2005/8/layout/hierarchy1"/>
    <dgm:cxn modelId="{5953C087-CA50-4E45-A8F6-D58894B5D920}" type="presParOf" srcId="{BE448C16-CCC9-CC43-A8C6-C2D104553C59}" destId="{D75E3B24-7378-E24B-B0C9-750676D4F3EA}" srcOrd="0" destOrd="0" presId="urn:microsoft.com/office/officeart/2005/8/layout/hierarchy1"/>
    <dgm:cxn modelId="{6944FC8B-7894-7340-A3AE-A839E4087C1E}" type="presParOf" srcId="{D75E3B24-7378-E24B-B0C9-750676D4F3EA}" destId="{B8C1B4E2-4284-DE4F-AAE3-08E2FB0F707A}" srcOrd="0" destOrd="0" presId="urn:microsoft.com/office/officeart/2005/8/layout/hierarchy1"/>
    <dgm:cxn modelId="{2B302F42-15A7-5144-9B51-F60C6D9FAED0}" type="presParOf" srcId="{D75E3B24-7378-E24B-B0C9-750676D4F3EA}" destId="{718B069E-A5B6-9D47-A1CC-0861EC892310}" srcOrd="1" destOrd="0" presId="urn:microsoft.com/office/officeart/2005/8/layout/hierarchy1"/>
    <dgm:cxn modelId="{7A45AE47-91A4-9149-AA87-8D22256E4EF0}" type="presParOf" srcId="{BE448C16-CCC9-CC43-A8C6-C2D104553C59}" destId="{A22CCD10-66EC-E54A-9F2E-BF8F5C8B48F3}" srcOrd="1" destOrd="0" presId="urn:microsoft.com/office/officeart/2005/8/layout/hierarchy1"/>
    <dgm:cxn modelId="{03787099-665A-3B49-B671-D5C7FD6DE929}" type="presParOf" srcId="{C34F3D25-C292-5F4E-A8FB-FEBADE7930A1}" destId="{FE786AEA-0E78-5A4D-85DD-37819A37C2DB}" srcOrd="4" destOrd="0" presId="urn:microsoft.com/office/officeart/2005/8/layout/hierarchy1"/>
    <dgm:cxn modelId="{DB538D53-5B85-5640-872A-8366E320A465}" type="presParOf" srcId="{FE786AEA-0E78-5A4D-85DD-37819A37C2DB}" destId="{D462DAE2-5DD5-6842-BEBB-0B89BA0ACB7F}" srcOrd="0" destOrd="0" presId="urn:microsoft.com/office/officeart/2005/8/layout/hierarchy1"/>
    <dgm:cxn modelId="{54C6F029-71C2-7B49-BA87-9551946EDFEE}" type="presParOf" srcId="{D462DAE2-5DD5-6842-BEBB-0B89BA0ACB7F}" destId="{0F7FA686-5D4A-2042-A240-91B15D05AF39}" srcOrd="0" destOrd="0" presId="urn:microsoft.com/office/officeart/2005/8/layout/hierarchy1"/>
    <dgm:cxn modelId="{8A6D4A83-8454-B042-857E-71ED0555B70B}" type="presParOf" srcId="{D462DAE2-5DD5-6842-BEBB-0B89BA0ACB7F}" destId="{6AC065F9-03E6-FA47-A942-207F1129DAE3}" srcOrd="1" destOrd="0" presId="urn:microsoft.com/office/officeart/2005/8/layout/hierarchy1"/>
    <dgm:cxn modelId="{0D73BD3E-7AEA-1843-ACF5-E22C680F53B4}" type="presParOf" srcId="{FE786AEA-0E78-5A4D-85DD-37819A37C2DB}" destId="{14F39F48-91BF-C440-90FE-5AFD148EFFE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85BA3A-A112-4160-816C-4BD32D5C9B2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085E03E-CAF3-44A0-AE27-6CDD369F9DF6}">
      <dgm:prSet/>
      <dgm:spPr/>
      <dgm:t>
        <a:bodyPr/>
        <a:lstStyle/>
        <a:p>
          <a:r>
            <a:rPr lang="en-US" baseline="0" dirty="0">
              <a:solidFill>
                <a:srgbClr val="00B050"/>
              </a:solidFill>
            </a:rPr>
            <a:t>1. Radical acceptance</a:t>
          </a:r>
          <a:endParaRPr lang="en-US" dirty="0">
            <a:solidFill>
              <a:srgbClr val="00B050"/>
            </a:solidFill>
          </a:endParaRPr>
        </a:p>
      </dgm:t>
    </dgm:pt>
    <dgm:pt modelId="{50908F7B-B883-425B-A6E0-2D696C1EB0D4}" type="parTrans" cxnId="{DA29D789-0001-4C51-9A91-44102351F4A5}">
      <dgm:prSet/>
      <dgm:spPr/>
      <dgm:t>
        <a:bodyPr/>
        <a:lstStyle/>
        <a:p>
          <a:endParaRPr lang="en-US"/>
        </a:p>
      </dgm:t>
    </dgm:pt>
    <dgm:pt modelId="{84FD5C96-30DD-4310-87EF-8245BA1E452E}" type="sibTrans" cxnId="{DA29D789-0001-4C51-9A91-44102351F4A5}">
      <dgm:prSet/>
      <dgm:spPr/>
      <dgm:t>
        <a:bodyPr/>
        <a:lstStyle/>
        <a:p>
          <a:endParaRPr lang="en-US"/>
        </a:p>
      </dgm:t>
    </dgm:pt>
    <dgm:pt modelId="{582981A0-C06A-41C9-8E97-55954DEB817B}">
      <dgm:prSet/>
      <dgm:spPr/>
      <dgm:t>
        <a:bodyPr/>
        <a:lstStyle/>
        <a:p>
          <a:r>
            <a:rPr lang="en-US" baseline="0" dirty="0"/>
            <a:t>2. Distraction</a:t>
          </a:r>
          <a:endParaRPr lang="en-US" dirty="0"/>
        </a:p>
      </dgm:t>
    </dgm:pt>
    <dgm:pt modelId="{7ED46CC2-C192-452B-8CB3-303BCB56D367}" type="parTrans" cxnId="{891B3F10-86BA-4B76-9DDA-BEF770002998}">
      <dgm:prSet/>
      <dgm:spPr/>
      <dgm:t>
        <a:bodyPr/>
        <a:lstStyle/>
        <a:p>
          <a:endParaRPr lang="en-US"/>
        </a:p>
      </dgm:t>
    </dgm:pt>
    <dgm:pt modelId="{DCF71C3E-FF4A-4549-B3DC-1A4EDFFE9CEA}" type="sibTrans" cxnId="{891B3F10-86BA-4B76-9DDA-BEF770002998}">
      <dgm:prSet/>
      <dgm:spPr/>
      <dgm:t>
        <a:bodyPr/>
        <a:lstStyle/>
        <a:p>
          <a:endParaRPr lang="en-US"/>
        </a:p>
      </dgm:t>
    </dgm:pt>
    <dgm:pt modelId="{F698CE5C-536F-445A-A56D-E8410E3B1572}">
      <dgm:prSet/>
      <dgm:spPr/>
      <dgm:t>
        <a:bodyPr/>
        <a:lstStyle/>
        <a:p>
          <a:r>
            <a:rPr lang="en-US" baseline="0" dirty="0"/>
            <a:t>4. Relax and Self Soothe</a:t>
          </a:r>
          <a:endParaRPr lang="en-US" dirty="0"/>
        </a:p>
      </dgm:t>
    </dgm:pt>
    <dgm:pt modelId="{7ECC4B67-CFCF-4191-9575-27EC1C92B7A1}" type="parTrans" cxnId="{27BA1A8E-96D0-4414-8EDD-BAEF407A32C9}">
      <dgm:prSet/>
      <dgm:spPr/>
      <dgm:t>
        <a:bodyPr/>
        <a:lstStyle/>
        <a:p>
          <a:endParaRPr lang="en-US"/>
        </a:p>
      </dgm:t>
    </dgm:pt>
    <dgm:pt modelId="{E1083429-1965-445A-993A-553D338667F5}" type="sibTrans" cxnId="{27BA1A8E-96D0-4414-8EDD-BAEF407A32C9}">
      <dgm:prSet/>
      <dgm:spPr/>
      <dgm:t>
        <a:bodyPr/>
        <a:lstStyle/>
        <a:p>
          <a:endParaRPr lang="en-US"/>
        </a:p>
      </dgm:t>
    </dgm:pt>
    <dgm:pt modelId="{3973CE4E-D46E-4163-BAD7-73D1077A388C}">
      <dgm:prSet/>
      <dgm:spPr/>
      <dgm:t>
        <a:bodyPr/>
        <a:lstStyle/>
        <a:p>
          <a:r>
            <a:rPr lang="en-US" baseline="0" dirty="0"/>
            <a:t>5. Create a relaxation Plan</a:t>
          </a:r>
          <a:endParaRPr lang="en-US" dirty="0"/>
        </a:p>
      </dgm:t>
    </dgm:pt>
    <dgm:pt modelId="{46222771-5C81-4A34-8EB9-470CD14FA129}" type="parTrans" cxnId="{BE208934-93A4-4FF5-A471-A42A49D3E9B8}">
      <dgm:prSet/>
      <dgm:spPr/>
      <dgm:t>
        <a:bodyPr/>
        <a:lstStyle/>
        <a:p>
          <a:endParaRPr lang="en-US"/>
        </a:p>
      </dgm:t>
    </dgm:pt>
    <dgm:pt modelId="{C31524D0-CC35-4ECE-9A0F-BEA5924F2094}" type="sibTrans" cxnId="{BE208934-93A4-4FF5-A471-A42A49D3E9B8}">
      <dgm:prSet/>
      <dgm:spPr/>
      <dgm:t>
        <a:bodyPr/>
        <a:lstStyle/>
        <a:p>
          <a:endParaRPr lang="en-US"/>
        </a:p>
      </dgm:t>
    </dgm:pt>
    <dgm:pt modelId="{1FC74DF0-A1C3-4D9A-AD43-5A4AD3D7B462}">
      <dgm:prSet/>
      <dgm:spPr/>
      <dgm:t>
        <a:bodyPr/>
        <a:lstStyle/>
        <a:p>
          <a:r>
            <a:rPr lang="en-US" dirty="0"/>
            <a:t>3.Create a distraction plan</a:t>
          </a:r>
        </a:p>
      </dgm:t>
    </dgm:pt>
    <dgm:pt modelId="{0F8C1319-5CA6-49AB-ACC9-0064E357309C}" type="parTrans" cxnId="{A4DB101D-E455-44CC-9AD7-A04A8A5D5564}">
      <dgm:prSet/>
      <dgm:spPr/>
      <dgm:t>
        <a:bodyPr/>
        <a:lstStyle/>
        <a:p>
          <a:endParaRPr lang="en-CA"/>
        </a:p>
      </dgm:t>
    </dgm:pt>
    <dgm:pt modelId="{B23D94C7-4537-4014-8E7A-E9DCA9F25BE3}" type="sibTrans" cxnId="{A4DB101D-E455-44CC-9AD7-A04A8A5D5564}">
      <dgm:prSet/>
      <dgm:spPr/>
      <dgm:t>
        <a:bodyPr/>
        <a:lstStyle/>
        <a:p>
          <a:endParaRPr lang="en-CA"/>
        </a:p>
      </dgm:t>
    </dgm:pt>
    <dgm:pt modelId="{C34F3D25-C292-5F4E-A8FB-FEBADE7930A1}" type="pres">
      <dgm:prSet presAssocID="{CC85BA3A-A112-4160-816C-4BD32D5C9B22}" presName="hierChild1" presStyleCnt="0">
        <dgm:presLayoutVars>
          <dgm:chPref val="1"/>
          <dgm:dir/>
          <dgm:animOne val="branch"/>
          <dgm:animLvl val="lvl"/>
          <dgm:resizeHandles/>
        </dgm:presLayoutVars>
      </dgm:prSet>
      <dgm:spPr/>
    </dgm:pt>
    <dgm:pt modelId="{8072DDA8-1888-2241-84D7-A050B9C924A3}" type="pres">
      <dgm:prSet presAssocID="{9085E03E-CAF3-44A0-AE27-6CDD369F9DF6}" presName="hierRoot1" presStyleCnt="0"/>
      <dgm:spPr/>
    </dgm:pt>
    <dgm:pt modelId="{F8E90E31-2262-824C-A459-2759854473FD}" type="pres">
      <dgm:prSet presAssocID="{9085E03E-CAF3-44A0-AE27-6CDD369F9DF6}" presName="composite" presStyleCnt="0"/>
      <dgm:spPr/>
    </dgm:pt>
    <dgm:pt modelId="{37575E45-D223-2C47-A828-1267E52F8DD1}" type="pres">
      <dgm:prSet presAssocID="{9085E03E-CAF3-44A0-AE27-6CDD369F9DF6}" presName="background" presStyleLbl="node0" presStyleIdx="0" presStyleCnt="5"/>
      <dgm:spPr/>
    </dgm:pt>
    <dgm:pt modelId="{48566242-1983-174A-B400-47802D202615}" type="pres">
      <dgm:prSet presAssocID="{9085E03E-CAF3-44A0-AE27-6CDD369F9DF6}" presName="text" presStyleLbl="fgAcc0" presStyleIdx="0" presStyleCnt="5" custScaleX="136777" custScaleY="192214">
        <dgm:presLayoutVars>
          <dgm:chPref val="3"/>
        </dgm:presLayoutVars>
      </dgm:prSet>
      <dgm:spPr/>
    </dgm:pt>
    <dgm:pt modelId="{1467BE14-CB99-E849-B3BC-4770D3A955F9}" type="pres">
      <dgm:prSet presAssocID="{9085E03E-CAF3-44A0-AE27-6CDD369F9DF6}" presName="hierChild2" presStyleCnt="0"/>
      <dgm:spPr/>
    </dgm:pt>
    <dgm:pt modelId="{9498EDF6-5972-8847-AB10-5B9F01FDA8B6}" type="pres">
      <dgm:prSet presAssocID="{582981A0-C06A-41C9-8E97-55954DEB817B}" presName="hierRoot1" presStyleCnt="0"/>
      <dgm:spPr/>
    </dgm:pt>
    <dgm:pt modelId="{642850A0-BF68-2042-A8ED-F85CCCFFEA14}" type="pres">
      <dgm:prSet presAssocID="{582981A0-C06A-41C9-8E97-55954DEB817B}" presName="composite" presStyleCnt="0"/>
      <dgm:spPr/>
    </dgm:pt>
    <dgm:pt modelId="{CD2C0AF4-9DE3-B041-A773-6E8796193983}" type="pres">
      <dgm:prSet presAssocID="{582981A0-C06A-41C9-8E97-55954DEB817B}" presName="background" presStyleLbl="node0" presStyleIdx="1" presStyleCnt="5"/>
      <dgm:spPr/>
    </dgm:pt>
    <dgm:pt modelId="{5E92CA4F-7259-CF48-9FBD-C3F7AC2CF83A}" type="pres">
      <dgm:prSet presAssocID="{582981A0-C06A-41C9-8E97-55954DEB817B}" presName="text" presStyleLbl="fgAcc0" presStyleIdx="1" presStyleCnt="5">
        <dgm:presLayoutVars>
          <dgm:chPref val="3"/>
        </dgm:presLayoutVars>
      </dgm:prSet>
      <dgm:spPr/>
    </dgm:pt>
    <dgm:pt modelId="{372B4C2A-F35F-1942-86A6-A0878267E12B}" type="pres">
      <dgm:prSet presAssocID="{582981A0-C06A-41C9-8E97-55954DEB817B}" presName="hierChild2" presStyleCnt="0"/>
      <dgm:spPr/>
    </dgm:pt>
    <dgm:pt modelId="{59CC3115-355C-4E6E-9292-C184A23E488C}" type="pres">
      <dgm:prSet presAssocID="{1FC74DF0-A1C3-4D9A-AD43-5A4AD3D7B462}" presName="hierRoot1" presStyleCnt="0"/>
      <dgm:spPr/>
    </dgm:pt>
    <dgm:pt modelId="{AA5B3508-B9B6-4D07-9BDD-7B266A1AB0AF}" type="pres">
      <dgm:prSet presAssocID="{1FC74DF0-A1C3-4D9A-AD43-5A4AD3D7B462}" presName="composite" presStyleCnt="0"/>
      <dgm:spPr/>
    </dgm:pt>
    <dgm:pt modelId="{34A34F13-ECF8-4E39-BED8-C5FD1596F94B}" type="pres">
      <dgm:prSet presAssocID="{1FC74DF0-A1C3-4D9A-AD43-5A4AD3D7B462}" presName="background" presStyleLbl="node0" presStyleIdx="2" presStyleCnt="5"/>
      <dgm:spPr/>
    </dgm:pt>
    <dgm:pt modelId="{EC7DAD56-165D-47E5-AC64-E956754E9B2B}" type="pres">
      <dgm:prSet presAssocID="{1FC74DF0-A1C3-4D9A-AD43-5A4AD3D7B462}" presName="text" presStyleLbl="fgAcc0" presStyleIdx="2" presStyleCnt="5">
        <dgm:presLayoutVars>
          <dgm:chPref val="3"/>
        </dgm:presLayoutVars>
      </dgm:prSet>
      <dgm:spPr/>
    </dgm:pt>
    <dgm:pt modelId="{FB0C965C-3987-417E-A8A1-6800A6825DD7}" type="pres">
      <dgm:prSet presAssocID="{1FC74DF0-A1C3-4D9A-AD43-5A4AD3D7B462}" presName="hierChild2" presStyleCnt="0"/>
      <dgm:spPr/>
    </dgm:pt>
    <dgm:pt modelId="{BE448C16-CCC9-CC43-A8C6-C2D104553C59}" type="pres">
      <dgm:prSet presAssocID="{F698CE5C-536F-445A-A56D-E8410E3B1572}" presName="hierRoot1" presStyleCnt="0"/>
      <dgm:spPr/>
    </dgm:pt>
    <dgm:pt modelId="{D75E3B24-7378-E24B-B0C9-750676D4F3EA}" type="pres">
      <dgm:prSet presAssocID="{F698CE5C-536F-445A-A56D-E8410E3B1572}" presName="composite" presStyleCnt="0"/>
      <dgm:spPr/>
    </dgm:pt>
    <dgm:pt modelId="{B8C1B4E2-4284-DE4F-AAE3-08E2FB0F707A}" type="pres">
      <dgm:prSet presAssocID="{F698CE5C-536F-445A-A56D-E8410E3B1572}" presName="background" presStyleLbl="node0" presStyleIdx="3" presStyleCnt="5"/>
      <dgm:spPr/>
    </dgm:pt>
    <dgm:pt modelId="{718B069E-A5B6-9D47-A1CC-0861EC892310}" type="pres">
      <dgm:prSet presAssocID="{F698CE5C-536F-445A-A56D-E8410E3B1572}" presName="text" presStyleLbl="fgAcc0" presStyleIdx="3" presStyleCnt="5">
        <dgm:presLayoutVars>
          <dgm:chPref val="3"/>
        </dgm:presLayoutVars>
      </dgm:prSet>
      <dgm:spPr/>
    </dgm:pt>
    <dgm:pt modelId="{A22CCD10-66EC-E54A-9F2E-BF8F5C8B48F3}" type="pres">
      <dgm:prSet presAssocID="{F698CE5C-536F-445A-A56D-E8410E3B1572}" presName="hierChild2" presStyleCnt="0"/>
      <dgm:spPr/>
    </dgm:pt>
    <dgm:pt modelId="{FE786AEA-0E78-5A4D-85DD-37819A37C2DB}" type="pres">
      <dgm:prSet presAssocID="{3973CE4E-D46E-4163-BAD7-73D1077A388C}" presName="hierRoot1" presStyleCnt="0"/>
      <dgm:spPr/>
    </dgm:pt>
    <dgm:pt modelId="{D462DAE2-5DD5-6842-BEBB-0B89BA0ACB7F}" type="pres">
      <dgm:prSet presAssocID="{3973CE4E-D46E-4163-BAD7-73D1077A388C}" presName="composite" presStyleCnt="0"/>
      <dgm:spPr/>
    </dgm:pt>
    <dgm:pt modelId="{0F7FA686-5D4A-2042-A240-91B15D05AF39}" type="pres">
      <dgm:prSet presAssocID="{3973CE4E-D46E-4163-BAD7-73D1077A388C}" presName="background" presStyleLbl="node0" presStyleIdx="4" presStyleCnt="5"/>
      <dgm:spPr/>
    </dgm:pt>
    <dgm:pt modelId="{6AC065F9-03E6-FA47-A942-207F1129DAE3}" type="pres">
      <dgm:prSet presAssocID="{3973CE4E-D46E-4163-BAD7-73D1077A388C}" presName="text" presStyleLbl="fgAcc0" presStyleIdx="4" presStyleCnt="5">
        <dgm:presLayoutVars>
          <dgm:chPref val="3"/>
        </dgm:presLayoutVars>
      </dgm:prSet>
      <dgm:spPr/>
    </dgm:pt>
    <dgm:pt modelId="{14F39F48-91BF-C440-90FE-5AFD148EFFED}" type="pres">
      <dgm:prSet presAssocID="{3973CE4E-D46E-4163-BAD7-73D1077A388C}" presName="hierChild2" presStyleCnt="0"/>
      <dgm:spPr/>
    </dgm:pt>
  </dgm:ptLst>
  <dgm:cxnLst>
    <dgm:cxn modelId="{A09D5707-B436-46AC-B9A4-1FE6A5BE5081}" type="presOf" srcId="{1FC74DF0-A1C3-4D9A-AD43-5A4AD3D7B462}" destId="{EC7DAD56-165D-47E5-AC64-E956754E9B2B}" srcOrd="0" destOrd="0" presId="urn:microsoft.com/office/officeart/2005/8/layout/hierarchy1"/>
    <dgm:cxn modelId="{891B3F10-86BA-4B76-9DDA-BEF770002998}" srcId="{CC85BA3A-A112-4160-816C-4BD32D5C9B22}" destId="{582981A0-C06A-41C9-8E97-55954DEB817B}" srcOrd="1" destOrd="0" parTransId="{7ED46CC2-C192-452B-8CB3-303BCB56D367}" sibTransId="{DCF71C3E-FF4A-4549-B3DC-1A4EDFFE9CEA}"/>
    <dgm:cxn modelId="{A4DB101D-E455-44CC-9AD7-A04A8A5D5564}" srcId="{CC85BA3A-A112-4160-816C-4BD32D5C9B22}" destId="{1FC74DF0-A1C3-4D9A-AD43-5A4AD3D7B462}" srcOrd="2" destOrd="0" parTransId="{0F8C1319-5CA6-49AB-ACC9-0064E357309C}" sibTransId="{B23D94C7-4537-4014-8E7A-E9DCA9F25BE3}"/>
    <dgm:cxn modelId="{BE208934-93A4-4FF5-A471-A42A49D3E9B8}" srcId="{CC85BA3A-A112-4160-816C-4BD32D5C9B22}" destId="{3973CE4E-D46E-4163-BAD7-73D1077A388C}" srcOrd="4" destOrd="0" parTransId="{46222771-5C81-4A34-8EB9-470CD14FA129}" sibTransId="{C31524D0-CC35-4ECE-9A0F-BEA5924F2094}"/>
    <dgm:cxn modelId="{13F0A363-59F1-9347-BB89-AB067031B024}" type="presOf" srcId="{3973CE4E-D46E-4163-BAD7-73D1077A388C}" destId="{6AC065F9-03E6-FA47-A942-207F1129DAE3}" srcOrd="0" destOrd="0" presId="urn:microsoft.com/office/officeart/2005/8/layout/hierarchy1"/>
    <dgm:cxn modelId="{D80ABD67-4A28-5F4D-8FB2-302AF5C4749C}" type="presOf" srcId="{582981A0-C06A-41C9-8E97-55954DEB817B}" destId="{5E92CA4F-7259-CF48-9FBD-C3F7AC2CF83A}" srcOrd="0" destOrd="0" presId="urn:microsoft.com/office/officeart/2005/8/layout/hierarchy1"/>
    <dgm:cxn modelId="{D914D748-5220-F146-B174-D51365E53C71}" type="presOf" srcId="{CC85BA3A-A112-4160-816C-4BD32D5C9B22}" destId="{C34F3D25-C292-5F4E-A8FB-FEBADE7930A1}" srcOrd="0" destOrd="0" presId="urn:microsoft.com/office/officeart/2005/8/layout/hierarchy1"/>
    <dgm:cxn modelId="{DA29D789-0001-4C51-9A91-44102351F4A5}" srcId="{CC85BA3A-A112-4160-816C-4BD32D5C9B22}" destId="{9085E03E-CAF3-44A0-AE27-6CDD369F9DF6}" srcOrd="0" destOrd="0" parTransId="{50908F7B-B883-425B-A6E0-2D696C1EB0D4}" sibTransId="{84FD5C96-30DD-4310-87EF-8245BA1E452E}"/>
    <dgm:cxn modelId="{27BA1A8E-96D0-4414-8EDD-BAEF407A32C9}" srcId="{CC85BA3A-A112-4160-816C-4BD32D5C9B22}" destId="{F698CE5C-536F-445A-A56D-E8410E3B1572}" srcOrd="3" destOrd="0" parTransId="{7ECC4B67-CFCF-4191-9575-27EC1C92B7A1}" sibTransId="{E1083429-1965-445A-993A-553D338667F5}"/>
    <dgm:cxn modelId="{ABD7529A-987F-1D40-92AD-CE11D6EAE858}" type="presOf" srcId="{F698CE5C-536F-445A-A56D-E8410E3B1572}" destId="{718B069E-A5B6-9D47-A1CC-0861EC892310}" srcOrd="0" destOrd="0" presId="urn:microsoft.com/office/officeart/2005/8/layout/hierarchy1"/>
    <dgm:cxn modelId="{D0FE5BF7-E9CB-CB43-A684-A6CD81252EC9}" type="presOf" srcId="{9085E03E-CAF3-44A0-AE27-6CDD369F9DF6}" destId="{48566242-1983-174A-B400-47802D202615}" srcOrd="0" destOrd="0" presId="urn:microsoft.com/office/officeart/2005/8/layout/hierarchy1"/>
    <dgm:cxn modelId="{885FEC5B-BD5F-5E46-AF4B-8F5EE4DEB820}" type="presParOf" srcId="{C34F3D25-C292-5F4E-A8FB-FEBADE7930A1}" destId="{8072DDA8-1888-2241-84D7-A050B9C924A3}" srcOrd="0" destOrd="0" presId="urn:microsoft.com/office/officeart/2005/8/layout/hierarchy1"/>
    <dgm:cxn modelId="{6DDAEC6B-CCBE-DE47-9F71-967DF28727E2}" type="presParOf" srcId="{8072DDA8-1888-2241-84D7-A050B9C924A3}" destId="{F8E90E31-2262-824C-A459-2759854473FD}" srcOrd="0" destOrd="0" presId="urn:microsoft.com/office/officeart/2005/8/layout/hierarchy1"/>
    <dgm:cxn modelId="{895DA8FD-4402-7644-BB21-864BED9A532C}" type="presParOf" srcId="{F8E90E31-2262-824C-A459-2759854473FD}" destId="{37575E45-D223-2C47-A828-1267E52F8DD1}" srcOrd="0" destOrd="0" presId="urn:microsoft.com/office/officeart/2005/8/layout/hierarchy1"/>
    <dgm:cxn modelId="{54753E15-8887-2940-ACF6-E181E0DBFC70}" type="presParOf" srcId="{F8E90E31-2262-824C-A459-2759854473FD}" destId="{48566242-1983-174A-B400-47802D202615}" srcOrd="1" destOrd="0" presId="urn:microsoft.com/office/officeart/2005/8/layout/hierarchy1"/>
    <dgm:cxn modelId="{96219C97-1BF5-D24C-AFEB-AB4E8081E5FC}" type="presParOf" srcId="{8072DDA8-1888-2241-84D7-A050B9C924A3}" destId="{1467BE14-CB99-E849-B3BC-4770D3A955F9}" srcOrd="1" destOrd="0" presId="urn:microsoft.com/office/officeart/2005/8/layout/hierarchy1"/>
    <dgm:cxn modelId="{FED30039-5A70-DD4B-B528-3468670331F9}" type="presParOf" srcId="{C34F3D25-C292-5F4E-A8FB-FEBADE7930A1}" destId="{9498EDF6-5972-8847-AB10-5B9F01FDA8B6}" srcOrd="1" destOrd="0" presId="urn:microsoft.com/office/officeart/2005/8/layout/hierarchy1"/>
    <dgm:cxn modelId="{E18CDE6F-3261-1D49-8657-AF219037949E}" type="presParOf" srcId="{9498EDF6-5972-8847-AB10-5B9F01FDA8B6}" destId="{642850A0-BF68-2042-A8ED-F85CCCFFEA14}" srcOrd="0" destOrd="0" presId="urn:microsoft.com/office/officeart/2005/8/layout/hierarchy1"/>
    <dgm:cxn modelId="{E9AA5F6C-B0AE-9540-A998-187D86BFB11D}" type="presParOf" srcId="{642850A0-BF68-2042-A8ED-F85CCCFFEA14}" destId="{CD2C0AF4-9DE3-B041-A773-6E8796193983}" srcOrd="0" destOrd="0" presId="urn:microsoft.com/office/officeart/2005/8/layout/hierarchy1"/>
    <dgm:cxn modelId="{3CF1742A-5C7C-C141-9387-C835F9F15C10}" type="presParOf" srcId="{642850A0-BF68-2042-A8ED-F85CCCFFEA14}" destId="{5E92CA4F-7259-CF48-9FBD-C3F7AC2CF83A}" srcOrd="1" destOrd="0" presId="urn:microsoft.com/office/officeart/2005/8/layout/hierarchy1"/>
    <dgm:cxn modelId="{6FD1D665-5A7B-4347-96E7-AF64CEB03731}" type="presParOf" srcId="{9498EDF6-5972-8847-AB10-5B9F01FDA8B6}" destId="{372B4C2A-F35F-1942-86A6-A0878267E12B}" srcOrd="1" destOrd="0" presId="urn:microsoft.com/office/officeart/2005/8/layout/hierarchy1"/>
    <dgm:cxn modelId="{3B23CAF6-C5C8-48C0-8533-BE24C0705098}" type="presParOf" srcId="{C34F3D25-C292-5F4E-A8FB-FEBADE7930A1}" destId="{59CC3115-355C-4E6E-9292-C184A23E488C}" srcOrd="2" destOrd="0" presId="urn:microsoft.com/office/officeart/2005/8/layout/hierarchy1"/>
    <dgm:cxn modelId="{5ACDDF97-6382-4C66-B9E1-7F2BBE3480D0}" type="presParOf" srcId="{59CC3115-355C-4E6E-9292-C184A23E488C}" destId="{AA5B3508-B9B6-4D07-9BDD-7B266A1AB0AF}" srcOrd="0" destOrd="0" presId="urn:microsoft.com/office/officeart/2005/8/layout/hierarchy1"/>
    <dgm:cxn modelId="{3D58863A-8921-4AB0-B4A6-1A8103AC8E9E}" type="presParOf" srcId="{AA5B3508-B9B6-4D07-9BDD-7B266A1AB0AF}" destId="{34A34F13-ECF8-4E39-BED8-C5FD1596F94B}" srcOrd="0" destOrd="0" presId="urn:microsoft.com/office/officeart/2005/8/layout/hierarchy1"/>
    <dgm:cxn modelId="{C03ED1FE-9144-466E-9CBE-C0D4FBCE5214}" type="presParOf" srcId="{AA5B3508-B9B6-4D07-9BDD-7B266A1AB0AF}" destId="{EC7DAD56-165D-47E5-AC64-E956754E9B2B}" srcOrd="1" destOrd="0" presId="urn:microsoft.com/office/officeart/2005/8/layout/hierarchy1"/>
    <dgm:cxn modelId="{79CB5B6B-763B-4604-A376-4C61FB7910CC}" type="presParOf" srcId="{59CC3115-355C-4E6E-9292-C184A23E488C}" destId="{FB0C965C-3987-417E-A8A1-6800A6825DD7}" srcOrd="1" destOrd="0" presId="urn:microsoft.com/office/officeart/2005/8/layout/hierarchy1"/>
    <dgm:cxn modelId="{CFB4D303-B4E8-7D40-B39E-0AACAFAB5ACB}" type="presParOf" srcId="{C34F3D25-C292-5F4E-A8FB-FEBADE7930A1}" destId="{BE448C16-CCC9-CC43-A8C6-C2D104553C59}" srcOrd="3" destOrd="0" presId="urn:microsoft.com/office/officeart/2005/8/layout/hierarchy1"/>
    <dgm:cxn modelId="{5953C087-CA50-4E45-A8F6-D58894B5D920}" type="presParOf" srcId="{BE448C16-CCC9-CC43-A8C6-C2D104553C59}" destId="{D75E3B24-7378-E24B-B0C9-750676D4F3EA}" srcOrd="0" destOrd="0" presId="urn:microsoft.com/office/officeart/2005/8/layout/hierarchy1"/>
    <dgm:cxn modelId="{6944FC8B-7894-7340-A3AE-A839E4087C1E}" type="presParOf" srcId="{D75E3B24-7378-E24B-B0C9-750676D4F3EA}" destId="{B8C1B4E2-4284-DE4F-AAE3-08E2FB0F707A}" srcOrd="0" destOrd="0" presId="urn:microsoft.com/office/officeart/2005/8/layout/hierarchy1"/>
    <dgm:cxn modelId="{2B302F42-15A7-5144-9B51-F60C6D9FAED0}" type="presParOf" srcId="{D75E3B24-7378-E24B-B0C9-750676D4F3EA}" destId="{718B069E-A5B6-9D47-A1CC-0861EC892310}" srcOrd="1" destOrd="0" presId="urn:microsoft.com/office/officeart/2005/8/layout/hierarchy1"/>
    <dgm:cxn modelId="{7A45AE47-91A4-9149-AA87-8D22256E4EF0}" type="presParOf" srcId="{BE448C16-CCC9-CC43-A8C6-C2D104553C59}" destId="{A22CCD10-66EC-E54A-9F2E-BF8F5C8B48F3}" srcOrd="1" destOrd="0" presId="urn:microsoft.com/office/officeart/2005/8/layout/hierarchy1"/>
    <dgm:cxn modelId="{03787099-665A-3B49-B671-D5C7FD6DE929}" type="presParOf" srcId="{C34F3D25-C292-5F4E-A8FB-FEBADE7930A1}" destId="{FE786AEA-0E78-5A4D-85DD-37819A37C2DB}" srcOrd="4" destOrd="0" presId="urn:microsoft.com/office/officeart/2005/8/layout/hierarchy1"/>
    <dgm:cxn modelId="{DB538D53-5B85-5640-872A-8366E320A465}" type="presParOf" srcId="{FE786AEA-0E78-5A4D-85DD-37819A37C2DB}" destId="{D462DAE2-5DD5-6842-BEBB-0B89BA0ACB7F}" srcOrd="0" destOrd="0" presId="urn:microsoft.com/office/officeart/2005/8/layout/hierarchy1"/>
    <dgm:cxn modelId="{54C6F029-71C2-7B49-BA87-9551946EDFEE}" type="presParOf" srcId="{D462DAE2-5DD5-6842-BEBB-0B89BA0ACB7F}" destId="{0F7FA686-5D4A-2042-A240-91B15D05AF39}" srcOrd="0" destOrd="0" presId="urn:microsoft.com/office/officeart/2005/8/layout/hierarchy1"/>
    <dgm:cxn modelId="{8A6D4A83-8454-B042-857E-71ED0555B70B}" type="presParOf" srcId="{D462DAE2-5DD5-6842-BEBB-0B89BA0ACB7F}" destId="{6AC065F9-03E6-FA47-A942-207F1129DAE3}" srcOrd="1" destOrd="0" presId="urn:microsoft.com/office/officeart/2005/8/layout/hierarchy1"/>
    <dgm:cxn modelId="{0D73BD3E-7AEA-1843-ACF5-E22C680F53B4}" type="presParOf" srcId="{FE786AEA-0E78-5A4D-85DD-37819A37C2DB}" destId="{14F39F48-91BF-C440-90FE-5AFD148EFFE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85BA3A-A112-4160-816C-4BD32D5C9B2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085E03E-CAF3-44A0-AE27-6CDD369F9DF6}">
      <dgm:prSet/>
      <dgm:spPr/>
      <dgm:t>
        <a:bodyPr/>
        <a:lstStyle/>
        <a:p>
          <a:r>
            <a:rPr lang="en-US" baseline="0" dirty="0"/>
            <a:t>1. Radical acceptance</a:t>
          </a:r>
          <a:endParaRPr lang="en-US" dirty="0"/>
        </a:p>
      </dgm:t>
    </dgm:pt>
    <dgm:pt modelId="{50908F7B-B883-425B-A6E0-2D696C1EB0D4}" type="parTrans" cxnId="{DA29D789-0001-4C51-9A91-44102351F4A5}">
      <dgm:prSet/>
      <dgm:spPr/>
      <dgm:t>
        <a:bodyPr/>
        <a:lstStyle/>
        <a:p>
          <a:endParaRPr lang="en-US"/>
        </a:p>
      </dgm:t>
    </dgm:pt>
    <dgm:pt modelId="{84FD5C96-30DD-4310-87EF-8245BA1E452E}" type="sibTrans" cxnId="{DA29D789-0001-4C51-9A91-44102351F4A5}">
      <dgm:prSet/>
      <dgm:spPr/>
      <dgm:t>
        <a:bodyPr/>
        <a:lstStyle/>
        <a:p>
          <a:endParaRPr lang="en-US"/>
        </a:p>
      </dgm:t>
    </dgm:pt>
    <dgm:pt modelId="{582981A0-C06A-41C9-8E97-55954DEB817B}">
      <dgm:prSet/>
      <dgm:spPr/>
      <dgm:t>
        <a:bodyPr/>
        <a:lstStyle/>
        <a:p>
          <a:r>
            <a:rPr lang="en-US" baseline="0" dirty="0">
              <a:solidFill>
                <a:schemeClr val="accent3"/>
              </a:solidFill>
            </a:rPr>
            <a:t>2. Distraction</a:t>
          </a:r>
          <a:endParaRPr lang="en-US" dirty="0">
            <a:solidFill>
              <a:schemeClr val="accent3"/>
            </a:solidFill>
          </a:endParaRPr>
        </a:p>
      </dgm:t>
    </dgm:pt>
    <dgm:pt modelId="{7ED46CC2-C192-452B-8CB3-303BCB56D367}" type="parTrans" cxnId="{891B3F10-86BA-4B76-9DDA-BEF770002998}">
      <dgm:prSet/>
      <dgm:spPr/>
      <dgm:t>
        <a:bodyPr/>
        <a:lstStyle/>
        <a:p>
          <a:endParaRPr lang="en-US"/>
        </a:p>
      </dgm:t>
    </dgm:pt>
    <dgm:pt modelId="{DCF71C3E-FF4A-4549-B3DC-1A4EDFFE9CEA}" type="sibTrans" cxnId="{891B3F10-86BA-4B76-9DDA-BEF770002998}">
      <dgm:prSet/>
      <dgm:spPr/>
      <dgm:t>
        <a:bodyPr/>
        <a:lstStyle/>
        <a:p>
          <a:endParaRPr lang="en-US"/>
        </a:p>
      </dgm:t>
    </dgm:pt>
    <dgm:pt modelId="{F698CE5C-536F-445A-A56D-E8410E3B1572}">
      <dgm:prSet/>
      <dgm:spPr/>
      <dgm:t>
        <a:bodyPr/>
        <a:lstStyle/>
        <a:p>
          <a:r>
            <a:rPr lang="en-US" baseline="0" dirty="0"/>
            <a:t>4. Relax and Self Soothe</a:t>
          </a:r>
          <a:endParaRPr lang="en-US" dirty="0"/>
        </a:p>
      </dgm:t>
    </dgm:pt>
    <dgm:pt modelId="{7ECC4B67-CFCF-4191-9575-27EC1C92B7A1}" type="parTrans" cxnId="{27BA1A8E-96D0-4414-8EDD-BAEF407A32C9}">
      <dgm:prSet/>
      <dgm:spPr/>
      <dgm:t>
        <a:bodyPr/>
        <a:lstStyle/>
        <a:p>
          <a:endParaRPr lang="en-US"/>
        </a:p>
      </dgm:t>
    </dgm:pt>
    <dgm:pt modelId="{E1083429-1965-445A-993A-553D338667F5}" type="sibTrans" cxnId="{27BA1A8E-96D0-4414-8EDD-BAEF407A32C9}">
      <dgm:prSet/>
      <dgm:spPr/>
      <dgm:t>
        <a:bodyPr/>
        <a:lstStyle/>
        <a:p>
          <a:endParaRPr lang="en-US"/>
        </a:p>
      </dgm:t>
    </dgm:pt>
    <dgm:pt modelId="{3973CE4E-D46E-4163-BAD7-73D1077A388C}">
      <dgm:prSet/>
      <dgm:spPr/>
      <dgm:t>
        <a:bodyPr/>
        <a:lstStyle/>
        <a:p>
          <a:r>
            <a:rPr lang="en-US" baseline="0" dirty="0"/>
            <a:t>5. Create a relaxation Plan</a:t>
          </a:r>
          <a:endParaRPr lang="en-US" dirty="0"/>
        </a:p>
      </dgm:t>
    </dgm:pt>
    <dgm:pt modelId="{46222771-5C81-4A34-8EB9-470CD14FA129}" type="parTrans" cxnId="{BE208934-93A4-4FF5-A471-A42A49D3E9B8}">
      <dgm:prSet/>
      <dgm:spPr/>
      <dgm:t>
        <a:bodyPr/>
        <a:lstStyle/>
        <a:p>
          <a:endParaRPr lang="en-US"/>
        </a:p>
      </dgm:t>
    </dgm:pt>
    <dgm:pt modelId="{C31524D0-CC35-4ECE-9A0F-BEA5924F2094}" type="sibTrans" cxnId="{BE208934-93A4-4FF5-A471-A42A49D3E9B8}">
      <dgm:prSet/>
      <dgm:spPr/>
      <dgm:t>
        <a:bodyPr/>
        <a:lstStyle/>
        <a:p>
          <a:endParaRPr lang="en-US"/>
        </a:p>
      </dgm:t>
    </dgm:pt>
    <dgm:pt modelId="{1FC74DF0-A1C3-4D9A-AD43-5A4AD3D7B462}">
      <dgm:prSet/>
      <dgm:spPr/>
      <dgm:t>
        <a:bodyPr/>
        <a:lstStyle/>
        <a:p>
          <a:r>
            <a:rPr lang="en-US" dirty="0"/>
            <a:t>3.Create a distraction plan</a:t>
          </a:r>
        </a:p>
      </dgm:t>
    </dgm:pt>
    <dgm:pt modelId="{0F8C1319-5CA6-49AB-ACC9-0064E357309C}" type="parTrans" cxnId="{A4DB101D-E455-44CC-9AD7-A04A8A5D5564}">
      <dgm:prSet/>
      <dgm:spPr/>
      <dgm:t>
        <a:bodyPr/>
        <a:lstStyle/>
        <a:p>
          <a:endParaRPr lang="en-CA"/>
        </a:p>
      </dgm:t>
    </dgm:pt>
    <dgm:pt modelId="{B23D94C7-4537-4014-8E7A-E9DCA9F25BE3}" type="sibTrans" cxnId="{A4DB101D-E455-44CC-9AD7-A04A8A5D5564}">
      <dgm:prSet/>
      <dgm:spPr/>
      <dgm:t>
        <a:bodyPr/>
        <a:lstStyle/>
        <a:p>
          <a:endParaRPr lang="en-CA"/>
        </a:p>
      </dgm:t>
    </dgm:pt>
    <dgm:pt modelId="{C34F3D25-C292-5F4E-A8FB-FEBADE7930A1}" type="pres">
      <dgm:prSet presAssocID="{CC85BA3A-A112-4160-816C-4BD32D5C9B22}" presName="hierChild1" presStyleCnt="0">
        <dgm:presLayoutVars>
          <dgm:chPref val="1"/>
          <dgm:dir/>
          <dgm:animOne val="branch"/>
          <dgm:animLvl val="lvl"/>
          <dgm:resizeHandles/>
        </dgm:presLayoutVars>
      </dgm:prSet>
      <dgm:spPr/>
    </dgm:pt>
    <dgm:pt modelId="{8072DDA8-1888-2241-84D7-A050B9C924A3}" type="pres">
      <dgm:prSet presAssocID="{9085E03E-CAF3-44A0-AE27-6CDD369F9DF6}" presName="hierRoot1" presStyleCnt="0"/>
      <dgm:spPr/>
    </dgm:pt>
    <dgm:pt modelId="{F8E90E31-2262-824C-A459-2759854473FD}" type="pres">
      <dgm:prSet presAssocID="{9085E03E-CAF3-44A0-AE27-6CDD369F9DF6}" presName="composite" presStyleCnt="0"/>
      <dgm:spPr/>
    </dgm:pt>
    <dgm:pt modelId="{37575E45-D223-2C47-A828-1267E52F8DD1}" type="pres">
      <dgm:prSet presAssocID="{9085E03E-CAF3-44A0-AE27-6CDD369F9DF6}" presName="background" presStyleLbl="node0" presStyleIdx="0" presStyleCnt="5"/>
      <dgm:spPr/>
    </dgm:pt>
    <dgm:pt modelId="{48566242-1983-174A-B400-47802D202615}" type="pres">
      <dgm:prSet presAssocID="{9085E03E-CAF3-44A0-AE27-6CDD369F9DF6}" presName="text" presStyleLbl="fgAcc0" presStyleIdx="0" presStyleCnt="5">
        <dgm:presLayoutVars>
          <dgm:chPref val="3"/>
        </dgm:presLayoutVars>
      </dgm:prSet>
      <dgm:spPr/>
    </dgm:pt>
    <dgm:pt modelId="{1467BE14-CB99-E849-B3BC-4770D3A955F9}" type="pres">
      <dgm:prSet presAssocID="{9085E03E-CAF3-44A0-AE27-6CDD369F9DF6}" presName="hierChild2" presStyleCnt="0"/>
      <dgm:spPr/>
    </dgm:pt>
    <dgm:pt modelId="{9498EDF6-5972-8847-AB10-5B9F01FDA8B6}" type="pres">
      <dgm:prSet presAssocID="{582981A0-C06A-41C9-8E97-55954DEB817B}" presName="hierRoot1" presStyleCnt="0"/>
      <dgm:spPr/>
    </dgm:pt>
    <dgm:pt modelId="{642850A0-BF68-2042-A8ED-F85CCCFFEA14}" type="pres">
      <dgm:prSet presAssocID="{582981A0-C06A-41C9-8E97-55954DEB817B}" presName="composite" presStyleCnt="0"/>
      <dgm:spPr/>
    </dgm:pt>
    <dgm:pt modelId="{CD2C0AF4-9DE3-B041-A773-6E8796193983}" type="pres">
      <dgm:prSet presAssocID="{582981A0-C06A-41C9-8E97-55954DEB817B}" presName="background" presStyleLbl="node0" presStyleIdx="1" presStyleCnt="5"/>
      <dgm:spPr/>
    </dgm:pt>
    <dgm:pt modelId="{5E92CA4F-7259-CF48-9FBD-C3F7AC2CF83A}" type="pres">
      <dgm:prSet presAssocID="{582981A0-C06A-41C9-8E97-55954DEB817B}" presName="text" presStyleLbl="fgAcc0" presStyleIdx="1" presStyleCnt="5" custScaleX="124479" custScaleY="160839">
        <dgm:presLayoutVars>
          <dgm:chPref val="3"/>
        </dgm:presLayoutVars>
      </dgm:prSet>
      <dgm:spPr/>
    </dgm:pt>
    <dgm:pt modelId="{372B4C2A-F35F-1942-86A6-A0878267E12B}" type="pres">
      <dgm:prSet presAssocID="{582981A0-C06A-41C9-8E97-55954DEB817B}" presName="hierChild2" presStyleCnt="0"/>
      <dgm:spPr/>
    </dgm:pt>
    <dgm:pt modelId="{59CC3115-355C-4E6E-9292-C184A23E488C}" type="pres">
      <dgm:prSet presAssocID="{1FC74DF0-A1C3-4D9A-AD43-5A4AD3D7B462}" presName="hierRoot1" presStyleCnt="0"/>
      <dgm:spPr/>
    </dgm:pt>
    <dgm:pt modelId="{AA5B3508-B9B6-4D07-9BDD-7B266A1AB0AF}" type="pres">
      <dgm:prSet presAssocID="{1FC74DF0-A1C3-4D9A-AD43-5A4AD3D7B462}" presName="composite" presStyleCnt="0"/>
      <dgm:spPr/>
    </dgm:pt>
    <dgm:pt modelId="{34A34F13-ECF8-4E39-BED8-C5FD1596F94B}" type="pres">
      <dgm:prSet presAssocID="{1FC74DF0-A1C3-4D9A-AD43-5A4AD3D7B462}" presName="background" presStyleLbl="node0" presStyleIdx="2" presStyleCnt="5"/>
      <dgm:spPr/>
    </dgm:pt>
    <dgm:pt modelId="{EC7DAD56-165D-47E5-AC64-E956754E9B2B}" type="pres">
      <dgm:prSet presAssocID="{1FC74DF0-A1C3-4D9A-AD43-5A4AD3D7B462}" presName="text" presStyleLbl="fgAcc0" presStyleIdx="2" presStyleCnt="5">
        <dgm:presLayoutVars>
          <dgm:chPref val="3"/>
        </dgm:presLayoutVars>
      </dgm:prSet>
      <dgm:spPr/>
    </dgm:pt>
    <dgm:pt modelId="{FB0C965C-3987-417E-A8A1-6800A6825DD7}" type="pres">
      <dgm:prSet presAssocID="{1FC74DF0-A1C3-4D9A-AD43-5A4AD3D7B462}" presName="hierChild2" presStyleCnt="0"/>
      <dgm:spPr/>
    </dgm:pt>
    <dgm:pt modelId="{BE448C16-CCC9-CC43-A8C6-C2D104553C59}" type="pres">
      <dgm:prSet presAssocID="{F698CE5C-536F-445A-A56D-E8410E3B1572}" presName="hierRoot1" presStyleCnt="0"/>
      <dgm:spPr/>
    </dgm:pt>
    <dgm:pt modelId="{D75E3B24-7378-E24B-B0C9-750676D4F3EA}" type="pres">
      <dgm:prSet presAssocID="{F698CE5C-536F-445A-A56D-E8410E3B1572}" presName="composite" presStyleCnt="0"/>
      <dgm:spPr/>
    </dgm:pt>
    <dgm:pt modelId="{B8C1B4E2-4284-DE4F-AAE3-08E2FB0F707A}" type="pres">
      <dgm:prSet presAssocID="{F698CE5C-536F-445A-A56D-E8410E3B1572}" presName="background" presStyleLbl="node0" presStyleIdx="3" presStyleCnt="5"/>
      <dgm:spPr/>
    </dgm:pt>
    <dgm:pt modelId="{718B069E-A5B6-9D47-A1CC-0861EC892310}" type="pres">
      <dgm:prSet presAssocID="{F698CE5C-536F-445A-A56D-E8410E3B1572}" presName="text" presStyleLbl="fgAcc0" presStyleIdx="3" presStyleCnt="5">
        <dgm:presLayoutVars>
          <dgm:chPref val="3"/>
        </dgm:presLayoutVars>
      </dgm:prSet>
      <dgm:spPr/>
    </dgm:pt>
    <dgm:pt modelId="{A22CCD10-66EC-E54A-9F2E-BF8F5C8B48F3}" type="pres">
      <dgm:prSet presAssocID="{F698CE5C-536F-445A-A56D-E8410E3B1572}" presName="hierChild2" presStyleCnt="0"/>
      <dgm:spPr/>
    </dgm:pt>
    <dgm:pt modelId="{FE786AEA-0E78-5A4D-85DD-37819A37C2DB}" type="pres">
      <dgm:prSet presAssocID="{3973CE4E-D46E-4163-BAD7-73D1077A388C}" presName="hierRoot1" presStyleCnt="0"/>
      <dgm:spPr/>
    </dgm:pt>
    <dgm:pt modelId="{D462DAE2-5DD5-6842-BEBB-0B89BA0ACB7F}" type="pres">
      <dgm:prSet presAssocID="{3973CE4E-D46E-4163-BAD7-73D1077A388C}" presName="composite" presStyleCnt="0"/>
      <dgm:spPr/>
    </dgm:pt>
    <dgm:pt modelId="{0F7FA686-5D4A-2042-A240-91B15D05AF39}" type="pres">
      <dgm:prSet presAssocID="{3973CE4E-D46E-4163-BAD7-73D1077A388C}" presName="background" presStyleLbl="node0" presStyleIdx="4" presStyleCnt="5"/>
      <dgm:spPr/>
    </dgm:pt>
    <dgm:pt modelId="{6AC065F9-03E6-FA47-A942-207F1129DAE3}" type="pres">
      <dgm:prSet presAssocID="{3973CE4E-D46E-4163-BAD7-73D1077A388C}" presName="text" presStyleLbl="fgAcc0" presStyleIdx="4" presStyleCnt="5">
        <dgm:presLayoutVars>
          <dgm:chPref val="3"/>
        </dgm:presLayoutVars>
      </dgm:prSet>
      <dgm:spPr/>
    </dgm:pt>
    <dgm:pt modelId="{14F39F48-91BF-C440-90FE-5AFD148EFFED}" type="pres">
      <dgm:prSet presAssocID="{3973CE4E-D46E-4163-BAD7-73D1077A388C}" presName="hierChild2" presStyleCnt="0"/>
      <dgm:spPr/>
    </dgm:pt>
  </dgm:ptLst>
  <dgm:cxnLst>
    <dgm:cxn modelId="{A09D5707-B436-46AC-B9A4-1FE6A5BE5081}" type="presOf" srcId="{1FC74DF0-A1C3-4D9A-AD43-5A4AD3D7B462}" destId="{EC7DAD56-165D-47E5-AC64-E956754E9B2B}" srcOrd="0" destOrd="0" presId="urn:microsoft.com/office/officeart/2005/8/layout/hierarchy1"/>
    <dgm:cxn modelId="{891B3F10-86BA-4B76-9DDA-BEF770002998}" srcId="{CC85BA3A-A112-4160-816C-4BD32D5C9B22}" destId="{582981A0-C06A-41C9-8E97-55954DEB817B}" srcOrd="1" destOrd="0" parTransId="{7ED46CC2-C192-452B-8CB3-303BCB56D367}" sibTransId="{DCF71C3E-FF4A-4549-B3DC-1A4EDFFE9CEA}"/>
    <dgm:cxn modelId="{A4DB101D-E455-44CC-9AD7-A04A8A5D5564}" srcId="{CC85BA3A-A112-4160-816C-4BD32D5C9B22}" destId="{1FC74DF0-A1C3-4D9A-AD43-5A4AD3D7B462}" srcOrd="2" destOrd="0" parTransId="{0F8C1319-5CA6-49AB-ACC9-0064E357309C}" sibTransId="{B23D94C7-4537-4014-8E7A-E9DCA9F25BE3}"/>
    <dgm:cxn modelId="{BE208934-93A4-4FF5-A471-A42A49D3E9B8}" srcId="{CC85BA3A-A112-4160-816C-4BD32D5C9B22}" destId="{3973CE4E-D46E-4163-BAD7-73D1077A388C}" srcOrd="4" destOrd="0" parTransId="{46222771-5C81-4A34-8EB9-470CD14FA129}" sibTransId="{C31524D0-CC35-4ECE-9A0F-BEA5924F2094}"/>
    <dgm:cxn modelId="{13F0A363-59F1-9347-BB89-AB067031B024}" type="presOf" srcId="{3973CE4E-D46E-4163-BAD7-73D1077A388C}" destId="{6AC065F9-03E6-FA47-A942-207F1129DAE3}" srcOrd="0" destOrd="0" presId="urn:microsoft.com/office/officeart/2005/8/layout/hierarchy1"/>
    <dgm:cxn modelId="{D80ABD67-4A28-5F4D-8FB2-302AF5C4749C}" type="presOf" srcId="{582981A0-C06A-41C9-8E97-55954DEB817B}" destId="{5E92CA4F-7259-CF48-9FBD-C3F7AC2CF83A}" srcOrd="0" destOrd="0" presId="urn:microsoft.com/office/officeart/2005/8/layout/hierarchy1"/>
    <dgm:cxn modelId="{D914D748-5220-F146-B174-D51365E53C71}" type="presOf" srcId="{CC85BA3A-A112-4160-816C-4BD32D5C9B22}" destId="{C34F3D25-C292-5F4E-A8FB-FEBADE7930A1}" srcOrd="0" destOrd="0" presId="urn:microsoft.com/office/officeart/2005/8/layout/hierarchy1"/>
    <dgm:cxn modelId="{DA29D789-0001-4C51-9A91-44102351F4A5}" srcId="{CC85BA3A-A112-4160-816C-4BD32D5C9B22}" destId="{9085E03E-CAF3-44A0-AE27-6CDD369F9DF6}" srcOrd="0" destOrd="0" parTransId="{50908F7B-B883-425B-A6E0-2D696C1EB0D4}" sibTransId="{84FD5C96-30DD-4310-87EF-8245BA1E452E}"/>
    <dgm:cxn modelId="{27BA1A8E-96D0-4414-8EDD-BAEF407A32C9}" srcId="{CC85BA3A-A112-4160-816C-4BD32D5C9B22}" destId="{F698CE5C-536F-445A-A56D-E8410E3B1572}" srcOrd="3" destOrd="0" parTransId="{7ECC4B67-CFCF-4191-9575-27EC1C92B7A1}" sibTransId="{E1083429-1965-445A-993A-553D338667F5}"/>
    <dgm:cxn modelId="{ABD7529A-987F-1D40-92AD-CE11D6EAE858}" type="presOf" srcId="{F698CE5C-536F-445A-A56D-E8410E3B1572}" destId="{718B069E-A5B6-9D47-A1CC-0861EC892310}" srcOrd="0" destOrd="0" presId="urn:microsoft.com/office/officeart/2005/8/layout/hierarchy1"/>
    <dgm:cxn modelId="{D0FE5BF7-E9CB-CB43-A684-A6CD81252EC9}" type="presOf" srcId="{9085E03E-CAF3-44A0-AE27-6CDD369F9DF6}" destId="{48566242-1983-174A-B400-47802D202615}" srcOrd="0" destOrd="0" presId="urn:microsoft.com/office/officeart/2005/8/layout/hierarchy1"/>
    <dgm:cxn modelId="{885FEC5B-BD5F-5E46-AF4B-8F5EE4DEB820}" type="presParOf" srcId="{C34F3D25-C292-5F4E-A8FB-FEBADE7930A1}" destId="{8072DDA8-1888-2241-84D7-A050B9C924A3}" srcOrd="0" destOrd="0" presId="urn:microsoft.com/office/officeart/2005/8/layout/hierarchy1"/>
    <dgm:cxn modelId="{6DDAEC6B-CCBE-DE47-9F71-967DF28727E2}" type="presParOf" srcId="{8072DDA8-1888-2241-84D7-A050B9C924A3}" destId="{F8E90E31-2262-824C-A459-2759854473FD}" srcOrd="0" destOrd="0" presId="urn:microsoft.com/office/officeart/2005/8/layout/hierarchy1"/>
    <dgm:cxn modelId="{895DA8FD-4402-7644-BB21-864BED9A532C}" type="presParOf" srcId="{F8E90E31-2262-824C-A459-2759854473FD}" destId="{37575E45-D223-2C47-A828-1267E52F8DD1}" srcOrd="0" destOrd="0" presId="urn:microsoft.com/office/officeart/2005/8/layout/hierarchy1"/>
    <dgm:cxn modelId="{54753E15-8887-2940-ACF6-E181E0DBFC70}" type="presParOf" srcId="{F8E90E31-2262-824C-A459-2759854473FD}" destId="{48566242-1983-174A-B400-47802D202615}" srcOrd="1" destOrd="0" presId="urn:microsoft.com/office/officeart/2005/8/layout/hierarchy1"/>
    <dgm:cxn modelId="{96219C97-1BF5-D24C-AFEB-AB4E8081E5FC}" type="presParOf" srcId="{8072DDA8-1888-2241-84D7-A050B9C924A3}" destId="{1467BE14-CB99-E849-B3BC-4770D3A955F9}" srcOrd="1" destOrd="0" presId="urn:microsoft.com/office/officeart/2005/8/layout/hierarchy1"/>
    <dgm:cxn modelId="{FED30039-5A70-DD4B-B528-3468670331F9}" type="presParOf" srcId="{C34F3D25-C292-5F4E-A8FB-FEBADE7930A1}" destId="{9498EDF6-5972-8847-AB10-5B9F01FDA8B6}" srcOrd="1" destOrd="0" presId="urn:microsoft.com/office/officeart/2005/8/layout/hierarchy1"/>
    <dgm:cxn modelId="{E18CDE6F-3261-1D49-8657-AF219037949E}" type="presParOf" srcId="{9498EDF6-5972-8847-AB10-5B9F01FDA8B6}" destId="{642850A0-BF68-2042-A8ED-F85CCCFFEA14}" srcOrd="0" destOrd="0" presId="urn:microsoft.com/office/officeart/2005/8/layout/hierarchy1"/>
    <dgm:cxn modelId="{E9AA5F6C-B0AE-9540-A998-187D86BFB11D}" type="presParOf" srcId="{642850A0-BF68-2042-A8ED-F85CCCFFEA14}" destId="{CD2C0AF4-9DE3-B041-A773-6E8796193983}" srcOrd="0" destOrd="0" presId="urn:microsoft.com/office/officeart/2005/8/layout/hierarchy1"/>
    <dgm:cxn modelId="{3CF1742A-5C7C-C141-9387-C835F9F15C10}" type="presParOf" srcId="{642850A0-BF68-2042-A8ED-F85CCCFFEA14}" destId="{5E92CA4F-7259-CF48-9FBD-C3F7AC2CF83A}" srcOrd="1" destOrd="0" presId="urn:microsoft.com/office/officeart/2005/8/layout/hierarchy1"/>
    <dgm:cxn modelId="{6FD1D665-5A7B-4347-96E7-AF64CEB03731}" type="presParOf" srcId="{9498EDF6-5972-8847-AB10-5B9F01FDA8B6}" destId="{372B4C2A-F35F-1942-86A6-A0878267E12B}" srcOrd="1" destOrd="0" presId="urn:microsoft.com/office/officeart/2005/8/layout/hierarchy1"/>
    <dgm:cxn modelId="{3B23CAF6-C5C8-48C0-8533-BE24C0705098}" type="presParOf" srcId="{C34F3D25-C292-5F4E-A8FB-FEBADE7930A1}" destId="{59CC3115-355C-4E6E-9292-C184A23E488C}" srcOrd="2" destOrd="0" presId="urn:microsoft.com/office/officeart/2005/8/layout/hierarchy1"/>
    <dgm:cxn modelId="{5ACDDF97-6382-4C66-B9E1-7F2BBE3480D0}" type="presParOf" srcId="{59CC3115-355C-4E6E-9292-C184A23E488C}" destId="{AA5B3508-B9B6-4D07-9BDD-7B266A1AB0AF}" srcOrd="0" destOrd="0" presId="urn:microsoft.com/office/officeart/2005/8/layout/hierarchy1"/>
    <dgm:cxn modelId="{3D58863A-8921-4AB0-B4A6-1A8103AC8E9E}" type="presParOf" srcId="{AA5B3508-B9B6-4D07-9BDD-7B266A1AB0AF}" destId="{34A34F13-ECF8-4E39-BED8-C5FD1596F94B}" srcOrd="0" destOrd="0" presId="urn:microsoft.com/office/officeart/2005/8/layout/hierarchy1"/>
    <dgm:cxn modelId="{C03ED1FE-9144-466E-9CBE-C0D4FBCE5214}" type="presParOf" srcId="{AA5B3508-B9B6-4D07-9BDD-7B266A1AB0AF}" destId="{EC7DAD56-165D-47E5-AC64-E956754E9B2B}" srcOrd="1" destOrd="0" presId="urn:microsoft.com/office/officeart/2005/8/layout/hierarchy1"/>
    <dgm:cxn modelId="{79CB5B6B-763B-4604-A376-4C61FB7910CC}" type="presParOf" srcId="{59CC3115-355C-4E6E-9292-C184A23E488C}" destId="{FB0C965C-3987-417E-A8A1-6800A6825DD7}" srcOrd="1" destOrd="0" presId="urn:microsoft.com/office/officeart/2005/8/layout/hierarchy1"/>
    <dgm:cxn modelId="{CFB4D303-B4E8-7D40-B39E-0AACAFAB5ACB}" type="presParOf" srcId="{C34F3D25-C292-5F4E-A8FB-FEBADE7930A1}" destId="{BE448C16-CCC9-CC43-A8C6-C2D104553C59}" srcOrd="3" destOrd="0" presId="urn:microsoft.com/office/officeart/2005/8/layout/hierarchy1"/>
    <dgm:cxn modelId="{5953C087-CA50-4E45-A8F6-D58894B5D920}" type="presParOf" srcId="{BE448C16-CCC9-CC43-A8C6-C2D104553C59}" destId="{D75E3B24-7378-E24B-B0C9-750676D4F3EA}" srcOrd="0" destOrd="0" presId="urn:microsoft.com/office/officeart/2005/8/layout/hierarchy1"/>
    <dgm:cxn modelId="{6944FC8B-7894-7340-A3AE-A839E4087C1E}" type="presParOf" srcId="{D75E3B24-7378-E24B-B0C9-750676D4F3EA}" destId="{B8C1B4E2-4284-DE4F-AAE3-08E2FB0F707A}" srcOrd="0" destOrd="0" presId="urn:microsoft.com/office/officeart/2005/8/layout/hierarchy1"/>
    <dgm:cxn modelId="{2B302F42-15A7-5144-9B51-F60C6D9FAED0}" type="presParOf" srcId="{D75E3B24-7378-E24B-B0C9-750676D4F3EA}" destId="{718B069E-A5B6-9D47-A1CC-0861EC892310}" srcOrd="1" destOrd="0" presId="urn:microsoft.com/office/officeart/2005/8/layout/hierarchy1"/>
    <dgm:cxn modelId="{7A45AE47-91A4-9149-AA87-8D22256E4EF0}" type="presParOf" srcId="{BE448C16-CCC9-CC43-A8C6-C2D104553C59}" destId="{A22CCD10-66EC-E54A-9F2E-BF8F5C8B48F3}" srcOrd="1" destOrd="0" presId="urn:microsoft.com/office/officeart/2005/8/layout/hierarchy1"/>
    <dgm:cxn modelId="{03787099-665A-3B49-B671-D5C7FD6DE929}" type="presParOf" srcId="{C34F3D25-C292-5F4E-A8FB-FEBADE7930A1}" destId="{FE786AEA-0E78-5A4D-85DD-37819A37C2DB}" srcOrd="4" destOrd="0" presId="urn:microsoft.com/office/officeart/2005/8/layout/hierarchy1"/>
    <dgm:cxn modelId="{DB538D53-5B85-5640-872A-8366E320A465}" type="presParOf" srcId="{FE786AEA-0E78-5A4D-85DD-37819A37C2DB}" destId="{D462DAE2-5DD5-6842-BEBB-0B89BA0ACB7F}" srcOrd="0" destOrd="0" presId="urn:microsoft.com/office/officeart/2005/8/layout/hierarchy1"/>
    <dgm:cxn modelId="{54C6F029-71C2-7B49-BA87-9551946EDFEE}" type="presParOf" srcId="{D462DAE2-5DD5-6842-BEBB-0B89BA0ACB7F}" destId="{0F7FA686-5D4A-2042-A240-91B15D05AF39}" srcOrd="0" destOrd="0" presId="urn:microsoft.com/office/officeart/2005/8/layout/hierarchy1"/>
    <dgm:cxn modelId="{8A6D4A83-8454-B042-857E-71ED0555B70B}" type="presParOf" srcId="{D462DAE2-5DD5-6842-BEBB-0B89BA0ACB7F}" destId="{6AC065F9-03E6-FA47-A942-207F1129DAE3}" srcOrd="1" destOrd="0" presId="urn:microsoft.com/office/officeart/2005/8/layout/hierarchy1"/>
    <dgm:cxn modelId="{0D73BD3E-7AEA-1843-ACF5-E22C680F53B4}" type="presParOf" srcId="{FE786AEA-0E78-5A4D-85DD-37819A37C2DB}" destId="{14F39F48-91BF-C440-90FE-5AFD148EFFE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2100EF5-2533-4BBB-8837-369225FAB9C8}" type="doc">
      <dgm:prSet loTypeId="urn:microsoft.com/office/officeart/2005/8/layout/cycle3" loCatId="cycle" qsTypeId="urn:microsoft.com/office/officeart/2005/8/quickstyle/simple4" qsCatId="simple" csTypeId="urn:microsoft.com/office/officeart/2005/8/colors/colorful3" csCatId="colorful" phldr="1"/>
      <dgm:spPr/>
      <dgm:t>
        <a:bodyPr/>
        <a:lstStyle/>
        <a:p>
          <a:endParaRPr lang="en-US"/>
        </a:p>
      </dgm:t>
    </dgm:pt>
    <dgm:pt modelId="{A27B3A08-B3F4-44A2-AB70-20B26BE3356C}">
      <dgm:prSet custT="1"/>
      <dgm:spPr/>
      <dgm:t>
        <a:bodyPr/>
        <a:lstStyle/>
        <a:p>
          <a:r>
            <a:rPr lang="en-US" sz="2000">
              <a:solidFill>
                <a:schemeClr val="bg1"/>
              </a:solidFill>
            </a:rPr>
            <a:t>2. Focus on someone else</a:t>
          </a:r>
          <a:endParaRPr lang="en-US" sz="2000" dirty="0">
            <a:solidFill>
              <a:schemeClr val="bg1"/>
            </a:solidFill>
          </a:endParaRPr>
        </a:p>
      </dgm:t>
    </dgm:pt>
    <dgm:pt modelId="{5DB9D2AA-09B3-4A6E-8BC5-E5B15FE461E9}" type="parTrans" cxnId="{0A8AAD96-6923-480B-89E7-074544729EB3}">
      <dgm:prSet/>
      <dgm:spPr/>
      <dgm:t>
        <a:bodyPr/>
        <a:lstStyle/>
        <a:p>
          <a:endParaRPr lang="en-US"/>
        </a:p>
      </dgm:t>
    </dgm:pt>
    <dgm:pt modelId="{237D2306-E59A-4012-B387-369DAED98997}" type="sibTrans" cxnId="{0A8AAD96-6923-480B-89E7-074544729EB3}">
      <dgm:prSet/>
      <dgm:spPr/>
      <dgm:t>
        <a:bodyPr/>
        <a:lstStyle/>
        <a:p>
          <a:endParaRPr lang="en-US"/>
        </a:p>
      </dgm:t>
    </dgm:pt>
    <dgm:pt modelId="{FC37A37E-FE3C-4CB1-98A8-86AB3F8DCD6E}">
      <dgm:prSet custT="1"/>
      <dgm:spPr/>
      <dgm:t>
        <a:bodyPr/>
        <a:lstStyle/>
        <a:p>
          <a:r>
            <a:rPr lang="en-US" sz="1600"/>
            <a:t>Pay attention to someone else</a:t>
          </a:r>
          <a:endParaRPr lang="en-US" sz="1600" dirty="0"/>
        </a:p>
      </dgm:t>
    </dgm:pt>
    <dgm:pt modelId="{DE7B9C4D-7636-402A-8E16-D823F3CB44DC}" type="parTrans" cxnId="{696ADC13-CF5B-45E6-8B7B-31EEAADF4906}">
      <dgm:prSet/>
      <dgm:spPr/>
      <dgm:t>
        <a:bodyPr/>
        <a:lstStyle/>
        <a:p>
          <a:endParaRPr lang="en-US"/>
        </a:p>
      </dgm:t>
    </dgm:pt>
    <dgm:pt modelId="{6A1C8139-06ED-4433-BC90-F1733FE4F302}" type="sibTrans" cxnId="{696ADC13-CF5B-45E6-8B7B-31EEAADF4906}">
      <dgm:prSet/>
      <dgm:spPr/>
      <dgm:t>
        <a:bodyPr/>
        <a:lstStyle/>
        <a:p>
          <a:endParaRPr lang="en-US"/>
        </a:p>
      </dgm:t>
    </dgm:pt>
    <dgm:pt modelId="{8786DF9D-2699-42DC-BF31-54A3B5263AC7}">
      <dgm:prSet custT="1"/>
      <dgm:spPr/>
      <dgm:t>
        <a:bodyPr/>
        <a:lstStyle/>
        <a:p>
          <a:r>
            <a:rPr lang="en-US" sz="1600"/>
            <a:t>Do something for someone else</a:t>
          </a:r>
          <a:endParaRPr lang="en-US" sz="1600" dirty="0"/>
        </a:p>
      </dgm:t>
    </dgm:pt>
    <dgm:pt modelId="{710AF963-5739-4B4B-9AC3-7D6AD2FC4C3C}" type="parTrans" cxnId="{E424C689-F38B-4EFF-98CD-9004DEB096AF}">
      <dgm:prSet/>
      <dgm:spPr/>
      <dgm:t>
        <a:bodyPr/>
        <a:lstStyle/>
        <a:p>
          <a:endParaRPr lang="en-US"/>
        </a:p>
      </dgm:t>
    </dgm:pt>
    <dgm:pt modelId="{1D8E4004-B3E7-4EA1-9519-A8E6D4EF11EA}" type="sibTrans" cxnId="{E424C689-F38B-4EFF-98CD-9004DEB096AF}">
      <dgm:prSet/>
      <dgm:spPr/>
      <dgm:t>
        <a:bodyPr/>
        <a:lstStyle/>
        <a:p>
          <a:endParaRPr lang="en-US"/>
        </a:p>
      </dgm:t>
    </dgm:pt>
    <dgm:pt modelId="{CE8C28D3-FCB4-41DF-8E9B-0AA545008690}">
      <dgm:prSet custT="1"/>
      <dgm:spPr/>
      <dgm:t>
        <a:bodyPr/>
        <a:lstStyle/>
        <a:p>
          <a:r>
            <a:rPr lang="en-US" sz="1600"/>
            <a:t>Take your attention off yourself</a:t>
          </a:r>
          <a:endParaRPr lang="en-US" sz="1600" dirty="0"/>
        </a:p>
      </dgm:t>
    </dgm:pt>
    <dgm:pt modelId="{C120B920-BC27-4F5B-B06F-D4BEB5C73F7E}" type="parTrans" cxnId="{713C02DC-0A7B-47B5-B120-379CB100AA1A}">
      <dgm:prSet/>
      <dgm:spPr/>
      <dgm:t>
        <a:bodyPr/>
        <a:lstStyle/>
        <a:p>
          <a:endParaRPr lang="en-US"/>
        </a:p>
      </dgm:t>
    </dgm:pt>
    <dgm:pt modelId="{B4DE73FF-FEC7-4EB6-8C29-A4426D8754E4}" type="sibTrans" cxnId="{713C02DC-0A7B-47B5-B120-379CB100AA1A}">
      <dgm:prSet/>
      <dgm:spPr/>
      <dgm:t>
        <a:bodyPr/>
        <a:lstStyle/>
        <a:p>
          <a:endParaRPr lang="en-US"/>
        </a:p>
      </dgm:t>
    </dgm:pt>
    <dgm:pt modelId="{93366BC6-8FA1-401E-8942-43AF2E04A30C}">
      <dgm:prSet custT="1"/>
      <dgm:spPr/>
      <dgm:t>
        <a:bodyPr/>
        <a:lstStyle/>
        <a:p>
          <a:r>
            <a:rPr lang="en-US" sz="1600"/>
            <a:t>Think of someone you care about</a:t>
          </a:r>
          <a:endParaRPr lang="en-US" sz="1600" dirty="0"/>
        </a:p>
      </dgm:t>
    </dgm:pt>
    <dgm:pt modelId="{042D20A0-4BCE-4DD9-A344-2F996D0F460F}" type="parTrans" cxnId="{18B439F6-DCF7-4CEB-B69C-B15FA34C9AFA}">
      <dgm:prSet/>
      <dgm:spPr/>
      <dgm:t>
        <a:bodyPr/>
        <a:lstStyle/>
        <a:p>
          <a:endParaRPr lang="en-US"/>
        </a:p>
      </dgm:t>
    </dgm:pt>
    <dgm:pt modelId="{10DEE41C-0A7A-4962-91BF-E5444C508658}" type="sibTrans" cxnId="{18B439F6-DCF7-4CEB-B69C-B15FA34C9AFA}">
      <dgm:prSet/>
      <dgm:spPr/>
      <dgm:t>
        <a:bodyPr/>
        <a:lstStyle/>
        <a:p>
          <a:endParaRPr lang="en-US"/>
        </a:p>
      </dgm:t>
    </dgm:pt>
    <dgm:pt modelId="{1E50D9BC-6C2C-492D-97D2-D68914CCBB0D}">
      <dgm:prSet custT="1"/>
      <dgm:spPr/>
      <dgm:t>
        <a:bodyPr/>
        <a:lstStyle/>
        <a:p>
          <a:r>
            <a:rPr lang="en-US" sz="2400">
              <a:solidFill>
                <a:schemeClr val="bg1"/>
              </a:solidFill>
            </a:rPr>
            <a:t>3. With thoughts</a:t>
          </a:r>
          <a:endParaRPr lang="en-US" sz="2400" dirty="0">
            <a:solidFill>
              <a:schemeClr val="bg1"/>
            </a:solidFill>
          </a:endParaRPr>
        </a:p>
      </dgm:t>
    </dgm:pt>
    <dgm:pt modelId="{0A7BE4F3-1C0F-4685-8A85-EB63EEA3FDE0}" type="parTrans" cxnId="{7B8885B2-9C82-4C22-963C-C27CBC0ECBF2}">
      <dgm:prSet/>
      <dgm:spPr/>
      <dgm:t>
        <a:bodyPr/>
        <a:lstStyle/>
        <a:p>
          <a:endParaRPr lang="en-US"/>
        </a:p>
      </dgm:t>
    </dgm:pt>
    <dgm:pt modelId="{4FE9DD33-E2BE-46B1-BFD1-1DBFC2CDAD69}" type="sibTrans" cxnId="{7B8885B2-9C82-4C22-963C-C27CBC0ECBF2}">
      <dgm:prSet/>
      <dgm:spPr/>
      <dgm:t>
        <a:bodyPr/>
        <a:lstStyle/>
        <a:p>
          <a:endParaRPr lang="en-US"/>
        </a:p>
      </dgm:t>
    </dgm:pt>
    <dgm:pt modelId="{EC7F0DB5-E8AF-4C9D-AE70-3FC01667DAA5}">
      <dgm:prSet custT="1"/>
      <dgm:spPr/>
      <dgm:t>
        <a:bodyPr/>
        <a:lstStyle/>
        <a:p>
          <a:r>
            <a:rPr lang="en-US" sz="1600"/>
            <a:t>Distract your thoughts</a:t>
          </a:r>
          <a:endParaRPr lang="en-US" sz="1600" dirty="0"/>
        </a:p>
      </dgm:t>
    </dgm:pt>
    <dgm:pt modelId="{1C1336FD-9C18-4607-862E-9190FBC44918}" type="parTrans" cxnId="{BFC39434-4CF9-4161-8D2B-A3DDEFB70D24}">
      <dgm:prSet/>
      <dgm:spPr/>
      <dgm:t>
        <a:bodyPr/>
        <a:lstStyle/>
        <a:p>
          <a:endParaRPr lang="en-US"/>
        </a:p>
      </dgm:t>
    </dgm:pt>
    <dgm:pt modelId="{A88D0A15-F21E-437F-A501-C831E14238FF}" type="sibTrans" cxnId="{BFC39434-4CF9-4161-8D2B-A3DDEFB70D24}">
      <dgm:prSet/>
      <dgm:spPr/>
      <dgm:t>
        <a:bodyPr/>
        <a:lstStyle/>
        <a:p>
          <a:endParaRPr lang="en-US"/>
        </a:p>
      </dgm:t>
    </dgm:pt>
    <dgm:pt modelId="{76BBEF12-ECE0-4387-86F6-F5E15F4F958C}">
      <dgm:prSet custT="1"/>
      <dgm:spPr/>
      <dgm:t>
        <a:bodyPr/>
        <a:lstStyle/>
        <a:p>
          <a:r>
            <a:rPr lang="en-US" sz="1600"/>
            <a:t>Remember past pleasant events</a:t>
          </a:r>
          <a:endParaRPr lang="en-US" sz="1600" dirty="0"/>
        </a:p>
      </dgm:t>
    </dgm:pt>
    <dgm:pt modelId="{F8E34824-D619-430F-9868-A6BDF86D6A2E}" type="parTrans" cxnId="{203C5BE1-07CB-45B3-8DBA-E0FA1BC74831}">
      <dgm:prSet/>
      <dgm:spPr/>
      <dgm:t>
        <a:bodyPr/>
        <a:lstStyle/>
        <a:p>
          <a:endParaRPr lang="en-US"/>
        </a:p>
      </dgm:t>
    </dgm:pt>
    <dgm:pt modelId="{9FED8E3F-D895-484B-8CD3-5DEE1B3DB2E2}" type="sibTrans" cxnId="{203C5BE1-07CB-45B3-8DBA-E0FA1BC74831}">
      <dgm:prSet/>
      <dgm:spPr/>
      <dgm:t>
        <a:bodyPr/>
        <a:lstStyle/>
        <a:p>
          <a:endParaRPr lang="en-US"/>
        </a:p>
      </dgm:t>
    </dgm:pt>
    <dgm:pt modelId="{74859E12-E9A8-464C-8017-8A43D69F39EA}">
      <dgm:prSet custT="1"/>
      <dgm:spPr/>
      <dgm:t>
        <a:bodyPr/>
        <a:lstStyle/>
        <a:p>
          <a:r>
            <a:rPr lang="en-US" sz="1600"/>
            <a:t>Observe nature</a:t>
          </a:r>
          <a:endParaRPr lang="en-US" sz="1600" dirty="0"/>
        </a:p>
      </dgm:t>
    </dgm:pt>
    <dgm:pt modelId="{D1D8359F-0186-405E-8C2E-ABE966FCCE89}" type="parTrans" cxnId="{8BE84022-4EFD-497C-A04E-7D75A57B080C}">
      <dgm:prSet/>
      <dgm:spPr/>
      <dgm:t>
        <a:bodyPr/>
        <a:lstStyle/>
        <a:p>
          <a:endParaRPr lang="en-US"/>
        </a:p>
      </dgm:t>
    </dgm:pt>
    <dgm:pt modelId="{9D76B3EC-8A75-47A0-AB57-1DF62CE712D1}" type="sibTrans" cxnId="{8BE84022-4EFD-497C-A04E-7D75A57B080C}">
      <dgm:prSet/>
      <dgm:spPr/>
      <dgm:t>
        <a:bodyPr/>
        <a:lstStyle/>
        <a:p>
          <a:endParaRPr lang="en-US"/>
        </a:p>
      </dgm:t>
    </dgm:pt>
    <dgm:pt modelId="{0CAD2600-63F4-476E-88B3-3B7595E8D877}">
      <dgm:prSet custT="1"/>
      <dgm:spPr/>
      <dgm:t>
        <a:bodyPr/>
        <a:lstStyle/>
        <a:p>
          <a:r>
            <a:rPr lang="en-US" sz="1600"/>
            <a:t>Imagine your wildest fantasy coming true. What would it be?</a:t>
          </a:r>
          <a:endParaRPr lang="en-US" sz="1600" dirty="0"/>
        </a:p>
      </dgm:t>
    </dgm:pt>
    <dgm:pt modelId="{ED84C20E-63F6-4375-9DE1-28E4F53A4212}" type="parTrans" cxnId="{D1C4F3E2-D36A-48BF-A49B-11B9020CC72D}">
      <dgm:prSet/>
      <dgm:spPr/>
      <dgm:t>
        <a:bodyPr/>
        <a:lstStyle/>
        <a:p>
          <a:endParaRPr lang="en-US"/>
        </a:p>
      </dgm:t>
    </dgm:pt>
    <dgm:pt modelId="{2723839F-6AE3-440A-9E2D-3F9F43725DD8}" type="sibTrans" cxnId="{D1C4F3E2-D36A-48BF-A49B-11B9020CC72D}">
      <dgm:prSet/>
      <dgm:spPr/>
      <dgm:t>
        <a:bodyPr/>
        <a:lstStyle/>
        <a:p>
          <a:endParaRPr lang="en-US"/>
        </a:p>
      </dgm:t>
    </dgm:pt>
    <dgm:pt modelId="{6A27149A-648C-45F8-A0CA-DA18C2489E73}">
      <dgm:prSet custT="1"/>
      <dgm:spPr/>
      <dgm:t>
        <a:bodyPr/>
        <a:lstStyle/>
        <a:p>
          <a:r>
            <a:rPr lang="en-US" sz="2400">
              <a:solidFill>
                <a:srgbClr val="FFC000"/>
              </a:solidFill>
            </a:rPr>
            <a:t>4. By leaving</a:t>
          </a:r>
          <a:endParaRPr lang="en-US" sz="2400" dirty="0">
            <a:solidFill>
              <a:srgbClr val="FFC000"/>
            </a:solidFill>
          </a:endParaRPr>
        </a:p>
      </dgm:t>
    </dgm:pt>
    <dgm:pt modelId="{88EA0B23-9A7D-4EB2-8529-AD5ACA77DE98}" type="parTrans" cxnId="{800C1912-98B0-47C5-AE94-997E1702C265}">
      <dgm:prSet/>
      <dgm:spPr/>
      <dgm:t>
        <a:bodyPr/>
        <a:lstStyle/>
        <a:p>
          <a:endParaRPr lang="en-US"/>
        </a:p>
      </dgm:t>
    </dgm:pt>
    <dgm:pt modelId="{78A7EC50-7C87-4FB2-AA8B-BF30E4BF06C9}" type="sibTrans" cxnId="{800C1912-98B0-47C5-AE94-997E1702C265}">
      <dgm:prSet/>
      <dgm:spPr/>
      <dgm:t>
        <a:bodyPr/>
        <a:lstStyle/>
        <a:p>
          <a:endParaRPr lang="en-US"/>
        </a:p>
      </dgm:t>
    </dgm:pt>
    <dgm:pt modelId="{236B13BB-BA15-4440-B3A4-494AE1C75CF1}">
      <dgm:prSet custT="1"/>
      <dgm:spPr/>
      <dgm:t>
        <a:bodyPr/>
        <a:lstStyle/>
        <a:p>
          <a:r>
            <a:rPr lang="en-US" sz="1800"/>
            <a:t>Distract yourself by leaving</a:t>
          </a:r>
          <a:endParaRPr lang="en-US" sz="1800" dirty="0"/>
        </a:p>
      </dgm:t>
    </dgm:pt>
    <dgm:pt modelId="{579A5C64-F2E1-4583-A7F4-E8698924D9BC}" type="parTrans" cxnId="{605A6843-FA11-4F5E-89D1-CE344C445E43}">
      <dgm:prSet/>
      <dgm:spPr/>
      <dgm:t>
        <a:bodyPr/>
        <a:lstStyle/>
        <a:p>
          <a:endParaRPr lang="en-US"/>
        </a:p>
      </dgm:t>
    </dgm:pt>
    <dgm:pt modelId="{3E321BEC-721A-4DDF-800B-76241774AB80}" type="sibTrans" cxnId="{605A6843-FA11-4F5E-89D1-CE344C445E43}">
      <dgm:prSet/>
      <dgm:spPr/>
      <dgm:t>
        <a:bodyPr/>
        <a:lstStyle/>
        <a:p>
          <a:endParaRPr lang="en-US"/>
        </a:p>
      </dgm:t>
    </dgm:pt>
    <dgm:pt modelId="{F13E0479-641D-42B9-AB06-9293A230A054}">
      <dgm:prSet custT="1"/>
      <dgm:spPr/>
      <dgm:t>
        <a:bodyPr/>
        <a:lstStyle/>
        <a:p>
          <a:r>
            <a:rPr lang="en-US" sz="1800"/>
            <a:t>Sometimes it’s helpful to just leave and create some distance between you and the problem</a:t>
          </a:r>
          <a:endParaRPr lang="en-US" sz="1800" dirty="0"/>
        </a:p>
      </dgm:t>
    </dgm:pt>
    <dgm:pt modelId="{D18FF519-7D5E-4A96-A402-0D91AFF03959}" type="parTrans" cxnId="{343593A2-02FE-4BFB-8C36-6B8D53510008}">
      <dgm:prSet/>
      <dgm:spPr/>
      <dgm:t>
        <a:bodyPr/>
        <a:lstStyle/>
        <a:p>
          <a:endParaRPr lang="en-US"/>
        </a:p>
      </dgm:t>
    </dgm:pt>
    <dgm:pt modelId="{1B2AE674-EB0B-4496-BAF3-644777EE8D73}" type="sibTrans" cxnId="{343593A2-02FE-4BFB-8C36-6B8D53510008}">
      <dgm:prSet/>
      <dgm:spPr/>
      <dgm:t>
        <a:bodyPr/>
        <a:lstStyle/>
        <a:p>
          <a:endParaRPr lang="en-US"/>
        </a:p>
      </dgm:t>
    </dgm:pt>
    <dgm:pt modelId="{020D4200-8E90-42C4-8E85-811D65AC4C9E}">
      <dgm:prSet/>
      <dgm:spPr/>
      <dgm:t>
        <a:bodyPr/>
        <a:lstStyle/>
        <a:p>
          <a:r>
            <a:rPr lang="en-US" dirty="0">
              <a:solidFill>
                <a:schemeClr val="bg1"/>
              </a:solidFill>
            </a:rPr>
            <a:t>5. With tasks/Chores</a:t>
          </a:r>
        </a:p>
      </dgm:t>
    </dgm:pt>
    <dgm:pt modelId="{2F2FA721-2205-4869-9923-23800530B8CF}" type="parTrans" cxnId="{BCE87E9A-FF5F-4FC6-AB79-7617CB085E1D}">
      <dgm:prSet/>
      <dgm:spPr/>
      <dgm:t>
        <a:bodyPr/>
        <a:lstStyle/>
        <a:p>
          <a:endParaRPr lang="en-US"/>
        </a:p>
      </dgm:t>
    </dgm:pt>
    <dgm:pt modelId="{3765041F-BD61-481D-B94E-3B61379F7CB5}" type="sibTrans" cxnId="{BCE87E9A-FF5F-4FC6-AB79-7617CB085E1D}">
      <dgm:prSet/>
      <dgm:spPr/>
      <dgm:t>
        <a:bodyPr/>
        <a:lstStyle/>
        <a:p>
          <a:endParaRPr lang="en-US"/>
        </a:p>
      </dgm:t>
    </dgm:pt>
    <dgm:pt modelId="{EDC9D85C-A1FD-4F66-9E8A-6FD32A697C81}">
      <dgm:prSet/>
      <dgm:spPr/>
      <dgm:t>
        <a:bodyPr/>
        <a:lstStyle/>
        <a:p>
          <a:r>
            <a:rPr lang="en-US" dirty="0"/>
            <a:t>Distract yourself with tasks/chores</a:t>
          </a:r>
        </a:p>
      </dgm:t>
    </dgm:pt>
    <dgm:pt modelId="{33E2EAF1-5555-4FEE-8F18-E20E1B9AC5EC}" type="parTrans" cxnId="{53DFABF8-0FE1-4EC1-870E-42C48D3EBBE9}">
      <dgm:prSet/>
      <dgm:spPr/>
      <dgm:t>
        <a:bodyPr/>
        <a:lstStyle/>
        <a:p>
          <a:endParaRPr lang="en-US"/>
        </a:p>
      </dgm:t>
    </dgm:pt>
    <dgm:pt modelId="{BFD96198-A72A-4BEE-8427-5954E1EE0A7C}" type="sibTrans" cxnId="{53DFABF8-0FE1-4EC1-870E-42C48D3EBBE9}">
      <dgm:prSet/>
      <dgm:spPr/>
      <dgm:t>
        <a:bodyPr/>
        <a:lstStyle/>
        <a:p>
          <a:endParaRPr lang="en-US"/>
        </a:p>
      </dgm:t>
    </dgm:pt>
    <dgm:pt modelId="{E57A5D15-355F-46A7-AA8E-D242996002FC}">
      <dgm:prSet/>
      <dgm:spPr/>
      <dgm:t>
        <a:bodyPr/>
        <a:lstStyle/>
        <a:p>
          <a:r>
            <a:rPr lang="en-US" dirty="0"/>
            <a:t>Take care of yourself or your environment</a:t>
          </a:r>
        </a:p>
      </dgm:t>
    </dgm:pt>
    <dgm:pt modelId="{CA2AB8D4-7E57-430C-8D10-D1B00A102806}" type="parTrans" cxnId="{E9335224-DCB3-40B1-9075-1720CF254E32}">
      <dgm:prSet/>
      <dgm:spPr/>
      <dgm:t>
        <a:bodyPr/>
        <a:lstStyle/>
        <a:p>
          <a:endParaRPr lang="en-US"/>
        </a:p>
      </dgm:t>
    </dgm:pt>
    <dgm:pt modelId="{4C92C910-403B-4E13-96F6-76508496B22E}" type="sibTrans" cxnId="{E9335224-DCB3-40B1-9075-1720CF254E32}">
      <dgm:prSet/>
      <dgm:spPr/>
      <dgm:t>
        <a:bodyPr/>
        <a:lstStyle/>
        <a:p>
          <a:endParaRPr lang="en-US"/>
        </a:p>
      </dgm:t>
    </dgm:pt>
    <dgm:pt modelId="{64C5823B-03FE-440F-9080-848307F0B14F}">
      <dgm:prSet custT="1"/>
      <dgm:spPr/>
      <dgm:t>
        <a:bodyPr/>
        <a:lstStyle/>
        <a:p>
          <a:r>
            <a:rPr lang="en-US" sz="2400">
              <a:solidFill>
                <a:schemeClr val="bg1"/>
              </a:solidFill>
            </a:rPr>
            <a:t>1. By counting</a:t>
          </a:r>
          <a:endParaRPr lang="en-US" sz="2400" dirty="0">
            <a:solidFill>
              <a:schemeClr val="bg1"/>
            </a:solidFill>
          </a:endParaRPr>
        </a:p>
      </dgm:t>
    </dgm:pt>
    <dgm:pt modelId="{F8AD9E20-C9A2-46B0-9825-F9C08C6FC085}" type="parTrans" cxnId="{3D82A73E-1F52-46B9-B3C4-A802857E7B5B}">
      <dgm:prSet/>
      <dgm:spPr/>
      <dgm:t>
        <a:bodyPr/>
        <a:lstStyle/>
        <a:p>
          <a:endParaRPr lang="en-US"/>
        </a:p>
      </dgm:t>
    </dgm:pt>
    <dgm:pt modelId="{121640C4-D99E-434C-B80F-448B368897A0}" type="sibTrans" cxnId="{3D82A73E-1F52-46B9-B3C4-A802857E7B5B}">
      <dgm:prSet/>
      <dgm:spPr/>
      <dgm:t>
        <a:bodyPr/>
        <a:lstStyle/>
        <a:p>
          <a:endParaRPr lang="en-US"/>
        </a:p>
      </dgm:t>
    </dgm:pt>
    <dgm:pt modelId="{7BAD7003-9B3F-4B93-89F0-29D12DECD96D}">
      <dgm:prSet custT="1"/>
      <dgm:spPr/>
      <dgm:t>
        <a:bodyPr/>
        <a:lstStyle/>
        <a:p>
          <a:r>
            <a:rPr lang="en-US" sz="1800"/>
            <a:t>Distract by counting breaths, subtracting numbers</a:t>
          </a:r>
          <a:endParaRPr lang="en-US" sz="1800" dirty="0"/>
        </a:p>
      </dgm:t>
    </dgm:pt>
    <dgm:pt modelId="{4ED96646-FD55-44A0-9FCF-FD4FEF4EC247}" type="parTrans" cxnId="{0834C4AD-B202-4002-B205-0D40D7D66739}">
      <dgm:prSet/>
      <dgm:spPr/>
      <dgm:t>
        <a:bodyPr/>
        <a:lstStyle/>
        <a:p>
          <a:endParaRPr lang="en-US"/>
        </a:p>
      </dgm:t>
    </dgm:pt>
    <dgm:pt modelId="{7CD3986C-4AE3-4F6E-BE04-FBD0251BC66C}" type="sibTrans" cxnId="{0834C4AD-B202-4002-B205-0D40D7D66739}">
      <dgm:prSet/>
      <dgm:spPr/>
      <dgm:t>
        <a:bodyPr/>
        <a:lstStyle/>
        <a:p>
          <a:endParaRPr lang="en-US"/>
        </a:p>
      </dgm:t>
    </dgm:pt>
    <dgm:pt modelId="{7789DB80-BEF0-465F-A347-F15C9FB2B49B}" type="pres">
      <dgm:prSet presAssocID="{A2100EF5-2533-4BBB-8837-369225FAB9C8}" presName="Name0" presStyleCnt="0">
        <dgm:presLayoutVars>
          <dgm:dir/>
          <dgm:resizeHandles val="exact"/>
        </dgm:presLayoutVars>
      </dgm:prSet>
      <dgm:spPr/>
    </dgm:pt>
    <dgm:pt modelId="{7FD7BAD5-1504-40A9-8C61-71CEB792A344}" type="pres">
      <dgm:prSet presAssocID="{A2100EF5-2533-4BBB-8837-369225FAB9C8}" presName="cycle" presStyleCnt="0"/>
      <dgm:spPr/>
    </dgm:pt>
    <dgm:pt modelId="{494F4DD3-5E23-4872-B9B0-1105914DC8D3}" type="pres">
      <dgm:prSet presAssocID="{A27B3A08-B3F4-44A2-AB70-20B26BE3356C}" presName="nodeFirstNode" presStyleLbl="node1" presStyleIdx="0" presStyleCnt="5" custScaleY="150753" custRadScaleRad="92018" custRadScaleInc="-2060">
        <dgm:presLayoutVars>
          <dgm:bulletEnabled val="1"/>
        </dgm:presLayoutVars>
      </dgm:prSet>
      <dgm:spPr/>
    </dgm:pt>
    <dgm:pt modelId="{09FC2469-E19B-419B-BEAA-71DAC0DCBBDE}" type="pres">
      <dgm:prSet presAssocID="{237D2306-E59A-4012-B387-369DAED98997}" presName="sibTransFirstNode" presStyleLbl="bgShp" presStyleIdx="0" presStyleCnt="1"/>
      <dgm:spPr/>
    </dgm:pt>
    <dgm:pt modelId="{70FAFA6D-CCE5-40C9-ABEB-5D4058A33D43}" type="pres">
      <dgm:prSet presAssocID="{1E50D9BC-6C2C-492D-97D2-D68914CCBB0D}" presName="nodeFollowingNodes" presStyleLbl="node1" presStyleIdx="1" presStyleCnt="5" custScaleY="158460" custRadScaleRad="107672" custRadScaleInc="22827">
        <dgm:presLayoutVars>
          <dgm:bulletEnabled val="1"/>
        </dgm:presLayoutVars>
      </dgm:prSet>
      <dgm:spPr/>
    </dgm:pt>
    <dgm:pt modelId="{7A7B5242-D35C-4761-8552-B7EBC42E63BA}" type="pres">
      <dgm:prSet presAssocID="{6A27149A-648C-45F8-A0CA-DA18C2489E73}" presName="nodeFollowingNodes" presStyleLbl="node1" presStyleIdx="2" presStyleCnt="5" custScaleY="138648" custRadScaleRad="88505" custRadScaleInc="24879">
        <dgm:presLayoutVars>
          <dgm:bulletEnabled val="1"/>
        </dgm:presLayoutVars>
      </dgm:prSet>
      <dgm:spPr/>
    </dgm:pt>
    <dgm:pt modelId="{62C136E7-E01A-4206-BD9C-DC39C8DD1CB9}" type="pres">
      <dgm:prSet presAssocID="{020D4200-8E90-42C4-8E85-811D65AC4C9E}" presName="nodeFollowingNodes" presStyleLbl="node1" presStyleIdx="3" presStyleCnt="5" custScaleY="151510" custRadScaleRad="106809" custRadScaleInc="38920">
        <dgm:presLayoutVars>
          <dgm:bulletEnabled val="1"/>
        </dgm:presLayoutVars>
      </dgm:prSet>
      <dgm:spPr/>
    </dgm:pt>
    <dgm:pt modelId="{B6D7090C-AA72-4F79-98CA-A77656530D39}" type="pres">
      <dgm:prSet presAssocID="{64C5823B-03FE-440F-9080-848307F0B14F}" presName="nodeFollowingNodes" presStyleLbl="node1" presStyleIdx="4" presStyleCnt="5" custRadScaleRad="105192" custRadScaleInc="-13258">
        <dgm:presLayoutVars>
          <dgm:bulletEnabled val="1"/>
        </dgm:presLayoutVars>
      </dgm:prSet>
      <dgm:spPr/>
    </dgm:pt>
  </dgm:ptLst>
  <dgm:cxnLst>
    <dgm:cxn modelId="{D2D4F405-3A4E-4618-8793-3E2958E98650}" type="presOf" srcId="{7BAD7003-9B3F-4B93-89F0-29D12DECD96D}" destId="{B6D7090C-AA72-4F79-98CA-A77656530D39}" srcOrd="0" destOrd="1" presId="urn:microsoft.com/office/officeart/2005/8/layout/cycle3"/>
    <dgm:cxn modelId="{961C040F-D373-4144-80AD-A7FFD3994A91}" type="presOf" srcId="{EDC9D85C-A1FD-4F66-9E8A-6FD32A697C81}" destId="{62C136E7-E01A-4206-BD9C-DC39C8DD1CB9}" srcOrd="0" destOrd="1" presId="urn:microsoft.com/office/officeart/2005/8/layout/cycle3"/>
    <dgm:cxn modelId="{800C1912-98B0-47C5-AE94-997E1702C265}" srcId="{A2100EF5-2533-4BBB-8837-369225FAB9C8}" destId="{6A27149A-648C-45F8-A0CA-DA18C2489E73}" srcOrd="2" destOrd="0" parTransId="{88EA0B23-9A7D-4EB2-8529-AD5ACA77DE98}" sibTransId="{78A7EC50-7C87-4FB2-AA8B-BF30E4BF06C9}"/>
    <dgm:cxn modelId="{696ADC13-CF5B-45E6-8B7B-31EEAADF4906}" srcId="{A27B3A08-B3F4-44A2-AB70-20B26BE3356C}" destId="{FC37A37E-FE3C-4CB1-98A8-86AB3F8DCD6E}" srcOrd="0" destOrd="0" parTransId="{DE7B9C4D-7636-402A-8E16-D823F3CB44DC}" sibTransId="{6A1C8139-06ED-4433-BC90-F1733FE4F302}"/>
    <dgm:cxn modelId="{119A1719-EA99-4486-B740-E76484B002DC}" type="presOf" srcId="{A27B3A08-B3F4-44A2-AB70-20B26BE3356C}" destId="{494F4DD3-5E23-4872-B9B0-1105914DC8D3}" srcOrd="0" destOrd="0" presId="urn:microsoft.com/office/officeart/2005/8/layout/cycle3"/>
    <dgm:cxn modelId="{0AEB3921-28A6-433C-9F04-DD95884ED748}" type="presOf" srcId="{93366BC6-8FA1-401E-8942-43AF2E04A30C}" destId="{494F4DD3-5E23-4872-B9B0-1105914DC8D3}" srcOrd="0" destOrd="4" presId="urn:microsoft.com/office/officeart/2005/8/layout/cycle3"/>
    <dgm:cxn modelId="{8BE84022-4EFD-497C-A04E-7D75A57B080C}" srcId="{EC7F0DB5-E8AF-4C9D-AE70-3FC01667DAA5}" destId="{74859E12-E9A8-464C-8017-8A43D69F39EA}" srcOrd="1" destOrd="0" parTransId="{D1D8359F-0186-405E-8C2E-ABE966FCCE89}" sibTransId="{9D76B3EC-8A75-47A0-AB57-1DF62CE712D1}"/>
    <dgm:cxn modelId="{E9335224-DCB3-40B1-9075-1720CF254E32}" srcId="{EDC9D85C-A1FD-4F66-9E8A-6FD32A697C81}" destId="{E57A5D15-355F-46A7-AA8E-D242996002FC}" srcOrd="0" destOrd="0" parTransId="{CA2AB8D4-7E57-430C-8D10-D1B00A102806}" sibTransId="{4C92C910-403B-4E13-96F6-76508496B22E}"/>
    <dgm:cxn modelId="{BFC39434-4CF9-4161-8D2B-A3DDEFB70D24}" srcId="{1E50D9BC-6C2C-492D-97D2-D68914CCBB0D}" destId="{EC7F0DB5-E8AF-4C9D-AE70-3FC01667DAA5}" srcOrd="0" destOrd="0" parTransId="{1C1336FD-9C18-4607-862E-9190FBC44918}" sibTransId="{A88D0A15-F21E-437F-A501-C831E14238FF}"/>
    <dgm:cxn modelId="{3D82A73E-1F52-46B9-B3C4-A802857E7B5B}" srcId="{A2100EF5-2533-4BBB-8837-369225FAB9C8}" destId="{64C5823B-03FE-440F-9080-848307F0B14F}" srcOrd="4" destOrd="0" parTransId="{F8AD9E20-C9A2-46B0-9825-F9C08C6FC085}" sibTransId="{121640C4-D99E-434C-B80F-448B368897A0}"/>
    <dgm:cxn modelId="{605A6843-FA11-4F5E-89D1-CE344C445E43}" srcId="{6A27149A-648C-45F8-A0CA-DA18C2489E73}" destId="{236B13BB-BA15-4440-B3A4-494AE1C75CF1}" srcOrd="0" destOrd="0" parTransId="{579A5C64-F2E1-4583-A7F4-E8698924D9BC}" sibTransId="{3E321BEC-721A-4DDF-800B-76241774AB80}"/>
    <dgm:cxn modelId="{5898FA44-6590-4AC2-9510-4E2016CC2AFA}" type="presOf" srcId="{1E50D9BC-6C2C-492D-97D2-D68914CCBB0D}" destId="{70FAFA6D-CCE5-40C9-ABEB-5D4058A33D43}" srcOrd="0" destOrd="0" presId="urn:microsoft.com/office/officeart/2005/8/layout/cycle3"/>
    <dgm:cxn modelId="{6CBBB845-9699-4F02-ADE1-9D4ACC1E176A}" type="presOf" srcId="{237D2306-E59A-4012-B387-369DAED98997}" destId="{09FC2469-E19B-419B-BEAA-71DAC0DCBBDE}" srcOrd="0" destOrd="0" presId="urn:microsoft.com/office/officeart/2005/8/layout/cycle3"/>
    <dgm:cxn modelId="{D9C50D46-41B2-4CA3-B567-FD15C1D79698}" type="presOf" srcId="{64C5823B-03FE-440F-9080-848307F0B14F}" destId="{B6D7090C-AA72-4F79-98CA-A77656530D39}" srcOrd="0" destOrd="0" presId="urn:microsoft.com/office/officeart/2005/8/layout/cycle3"/>
    <dgm:cxn modelId="{8D62856E-31F4-4625-BEAA-CECD83953C63}" type="presOf" srcId="{A2100EF5-2533-4BBB-8837-369225FAB9C8}" destId="{7789DB80-BEF0-465F-A347-F15C9FB2B49B}" srcOrd="0" destOrd="0" presId="urn:microsoft.com/office/officeart/2005/8/layout/cycle3"/>
    <dgm:cxn modelId="{AFD64973-BA96-40A8-8BCA-94038CEFD2CC}" type="presOf" srcId="{E57A5D15-355F-46A7-AA8E-D242996002FC}" destId="{62C136E7-E01A-4206-BD9C-DC39C8DD1CB9}" srcOrd="0" destOrd="2" presId="urn:microsoft.com/office/officeart/2005/8/layout/cycle3"/>
    <dgm:cxn modelId="{69888B74-F5BB-4FFE-B6D5-2AF359B9099A}" type="presOf" srcId="{020D4200-8E90-42C4-8E85-811D65AC4C9E}" destId="{62C136E7-E01A-4206-BD9C-DC39C8DD1CB9}" srcOrd="0" destOrd="0" presId="urn:microsoft.com/office/officeart/2005/8/layout/cycle3"/>
    <dgm:cxn modelId="{E424C689-F38B-4EFF-98CD-9004DEB096AF}" srcId="{FC37A37E-FE3C-4CB1-98A8-86AB3F8DCD6E}" destId="{8786DF9D-2699-42DC-BF31-54A3B5263AC7}" srcOrd="0" destOrd="0" parTransId="{710AF963-5739-4B4B-9AC3-7D6AD2FC4C3C}" sibTransId="{1D8E4004-B3E7-4EA1-9519-A8E6D4EF11EA}"/>
    <dgm:cxn modelId="{9F86AB8C-A710-496D-8B85-D26DC95DA29F}" type="presOf" srcId="{FC37A37E-FE3C-4CB1-98A8-86AB3F8DCD6E}" destId="{494F4DD3-5E23-4872-B9B0-1105914DC8D3}" srcOrd="0" destOrd="1" presId="urn:microsoft.com/office/officeart/2005/8/layout/cycle3"/>
    <dgm:cxn modelId="{0A8AAD96-6923-480B-89E7-074544729EB3}" srcId="{A2100EF5-2533-4BBB-8837-369225FAB9C8}" destId="{A27B3A08-B3F4-44A2-AB70-20B26BE3356C}" srcOrd="0" destOrd="0" parTransId="{5DB9D2AA-09B3-4A6E-8BC5-E5B15FE461E9}" sibTransId="{237D2306-E59A-4012-B387-369DAED98997}"/>
    <dgm:cxn modelId="{BCE87E9A-FF5F-4FC6-AB79-7617CB085E1D}" srcId="{A2100EF5-2533-4BBB-8837-369225FAB9C8}" destId="{020D4200-8E90-42C4-8E85-811D65AC4C9E}" srcOrd="3" destOrd="0" parTransId="{2F2FA721-2205-4869-9923-23800530B8CF}" sibTransId="{3765041F-BD61-481D-B94E-3B61379F7CB5}"/>
    <dgm:cxn modelId="{413E139E-A596-4526-8ECE-0BADB40C89AF}" type="presOf" srcId="{0CAD2600-63F4-476E-88B3-3B7595E8D877}" destId="{70FAFA6D-CCE5-40C9-ABEB-5D4058A33D43}" srcOrd="0" destOrd="4" presId="urn:microsoft.com/office/officeart/2005/8/layout/cycle3"/>
    <dgm:cxn modelId="{343593A2-02FE-4BFB-8C36-6B8D53510008}" srcId="{236B13BB-BA15-4440-B3A4-494AE1C75CF1}" destId="{F13E0479-641D-42B9-AB06-9293A230A054}" srcOrd="0" destOrd="0" parTransId="{D18FF519-7D5E-4A96-A402-0D91AFF03959}" sibTransId="{1B2AE674-EB0B-4496-BAF3-644777EE8D73}"/>
    <dgm:cxn modelId="{51629AAD-9FDD-4885-B32E-2057367BD93C}" type="presOf" srcId="{F13E0479-641D-42B9-AB06-9293A230A054}" destId="{7A7B5242-D35C-4761-8552-B7EBC42E63BA}" srcOrd="0" destOrd="2" presId="urn:microsoft.com/office/officeart/2005/8/layout/cycle3"/>
    <dgm:cxn modelId="{0834C4AD-B202-4002-B205-0D40D7D66739}" srcId="{64C5823B-03FE-440F-9080-848307F0B14F}" destId="{7BAD7003-9B3F-4B93-89F0-29D12DECD96D}" srcOrd="0" destOrd="0" parTransId="{4ED96646-FD55-44A0-9FCF-FD4FEF4EC247}" sibTransId="{7CD3986C-4AE3-4F6E-BE04-FBD0251BC66C}"/>
    <dgm:cxn modelId="{7B8885B2-9C82-4C22-963C-C27CBC0ECBF2}" srcId="{A2100EF5-2533-4BBB-8837-369225FAB9C8}" destId="{1E50D9BC-6C2C-492D-97D2-D68914CCBB0D}" srcOrd="1" destOrd="0" parTransId="{0A7BE4F3-1C0F-4685-8A85-EB63EEA3FDE0}" sibTransId="{4FE9DD33-E2BE-46B1-BFD1-1DBFC2CDAD69}"/>
    <dgm:cxn modelId="{2B526AB6-147F-42CD-9FCF-BBD1B07F78A9}" type="presOf" srcId="{236B13BB-BA15-4440-B3A4-494AE1C75CF1}" destId="{7A7B5242-D35C-4761-8552-B7EBC42E63BA}" srcOrd="0" destOrd="1" presId="urn:microsoft.com/office/officeart/2005/8/layout/cycle3"/>
    <dgm:cxn modelId="{B790CFCA-1278-4EE8-87E9-E0B4E5B9139A}" type="presOf" srcId="{CE8C28D3-FCB4-41DF-8E9B-0AA545008690}" destId="{494F4DD3-5E23-4872-B9B0-1105914DC8D3}" srcOrd="0" destOrd="3" presId="urn:microsoft.com/office/officeart/2005/8/layout/cycle3"/>
    <dgm:cxn modelId="{A25EC2CC-52C3-41AD-B95C-CC785C130688}" type="presOf" srcId="{8786DF9D-2699-42DC-BF31-54A3B5263AC7}" destId="{494F4DD3-5E23-4872-B9B0-1105914DC8D3}" srcOrd="0" destOrd="2" presId="urn:microsoft.com/office/officeart/2005/8/layout/cycle3"/>
    <dgm:cxn modelId="{EBA407DB-B13C-4C17-9518-11A8B6B72741}" type="presOf" srcId="{EC7F0DB5-E8AF-4C9D-AE70-3FC01667DAA5}" destId="{70FAFA6D-CCE5-40C9-ABEB-5D4058A33D43}" srcOrd="0" destOrd="1" presId="urn:microsoft.com/office/officeart/2005/8/layout/cycle3"/>
    <dgm:cxn modelId="{713C02DC-0A7B-47B5-B120-379CB100AA1A}" srcId="{FC37A37E-FE3C-4CB1-98A8-86AB3F8DCD6E}" destId="{CE8C28D3-FCB4-41DF-8E9B-0AA545008690}" srcOrd="1" destOrd="0" parTransId="{C120B920-BC27-4F5B-B06F-D4BEB5C73F7E}" sibTransId="{B4DE73FF-FEC7-4EB6-8C29-A4426D8754E4}"/>
    <dgm:cxn modelId="{C77DBADD-008C-4077-AE0C-59B93D33EFB3}" type="presOf" srcId="{74859E12-E9A8-464C-8017-8A43D69F39EA}" destId="{70FAFA6D-CCE5-40C9-ABEB-5D4058A33D43}" srcOrd="0" destOrd="3" presId="urn:microsoft.com/office/officeart/2005/8/layout/cycle3"/>
    <dgm:cxn modelId="{203C5BE1-07CB-45B3-8DBA-E0FA1BC74831}" srcId="{EC7F0DB5-E8AF-4C9D-AE70-3FC01667DAA5}" destId="{76BBEF12-ECE0-4387-86F6-F5E15F4F958C}" srcOrd="0" destOrd="0" parTransId="{F8E34824-D619-430F-9868-A6BDF86D6A2E}" sibTransId="{9FED8E3F-D895-484B-8CD3-5DEE1B3DB2E2}"/>
    <dgm:cxn modelId="{D1C4F3E2-D36A-48BF-A49B-11B9020CC72D}" srcId="{EC7F0DB5-E8AF-4C9D-AE70-3FC01667DAA5}" destId="{0CAD2600-63F4-476E-88B3-3B7595E8D877}" srcOrd="2" destOrd="0" parTransId="{ED84C20E-63F6-4375-9DE1-28E4F53A4212}" sibTransId="{2723839F-6AE3-440A-9E2D-3F9F43725DD8}"/>
    <dgm:cxn modelId="{18B439F6-DCF7-4CEB-B69C-B15FA34C9AFA}" srcId="{FC37A37E-FE3C-4CB1-98A8-86AB3F8DCD6E}" destId="{93366BC6-8FA1-401E-8942-43AF2E04A30C}" srcOrd="2" destOrd="0" parTransId="{042D20A0-4BCE-4DD9-A344-2F996D0F460F}" sibTransId="{10DEE41C-0A7A-4962-91BF-E5444C508658}"/>
    <dgm:cxn modelId="{53DFABF8-0FE1-4EC1-870E-42C48D3EBBE9}" srcId="{020D4200-8E90-42C4-8E85-811D65AC4C9E}" destId="{EDC9D85C-A1FD-4F66-9E8A-6FD32A697C81}" srcOrd="0" destOrd="0" parTransId="{33E2EAF1-5555-4FEE-8F18-E20E1B9AC5EC}" sibTransId="{BFD96198-A72A-4BEE-8427-5954E1EE0A7C}"/>
    <dgm:cxn modelId="{E2FC94FB-4E15-43DB-AC16-DC1FB5848FA5}" type="presOf" srcId="{76BBEF12-ECE0-4387-86F6-F5E15F4F958C}" destId="{70FAFA6D-CCE5-40C9-ABEB-5D4058A33D43}" srcOrd="0" destOrd="2" presId="urn:microsoft.com/office/officeart/2005/8/layout/cycle3"/>
    <dgm:cxn modelId="{3A4B6DFE-D864-436D-BDBB-E6C6E589D713}" type="presOf" srcId="{6A27149A-648C-45F8-A0CA-DA18C2489E73}" destId="{7A7B5242-D35C-4761-8552-B7EBC42E63BA}" srcOrd="0" destOrd="0" presId="urn:microsoft.com/office/officeart/2005/8/layout/cycle3"/>
    <dgm:cxn modelId="{AC71E4A5-2E83-4EBF-BFB7-A9E265BC6F5D}" type="presParOf" srcId="{7789DB80-BEF0-465F-A347-F15C9FB2B49B}" destId="{7FD7BAD5-1504-40A9-8C61-71CEB792A344}" srcOrd="0" destOrd="0" presId="urn:microsoft.com/office/officeart/2005/8/layout/cycle3"/>
    <dgm:cxn modelId="{94090D11-6CBA-46CD-8D88-5A4119CC8B31}" type="presParOf" srcId="{7FD7BAD5-1504-40A9-8C61-71CEB792A344}" destId="{494F4DD3-5E23-4872-B9B0-1105914DC8D3}" srcOrd="0" destOrd="0" presId="urn:microsoft.com/office/officeart/2005/8/layout/cycle3"/>
    <dgm:cxn modelId="{A3659CD7-09C1-4D56-A937-FEF004A13605}" type="presParOf" srcId="{7FD7BAD5-1504-40A9-8C61-71CEB792A344}" destId="{09FC2469-E19B-419B-BEAA-71DAC0DCBBDE}" srcOrd="1" destOrd="0" presId="urn:microsoft.com/office/officeart/2005/8/layout/cycle3"/>
    <dgm:cxn modelId="{4B2420D9-AA87-4633-921A-FF4A436AB344}" type="presParOf" srcId="{7FD7BAD5-1504-40A9-8C61-71CEB792A344}" destId="{70FAFA6D-CCE5-40C9-ABEB-5D4058A33D43}" srcOrd="2" destOrd="0" presId="urn:microsoft.com/office/officeart/2005/8/layout/cycle3"/>
    <dgm:cxn modelId="{7C3BAD0A-307B-4D78-8604-08401AFDA30F}" type="presParOf" srcId="{7FD7BAD5-1504-40A9-8C61-71CEB792A344}" destId="{7A7B5242-D35C-4761-8552-B7EBC42E63BA}" srcOrd="3" destOrd="0" presId="urn:microsoft.com/office/officeart/2005/8/layout/cycle3"/>
    <dgm:cxn modelId="{115980C6-E76A-4920-AD8F-A2A192D0D443}" type="presParOf" srcId="{7FD7BAD5-1504-40A9-8C61-71CEB792A344}" destId="{62C136E7-E01A-4206-BD9C-DC39C8DD1CB9}" srcOrd="4" destOrd="0" presId="urn:microsoft.com/office/officeart/2005/8/layout/cycle3"/>
    <dgm:cxn modelId="{05FC90B1-536E-4802-AC54-CD3BB7A46A96}" type="presParOf" srcId="{7FD7BAD5-1504-40A9-8C61-71CEB792A344}" destId="{B6D7090C-AA72-4F79-98CA-A77656530D39}"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C85BA3A-A112-4160-816C-4BD32D5C9B2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085E03E-CAF3-44A0-AE27-6CDD369F9DF6}">
      <dgm:prSet/>
      <dgm:spPr/>
      <dgm:t>
        <a:bodyPr/>
        <a:lstStyle/>
        <a:p>
          <a:r>
            <a:rPr lang="en-US" baseline="0" dirty="0"/>
            <a:t>1. Radical acceptance</a:t>
          </a:r>
          <a:endParaRPr lang="en-US" dirty="0"/>
        </a:p>
      </dgm:t>
    </dgm:pt>
    <dgm:pt modelId="{50908F7B-B883-425B-A6E0-2D696C1EB0D4}" type="parTrans" cxnId="{DA29D789-0001-4C51-9A91-44102351F4A5}">
      <dgm:prSet/>
      <dgm:spPr/>
      <dgm:t>
        <a:bodyPr/>
        <a:lstStyle/>
        <a:p>
          <a:endParaRPr lang="en-US"/>
        </a:p>
      </dgm:t>
    </dgm:pt>
    <dgm:pt modelId="{84FD5C96-30DD-4310-87EF-8245BA1E452E}" type="sibTrans" cxnId="{DA29D789-0001-4C51-9A91-44102351F4A5}">
      <dgm:prSet/>
      <dgm:spPr/>
      <dgm:t>
        <a:bodyPr/>
        <a:lstStyle/>
        <a:p>
          <a:endParaRPr lang="en-US"/>
        </a:p>
      </dgm:t>
    </dgm:pt>
    <dgm:pt modelId="{582981A0-C06A-41C9-8E97-55954DEB817B}">
      <dgm:prSet/>
      <dgm:spPr/>
      <dgm:t>
        <a:bodyPr/>
        <a:lstStyle/>
        <a:p>
          <a:r>
            <a:rPr lang="en-US" baseline="0" dirty="0"/>
            <a:t>2. Distraction</a:t>
          </a:r>
          <a:endParaRPr lang="en-US" dirty="0"/>
        </a:p>
      </dgm:t>
    </dgm:pt>
    <dgm:pt modelId="{7ED46CC2-C192-452B-8CB3-303BCB56D367}" type="parTrans" cxnId="{891B3F10-86BA-4B76-9DDA-BEF770002998}">
      <dgm:prSet/>
      <dgm:spPr/>
      <dgm:t>
        <a:bodyPr/>
        <a:lstStyle/>
        <a:p>
          <a:endParaRPr lang="en-US"/>
        </a:p>
      </dgm:t>
    </dgm:pt>
    <dgm:pt modelId="{DCF71C3E-FF4A-4549-B3DC-1A4EDFFE9CEA}" type="sibTrans" cxnId="{891B3F10-86BA-4B76-9DDA-BEF770002998}">
      <dgm:prSet/>
      <dgm:spPr/>
      <dgm:t>
        <a:bodyPr/>
        <a:lstStyle/>
        <a:p>
          <a:endParaRPr lang="en-US"/>
        </a:p>
      </dgm:t>
    </dgm:pt>
    <dgm:pt modelId="{F698CE5C-536F-445A-A56D-E8410E3B1572}">
      <dgm:prSet/>
      <dgm:spPr/>
      <dgm:t>
        <a:bodyPr/>
        <a:lstStyle/>
        <a:p>
          <a:r>
            <a:rPr lang="en-US" baseline="0" dirty="0"/>
            <a:t>4. Relax and Self Soothe</a:t>
          </a:r>
          <a:endParaRPr lang="en-US" dirty="0"/>
        </a:p>
      </dgm:t>
    </dgm:pt>
    <dgm:pt modelId="{7ECC4B67-CFCF-4191-9575-27EC1C92B7A1}" type="parTrans" cxnId="{27BA1A8E-96D0-4414-8EDD-BAEF407A32C9}">
      <dgm:prSet/>
      <dgm:spPr/>
      <dgm:t>
        <a:bodyPr/>
        <a:lstStyle/>
        <a:p>
          <a:endParaRPr lang="en-US"/>
        </a:p>
      </dgm:t>
    </dgm:pt>
    <dgm:pt modelId="{E1083429-1965-445A-993A-553D338667F5}" type="sibTrans" cxnId="{27BA1A8E-96D0-4414-8EDD-BAEF407A32C9}">
      <dgm:prSet/>
      <dgm:spPr/>
      <dgm:t>
        <a:bodyPr/>
        <a:lstStyle/>
        <a:p>
          <a:endParaRPr lang="en-US"/>
        </a:p>
      </dgm:t>
    </dgm:pt>
    <dgm:pt modelId="{3973CE4E-D46E-4163-BAD7-73D1077A388C}">
      <dgm:prSet/>
      <dgm:spPr/>
      <dgm:t>
        <a:bodyPr/>
        <a:lstStyle/>
        <a:p>
          <a:r>
            <a:rPr lang="en-US" baseline="0" dirty="0"/>
            <a:t>5. Create a relaxation Plan</a:t>
          </a:r>
          <a:endParaRPr lang="en-US" dirty="0"/>
        </a:p>
      </dgm:t>
    </dgm:pt>
    <dgm:pt modelId="{46222771-5C81-4A34-8EB9-470CD14FA129}" type="parTrans" cxnId="{BE208934-93A4-4FF5-A471-A42A49D3E9B8}">
      <dgm:prSet/>
      <dgm:spPr/>
      <dgm:t>
        <a:bodyPr/>
        <a:lstStyle/>
        <a:p>
          <a:endParaRPr lang="en-US"/>
        </a:p>
      </dgm:t>
    </dgm:pt>
    <dgm:pt modelId="{C31524D0-CC35-4ECE-9A0F-BEA5924F2094}" type="sibTrans" cxnId="{BE208934-93A4-4FF5-A471-A42A49D3E9B8}">
      <dgm:prSet/>
      <dgm:spPr/>
      <dgm:t>
        <a:bodyPr/>
        <a:lstStyle/>
        <a:p>
          <a:endParaRPr lang="en-US"/>
        </a:p>
      </dgm:t>
    </dgm:pt>
    <dgm:pt modelId="{1FC74DF0-A1C3-4D9A-AD43-5A4AD3D7B462}">
      <dgm:prSet/>
      <dgm:spPr/>
      <dgm:t>
        <a:bodyPr/>
        <a:lstStyle/>
        <a:p>
          <a:r>
            <a:rPr lang="en-US" dirty="0">
              <a:solidFill>
                <a:schemeClr val="accent3"/>
              </a:solidFill>
            </a:rPr>
            <a:t>3.Create a distraction plan</a:t>
          </a:r>
        </a:p>
      </dgm:t>
    </dgm:pt>
    <dgm:pt modelId="{0F8C1319-5CA6-49AB-ACC9-0064E357309C}" type="parTrans" cxnId="{A4DB101D-E455-44CC-9AD7-A04A8A5D5564}">
      <dgm:prSet/>
      <dgm:spPr/>
      <dgm:t>
        <a:bodyPr/>
        <a:lstStyle/>
        <a:p>
          <a:endParaRPr lang="en-CA"/>
        </a:p>
      </dgm:t>
    </dgm:pt>
    <dgm:pt modelId="{B23D94C7-4537-4014-8E7A-E9DCA9F25BE3}" type="sibTrans" cxnId="{A4DB101D-E455-44CC-9AD7-A04A8A5D5564}">
      <dgm:prSet/>
      <dgm:spPr/>
      <dgm:t>
        <a:bodyPr/>
        <a:lstStyle/>
        <a:p>
          <a:endParaRPr lang="en-CA"/>
        </a:p>
      </dgm:t>
    </dgm:pt>
    <dgm:pt modelId="{C34F3D25-C292-5F4E-A8FB-FEBADE7930A1}" type="pres">
      <dgm:prSet presAssocID="{CC85BA3A-A112-4160-816C-4BD32D5C9B22}" presName="hierChild1" presStyleCnt="0">
        <dgm:presLayoutVars>
          <dgm:chPref val="1"/>
          <dgm:dir/>
          <dgm:animOne val="branch"/>
          <dgm:animLvl val="lvl"/>
          <dgm:resizeHandles/>
        </dgm:presLayoutVars>
      </dgm:prSet>
      <dgm:spPr/>
    </dgm:pt>
    <dgm:pt modelId="{8072DDA8-1888-2241-84D7-A050B9C924A3}" type="pres">
      <dgm:prSet presAssocID="{9085E03E-CAF3-44A0-AE27-6CDD369F9DF6}" presName="hierRoot1" presStyleCnt="0"/>
      <dgm:spPr/>
    </dgm:pt>
    <dgm:pt modelId="{F8E90E31-2262-824C-A459-2759854473FD}" type="pres">
      <dgm:prSet presAssocID="{9085E03E-CAF3-44A0-AE27-6CDD369F9DF6}" presName="composite" presStyleCnt="0"/>
      <dgm:spPr/>
    </dgm:pt>
    <dgm:pt modelId="{37575E45-D223-2C47-A828-1267E52F8DD1}" type="pres">
      <dgm:prSet presAssocID="{9085E03E-CAF3-44A0-AE27-6CDD369F9DF6}" presName="background" presStyleLbl="node0" presStyleIdx="0" presStyleCnt="5"/>
      <dgm:spPr/>
    </dgm:pt>
    <dgm:pt modelId="{48566242-1983-174A-B400-47802D202615}" type="pres">
      <dgm:prSet presAssocID="{9085E03E-CAF3-44A0-AE27-6CDD369F9DF6}" presName="text" presStyleLbl="fgAcc0" presStyleIdx="0" presStyleCnt="5">
        <dgm:presLayoutVars>
          <dgm:chPref val="3"/>
        </dgm:presLayoutVars>
      </dgm:prSet>
      <dgm:spPr/>
    </dgm:pt>
    <dgm:pt modelId="{1467BE14-CB99-E849-B3BC-4770D3A955F9}" type="pres">
      <dgm:prSet presAssocID="{9085E03E-CAF3-44A0-AE27-6CDD369F9DF6}" presName="hierChild2" presStyleCnt="0"/>
      <dgm:spPr/>
    </dgm:pt>
    <dgm:pt modelId="{9498EDF6-5972-8847-AB10-5B9F01FDA8B6}" type="pres">
      <dgm:prSet presAssocID="{582981A0-C06A-41C9-8E97-55954DEB817B}" presName="hierRoot1" presStyleCnt="0"/>
      <dgm:spPr/>
    </dgm:pt>
    <dgm:pt modelId="{642850A0-BF68-2042-A8ED-F85CCCFFEA14}" type="pres">
      <dgm:prSet presAssocID="{582981A0-C06A-41C9-8E97-55954DEB817B}" presName="composite" presStyleCnt="0"/>
      <dgm:spPr/>
    </dgm:pt>
    <dgm:pt modelId="{CD2C0AF4-9DE3-B041-A773-6E8796193983}" type="pres">
      <dgm:prSet presAssocID="{582981A0-C06A-41C9-8E97-55954DEB817B}" presName="background" presStyleLbl="node0" presStyleIdx="1" presStyleCnt="5"/>
      <dgm:spPr/>
    </dgm:pt>
    <dgm:pt modelId="{5E92CA4F-7259-CF48-9FBD-C3F7AC2CF83A}" type="pres">
      <dgm:prSet presAssocID="{582981A0-C06A-41C9-8E97-55954DEB817B}" presName="text" presStyleLbl="fgAcc0" presStyleIdx="1" presStyleCnt="5">
        <dgm:presLayoutVars>
          <dgm:chPref val="3"/>
        </dgm:presLayoutVars>
      </dgm:prSet>
      <dgm:spPr/>
    </dgm:pt>
    <dgm:pt modelId="{372B4C2A-F35F-1942-86A6-A0878267E12B}" type="pres">
      <dgm:prSet presAssocID="{582981A0-C06A-41C9-8E97-55954DEB817B}" presName="hierChild2" presStyleCnt="0"/>
      <dgm:spPr/>
    </dgm:pt>
    <dgm:pt modelId="{59CC3115-355C-4E6E-9292-C184A23E488C}" type="pres">
      <dgm:prSet presAssocID="{1FC74DF0-A1C3-4D9A-AD43-5A4AD3D7B462}" presName="hierRoot1" presStyleCnt="0"/>
      <dgm:spPr/>
    </dgm:pt>
    <dgm:pt modelId="{AA5B3508-B9B6-4D07-9BDD-7B266A1AB0AF}" type="pres">
      <dgm:prSet presAssocID="{1FC74DF0-A1C3-4D9A-AD43-5A4AD3D7B462}" presName="composite" presStyleCnt="0"/>
      <dgm:spPr/>
    </dgm:pt>
    <dgm:pt modelId="{34A34F13-ECF8-4E39-BED8-C5FD1596F94B}" type="pres">
      <dgm:prSet presAssocID="{1FC74DF0-A1C3-4D9A-AD43-5A4AD3D7B462}" presName="background" presStyleLbl="node0" presStyleIdx="2" presStyleCnt="5"/>
      <dgm:spPr/>
    </dgm:pt>
    <dgm:pt modelId="{EC7DAD56-165D-47E5-AC64-E956754E9B2B}" type="pres">
      <dgm:prSet presAssocID="{1FC74DF0-A1C3-4D9A-AD43-5A4AD3D7B462}" presName="text" presStyleLbl="fgAcc0" presStyleIdx="2" presStyleCnt="5" custScaleX="129168" custScaleY="206310">
        <dgm:presLayoutVars>
          <dgm:chPref val="3"/>
        </dgm:presLayoutVars>
      </dgm:prSet>
      <dgm:spPr/>
    </dgm:pt>
    <dgm:pt modelId="{FB0C965C-3987-417E-A8A1-6800A6825DD7}" type="pres">
      <dgm:prSet presAssocID="{1FC74DF0-A1C3-4D9A-AD43-5A4AD3D7B462}" presName="hierChild2" presStyleCnt="0"/>
      <dgm:spPr/>
    </dgm:pt>
    <dgm:pt modelId="{BE448C16-CCC9-CC43-A8C6-C2D104553C59}" type="pres">
      <dgm:prSet presAssocID="{F698CE5C-536F-445A-A56D-E8410E3B1572}" presName="hierRoot1" presStyleCnt="0"/>
      <dgm:spPr/>
    </dgm:pt>
    <dgm:pt modelId="{D75E3B24-7378-E24B-B0C9-750676D4F3EA}" type="pres">
      <dgm:prSet presAssocID="{F698CE5C-536F-445A-A56D-E8410E3B1572}" presName="composite" presStyleCnt="0"/>
      <dgm:spPr/>
    </dgm:pt>
    <dgm:pt modelId="{B8C1B4E2-4284-DE4F-AAE3-08E2FB0F707A}" type="pres">
      <dgm:prSet presAssocID="{F698CE5C-536F-445A-A56D-E8410E3B1572}" presName="background" presStyleLbl="node0" presStyleIdx="3" presStyleCnt="5"/>
      <dgm:spPr/>
    </dgm:pt>
    <dgm:pt modelId="{718B069E-A5B6-9D47-A1CC-0861EC892310}" type="pres">
      <dgm:prSet presAssocID="{F698CE5C-536F-445A-A56D-E8410E3B1572}" presName="text" presStyleLbl="fgAcc0" presStyleIdx="3" presStyleCnt="5">
        <dgm:presLayoutVars>
          <dgm:chPref val="3"/>
        </dgm:presLayoutVars>
      </dgm:prSet>
      <dgm:spPr/>
    </dgm:pt>
    <dgm:pt modelId="{A22CCD10-66EC-E54A-9F2E-BF8F5C8B48F3}" type="pres">
      <dgm:prSet presAssocID="{F698CE5C-536F-445A-A56D-E8410E3B1572}" presName="hierChild2" presStyleCnt="0"/>
      <dgm:spPr/>
    </dgm:pt>
    <dgm:pt modelId="{FE786AEA-0E78-5A4D-85DD-37819A37C2DB}" type="pres">
      <dgm:prSet presAssocID="{3973CE4E-D46E-4163-BAD7-73D1077A388C}" presName="hierRoot1" presStyleCnt="0"/>
      <dgm:spPr/>
    </dgm:pt>
    <dgm:pt modelId="{D462DAE2-5DD5-6842-BEBB-0B89BA0ACB7F}" type="pres">
      <dgm:prSet presAssocID="{3973CE4E-D46E-4163-BAD7-73D1077A388C}" presName="composite" presStyleCnt="0"/>
      <dgm:spPr/>
    </dgm:pt>
    <dgm:pt modelId="{0F7FA686-5D4A-2042-A240-91B15D05AF39}" type="pres">
      <dgm:prSet presAssocID="{3973CE4E-D46E-4163-BAD7-73D1077A388C}" presName="background" presStyleLbl="node0" presStyleIdx="4" presStyleCnt="5"/>
      <dgm:spPr/>
    </dgm:pt>
    <dgm:pt modelId="{6AC065F9-03E6-FA47-A942-207F1129DAE3}" type="pres">
      <dgm:prSet presAssocID="{3973CE4E-D46E-4163-BAD7-73D1077A388C}" presName="text" presStyleLbl="fgAcc0" presStyleIdx="4" presStyleCnt="5">
        <dgm:presLayoutVars>
          <dgm:chPref val="3"/>
        </dgm:presLayoutVars>
      </dgm:prSet>
      <dgm:spPr/>
    </dgm:pt>
    <dgm:pt modelId="{14F39F48-91BF-C440-90FE-5AFD148EFFED}" type="pres">
      <dgm:prSet presAssocID="{3973CE4E-D46E-4163-BAD7-73D1077A388C}" presName="hierChild2" presStyleCnt="0"/>
      <dgm:spPr/>
    </dgm:pt>
  </dgm:ptLst>
  <dgm:cxnLst>
    <dgm:cxn modelId="{A09D5707-B436-46AC-B9A4-1FE6A5BE5081}" type="presOf" srcId="{1FC74DF0-A1C3-4D9A-AD43-5A4AD3D7B462}" destId="{EC7DAD56-165D-47E5-AC64-E956754E9B2B}" srcOrd="0" destOrd="0" presId="urn:microsoft.com/office/officeart/2005/8/layout/hierarchy1"/>
    <dgm:cxn modelId="{891B3F10-86BA-4B76-9DDA-BEF770002998}" srcId="{CC85BA3A-A112-4160-816C-4BD32D5C9B22}" destId="{582981A0-C06A-41C9-8E97-55954DEB817B}" srcOrd="1" destOrd="0" parTransId="{7ED46CC2-C192-452B-8CB3-303BCB56D367}" sibTransId="{DCF71C3E-FF4A-4549-B3DC-1A4EDFFE9CEA}"/>
    <dgm:cxn modelId="{A4DB101D-E455-44CC-9AD7-A04A8A5D5564}" srcId="{CC85BA3A-A112-4160-816C-4BD32D5C9B22}" destId="{1FC74DF0-A1C3-4D9A-AD43-5A4AD3D7B462}" srcOrd="2" destOrd="0" parTransId="{0F8C1319-5CA6-49AB-ACC9-0064E357309C}" sibTransId="{B23D94C7-4537-4014-8E7A-E9DCA9F25BE3}"/>
    <dgm:cxn modelId="{BE208934-93A4-4FF5-A471-A42A49D3E9B8}" srcId="{CC85BA3A-A112-4160-816C-4BD32D5C9B22}" destId="{3973CE4E-D46E-4163-BAD7-73D1077A388C}" srcOrd="4" destOrd="0" parTransId="{46222771-5C81-4A34-8EB9-470CD14FA129}" sibTransId="{C31524D0-CC35-4ECE-9A0F-BEA5924F2094}"/>
    <dgm:cxn modelId="{13F0A363-59F1-9347-BB89-AB067031B024}" type="presOf" srcId="{3973CE4E-D46E-4163-BAD7-73D1077A388C}" destId="{6AC065F9-03E6-FA47-A942-207F1129DAE3}" srcOrd="0" destOrd="0" presId="urn:microsoft.com/office/officeart/2005/8/layout/hierarchy1"/>
    <dgm:cxn modelId="{D80ABD67-4A28-5F4D-8FB2-302AF5C4749C}" type="presOf" srcId="{582981A0-C06A-41C9-8E97-55954DEB817B}" destId="{5E92CA4F-7259-CF48-9FBD-C3F7AC2CF83A}" srcOrd="0" destOrd="0" presId="urn:microsoft.com/office/officeart/2005/8/layout/hierarchy1"/>
    <dgm:cxn modelId="{D914D748-5220-F146-B174-D51365E53C71}" type="presOf" srcId="{CC85BA3A-A112-4160-816C-4BD32D5C9B22}" destId="{C34F3D25-C292-5F4E-A8FB-FEBADE7930A1}" srcOrd="0" destOrd="0" presId="urn:microsoft.com/office/officeart/2005/8/layout/hierarchy1"/>
    <dgm:cxn modelId="{DA29D789-0001-4C51-9A91-44102351F4A5}" srcId="{CC85BA3A-A112-4160-816C-4BD32D5C9B22}" destId="{9085E03E-CAF3-44A0-AE27-6CDD369F9DF6}" srcOrd="0" destOrd="0" parTransId="{50908F7B-B883-425B-A6E0-2D696C1EB0D4}" sibTransId="{84FD5C96-30DD-4310-87EF-8245BA1E452E}"/>
    <dgm:cxn modelId="{27BA1A8E-96D0-4414-8EDD-BAEF407A32C9}" srcId="{CC85BA3A-A112-4160-816C-4BD32D5C9B22}" destId="{F698CE5C-536F-445A-A56D-E8410E3B1572}" srcOrd="3" destOrd="0" parTransId="{7ECC4B67-CFCF-4191-9575-27EC1C92B7A1}" sibTransId="{E1083429-1965-445A-993A-553D338667F5}"/>
    <dgm:cxn modelId="{ABD7529A-987F-1D40-92AD-CE11D6EAE858}" type="presOf" srcId="{F698CE5C-536F-445A-A56D-E8410E3B1572}" destId="{718B069E-A5B6-9D47-A1CC-0861EC892310}" srcOrd="0" destOrd="0" presId="urn:microsoft.com/office/officeart/2005/8/layout/hierarchy1"/>
    <dgm:cxn modelId="{D0FE5BF7-E9CB-CB43-A684-A6CD81252EC9}" type="presOf" srcId="{9085E03E-CAF3-44A0-AE27-6CDD369F9DF6}" destId="{48566242-1983-174A-B400-47802D202615}" srcOrd="0" destOrd="0" presId="urn:microsoft.com/office/officeart/2005/8/layout/hierarchy1"/>
    <dgm:cxn modelId="{885FEC5B-BD5F-5E46-AF4B-8F5EE4DEB820}" type="presParOf" srcId="{C34F3D25-C292-5F4E-A8FB-FEBADE7930A1}" destId="{8072DDA8-1888-2241-84D7-A050B9C924A3}" srcOrd="0" destOrd="0" presId="urn:microsoft.com/office/officeart/2005/8/layout/hierarchy1"/>
    <dgm:cxn modelId="{6DDAEC6B-CCBE-DE47-9F71-967DF28727E2}" type="presParOf" srcId="{8072DDA8-1888-2241-84D7-A050B9C924A3}" destId="{F8E90E31-2262-824C-A459-2759854473FD}" srcOrd="0" destOrd="0" presId="urn:microsoft.com/office/officeart/2005/8/layout/hierarchy1"/>
    <dgm:cxn modelId="{895DA8FD-4402-7644-BB21-864BED9A532C}" type="presParOf" srcId="{F8E90E31-2262-824C-A459-2759854473FD}" destId="{37575E45-D223-2C47-A828-1267E52F8DD1}" srcOrd="0" destOrd="0" presId="urn:microsoft.com/office/officeart/2005/8/layout/hierarchy1"/>
    <dgm:cxn modelId="{54753E15-8887-2940-ACF6-E181E0DBFC70}" type="presParOf" srcId="{F8E90E31-2262-824C-A459-2759854473FD}" destId="{48566242-1983-174A-B400-47802D202615}" srcOrd="1" destOrd="0" presId="urn:microsoft.com/office/officeart/2005/8/layout/hierarchy1"/>
    <dgm:cxn modelId="{96219C97-1BF5-D24C-AFEB-AB4E8081E5FC}" type="presParOf" srcId="{8072DDA8-1888-2241-84D7-A050B9C924A3}" destId="{1467BE14-CB99-E849-B3BC-4770D3A955F9}" srcOrd="1" destOrd="0" presId="urn:microsoft.com/office/officeart/2005/8/layout/hierarchy1"/>
    <dgm:cxn modelId="{FED30039-5A70-DD4B-B528-3468670331F9}" type="presParOf" srcId="{C34F3D25-C292-5F4E-A8FB-FEBADE7930A1}" destId="{9498EDF6-5972-8847-AB10-5B9F01FDA8B6}" srcOrd="1" destOrd="0" presId="urn:microsoft.com/office/officeart/2005/8/layout/hierarchy1"/>
    <dgm:cxn modelId="{E18CDE6F-3261-1D49-8657-AF219037949E}" type="presParOf" srcId="{9498EDF6-5972-8847-AB10-5B9F01FDA8B6}" destId="{642850A0-BF68-2042-A8ED-F85CCCFFEA14}" srcOrd="0" destOrd="0" presId="urn:microsoft.com/office/officeart/2005/8/layout/hierarchy1"/>
    <dgm:cxn modelId="{E9AA5F6C-B0AE-9540-A998-187D86BFB11D}" type="presParOf" srcId="{642850A0-BF68-2042-A8ED-F85CCCFFEA14}" destId="{CD2C0AF4-9DE3-B041-A773-6E8796193983}" srcOrd="0" destOrd="0" presId="urn:microsoft.com/office/officeart/2005/8/layout/hierarchy1"/>
    <dgm:cxn modelId="{3CF1742A-5C7C-C141-9387-C835F9F15C10}" type="presParOf" srcId="{642850A0-BF68-2042-A8ED-F85CCCFFEA14}" destId="{5E92CA4F-7259-CF48-9FBD-C3F7AC2CF83A}" srcOrd="1" destOrd="0" presId="urn:microsoft.com/office/officeart/2005/8/layout/hierarchy1"/>
    <dgm:cxn modelId="{6FD1D665-5A7B-4347-96E7-AF64CEB03731}" type="presParOf" srcId="{9498EDF6-5972-8847-AB10-5B9F01FDA8B6}" destId="{372B4C2A-F35F-1942-86A6-A0878267E12B}" srcOrd="1" destOrd="0" presId="urn:microsoft.com/office/officeart/2005/8/layout/hierarchy1"/>
    <dgm:cxn modelId="{3B23CAF6-C5C8-48C0-8533-BE24C0705098}" type="presParOf" srcId="{C34F3D25-C292-5F4E-A8FB-FEBADE7930A1}" destId="{59CC3115-355C-4E6E-9292-C184A23E488C}" srcOrd="2" destOrd="0" presId="urn:microsoft.com/office/officeart/2005/8/layout/hierarchy1"/>
    <dgm:cxn modelId="{5ACDDF97-6382-4C66-B9E1-7F2BBE3480D0}" type="presParOf" srcId="{59CC3115-355C-4E6E-9292-C184A23E488C}" destId="{AA5B3508-B9B6-4D07-9BDD-7B266A1AB0AF}" srcOrd="0" destOrd="0" presId="urn:microsoft.com/office/officeart/2005/8/layout/hierarchy1"/>
    <dgm:cxn modelId="{3D58863A-8921-4AB0-B4A6-1A8103AC8E9E}" type="presParOf" srcId="{AA5B3508-B9B6-4D07-9BDD-7B266A1AB0AF}" destId="{34A34F13-ECF8-4E39-BED8-C5FD1596F94B}" srcOrd="0" destOrd="0" presId="urn:microsoft.com/office/officeart/2005/8/layout/hierarchy1"/>
    <dgm:cxn modelId="{C03ED1FE-9144-466E-9CBE-C0D4FBCE5214}" type="presParOf" srcId="{AA5B3508-B9B6-4D07-9BDD-7B266A1AB0AF}" destId="{EC7DAD56-165D-47E5-AC64-E956754E9B2B}" srcOrd="1" destOrd="0" presId="urn:microsoft.com/office/officeart/2005/8/layout/hierarchy1"/>
    <dgm:cxn modelId="{79CB5B6B-763B-4604-A376-4C61FB7910CC}" type="presParOf" srcId="{59CC3115-355C-4E6E-9292-C184A23E488C}" destId="{FB0C965C-3987-417E-A8A1-6800A6825DD7}" srcOrd="1" destOrd="0" presId="urn:microsoft.com/office/officeart/2005/8/layout/hierarchy1"/>
    <dgm:cxn modelId="{CFB4D303-B4E8-7D40-B39E-0AACAFAB5ACB}" type="presParOf" srcId="{C34F3D25-C292-5F4E-A8FB-FEBADE7930A1}" destId="{BE448C16-CCC9-CC43-A8C6-C2D104553C59}" srcOrd="3" destOrd="0" presId="urn:microsoft.com/office/officeart/2005/8/layout/hierarchy1"/>
    <dgm:cxn modelId="{5953C087-CA50-4E45-A8F6-D58894B5D920}" type="presParOf" srcId="{BE448C16-CCC9-CC43-A8C6-C2D104553C59}" destId="{D75E3B24-7378-E24B-B0C9-750676D4F3EA}" srcOrd="0" destOrd="0" presId="urn:microsoft.com/office/officeart/2005/8/layout/hierarchy1"/>
    <dgm:cxn modelId="{6944FC8B-7894-7340-A3AE-A839E4087C1E}" type="presParOf" srcId="{D75E3B24-7378-E24B-B0C9-750676D4F3EA}" destId="{B8C1B4E2-4284-DE4F-AAE3-08E2FB0F707A}" srcOrd="0" destOrd="0" presId="urn:microsoft.com/office/officeart/2005/8/layout/hierarchy1"/>
    <dgm:cxn modelId="{2B302F42-15A7-5144-9B51-F60C6D9FAED0}" type="presParOf" srcId="{D75E3B24-7378-E24B-B0C9-750676D4F3EA}" destId="{718B069E-A5B6-9D47-A1CC-0861EC892310}" srcOrd="1" destOrd="0" presId="urn:microsoft.com/office/officeart/2005/8/layout/hierarchy1"/>
    <dgm:cxn modelId="{7A45AE47-91A4-9149-AA87-8D22256E4EF0}" type="presParOf" srcId="{BE448C16-CCC9-CC43-A8C6-C2D104553C59}" destId="{A22CCD10-66EC-E54A-9F2E-BF8F5C8B48F3}" srcOrd="1" destOrd="0" presId="urn:microsoft.com/office/officeart/2005/8/layout/hierarchy1"/>
    <dgm:cxn modelId="{03787099-665A-3B49-B671-D5C7FD6DE929}" type="presParOf" srcId="{C34F3D25-C292-5F4E-A8FB-FEBADE7930A1}" destId="{FE786AEA-0E78-5A4D-85DD-37819A37C2DB}" srcOrd="4" destOrd="0" presId="urn:microsoft.com/office/officeart/2005/8/layout/hierarchy1"/>
    <dgm:cxn modelId="{DB538D53-5B85-5640-872A-8366E320A465}" type="presParOf" srcId="{FE786AEA-0E78-5A4D-85DD-37819A37C2DB}" destId="{D462DAE2-5DD5-6842-BEBB-0B89BA0ACB7F}" srcOrd="0" destOrd="0" presId="urn:microsoft.com/office/officeart/2005/8/layout/hierarchy1"/>
    <dgm:cxn modelId="{54C6F029-71C2-7B49-BA87-9551946EDFEE}" type="presParOf" srcId="{D462DAE2-5DD5-6842-BEBB-0B89BA0ACB7F}" destId="{0F7FA686-5D4A-2042-A240-91B15D05AF39}" srcOrd="0" destOrd="0" presId="urn:microsoft.com/office/officeart/2005/8/layout/hierarchy1"/>
    <dgm:cxn modelId="{8A6D4A83-8454-B042-857E-71ED0555B70B}" type="presParOf" srcId="{D462DAE2-5DD5-6842-BEBB-0B89BA0ACB7F}" destId="{6AC065F9-03E6-FA47-A942-207F1129DAE3}" srcOrd="1" destOrd="0" presId="urn:microsoft.com/office/officeart/2005/8/layout/hierarchy1"/>
    <dgm:cxn modelId="{0D73BD3E-7AEA-1843-ACF5-E22C680F53B4}" type="presParOf" srcId="{FE786AEA-0E78-5A4D-85DD-37819A37C2DB}" destId="{14F39F48-91BF-C440-90FE-5AFD148EFFE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C85BA3A-A112-4160-816C-4BD32D5C9B2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085E03E-CAF3-44A0-AE27-6CDD369F9DF6}">
      <dgm:prSet/>
      <dgm:spPr/>
      <dgm:t>
        <a:bodyPr/>
        <a:lstStyle/>
        <a:p>
          <a:r>
            <a:rPr lang="en-US" baseline="0" dirty="0"/>
            <a:t>1. Radical acceptance</a:t>
          </a:r>
          <a:endParaRPr lang="en-US" dirty="0"/>
        </a:p>
      </dgm:t>
    </dgm:pt>
    <dgm:pt modelId="{50908F7B-B883-425B-A6E0-2D696C1EB0D4}" type="parTrans" cxnId="{DA29D789-0001-4C51-9A91-44102351F4A5}">
      <dgm:prSet/>
      <dgm:spPr/>
      <dgm:t>
        <a:bodyPr/>
        <a:lstStyle/>
        <a:p>
          <a:endParaRPr lang="en-US"/>
        </a:p>
      </dgm:t>
    </dgm:pt>
    <dgm:pt modelId="{84FD5C96-30DD-4310-87EF-8245BA1E452E}" type="sibTrans" cxnId="{DA29D789-0001-4C51-9A91-44102351F4A5}">
      <dgm:prSet/>
      <dgm:spPr/>
      <dgm:t>
        <a:bodyPr/>
        <a:lstStyle/>
        <a:p>
          <a:endParaRPr lang="en-US"/>
        </a:p>
      </dgm:t>
    </dgm:pt>
    <dgm:pt modelId="{582981A0-C06A-41C9-8E97-55954DEB817B}">
      <dgm:prSet/>
      <dgm:spPr/>
      <dgm:t>
        <a:bodyPr/>
        <a:lstStyle/>
        <a:p>
          <a:r>
            <a:rPr lang="en-US" baseline="0" dirty="0"/>
            <a:t>2. Distraction</a:t>
          </a:r>
          <a:endParaRPr lang="en-US" dirty="0"/>
        </a:p>
      </dgm:t>
    </dgm:pt>
    <dgm:pt modelId="{7ED46CC2-C192-452B-8CB3-303BCB56D367}" type="parTrans" cxnId="{891B3F10-86BA-4B76-9DDA-BEF770002998}">
      <dgm:prSet/>
      <dgm:spPr/>
      <dgm:t>
        <a:bodyPr/>
        <a:lstStyle/>
        <a:p>
          <a:endParaRPr lang="en-US"/>
        </a:p>
      </dgm:t>
    </dgm:pt>
    <dgm:pt modelId="{DCF71C3E-FF4A-4549-B3DC-1A4EDFFE9CEA}" type="sibTrans" cxnId="{891B3F10-86BA-4B76-9DDA-BEF770002998}">
      <dgm:prSet/>
      <dgm:spPr/>
      <dgm:t>
        <a:bodyPr/>
        <a:lstStyle/>
        <a:p>
          <a:endParaRPr lang="en-US"/>
        </a:p>
      </dgm:t>
    </dgm:pt>
    <dgm:pt modelId="{F698CE5C-536F-445A-A56D-E8410E3B1572}">
      <dgm:prSet/>
      <dgm:spPr/>
      <dgm:t>
        <a:bodyPr/>
        <a:lstStyle/>
        <a:p>
          <a:r>
            <a:rPr lang="en-US" baseline="0" dirty="0">
              <a:solidFill>
                <a:schemeClr val="accent3"/>
              </a:solidFill>
            </a:rPr>
            <a:t>4. Relax and Self Soothe</a:t>
          </a:r>
          <a:endParaRPr lang="en-US" dirty="0">
            <a:solidFill>
              <a:schemeClr val="accent3"/>
            </a:solidFill>
          </a:endParaRPr>
        </a:p>
      </dgm:t>
    </dgm:pt>
    <dgm:pt modelId="{7ECC4B67-CFCF-4191-9575-27EC1C92B7A1}" type="parTrans" cxnId="{27BA1A8E-96D0-4414-8EDD-BAEF407A32C9}">
      <dgm:prSet/>
      <dgm:spPr/>
      <dgm:t>
        <a:bodyPr/>
        <a:lstStyle/>
        <a:p>
          <a:endParaRPr lang="en-US"/>
        </a:p>
      </dgm:t>
    </dgm:pt>
    <dgm:pt modelId="{E1083429-1965-445A-993A-553D338667F5}" type="sibTrans" cxnId="{27BA1A8E-96D0-4414-8EDD-BAEF407A32C9}">
      <dgm:prSet/>
      <dgm:spPr/>
      <dgm:t>
        <a:bodyPr/>
        <a:lstStyle/>
        <a:p>
          <a:endParaRPr lang="en-US"/>
        </a:p>
      </dgm:t>
    </dgm:pt>
    <dgm:pt modelId="{3973CE4E-D46E-4163-BAD7-73D1077A388C}">
      <dgm:prSet/>
      <dgm:spPr/>
      <dgm:t>
        <a:bodyPr/>
        <a:lstStyle/>
        <a:p>
          <a:r>
            <a:rPr lang="en-US" baseline="0" dirty="0"/>
            <a:t>5. Create a relaxation Plan</a:t>
          </a:r>
          <a:endParaRPr lang="en-US" dirty="0"/>
        </a:p>
      </dgm:t>
    </dgm:pt>
    <dgm:pt modelId="{46222771-5C81-4A34-8EB9-470CD14FA129}" type="parTrans" cxnId="{BE208934-93A4-4FF5-A471-A42A49D3E9B8}">
      <dgm:prSet/>
      <dgm:spPr/>
      <dgm:t>
        <a:bodyPr/>
        <a:lstStyle/>
        <a:p>
          <a:endParaRPr lang="en-US"/>
        </a:p>
      </dgm:t>
    </dgm:pt>
    <dgm:pt modelId="{C31524D0-CC35-4ECE-9A0F-BEA5924F2094}" type="sibTrans" cxnId="{BE208934-93A4-4FF5-A471-A42A49D3E9B8}">
      <dgm:prSet/>
      <dgm:spPr/>
      <dgm:t>
        <a:bodyPr/>
        <a:lstStyle/>
        <a:p>
          <a:endParaRPr lang="en-US"/>
        </a:p>
      </dgm:t>
    </dgm:pt>
    <dgm:pt modelId="{1FC74DF0-A1C3-4D9A-AD43-5A4AD3D7B462}">
      <dgm:prSet/>
      <dgm:spPr/>
      <dgm:t>
        <a:bodyPr/>
        <a:lstStyle/>
        <a:p>
          <a:r>
            <a:rPr lang="en-US" dirty="0"/>
            <a:t>3.Create a distraction plan</a:t>
          </a:r>
        </a:p>
      </dgm:t>
    </dgm:pt>
    <dgm:pt modelId="{0F8C1319-5CA6-49AB-ACC9-0064E357309C}" type="parTrans" cxnId="{A4DB101D-E455-44CC-9AD7-A04A8A5D5564}">
      <dgm:prSet/>
      <dgm:spPr/>
      <dgm:t>
        <a:bodyPr/>
        <a:lstStyle/>
        <a:p>
          <a:endParaRPr lang="en-CA"/>
        </a:p>
      </dgm:t>
    </dgm:pt>
    <dgm:pt modelId="{B23D94C7-4537-4014-8E7A-E9DCA9F25BE3}" type="sibTrans" cxnId="{A4DB101D-E455-44CC-9AD7-A04A8A5D5564}">
      <dgm:prSet/>
      <dgm:spPr/>
      <dgm:t>
        <a:bodyPr/>
        <a:lstStyle/>
        <a:p>
          <a:endParaRPr lang="en-CA"/>
        </a:p>
      </dgm:t>
    </dgm:pt>
    <dgm:pt modelId="{C34F3D25-C292-5F4E-A8FB-FEBADE7930A1}" type="pres">
      <dgm:prSet presAssocID="{CC85BA3A-A112-4160-816C-4BD32D5C9B22}" presName="hierChild1" presStyleCnt="0">
        <dgm:presLayoutVars>
          <dgm:chPref val="1"/>
          <dgm:dir/>
          <dgm:animOne val="branch"/>
          <dgm:animLvl val="lvl"/>
          <dgm:resizeHandles/>
        </dgm:presLayoutVars>
      </dgm:prSet>
      <dgm:spPr/>
    </dgm:pt>
    <dgm:pt modelId="{8072DDA8-1888-2241-84D7-A050B9C924A3}" type="pres">
      <dgm:prSet presAssocID="{9085E03E-CAF3-44A0-AE27-6CDD369F9DF6}" presName="hierRoot1" presStyleCnt="0"/>
      <dgm:spPr/>
    </dgm:pt>
    <dgm:pt modelId="{F8E90E31-2262-824C-A459-2759854473FD}" type="pres">
      <dgm:prSet presAssocID="{9085E03E-CAF3-44A0-AE27-6CDD369F9DF6}" presName="composite" presStyleCnt="0"/>
      <dgm:spPr/>
    </dgm:pt>
    <dgm:pt modelId="{37575E45-D223-2C47-A828-1267E52F8DD1}" type="pres">
      <dgm:prSet presAssocID="{9085E03E-CAF3-44A0-AE27-6CDD369F9DF6}" presName="background" presStyleLbl="node0" presStyleIdx="0" presStyleCnt="5"/>
      <dgm:spPr/>
    </dgm:pt>
    <dgm:pt modelId="{48566242-1983-174A-B400-47802D202615}" type="pres">
      <dgm:prSet presAssocID="{9085E03E-CAF3-44A0-AE27-6CDD369F9DF6}" presName="text" presStyleLbl="fgAcc0" presStyleIdx="0" presStyleCnt="5">
        <dgm:presLayoutVars>
          <dgm:chPref val="3"/>
        </dgm:presLayoutVars>
      </dgm:prSet>
      <dgm:spPr/>
    </dgm:pt>
    <dgm:pt modelId="{1467BE14-CB99-E849-B3BC-4770D3A955F9}" type="pres">
      <dgm:prSet presAssocID="{9085E03E-CAF3-44A0-AE27-6CDD369F9DF6}" presName="hierChild2" presStyleCnt="0"/>
      <dgm:spPr/>
    </dgm:pt>
    <dgm:pt modelId="{9498EDF6-5972-8847-AB10-5B9F01FDA8B6}" type="pres">
      <dgm:prSet presAssocID="{582981A0-C06A-41C9-8E97-55954DEB817B}" presName="hierRoot1" presStyleCnt="0"/>
      <dgm:spPr/>
    </dgm:pt>
    <dgm:pt modelId="{642850A0-BF68-2042-A8ED-F85CCCFFEA14}" type="pres">
      <dgm:prSet presAssocID="{582981A0-C06A-41C9-8E97-55954DEB817B}" presName="composite" presStyleCnt="0"/>
      <dgm:spPr/>
    </dgm:pt>
    <dgm:pt modelId="{CD2C0AF4-9DE3-B041-A773-6E8796193983}" type="pres">
      <dgm:prSet presAssocID="{582981A0-C06A-41C9-8E97-55954DEB817B}" presName="background" presStyleLbl="node0" presStyleIdx="1" presStyleCnt="5"/>
      <dgm:spPr/>
    </dgm:pt>
    <dgm:pt modelId="{5E92CA4F-7259-CF48-9FBD-C3F7AC2CF83A}" type="pres">
      <dgm:prSet presAssocID="{582981A0-C06A-41C9-8E97-55954DEB817B}" presName="text" presStyleLbl="fgAcc0" presStyleIdx="1" presStyleCnt="5">
        <dgm:presLayoutVars>
          <dgm:chPref val="3"/>
        </dgm:presLayoutVars>
      </dgm:prSet>
      <dgm:spPr/>
    </dgm:pt>
    <dgm:pt modelId="{372B4C2A-F35F-1942-86A6-A0878267E12B}" type="pres">
      <dgm:prSet presAssocID="{582981A0-C06A-41C9-8E97-55954DEB817B}" presName="hierChild2" presStyleCnt="0"/>
      <dgm:spPr/>
    </dgm:pt>
    <dgm:pt modelId="{59CC3115-355C-4E6E-9292-C184A23E488C}" type="pres">
      <dgm:prSet presAssocID="{1FC74DF0-A1C3-4D9A-AD43-5A4AD3D7B462}" presName="hierRoot1" presStyleCnt="0"/>
      <dgm:spPr/>
    </dgm:pt>
    <dgm:pt modelId="{AA5B3508-B9B6-4D07-9BDD-7B266A1AB0AF}" type="pres">
      <dgm:prSet presAssocID="{1FC74DF0-A1C3-4D9A-AD43-5A4AD3D7B462}" presName="composite" presStyleCnt="0"/>
      <dgm:spPr/>
    </dgm:pt>
    <dgm:pt modelId="{34A34F13-ECF8-4E39-BED8-C5FD1596F94B}" type="pres">
      <dgm:prSet presAssocID="{1FC74DF0-A1C3-4D9A-AD43-5A4AD3D7B462}" presName="background" presStyleLbl="node0" presStyleIdx="2" presStyleCnt="5"/>
      <dgm:spPr/>
    </dgm:pt>
    <dgm:pt modelId="{EC7DAD56-165D-47E5-AC64-E956754E9B2B}" type="pres">
      <dgm:prSet presAssocID="{1FC74DF0-A1C3-4D9A-AD43-5A4AD3D7B462}" presName="text" presStyleLbl="fgAcc0" presStyleIdx="2" presStyleCnt="5">
        <dgm:presLayoutVars>
          <dgm:chPref val="3"/>
        </dgm:presLayoutVars>
      </dgm:prSet>
      <dgm:spPr/>
    </dgm:pt>
    <dgm:pt modelId="{FB0C965C-3987-417E-A8A1-6800A6825DD7}" type="pres">
      <dgm:prSet presAssocID="{1FC74DF0-A1C3-4D9A-AD43-5A4AD3D7B462}" presName="hierChild2" presStyleCnt="0"/>
      <dgm:spPr/>
    </dgm:pt>
    <dgm:pt modelId="{BE448C16-CCC9-CC43-A8C6-C2D104553C59}" type="pres">
      <dgm:prSet presAssocID="{F698CE5C-536F-445A-A56D-E8410E3B1572}" presName="hierRoot1" presStyleCnt="0"/>
      <dgm:spPr/>
    </dgm:pt>
    <dgm:pt modelId="{D75E3B24-7378-E24B-B0C9-750676D4F3EA}" type="pres">
      <dgm:prSet presAssocID="{F698CE5C-536F-445A-A56D-E8410E3B1572}" presName="composite" presStyleCnt="0"/>
      <dgm:spPr/>
    </dgm:pt>
    <dgm:pt modelId="{B8C1B4E2-4284-DE4F-AAE3-08E2FB0F707A}" type="pres">
      <dgm:prSet presAssocID="{F698CE5C-536F-445A-A56D-E8410E3B1572}" presName="background" presStyleLbl="node0" presStyleIdx="3" presStyleCnt="5"/>
      <dgm:spPr/>
    </dgm:pt>
    <dgm:pt modelId="{718B069E-A5B6-9D47-A1CC-0861EC892310}" type="pres">
      <dgm:prSet presAssocID="{F698CE5C-536F-445A-A56D-E8410E3B1572}" presName="text" presStyleLbl="fgAcc0" presStyleIdx="3" presStyleCnt="5" custScaleX="128879" custScaleY="178194">
        <dgm:presLayoutVars>
          <dgm:chPref val="3"/>
        </dgm:presLayoutVars>
      </dgm:prSet>
      <dgm:spPr/>
    </dgm:pt>
    <dgm:pt modelId="{A22CCD10-66EC-E54A-9F2E-BF8F5C8B48F3}" type="pres">
      <dgm:prSet presAssocID="{F698CE5C-536F-445A-A56D-E8410E3B1572}" presName="hierChild2" presStyleCnt="0"/>
      <dgm:spPr/>
    </dgm:pt>
    <dgm:pt modelId="{FE786AEA-0E78-5A4D-85DD-37819A37C2DB}" type="pres">
      <dgm:prSet presAssocID="{3973CE4E-D46E-4163-BAD7-73D1077A388C}" presName="hierRoot1" presStyleCnt="0"/>
      <dgm:spPr/>
    </dgm:pt>
    <dgm:pt modelId="{D462DAE2-5DD5-6842-BEBB-0B89BA0ACB7F}" type="pres">
      <dgm:prSet presAssocID="{3973CE4E-D46E-4163-BAD7-73D1077A388C}" presName="composite" presStyleCnt="0"/>
      <dgm:spPr/>
    </dgm:pt>
    <dgm:pt modelId="{0F7FA686-5D4A-2042-A240-91B15D05AF39}" type="pres">
      <dgm:prSet presAssocID="{3973CE4E-D46E-4163-BAD7-73D1077A388C}" presName="background" presStyleLbl="node0" presStyleIdx="4" presStyleCnt="5"/>
      <dgm:spPr/>
    </dgm:pt>
    <dgm:pt modelId="{6AC065F9-03E6-FA47-A942-207F1129DAE3}" type="pres">
      <dgm:prSet presAssocID="{3973CE4E-D46E-4163-BAD7-73D1077A388C}" presName="text" presStyleLbl="fgAcc0" presStyleIdx="4" presStyleCnt="5">
        <dgm:presLayoutVars>
          <dgm:chPref val="3"/>
        </dgm:presLayoutVars>
      </dgm:prSet>
      <dgm:spPr/>
    </dgm:pt>
    <dgm:pt modelId="{14F39F48-91BF-C440-90FE-5AFD148EFFED}" type="pres">
      <dgm:prSet presAssocID="{3973CE4E-D46E-4163-BAD7-73D1077A388C}" presName="hierChild2" presStyleCnt="0"/>
      <dgm:spPr/>
    </dgm:pt>
  </dgm:ptLst>
  <dgm:cxnLst>
    <dgm:cxn modelId="{A09D5707-B436-46AC-B9A4-1FE6A5BE5081}" type="presOf" srcId="{1FC74DF0-A1C3-4D9A-AD43-5A4AD3D7B462}" destId="{EC7DAD56-165D-47E5-AC64-E956754E9B2B}" srcOrd="0" destOrd="0" presId="urn:microsoft.com/office/officeart/2005/8/layout/hierarchy1"/>
    <dgm:cxn modelId="{891B3F10-86BA-4B76-9DDA-BEF770002998}" srcId="{CC85BA3A-A112-4160-816C-4BD32D5C9B22}" destId="{582981A0-C06A-41C9-8E97-55954DEB817B}" srcOrd="1" destOrd="0" parTransId="{7ED46CC2-C192-452B-8CB3-303BCB56D367}" sibTransId="{DCF71C3E-FF4A-4549-B3DC-1A4EDFFE9CEA}"/>
    <dgm:cxn modelId="{A4DB101D-E455-44CC-9AD7-A04A8A5D5564}" srcId="{CC85BA3A-A112-4160-816C-4BD32D5C9B22}" destId="{1FC74DF0-A1C3-4D9A-AD43-5A4AD3D7B462}" srcOrd="2" destOrd="0" parTransId="{0F8C1319-5CA6-49AB-ACC9-0064E357309C}" sibTransId="{B23D94C7-4537-4014-8E7A-E9DCA9F25BE3}"/>
    <dgm:cxn modelId="{BE208934-93A4-4FF5-A471-A42A49D3E9B8}" srcId="{CC85BA3A-A112-4160-816C-4BD32D5C9B22}" destId="{3973CE4E-D46E-4163-BAD7-73D1077A388C}" srcOrd="4" destOrd="0" parTransId="{46222771-5C81-4A34-8EB9-470CD14FA129}" sibTransId="{C31524D0-CC35-4ECE-9A0F-BEA5924F2094}"/>
    <dgm:cxn modelId="{13F0A363-59F1-9347-BB89-AB067031B024}" type="presOf" srcId="{3973CE4E-D46E-4163-BAD7-73D1077A388C}" destId="{6AC065F9-03E6-FA47-A942-207F1129DAE3}" srcOrd="0" destOrd="0" presId="urn:microsoft.com/office/officeart/2005/8/layout/hierarchy1"/>
    <dgm:cxn modelId="{D80ABD67-4A28-5F4D-8FB2-302AF5C4749C}" type="presOf" srcId="{582981A0-C06A-41C9-8E97-55954DEB817B}" destId="{5E92CA4F-7259-CF48-9FBD-C3F7AC2CF83A}" srcOrd="0" destOrd="0" presId="urn:microsoft.com/office/officeart/2005/8/layout/hierarchy1"/>
    <dgm:cxn modelId="{D914D748-5220-F146-B174-D51365E53C71}" type="presOf" srcId="{CC85BA3A-A112-4160-816C-4BD32D5C9B22}" destId="{C34F3D25-C292-5F4E-A8FB-FEBADE7930A1}" srcOrd="0" destOrd="0" presId="urn:microsoft.com/office/officeart/2005/8/layout/hierarchy1"/>
    <dgm:cxn modelId="{DA29D789-0001-4C51-9A91-44102351F4A5}" srcId="{CC85BA3A-A112-4160-816C-4BD32D5C9B22}" destId="{9085E03E-CAF3-44A0-AE27-6CDD369F9DF6}" srcOrd="0" destOrd="0" parTransId="{50908F7B-B883-425B-A6E0-2D696C1EB0D4}" sibTransId="{84FD5C96-30DD-4310-87EF-8245BA1E452E}"/>
    <dgm:cxn modelId="{27BA1A8E-96D0-4414-8EDD-BAEF407A32C9}" srcId="{CC85BA3A-A112-4160-816C-4BD32D5C9B22}" destId="{F698CE5C-536F-445A-A56D-E8410E3B1572}" srcOrd="3" destOrd="0" parTransId="{7ECC4B67-CFCF-4191-9575-27EC1C92B7A1}" sibTransId="{E1083429-1965-445A-993A-553D338667F5}"/>
    <dgm:cxn modelId="{ABD7529A-987F-1D40-92AD-CE11D6EAE858}" type="presOf" srcId="{F698CE5C-536F-445A-A56D-E8410E3B1572}" destId="{718B069E-A5B6-9D47-A1CC-0861EC892310}" srcOrd="0" destOrd="0" presId="urn:microsoft.com/office/officeart/2005/8/layout/hierarchy1"/>
    <dgm:cxn modelId="{D0FE5BF7-E9CB-CB43-A684-A6CD81252EC9}" type="presOf" srcId="{9085E03E-CAF3-44A0-AE27-6CDD369F9DF6}" destId="{48566242-1983-174A-B400-47802D202615}" srcOrd="0" destOrd="0" presId="urn:microsoft.com/office/officeart/2005/8/layout/hierarchy1"/>
    <dgm:cxn modelId="{885FEC5B-BD5F-5E46-AF4B-8F5EE4DEB820}" type="presParOf" srcId="{C34F3D25-C292-5F4E-A8FB-FEBADE7930A1}" destId="{8072DDA8-1888-2241-84D7-A050B9C924A3}" srcOrd="0" destOrd="0" presId="urn:microsoft.com/office/officeart/2005/8/layout/hierarchy1"/>
    <dgm:cxn modelId="{6DDAEC6B-CCBE-DE47-9F71-967DF28727E2}" type="presParOf" srcId="{8072DDA8-1888-2241-84D7-A050B9C924A3}" destId="{F8E90E31-2262-824C-A459-2759854473FD}" srcOrd="0" destOrd="0" presId="urn:microsoft.com/office/officeart/2005/8/layout/hierarchy1"/>
    <dgm:cxn modelId="{895DA8FD-4402-7644-BB21-864BED9A532C}" type="presParOf" srcId="{F8E90E31-2262-824C-A459-2759854473FD}" destId="{37575E45-D223-2C47-A828-1267E52F8DD1}" srcOrd="0" destOrd="0" presId="urn:microsoft.com/office/officeart/2005/8/layout/hierarchy1"/>
    <dgm:cxn modelId="{54753E15-8887-2940-ACF6-E181E0DBFC70}" type="presParOf" srcId="{F8E90E31-2262-824C-A459-2759854473FD}" destId="{48566242-1983-174A-B400-47802D202615}" srcOrd="1" destOrd="0" presId="urn:microsoft.com/office/officeart/2005/8/layout/hierarchy1"/>
    <dgm:cxn modelId="{96219C97-1BF5-D24C-AFEB-AB4E8081E5FC}" type="presParOf" srcId="{8072DDA8-1888-2241-84D7-A050B9C924A3}" destId="{1467BE14-CB99-E849-B3BC-4770D3A955F9}" srcOrd="1" destOrd="0" presId="urn:microsoft.com/office/officeart/2005/8/layout/hierarchy1"/>
    <dgm:cxn modelId="{FED30039-5A70-DD4B-B528-3468670331F9}" type="presParOf" srcId="{C34F3D25-C292-5F4E-A8FB-FEBADE7930A1}" destId="{9498EDF6-5972-8847-AB10-5B9F01FDA8B6}" srcOrd="1" destOrd="0" presId="urn:microsoft.com/office/officeart/2005/8/layout/hierarchy1"/>
    <dgm:cxn modelId="{E18CDE6F-3261-1D49-8657-AF219037949E}" type="presParOf" srcId="{9498EDF6-5972-8847-AB10-5B9F01FDA8B6}" destId="{642850A0-BF68-2042-A8ED-F85CCCFFEA14}" srcOrd="0" destOrd="0" presId="urn:microsoft.com/office/officeart/2005/8/layout/hierarchy1"/>
    <dgm:cxn modelId="{E9AA5F6C-B0AE-9540-A998-187D86BFB11D}" type="presParOf" srcId="{642850A0-BF68-2042-A8ED-F85CCCFFEA14}" destId="{CD2C0AF4-9DE3-B041-A773-6E8796193983}" srcOrd="0" destOrd="0" presId="urn:microsoft.com/office/officeart/2005/8/layout/hierarchy1"/>
    <dgm:cxn modelId="{3CF1742A-5C7C-C141-9387-C835F9F15C10}" type="presParOf" srcId="{642850A0-BF68-2042-A8ED-F85CCCFFEA14}" destId="{5E92CA4F-7259-CF48-9FBD-C3F7AC2CF83A}" srcOrd="1" destOrd="0" presId="urn:microsoft.com/office/officeart/2005/8/layout/hierarchy1"/>
    <dgm:cxn modelId="{6FD1D665-5A7B-4347-96E7-AF64CEB03731}" type="presParOf" srcId="{9498EDF6-5972-8847-AB10-5B9F01FDA8B6}" destId="{372B4C2A-F35F-1942-86A6-A0878267E12B}" srcOrd="1" destOrd="0" presId="urn:microsoft.com/office/officeart/2005/8/layout/hierarchy1"/>
    <dgm:cxn modelId="{3B23CAF6-C5C8-48C0-8533-BE24C0705098}" type="presParOf" srcId="{C34F3D25-C292-5F4E-A8FB-FEBADE7930A1}" destId="{59CC3115-355C-4E6E-9292-C184A23E488C}" srcOrd="2" destOrd="0" presId="urn:microsoft.com/office/officeart/2005/8/layout/hierarchy1"/>
    <dgm:cxn modelId="{5ACDDF97-6382-4C66-B9E1-7F2BBE3480D0}" type="presParOf" srcId="{59CC3115-355C-4E6E-9292-C184A23E488C}" destId="{AA5B3508-B9B6-4D07-9BDD-7B266A1AB0AF}" srcOrd="0" destOrd="0" presId="urn:microsoft.com/office/officeart/2005/8/layout/hierarchy1"/>
    <dgm:cxn modelId="{3D58863A-8921-4AB0-B4A6-1A8103AC8E9E}" type="presParOf" srcId="{AA5B3508-B9B6-4D07-9BDD-7B266A1AB0AF}" destId="{34A34F13-ECF8-4E39-BED8-C5FD1596F94B}" srcOrd="0" destOrd="0" presId="urn:microsoft.com/office/officeart/2005/8/layout/hierarchy1"/>
    <dgm:cxn modelId="{C03ED1FE-9144-466E-9CBE-C0D4FBCE5214}" type="presParOf" srcId="{AA5B3508-B9B6-4D07-9BDD-7B266A1AB0AF}" destId="{EC7DAD56-165D-47E5-AC64-E956754E9B2B}" srcOrd="1" destOrd="0" presId="urn:microsoft.com/office/officeart/2005/8/layout/hierarchy1"/>
    <dgm:cxn modelId="{79CB5B6B-763B-4604-A376-4C61FB7910CC}" type="presParOf" srcId="{59CC3115-355C-4E6E-9292-C184A23E488C}" destId="{FB0C965C-3987-417E-A8A1-6800A6825DD7}" srcOrd="1" destOrd="0" presId="urn:microsoft.com/office/officeart/2005/8/layout/hierarchy1"/>
    <dgm:cxn modelId="{CFB4D303-B4E8-7D40-B39E-0AACAFAB5ACB}" type="presParOf" srcId="{C34F3D25-C292-5F4E-A8FB-FEBADE7930A1}" destId="{BE448C16-CCC9-CC43-A8C6-C2D104553C59}" srcOrd="3" destOrd="0" presId="urn:microsoft.com/office/officeart/2005/8/layout/hierarchy1"/>
    <dgm:cxn modelId="{5953C087-CA50-4E45-A8F6-D58894B5D920}" type="presParOf" srcId="{BE448C16-CCC9-CC43-A8C6-C2D104553C59}" destId="{D75E3B24-7378-E24B-B0C9-750676D4F3EA}" srcOrd="0" destOrd="0" presId="urn:microsoft.com/office/officeart/2005/8/layout/hierarchy1"/>
    <dgm:cxn modelId="{6944FC8B-7894-7340-A3AE-A839E4087C1E}" type="presParOf" srcId="{D75E3B24-7378-E24B-B0C9-750676D4F3EA}" destId="{B8C1B4E2-4284-DE4F-AAE3-08E2FB0F707A}" srcOrd="0" destOrd="0" presId="urn:microsoft.com/office/officeart/2005/8/layout/hierarchy1"/>
    <dgm:cxn modelId="{2B302F42-15A7-5144-9B51-F60C6D9FAED0}" type="presParOf" srcId="{D75E3B24-7378-E24B-B0C9-750676D4F3EA}" destId="{718B069E-A5B6-9D47-A1CC-0861EC892310}" srcOrd="1" destOrd="0" presId="urn:microsoft.com/office/officeart/2005/8/layout/hierarchy1"/>
    <dgm:cxn modelId="{7A45AE47-91A4-9149-AA87-8D22256E4EF0}" type="presParOf" srcId="{BE448C16-CCC9-CC43-A8C6-C2D104553C59}" destId="{A22CCD10-66EC-E54A-9F2E-BF8F5C8B48F3}" srcOrd="1" destOrd="0" presId="urn:microsoft.com/office/officeart/2005/8/layout/hierarchy1"/>
    <dgm:cxn modelId="{03787099-665A-3B49-B671-D5C7FD6DE929}" type="presParOf" srcId="{C34F3D25-C292-5F4E-A8FB-FEBADE7930A1}" destId="{FE786AEA-0E78-5A4D-85DD-37819A37C2DB}" srcOrd="4" destOrd="0" presId="urn:microsoft.com/office/officeart/2005/8/layout/hierarchy1"/>
    <dgm:cxn modelId="{DB538D53-5B85-5640-872A-8366E320A465}" type="presParOf" srcId="{FE786AEA-0E78-5A4D-85DD-37819A37C2DB}" destId="{D462DAE2-5DD5-6842-BEBB-0B89BA0ACB7F}" srcOrd="0" destOrd="0" presId="urn:microsoft.com/office/officeart/2005/8/layout/hierarchy1"/>
    <dgm:cxn modelId="{54C6F029-71C2-7B49-BA87-9551946EDFEE}" type="presParOf" srcId="{D462DAE2-5DD5-6842-BEBB-0B89BA0ACB7F}" destId="{0F7FA686-5D4A-2042-A240-91B15D05AF39}" srcOrd="0" destOrd="0" presId="urn:microsoft.com/office/officeart/2005/8/layout/hierarchy1"/>
    <dgm:cxn modelId="{8A6D4A83-8454-B042-857E-71ED0555B70B}" type="presParOf" srcId="{D462DAE2-5DD5-6842-BEBB-0B89BA0ACB7F}" destId="{6AC065F9-03E6-FA47-A942-207F1129DAE3}" srcOrd="1" destOrd="0" presId="urn:microsoft.com/office/officeart/2005/8/layout/hierarchy1"/>
    <dgm:cxn modelId="{0D73BD3E-7AEA-1843-ACF5-E22C680F53B4}" type="presParOf" srcId="{FE786AEA-0E78-5A4D-85DD-37819A37C2DB}" destId="{14F39F48-91BF-C440-90FE-5AFD148EFFE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C85BA3A-A112-4160-816C-4BD32D5C9B2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085E03E-CAF3-44A0-AE27-6CDD369F9DF6}">
      <dgm:prSet/>
      <dgm:spPr/>
      <dgm:t>
        <a:bodyPr/>
        <a:lstStyle/>
        <a:p>
          <a:r>
            <a:rPr lang="en-US" baseline="0" dirty="0"/>
            <a:t>1. Radical acceptance</a:t>
          </a:r>
          <a:endParaRPr lang="en-US" dirty="0"/>
        </a:p>
      </dgm:t>
    </dgm:pt>
    <dgm:pt modelId="{50908F7B-B883-425B-A6E0-2D696C1EB0D4}" type="parTrans" cxnId="{DA29D789-0001-4C51-9A91-44102351F4A5}">
      <dgm:prSet/>
      <dgm:spPr/>
      <dgm:t>
        <a:bodyPr/>
        <a:lstStyle/>
        <a:p>
          <a:endParaRPr lang="en-US"/>
        </a:p>
      </dgm:t>
    </dgm:pt>
    <dgm:pt modelId="{84FD5C96-30DD-4310-87EF-8245BA1E452E}" type="sibTrans" cxnId="{DA29D789-0001-4C51-9A91-44102351F4A5}">
      <dgm:prSet/>
      <dgm:spPr/>
      <dgm:t>
        <a:bodyPr/>
        <a:lstStyle/>
        <a:p>
          <a:endParaRPr lang="en-US"/>
        </a:p>
      </dgm:t>
    </dgm:pt>
    <dgm:pt modelId="{582981A0-C06A-41C9-8E97-55954DEB817B}">
      <dgm:prSet/>
      <dgm:spPr/>
      <dgm:t>
        <a:bodyPr/>
        <a:lstStyle/>
        <a:p>
          <a:r>
            <a:rPr lang="en-US" baseline="0" dirty="0"/>
            <a:t>2. Distraction</a:t>
          </a:r>
          <a:endParaRPr lang="en-US" dirty="0"/>
        </a:p>
      </dgm:t>
    </dgm:pt>
    <dgm:pt modelId="{7ED46CC2-C192-452B-8CB3-303BCB56D367}" type="parTrans" cxnId="{891B3F10-86BA-4B76-9DDA-BEF770002998}">
      <dgm:prSet/>
      <dgm:spPr/>
      <dgm:t>
        <a:bodyPr/>
        <a:lstStyle/>
        <a:p>
          <a:endParaRPr lang="en-US"/>
        </a:p>
      </dgm:t>
    </dgm:pt>
    <dgm:pt modelId="{DCF71C3E-FF4A-4549-B3DC-1A4EDFFE9CEA}" type="sibTrans" cxnId="{891B3F10-86BA-4B76-9DDA-BEF770002998}">
      <dgm:prSet/>
      <dgm:spPr/>
      <dgm:t>
        <a:bodyPr/>
        <a:lstStyle/>
        <a:p>
          <a:endParaRPr lang="en-US"/>
        </a:p>
      </dgm:t>
    </dgm:pt>
    <dgm:pt modelId="{F698CE5C-536F-445A-A56D-E8410E3B1572}">
      <dgm:prSet/>
      <dgm:spPr/>
      <dgm:t>
        <a:bodyPr/>
        <a:lstStyle/>
        <a:p>
          <a:r>
            <a:rPr lang="en-US" baseline="0" dirty="0"/>
            <a:t>4. Relax and Self Soothe</a:t>
          </a:r>
          <a:endParaRPr lang="en-US" dirty="0"/>
        </a:p>
      </dgm:t>
    </dgm:pt>
    <dgm:pt modelId="{7ECC4B67-CFCF-4191-9575-27EC1C92B7A1}" type="parTrans" cxnId="{27BA1A8E-96D0-4414-8EDD-BAEF407A32C9}">
      <dgm:prSet/>
      <dgm:spPr/>
      <dgm:t>
        <a:bodyPr/>
        <a:lstStyle/>
        <a:p>
          <a:endParaRPr lang="en-US"/>
        </a:p>
      </dgm:t>
    </dgm:pt>
    <dgm:pt modelId="{E1083429-1965-445A-993A-553D338667F5}" type="sibTrans" cxnId="{27BA1A8E-96D0-4414-8EDD-BAEF407A32C9}">
      <dgm:prSet/>
      <dgm:spPr/>
      <dgm:t>
        <a:bodyPr/>
        <a:lstStyle/>
        <a:p>
          <a:endParaRPr lang="en-US"/>
        </a:p>
      </dgm:t>
    </dgm:pt>
    <dgm:pt modelId="{3973CE4E-D46E-4163-BAD7-73D1077A388C}">
      <dgm:prSet/>
      <dgm:spPr/>
      <dgm:t>
        <a:bodyPr/>
        <a:lstStyle/>
        <a:p>
          <a:r>
            <a:rPr lang="en-US" baseline="0" dirty="0">
              <a:solidFill>
                <a:schemeClr val="accent3"/>
              </a:solidFill>
            </a:rPr>
            <a:t>5. Create a relaxation Plan</a:t>
          </a:r>
          <a:endParaRPr lang="en-US" dirty="0">
            <a:solidFill>
              <a:schemeClr val="accent3"/>
            </a:solidFill>
          </a:endParaRPr>
        </a:p>
      </dgm:t>
    </dgm:pt>
    <dgm:pt modelId="{46222771-5C81-4A34-8EB9-470CD14FA129}" type="parTrans" cxnId="{BE208934-93A4-4FF5-A471-A42A49D3E9B8}">
      <dgm:prSet/>
      <dgm:spPr/>
      <dgm:t>
        <a:bodyPr/>
        <a:lstStyle/>
        <a:p>
          <a:endParaRPr lang="en-US"/>
        </a:p>
      </dgm:t>
    </dgm:pt>
    <dgm:pt modelId="{C31524D0-CC35-4ECE-9A0F-BEA5924F2094}" type="sibTrans" cxnId="{BE208934-93A4-4FF5-A471-A42A49D3E9B8}">
      <dgm:prSet/>
      <dgm:spPr/>
      <dgm:t>
        <a:bodyPr/>
        <a:lstStyle/>
        <a:p>
          <a:endParaRPr lang="en-US"/>
        </a:p>
      </dgm:t>
    </dgm:pt>
    <dgm:pt modelId="{1FC74DF0-A1C3-4D9A-AD43-5A4AD3D7B462}">
      <dgm:prSet/>
      <dgm:spPr/>
      <dgm:t>
        <a:bodyPr/>
        <a:lstStyle/>
        <a:p>
          <a:r>
            <a:rPr lang="en-US" dirty="0"/>
            <a:t>3.Create a distraction plan</a:t>
          </a:r>
        </a:p>
      </dgm:t>
    </dgm:pt>
    <dgm:pt modelId="{0F8C1319-5CA6-49AB-ACC9-0064E357309C}" type="parTrans" cxnId="{A4DB101D-E455-44CC-9AD7-A04A8A5D5564}">
      <dgm:prSet/>
      <dgm:spPr/>
      <dgm:t>
        <a:bodyPr/>
        <a:lstStyle/>
        <a:p>
          <a:endParaRPr lang="en-CA"/>
        </a:p>
      </dgm:t>
    </dgm:pt>
    <dgm:pt modelId="{B23D94C7-4537-4014-8E7A-E9DCA9F25BE3}" type="sibTrans" cxnId="{A4DB101D-E455-44CC-9AD7-A04A8A5D5564}">
      <dgm:prSet/>
      <dgm:spPr/>
      <dgm:t>
        <a:bodyPr/>
        <a:lstStyle/>
        <a:p>
          <a:endParaRPr lang="en-CA"/>
        </a:p>
      </dgm:t>
    </dgm:pt>
    <dgm:pt modelId="{C34F3D25-C292-5F4E-A8FB-FEBADE7930A1}" type="pres">
      <dgm:prSet presAssocID="{CC85BA3A-A112-4160-816C-4BD32D5C9B22}" presName="hierChild1" presStyleCnt="0">
        <dgm:presLayoutVars>
          <dgm:chPref val="1"/>
          <dgm:dir/>
          <dgm:animOne val="branch"/>
          <dgm:animLvl val="lvl"/>
          <dgm:resizeHandles/>
        </dgm:presLayoutVars>
      </dgm:prSet>
      <dgm:spPr/>
    </dgm:pt>
    <dgm:pt modelId="{8072DDA8-1888-2241-84D7-A050B9C924A3}" type="pres">
      <dgm:prSet presAssocID="{9085E03E-CAF3-44A0-AE27-6CDD369F9DF6}" presName="hierRoot1" presStyleCnt="0"/>
      <dgm:spPr/>
    </dgm:pt>
    <dgm:pt modelId="{F8E90E31-2262-824C-A459-2759854473FD}" type="pres">
      <dgm:prSet presAssocID="{9085E03E-CAF3-44A0-AE27-6CDD369F9DF6}" presName="composite" presStyleCnt="0"/>
      <dgm:spPr/>
    </dgm:pt>
    <dgm:pt modelId="{37575E45-D223-2C47-A828-1267E52F8DD1}" type="pres">
      <dgm:prSet presAssocID="{9085E03E-CAF3-44A0-AE27-6CDD369F9DF6}" presName="background" presStyleLbl="node0" presStyleIdx="0" presStyleCnt="5"/>
      <dgm:spPr/>
    </dgm:pt>
    <dgm:pt modelId="{48566242-1983-174A-B400-47802D202615}" type="pres">
      <dgm:prSet presAssocID="{9085E03E-CAF3-44A0-AE27-6CDD369F9DF6}" presName="text" presStyleLbl="fgAcc0" presStyleIdx="0" presStyleCnt="5">
        <dgm:presLayoutVars>
          <dgm:chPref val="3"/>
        </dgm:presLayoutVars>
      </dgm:prSet>
      <dgm:spPr/>
    </dgm:pt>
    <dgm:pt modelId="{1467BE14-CB99-E849-B3BC-4770D3A955F9}" type="pres">
      <dgm:prSet presAssocID="{9085E03E-CAF3-44A0-AE27-6CDD369F9DF6}" presName="hierChild2" presStyleCnt="0"/>
      <dgm:spPr/>
    </dgm:pt>
    <dgm:pt modelId="{9498EDF6-5972-8847-AB10-5B9F01FDA8B6}" type="pres">
      <dgm:prSet presAssocID="{582981A0-C06A-41C9-8E97-55954DEB817B}" presName="hierRoot1" presStyleCnt="0"/>
      <dgm:spPr/>
    </dgm:pt>
    <dgm:pt modelId="{642850A0-BF68-2042-A8ED-F85CCCFFEA14}" type="pres">
      <dgm:prSet presAssocID="{582981A0-C06A-41C9-8E97-55954DEB817B}" presName="composite" presStyleCnt="0"/>
      <dgm:spPr/>
    </dgm:pt>
    <dgm:pt modelId="{CD2C0AF4-9DE3-B041-A773-6E8796193983}" type="pres">
      <dgm:prSet presAssocID="{582981A0-C06A-41C9-8E97-55954DEB817B}" presName="background" presStyleLbl="node0" presStyleIdx="1" presStyleCnt="5"/>
      <dgm:spPr/>
    </dgm:pt>
    <dgm:pt modelId="{5E92CA4F-7259-CF48-9FBD-C3F7AC2CF83A}" type="pres">
      <dgm:prSet presAssocID="{582981A0-C06A-41C9-8E97-55954DEB817B}" presName="text" presStyleLbl="fgAcc0" presStyleIdx="1" presStyleCnt="5">
        <dgm:presLayoutVars>
          <dgm:chPref val="3"/>
        </dgm:presLayoutVars>
      </dgm:prSet>
      <dgm:spPr/>
    </dgm:pt>
    <dgm:pt modelId="{372B4C2A-F35F-1942-86A6-A0878267E12B}" type="pres">
      <dgm:prSet presAssocID="{582981A0-C06A-41C9-8E97-55954DEB817B}" presName="hierChild2" presStyleCnt="0"/>
      <dgm:spPr/>
    </dgm:pt>
    <dgm:pt modelId="{59CC3115-355C-4E6E-9292-C184A23E488C}" type="pres">
      <dgm:prSet presAssocID="{1FC74DF0-A1C3-4D9A-AD43-5A4AD3D7B462}" presName="hierRoot1" presStyleCnt="0"/>
      <dgm:spPr/>
    </dgm:pt>
    <dgm:pt modelId="{AA5B3508-B9B6-4D07-9BDD-7B266A1AB0AF}" type="pres">
      <dgm:prSet presAssocID="{1FC74DF0-A1C3-4D9A-AD43-5A4AD3D7B462}" presName="composite" presStyleCnt="0"/>
      <dgm:spPr/>
    </dgm:pt>
    <dgm:pt modelId="{34A34F13-ECF8-4E39-BED8-C5FD1596F94B}" type="pres">
      <dgm:prSet presAssocID="{1FC74DF0-A1C3-4D9A-AD43-5A4AD3D7B462}" presName="background" presStyleLbl="node0" presStyleIdx="2" presStyleCnt="5"/>
      <dgm:spPr/>
    </dgm:pt>
    <dgm:pt modelId="{EC7DAD56-165D-47E5-AC64-E956754E9B2B}" type="pres">
      <dgm:prSet presAssocID="{1FC74DF0-A1C3-4D9A-AD43-5A4AD3D7B462}" presName="text" presStyleLbl="fgAcc0" presStyleIdx="2" presStyleCnt="5">
        <dgm:presLayoutVars>
          <dgm:chPref val="3"/>
        </dgm:presLayoutVars>
      </dgm:prSet>
      <dgm:spPr/>
    </dgm:pt>
    <dgm:pt modelId="{FB0C965C-3987-417E-A8A1-6800A6825DD7}" type="pres">
      <dgm:prSet presAssocID="{1FC74DF0-A1C3-4D9A-AD43-5A4AD3D7B462}" presName="hierChild2" presStyleCnt="0"/>
      <dgm:spPr/>
    </dgm:pt>
    <dgm:pt modelId="{BE448C16-CCC9-CC43-A8C6-C2D104553C59}" type="pres">
      <dgm:prSet presAssocID="{F698CE5C-536F-445A-A56D-E8410E3B1572}" presName="hierRoot1" presStyleCnt="0"/>
      <dgm:spPr/>
    </dgm:pt>
    <dgm:pt modelId="{D75E3B24-7378-E24B-B0C9-750676D4F3EA}" type="pres">
      <dgm:prSet presAssocID="{F698CE5C-536F-445A-A56D-E8410E3B1572}" presName="composite" presStyleCnt="0"/>
      <dgm:spPr/>
    </dgm:pt>
    <dgm:pt modelId="{B8C1B4E2-4284-DE4F-AAE3-08E2FB0F707A}" type="pres">
      <dgm:prSet presAssocID="{F698CE5C-536F-445A-A56D-E8410E3B1572}" presName="background" presStyleLbl="node0" presStyleIdx="3" presStyleCnt="5"/>
      <dgm:spPr/>
    </dgm:pt>
    <dgm:pt modelId="{718B069E-A5B6-9D47-A1CC-0861EC892310}" type="pres">
      <dgm:prSet presAssocID="{F698CE5C-536F-445A-A56D-E8410E3B1572}" presName="text" presStyleLbl="fgAcc0" presStyleIdx="3" presStyleCnt="5">
        <dgm:presLayoutVars>
          <dgm:chPref val="3"/>
        </dgm:presLayoutVars>
      </dgm:prSet>
      <dgm:spPr/>
    </dgm:pt>
    <dgm:pt modelId="{A22CCD10-66EC-E54A-9F2E-BF8F5C8B48F3}" type="pres">
      <dgm:prSet presAssocID="{F698CE5C-536F-445A-A56D-E8410E3B1572}" presName="hierChild2" presStyleCnt="0"/>
      <dgm:spPr/>
    </dgm:pt>
    <dgm:pt modelId="{FE786AEA-0E78-5A4D-85DD-37819A37C2DB}" type="pres">
      <dgm:prSet presAssocID="{3973CE4E-D46E-4163-BAD7-73D1077A388C}" presName="hierRoot1" presStyleCnt="0"/>
      <dgm:spPr/>
    </dgm:pt>
    <dgm:pt modelId="{D462DAE2-5DD5-6842-BEBB-0B89BA0ACB7F}" type="pres">
      <dgm:prSet presAssocID="{3973CE4E-D46E-4163-BAD7-73D1077A388C}" presName="composite" presStyleCnt="0"/>
      <dgm:spPr/>
    </dgm:pt>
    <dgm:pt modelId="{0F7FA686-5D4A-2042-A240-91B15D05AF39}" type="pres">
      <dgm:prSet presAssocID="{3973CE4E-D46E-4163-BAD7-73D1077A388C}" presName="background" presStyleLbl="node0" presStyleIdx="4" presStyleCnt="5"/>
      <dgm:spPr/>
    </dgm:pt>
    <dgm:pt modelId="{6AC065F9-03E6-FA47-A942-207F1129DAE3}" type="pres">
      <dgm:prSet presAssocID="{3973CE4E-D46E-4163-BAD7-73D1077A388C}" presName="text" presStyleLbl="fgAcc0" presStyleIdx="4" presStyleCnt="5" custScaleX="134424" custScaleY="192921">
        <dgm:presLayoutVars>
          <dgm:chPref val="3"/>
        </dgm:presLayoutVars>
      </dgm:prSet>
      <dgm:spPr/>
    </dgm:pt>
    <dgm:pt modelId="{14F39F48-91BF-C440-90FE-5AFD148EFFED}" type="pres">
      <dgm:prSet presAssocID="{3973CE4E-D46E-4163-BAD7-73D1077A388C}" presName="hierChild2" presStyleCnt="0"/>
      <dgm:spPr/>
    </dgm:pt>
  </dgm:ptLst>
  <dgm:cxnLst>
    <dgm:cxn modelId="{A09D5707-B436-46AC-B9A4-1FE6A5BE5081}" type="presOf" srcId="{1FC74DF0-A1C3-4D9A-AD43-5A4AD3D7B462}" destId="{EC7DAD56-165D-47E5-AC64-E956754E9B2B}" srcOrd="0" destOrd="0" presId="urn:microsoft.com/office/officeart/2005/8/layout/hierarchy1"/>
    <dgm:cxn modelId="{891B3F10-86BA-4B76-9DDA-BEF770002998}" srcId="{CC85BA3A-A112-4160-816C-4BD32D5C9B22}" destId="{582981A0-C06A-41C9-8E97-55954DEB817B}" srcOrd="1" destOrd="0" parTransId="{7ED46CC2-C192-452B-8CB3-303BCB56D367}" sibTransId="{DCF71C3E-FF4A-4549-B3DC-1A4EDFFE9CEA}"/>
    <dgm:cxn modelId="{A4DB101D-E455-44CC-9AD7-A04A8A5D5564}" srcId="{CC85BA3A-A112-4160-816C-4BD32D5C9B22}" destId="{1FC74DF0-A1C3-4D9A-AD43-5A4AD3D7B462}" srcOrd="2" destOrd="0" parTransId="{0F8C1319-5CA6-49AB-ACC9-0064E357309C}" sibTransId="{B23D94C7-4537-4014-8E7A-E9DCA9F25BE3}"/>
    <dgm:cxn modelId="{BE208934-93A4-4FF5-A471-A42A49D3E9B8}" srcId="{CC85BA3A-A112-4160-816C-4BD32D5C9B22}" destId="{3973CE4E-D46E-4163-BAD7-73D1077A388C}" srcOrd="4" destOrd="0" parTransId="{46222771-5C81-4A34-8EB9-470CD14FA129}" sibTransId="{C31524D0-CC35-4ECE-9A0F-BEA5924F2094}"/>
    <dgm:cxn modelId="{13F0A363-59F1-9347-BB89-AB067031B024}" type="presOf" srcId="{3973CE4E-D46E-4163-BAD7-73D1077A388C}" destId="{6AC065F9-03E6-FA47-A942-207F1129DAE3}" srcOrd="0" destOrd="0" presId="urn:microsoft.com/office/officeart/2005/8/layout/hierarchy1"/>
    <dgm:cxn modelId="{D80ABD67-4A28-5F4D-8FB2-302AF5C4749C}" type="presOf" srcId="{582981A0-C06A-41C9-8E97-55954DEB817B}" destId="{5E92CA4F-7259-CF48-9FBD-C3F7AC2CF83A}" srcOrd="0" destOrd="0" presId="urn:microsoft.com/office/officeart/2005/8/layout/hierarchy1"/>
    <dgm:cxn modelId="{D914D748-5220-F146-B174-D51365E53C71}" type="presOf" srcId="{CC85BA3A-A112-4160-816C-4BD32D5C9B22}" destId="{C34F3D25-C292-5F4E-A8FB-FEBADE7930A1}" srcOrd="0" destOrd="0" presId="urn:microsoft.com/office/officeart/2005/8/layout/hierarchy1"/>
    <dgm:cxn modelId="{DA29D789-0001-4C51-9A91-44102351F4A5}" srcId="{CC85BA3A-A112-4160-816C-4BD32D5C9B22}" destId="{9085E03E-CAF3-44A0-AE27-6CDD369F9DF6}" srcOrd="0" destOrd="0" parTransId="{50908F7B-B883-425B-A6E0-2D696C1EB0D4}" sibTransId="{84FD5C96-30DD-4310-87EF-8245BA1E452E}"/>
    <dgm:cxn modelId="{27BA1A8E-96D0-4414-8EDD-BAEF407A32C9}" srcId="{CC85BA3A-A112-4160-816C-4BD32D5C9B22}" destId="{F698CE5C-536F-445A-A56D-E8410E3B1572}" srcOrd="3" destOrd="0" parTransId="{7ECC4B67-CFCF-4191-9575-27EC1C92B7A1}" sibTransId="{E1083429-1965-445A-993A-553D338667F5}"/>
    <dgm:cxn modelId="{ABD7529A-987F-1D40-92AD-CE11D6EAE858}" type="presOf" srcId="{F698CE5C-536F-445A-A56D-E8410E3B1572}" destId="{718B069E-A5B6-9D47-A1CC-0861EC892310}" srcOrd="0" destOrd="0" presId="urn:microsoft.com/office/officeart/2005/8/layout/hierarchy1"/>
    <dgm:cxn modelId="{D0FE5BF7-E9CB-CB43-A684-A6CD81252EC9}" type="presOf" srcId="{9085E03E-CAF3-44A0-AE27-6CDD369F9DF6}" destId="{48566242-1983-174A-B400-47802D202615}" srcOrd="0" destOrd="0" presId="urn:microsoft.com/office/officeart/2005/8/layout/hierarchy1"/>
    <dgm:cxn modelId="{885FEC5B-BD5F-5E46-AF4B-8F5EE4DEB820}" type="presParOf" srcId="{C34F3D25-C292-5F4E-A8FB-FEBADE7930A1}" destId="{8072DDA8-1888-2241-84D7-A050B9C924A3}" srcOrd="0" destOrd="0" presId="urn:microsoft.com/office/officeart/2005/8/layout/hierarchy1"/>
    <dgm:cxn modelId="{6DDAEC6B-CCBE-DE47-9F71-967DF28727E2}" type="presParOf" srcId="{8072DDA8-1888-2241-84D7-A050B9C924A3}" destId="{F8E90E31-2262-824C-A459-2759854473FD}" srcOrd="0" destOrd="0" presId="urn:microsoft.com/office/officeart/2005/8/layout/hierarchy1"/>
    <dgm:cxn modelId="{895DA8FD-4402-7644-BB21-864BED9A532C}" type="presParOf" srcId="{F8E90E31-2262-824C-A459-2759854473FD}" destId="{37575E45-D223-2C47-A828-1267E52F8DD1}" srcOrd="0" destOrd="0" presId="urn:microsoft.com/office/officeart/2005/8/layout/hierarchy1"/>
    <dgm:cxn modelId="{54753E15-8887-2940-ACF6-E181E0DBFC70}" type="presParOf" srcId="{F8E90E31-2262-824C-A459-2759854473FD}" destId="{48566242-1983-174A-B400-47802D202615}" srcOrd="1" destOrd="0" presId="urn:microsoft.com/office/officeart/2005/8/layout/hierarchy1"/>
    <dgm:cxn modelId="{96219C97-1BF5-D24C-AFEB-AB4E8081E5FC}" type="presParOf" srcId="{8072DDA8-1888-2241-84D7-A050B9C924A3}" destId="{1467BE14-CB99-E849-B3BC-4770D3A955F9}" srcOrd="1" destOrd="0" presId="urn:microsoft.com/office/officeart/2005/8/layout/hierarchy1"/>
    <dgm:cxn modelId="{FED30039-5A70-DD4B-B528-3468670331F9}" type="presParOf" srcId="{C34F3D25-C292-5F4E-A8FB-FEBADE7930A1}" destId="{9498EDF6-5972-8847-AB10-5B9F01FDA8B6}" srcOrd="1" destOrd="0" presId="urn:microsoft.com/office/officeart/2005/8/layout/hierarchy1"/>
    <dgm:cxn modelId="{E18CDE6F-3261-1D49-8657-AF219037949E}" type="presParOf" srcId="{9498EDF6-5972-8847-AB10-5B9F01FDA8B6}" destId="{642850A0-BF68-2042-A8ED-F85CCCFFEA14}" srcOrd="0" destOrd="0" presId="urn:microsoft.com/office/officeart/2005/8/layout/hierarchy1"/>
    <dgm:cxn modelId="{E9AA5F6C-B0AE-9540-A998-187D86BFB11D}" type="presParOf" srcId="{642850A0-BF68-2042-A8ED-F85CCCFFEA14}" destId="{CD2C0AF4-9DE3-B041-A773-6E8796193983}" srcOrd="0" destOrd="0" presId="urn:microsoft.com/office/officeart/2005/8/layout/hierarchy1"/>
    <dgm:cxn modelId="{3CF1742A-5C7C-C141-9387-C835F9F15C10}" type="presParOf" srcId="{642850A0-BF68-2042-A8ED-F85CCCFFEA14}" destId="{5E92CA4F-7259-CF48-9FBD-C3F7AC2CF83A}" srcOrd="1" destOrd="0" presId="urn:microsoft.com/office/officeart/2005/8/layout/hierarchy1"/>
    <dgm:cxn modelId="{6FD1D665-5A7B-4347-96E7-AF64CEB03731}" type="presParOf" srcId="{9498EDF6-5972-8847-AB10-5B9F01FDA8B6}" destId="{372B4C2A-F35F-1942-86A6-A0878267E12B}" srcOrd="1" destOrd="0" presId="urn:microsoft.com/office/officeart/2005/8/layout/hierarchy1"/>
    <dgm:cxn modelId="{3B23CAF6-C5C8-48C0-8533-BE24C0705098}" type="presParOf" srcId="{C34F3D25-C292-5F4E-A8FB-FEBADE7930A1}" destId="{59CC3115-355C-4E6E-9292-C184A23E488C}" srcOrd="2" destOrd="0" presId="urn:microsoft.com/office/officeart/2005/8/layout/hierarchy1"/>
    <dgm:cxn modelId="{5ACDDF97-6382-4C66-B9E1-7F2BBE3480D0}" type="presParOf" srcId="{59CC3115-355C-4E6E-9292-C184A23E488C}" destId="{AA5B3508-B9B6-4D07-9BDD-7B266A1AB0AF}" srcOrd="0" destOrd="0" presId="urn:microsoft.com/office/officeart/2005/8/layout/hierarchy1"/>
    <dgm:cxn modelId="{3D58863A-8921-4AB0-B4A6-1A8103AC8E9E}" type="presParOf" srcId="{AA5B3508-B9B6-4D07-9BDD-7B266A1AB0AF}" destId="{34A34F13-ECF8-4E39-BED8-C5FD1596F94B}" srcOrd="0" destOrd="0" presId="urn:microsoft.com/office/officeart/2005/8/layout/hierarchy1"/>
    <dgm:cxn modelId="{C03ED1FE-9144-466E-9CBE-C0D4FBCE5214}" type="presParOf" srcId="{AA5B3508-B9B6-4D07-9BDD-7B266A1AB0AF}" destId="{EC7DAD56-165D-47E5-AC64-E956754E9B2B}" srcOrd="1" destOrd="0" presId="urn:microsoft.com/office/officeart/2005/8/layout/hierarchy1"/>
    <dgm:cxn modelId="{79CB5B6B-763B-4604-A376-4C61FB7910CC}" type="presParOf" srcId="{59CC3115-355C-4E6E-9292-C184A23E488C}" destId="{FB0C965C-3987-417E-A8A1-6800A6825DD7}" srcOrd="1" destOrd="0" presId="urn:microsoft.com/office/officeart/2005/8/layout/hierarchy1"/>
    <dgm:cxn modelId="{CFB4D303-B4E8-7D40-B39E-0AACAFAB5ACB}" type="presParOf" srcId="{C34F3D25-C292-5F4E-A8FB-FEBADE7930A1}" destId="{BE448C16-CCC9-CC43-A8C6-C2D104553C59}" srcOrd="3" destOrd="0" presId="urn:microsoft.com/office/officeart/2005/8/layout/hierarchy1"/>
    <dgm:cxn modelId="{5953C087-CA50-4E45-A8F6-D58894B5D920}" type="presParOf" srcId="{BE448C16-CCC9-CC43-A8C6-C2D104553C59}" destId="{D75E3B24-7378-E24B-B0C9-750676D4F3EA}" srcOrd="0" destOrd="0" presId="urn:microsoft.com/office/officeart/2005/8/layout/hierarchy1"/>
    <dgm:cxn modelId="{6944FC8B-7894-7340-A3AE-A839E4087C1E}" type="presParOf" srcId="{D75E3B24-7378-E24B-B0C9-750676D4F3EA}" destId="{B8C1B4E2-4284-DE4F-AAE3-08E2FB0F707A}" srcOrd="0" destOrd="0" presId="urn:microsoft.com/office/officeart/2005/8/layout/hierarchy1"/>
    <dgm:cxn modelId="{2B302F42-15A7-5144-9B51-F60C6D9FAED0}" type="presParOf" srcId="{D75E3B24-7378-E24B-B0C9-750676D4F3EA}" destId="{718B069E-A5B6-9D47-A1CC-0861EC892310}" srcOrd="1" destOrd="0" presId="urn:microsoft.com/office/officeart/2005/8/layout/hierarchy1"/>
    <dgm:cxn modelId="{7A45AE47-91A4-9149-AA87-8D22256E4EF0}" type="presParOf" srcId="{BE448C16-CCC9-CC43-A8C6-C2D104553C59}" destId="{A22CCD10-66EC-E54A-9F2E-BF8F5C8B48F3}" srcOrd="1" destOrd="0" presId="urn:microsoft.com/office/officeart/2005/8/layout/hierarchy1"/>
    <dgm:cxn modelId="{03787099-665A-3B49-B671-D5C7FD6DE929}" type="presParOf" srcId="{C34F3D25-C292-5F4E-A8FB-FEBADE7930A1}" destId="{FE786AEA-0E78-5A4D-85DD-37819A37C2DB}" srcOrd="4" destOrd="0" presId="urn:microsoft.com/office/officeart/2005/8/layout/hierarchy1"/>
    <dgm:cxn modelId="{DB538D53-5B85-5640-872A-8366E320A465}" type="presParOf" srcId="{FE786AEA-0E78-5A4D-85DD-37819A37C2DB}" destId="{D462DAE2-5DD5-6842-BEBB-0B89BA0ACB7F}" srcOrd="0" destOrd="0" presId="urn:microsoft.com/office/officeart/2005/8/layout/hierarchy1"/>
    <dgm:cxn modelId="{54C6F029-71C2-7B49-BA87-9551946EDFEE}" type="presParOf" srcId="{D462DAE2-5DD5-6842-BEBB-0B89BA0ACB7F}" destId="{0F7FA686-5D4A-2042-A240-91B15D05AF39}" srcOrd="0" destOrd="0" presId="urn:microsoft.com/office/officeart/2005/8/layout/hierarchy1"/>
    <dgm:cxn modelId="{8A6D4A83-8454-B042-857E-71ED0555B70B}" type="presParOf" srcId="{D462DAE2-5DD5-6842-BEBB-0B89BA0ACB7F}" destId="{6AC065F9-03E6-FA47-A942-207F1129DAE3}" srcOrd="1" destOrd="0" presId="urn:microsoft.com/office/officeart/2005/8/layout/hierarchy1"/>
    <dgm:cxn modelId="{0D73BD3E-7AEA-1843-ACF5-E22C680F53B4}" type="presParOf" srcId="{FE786AEA-0E78-5A4D-85DD-37819A37C2DB}" destId="{14F39F48-91BF-C440-90FE-5AFD148EFFE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54F6097-3529-454A-9698-1E2DFB1D8B9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F7794BF-D0E7-43FB-8D64-DD4F17A6D629}">
      <dgm:prSet custT="1"/>
      <dgm:spPr/>
      <dgm:t>
        <a:bodyPr/>
        <a:lstStyle/>
        <a:p>
          <a:r>
            <a:rPr lang="en-CA" sz="1800" dirty="0">
              <a:solidFill>
                <a:schemeClr val="tx1"/>
              </a:solidFill>
            </a:rPr>
            <a:t>6. Suicide plan </a:t>
          </a:r>
          <a:r>
            <a:rPr lang="en-CA" sz="1800" dirty="0">
              <a:solidFill>
                <a:schemeClr val="bg1"/>
              </a:solidFill>
            </a:rPr>
            <a:t>– how and the means by which the person intends to carry out suicide</a:t>
          </a:r>
          <a:endParaRPr lang="en-US" sz="1800" dirty="0">
            <a:solidFill>
              <a:schemeClr val="bg1"/>
            </a:solidFill>
          </a:endParaRPr>
        </a:p>
      </dgm:t>
    </dgm:pt>
    <dgm:pt modelId="{7A11BBED-A68C-4A68-8C36-0E804343E123}" type="parTrans" cxnId="{4F51700D-BA9C-4DED-B82F-0C0A263E8AE0}">
      <dgm:prSet/>
      <dgm:spPr/>
      <dgm:t>
        <a:bodyPr/>
        <a:lstStyle/>
        <a:p>
          <a:endParaRPr lang="en-US"/>
        </a:p>
      </dgm:t>
    </dgm:pt>
    <dgm:pt modelId="{438AEC2F-E68E-4AE7-814B-3E701D00F02A}" type="sibTrans" cxnId="{4F51700D-BA9C-4DED-B82F-0C0A263E8AE0}">
      <dgm:prSet/>
      <dgm:spPr/>
      <dgm:t>
        <a:bodyPr/>
        <a:lstStyle/>
        <a:p>
          <a:endParaRPr lang="en-US"/>
        </a:p>
      </dgm:t>
    </dgm:pt>
    <dgm:pt modelId="{C50C8E52-52E8-46C1-9C1D-A72F7F67DB0C}">
      <dgm:prSet custT="1"/>
      <dgm:spPr/>
      <dgm:t>
        <a:bodyPr/>
        <a:lstStyle/>
        <a:p>
          <a:r>
            <a:rPr lang="en-CA" sz="1800" dirty="0">
              <a:solidFill>
                <a:schemeClr val="tx1"/>
              </a:solidFill>
            </a:rPr>
            <a:t>7. Suicidal intent </a:t>
          </a:r>
          <a:r>
            <a:rPr lang="en-CA" sz="1800" dirty="0">
              <a:solidFill>
                <a:schemeClr val="bg1"/>
              </a:solidFill>
            </a:rPr>
            <a:t>– refers to the main goal or objective of the suicidal behavior. Is it seeking relief? Sending a message? A cry for help? An expression of anger?</a:t>
          </a:r>
          <a:endParaRPr lang="en-US" sz="500" dirty="0">
            <a:solidFill>
              <a:schemeClr val="bg1"/>
            </a:solidFill>
          </a:endParaRPr>
        </a:p>
      </dgm:t>
    </dgm:pt>
    <dgm:pt modelId="{BDAAAC77-1F4D-4B5A-A403-F09E662C1436}" type="parTrans" cxnId="{5467EEC2-D5B2-4C96-B7F2-585204BD675D}">
      <dgm:prSet/>
      <dgm:spPr/>
      <dgm:t>
        <a:bodyPr/>
        <a:lstStyle/>
        <a:p>
          <a:endParaRPr lang="en-US"/>
        </a:p>
      </dgm:t>
    </dgm:pt>
    <dgm:pt modelId="{4D2A44C7-6B8B-4BC2-BCF7-ADC2EAF15D05}" type="sibTrans" cxnId="{5467EEC2-D5B2-4C96-B7F2-585204BD675D}">
      <dgm:prSet/>
      <dgm:spPr/>
      <dgm:t>
        <a:bodyPr/>
        <a:lstStyle/>
        <a:p>
          <a:endParaRPr lang="en-US"/>
        </a:p>
      </dgm:t>
    </dgm:pt>
    <dgm:pt modelId="{BA0E4FA1-B86F-4F16-A91F-C78F5EB1CB5F}">
      <dgm:prSet custT="1"/>
      <dgm:spPr/>
      <dgm:t>
        <a:bodyPr/>
        <a:lstStyle/>
        <a:p>
          <a:r>
            <a:rPr lang="en-CA" sz="1800" dirty="0">
              <a:solidFill>
                <a:schemeClr val="tx1"/>
              </a:solidFill>
            </a:rPr>
            <a:t>8. Suicide related communication </a:t>
          </a:r>
          <a:r>
            <a:rPr lang="en-CA" sz="1800" dirty="0">
              <a:solidFill>
                <a:schemeClr val="bg1"/>
              </a:solidFill>
            </a:rPr>
            <a:t>– conveying suicidal ideation to others</a:t>
          </a:r>
          <a:endParaRPr lang="en-US" sz="1800" dirty="0">
            <a:solidFill>
              <a:schemeClr val="bg1"/>
            </a:solidFill>
          </a:endParaRPr>
        </a:p>
      </dgm:t>
    </dgm:pt>
    <dgm:pt modelId="{0E675D93-4DEA-471E-AFC5-8E94D08ACD3D}" type="parTrans" cxnId="{E89F3E16-AF49-40D6-B04B-F8A7FCE3B083}">
      <dgm:prSet/>
      <dgm:spPr/>
      <dgm:t>
        <a:bodyPr/>
        <a:lstStyle/>
        <a:p>
          <a:endParaRPr lang="en-US"/>
        </a:p>
      </dgm:t>
    </dgm:pt>
    <dgm:pt modelId="{B0C2467B-9A86-437E-96B6-3EB09E8F4C2A}" type="sibTrans" cxnId="{E89F3E16-AF49-40D6-B04B-F8A7FCE3B083}">
      <dgm:prSet/>
      <dgm:spPr/>
      <dgm:t>
        <a:bodyPr/>
        <a:lstStyle/>
        <a:p>
          <a:endParaRPr lang="en-US"/>
        </a:p>
      </dgm:t>
    </dgm:pt>
    <dgm:pt modelId="{818D3EEA-2AF4-48D9-A89A-5D32D9E9F6F6}">
      <dgm:prSet custT="1"/>
      <dgm:spPr/>
      <dgm:t>
        <a:bodyPr/>
        <a:lstStyle/>
        <a:p>
          <a:r>
            <a:rPr lang="en-CA" sz="1800" dirty="0">
              <a:solidFill>
                <a:schemeClr val="tx1"/>
              </a:solidFill>
            </a:rPr>
            <a:t>9. Suicidal threats </a:t>
          </a:r>
          <a:r>
            <a:rPr lang="en-CA" sz="1800" dirty="0">
              <a:solidFill>
                <a:schemeClr val="bg1"/>
              </a:solidFill>
            </a:rPr>
            <a:t>– an interpersonal communication that a reasonable person would interpret as communicating or suggesting that suicidal behavior might occur in the near future</a:t>
          </a:r>
          <a:endParaRPr lang="en-US" sz="1800" dirty="0">
            <a:solidFill>
              <a:schemeClr val="bg1"/>
            </a:solidFill>
          </a:endParaRPr>
        </a:p>
      </dgm:t>
    </dgm:pt>
    <dgm:pt modelId="{627ED6BE-3C6C-4C75-AFDE-8B4AE00BA485}" type="parTrans" cxnId="{FBCC9309-F016-48EC-B65A-7B0CF8D97A47}">
      <dgm:prSet/>
      <dgm:spPr/>
      <dgm:t>
        <a:bodyPr/>
        <a:lstStyle/>
        <a:p>
          <a:endParaRPr lang="en-US"/>
        </a:p>
      </dgm:t>
    </dgm:pt>
    <dgm:pt modelId="{D68DAD60-45F1-478D-9ABB-0608725B82ED}" type="sibTrans" cxnId="{FBCC9309-F016-48EC-B65A-7B0CF8D97A47}">
      <dgm:prSet/>
      <dgm:spPr/>
      <dgm:t>
        <a:bodyPr/>
        <a:lstStyle/>
        <a:p>
          <a:endParaRPr lang="en-US"/>
        </a:p>
      </dgm:t>
    </dgm:pt>
    <dgm:pt modelId="{18CFB34A-1531-42B9-80EA-45273BC4D311}">
      <dgm:prSet custT="1"/>
      <dgm:spPr/>
      <dgm:t>
        <a:bodyPr/>
        <a:lstStyle/>
        <a:p>
          <a:r>
            <a:rPr lang="en-CA" sz="1800" dirty="0">
              <a:solidFill>
                <a:schemeClr val="tx1"/>
              </a:solidFill>
            </a:rPr>
            <a:t>10. Suicidal gesture </a:t>
          </a:r>
          <a:r>
            <a:rPr lang="en-CA" sz="1800" dirty="0">
              <a:solidFill>
                <a:schemeClr val="bg1"/>
              </a:solidFill>
            </a:rPr>
            <a:t>– suicide-related behaviors that are carried out without suicidal intent. (is a term that can be misused to convey an intent to manipulate)</a:t>
          </a:r>
          <a:endParaRPr lang="en-US" sz="1800" dirty="0">
            <a:solidFill>
              <a:schemeClr val="bg1"/>
            </a:solidFill>
          </a:endParaRPr>
        </a:p>
      </dgm:t>
    </dgm:pt>
    <dgm:pt modelId="{C6A0ADDA-4906-4349-BF3E-D8D5B1C31E6C}" type="parTrans" cxnId="{B3428958-05CC-4850-816C-68900CE58392}">
      <dgm:prSet/>
      <dgm:spPr/>
      <dgm:t>
        <a:bodyPr/>
        <a:lstStyle/>
        <a:p>
          <a:endParaRPr lang="en-US"/>
        </a:p>
      </dgm:t>
    </dgm:pt>
    <dgm:pt modelId="{079B93CF-B046-4605-ADA4-5E1CA6005146}" type="sibTrans" cxnId="{B3428958-05CC-4850-816C-68900CE58392}">
      <dgm:prSet/>
      <dgm:spPr/>
      <dgm:t>
        <a:bodyPr/>
        <a:lstStyle/>
        <a:p>
          <a:endParaRPr lang="en-US"/>
        </a:p>
      </dgm:t>
    </dgm:pt>
    <dgm:pt modelId="{6453B7CA-D6F0-482F-93F9-4D343A7F766C}" type="pres">
      <dgm:prSet presAssocID="{A54F6097-3529-454A-9698-1E2DFB1D8B92}" presName="linear" presStyleCnt="0">
        <dgm:presLayoutVars>
          <dgm:animLvl val="lvl"/>
          <dgm:resizeHandles val="exact"/>
        </dgm:presLayoutVars>
      </dgm:prSet>
      <dgm:spPr/>
    </dgm:pt>
    <dgm:pt modelId="{B27A6264-E195-4056-93D2-2C4E572FE96D}" type="pres">
      <dgm:prSet presAssocID="{AF7794BF-D0E7-43FB-8D64-DD4F17A6D629}" presName="parentText" presStyleLbl="node1" presStyleIdx="0" presStyleCnt="5" custScaleY="137393" custLinFactY="3119" custLinFactNeighborY="100000">
        <dgm:presLayoutVars>
          <dgm:chMax val="0"/>
          <dgm:bulletEnabled val="1"/>
        </dgm:presLayoutVars>
      </dgm:prSet>
      <dgm:spPr/>
    </dgm:pt>
    <dgm:pt modelId="{84F81CED-64FB-4BC5-AF84-4753307D5F4F}" type="pres">
      <dgm:prSet presAssocID="{438AEC2F-E68E-4AE7-814B-3E701D00F02A}" presName="spacer" presStyleCnt="0"/>
      <dgm:spPr/>
    </dgm:pt>
    <dgm:pt modelId="{1EA7FA67-4A1E-41E0-8DCD-C767CB7C33AB}" type="pres">
      <dgm:prSet presAssocID="{C50C8E52-52E8-46C1-9C1D-A72F7F67DB0C}" presName="parentText" presStyleLbl="node1" presStyleIdx="1" presStyleCnt="5" custLinFactY="2372" custLinFactNeighborY="100000">
        <dgm:presLayoutVars>
          <dgm:chMax val="0"/>
          <dgm:bulletEnabled val="1"/>
        </dgm:presLayoutVars>
      </dgm:prSet>
      <dgm:spPr/>
    </dgm:pt>
    <dgm:pt modelId="{409B0BF0-C596-4980-948D-61C6D0B5BAE9}" type="pres">
      <dgm:prSet presAssocID="{4D2A44C7-6B8B-4BC2-BCF7-ADC2EAF15D05}" presName="spacer" presStyleCnt="0"/>
      <dgm:spPr/>
    </dgm:pt>
    <dgm:pt modelId="{4D2F6ECE-4B7A-4A49-A647-89C8C77EE0B2}" type="pres">
      <dgm:prSet presAssocID="{BA0E4FA1-B86F-4F16-A91F-C78F5EB1CB5F}" presName="parentText" presStyleLbl="node1" presStyleIdx="2" presStyleCnt="5">
        <dgm:presLayoutVars>
          <dgm:chMax val="0"/>
          <dgm:bulletEnabled val="1"/>
        </dgm:presLayoutVars>
      </dgm:prSet>
      <dgm:spPr/>
    </dgm:pt>
    <dgm:pt modelId="{E2F28A23-F203-4B48-867B-874F897B1E23}" type="pres">
      <dgm:prSet presAssocID="{B0C2467B-9A86-437E-96B6-3EB09E8F4C2A}" presName="spacer" presStyleCnt="0"/>
      <dgm:spPr/>
    </dgm:pt>
    <dgm:pt modelId="{ABC970AB-5D26-454C-960F-1B616CEC4ABD}" type="pres">
      <dgm:prSet presAssocID="{818D3EEA-2AF4-48D9-A89A-5D32D9E9F6F6}" presName="parentText" presStyleLbl="node1" presStyleIdx="3" presStyleCnt="5" custLinFactNeighborX="-9289" custLinFactNeighborY="69023">
        <dgm:presLayoutVars>
          <dgm:chMax val="0"/>
          <dgm:bulletEnabled val="1"/>
        </dgm:presLayoutVars>
      </dgm:prSet>
      <dgm:spPr/>
    </dgm:pt>
    <dgm:pt modelId="{C98D3064-0336-4352-8A98-6331EF48927B}" type="pres">
      <dgm:prSet presAssocID="{D68DAD60-45F1-478D-9ABB-0608725B82ED}" presName="spacer" presStyleCnt="0"/>
      <dgm:spPr/>
    </dgm:pt>
    <dgm:pt modelId="{50E0A057-FD66-4B77-B393-5A8A096496BF}" type="pres">
      <dgm:prSet presAssocID="{18CFB34A-1531-42B9-80EA-45273BC4D311}" presName="parentText" presStyleLbl="node1" presStyleIdx="4" presStyleCnt="5">
        <dgm:presLayoutVars>
          <dgm:chMax val="0"/>
          <dgm:bulletEnabled val="1"/>
        </dgm:presLayoutVars>
      </dgm:prSet>
      <dgm:spPr/>
    </dgm:pt>
  </dgm:ptLst>
  <dgm:cxnLst>
    <dgm:cxn modelId="{FBCC9309-F016-48EC-B65A-7B0CF8D97A47}" srcId="{A54F6097-3529-454A-9698-1E2DFB1D8B92}" destId="{818D3EEA-2AF4-48D9-A89A-5D32D9E9F6F6}" srcOrd="3" destOrd="0" parTransId="{627ED6BE-3C6C-4C75-AFDE-8B4AE00BA485}" sibTransId="{D68DAD60-45F1-478D-9ABB-0608725B82ED}"/>
    <dgm:cxn modelId="{4F51700D-BA9C-4DED-B82F-0C0A263E8AE0}" srcId="{A54F6097-3529-454A-9698-1E2DFB1D8B92}" destId="{AF7794BF-D0E7-43FB-8D64-DD4F17A6D629}" srcOrd="0" destOrd="0" parTransId="{7A11BBED-A68C-4A68-8C36-0E804343E123}" sibTransId="{438AEC2F-E68E-4AE7-814B-3E701D00F02A}"/>
    <dgm:cxn modelId="{E89F3E16-AF49-40D6-B04B-F8A7FCE3B083}" srcId="{A54F6097-3529-454A-9698-1E2DFB1D8B92}" destId="{BA0E4FA1-B86F-4F16-A91F-C78F5EB1CB5F}" srcOrd="2" destOrd="0" parTransId="{0E675D93-4DEA-471E-AFC5-8E94D08ACD3D}" sibTransId="{B0C2467B-9A86-437E-96B6-3EB09E8F4C2A}"/>
    <dgm:cxn modelId="{B3428958-05CC-4850-816C-68900CE58392}" srcId="{A54F6097-3529-454A-9698-1E2DFB1D8B92}" destId="{18CFB34A-1531-42B9-80EA-45273BC4D311}" srcOrd="4" destOrd="0" parTransId="{C6A0ADDA-4906-4349-BF3E-D8D5B1C31E6C}" sibTransId="{079B93CF-B046-4605-ADA4-5E1CA6005146}"/>
    <dgm:cxn modelId="{6868C490-6992-40AE-9103-EC2B44CBBA5C}" type="presOf" srcId="{818D3EEA-2AF4-48D9-A89A-5D32D9E9F6F6}" destId="{ABC970AB-5D26-454C-960F-1B616CEC4ABD}" srcOrd="0" destOrd="0" presId="urn:microsoft.com/office/officeart/2005/8/layout/vList2"/>
    <dgm:cxn modelId="{3AB7FCA0-F9FB-438E-B57F-43BD4C31936E}" type="presOf" srcId="{18CFB34A-1531-42B9-80EA-45273BC4D311}" destId="{50E0A057-FD66-4B77-B393-5A8A096496BF}" srcOrd="0" destOrd="0" presId="urn:microsoft.com/office/officeart/2005/8/layout/vList2"/>
    <dgm:cxn modelId="{5467EEC2-D5B2-4C96-B7F2-585204BD675D}" srcId="{A54F6097-3529-454A-9698-1E2DFB1D8B92}" destId="{C50C8E52-52E8-46C1-9C1D-A72F7F67DB0C}" srcOrd="1" destOrd="0" parTransId="{BDAAAC77-1F4D-4B5A-A403-F09E662C1436}" sibTransId="{4D2A44C7-6B8B-4BC2-BCF7-ADC2EAF15D05}"/>
    <dgm:cxn modelId="{5984D0D3-128C-4813-9AB8-E917D62BDA4C}" type="presOf" srcId="{A54F6097-3529-454A-9698-1E2DFB1D8B92}" destId="{6453B7CA-D6F0-482F-93F9-4D343A7F766C}" srcOrd="0" destOrd="0" presId="urn:microsoft.com/office/officeart/2005/8/layout/vList2"/>
    <dgm:cxn modelId="{341DB4D8-1106-4A97-AA09-10A17EE40FC8}" type="presOf" srcId="{C50C8E52-52E8-46C1-9C1D-A72F7F67DB0C}" destId="{1EA7FA67-4A1E-41E0-8DCD-C767CB7C33AB}" srcOrd="0" destOrd="0" presId="urn:microsoft.com/office/officeart/2005/8/layout/vList2"/>
    <dgm:cxn modelId="{79A1ECE5-046C-4F12-8EB2-D4790A6A8FCB}" type="presOf" srcId="{AF7794BF-D0E7-43FB-8D64-DD4F17A6D629}" destId="{B27A6264-E195-4056-93D2-2C4E572FE96D}" srcOrd="0" destOrd="0" presId="urn:microsoft.com/office/officeart/2005/8/layout/vList2"/>
    <dgm:cxn modelId="{80D002FC-55CE-435B-8B9D-01163A27EB50}" type="presOf" srcId="{BA0E4FA1-B86F-4F16-A91F-C78F5EB1CB5F}" destId="{4D2F6ECE-4B7A-4A49-A647-89C8C77EE0B2}" srcOrd="0" destOrd="0" presId="urn:microsoft.com/office/officeart/2005/8/layout/vList2"/>
    <dgm:cxn modelId="{2D88D1ED-5F4E-458E-A039-C241ABD2E2D4}" type="presParOf" srcId="{6453B7CA-D6F0-482F-93F9-4D343A7F766C}" destId="{B27A6264-E195-4056-93D2-2C4E572FE96D}" srcOrd="0" destOrd="0" presId="urn:microsoft.com/office/officeart/2005/8/layout/vList2"/>
    <dgm:cxn modelId="{5A06B622-6EAD-41EB-9CD3-BF49B4C8F74B}" type="presParOf" srcId="{6453B7CA-D6F0-482F-93F9-4D343A7F766C}" destId="{84F81CED-64FB-4BC5-AF84-4753307D5F4F}" srcOrd="1" destOrd="0" presId="urn:microsoft.com/office/officeart/2005/8/layout/vList2"/>
    <dgm:cxn modelId="{4A0D4293-E7B5-438F-A168-FACB4802F973}" type="presParOf" srcId="{6453B7CA-D6F0-482F-93F9-4D343A7F766C}" destId="{1EA7FA67-4A1E-41E0-8DCD-C767CB7C33AB}" srcOrd="2" destOrd="0" presId="urn:microsoft.com/office/officeart/2005/8/layout/vList2"/>
    <dgm:cxn modelId="{60873B3F-DDCE-4911-8287-B3F9E646C8DE}" type="presParOf" srcId="{6453B7CA-D6F0-482F-93F9-4D343A7F766C}" destId="{409B0BF0-C596-4980-948D-61C6D0B5BAE9}" srcOrd="3" destOrd="0" presId="urn:microsoft.com/office/officeart/2005/8/layout/vList2"/>
    <dgm:cxn modelId="{02F0342A-8132-4F37-9E5E-2E383DCB598B}" type="presParOf" srcId="{6453B7CA-D6F0-482F-93F9-4D343A7F766C}" destId="{4D2F6ECE-4B7A-4A49-A647-89C8C77EE0B2}" srcOrd="4" destOrd="0" presId="urn:microsoft.com/office/officeart/2005/8/layout/vList2"/>
    <dgm:cxn modelId="{5D6A774E-5147-490F-9BDA-0A641D1CA701}" type="presParOf" srcId="{6453B7CA-D6F0-482F-93F9-4D343A7F766C}" destId="{E2F28A23-F203-4B48-867B-874F897B1E23}" srcOrd="5" destOrd="0" presId="urn:microsoft.com/office/officeart/2005/8/layout/vList2"/>
    <dgm:cxn modelId="{F77216E8-252B-439A-9757-30B48032C244}" type="presParOf" srcId="{6453B7CA-D6F0-482F-93F9-4D343A7F766C}" destId="{ABC970AB-5D26-454C-960F-1B616CEC4ABD}" srcOrd="6" destOrd="0" presId="urn:microsoft.com/office/officeart/2005/8/layout/vList2"/>
    <dgm:cxn modelId="{9BC64861-1CB7-480E-ABA4-74756A2980F8}" type="presParOf" srcId="{6453B7CA-D6F0-482F-93F9-4D343A7F766C}" destId="{C98D3064-0336-4352-8A98-6331EF48927B}" srcOrd="7" destOrd="0" presId="urn:microsoft.com/office/officeart/2005/8/layout/vList2"/>
    <dgm:cxn modelId="{EF863159-6898-4D27-B51D-E22A59F244BD}" type="presParOf" srcId="{6453B7CA-D6F0-482F-93F9-4D343A7F766C}" destId="{50E0A057-FD66-4B77-B393-5A8A096496BF}"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76B9C44-8078-442B-9A62-73BC82A8DAEF}" type="doc">
      <dgm:prSet loTypeId="urn:microsoft.com/office/officeart/2005/8/layout/cycle8" loCatId="cycle" qsTypeId="urn:microsoft.com/office/officeart/2005/8/quickstyle/3d1" qsCatId="3D" csTypeId="urn:microsoft.com/office/officeart/2005/8/colors/colorful1" csCatId="colorful" phldr="1"/>
      <dgm:spPr/>
      <dgm:t>
        <a:bodyPr/>
        <a:lstStyle/>
        <a:p>
          <a:endParaRPr lang="en-US"/>
        </a:p>
      </dgm:t>
    </dgm:pt>
    <dgm:pt modelId="{18238BCA-7529-433F-93E5-C1915EAC03C8}">
      <dgm:prSet custT="1"/>
      <dgm:spPr/>
      <dgm:t>
        <a:bodyPr/>
        <a:lstStyle/>
        <a:p>
          <a:r>
            <a:rPr lang="en-US" sz="1400" dirty="0"/>
            <a:t>1. have a clear model for their intervention.</a:t>
          </a:r>
        </a:p>
      </dgm:t>
    </dgm:pt>
    <dgm:pt modelId="{A043C9A8-AD4C-4792-9BAE-FFE260C1A54D}" type="parTrans" cxnId="{079107DA-B807-4359-A1FF-AB5A164D7ACF}">
      <dgm:prSet/>
      <dgm:spPr/>
      <dgm:t>
        <a:bodyPr/>
        <a:lstStyle/>
        <a:p>
          <a:endParaRPr lang="en-US"/>
        </a:p>
      </dgm:t>
    </dgm:pt>
    <dgm:pt modelId="{E5A743F1-EBD5-49E0-AE15-4D2BD2B470C8}" type="sibTrans" cxnId="{079107DA-B807-4359-A1FF-AB5A164D7ACF}">
      <dgm:prSet/>
      <dgm:spPr/>
      <dgm:t>
        <a:bodyPr/>
        <a:lstStyle/>
        <a:p>
          <a:endParaRPr lang="en-US"/>
        </a:p>
      </dgm:t>
    </dgm:pt>
    <dgm:pt modelId="{45752D0C-74AD-4760-9CB6-3EE9E587C362}">
      <dgm:prSet custT="1"/>
      <dgm:spPr/>
      <dgm:t>
        <a:bodyPr/>
        <a:lstStyle/>
        <a:p>
          <a:r>
            <a:rPr lang="en-US" sz="1400" dirty="0"/>
            <a:t>2. be transparent with clients.  </a:t>
          </a:r>
        </a:p>
      </dgm:t>
    </dgm:pt>
    <dgm:pt modelId="{C217D949-1856-4C5E-B809-44219B7438E1}" type="parTrans" cxnId="{C6668CB2-CCFB-4120-A4AB-3198A19CAB3A}">
      <dgm:prSet/>
      <dgm:spPr/>
      <dgm:t>
        <a:bodyPr/>
        <a:lstStyle/>
        <a:p>
          <a:endParaRPr lang="en-US"/>
        </a:p>
      </dgm:t>
    </dgm:pt>
    <dgm:pt modelId="{82D22BFC-73F6-4B72-B63D-C88FAB94C263}" type="sibTrans" cxnId="{C6668CB2-CCFB-4120-A4AB-3198A19CAB3A}">
      <dgm:prSet/>
      <dgm:spPr/>
      <dgm:t>
        <a:bodyPr/>
        <a:lstStyle/>
        <a:p>
          <a:endParaRPr lang="en-US"/>
        </a:p>
      </dgm:t>
    </dgm:pt>
    <dgm:pt modelId="{DA66756B-8D69-47F6-8F4E-843550DCFAC4}">
      <dgm:prSet custT="1"/>
      <dgm:spPr/>
      <dgm:t>
        <a:bodyPr/>
        <a:lstStyle/>
        <a:p>
          <a:r>
            <a:rPr lang="en-US" sz="1400" dirty="0"/>
            <a:t>3.  do psychoeducation. </a:t>
          </a:r>
        </a:p>
      </dgm:t>
    </dgm:pt>
    <dgm:pt modelId="{9E377513-7238-45AC-80C5-A8CD827BFE32}" type="parTrans" cxnId="{59A63C2E-279E-43BD-8087-AFC93F5AAE05}">
      <dgm:prSet/>
      <dgm:spPr/>
      <dgm:t>
        <a:bodyPr/>
        <a:lstStyle/>
        <a:p>
          <a:endParaRPr lang="en-US"/>
        </a:p>
      </dgm:t>
    </dgm:pt>
    <dgm:pt modelId="{37B050CF-41F8-4098-A5DA-02A9577A8891}" type="sibTrans" cxnId="{59A63C2E-279E-43BD-8087-AFC93F5AAE05}">
      <dgm:prSet/>
      <dgm:spPr/>
      <dgm:t>
        <a:bodyPr/>
        <a:lstStyle/>
        <a:p>
          <a:endParaRPr lang="en-US"/>
        </a:p>
      </dgm:t>
    </dgm:pt>
    <dgm:pt modelId="{FA04A32E-48C4-49AF-9820-E2EF79AE4EA5}">
      <dgm:prSet custT="1"/>
      <dgm:spPr/>
      <dgm:t>
        <a:bodyPr/>
        <a:lstStyle/>
        <a:p>
          <a:r>
            <a:rPr lang="en-US" sz="1400" dirty="0"/>
            <a:t>4. address expectations.  </a:t>
          </a:r>
        </a:p>
      </dgm:t>
    </dgm:pt>
    <dgm:pt modelId="{B0736959-3D22-4E88-8863-1680D1959FBA}" type="parTrans" cxnId="{A6EE6315-1528-4F75-8151-BCF31C4B6AD4}">
      <dgm:prSet/>
      <dgm:spPr/>
      <dgm:t>
        <a:bodyPr/>
        <a:lstStyle/>
        <a:p>
          <a:endParaRPr lang="en-US"/>
        </a:p>
      </dgm:t>
    </dgm:pt>
    <dgm:pt modelId="{97D40698-8CD1-4235-A3AF-F41DB7CD4B96}" type="sibTrans" cxnId="{A6EE6315-1528-4F75-8151-BCF31C4B6AD4}">
      <dgm:prSet/>
      <dgm:spPr/>
      <dgm:t>
        <a:bodyPr/>
        <a:lstStyle/>
        <a:p>
          <a:endParaRPr lang="en-US"/>
        </a:p>
      </dgm:t>
    </dgm:pt>
    <dgm:pt modelId="{354EAC5F-AA83-4F97-9B26-94C9514AF434}">
      <dgm:prSet custT="1"/>
      <dgm:spPr/>
      <dgm:t>
        <a:bodyPr/>
        <a:lstStyle/>
        <a:p>
          <a:r>
            <a:rPr lang="en-US" sz="1400" dirty="0"/>
            <a:t>5. be consistent.  </a:t>
          </a:r>
        </a:p>
      </dgm:t>
    </dgm:pt>
    <dgm:pt modelId="{228C8982-9F23-433E-BAB8-14860F0A2243}" type="parTrans" cxnId="{ADB915F0-678D-4F90-9A93-9EF672B09DFF}">
      <dgm:prSet/>
      <dgm:spPr/>
      <dgm:t>
        <a:bodyPr/>
        <a:lstStyle/>
        <a:p>
          <a:endParaRPr lang="en-US"/>
        </a:p>
      </dgm:t>
    </dgm:pt>
    <dgm:pt modelId="{20BC304D-2BD4-401A-9383-6E5FF95B653E}" type="sibTrans" cxnId="{ADB915F0-678D-4F90-9A93-9EF672B09DFF}">
      <dgm:prSet/>
      <dgm:spPr/>
      <dgm:t>
        <a:bodyPr/>
        <a:lstStyle/>
        <a:p>
          <a:endParaRPr lang="en-US"/>
        </a:p>
      </dgm:t>
    </dgm:pt>
    <dgm:pt modelId="{0E706B0C-70A2-4429-9F90-1DAA5A12F5C1}">
      <dgm:prSet custT="1"/>
      <dgm:spPr/>
      <dgm:t>
        <a:bodyPr/>
        <a:lstStyle/>
        <a:p>
          <a:r>
            <a:rPr lang="en-US" sz="1400" dirty="0"/>
            <a:t>  6.collaborate with clients, be client centered  </a:t>
          </a:r>
        </a:p>
      </dgm:t>
    </dgm:pt>
    <dgm:pt modelId="{E329825E-BD1F-491B-8650-B9824EA7366B}" type="parTrans" cxnId="{31870DC6-5F2A-4A88-A4F3-DF3D248C57D1}">
      <dgm:prSet/>
      <dgm:spPr/>
      <dgm:t>
        <a:bodyPr/>
        <a:lstStyle/>
        <a:p>
          <a:endParaRPr lang="en-US"/>
        </a:p>
      </dgm:t>
    </dgm:pt>
    <dgm:pt modelId="{FEFBBA05-5235-42B3-9ED2-E7E8793EB70E}" type="sibTrans" cxnId="{31870DC6-5F2A-4A88-A4F3-DF3D248C57D1}">
      <dgm:prSet/>
      <dgm:spPr/>
      <dgm:t>
        <a:bodyPr/>
        <a:lstStyle/>
        <a:p>
          <a:endParaRPr lang="en-US"/>
        </a:p>
      </dgm:t>
    </dgm:pt>
    <dgm:pt modelId="{38CE2894-3EFD-4091-8F42-D7535EACE42D}">
      <dgm:prSet custT="1"/>
      <dgm:spPr/>
      <dgm:t>
        <a:bodyPr/>
        <a:lstStyle/>
        <a:p>
          <a:r>
            <a:rPr lang="en-US" sz="1400" dirty="0"/>
            <a:t>7. have healthy boundaries.  </a:t>
          </a:r>
        </a:p>
      </dgm:t>
    </dgm:pt>
    <dgm:pt modelId="{DA062106-D04C-4FCF-A8E4-45CB87A68F88}" type="parTrans" cxnId="{C3909725-BC7C-43D1-A4BE-9D507079B484}">
      <dgm:prSet/>
      <dgm:spPr/>
      <dgm:t>
        <a:bodyPr/>
        <a:lstStyle/>
        <a:p>
          <a:endParaRPr lang="en-US"/>
        </a:p>
      </dgm:t>
    </dgm:pt>
    <dgm:pt modelId="{B77A8E6E-3987-4FB1-B1A3-B08A28A775A7}" type="sibTrans" cxnId="{C3909725-BC7C-43D1-A4BE-9D507079B484}">
      <dgm:prSet/>
      <dgm:spPr/>
      <dgm:t>
        <a:bodyPr/>
        <a:lstStyle/>
        <a:p>
          <a:endParaRPr lang="en-US"/>
        </a:p>
      </dgm:t>
    </dgm:pt>
    <dgm:pt modelId="{7EA8FDF5-9C3E-4C1B-92DA-C00657C7A3D7}">
      <dgm:prSet/>
      <dgm:spPr/>
      <dgm:t>
        <a:bodyPr/>
        <a:lstStyle/>
        <a:p>
          <a:endParaRPr lang="en-CA" sz="1400"/>
        </a:p>
      </dgm:t>
    </dgm:pt>
    <dgm:pt modelId="{4793F318-7E48-4197-A5EA-951757172856}" type="parTrans" cxnId="{1DE48FE7-1538-4513-B86E-A5B205EEA808}">
      <dgm:prSet/>
      <dgm:spPr/>
      <dgm:t>
        <a:bodyPr/>
        <a:lstStyle/>
        <a:p>
          <a:endParaRPr lang="en-US"/>
        </a:p>
      </dgm:t>
    </dgm:pt>
    <dgm:pt modelId="{E80807EC-22A9-4915-91CA-9D387F45C730}" type="sibTrans" cxnId="{1DE48FE7-1538-4513-B86E-A5B205EEA808}">
      <dgm:prSet/>
      <dgm:spPr/>
      <dgm:t>
        <a:bodyPr/>
        <a:lstStyle/>
        <a:p>
          <a:endParaRPr lang="en-US"/>
        </a:p>
      </dgm:t>
    </dgm:pt>
    <dgm:pt modelId="{84730FE9-A4FD-4889-B79F-7C8EA1D4C75C}">
      <dgm:prSet/>
      <dgm:spPr/>
      <dgm:t>
        <a:bodyPr/>
        <a:lstStyle/>
        <a:p>
          <a:endParaRPr lang="en-CA" dirty="0"/>
        </a:p>
      </dgm:t>
    </dgm:pt>
    <dgm:pt modelId="{39C6F181-0C3A-4E71-80E2-A56ACBEC547D}" type="parTrans" cxnId="{3061BBE2-765E-4273-B1DE-98E107548168}">
      <dgm:prSet/>
      <dgm:spPr/>
      <dgm:t>
        <a:bodyPr/>
        <a:lstStyle/>
        <a:p>
          <a:endParaRPr lang="en-US"/>
        </a:p>
      </dgm:t>
    </dgm:pt>
    <dgm:pt modelId="{8247C1BD-13EB-4A52-ADDA-09FEF311AAA3}" type="sibTrans" cxnId="{3061BBE2-765E-4273-B1DE-98E107548168}">
      <dgm:prSet/>
      <dgm:spPr/>
      <dgm:t>
        <a:bodyPr/>
        <a:lstStyle/>
        <a:p>
          <a:endParaRPr lang="en-US"/>
        </a:p>
      </dgm:t>
    </dgm:pt>
    <dgm:pt modelId="{DF193277-2492-4E79-A321-CC5B40932EC7}">
      <dgm:prSet/>
      <dgm:spPr/>
      <dgm:t>
        <a:bodyPr/>
        <a:lstStyle/>
        <a:p>
          <a:endParaRPr lang="en-CA"/>
        </a:p>
      </dgm:t>
    </dgm:pt>
    <dgm:pt modelId="{F7D8F342-EC60-4FA4-AC0C-E048EA7BB4E5}" type="parTrans" cxnId="{9AA32664-52E6-4119-9598-E0DF394E4C86}">
      <dgm:prSet/>
      <dgm:spPr/>
      <dgm:t>
        <a:bodyPr/>
        <a:lstStyle/>
        <a:p>
          <a:endParaRPr lang="en-US"/>
        </a:p>
      </dgm:t>
    </dgm:pt>
    <dgm:pt modelId="{78AC6870-AC56-4047-B4D4-8575939E5F40}" type="sibTrans" cxnId="{9AA32664-52E6-4119-9598-E0DF394E4C86}">
      <dgm:prSet/>
      <dgm:spPr/>
      <dgm:t>
        <a:bodyPr/>
        <a:lstStyle/>
        <a:p>
          <a:endParaRPr lang="en-US"/>
        </a:p>
      </dgm:t>
    </dgm:pt>
    <dgm:pt modelId="{80A80B52-8AAD-467E-9FFE-B3E9F4B51F1B}" type="pres">
      <dgm:prSet presAssocID="{276B9C44-8078-442B-9A62-73BC82A8DAEF}" presName="compositeShape" presStyleCnt="0">
        <dgm:presLayoutVars>
          <dgm:chMax val="7"/>
          <dgm:dir/>
          <dgm:resizeHandles val="exact"/>
        </dgm:presLayoutVars>
      </dgm:prSet>
      <dgm:spPr/>
    </dgm:pt>
    <dgm:pt modelId="{7164ECE0-83C4-4483-9882-D81A5DABFD6B}" type="pres">
      <dgm:prSet presAssocID="{276B9C44-8078-442B-9A62-73BC82A8DAEF}" presName="wedge1" presStyleLbl="node1" presStyleIdx="0" presStyleCnt="7"/>
      <dgm:spPr/>
    </dgm:pt>
    <dgm:pt modelId="{BBF885C3-1769-424E-A513-F17C8DD66A8E}" type="pres">
      <dgm:prSet presAssocID="{276B9C44-8078-442B-9A62-73BC82A8DAEF}" presName="dummy1a" presStyleCnt="0"/>
      <dgm:spPr/>
    </dgm:pt>
    <dgm:pt modelId="{F6499DA4-CEA9-4FF3-B5AC-B4AFBCF86357}" type="pres">
      <dgm:prSet presAssocID="{276B9C44-8078-442B-9A62-73BC82A8DAEF}" presName="dummy1b" presStyleCnt="0"/>
      <dgm:spPr/>
    </dgm:pt>
    <dgm:pt modelId="{0F89D1E0-44F2-49ED-8D40-0808C1A2BD49}" type="pres">
      <dgm:prSet presAssocID="{276B9C44-8078-442B-9A62-73BC82A8DAEF}" presName="wedge1Tx" presStyleLbl="node1" presStyleIdx="0" presStyleCnt="7">
        <dgm:presLayoutVars>
          <dgm:chMax val="0"/>
          <dgm:chPref val="0"/>
          <dgm:bulletEnabled val="1"/>
        </dgm:presLayoutVars>
      </dgm:prSet>
      <dgm:spPr/>
    </dgm:pt>
    <dgm:pt modelId="{1B29B268-F54F-42E1-9A66-F07CD436CCD5}" type="pres">
      <dgm:prSet presAssocID="{276B9C44-8078-442B-9A62-73BC82A8DAEF}" presName="wedge2" presStyleLbl="node1" presStyleIdx="1" presStyleCnt="7"/>
      <dgm:spPr/>
    </dgm:pt>
    <dgm:pt modelId="{99EC203B-FAEE-478B-8F16-6BE989A1FA3F}" type="pres">
      <dgm:prSet presAssocID="{276B9C44-8078-442B-9A62-73BC82A8DAEF}" presName="dummy2a" presStyleCnt="0"/>
      <dgm:spPr/>
    </dgm:pt>
    <dgm:pt modelId="{9ABD03C2-4DDF-48D4-9A8A-D1886CC9C01F}" type="pres">
      <dgm:prSet presAssocID="{276B9C44-8078-442B-9A62-73BC82A8DAEF}" presName="dummy2b" presStyleCnt="0"/>
      <dgm:spPr/>
    </dgm:pt>
    <dgm:pt modelId="{6057DD74-1808-4559-ACA8-37BF03074B9E}" type="pres">
      <dgm:prSet presAssocID="{276B9C44-8078-442B-9A62-73BC82A8DAEF}" presName="wedge2Tx" presStyleLbl="node1" presStyleIdx="1" presStyleCnt="7">
        <dgm:presLayoutVars>
          <dgm:chMax val="0"/>
          <dgm:chPref val="0"/>
          <dgm:bulletEnabled val="1"/>
        </dgm:presLayoutVars>
      </dgm:prSet>
      <dgm:spPr/>
    </dgm:pt>
    <dgm:pt modelId="{535F15A2-023F-4CEF-A958-B28264DD34EF}" type="pres">
      <dgm:prSet presAssocID="{276B9C44-8078-442B-9A62-73BC82A8DAEF}" presName="wedge3" presStyleLbl="node1" presStyleIdx="2" presStyleCnt="7"/>
      <dgm:spPr/>
    </dgm:pt>
    <dgm:pt modelId="{18492BEA-049D-4AD4-84DC-7C885625B531}" type="pres">
      <dgm:prSet presAssocID="{276B9C44-8078-442B-9A62-73BC82A8DAEF}" presName="dummy3a" presStyleCnt="0"/>
      <dgm:spPr/>
    </dgm:pt>
    <dgm:pt modelId="{8FAB2F3B-343C-4F99-8C21-67B594564B55}" type="pres">
      <dgm:prSet presAssocID="{276B9C44-8078-442B-9A62-73BC82A8DAEF}" presName="dummy3b" presStyleCnt="0"/>
      <dgm:spPr/>
    </dgm:pt>
    <dgm:pt modelId="{F7CD8022-565A-4C1C-B3E0-F4417998896E}" type="pres">
      <dgm:prSet presAssocID="{276B9C44-8078-442B-9A62-73BC82A8DAEF}" presName="wedge3Tx" presStyleLbl="node1" presStyleIdx="2" presStyleCnt="7">
        <dgm:presLayoutVars>
          <dgm:chMax val="0"/>
          <dgm:chPref val="0"/>
          <dgm:bulletEnabled val="1"/>
        </dgm:presLayoutVars>
      </dgm:prSet>
      <dgm:spPr/>
    </dgm:pt>
    <dgm:pt modelId="{F37EA8D6-686A-49C5-8CDA-115DDBB32282}" type="pres">
      <dgm:prSet presAssocID="{276B9C44-8078-442B-9A62-73BC82A8DAEF}" presName="wedge4" presStyleLbl="node1" presStyleIdx="3" presStyleCnt="7"/>
      <dgm:spPr/>
    </dgm:pt>
    <dgm:pt modelId="{4F8134F6-1DDD-4DD6-8DE3-6452D7042A3C}" type="pres">
      <dgm:prSet presAssocID="{276B9C44-8078-442B-9A62-73BC82A8DAEF}" presName="dummy4a" presStyleCnt="0"/>
      <dgm:spPr/>
    </dgm:pt>
    <dgm:pt modelId="{F39741A0-FD45-47C2-A6F8-214E55EF43CD}" type="pres">
      <dgm:prSet presAssocID="{276B9C44-8078-442B-9A62-73BC82A8DAEF}" presName="dummy4b" presStyleCnt="0"/>
      <dgm:spPr/>
    </dgm:pt>
    <dgm:pt modelId="{9A32AA17-4D91-462E-88E1-A1EA8E8E1628}" type="pres">
      <dgm:prSet presAssocID="{276B9C44-8078-442B-9A62-73BC82A8DAEF}" presName="wedge4Tx" presStyleLbl="node1" presStyleIdx="3" presStyleCnt="7">
        <dgm:presLayoutVars>
          <dgm:chMax val="0"/>
          <dgm:chPref val="0"/>
          <dgm:bulletEnabled val="1"/>
        </dgm:presLayoutVars>
      </dgm:prSet>
      <dgm:spPr/>
    </dgm:pt>
    <dgm:pt modelId="{E4403B85-91E4-4B2C-8C9C-8E155CA7E760}" type="pres">
      <dgm:prSet presAssocID="{276B9C44-8078-442B-9A62-73BC82A8DAEF}" presName="wedge5" presStyleLbl="node1" presStyleIdx="4" presStyleCnt="7"/>
      <dgm:spPr/>
    </dgm:pt>
    <dgm:pt modelId="{CB342ED9-2A76-434C-8AFA-66BF5B8499F8}" type="pres">
      <dgm:prSet presAssocID="{276B9C44-8078-442B-9A62-73BC82A8DAEF}" presName="dummy5a" presStyleCnt="0"/>
      <dgm:spPr/>
    </dgm:pt>
    <dgm:pt modelId="{DA4B4829-4B3D-4C32-AED9-2340A7D57CA4}" type="pres">
      <dgm:prSet presAssocID="{276B9C44-8078-442B-9A62-73BC82A8DAEF}" presName="dummy5b" presStyleCnt="0"/>
      <dgm:spPr/>
    </dgm:pt>
    <dgm:pt modelId="{11493FD9-90DD-436B-9C0F-E9FC60C5B0A2}" type="pres">
      <dgm:prSet presAssocID="{276B9C44-8078-442B-9A62-73BC82A8DAEF}" presName="wedge5Tx" presStyleLbl="node1" presStyleIdx="4" presStyleCnt="7">
        <dgm:presLayoutVars>
          <dgm:chMax val="0"/>
          <dgm:chPref val="0"/>
          <dgm:bulletEnabled val="1"/>
        </dgm:presLayoutVars>
      </dgm:prSet>
      <dgm:spPr/>
    </dgm:pt>
    <dgm:pt modelId="{30DFBCB0-C701-43F8-8C92-85A763B95E13}" type="pres">
      <dgm:prSet presAssocID="{276B9C44-8078-442B-9A62-73BC82A8DAEF}" presName="wedge6" presStyleLbl="node1" presStyleIdx="5" presStyleCnt="7" custScaleX="107238"/>
      <dgm:spPr/>
    </dgm:pt>
    <dgm:pt modelId="{B8878D1A-4590-443F-9814-97D3F76FB4C9}" type="pres">
      <dgm:prSet presAssocID="{276B9C44-8078-442B-9A62-73BC82A8DAEF}" presName="dummy6a" presStyleCnt="0"/>
      <dgm:spPr/>
    </dgm:pt>
    <dgm:pt modelId="{CF0EC715-ED9C-4D14-9A5D-1A6882BBC285}" type="pres">
      <dgm:prSet presAssocID="{276B9C44-8078-442B-9A62-73BC82A8DAEF}" presName="dummy6b" presStyleCnt="0"/>
      <dgm:spPr/>
    </dgm:pt>
    <dgm:pt modelId="{F08A597F-B4A7-43B4-BE20-BE5324C3F6FA}" type="pres">
      <dgm:prSet presAssocID="{276B9C44-8078-442B-9A62-73BC82A8DAEF}" presName="wedge6Tx" presStyleLbl="node1" presStyleIdx="5" presStyleCnt="7">
        <dgm:presLayoutVars>
          <dgm:chMax val="0"/>
          <dgm:chPref val="0"/>
          <dgm:bulletEnabled val="1"/>
        </dgm:presLayoutVars>
      </dgm:prSet>
      <dgm:spPr/>
    </dgm:pt>
    <dgm:pt modelId="{7E3ABB57-AB20-4E09-A07B-E2F765937C0F}" type="pres">
      <dgm:prSet presAssocID="{276B9C44-8078-442B-9A62-73BC82A8DAEF}" presName="wedge7" presStyleLbl="node1" presStyleIdx="6" presStyleCnt="7"/>
      <dgm:spPr/>
    </dgm:pt>
    <dgm:pt modelId="{711844D2-5F19-4C2E-9DE5-094A9F07C8C8}" type="pres">
      <dgm:prSet presAssocID="{276B9C44-8078-442B-9A62-73BC82A8DAEF}" presName="dummy7a" presStyleCnt="0"/>
      <dgm:spPr/>
    </dgm:pt>
    <dgm:pt modelId="{73947D86-83C7-48AE-AECA-DE9B900FDCB7}" type="pres">
      <dgm:prSet presAssocID="{276B9C44-8078-442B-9A62-73BC82A8DAEF}" presName="dummy7b" presStyleCnt="0"/>
      <dgm:spPr/>
    </dgm:pt>
    <dgm:pt modelId="{AA08CDE1-4F66-40CD-8B4E-D92F28E9F768}" type="pres">
      <dgm:prSet presAssocID="{276B9C44-8078-442B-9A62-73BC82A8DAEF}" presName="wedge7Tx" presStyleLbl="node1" presStyleIdx="6" presStyleCnt="7">
        <dgm:presLayoutVars>
          <dgm:chMax val="0"/>
          <dgm:chPref val="0"/>
          <dgm:bulletEnabled val="1"/>
        </dgm:presLayoutVars>
      </dgm:prSet>
      <dgm:spPr/>
    </dgm:pt>
    <dgm:pt modelId="{AAF08257-1A29-47DB-ADF5-6F5E7986A928}" type="pres">
      <dgm:prSet presAssocID="{E5A743F1-EBD5-49E0-AE15-4D2BD2B470C8}" presName="arrowWedge1" presStyleLbl="fgSibTrans2D1" presStyleIdx="0" presStyleCnt="7"/>
      <dgm:spPr/>
    </dgm:pt>
    <dgm:pt modelId="{96C255DE-7BDB-444C-9ECE-3885CE3CB82C}" type="pres">
      <dgm:prSet presAssocID="{82D22BFC-73F6-4B72-B63D-C88FAB94C263}" presName="arrowWedge2" presStyleLbl="fgSibTrans2D1" presStyleIdx="1" presStyleCnt="7" custScaleX="99746"/>
      <dgm:spPr/>
    </dgm:pt>
    <dgm:pt modelId="{F66E13AF-956C-470D-B31E-9AE82A79A73D}" type="pres">
      <dgm:prSet presAssocID="{37B050CF-41F8-4098-A5DA-02A9577A8891}" presName="arrowWedge3" presStyleLbl="fgSibTrans2D1" presStyleIdx="2" presStyleCnt="7"/>
      <dgm:spPr/>
    </dgm:pt>
    <dgm:pt modelId="{D6390291-021A-4749-BC46-198DC83B7C19}" type="pres">
      <dgm:prSet presAssocID="{97D40698-8CD1-4235-A3AF-F41DB7CD4B96}" presName="arrowWedge4" presStyleLbl="fgSibTrans2D1" presStyleIdx="3" presStyleCnt="7"/>
      <dgm:spPr/>
    </dgm:pt>
    <dgm:pt modelId="{6A99478D-71C8-4CDE-9EFC-72F073F4DCDB}" type="pres">
      <dgm:prSet presAssocID="{20BC304D-2BD4-401A-9383-6E5FF95B653E}" presName="arrowWedge5" presStyleLbl="fgSibTrans2D1" presStyleIdx="4" presStyleCnt="7"/>
      <dgm:spPr/>
    </dgm:pt>
    <dgm:pt modelId="{950E8573-3E35-4BF0-9AA3-6E964906462C}" type="pres">
      <dgm:prSet presAssocID="{FEFBBA05-5235-42B3-9ED2-E7E8793EB70E}" presName="arrowWedge6" presStyleLbl="fgSibTrans2D1" presStyleIdx="5" presStyleCnt="7"/>
      <dgm:spPr/>
    </dgm:pt>
    <dgm:pt modelId="{DE5A8FCD-11DC-4A89-8083-9F29FA760854}" type="pres">
      <dgm:prSet presAssocID="{B77A8E6E-3987-4FB1-B1A3-B08A28A775A7}" presName="arrowWedge7" presStyleLbl="fgSibTrans2D1" presStyleIdx="6" presStyleCnt="7"/>
      <dgm:spPr/>
    </dgm:pt>
  </dgm:ptLst>
  <dgm:cxnLst>
    <dgm:cxn modelId="{3D380606-2E98-45F3-BDC6-D92F7D33E4C3}" type="presOf" srcId="{DA66756B-8D69-47F6-8F4E-843550DCFAC4}" destId="{535F15A2-023F-4CEF-A958-B28264DD34EF}" srcOrd="0" destOrd="0" presId="urn:microsoft.com/office/officeart/2005/8/layout/cycle8"/>
    <dgm:cxn modelId="{8C936E0B-8DA1-4DB8-BBB6-984632549DDA}" type="presOf" srcId="{FA04A32E-48C4-49AF-9820-E2EF79AE4EA5}" destId="{F37EA8D6-686A-49C5-8CDA-115DDBB32282}" srcOrd="0" destOrd="0" presId="urn:microsoft.com/office/officeart/2005/8/layout/cycle8"/>
    <dgm:cxn modelId="{A6EE6315-1528-4F75-8151-BCF31C4B6AD4}" srcId="{276B9C44-8078-442B-9A62-73BC82A8DAEF}" destId="{FA04A32E-48C4-49AF-9820-E2EF79AE4EA5}" srcOrd="3" destOrd="0" parTransId="{B0736959-3D22-4E88-8863-1680D1959FBA}" sibTransId="{97D40698-8CD1-4235-A3AF-F41DB7CD4B96}"/>
    <dgm:cxn modelId="{7B3E8816-7095-41B0-B770-945B42BC6008}" type="presOf" srcId="{45752D0C-74AD-4760-9CB6-3EE9E587C362}" destId="{1B29B268-F54F-42E1-9A66-F07CD436CCD5}" srcOrd="0" destOrd="0" presId="urn:microsoft.com/office/officeart/2005/8/layout/cycle8"/>
    <dgm:cxn modelId="{F8916C1B-BE8D-41CF-9702-423179D9B52C}" type="presOf" srcId="{45752D0C-74AD-4760-9CB6-3EE9E587C362}" destId="{6057DD74-1808-4559-ACA8-37BF03074B9E}" srcOrd="1" destOrd="0" presId="urn:microsoft.com/office/officeart/2005/8/layout/cycle8"/>
    <dgm:cxn modelId="{C3909725-BC7C-43D1-A4BE-9D507079B484}" srcId="{276B9C44-8078-442B-9A62-73BC82A8DAEF}" destId="{38CE2894-3EFD-4091-8F42-D7535EACE42D}" srcOrd="6" destOrd="0" parTransId="{DA062106-D04C-4FCF-A8E4-45CB87A68F88}" sibTransId="{B77A8E6E-3987-4FB1-B1A3-B08A28A775A7}"/>
    <dgm:cxn modelId="{8085B829-A24F-4049-BC52-C1D18BDF20A5}" type="presOf" srcId="{276B9C44-8078-442B-9A62-73BC82A8DAEF}" destId="{80A80B52-8AAD-467E-9FFE-B3E9F4B51F1B}" srcOrd="0" destOrd="0" presId="urn:microsoft.com/office/officeart/2005/8/layout/cycle8"/>
    <dgm:cxn modelId="{59A63C2E-279E-43BD-8087-AFC93F5AAE05}" srcId="{276B9C44-8078-442B-9A62-73BC82A8DAEF}" destId="{DA66756B-8D69-47F6-8F4E-843550DCFAC4}" srcOrd="2" destOrd="0" parTransId="{9E377513-7238-45AC-80C5-A8CD827BFE32}" sibTransId="{37B050CF-41F8-4098-A5DA-02A9577A8891}"/>
    <dgm:cxn modelId="{CD905038-0A52-442B-A0B2-BF7D73980015}" type="presOf" srcId="{354EAC5F-AA83-4F97-9B26-94C9514AF434}" destId="{11493FD9-90DD-436B-9C0F-E9FC60C5B0A2}" srcOrd="1" destOrd="0" presId="urn:microsoft.com/office/officeart/2005/8/layout/cycle8"/>
    <dgm:cxn modelId="{B408EC42-A300-4022-9609-D6A2C6D950DB}" type="presOf" srcId="{38CE2894-3EFD-4091-8F42-D7535EACE42D}" destId="{7E3ABB57-AB20-4E09-A07B-E2F765937C0F}" srcOrd="0" destOrd="0" presId="urn:microsoft.com/office/officeart/2005/8/layout/cycle8"/>
    <dgm:cxn modelId="{9AA32664-52E6-4119-9598-E0DF394E4C86}" srcId="{276B9C44-8078-442B-9A62-73BC82A8DAEF}" destId="{DF193277-2492-4E79-A321-CC5B40932EC7}" srcOrd="9" destOrd="0" parTransId="{F7D8F342-EC60-4FA4-AC0C-E048EA7BB4E5}" sibTransId="{78AC6870-AC56-4047-B4D4-8575939E5F40}"/>
    <dgm:cxn modelId="{88E1F56E-A221-4252-AE09-4724A4FFF0EA}" type="presOf" srcId="{FA04A32E-48C4-49AF-9820-E2EF79AE4EA5}" destId="{9A32AA17-4D91-462E-88E1-A1EA8E8E1628}" srcOrd="1" destOrd="0" presId="urn:microsoft.com/office/officeart/2005/8/layout/cycle8"/>
    <dgm:cxn modelId="{88AE5577-3EC4-4AF8-B9DB-14CAB01FA946}" type="presOf" srcId="{DA66756B-8D69-47F6-8F4E-843550DCFAC4}" destId="{F7CD8022-565A-4C1C-B3E0-F4417998896E}" srcOrd="1" destOrd="0" presId="urn:microsoft.com/office/officeart/2005/8/layout/cycle8"/>
    <dgm:cxn modelId="{0812658F-A4F7-4B56-97A6-9AAF9F261872}" type="presOf" srcId="{0E706B0C-70A2-4429-9F90-1DAA5A12F5C1}" destId="{F08A597F-B4A7-43B4-BE20-BE5324C3F6FA}" srcOrd="1" destOrd="0" presId="urn:microsoft.com/office/officeart/2005/8/layout/cycle8"/>
    <dgm:cxn modelId="{62A00FAE-1ADA-45C2-B1CA-34BD29E3353B}" type="presOf" srcId="{354EAC5F-AA83-4F97-9B26-94C9514AF434}" destId="{E4403B85-91E4-4B2C-8C9C-8E155CA7E760}" srcOrd="0" destOrd="0" presId="urn:microsoft.com/office/officeart/2005/8/layout/cycle8"/>
    <dgm:cxn modelId="{C6668CB2-CCFB-4120-A4AB-3198A19CAB3A}" srcId="{276B9C44-8078-442B-9A62-73BC82A8DAEF}" destId="{45752D0C-74AD-4760-9CB6-3EE9E587C362}" srcOrd="1" destOrd="0" parTransId="{C217D949-1856-4C5E-B809-44219B7438E1}" sibTransId="{82D22BFC-73F6-4B72-B63D-C88FAB94C263}"/>
    <dgm:cxn modelId="{8C008CB3-AC13-4C89-911C-817A3273CF2E}" type="presOf" srcId="{0E706B0C-70A2-4429-9F90-1DAA5A12F5C1}" destId="{30DFBCB0-C701-43F8-8C92-85A763B95E13}" srcOrd="0" destOrd="0" presId="urn:microsoft.com/office/officeart/2005/8/layout/cycle8"/>
    <dgm:cxn modelId="{F60865BD-95B3-462E-8101-D067CDF8E513}" type="presOf" srcId="{38CE2894-3EFD-4091-8F42-D7535EACE42D}" destId="{AA08CDE1-4F66-40CD-8B4E-D92F28E9F768}" srcOrd="1" destOrd="0" presId="urn:microsoft.com/office/officeart/2005/8/layout/cycle8"/>
    <dgm:cxn modelId="{31870DC6-5F2A-4A88-A4F3-DF3D248C57D1}" srcId="{276B9C44-8078-442B-9A62-73BC82A8DAEF}" destId="{0E706B0C-70A2-4429-9F90-1DAA5A12F5C1}" srcOrd="5" destOrd="0" parTransId="{E329825E-BD1F-491B-8650-B9824EA7366B}" sibTransId="{FEFBBA05-5235-42B3-9ED2-E7E8793EB70E}"/>
    <dgm:cxn modelId="{079107DA-B807-4359-A1FF-AB5A164D7ACF}" srcId="{276B9C44-8078-442B-9A62-73BC82A8DAEF}" destId="{18238BCA-7529-433F-93E5-C1915EAC03C8}" srcOrd="0" destOrd="0" parTransId="{A043C9A8-AD4C-4792-9BAE-FFE260C1A54D}" sibTransId="{E5A743F1-EBD5-49E0-AE15-4D2BD2B470C8}"/>
    <dgm:cxn modelId="{3061BBE2-765E-4273-B1DE-98E107548168}" srcId="{276B9C44-8078-442B-9A62-73BC82A8DAEF}" destId="{84730FE9-A4FD-4889-B79F-7C8EA1D4C75C}" srcOrd="8" destOrd="0" parTransId="{39C6F181-0C3A-4E71-80E2-A56ACBEC547D}" sibTransId="{8247C1BD-13EB-4A52-ADDA-09FEF311AAA3}"/>
    <dgm:cxn modelId="{1DE48FE7-1538-4513-B86E-A5B205EEA808}" srcId="{276B9C44-8078-442B-9A62-73BC82A8DAEF}" destId="{7EA8FDF5-9C3E-4C1B-92DA-C00657C7A3D7}" srcOrd="7" destOrd="0" parTransId="{4793F318-7E48-4197-A5EA-951757172856}" sibTransId="{E80807EC-22A9-4915-91CA-9D387F45C730}"/>
    <dgm:cxn modelId="{ADB915F0-678D-4F90-9A93-9EF672B09DFF}" srcId="{276B9C44-8078-442B-9A62-73BC82A8DAEF}" destId="{354EAC5F-AA83-4F97-9B26-94C9514AF434}" srcOrd="4" destOrd="0" parTransId="{228C8982-9F23-433E-BAB8-14860F0A2243}" sibTransId="{20BC304D-2BD4-401A-9383-6E5FF95B653E}"/>
    <dgm:cxn modelId="{DC1110F3-2F1C-44A0-B060-F3CD0E81081B}" type="presOf" srcId="{18238BCA-7529-433F-93E5-C1915EAC03C8}" destId="{7164ECE0-83C4-4483-9882-D81A5DABFD6B}" srcOrd="0" destOrd="0" presId="urn:microsoft.com/office/officeart/2005/8/layout/cycle8"/>
    <dgm:cxn modelId="{A5512DF8-7DAE-4626-8038-C449AD55FBA6}" type="presOf" srcId="{18238BCA-7529-433F-93E5-C1915EAC03C8}" destId="{0F89D1E0-44F2-49ED-8D40-0808C1A2BD49}" srcOrd="1" destOrd="0" presId="urn:microsoft.com/office/officeart/2005/8/layout/cycle8"/>
    <dgm:cxn modelId="{453AB3E9-4FFE-4CCB-B0E1-DB2241EF7BE6}" type="presParOf" srcId="{80A80B52-8AAD-467E-9FFE-B3E9F4B51F1B}" destId="{7164ECE0-83C4-4483-9882-D81A5DABFD6B}" srcOrd="0" destOrd="0" presId="urn:microsoft.com/office/officeart/2005/8/layout/cycle8"/>
    <dgm:cxn modelId="{28C27A59-DC92-452D-94C2-1BF18D5B302F}" type="presParOf" srcId="{80A80B52-8AAD-467E-9FFE-B3E9F4B51F1B}" destId="{BBF885C3-1769-424E-A513-F17C8DD66A8E}" srcOrd="1" destOrd="0" presId="urn:microsoft.com/office/officeart/2005/8/layout/cycle8"/>
    <dgm:cxn modelId="{F998E14D-04A2-4374-9F8A-D7A501231774}" type="presParOf" srcId="{80A80B52-8AAD-467E-9FFE-B3E9F4B51F1B}" destId="{F6499DA4-CEA9-4FF3-B5AC-B4AFBCF86357}" srcOrd="2" destOrd="0" presId="urn:microsoft.com/office/officeart/2005/8/layout/cycle8"/>
    <dgm:cxn modelId="{FE065B81-34C9-4589-8AC1-60E503F1FAC4}" type="presParOf" srcId="{80A80B52-8AAD-467E-9FFE-B3E9F4B51F1B}" destId="{0F89D1E0-44F2-49ED-8D40-0808C1A2BD49}" srcOrd="3" destOrd="0" presId="urn:microsoft.com/office/officeart/2005/8/layout/cycle8"/>
    <dgm:cxn modelId="{23E42F16-C5B3-4D4C-9316-424D14819B5A}" type="presParOf" srcId="{80A80B52-8AAD-467E-9FFE-B3E9F4B51F1B}" destId="{1B29B268-F54F-42E1-9A66-F07CD436CCD5}" srcOrd="4" destOrd="0" presId="urn:microsoft.com/office/officeart/2005/8/layout/cycle8"/>
    <dgm:cxn modelId="{B07FC866-38AE-40D7-B835-DE2EF7BFB156}" type="presParOf" srcId="{80A80B52-8AAD-467E-9FFE-B3E9F4B51F1B}" destId="{99EC203B-FAEE-478B-8F16-6BE989A1FA3F}" srcOrd="5" destOrd="0" presId="urn:microsoft.com/office/officeart/2005/8/layout/cycle8"/>
    <dgm:cxn modelId="{C571D4CF-164A-4148-B079-E0CAA8F9B92A}" type="presParOf" srcId="{80A80B52-8AAD-467E-9FFE-B3E9F4B51F1B}" destId="{9ABD03C2-4DDF-48D4-9A8A-D1886CC9C01F}" srcOrd="6" destOrd="0" presId="urn:microsoft.com/office/officeart/2005/8/layout/cycle8"/>
    <dgm:cxn modelId="{6521FA39-9DA9-415C-94F0-D4B36B7757C4}" type="presParOf" srcId="{80A80B52-8AAD-467E-9FFE-B3E9F4B51F1B}" destId="{6057DD74-1808-4559-ACA8-37BF03074B9E}" srcOrd="7" destOrd="0" presId="urn:microsoft.com/office/officeart/2005/8/layout/cycle8"/>
    <dgm:cxn modelId="{F8A634C7-0454-4BA9-886B-F623971844D5}" type="presParOf" srcId="{80A80B52-8AAD-467E-9FFE-B3E9F4B51F1B}" destId="{535F15A2-023F-4CEF-A958-B28264DD34EF}" srcOrd="8" destOrd="0" presId="urn:microsoft.com/office/officeart/2005/8/layout/cycle8"/>
    <dgm:cxn modelId="{E359FC93-9895-4605-8079-A074DB829B54}" type="presParOf" srcId="{80A80B52-8AAD-467E-9FFE-B3E9F4B51F1B}" destId="{18492BEA-049D-4AD4-84DC-7C885625B531}" srcOrd="9" destOrd="0" presId="urn:microsoft.com/office/officeart/2005/8/layout/cycle8"/>
    <dgm:cxn modelId="{CE82B0D3-0C4B-46D4-A104-B26975BA4D4A}" type="presParOf" srcId="{80A80B52-8AAD-467E-9FFE-B3E9F4B51F1B}" destId="{8FAB2F3B-343C-4F99-8C21-67B594564B55}" srcOrd="10" destOrd="0" presId="urn:microsoft.com/office/officeart/2005/8/layout/cycle8"/>
    <dgm:cxn modelId="{0F73ECCA-1090-426B-BDA5-B0A7662BD6E6}" type="presParOf" srcId="{80A80B52-8AAD-467E-9FFE-B3E9F4B51F1B}" destId="{F7CD8022-565A-4C1C-B3E0-F4417998896E}" srcOrd="11" destOrd="0" presId="urn:microsoft.com/office/officeart/2005/8/layout/cycle8"/>
    <dgm:cxn modelId="{5019B3B9-8B36-4C23-9709-54E1E47100FF}" type="presParOf" srcId="{80A80B52-8AAD-467E-9FFE-B3E9F4B51F1B}" destId="{F37EA8D6-686A-49C5-8CDA-115DDBB32282}" srcOrd="12" destOrd="0" presId="urn:microsoft.com/office/officeart/2005/8/layout/cycle8"/>
    <dgm:cxn modelId="{03A7248B-FBAA-41BA-A242-18850E7DF981}" type="presParOf" srcId="{80A80B52-8AAD-467E-9FFE-B3E9F4B51F1B}" destId="{4F8134F6-1DDD-4DD6-8DE3-6452D7042A3C}" srcOrd="13" destOrd="0" presId="urn:microsoft.com/office/officeart/2005/8/layout/cycle8"/>
    <dgm:cxn modelId="{411A958C-E53F-4292-9018-AF6369CD31CB}" type="presParOf" srcId="{80A80B52-8AAD-467E-9FFE-B3E9F4B51F1B}" destId="{F39741A0-FD45-47C2-A6F8-214E55EF43CD}" srcOrd="14" destOrd="0" presId="urn:microsoft.com/office/officeart/2005/8/layout/cycle8"/>
    <dgm:cxn modelId="{F7E23CA2-5023-4F76-832A-33979E1EE883}" type="presParOf" srcId="{80A80B52-8AAD-467E-9FFE-B3E9F4B51F1B}" destId="{9A32AA17-4D91-462E-88E1-A1EA8E8E1628}" srcOrd="15" destOrd="0" presId="urn:microsoft.com/office/officeart/2005/8/layout/cycle8"/>
    <dgm:cxn modelId="{C89051BC-A47F-4C30-A55A-DC5CB87905F0}" type="presParOf" srcId="{80A80B52-8AAD-467E-9FFE-B3E9F4B51F1B}" destId="{E4403B85-91E4-4B2C-8C9C-8E155CA7E760}" srcOrd="16" destOrd="0" presId="urn:microsoft.com/office/officeart/2005/8/layout/cycle8"/>
    <dgm:cxn modelId="{84BDA2E8-0866-49F9-8986-BE8C51CE044D}" type="presParOf" srcId="{80A80B52-8AAD-467E-9FFE-B3E9F4B51F1B}" destId="{CB342ED9-2A76-434C-8AFA-66BF5B8499F8}" srcOrd="17" destOrd="0" presId="urn:microsoft.com/office/officeart/2005/8/layout/cycle8"/>
    <dgm:cxn modelId="{8FFA259D-2740-4998-AD7D-1EA452803791}" type="presParOf" srcId="{80A80B52-8AAD-467E-9FFE-B3E9F4B51F1B}" destId="{DA4B4829-4B3D-4C32-AED9-2340A7D57CA4}" srcOrd="18" destOrd="0" presId="urn:microsoft.com/office/officeart/2005/8/layout/cycle8"/>
    <dgm:cxn modelId="{861462C7-3100-40F9-9B55-5F23E43B5857}" type="presParOf" srcId="{80A80B52-8AAD-467E-9FFE-B3E9F4B51F1B}" destId="{11493FD9-90DD-436B-9C0F-E9FC60C5B0A2}" srcOrd="19" destOrd="0" presId="urn:microsoft.com/office/officeart/2005/8/layout/cycle8"/>
    <dgm:cxn modelId="{F80E4F27-51D2-41A0-9860-3E8B6276DB89}" type="presParOf" srcId="{80A80B52-8AAD-467E-9FFE-B3E9F4B51F1B}" destId="{30DFBCB0-C701-43F8-8C92-85A763B95E13}" srcOrd="20" destOrd="0" presId="urn:microsoft.com/office/officeart/2005/8/layout/cycle8"/>
    <dgm:cxn modelId="{BAA7BD3F-3B4A-431D-BF96-5E9BD35188A6}" type="presParOf" srcId="{80A80B52-8AAD-467E-9FFE-B3E9F4B51F1B}" destId="{B8878D1A-4590-443F-9814-97D3F76FB4C9}" srcOrd="21" destOrd="0" presId="urn:microsoft.com/office/officeart/2005/8/layout/cycle8"/>
    <dgm:cxn modelId="{559FF46C-7AD4-4E05-B1AF-AFBFE1C62E27}" type="presParOf" srcId="{80A80B52-8AAD-467E-9FFE-B3E9F4B51F1B}" destId="{CF0EC715-ED9C-4D14-9A5D-1A6882BBC285}" srcOrd="22" destOrd="0" presId="urn:microsoft.com/office/officeart/2005/8/layout/cycle8"/>
    <dgm:cxn modelId="{E7466DC8-E75E-4148-AF02-FFB7A3AF0958}" type="presParOf" srcId="{80A80B52-8AAD-467E-9FFE-B3E9F4B51F1B}" destId="{F08A597F-B4A7-43B4-BE20-BE5324C3F6FA}" srcOrd="23" destOrd="0" presId="urn:microsoft.com/office/officeart/2005/8/layout/cycle8"/>
    <dgm:cxn modelId="{5F758BBB-B6B2-4F77-8B87-25F8E9941907}" type="presParOf" srcId="{80A80B52-8AAD-467E-9FFE-B3E9F4B51F1B}" destId="{7E3ABB57-AB20-4E09-A07B-E2F765937C0F}" srcOrd="24" destOrd="0" presId="urn:microsoft.com/office/officeart/2005/8/layout/cycle8"/>
    <dgm:cxn modelId="{D22A60F7-C4D8-433C-90B9-9AD763036F6B}" type="presParOf" srcId="{80A80B52-8AAD-467E-9FFE-B3E9F4B51F1B}" destId="{711844D2-5F19-4C2E-9DE5-094A9F07C8C8}" srcOrd="25" destOrd="0" presId="urn:microsoft.com/office/officeart/2005/8/layout/cycle8"/>
    <dgm:cxn modelId="{47505A42-D58D-487C-A924-3C8D1C645284}" type="presParOf" srcId="{80A80B52-8AAD-467E-9FFE-B3E9F4B51F1B}" destId="{73947D86-83C7-48AE-AECA-DE9B900FDCB7}" srcOrd="26" destOrd="0" presId="urn:microsoft.com/office/officeart/2005/8/layout/cycle8"/>
    <dgm:cxn modelId="{E7083DAE-A615-429E-86BD-B7E9BB8C8411}" type="presParOf" srcId="{80A80B52-8AAD-467E-9FFE-B3E9F4B51F1B}" destId="{AA08CDE1-4F66-40CD-8B4E-D92F28E9F768}" srcOrd="27" destOrd="0" presId="urn:microsoft.com/office/officeart/2005/8/layout/cycle8"/>
    <dgm:cxn modelId="{75DD1DA3-2388-4ABC-B743-9218A3049B96}" type="presParOf" srcId="{80A80B52-8AAD-467E-9FFE-B3E9F4B51F1B}" destId="{AAF08257-1A29-47DB-ADF5-6F5E7986A928}" srcOrd="28" destOrd="0" presId="urn:microsoft.com/office/officeart/2005/8/layout/cycle8"/>
    <dgm:cxn modelId="{2129762F-DDCC-4E17-8B87-D252FDC1ED16}" type="presParOf" srcId="{80A80B52-8AAD-467E-9FFE-B3E9F4B51F1B}" destId="{96C255DE-7BDB-444C-9ECE-3885CE3CB82C}" srcOrd="29" destOrd="0" presId="urn:microsoft.com/office/officeart/2005/8/layout/cycle8"/>
    <dgm:cxn modelId="{418E6BCF-E6C5-4426-A914-05343B8D1FA5}" type="presParOf" srcId="{80A80B52-8AAD-467E-9FFE-B3E9F4B51F1B}" destId="{F66E13AF-956C-470D-B31E-9AE82A79A73D}" srcOrd="30" destOrd="0" presId="urn:microsoft.com/office/officeart/2005/8/layout/cycle8"/>
    <dgm:cxn modelId="{0B766634-3A91-4A5A-B7F9-964FD3B29956}" type="presParOf" srcId="{80A80B52-8AAD-467E-9FFE-B3E9F4B51F1B}" destId="{D6390291-021A-4749-BC46-198DC83B7C19}" srcOrd="31" destOrd="0" presId="urn:microsoft.com/office/officeart/2005/8/layout/cycle8"/>
    <dgm:cxn modelId="{0270CACA-4030-4870-A046-5E8CF25C15E0}" type="presParOf" srcId="{80A80B52-8AAD-467E-9FFE-B3E9F4B51F1B}" destId="{6A99478D-71C8-4CDE-9EFC-72F073F4DCDB}" srcOrd="32" destOrd="0" presId="urn:microsoft.com/office/officeart/2005/8/layout/cycle8"/>
    <dgm:cxn modelId="{A6BE095C-805C-4CD7-8B42-752A013C67F2}" type="presParOf" srcId="{80A80B52-8AAD-467E-9FFE-B3E9F4B51F1B}" destId="{950E8573-3E35-4BF0-9AA3-6E964906462C}" srcOrd="33" destOrd="0" presId="urn:microsoft.com/office/officeart/2005/8/layout/cycle8"/>
    <dgm:cxn modelId="{7D2AAAE3-7DA9-4A5F-A7BA-4537D548EF49}" type="presParOf" srcId="{80A80B52-8AAD-467E-9FFE-B3E9F4B51F1B}" destId="{DE5A8FCD-11DC-4A89-8083-9F29FA760854}" srcOrd="3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575E45-D223-2C47-A828-1267E52F8DD1}">
      <dsp:nvSpPr>
        <dsp:cNvPr id="0" name=""/>
        <dsp:cNvSpPr/>
      </dsp:nvSpPr>
      <dsp:spPr>
        <a:xfrm>
          <a:off x="4087" y="2777151"/>
          <a:ext cx="1991743" cy="12647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566242-1983-174A-B400-47802D202615}">
      <dsp:nvSpPr>
        <dsp:cNvPr id="0" name=""/>
        <dsp:cNvSpPr/>
      </dsp:nvSpPr>
      <dsp:spPr>
        <a:xfrm>
          <a:off x="225392" y="2987390"/>
          <a:ext cx="1991743" cy="126475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baseline="0" dirty="0">
              <a:solidFill>
                <a:schemeClr val="bg1"/>
              </a:solidFill>
            </a:rPr>
            <a:t>1. Radical acceptance</a:t>
          </a:r>
          <a:endParaRPr lang="en-US" sz="2400" kern="1200" dirty="0">
            <a:solidFill>
              <a:schemeClr val="bg1"/>
            </a:solidFill>
          </a:endParaRPr>
        </a:p>
      </dsp:txBody>
      <dsp:txXfrm>
        <a:off x="262435" y="3024433"/>
        <a:ext cx="1917657" cy="1190671"/>
      </dsp:txXfrm>
    </dsp:sp>
    <dsp:sp modelId="{CD2C0AF4-9DE3-B041-A773-6E8796193983}">
      <dsp:nvSpPr>
        <dsp:cNvPr id="0" name=""/>
        <dsp:cNvSpPr/>
      </dsp:nvSpPr>
      <dsp:spPr>
        <a:xfrm>
          <a:off x="2438440" y="2777151"/>
          <a:ext cx="1991743" cy="12647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92CA4F-7259-CF48-9FBD-C3F7AC2CF83A}">
      <dsp:nvSpPr>
        <dsp:cNvPr id="0" name=""/>
        <dsp:cNvSpPr/>
      </dsp:nvSpPr>
      <dsp:spPr>
        <a:xfrm>
          <a:off x="2659745" y="2987390"/>
          <a:ext cx="1991743" cy="126475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baseline="0" dirty="0"/>
            <a:t>2. Distraction</a:t>
          </a:r>
        </a:p>
        <a:p>
          <a:pPr marL="0" lvl="0" indent="0" algn="ctr" defTabSz="1066800">
            <a:lnSpc>
              <a:spcPct val="90000"/>
            </a:lnSpc>
            <a:spcBef>
              <a:spcPct val="0"/>
            </a:spcBef>
            <a:spcAft>
              <a:spcPct val="35000"/>
            </a:spcAft>
            <a:buNone/>
          </a:pPr>
          <a:r>
            <a:rPr lang="en-US" sz="2400" kern="1200" baseline="0" dirty="0"/>
            <a:t>skills</a:t>
          </a:r>
          <a:endParaRPr lang="en-US" sz="2400" kern="1200" dirty="0"/>
        </a:p>
      </dsp:txBody>
      <dsp:txXfrm>
        <a:off x="2696788" y="3024433"/>
        <a:ext cx="1917657" cy="1190671"/>
      </dsp:txXfrm>
    </dsp:sp>
    <dsp:sp modelId="{34A34F13-ECF8-4E39-BED8-C5FD1596F94B}">
      <dsp:nvSpPr>
        <dsp:cNvPr id="0" name=""/>
        <dsp:cNvSpPr/>
      </dsp:nvSpPr>
      <dsp:spPr>
        <a:xfrm>
          <a:off x="4872794" y="2777151"/>
          <a:ext cx="1991743" cy="12647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7DAD56-165D-47E5-AC64-E956754E9B2B}">
      <dsp:nvSpPr>
        <dsp:cNvPr id="0" name=""/>
        <dsp:cNvSpPr/>
      </dsp:nvSpPr>
      <dsp:spPr>
        <a:xfrm>
          <a:off x="5094099" y="2987390"/>
          <a:ext cx="1991743" cy="126475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3.Create a distraction plan</a:t>
          </a:r>
        </a:p>
      </dsp:txBody>
      <dsp:txXfrm>
        <a:off x="5131142" y="3024433"/>
        <a:ext cx="1917657" cy="1190671"/>
      </dsp:txXfrm>
    </dsp:sp>
    <dsp:sp modelId="{B8C1B4E2-4284-DE4F-AAE3-08E2FB0F707A}">
      <dsp:nvSpPr>
        <dsp:cNvPr id="0" name=""/>
        <dsp:cNvSpPr/>
      </dsp:nvSpPr>
      <dsp:spPr>
        <a:xfrm>
          <a:off x="7307147" y="2777151"/>
          <a:ext cx="1991743" cy="12647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8B069E-A5B6-9D47-A1CC-0861EC892310}">
      <dsp:nvSpPr>
        <dsp:cNvPr id="0" name=""/>
        <dsp:cNvSpPr/>
      </dsp:nvSpPr>
      <dsp:spPr>
        <a:xfrm>
          <a:off x="7528452" y="2987390"/>
          <a:ext cx="1991743" cy="126475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baseline="0" dirty="0"/>
            <a:t>4. Relax and Self Soothe skills</a:t>
          </a:r>
          <a:endParaRPr lang="en-US" sz="2400" kern="1200" dirty="0"/>
        </a:p>
      </dsp:txBody>
      <dsp:txXfrm>
        <a:off x="7565495" y="3024433"/>
        <a:ext cx="1917657" cy="1190671"/>
      </dsp:txXfrm>
    </dsp:sp>
    <dsp:sp modelId="{0F7FA686-5D4A-2042-A240-91B15D05AF39}">
      <dsp:nvSpPr>
        <dsp:cNvPr id="0" name=""/>
        <dsp:cNvSpPr/>
      </dsp:nvSpPr>
      <dsp:spPr>
        <a:xfrm>
          <a:off x="9741501" y="2777151"/>
          <a:ext cx="1991743" cy="12647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C065F9-03E6-FA47-A942-207F1129DAE3}">
      <dsp:nvSpPr>
        <dsp:cNvPr id="0" name=""/>
        <dsp:cNvSpPr/>
      </dsp:nvSpPr>
      <dsp:spPr>
        <a:xfrm>
          <a:off x="9962805" y="2987390"/>
          <a:ext cx="1991743" cy="126475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baseline="0" dirty="0"/>
            <a:t>5. Create a relaxation Plan</a:t>
          </a:r>
          <a:endParaRPr lang="en-US" sz="2400" kern="1200" dirty="0"/>
        </a:p>
      </dsp:txBody>
      <dsp:txXfrm>
        <a:off x="9999848" y="3024433"/>
        <a:ext cx="1917657" cy="11906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575E45-D223-2C47-A828-1267E52F8DD1}">
      <dsp:nvSpPr>
        <dsp:cNvPr id="0" name=""/>
        <dsp:cNvSpPr/>
      </dsp:nvSpPr>
      <dsp:spPr>
        <a:xfrm>
          <a:off x="5942" y="2270669"/>
          <a:ext cx="2566111" cy="22899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566242-1983-174A-B400-47802D202615}">
      <dsp:nvSpPr>
        <dsp:cNvPr id="0" name=""/>
        <dsp:cNvSpPr/>
      </dsp:nvSpPr>
      <dsp:spPr>
        <a:xfrm>
          <a:off x="214401" y="2468705"/>
          <a:ext cx="2566111" cy="22899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baseline="0" dirty="0">
              <a:solidFill>
                <a:srgbClr val="00B050"/>
              </a:solidFill>
            </a:rPr>
            <a:t>1. Radical acceptance</a:t>
          </a:r>
          <a:endParaRPr lang="en-US" sz="2200" kern="1200" dirty="0">
            <a:solidFill>
              <a:srgbClr val="00B050"/>
            </a:solidFill>
          </a:endParaRPr>
        </a:p>
      </dsp:txBody>
      <dsp:txXfrm>
        <a:off x="281471" y="2535775"/>
        <a:ext cx="2431971" cy="2155784"/>
      </dsp:txXfrm>
    </dsp:sp>
    <dsp:sp modelId="{CD2C0AF4-9DE3-B041-A773-6E8796193983}">
      <dsp:nvSpPr>
        <dsp:cNvPr id="0" name=""/>
        <dsp:cNvSpPr/>
      </dsp:nvSpPr>
      <dsp:spPr>
        <a:xfrm>
          <a:off x="2988971" y="2270669"/>
          <a:ext cx="1876127" cy="11913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92CA4F-7259-CF48-9FBD-C3F7AC2CF83A}">
      <dsp:nvSpPr>
        <dsp:cNvPr id="0" name=""/>
        <dsp:cNvSpPr/>
      </dsp:nvSpPr>
      <dsp:spPr>
        <a:xfrm>
          <a:off x="3197430" y="2468705"/>
          <a:ext cx="1876127" cy="119134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baseline="0" dirty="0"/>
            <a:t>2. Distraction</a:t>
          </a:r>
          <a:endParaRPr lang="en-US" sz="2200" kern="1200" dirty="0"/>
        </a:p>
      </dsp:txBody>
      <dsp:txXfrm>
        <a:off x="3232323" y="2503598"/>
        <a:ext cx="1806341" cy="1121555"/>
      </dsp:txXfrm>
    </dsp:sp>
    <dsp:sp modelId="{34A34F13-ECF8-4E39-BED8-C5FD1596F94B}">
      <dsp:nvSpPr>
        <dsp:cNvPr id="0" name=""/>
        <dsp:cNvSpPr/>
      </dsp:nvSpPr>
      <dsp:spPr>
        <a:xfrm>
          <a:off x="5282016" y="2270669"/>
          <a:ext cx="1876127" cy="11913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7DAD56-165D-47E5-AC64-E956754E9B2B}">
      <dsp:nvSpPr>
        <dsp:cNvPr id="0" name=""/>
        <dsp:cNvSpPr/>
      </dsp:nvSpPr>
      <dsp:spPr>
        <a:xfrm>
          <a:off x="5490475" y="2468705"/>
          <a:ext cx="1876127" cy="119134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3.Create a distraction plan</a:t>
          </a:r>
        </a:p>
      </dsp:txBody>
      <dsp:txXfrm>
        <a:off x="5525368" y="2503598"/>
        <a:ext cx="1806341" cy="1121555"/>
      </dsp:txXfrm>
    </dsp:sp>
    <dsp:sp modelId="{B8C1B4E2-4284-DE4F-AAE3-08E2FB0F707A}">
      <dsp:nvSpPr>
        <dsp:cNvPr id="0" name=""/>
        <dsp:cNvSpPr/>
      </dsp:nvSpPr>
      <dsp:spPr>
        <a:xfrm>
          <a:off x="7575062" y="2270669"/>
          <a:ext cx="1876127" cy="11913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8B069E-A5B6-9D47-A1CC-0861EC892310}">
      <dsp:nvSpPr>
        <dsp:cNvPr id="0" name=""/>
        <dsp:cNvSpPr/>
      </dsp:nvSpPr>
      <dsp:spPr>
        <a:xfrm>
          <a:off x="7783520" y="2468705"/>
          <a:ext cx="1876127" cy="119134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baseline="0" dirty="0"/>
            <a:t>4. Relax and Self Soothe</a:t>
          </a:r>
          <a:endParaRPr lang="en-US" sz="2200" kern="1200" dirty="0"/>
        </a:p>
      </dsp:txBody>
      <dsp:txXfrm>
        <a:off x="7818413" y="2503598"/>
        <a:ext cx="1806341" cy="1121555"/>
      </dsp:txXfrm>
    </dsp:sp>
    <dsp:sp modelId="{0F7FA686-5D4A-2042-A240-91B15D05AF39}">
      <dsp:nvSpPr>
        <dsp:cNvPr id="0" name=""/>
        <dsp:cNvSpPr/>
      </dsp:nvSpPr>
      <dsp:spPr>
        <a:xfrm>
          <a:off x="9868107" y="2270669"/>
          <a:ext cx="1876127" cy="11913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C065F9-03E6-FA47-A942-207F1129DAE3}">
      <dsp:nvSpPr>
        <dsp:cNvPr id="0" name=""/>
        <dsp:cNvSpPr/>
      </dsp:nvSpPr>
      <dsp:spPr>
        <a:xfrm>
          <a:off x="10076566" y="2468705"/>
          <a:ext cx="1876127" cy="119134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baseline="0" dirty="0"/>
            <a:t>5. Create a relaxation Plan</a:t>
          </a:r>
          <a:endParaRPr lang="en-US" sz="2200" kern="1200" dirty="0"/>
        </a:p>
      </dsp:txBody>
      <dsp:txXfrm>
        <a:off x="10111459" y="2503598"/>
        <a:ext cx="1806341" cy="11215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575E45-D223-2C47-A828-1267E52F8DD1}">
      <dsp:nvSpPr>
        <dsp:cNvPr id="0" name=""/>
        <dsp:cNvSpPr/>
      </dsp:nvSpPr>
      <dsp:spPr>
        <a:xfrm>
          <a:off x="6442" y="2436833"/>
          <a:ext cx="1912914" cy="12147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566242-1983-174A-B400-47802D202615}">
      <dsp:nvSpPr>
        <dsp:cNvPr id="0" name=""/>
        <dsp:cNvSpPr/>
      </dsp:nvSpPr>
      <dsp:spPr>
        <a:xfrm>
          <a:off x="218989" y="2638752"/>
          <a:ext cx="1912914" cy="12147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baseline="0" dirty="0"/>
            <a:t>1. Radical acceptance</a:t>
          </a:r>
          <a:endParaRPr lang="en-US" sz="2300" kern="1200" dirty="0"/>
        </a:p>
      </dsp:txBody>
      <dsp:txXfrm>
        <a:off x="254566" y="2674329"/>
        <a:ext cx="1841760" cy="1143546"/>
      </dsp:txXfrm>
    </dsp:sp>
    <dsp:sp modelId="{CD2C0AF4-9DE3-B041-A773-6E8796193983}">
      <dsp:nvSpPr>
        <dsp:cNvPr id="0" name=""/>
        <dsp:cNvSpPr/>
      </dsp:nvSpPr>
      <dsp:spPr>
        <a:xfrm>
          <a:off x="2344449" y="2436833"/>
          <a:ext cx="2381177" cy="19537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92CA4F-7259-CF48-9FBD-C3F7AC2CF83A}">
      <dsp:nvSpPr>
        <dsp:cNvPr id="0" name=""/>
        <dsp:cNvSpPr/>
      </dsp:nvSpPr>
      <dsp:spPr>
        <a:xfrm>
          <a:off x="2556995" y="2638752"/>
          <a:ext cx="2381177" cy="195371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baseline="0" dirty="0">
              <a:solidFill>
                <a:schemeClr val="accent3"/>
              </a:solidFill>
            </a:rPr>
            <a:t>2. Distraction</a:t>
          </a:r>
          <a:endParaRPr lang="en-US" sz="2300" kern="1200" dirty="0">
            <a:solidFill>
              <a:schemeClr val="accent3"/>
            </a:solidFill>
          </a:endParaRPr>
        </a:p>
      </dsp:txBody>
      <dsp:txXfrm>
        <a:off x="2614217" y="2695974"/>
        <a:ext cx="2266733" cy="1839268"/>
      </dsp:txXfrm>
    </dsp:sp>
    <dsp:sp modelId="{34A34F13-ECF8-4E39-BED8-C5FD1596F94B}">
      <dsp:nvSpPr>
        <dsp:cNvPr id="0" name=""/>
        <dsp:cNvSpPr/>
      </dsp:nvSpPr>
      <dsp:spPr>
        <a:xfrm>
          <a:off x="5150719" y="2436833"/>
          <a:ext cx="1912914" cy="12147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7DAD56-165D-47E5-AC64-E956754E9B2B}">
      <dsp:nvSpPr>
        <dsp:cNvPr id="0" name=""/>
        <dsp:cNvSpPr/>
      </dsp:nvSpPr>
      <dsp:spPr>
        <a:xfrm>
          <a:off x="5363265" y="2638752"/>
          <a:ext cx="1912914" cy="12147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3.Create a distraction plan</a:t>
          </a:r>
        </a:p>
      </dsp:txBody>
      <dsp:txXfrm>
        <a:off x="5398842" y="2674329"/>
        <a:ext cx="1841760" cy="1143546"/>
      </dsp:txXfrm>
    </dsp:sp>
    <dsp:sp modelId="{B8C1B4E2-4284-DE4F-AAE3-08E2FB0F707A}">
      <dsp:nvSpPr>
        <dsp:cNvPr id="0" name=""/>
        <dsp:cNvSpPr/>
      </dsp:nvSpPr>
      <dsp:spPr>
        <a:xfrm>
          <a:off x="7488726" y="2436833"/>
          <a:ext cx="1912914" cy="12147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8B069E-A5B6-9D47-A1CC-0861EC892310}">
      <dsp:nvSpPr>
        <dsp:cNvPr id="0" name=""/>
        <dsp:cNvSpPr/>
      </dsp:nvSpPr>
      <dsp:spPr>
        <a:xfrm>
          <a:off x="7701272" y="2638752"/>
          <a:ext cx="1912914" cy="12147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baseline="0" dirty="0"/>
            <a:t>4. Relax and Self Soothe</a:t>
          </a:r>
          <a:endParaRPr lang="en-US" sz="2300" kern="1200" dirty="0"/>
        </a:p>
      </dsp:txBody>
      <dsp:txXfrm>
        <a:off x="7736849" y="2674329"/>
        <a:ext cx="1841760" cy="1143546"/>
      </dsp:txXfrm>
    </dsp:sp>
    <dsp:sp modelId="{0F7FA686-5D4A-2042-A240-91B15D05AF39}">
      <dsp:nvSpPr>
        <dsp:cNvPr id="0" name=""/>
        <dsp:cNvSpPr/>
      </dsp:nvSpPr>
      <dsp:spPr>
        <a:xfrm>
          <a:off x="9826733" y="2436833"/>
          <a:ext cx="1912914" cy="12147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C065F9-03E6-FA47-A942-207F1129DAE3}">
      <dsp:nvSpPr>
        <dsp:cNvPr id="0" name=""/>
        <dsp:cNvSpPr/>
      </dsp:nvSpPr>
      <dsp:spPr>
        <a:xfrm>
          <a:off x="10039279" y="2638752"/>
          <a:ext cx="1912914" cy="12147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baseline="0" dirty="0"/>
            <a:t>5. Create a relaxation Plan</a:t>
          </a:r>
          <a:endParaRPr lang="en-US" sz="2300" kern="1200" dirty="0"/>
        </a:p>
      </dsp:txBody>
      <dsp:txXfrm>
        <a:off x="10074856" y="2674329"/>
        <a:ext cx="1841760" cy="11435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FC2469-E19B-419B-BEAA-71DAC0DCBBDE}">
      <dsp:nvSpPr>
        <dsp:cNvPr id="0" name=""/>
        <dsp:cNvSpPr/>
      </dsp:nvSpPr>
      <dsp:spPr>
        <a:xfrm>
          <a:off x="2633337" y="181188"/>
          <a:ext cx="6698514" cy="6698514"/>
        </a:xfrm>
        <a:prstGeom prst="circularArrow">
          <a:avLst>
            <a:gd name="adj1" fmla="val 5544"/>
            <a:gd name="adj2" fmla="val 330680"/>
            <a:gd name="adj3" fmla="val 13718309"/>
            <a:gd name="adj4" fmla="val 17421130"/>
            <a:gd name="adj5" fmla="val 5757"/>
          </a:avLst>
        </a:prstGeom>
        <a:solidFill>
          <a:schemeClr val="accent3">
            <a:tint val="40000"/>
            <a:hueOff val="0"/>
            <a:satOff val="0"/>
            <a:lumOff val="0"/>
            <a:alphaOff val="0"/>
          </a:schemeClr>
        </a:solidFill>
        <a:ln>
          <a:noFill/>
        </a:ln>
        <a:effectLst>
          <a:outerShdw blurRad="50800" dist="15875" dir="5400000" algn="ctr" rotWithShape="0">
            <a:srgbClr val="000000">
              <a:alpha val="68000"/>
            </a:srgbClr>
          </a:outerShdw>
        </a:effectLst>
      </dsp:spPr>
      <dsp:style>
        <a:lnRef idx="0">
          <a:scrgbClr r="0" g="0" b="0"/>
        </a:lnRef>
        <a:fillRef idx="1">
          <a:scrgbClr r="0" g="0" b="0"/>
        </a:fillRef>
        <a:effectRef idx="2">
          <a:scrgbClr r="0" g="0" b="0"/>
        </a:effectRef>
        <a:fontRef idx="minor"/>
      </dsp:style>
    </dsp:sp>
    <dsp:sp modelId="{494F4DD3-5E23-4872-B9B0-1105914DC8D3}">
      <dsp:nvSpPr>
        <dsp:cNvPr id="0" name=""/>
        <dsp:cNvSpPr/>
      </dsp:nvSpPr>
      <dsp:spPr>
        <a:xfrm>
          <a:off x="4375458" y="-179473"/>
          <a:ext cx="3214272" cy="2422805"/>
        </a:xfrm>
        <a:prstGeom prst="roundRect">
          <a:avLst/>
        </a:prstGeom>
        <a:gradFill rotWithShape="0">
          <a:gsLst>
            <a:gs pos="0">
              <a:schemeClr val="accent3">
                <a:hueOff val="0"/>
                <a:satOff val="0"/>
                <a:lumOff val="0"/>
                <a:alphaOff val="0"/>
                <a:tint val="85000"/>
                <a:shade val="98000"/>
                <a:satMod val="110000"/>
                <a:lumMod val="103000"/>
              </a:schemeClr>
            </a:gs>
            <a:gs pos="50000">
              <a:schemeClr val="accent3">
                <a:hueOff val="0"/>
                <a:satOff val="0"/>
                <a:lumOff val="0"/>
                <a:alphaOff val="0"/>
                <a:shade val="85000"/>
                <a:satMod val="105000"/>
                <a:lumMod val="100000"/>
              </a:schemeClr>
            </a:gs>
            <a:gs pos="100000">
              <a:schemeClr val="accent3">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solidFill>
                <a:schemeClr val="bg1"/>
              </a:solidFill>
            </a:rPr>
            <a:t>2. Focus on someone else</a:t>
          </a:r>
          <a:endParaRPr lang="en-US" sz="2000" kern="1200" dirty="0">
            <a:solidFill>
              <a:schemeClr val="bg1"/>
            </a:solidFill>
          </a:endParaRPr>
        </a:p>
        <a:p>
          <a:pPr marL="171450" lvl="1" indent="-171450" algn="l" defTabSz="711200">
            <a:lnSpc>
              <a:spcPct val="90000"/>
            </a:lnSpc>
            <a:spcBef>
              <a:spcPct val="0"/>
            </a:spcBef>
            <a:spcAft>
              <a:spcPct val="15000"/>
            </a:spcAft>
            <a:buChar char="•"/>
          </a:pPr>
          <a:r>
            <a:rPr lang="en-US" sz="1600" kern="1200"/>
            <a:t>Pay attention to someone else</a:t>
          </a:r>
          <a:endParaRPr lang="en-US" sz="1600" kern="1200" dirty="0"/>
        </a:p>
        <a:p>
          <a:pPr marL="342900" lvl="2" indent="-171450" algn="l" defTabSz="711200">
            <a:lnSpc>
              <a:spcPct val="90000"/>
            </a:lnSpc>
            <a:spcBef>
              <a:spcPct val="0"/>
            </a:spcBef>
            <a:spcAft>
              <a:spcPct val="15000"/>
            </a:spcAft>
            <a:buChar char="•"/>
          </a:pPr>
          <a:r>
            <a:rPr lang="en-US" sz="1600" kern="1200"/>
            <a:t>Do something for someone else</a:t>
          </a:r>
          <a:endParaRPr lang="en-US" sz="1600" kern="1200" dirty="0"/>
        </a:p>
        <a:p>
          <a:pPr marL="342900" lvl="2" indent="-171450" algn="l" defTabSz="711200">
            <a:lnSpc>
              <a:spcPct val="90000"/>
            </a:lnSpc>
            <a:spcBef>
              <a:spcPct val="0"/>
            </a:spcBef>
            <a:spcAft>
              <a:spcPct val="15000"/>
            </a:spcAft>
            <a:buChar char="•"/>
          </a:pPr>
          <a:r>
            <a:rPr lang="en-US" sz="1600" kern="1200"/>
            <a:t>Take your attention off yourself</a:t>
          </a:r>
          <a:endParaRPr lang="en-US" sz="1600" kern="1200" dirty="0"/>
        </a:p>
        <a:p>
          <a:pPr marL="342900" lvl="2" indent="-171450" algn="l" defTabSz="711200">
            <a:lnSpc>
              <a:spcPct val="90000"/>
            </a:lnSpc>
            <a:spcBef>
              <a:spcPct val="0"/>
            </a:spcBef>
            <a:spcAft>
              <a:spcPct val="15000"/>
            </a:spcAft>
            <a:buChar char="•"/>
          </a:pPr>
          <a:r>
            <a:rPr lang="en-US" sz="1600" kern="1200"/>
            <a:t>Think of someone you care about</a:t>
          </a:r>
          <a:endParaRPr lang="en-US" sz="1600" kern="1200" dirty="0"/>
        </a:p>
      </dsp:txBody>
      <dsp:txXfrm>
        <a:off x="4493730" y="-61201"/>
        <a:ext cx="2977728" cy="2186261"/>
      </dsp:txXfrm>
    </dsp:sp>
    <dsp:sp modelId="{70FAFA6D-CCE5-40C9-ABEB-5D4058A33D43}">
      <dsp:nvSpPr>
        <dsp:cNvPr id="0" name=""/>
        <dsp:cNvSpPr/>
      </dsp:nvSpPr>
      <dsp:spPr>
        <a:xfrm>
          <a:off x="7499144" y="2155673"/>
          <a:ext cx="3214272" cy="2546667"/>
        </a:xfrm>
        <a:prstGeom prst="roundRect">
          <a:avLst/>
        </a:prstGeom>
        <a:gradFill rotWithShape="0">
          <a:gsLst>
            <a:gs pos="0">
              <a:schemeClr val="accent3">
                <a:hueOff val="2635724"/>
                <a:satOff val="-1298"/>
                <a:lumOff val="4608"/>
                <a:alphaOff val="0"/>
                <a:tint val="85000"/>
                <a:shade val="98000"/>
                <a:satMod val="110000"/>
                <a:lumMod val="103000"/>
              </a:schemeClr>
            </a:gs>
            <a:gs pos="50000">
              <a:schemeClr val="accent3">
                <a:hueOff val="2635724"/>
                <a:satOff val="-1298"/>
                <a:lumOff val="4608"/>
                <a:alphaOff val="0"/>
                <a:shade val="85000"/>
                <a:satMod val="105000"/>
                <a:lumMod val="100000"/>
              </a:schemeClr>
            </a:gs>
            <a:gs pos="100000">
              <a:schemeClr val="accent3">
                <a:hueOff val="2635724"/>
                <a:satOff val="-1298"/>
                <a:lumOff val="4608"/>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solidFill>
                <a:schemeClr val="bg1"/>
              </a:solidFill>
            </a:rPr>
            <a:t>3. With thoughts</a:t>
          </a:r>
          <a:endParaRPr lang="en-US" sz="2400" kern="1200" dirty="0">
            <a:solidFill>
              <a:schemeClr val="bg1"/>
            </a:solidFill>
          </a:endParaRPr>
        </a:p>
        <a:p>
          <a:pPr marL="171450" lvl="1" indent="-171450" algn="l" defTabSz="711200">
            <a:lnSpc>
              <a:spcPct val="90000"/>
            </a:lnSpc>
            <a:spcBef>
              <a:spcPct val="0"/>
            </a:spcBef>
            <a:spcAft>
              <a:spcPct val="15000"/>
            </a:spcAft>
            <a:buChar char="•"/>
          </a:pPr>
          <a:r>
            <a:rPr lang="en-US" sz="1600" kern="1200"/>
            <a:t>Distract your thoughts</a:t>
          </a:r>
          <a:endParaRPr lang="en-US" sz="1600" kern="1200" dirty="0"/>
        </a:p>
        <a:p>
          <a:pPr marL="342900" lvl="2" indent="-171450" algn="l" defTabSz="711200">
            <a:lnSpc>
              <a:spcPct val="90000"/>
            </a:lnSpc>
            <a:spcBef>
              <a:spcPct val="0"/>
            </a:spcBef>
            <a:spcAft>
              <a:spcPct val="15000"/>
            </a:spcAft>
            <a:buChar char="•"/>
          </a:pPr>
          <a:r>
            <a:rPr lang="en-US" sz="1600" kern="1200"/>
            <a:t>Remember past pleasant events</a:t>
          </a:r>
          <a:endParaRPr lang="en-US" sz="1600" kern="1200" dirty="0"/>
        </a:p>
        <a:p>
          <a:pPr marL="342900" lvl="2" indent="-171450" algn="l" defTabSz="711200">
            <a:lnSpc>
              <a:spcPct val="90000"/>
            </a:lnSpc>
            <a:spcBef>
              <a:spcPct val="0"/>
            </a:spcBef>
            <a:spcAft>
              <a:spcPct val="15000"/>
            </a:spcAft>
            <a:buChar char="•"/>
          </a:pPr>
          <a:r>
            <a:rPr lang="en-US" sz="1600" kern="1200"/>
            <a:t>Observe nature</a:t>
          </a:r>
          <a:endParaRPr lang="en-US" sz="1600" kern="1200" dirty="0"/>
        </a:p>
        <a:p>
          <a:pPr marL="342900" lvl="2" indent="-171450" algn="l" defTabSz="711200">
            <a:lnSpc>
              <a:spcPct val="90000"/>
            </a:lnSpc>
            <a:spcBef>
              <a:spcPct val="0"/>
            </a:spcBef>
            <a:spcAft>
              <a:spcPct val="15000"/>
            </a:spcAft>
            <a:buChar char="•"/>
          </a:pPr>
          <a:r>
            <a:rPr lang="en-US" sz="1600" kern="1200"/>
            <a:t>Imagine your wildest fantasy coming true. What would it be?</a:t>
          </a:r>
          <a:endParaRPr lang="en-US" sz="1600" kern="1200" dirty="0"/>
        </a:p>
      </dsp:txBody>
      <dsp:txXfrm>
        <a:off x="7623462" y="2279991"/>
        <a:ext cx="2965636" cy="2298031"/>
      </dsp:txXfrm>
    </dsp:sp>
    <dsp:sp modelId="{7A7B5242-D35C-4761-8552-B7EBC42E63BA}">
      <dsp:nvSpPr>
        <dsp:cNvPr id="0" name=""/>
        <dsp:cNvSpPr/>
      </dsp:nvSpPr>
      <dsp:spPr>
        <a:xfrm>
          <a:off x="5341156" y="4856654"/>
          <a:ext cx="3214272" cy="2228262"/>
        </a:xfrm>
        <a:prstGeom prst="roundRect">
          <a:avLst/>
        </a:prstGeom>
        <a:gradFill rotWithShape="0">
          <a:gsLst>
            <a:gs pos="0">
              <a:schemeClr val="accent3">
                <a:hueOff val="5271449"/>
                <a:satOff val="-2597"/>
                <a:lumOff val="9215"/>
                <a:alphaOff val="0"/>
                <a:tint val="85000"/>
                <a:shade val="98000"/>
                <a:satMod val="110000"/>
                <a:lumMod val="103000"/>
              </a:schemeClr>
            </a:gs>
            <a:gs pos="50000">
              <a:schemeClr val="accent3">
                <a:hueOff val="5271449"/>
                <a:satOff val="-2597"/>
                <a:lumOff val="9215"/>
                <a:alphaOff val="0"/>
                <a:shade val="85000"/>
                <a:satMod val="105000"/>
                <a:lumMod val="100000"/>
              </a:schemeClr>
            </a:gs>
            <a:gs pos="100000">
              <a:schemeClr val="accent3">
                <a:hueOff val="5271449"/>
                <a:satOff val="-2597"/>
                <a:lumOff val="9215"/>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solidFill>
                <a:srgbClr val="FFC000"/>
              </a:solidFill>
            </a:rPr>
            <a:t>4. By leaving</a:t>
          </a:r>
          <a:endParaRPr lang="en-US" sz="2400" kern="1200" dirty="0">
            <a:solidFill>
              <a:srgbClr val="FFC000"/>
            </a:solidFill>
          </a:endParaRPr>
        </a:p>
        <a:p>
          <a:pPr marL="171450" lvl="1" indent="-171450" algn="l" defTabSz="800100">
            <a:lnSpc>
              <a:spcPct val="90000"/>
            </a:lnSpc>
            <a:spcBef>
              <a:spcPct val="0"/>
            </a:spcBef>
            <a:spcAft>
              <a:spcPct val="15000"/>
            </a:spcAft>
            <a:buChar char="•"/>
          </a:pPr>
          <a:r>
            <a:rPr lang="en-US" sz="1800" kern="1200"/>
            <a:t>Distract yourself by leaving</a:t>
          </a:r>
          <a:endParaRPr lang="en-US" sz="1800" kern="1200" dirty="0"/>
        </a:p>
        <a:p>
          <a:pPr marL="342900" lvl="2" indent="-171450" algn="l" defTabSz="800100">
            <a:lnSpc>
              <a:spcPct val="90000"/>
            </a:lnSpc>
            <a:spcBef>
              <a:spcPct val="0"/>
            </a:spcBef>
            <a:spcAft>
              <a:spcPct val="15000"/>
            </a:spcAft>
            <a:buChar char="•"/>
          </a:pPr>
          <a:r>
            <a:rPr lang="en-US" sz="1800" kern="1200"/>
            <a:t>Sometimes it’s helpful to just leave and create some distance between you and the problem</a:t>
          </a:r>
          <a:endParaRPr lang="en-US" sz="1800" kern="1200" dirty="0"/>
        </a:p>
      </dsp:txBody>
      <dsp:txXfrm>
        <a:off x="5449931" y="4965429"/>
        <a:ext cx="2996722" cy="2010712"/>
      </dsp:txXfrm>
    </dsp:sp>
    <dsp:sp modelId="{62C136E7-E01A-4206-BD9C-DC39C8DD1CB9}">
      <dsp:nvSpPr>
        <dsp:cNvPr id="0" name=""/>
        <dsp:cNvSpPr/>
      </dsp:nvSpPr>
      <dsp:spPr>
        <a:xfrm>
          <a:off x="1807327" y="3997623"/>
          <a:ext cx="3214272" cy="2434971"/>
        </a:xfrm>
        <a:prstGeom prst="roundRect">
          <a:avLst/>
        </a:prstGeom>
        <a:gradFill rotWithShape="0">
          <a:gsLst>
            <a:gs pos="0">
              <a:schemeClr val="accent3">
                <a:hueOff val="7907173"/>
                <a:satOff val="-3895"/>
                <a:lumOff val="13823"/>
                <a:alphaOff val="0"/>
                <a:tint val="85000"/>
                <a:shade val="98000"/>
                <a:satMod val="110000"/>
                <a:lumMod val="103000"/>
              </a:schemeClr>
            </a:gs>
            <a:gs pos="50000">
              <a:schemeClr val="accent3">
                <a:hueOff val="7907173"/>
                <a:satOff val="-3895"/>
                <a:lumOff val="13823"/>
                <a:alphaOff val="0"/>
                <a:shade val="85000"/>
                <a:satMod val="105000"/>
                <a:lumMod val="100000"/>
              </a:schemeClr>
            </a:gs>
            <a:gs pos="100000">
              <a:schemeClr val="accent3">
                <a:hueOff val="7907173"/>
                <a:satOff val="-3895"/>
                <a:lumOff val="13823"/>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solidFill>
                <a:schemeClr val="bg1"/>
              </a:solidFill>
            </a:rPr>
            <a:t>5. With tasks/Chores</a:t>
          </a:r>
        </a:p>
        <a:p>
          <a:pPr marL="228600" lvl="1" indent="-228600" algn="l" defTabSz="889000">
            <a:lnSpc>
              <a:spcPct val="90000"/>
            </a:lnSpc>
            <a:spcBef>
              <a:spcPct val="0"/>
            </a:spcBef>
            <a:spcAft>
              <a:spcPct val="15000"/>
            </a:spcAft>
            <a:buChar char="•"/>
          </a:pPr>
          <a:r>
            <a:rPr lang="en-US" sz="2000" kern="1200" dirty="0"/>
            <a:t>Distract yourself with tasks/chores</a:t>
          </a:r>
        </a:p>
        <a:p>
          <a:pPr marL="457200" lvl="2" indent="-228600" algn="l" defTabSz="889000">
            <a:lnSpc>
              <a:spcPct val="90000"/>
            </a:lnSpc>
            <a:spcBef>
              <a:spcPct val="0"/>
            </a:spcBef>
            <a:spcAft>
              <a:spcPct val="15000"/>
            </a:spcAft>
            <a:buChar char="•"/>
          </a:pPr>
          <a:r>
            <a:rPr lang="en-US" sz="2000" kern="1200" dirty="0"/>
            <a:t>Take care of yourself or your environment</a:t>
          </a:r>
        </a:p>
      </dsp:txBody>
      <dsp:txXfrm>
        <a:off x="1926192" y="4116488"/>
        <a:ext cx="2976542" cy="2197241"/>
      </dsp:txXfrm>
    </dsp:sp>
    <dsp:sp modelId="{B6D7090C-AA72-4F79-98CA-A77656530D39}">
      <dsp:nvSpPr>
        <dsp:cNvPr id="0" name=""/>
        <dsp:cNvSpPr/>
      </dsp:nvSpPr>
      <dsp:spPr>
        <a:xfrm>
          <a:off x="1473400" y="2332136"/>
          <a:ext cx="3214272" cy="1607136"/>
        </a:xfrm>
        <a:prstGeom prst="roundRect">
          <a:avLst/>
        </a:prstGeom>
        <a:gradFill rotWithShape="0">
          <a:gsLst>
            <a:gs pos="0">
              <a:schemeClr val="accent3">
                <a:hueOff val="10542897"/>
                <a:satOff val="-5193"/>
                <a:lumOff val="18430"/>
                <a:alphaOff val="0"/>
                <a:tint val="85000"/>
                <a:shade val="98000"/>
                <a:satMod val="110000"/>
                <a:lumMod val="103000"/>
              </a:schemeClr>
            </a:gs>
            <a:gs pos="50000">
              <a:schemeClr val="accent3">
                <a:hueOff val="10542897"/>
                <a:satOff val="-5193"/>
                <a:lumOff val="18430"/>
                <a:alphaOff val="0"/>
                <a:shade val="85000"/>
                <a:satMod val="105000"/>
                <a:lumMod val="100000"/>
              </a:schemeClr>
            </a:gs>
            <a:gs pos="100000">
              <a:schemeClr val="accent3">
                <a:hueOff val="10542897"/>
                <a:satOff val="-5193"/>
                <a:lumOff val="1843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solidFill>
                <a:schemeClr val="bg1"/>
              </a:solidFill>
            </a:rPr>
            <a:t>1. By counting</a:t>
          </a:r>
          <a:endParaRPr lang="en-US" sz="2400" kern="1200" dirty="0">
            <a:solidFill>
              <a:schemeClr val="bg1"/>
            </a:solidFill>
          </a:endParaRPr>
        </a:p>
        <a:p>
          <a:pPr marL="171450" lvl="1" indent="-171450" algn="l" defTabSz="800100">
            <a:lnSpc>
              <a:spcPct val="90000"/>
            </a:lnSpc>
            <a:spcBef>
              <a:spcPct val="0"/>
            </a:spcBef>
            <a:spcAft>
              <a:spcPct val="15000"/>
            </a:spcAft>
            <a:buChar char="•"/>
          </a:pPr>
          <a:r>
            <a:rPr lang="en-US" sz="1800" kern="1200"/>
            <a:t>Distract by counting breaths, subtracting numbers</a:t>
          </a:r>
          <a:endParaRPr lang="en-US" sz="1800" kern="1200" dirty="0"/>
        </a:p>
      </dsp:txBody>
      <dsp:txXfrm>
        <a:off x="1551854" y="2410590"/>
        <a:ext cx="3057364" cy="14502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575E45-D223-2C47-A828-1267E52F8DD1}">
      <dsp:nvSpPr>
        <dsp:cNvPr id="0" name=""/>
        <dsp:cNvSpPr/>
      </dsp:nvSpPr>
      <dsp:spPr>
        <a:xfrm>
          <a:off x="2925" y="2169964"/>
          <a:ext cx="1899776" cy="12063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566242-1983-174A-B400-47802D202615}">
      <dsp:nvSpPr>
        <dsp:cNvPr id="0" name=""/>
        <dsp:cNvSpPr/>
      </dsp:nvSpPr>
      <dsp:spPr>
        <a:xfrm>
          <a:off x="214011" y="2370496"/>
          <a:ext cx="1899776" cy="12063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baseline="0" dirty="0"/>
            <a:t>1. Radical acceptance</a:t>
          </a:r>
          <a:endParaRPr lang="en-US" sz="2200" kern="1200" dirty="0"/>
        </a:p>
      </dsp:txBody>
      <dsp:txXfrm>
        <a:off x="249344" y="2405829"/>
        <a:ext cx="1829110" cy="1135692"/>
      </dsp:txXfrm>
    </dsp:sp>
    <dsp:sp modelId="{CD2C0AF4-9DE3-B041-A773-6E8796193983}">
      <dsp:nvSpPr>
        <dsp:cNvPr id="0" name=""/>
        <dsp:cNvSpPr/>
      </dsp:nvSpPr>
      <dsp:spPr>
        <a:xfrm>
          <a:off x="2324874" y="2169964"/>
          <a:ext cx="1899776" cy="12063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92CA4F-7259-CF48-9FBD-C3F7AC2CF83A}">
      <dsp:nvSpPr>
        <dsp:cNvPr id="0" name=""/>
        <dsp:cNvSpPr/>
      </dsp:nvSpPr>
      <dsp:spPr>
        <a:xfrm>
          <a:off x="2535960" y="2370496"/>
          <a:ext cx="1899776" cy="12063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baseline="0" dirty="0"/>
            <a:t>2. Distraction</a:t>
          </a:r>
          <a:endParaRPr lang="en-US" sz="2200" kern="1200" dirty="0"/>
        </a:p>
      </dsp:txBody>
      <dsp:txXfrm>
        <a:off x="2571293" y="2405829"/>
        <a:ext cx="1829110" cy="1135692"/>
      </dsp:txXfrm>
    </dsp:sp>
    <dsp:sp modelId="{34A34F13-ECF8-4E39-BED8-C5FD1596F94B}">
      <dsp:nvSpPr>
        <dsp:cNvPr id="0" name=""/>
        <dsp:cNvSpPr/>
      </dsp:nvSpPr>
      <dsp:spPr>
        <a:xfrm>
          <a:off x="4646823" y="2169964"/>
          <a:ext cx="2453903" cy="24888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7DAD56-165D-47E5-AC64-E956754E9B2B}">
      <dsp:nvSpPr>
        <dsp:cNvPr id="0" name=""/>
        <dsp:cNvSpPr/>
      </dsp:nvSpPr>
      <dsp:spPr>
        <a:xfrm>
          <a:off x="4857909" y="2370496"/>
          <a:ext cx="2453903" cy="248883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accent3"/>
              </a:solidFill>
            </a:rPr>
            <a:t>3.Create a distraction plan</a:t>
          </a:r>
        </a:p>
      </dsp:txBody>
      <dsp:txXfrm>
        <a:off x="4929781" y="2442368"/>
        <a:ext cx="2310159" cy="2345093"/>
      </dsp:txXfrm>
    </dsp:sp>
    <dsp:sp modelId="{B8C1B4E2-4284-DE4F-AAE3-08E2FB0F707A}">
      <dsp:nvSpPr>
        <dsp:cNvPr id="0" name=""/>
        <dsp:cNvSpPr/>
      </dsp:nvSpPr>
      <dsp:spPr>
        <a:xfrm>
          <a:off x="7522899" y="2169964"/>
          <a:ext cx="1899776" cy="12063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8B069E-A5B6-9D47-A1CC-0861EC892310}">
      <dsp:nvSpPr>
        <dsp:cNvPr id="0" name=""/>
        <dsp:cNvSpPr/>
      </dsp:nvSpPr>
      <dsp:spPr>
        <a:xfrm>
          <a:off x="7733985" y="2370496"/>
          <a:ext cx="1899776" cy="12063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baseline="0" dirty="0"/>
            <a:t>4. Relax and Self Soothe</a:t>
          </a:r>
          <a:endParaRPr lang="en-US" sz="2200" kern="1200" dirty="0"/>
        </a:p>
      </dsp:txBody>
      <dsp:txXfrm>
        <a:off x="7769318" y="2405829"/>
        <a:ext cx="1829110" cy="1135692"/>
      </dsp:txXfrm>
    </dsp:sp>
    <dsp:sp modelId="{0F7FA686-5D4A-2042-A240-91B15D05AF39}">
      <dsp:nvSpPr>
        <dsp:cNvPr id="0" name=""/>
        <dsp:cNvSpPr/>
      </dsp:nvSpPr>
      <dsp:spPr>
        <a:xfrm>
          <a:off x="9844848" y="2169964"/>
          <a:ext cx="1899776" cy="12063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C065F9-03E6-FA47-A942-207F1129DAE3}">
      <dsp:nvSpPr>
        <dsp:cNvPr id="0" name=""/>
        <dsp:cNvSpPr/>
      </dsp:nvSpPr>
      <dsp:spPr>
        <a:xfrm>
          <a:off x="10055935" y="2370496"/>
          <a:ext cx="1899776" cy="12063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baseline="0" dirty="0"/>
            <a:t>5. Create a relaxation Plan</a:t>
          </a:r>
          <a:endParaRPr lang="en-US" sz="2200" kern="1200" dirty="0"/>
        </a:p>
      </dsp:txBody>
      <dsp:txXfrm>
        <a:off x="10091268" y="2405829"/>
        <a:ext cx="1829110" cy="11356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575E45-D223-2C47-A828-1267E52F8DD1}">
      <dsp:nvSpPr>
        <dsp:cNvPr id="0" name=""/>
        <dsp:cNvSpPr/>
      </dsp:nvSpPr>
      <dsp:spPr>
        <a:xfrm>
          <a:off x="5670" y="2339554"/>
          <a:ext cx="1899776" cy="12063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566242-1983-174A-B400-47802D202615}">
      <dsp:nvSpPr>
        <dsp:cNvPr id="0" name=""/>
        <dsp:cNvSpPr/>
      </dsp:nvSpPr>
      <dsp:spPr>
        <a:xfrm>
          <a:off x="216756" y="2540086"/>
          <a:ext cx="1899776" cy="12063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baseline="0" dirty="0"/>
            <a:t>1. Radical acceptance</a:t>
          </a:r>
          <a:endParaRPr lang="en-US" sz="2200" kern="1200" dirty="0"/>
        </a:p>
      </dsp:txBody>
      <dsp:txXfrm>
        <a:off x="252089" y="2575419"/>
        <a:ext cx="1829110" cy="1135692"/>
      </dsp:txXfrm>
    </dsp:sp>
    <dsp:sp modelId="{CD2C0AF4-9DE3-B041-A773-6E8796193983}">
      <dsp:nvSpPr>
        <dsp:cNvPr id="0" name=""/>
        <dsp:cNvSpPr/>
      </dsp:nvSpPr>
      <dsp:spPr>
        <a:xfrm>
          <a:off x="2327619" y="2339554"/>
          <a:ext cx="1899776" cy="12063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92CA4F-7259-CF48-9FBD-C3F7AC2CF83A}">
      <dsp:nvSpPr>
        <dsp:cNvPr id="0" name=""/>
        <dsp:cNvSpPr/>
      </dsp:nvSpPr>
      <dsp:spPr>
        <a:xfrm>
          <a:off x="2538705" y="2540086"/>
          <a:ext cx="1899776" cy="12063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baseline="0" dirty="0"/>
            <a:t>2. Distraction</a:t>
          </a:r>
          <a:endParaRPr lang="en-US" sz="2200" kern="1200" dirty="0"/>
        </a:p>
      </dsp:txBody>
      <dsp:txXfrm>
        <a:off x="2574038" y="2575419"/>
        <a:ext cx="1829110" cy="1135692"/>
      </dsp:txXfrm>
    </dsp:sp>
    <dsp:sp modelId="{34A34F13-ECF8-4E39-BED8-C5FD1596F94B}">
      <dsp:nvSpPr>
        <dsp:cNvPr id="0" name=""/>
        <dsp:cNvSpPr/>
      </dsp:nvSpPr>
      <dsp:spPr>
        <a:xfrm>
          <a:off x="4649568" y="2339554"/>
          <a:ext cx="1899776" cy="12063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7DAD56-165D-47E5-AC64-E956754E9B2B}">
      <dsp:nvSpPr>
        <dsp:cNvPr id="0" name=""/>
        <dsp:cNvSpPr/>
      </dsp:nvSpPr>
      <dsp:spPr>
        <a:xfrm>
          <a:off x="4860655" y="2540086"/>
          <a:ext cx="1899776" cy="12063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3.Create a distraction plan</a:t>
          </a:r>
        </a:p>
      </dsp:txBody>
      <dsp:txXfrm>
        <a:off x="4895988" y="2575419"/>
        <a:ext cx="1829110" cy="1135692"/>
      </dsp:txXfrm>
    </dsp:sp>
    <dsp:sp modelId="{B8C1B4E2-4284-DE4F-AAE3-08E2FB0F707A}">
      <dsp:nvSpPr>
        <dsp:cNvPr id="0" name=""/>
        <dsp:cNvSpPr/>
      </dsp:nvSpPr>
      <dsp:spPr>
        <a:xfrm>
          <a:off x="6971518" y="2339554"/>
          <a:ext cx="2448413" cy="21496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8B069E-A5B6-9D47-A1CC-0861EC892310}">
      <dsp:nvSpPr>
        <dsp:cNvPr id="0" name=""/>
        <dsp:cNvSpPr/>
      </dsp:nvSpPr>
      <dsp:spPr>
        <a:xfrm>
          <a:off x="7182604" y="2540086"/>
          <a:ext cx="2448413" cy="214965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baseline="0" dirty="0">
              <a:solidFill>
                <a:schemeClr val="accent3"/>
              </a:solidFill>
            </a:rPr>
            <a:t>4. Relax and Self Soothe</a:t>
          </a:r>
          <a:endParaRPr lang="en-US" sz="2200" kern="1200" dirty="0">
            <a:solidFill>
              <a:schemeClr val="accent3"/>
            </a:solidFill>
          </a:endParaRPr>
        </a:p>
      </dsp:txBody>
      <dsp:txXfrm>
        <a:off x="7245565" y="2603047"/>
        <a:ext cx="2322491" cy="2023735"/>
      </dsp:txXfrm>
    </dsp:sp>
    <dsp:sp modelId="{0F7FA686-5D4A-2042-A240-91B15D05AF39}">
      <dsp:nvSpPr>
        <dsp:cNvPr id="0" name=""/>
        <dsp:cNvSpPr/>
      </dsp:nvSpPr>
      <dsp:spPr>
        <a:xfrm>
          <a:off x="9842103" y="2339554"/>
          <a:ext cx="1899776" cy="12063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C065F9-03E6-FA47-A942-207F1129DAE3}">
      <dsp:nvSpPr>
        <dsp:cNvPr id="0" name=""/>
        <dsp:cNvSpPr/>
      </dsp:nvSpPr>
      <dsp:spPr>
        <a:xfrm>
          <a:off x="10053190" y="2540086"/>
          <a:ext cx="1899776" cy="12063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baseline="0" dirty="0"/>
            <a:t>5. Create a relaxation Plan</a:t>
          </a:r>
          <a:endParaRPr lang="en-US" sz="2200" kern="1200" dirty="0"/>
        </a:p>
      </dsp:txBody>
      <dsp:txXfrm>
        <a:off x="10088523" y="2575419"/>
        <a:ext cx="1829110" cy="113569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575E45-D223-2C47-A828-1267E52F8DD1}">
      <dsp:nvSpPr>
        <dsp:cNvPr id="0" name=""/>
        <dsp:cNvSpPr/>
      </dsp:nvSpPr>
      <dsp:spPr>
        <a:xfrm>
          <a:off x="3009" y="2261213"/>
          <a:ext cx="1884010" cy="11963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566242-1983-174A-B400-47802D202615}">
      <dsp:nvSpPr>
        <dsp:cNvPr id="0" name=""/>
        <dsp:cNvSpPr/>
      </dsp:nvSpPr>
      <dsp:spPr>
        <a:xfrm>
          <a:off x="212344" y="2460081"/>
          <a:ext cx="1884010" cy="11963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baseline="0" dirty="0"/>
            <a:t>1. Radical acceptance</a:t>
          </a:r>
          <a:endParaRPr lang="en-US" sz="2200" kern="1200" dirty="0"/>
        </a:p>
      </dsp:txBody>
      <dsp:txXfrm>
        <a:off x="247384" y="2495121"/>
        <a:ext cx="1813930" cy="1126266"/>
      </dsp:txXfrm>
    </dsp:sp>
    <dsp:sp modelId="{CD2C0AF4-9DE3-B041-A773-6E8796193983}">
      <dsp:nvSpPr>
        <dsp:cNvPr id="0" name=""/>
        <dsp:cNvSpPr/>
      </dsp:nvSpPr>
      <dsp:spPr>
        <a:xfrm>
          <a:off x="2305689" y="2261213"/>
          <a:ext cx="1884010" cy="11963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92CA4F-7259-CF48-9FBD-C3F7AC2CF83A}">
      <dsp:nvSpPr>
        <dsp:cNvPr id="0" name=""/>
        <dsp:cNvSpPr/>
      </dsp:nvSpPr>
      <dsp:spPr>
        <a:xfrm>
          <a:off x="2515024" y="2460081"/>
          <a:ext cx="1884010" cy="11963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baseline="0" dirty="0"/>
            <a:t>2. Distraction</a:t>
          </a:r>
          <a:endParaRPr lang="en-US" sz="2200" kern="1200" dirty="0"/>
        </a:p>
      </dsp:txBody>
      <dsp:txXfrm>
        <a:off x="2550064" y="2495121"/>
        <a:ext cx="1813930" cy="1126266"/>
      </dsp:txXfrm>
    </dsp:sp>
    <dsp:sp modelId="{34A34F13-ECF8-4E39-BED8-C5FD1596F94B}">
      <dsp:nvSpPr>
        <dsp:cNvPr id="0" name=""/>
        <dsp:cNvSpPr/>
      </dsp:nvSpPr>
      <dsp:spPr>
        <a:xfrm>
          <a:off x="4608369" y="2261213"/>
          <a:ext cx="1884010" cy="11963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7DAD56-165D-47E5-AC64-E956754E9B2B}">
      <dsp:nvSpPr>
        <dsp:cNvPr id="0" name=""/>
        <dsp:cNvSpPr/>
      </dsp:nvSpPr>
      <dsp:spPr>
        <a:xfrm>
          <a:off x="4817704" y="2460081"/>
          <a:ext cx="1884010" cy="11963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3.Create a distraction plan</a:t>
          </a:r>
        </a:p>
      </dsp:txBody>
      <dsp:txXfrm>
        <a:off x="4852744" y="2495121"/>
        <a:ext cx="1813930" cy="1126266"/>
      </dsp:txXfrm>
    </dsp:sp>
    <dsp:sp modelId="{B8C1B4E2-4284-DE4F-AAE3-08E2FB0F707A}">
      <dsp:nvSpPr>
        <dsp:cNvPr id="0" name=""/>
        <dsp:cNvSpPr/>
      </dsp:nvSpPr>
      <dsp:spPr>
        <a:xfrm>
          <a:off x="6911049" y="2261213"/>
          <a:ext cx="1884010" cy="11963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8B069E-A5B6-9D47-A1CC-0861EC892310}">
      <dsp:nvSpPr>
        <dsp:cNvPr id="0" name=""/>
        <dsp:cNvSpPr/>
      </dsp:nvSpPr>
      <dsp:spPr>
        <a:xfrm>
          <a:off x="7120384" y="2460081"/>
          <a:ext cx="1884010" cy="11963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baseline="0" dirty="0"/>
            <a:t>4. Relax and Self Soothe</a:t>
          </a:r>
          <a:endParaRPr lang="en-US" sz="2200" kern="1200" dirty="0"/>
        </a:p>
      </dsp:txBody>
      <dsp:txXfrm>
        <a:off x="7155424" y="2495121"/>
        <a:ext cx="1813930" cy="1126266"/>
      </dsp:txXfrm>
    </dsp:sp>
    <dsp:sp modelId="{0F7FA686-5D4A-2042-A240-91B15D05AF39}">
      <dsp:nvSpPr>
        <dsp:cNvPr id="0" name=""/>
        <dsp:cNvSpPr/>
      </dsp:nvSpPr>
      <dsp:spPr>
        <a:xfrm>
          <a:off x="9213729" y="2261213"/>
          <a:ext cx="2532562" cy="23080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C065F9-03E6-FA47-A942-207F1129DAE3}">
      <dsp:nvSpPr>
        <dsp:cNvPr id="0" name=""/>
        <dsp:cNvSpPr/>
      </dsp:nvSpPr>
      <dsp:spPr>
        <a:xfrm>
          <a:off x="9423064" y="2460081"/>
          <a:ext cx="2532562" cy="23080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baseline="0" dirty="0">
              <a:solidFill>
                <a:schemeClr val="accent3"/>
              </a:solidFill>
            </a:rPr>
            <a:t>5. Create a relaxation Plan</a:t>
          </a:r>
          <a:endParaRPr lang="en-US" sz="2200" kern="1200" dirty="0">
            <a:solidFill>
              <a:schemeClr val="accent3"/>
            </a:solidFill>
          </a:endParaRPr>
        </a:p>
      </dsp:txBody>
      <dsp:txXfrm>
        <a:off x="9490663" y="2527680"/>
        <a:ext cx="2397364" cy="217280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7A6264-E195-4056-93D2-2C4E572FE96D}">
      <dsp:nvSpPr>
        <dsp:cNvPr id="0" name=""/>
        <dsp:cNvSpPr/>
      </dsp:nvSpPr>
      <dsp:spPr>
        <a:xfrm>
          <a:off x="0" y="51157"/>
          <a:ext cx="5248275" cy="164089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dirty="0">
              <a:solidFill>
                <a:schemeClr val="tx1"/>
              </a:solidFill>
            </a:rPr>
            <a:t>6. Suicide plan </a:t>
          </a:r>
          <a:r>
            <a:rPr lang="en-CA" sz="1800" kern="1200" dirty="0">
              <a:solidFill>
                <a:schemeClr val="bg1"/>
              </a:solidFill>
            </a:rPr>
            <a:t>– how and the means by which the person intends to carry out suicide</a:t>
          </a:r>
          <a:endParaRPr lang="en-US" sz="1800" kern="1200" dirty="0">
            <a:solidFill>
              <a:schemeClr val="bg1"/>
            </a:solidFill>
          </a:endParaRPr>
        </a:p>
      </dsp:txBody>
      <dsp:txXfrm>
        <a:off x="80102" y="131259"/>
        <a:ext cx="5088071" cy="1480689"/>
      </dsp:txXfrm>
    </dsp:sp>
    <dsp:sp modelId="{1EA7FA67-4A1E-41E0-8DCD-C767CB7C33AB}">
      <dsp:nvSpPr>
        <dsp:cNvPr id="0" name=""/>
        <dsp:cNvSpPr/>
      </dsp:nvSpPr>
      <dsp:spPr>
        <a:xfrm>
          <a:off x="0" y="1696657"/>
          <a:ext cx="5248275" cy="11943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dirty="0">
              <a:solidFill>
                <a:schemeClr val="tx1"/>
              </a:solidFill>
            </a:rPr>
            <a:t>7. Suicidal intent </a:t>
          </a:r>
          <a:r>
            <a:rPr lang="en-CA" sz="1800" kern="1200" dirty="0">
              <a:solidFill>
                <a:schemeClr val="bg1"/>
              </a:solidFill>
            </a:rPr>
            <a:t>– refers to the main goal or objective of the suicidal behavior. Is it seeking relief? Sending a message? A cry for help? An expression of anger?</a:t>
          </a:r>
          <a:endParaRPr lang="en-US" sz="500" kern="1200" dirty="0">
            <a:solidFill>
              <a:schemeClr val="bg1"/>
            </a:solidFill>
          </a:endParaRPr>
        </a:p>
      </dsp:txBody>
      <dsp:txXfrm>
        <a:off x="58301" y="1754958"/>
        <a:ext cx="5131673" cy="1077704"/>
      </dsp:txXfrm>
    </dsp:sp>
    <dsp:sp modelId="{4D2F6ECE-4B7A-4A49-A647-89C8C77EE0B2}">
      <dsp:nvSpPr>
        <dsp:cNvPr id="0" name=""/>
        <dsp:cNvSpPr/>
      </dsp:nvSpPr>
      <dsp:spPr>
        <a:xfrm>
          <a:off x="0" y="2862634"/>
          <a:ext cx="5248275" cy="11943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dirty="0">
              <a:solidFill>
                <a:schemeClr val="tx1"/>
              </a:solidFill>
            </a:rPr>
            <a:t>8. Suicide related communication </a:t>
          </a:r>
          <a:r>
            <a:rPr lang="en-CA" sz="1800" kern="1200" dirty="0">
              <a:solidFill>
                <a:schemeClr val="bg1"/>
              </a:solidFill>
            </a:rPr>
            <a:t>– conveying suicidal ideation to others</a:t>
          </a:r>
          <a:endParaRPr lang="en-US" sz="1800" kern="1200" dirty="0">
            <a:solidFill>
              <a:schemeClr val="bg1"/>
            </a:solidFill>
          </a:endParaRPr>
        </a:p>
      </dsp:txBody>
      <dsp:txXfrm>
        <a:off x="58301" y="2920935"/>
        <a:ext cx="5131673" cy="1077704"/>
      </dsp:txXfrm>
    </dsp:sp>
    <dsp:sp modelId="{ABC970AB-5D26-454C-960F-1B616CEC4ABD}">
      <dsp:nvSpPr>
        <dsp:cNvPr id="0" name=""/>
        <dsp:cNvSpPr/>
      </dsp:nvSpPr>
      <dsp:spPr>
        <a:xfrm>
          <a:off x="0" y="4079806"/>
          <a:ext cx="5248275" cy="11943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dirty="0">
              <a:solidFill>
                <a:schemeClr val="tx1"/>
              </a:solidFill>
            </a:rPr>
            <a:t>9. Suicidal threats </a:t>
          </a:r>
          <a:r>
            <a:rPr lang="en-CA" sz="1800" kern="1200" dirty="0">
              <a:solidFill>
                <a:schemeClr val="bg1"/>
              </a:solidFill>
            </a:rPr>
            <a:t>– an interpersonal communication that a reasonable person would interpret as communicating or suggesting that suicidal behavior might occur in the near future</a:t>
          </a:r>
          <a:endParaRPr lang="en-US" sz="1800" kern="1200" dirty="0">
            <a:solidFill>
              <a:schemeClr val="bg1"/>
            </a:solidFill>
          </a:endParaRPr>
        </a:p>
      </dsp:txBody>
      <dsp:txXfrm>
        <a:off x="58301" y="4138107"/>
        <a:ext cx="5131673" cy="1077704"/>
      </dsp:txXfrm>
    </dsp:sp>
    <dsp:sp modelId="{50E0A057-FD66-4B77-B393-5A8A096496BF}">
      <dsp:nvSpPr>
        <dsp:cNvPr id="0" name=""/>
        <dsp:cNvSpPr/>
      </dsp:nvSpPr>
      <dsp:spPr>
        <a:xfrm>
          <a:off x="0" y="5278303"/>
          <a:ext cx="5248275" cy="11943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dirty="0">
              <a:solidFill>
                <a:schemeClr val="tx1"/>
              </a:solidFill>
            </a:rPr>
            <a:t>10. Suicidal gesture </a:t>
          </a:r>
          <a:r>
            <a:rPr lang="en-CA" sz="1800" kern="1200" dirty="0">
              <a:solidFill>
                <a:schemeClr val="bg1"/>
              </a:solidFill>
            </a:rPr>
            <a:t>– suicide-related behaviors that are carried out without suicidal intent. (is a term that can be misused to convey an intent to manipulate)</a:t>
          </a:r>
          <a:endParaRPr lang="en-US" sz="1800" kern="1200" dirty="0">
            <a:solidFill>
              <a:schemeClr val="bg1"/>
            </a:solidFill>
          </a:endParaRPr>
        </a:p>
      </dsp:txBody>
      <dsp:txXfrm>
        <a:off x="58301" y="5336604"/>
        <a:ext cx="5131673" cy="107770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64ECE0-83C4-4483-9882-D81A5DABFD6B}">
      <dsp:nvSpPr>
        <dsp:cNvPr id="0" name=""/>
        <dsp:cNvSpPr/>
      </dsp:nvSpPr>
      <dsp:spPr>
        <a:xfrm>
          <a:off x="2260923" y="409816"/>
          <a:ext cx="5643372" cy="5643372"/>
        </a:xfrm>
        <a:prstGeom prst="pie">
          <a:avLst>
            <a:gd name="adj1" fmla="val 16200000"/>
            <a:gd name="adj2" fmla="val 19285716"/>
          </a:avLst>
        </a:prstGeom>
        <a:gradFill rotWithShape="0">
          <a:gsLst>
            <a:gs pos="0">
              <a:schemeClr val="accent2">
                <a:hueOff val="0"/>
                <a:satOff val="0"/>
                <a:lumOff val="0"/>
                <a:alphaOff val="0"/>
                <a:tint val="85000"/>
                <a:shade val="98000"/>
                <a:satMod val="110000"/>
                <a:lumMod val="103000"/>
              </a:schemeClr>
            </a:gs>
            <a:gs pos="50000">
              <a:schemeClr val="accent2">
                <a:hueOff val="0"/>
                <a:satOff val="0"/>
                <a:lumOff val="0"/>
                <a:alphaOff val="0"/>
                <a:shade val="85000"/>
                <a:satMod val="105000"/>
                <a:lumMod val="100000"/>
              </a:schemeClr>
            </a:gs>
            <a:gs pos="100000">
              <a:schemeClr val="accent2">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1. have a clear model for their intervention.</a:t>
          </a:r>
        </a:p>
      </dsp:txBody>
      <dsp:txXfrm>
        <a:off x="5225709" y="933843"/>
        <a:ext cx="1343660" cy="1074928"/>
      </dsp:txXfrm>
    </dsp:sp>
    <dsp:sp modelId="{1B29B268-F54F-42E1-9A66-F07CD436CCD5}">
      <dsp:nvSpPr>
        <dsp:cNvPr id="0" name=""/>
        <dsp:cNvSpPr/>
      </dsp:nvSpPr>
      <dsp:spPr>
        <a:xfrm>
          <a:off x="2333481" y="500513"/>
          <a:ext cx="5643372" cy="5643372"/>
        </a:xfrm>
        <a:prstGeom prst="pie">
          <a:avLst>
            <a:gd name="adj1" fmla="val 19285716"/>
            <a:gd name="adj2" fmla="val 771428"/>
          </a:avLst>
        </a:prstGeom>
        <a:gradFill rotWithShape="0">
          <a:gsLst>
            <a:gs pos="0">
              <a:schemeClr val="accent3">
                <a:hueOff val="0"/>
                <a:satOff val="0"/>
                <a:lumOff val="0"/>
                <a:alphaOff val="0"/>
                <a:tint val="85000"/>
                <a:shade val="98000"/>
                <a:satMod val="110000"/>
                <a:lumMod val="103000"/>
              </a:schemeClr>
            </a:gs>
            <a:gs pos="50000">
              <a:schemeClr val="accent3">
                <a:hueOff val="0"/>
                <a:satOff val="0"/>
                <a:lumOff val="0"/>
                <a:alphaOff val="0"/>
                <a:shade val="85000"/>
                <a:satMod val="105000"/>
                <a:lumMod val="100000"/>
              </a:schemeClr>
            </a:gs>
            <a:gs pos="100000">
              <a:schemeClr val="accent3">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2. be transparent with clients.  </a:t>
          </a:r>
        </a:p>
      </dsp:txBody>
      <dsp:txXfrm>
        <a:off x="6166271" y="2546235"/>
        <a:ext cx="1545209" cy="940562"/>
      </dsp:txXfrm>
    </dsp:sp>
    <dsp:sp modelId="{535F15A2-023F-4CEF-A958-B28264DD34EF}">
      <dsp:nvSpPr>
        <dsp:cNvPr id="0" name=""/>
        <dsp:cNvSpPr/>
      </dsp:nvSpPr>
      <dsp:spPr>
        <a:xfrm>
          <a:off x="2307279" y="614724"/>
          <a:ext cx="5643372" cy="5643372"/>
        </a:xfrm>
        <a:prstGeom prst="pie">
          <a:avLst>
            <a:gd name="adj1" fmla="val 771428"/>
            <a:gd name="adj2" fmla="val 3857143"/>
          </a:avLst>
        </a:prstGeom>
        <a:gradFill rotWithShape="0">
          <a:gsLst>
            <a:gs pos="0">
              <a:schemeClr val="accent4">
                <a:hueOff val="0"/>
                <a:satOff val="0"/>
                <a:lumOff val="0"/>
                <a:alphaOff val="0"/>
                <a:tint val="85000"/>
                <a:shade val="98000"/>
                <a:satMod val="110000"/>
                <a:lumMod val="103000"/>
              </a:schemeClr>
            </a:gs>
            <a:gs pos="50000">
              <a:schemeClr val="accent4">
                <a:hueOff val="0"/>
                <a:satOff val="0"/>
                <a:lumOff val="0"/>
                <a:alphaOff val="0"/>
                <a:shade val="85000"/>
                <a:satMod val="105000"/>
                <a:lumMod val="100000"/>
              </a:schemeClr>
            </a:gs>
            <a:gs pos="100000">
              <a:schemeClr val="accent4">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3.  do psychoeducation. </a:t>
          </a:r>
        </a:p>
      </dsp:txBody>
      <dsp:txXfrm>
        <a:off x="5931130" y="3957078"/>
        <a:ext cx="1343660" cy="1041336"/>
      </dsp:txXfrm>
    </dsp:sp>
    <dsp:sp modelId="{F37EA8D6-686A-49C5-8CDA-115DDBB32282}">
      <dsp:nvSpPr>
        <dsp:cNvPr id="0" name=""/>
        <dsp:cNvSpPr/>
      </dsp:nvSpPr>
      <dsp:spPr>
        <a:xfrm>
          <a:off x="2202474" y="665111"/>
          <a:ext cx="5643372" cy="5643372"/>
        </a:xfrm>
        <a:prstGeom prst="pie">
          <a:avLst>
            <a:gd name="adj1" fmla="val 3857226"/>
            <a:gd name="adj2" fmla="val 6942858"/>
          </a:avLst>
        </a:prstGeom>
        <a:gradFill rotWithShape="0">
          <a:gsLst>
            <a:gs pos="0">
              <a:schemeClr val="accent5">
                <a:hueOff val="0"/>
                <a:satOff val="0"/>
                <a:lumOff val="0"/>
                <a:alphaOff val="0"/>
                <a:tint val="85000"/>
                <a:shade val="98000"/>
                <a:satMod val="110000"/>
                <a:lumMod val="103000"/>
              </a:schemeClr>
            </a:gs>
            <a:gs pos="50000">
              <a:schemeClr val="accent5">
                <a:hueOff val="0"/>
                <a:satOff val="0"/>
                <a:lumOff val="0"/>
                <a:alphaOff val="0"/>
                <a:shade val="85000"/>
                <a:satMod val="105000"/>
                <a:lumMod val="100000"/>
              </a:schemeClr>
            </a:gs>
            <a:gs pos="100000">
              <a:schemeClr val="accent5">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4. address expectations.  </a:t>
          </a:r>
        </a:p>
      </dsp:txBody>
      <dsp:txXfrm>
        <a:off x="4369126" y="5099189"/>
        <a:ext cx="1310068" cy="940562"/>
      </dsp:txXfrm>
    </dsp:sp>
    <dsp:sp modelId="{E4403B85-91E4-4B2C-8C9C-8E155CA7E760}">
      <dsp:nvSpPr>
        <dsp:cNvPr id="0" name=""/>
        <dsp:cNvSpPr/>
      </dsp:nvSpPr>
      <dsp:spPr>
        <a:xfrm>
          <a:off x="2097668" y="614724"/>
          <a:ext cx="5643372" cy="5643372"/>
        </a:xfrm>
        <a:prstGeom prst="pie">
          <a:avLst>
            <a:gd name="adj1" fmla="val 6942858"/>
            <a:gd name="adj2" fmla="val 10028574"/>
          </a:avLst>
        </a:prstGeom>
        <a:gradFill rotWithShape="0">
          <a:gsLst>
            <a:gs pos="0">
              <a:schemeClr val="accent6">
                <a:hueOff val="0"/>
                <a:satOff val="0"/>
                <a:lumOff val="0"/>
                <a:alphaOff val="0"/>
                <a:tint val="85000"/>
                <a:shade val="98000"/>
                <a:satMod val="110000"/>
                <a:lumMod val="103000"/>
              </a:schemeClr>
            </a:gs>
            <a:gs pos="50000">
              <a:schemeClr val="accent6">
                <a:hueOff val="0"/>
                <a:satOff val="0"/>
                <a:lumOff val="0"/>
                <a:alphaOff val="0"/>
                <a:shade val="85000"/>
                <a:satMod val="105000"/>
                <a:lumMod val="100000"/>
              </a:schemeClr>
            </a:gs>
            <a:gs pos="100000">
              <a:schemeClr val="accent6">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5. be consistent.  </a:t>
          </a:r>
        </a:p>
      </dsp:txBody>
      <dsp:txXfrm>
        <a:off x="2773529" y="3957078"/>
        <a:ext cx="1343660" cy="1041336"/>
      </dsp:txXfrm>
    </dsp:sp>
    <dsp:sp modelId="{30DFBCB0-C701-43F8-8C92-85A763B95E13}">
      <dsp:nvSpPr>
        <dsp:cNvPr id="0" name=""/>
        <dsp:cNvSpPr/>
      </dsp:nvSpPr>
      <dsp:spPr>
        <a:xfrm>
          <a:off x="1867233" y="500513"/>
          <a:ext cx="6051839" cy="5643372"/>
        </a:xfrm>
        <a:prstGeom prst="pie">
          <a:avLst>
            <a:gd name="adj1" fmla="val 10028574"/>
            <a:gd name="adj2" fmla="val 13114284"/>
          </a:avLst>
        </a:prstGeom>
        <a:gradFill rotWithShape="0">
          <a:gsLst>
            <a:gs pos="0">
              <a:schemeClr val="accent2">
                <a:hueOff val="0"/>
                <a:satOff val="0"/>
                <a:lumOff val="0"/>
                <a:alphaOff val="0"/>
                <a:tint val="85000"/>
                <a:shade val="98000"/>
                <a:satMod val="110000"/>
                <a:lumMod val="103000"/>
              </a:schemeClr>
            </a:gs>
            <a:gs pos="50000">
              <a:schemeClr val="accent2">
                <a:hueOff val="0"/>
                <a:satOff val="0"/>
                <a:lumOff val="0"/>
                <a:alphaOff val="0"/>
                <a:shade val="85000"/>
                <a:satMod val="105000"/>
                <a:lumMod val="100000"/>
              </a:schemeClr>
            </a:gs>
            <a:gs pos="100000">
              <a:schemeClr val="accent2">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  6.collaborate with clients, be client centered  </a:t>
          </a:r>
        </a:p>
      </dsp:txBody>
      <dsp:txXfrm>
        <a:off x="2151814" y="2546235"/>
        <a:ext cx="1657051" cy="940562"/>
      </dsp:txXfrm>
    </dsp:sp>
    <dsp:sp modelId="{7E3ABB57-AB20-4E09-A07B-E2F765937C0F}">
      <dsp:nvSpPr>
        <dsp:cNvPr id="0" name=""/>
        <dsp:cNvSpPr/>
      </dsp:nvSpPr>
      <dsp:spPr>
        <a:xfrm>
          <a:off x="2144025" y="409816"/>
          <a:ext cx="5643372" cy="5643372"/>
        </a:xfrm>
        <a:prstGeom prst="pie">
          <a:avLst>
            <a:gd name="adj1" fmla="val 13114284"/>
            <a:gd name="adj2" fmla="val 16200000"/>
          </a:avLst>
        </a:prstGeom>
        <a:gradFill rotWithShape="0">
          <a:gsLst>
            <a:gs pos="0">
              <a:schemeClr val="accent3">
                <a:hueOff val="0"/>
                <a:satOff val="0"/>
                <a:lumOff val="0"/>
                <a:alphaOff val="0"/>
                <a:tint val="85000"/>
                <a:shade val="98000"/>
                <a:satMod val="110000"/>
                <a:lumMod val="103000"/>
              </a:schemeClr>
            </a:gs>
            <a:gs pos="50000">
              <a:schemeClr val="accent3">
                <a:hueOff val="0"/>
                <a:satOff val="0"/>
                <a:lumOff val="0"/>
                <a:alphaOff val="0"/>
                <a:shade val="85000"/>
                <a:satMod val="105000"/>
                <a:lumMod val="100000"/>
              </a:schemeClr>
            </a:gs>
            <a:gs pos="100000">
              <a:schemeClr val="accent3">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7. have healthy boundaries.  </a:t>
          </a:r>
        </a:p>
      </dsp:txBody>
      <dsp:txXfrm>
        <a:off x="3478951" y="933843"/>
        <a:ext cx="1343660" cy="1074928"/>
      </dsp:txXfrm>
    </dsp:sp>
    <dsp:sp modelId="{AAF08257-1A29-47DB-ADF5-6F5E7986A928}">
      <dsp:nvSpPr>
        <dsp:cNvPr id="0" name=""/>
        <dsp:cNvSpPr/>
      </dsp:nvSpPr>
      <dsp:spPr>
        <a:xfrm>
          <a:off x="1911290" y="60464"/>
          <a:ext cx="6342075" cy="6342075"/>
        </a:xfrm>
        <a:prstGeom prst="circularArrow">
          <a:avLst>
            <a:gd name="adj1" fmla="val 5085"/>
            <a:gd name="adj2" fmla="val 327528"/>
            <a:gd name="adj3" fmla="val 18957827"/>
            <a:gd name="adj4" fmla="val 16200343"/>
            <a:gd name="adj5" fmla="val 5932"/>
          </a:avLst>
        </a:prstGeom>
        <a:gradFill rotWithShape="0">
          <a:gsLst>
            <a:gs pos="0">
              <a:schemeClr val="accent2">
                <a:hueOff val="0"/>
                <a:satOff val="0"/>
                <a:lumOff val="0"/>
                <a:alphaOff val="0"/>
                <a:tint val="85000"/>
                <a:shade val="98000"/>
                <a:satMod val="110000"/>
                <a:lumMod val="103000"/>
              </a:schemeClr>
            </a:gs>
            <a:gs pos="50000">
              <a:schemeClr val="accent2">
                <a:hueOff val="0"/>
                <a:satOff val="0"/>
                <a:lumOff val="0"/>
                <a:alphaOff val="0"/>
                <a:shade val="85000"/>
                <a:satMod val="105000"/>
                <a:lumMod val="100000"/>
              </a:schemeClr>
            </a:gs>
            <a:gs pos="100000">
              <a:schemeClr val="accent2">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6C255DE-7BDB-444C-9ECE-3885CE3CB82C}">
      <dsp:nvSpPr>
        <dsp:cNvPr id="0" name=""/>
        <dsp:cNvSpPr/>
      </dsp:nvSpPr>
      <dsp:spPr>
        <a:xfrm>
          <a:off x="1992358" y="151563"/>
          <a:ext cx="6325966" cy="6342075"/>
        </a:xfrm>
        <a:prstGeom prst="circularArrow">
          <a:avLst>
            <a:gd name="adj1" fmla="val 5085"/>
            <a:gd name="adj2" fmla="val 327528"/>
            <a:gd name="adj3" fmla="val 443744"/>
            <a:gd name="adj4" fmla="val 19285776"/>
            <a:gd name="adj5" fmla="val 5932"/>
          </a:avLst>
        </a:prstGeom>
        <a:gradFill rotWithShape="0">
          <a:gsLst>
            <a:gs pos="0">
              <a:schemeClr val="accent3">
                <a:hueOff val="0"/>
                <a:satOff val="0"/>
                <a:lumOff val="0"/>
                <a:alphaOff val="0"/>
                <a:tint val="85000"/>
                <a:shade val="98000"/>
                <a:satMod val="110000"/>
                <a:lumMod val="103000"/>
              </a:schemeClr>
            </a:gs>
            <a:gs pos="50000">
              <a:schemeClr val="accent3">
                <a:hueOff val="0"/>
                <a:satOff val="0"/>
                <a:lumOff val="0"/>
                <a:alphaOff val="0"/>
                <a:shade val="85000"/>
                <a:satMod val="105000"/>
                <a:lumMod val="100000"/>
              </a:schemeClr>
            </a:gs>
            <a:gs pos="100000">
              <a:schemeClr val="accent3">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F66E13AF-956C-470D-B31E-9AE82A79A73D}">
      <dsp:nvSpPr>
        <dsp:cNvPr id="0" name=""/>
        <dsp:cNvSpPr/>
      </dsp:nvSpPr>
      <dsp:spPr>
        <a:xfrm>
          <a:off x="1958010" y="265509"/>
          <a:ext cx="6342075" cy="6342075"/>
        </a:xfrm>
        <a:prstGeom prst="circularArrow">
          <a:avLst>
            <a:gd name="adj1" fmla="val 5085"/>
            <a:gd name="adj2" fmla="val 327528"/>
            <a:gd name="adj3" fmla="val 3529100"/>
            <a:gd name="adj4" fmla="val 770764"/>
            <a:gd name="adj5" fmla="val 5932"/>
          </a:avLst>
        </a:prstGeom>
        <a:gradFill rotWithShape="0">
          <a:gsLst>
            <a:gs pos="0">
              <a:schemeClr val="accent4">
                <a:hueOff val="0"/>
                <a:satOff val="0"/>
                <a:lumOff val="0"/>
                <a:alphaOff val="0"/>
                <a:tint val="85000"/>
                <a:shade val="98000"/>
                <a:satMod val="110000"/>
                <a:lumMod val="103000"/>
              </a:schemeClr>
            </a:gs>
            <a:gs pos="50000">
              <a:schemeClr val="accent4">
                <a:hueOff val="0"/>
                <a:satOff val="0"/>
                <a:lumOff val="0"/>
                <a:alphaOff val="0"/>
                <a:shade val="85000"/>
                <a:satMod val="105000"/>
                <a:lumMod val="100000"/>
              </a:schemeClr>
            </a:gs>
            <a:gs pos="100000">
              <a:schemeClr val="accent4">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D6390291-021A-4749-BC46-198DC83B7C19}">
      <dsp:nvSpPr>
        <dsp:cNvPr id="0" name=""/>
        <dsp:cNvSpPr/>
      </dsp:nvSpPr>
      <dsp:spPr>
        <a:xfrm>
          <a:off x="1853122" y="315612"/>
          <a:ext cx="6342075" cy="6342075"/>
        </a:xfrm>
        <a:prstGeom prst="circularArrow">
          <a:avLst>
            <a:gd name="adj1" fmla="val 5085"/>
            <a:gd name="adj2" fmla="val 327528"/>
            <a:gd name="adj3" fmla="val 6615046"/>
            <a:gd name="adj4" fmla="val 3857426"/>
            <a:gd name="adj5" fmla="val 5932"/>
          </a:avLst>
        </a:prstGeom>
        <a:gradFill rotWithShape="0">
          <a:gsLst>
            <a:gs pos="0">
              <a:schemeClr val="accent5">
                <a:hueOff val="0"/>
                <a:satOff val="0"/>
                <a:lumOff val="0"/>
                <a:alphaOff val="0"/>
                <a:tint val="85000"/>
                <a:shade val="98000"/>
                <a:satMod val="110000"/>
                <a:lumMod val="103000"/>
              </a:schemeClr>
            </a:gs>
            <a:gs pos="50000">
              <a:schemeClr val="accent5">
                <a:hueOff val="0"/>
                <a:satOff val="0"/>
                <a:lumOff val="0"/>
                <a:alphaOff val="0"/>
                <a:shade val="85000"/>
                <a:satMod val="105000"/>
                <a:lumMod val="100000"/>
              </a:schemeClr>
            </a:gs>
            <a:gs pos="100000">
              <a:schemeClr val="accent5">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A99478D-71C8-4CDE-9EFC-72F073F4DCDB}">
      <dsp:nvSpPr>
        <dsp:cNvPr id="0" name=""/>
        <dsp:cNvSpPr/>
      </dsp:nvSpPr>
      <dsp:spPr>
        <a:xfrm>
          <a:off x="1748235" y="265509"/>
          <a:ext cx="6342075" cy="6342075"/>
        </a:xfrm>
        <a:prstGeom prst="circularArrow">
          <a:avLst>
            <a:gd name="adj1" fmla="val 5085"/>
            <a:gd name="adj2" fmla="val 327528"/>
            <a:gd name="adj3" fmla="val 9701707"/>
            <a:gd name="adj4" fmla="val 6943371"/>
            <a:gd name="adj5" fmla="val 5932"/>
          </a:avLst>
        </a:prstGeom>
        <a:gradFill rotWithShape="0">
          <a:gsLst>
            <a:gs pos="0">
              <a:schemeClr val="accent6">
                <a:hueOff val="0"/>
                <a:satOff val="0"/>
                <a:lumOff val="0"/>
                <a:alphaOff val="0"/>
                <a:tint val="85000"/>
                <a:shade val="98000"/>
                <a:satMod val="110000"/>
                <a:lumMod val="103000"/>
              </a:schemeClr>
            </a:gs>
            <a:gs pos="50000">
              <a:schemeClr val="accent6">
                <a:hueOff val="0"/>
                <a:satOff val="0"/>
                <a:lumOff val="0"/>
                <a:alphaOff val="0"/>
                <a:shade val="85000"/>
                <a:satMod val="105000"/>
                <a:lumMod val="100000"/>
              </a:schemeClr>
            </a:gs>
            <a:gs pos="100000">
              <a:schemeClr val="accent6">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50E8573-3E35-4BF0-9AA3-6E964906462C}">
      <dsp:nvSpPr>
        <dsp:cNvPr id="0" name=""/>
        <dsp:cNvSpPr/>
      </dsp:nvSpPr>
      <dsp:spPr>
        <a:xfrm>
          <a:off x="1720638" y="151563"/>
          <a:ext cx="6342075" cy="6342075"/>
        </a:xfrm>
        <a:prstGeom prst="circularArrow">
          <a:avLst>
            <a:gd name="adj1" fmla="val 5085"/>
            <a:gd name="adj2" fmla="val 327528"/>
            <a:gd name="adj3" fmla="val 12786695"/>
            <a:gd name="adj4" fmla="val 10028727"/>
            <a:gd name="adj5" fmla="val 5932"/>
          </a:avLst>
        </a:prstGeom>
        <a:gradFill rotWithShape="0">
          <a:gsLst>
            <a:gs pos="0">
              <a:schemeClr val="accent2">
                <a:hueOff val="0"/>
                <a:satOff val="0"/>
                <a:lumOff val="0"/>
                <a:alphaOff val="0"/>
                <a:tint val="85000"/>
                <a:shade val="98000"/>
                <a:satMod val="110000"/>
                <a:lumMod val="103000"/>
              </a:schemeClr>
            </a:gs>
            <a:gs pos="50000">
              <a:schemeClr val="accent2">
                <a:hueOff val="0"/>
                <a:satOff val="0"/>
                <a:lumOff val="0"/>
                <a:alphaOff val="0"/>
                <a:shade val="85000"/>
                <a:satMod val="105000"/>
                <a:lumMod val="100000"/>
              </a:schemeClr>
            </a:gs>
            <a:gs pos="100000">
              <a:schemeClr val="accent2">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DE5A8FCD-11DC-4A89-8083-9F29FA760854}">
      <dsp:nvSpPr>
        <dsp:cNvPr id="0" name=""/>
        <dsp:cNvSpPr/>
      </dsp:nvSpPr>
      <dsp:spPr>
        <a:xfrm>
          <a:off x="1794954" y="60464"/>
          <a:ext cx="6342075" cy="6342075"/>
        </a:xfrm>
        <a:prstGeom prst="circularArrow">
          <a:avLst>
            <a:gd name="adj1" fmla="val 5085"/>
            <a:gd name="adj2" fmla="val 327528"/>
            <a:gd name="adj3" fmla="val 15872129"/>
            <a:gd name="adj4" fmla="val 13114645"/>
            <a:gd name="adj5" fmla="val 5932"/>
          </a:avLst>
        </a:prstGeom>
        <a:gradFill rotWithShape="0">
          <a:gsLst>
            <a:gs pos="0">
              <a:schemeClr val="accent3">
                <a:hueOff val="0"/>
                <a:satOff val="0"/>
                <a:lumOff val="0"/>
                <a:alphaOff val="0"/>
                <a:tint val="85000"/>
                <a:shade val="98000"/>
                <a:satMod val="110000"/>
                <a:lumMod val="103000"/>
              </a:schemeClr>
            </a:gs>
            <a:gs pos="50000">
              <a:schemeClr val="accent3">
                <a:hueOff val="0"/>
                <a:satOff val="0"/>
                <a:lumOff val="0"/>
                <a:alphaOff val="0"/>
                <a:shade val="85000"/>
                <a:satMod val="105000"/>
                <a:lumMod val="100000"/>
              </a:schemeClr>
            </a:gs>
            <a:gs pos="100000">
              <a:schemeClr val="accent3">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14710B-BF5F-46B4-AD8C-CA7F2C4C8F3E}" type="datetimeFigureOut">
              <a:rPr lang="en-CA" smtClean="0"/>
              <a:t>2025-10-23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73B5B6-3EAB-4F38-B1DF-45C44D6D66CD}" type="slidenum">
              <a:rPr lang="en-CA" smtClean="0"/>
              <a:t>‹#›</a:t>
            </a:fld>
            <a:endParaRPr lang="en-CA"/>
          </a:p>
        </p:txBody>
      </p:sp>
    </p:spTree>
    <p:extLst>
      <p:ext uri="{BB962C8B-B14F-4D97-AF65-F5344CB8AC3E}">
        <p14:creationId xmlns:p14="http://schemas.microsoft.com/office/powerpoint/2010/main" val="2098184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suicidal thoughts is an extreme form of distress. Crisis planning is about learning to deal with or tolerate distress. Because of its importance in mental health today we spend part of the session exploring suicidality.</a:t>
            </a:r>
            <a:endParaRPr lang="en-CA" dirty="0"/>
          </a:p>
        </p:txBody>
      </p:sp>
      <p:sp>
        <p:nvSpPr>
          <p:cNvPr id="4" name="Slide Number Placeholder 3"/>
          <p:cNvSpPr>
            <a:spLocks noGrp="1"/>
          </p:cNvSpPr>
          <p:nvPr>
            <p:ph type="sldNum" sz="quarter" idx="5"/>
          </p:nvPr>
        </p:nvSpPr>
        <p:spPr/>
        <p:txBody>
          <a:bodyPr/>
          <a:lstStyle/>
          <a:p>
            <a:fld id="{85AAE14D-514B-4EC6-8F6C-9C70D9BA76AA}" type="slidenum">
              <a:rPr lang="en-CA" smtClean="0"/>
              <a:t>1</a:t>
            </a:fld>
            <a:endParaRPr lang="en-CA"/>
          </a:p>
        </p:txBody>
      </p:sp>
    </p:spTree>
    <p:extLst>
      <p:ext uri="{BB962C8B-B14F-4D97-AF65-F5344CB8AC3E}">
        <p14:creationId xmlns:p14="http://schemas.microsoft.com/office/powerpoint/2010/main" val="243937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5AAE14D-514B-4EC6-8F6C-9C70D9BA76AA}" type="slidenum">
              <a:rPr lang="en-CA" smtClean="0"/>
              <a:t>36</a:t>
            </a:fld>
            <a:endParaRPr lang="en-CA"/>
          </a:p>
        </p:txBody>
      </p:sp>
    </p:spTree>
    <p:extLst>
      <p:ext uri="{BB962C8B-B14F-4D97-AF65-F5344CB8AC3E}">
        <p14:creationId xmlns:p14="http://schemas.microsoft.com/office/powerpoint/2010/main" val="3729947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5AAE14D-514B-4EC6-8F6C-9C70D9BA76AA}" type="slidenum">
              <a:rPr lang="en-CA" smtClean="0"/>
              <a:t>43</a:t>
            </a:fld>
            <a:endParaRPr lang="en-CA"/>
          </a:p>
        </p:txBody>
      </p:sp>
    </p:spTree>
    <p:extLst>
      <p:ext uri="{BB962C8B-B14F-4D97-AF65-F5344CB8AC3E}">
        <p14:creationId xmlns:p14="http://schemas.microsoft.com/office/powerpoint/2010/main" val="2722030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That's a good point. Discussing suicidality could bring back personal experiences that people have had. It's very important in every every session but especially in this one that people keep monitoring their personal dashboard. If their crisis risk increases or they are very outside the window of tolerance, they should pause and use some distress tolerance skills. Although there is some risk of triggering people, this is an important discussion to have, and provided people are careful I think the benefits outweigh the risks.?</a:t>
            </a:r>
            <a:endParaRPr lang="en-CA" sz="1200" dirty="0"/>
          </a:p>
          <a:p>
            <a:endParaRPr lang="en-CA" dirty="0"/>
          </a:p>
        </p:txBody>
      </p:sp>
      <p:sp>
        <p:nvSpPr>
          <p:cNvPr id="4" name="Slide Number Placeholder 3"/>
          <p:cNvSpPr>
            <a:spLocks noGrp="1"/>
          </p:cNvSpPr>
          <p:nvPr>
            <p:ph type="sldNum" sz="quarter" idx="5"/>
          </p:nvPr>
        </p:nvSpPr>
        <p:spPr/>
        <p:txBody>
          <a:bodyPr/>
          <a:lstStyle/>
          <a:p>
            <a:fld id="{85AAE14D-514B-4EC6-8F6C-9C70D9BA76AA}" type="slidenum">
              <a:rPr lang="en-CA" smtClean="0"/>
              <a:t>49</a:t>
            </a:fld>
            <a:endParaRPr lang="en-CA"/>
          </a:p>
        </p:txBody>
      </p:sp>
    </p:spTree>
    <p:extLst>
      <p:ext uri="{BB962C8B-B14F-4D97-AF65-F5344CB8AC3E}">
        <p14:creationId xmlns:p14="http://schemas.microsoft.com/office/powerpoint/2010/main" val="949550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partial list of some of the commonly used terms in discussions about suicidality.</a:t>
            </a:r>
            <a:endParaRPr lang="en-CA" dirty="0"/>
          </a:p>
        </p:txBody>
      </p:sp>
      <p:sp>
        <p:nvSpPr>
          <p:cNvPr id="4" name="Slide Number Placeholder 3"/>
          <p:cNvSpPr>
            <a:spLocks noGrp="1"/>
          </p:cNvSpPr>
          <p:nvPr>
            <p:ph type="sldNum" sz="quarter" idx="5"/>
          </p:nvPr>
        </p:nvSpPr>
        <p:spPr/>
        <p:txBody>
          <a:bodyPr/>
          <a:lstStyle/>
          <a:p>
            <a:fld id="{85AAE14D-514B-4EC6-8F6C-9C70D9BA76AA}" type="slidenum">
              <a:rPr lang="en-CA" smtClean="0"/>
              <a:t>52</a:t>
            </a:fld>
            <a:endParaRPr lang="en-CA"/>
          </a:p>
        </p:txBody>
      </p:sp>
    </p:spTree>
    <p:extLst>
      <p:ext uri="{BB962C8B-B14F-4D97-AF65-F5344CB8AC3E}">
        <p14:creationId xmlns:p14="http://schemas.microsoft.com/office/powerpoint/2010/main" val="414458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good assessment of suicidal individuals should consider several factors. </a:t>
            </a:r>
            <a:r>
              <a:rPr lang="en-CA" dirty="0"/>
              <a:t>Screening is something that happens before a more in-depth assessment. Screening determines whether that in-depth assessment needs to be done.</a:t>
            </a:r>
            <a:r>
              <a:rPr lang="en-US" dirty="0"/>
              <a:t> The assessment itself is often divided into five steps</a:t>
            </a:r>
            <a:endParaRPr lang="en-CA" dirty="0"/>
          </a:p>
        </p:txBody>
      </p:sp>
      <p:sp>
        <p:nvSpPr>
          <p:cNvPr id="4" name="Slide Number Placeholder 3"/>
          <p:cNvSpPr>
            <a:spLocks noGrp="1"/>
          </p:cNvSpPr>
          <p:nvPr>
            <p:ph type="sldNum" sz="quarter" idx="5"/>
          </p:nvPr>
        </p:nvSpPr>
        <p:spPr/>
        <p:txBody>
          <a:bodyPr/>
          <a:lstStyle/>
          <a:p>
            <a:fld id="{85AAE14D-514B-4EC6-8F6C-9C70D9BA76AA}" type="slidenum">
              <a:rPr lang="en-CA" smtClean="0"/>
              <a:t>80</a:t>
            </a:fld>
            <a:endParaRPr lang="en-CA"/>
          </a:p>
        </p:txBody>
      </p:sp>
    </p:spTree>
    <p:extLst>
      <p:ext uri="{BB962C8B-B14F-4D97-AF65-F5344CB8AC3E}">
        <p14:creationId xmlns:p14="http://schemas.microsoft.com/office/powerpoint/2010/main" val="2832596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epidemiology, a risk factor is a variable associated with an increased risk of a disease or negative health outcomes.</a:t>
            </a:r>
            <a:endParaRPr lang="en-CA" dirty="0"/>
          </a:p>
        </p:txBody>
      </p:sp>
      <p:sp>
        <p:nvSpPr>
          <p:cNvPr id="4" name="Slide Number Placeholder 3"/>
          <p:cNvSpPr>
            <a:spLocks noGrp="1"/>
          </p:cNvSpPr>
          <p:nvPr>
            <p:ph type="sldNum" sz="quarter" idx="5"/>
          </p:nvPr>
        </p:nvSpPr>
        <p:spPr/>
        <p:txBody>
          <a:bodyPr/>
          <a:lstStyle/>
          <a:p>
            <a:fld id="{85AAE14D-514B-4EC6-8F6C-9C70D9BA76AA}" type="slidenum">
              <a:rPr lang="en-CA" smtClean="0"/>
              <a:t>81</a:t>
            </a:fld>
            <a:endParaRPr lang="en-CA"/>
          </a:p>
        </p:txBody>
      </p:sp>
    </p:spTree>
    <p:extLst>
      <p:ext uri="{BB962C8B-B14F-4D97-AF65-F5344CB8AC3E}">
        <p14:creationId xmlns:p14="http://schemas.microsoft.com/office/powerpoint/2010/main" val="2469667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factor in assessing suicidal risk is considering lethality of the method.</a:t>
            </a:r>
            <a:endParaRPr lang="en-CA" dirty="0"/>
          </a:p>
        </p:txBody>
      </p:sp>
      <p:sp>
        <p:nvSpPr>
          <p:cNvPr id="4" name="Slide Number Placeholder 3"/>
          <p:cNvSpPr>
            <a:spLocks noGrp="1"/>
          </p:cNvSpPr>
          <p:nvPr>
            <p:ph type="sldNum" sz="quarter" idx="5"/>
          </p:nvPr>
        </p:nvSpPr>
        <p:spPr/>
        <p:txBody>
          <a:bodyPr/>
          <a:lstStyle/>
          <a:p>
            <a:fld id="{85AAE14D-514B-4EC6-8F6C-9C70D9BA76AA}" type="slidenum">
              <a:rPr lang="en-CA" smtClean="0"/>
              <a:t>82</a:t>
            </a:fld>
            <a:endParaRPr lang="en-CA"/>
          </a:p>
        </p:txBody>
      </p:sp>
    </p:spTree>
    <p:extLst>
      <p:ext uri="{BB962C8B-B14F-4D97-AF65-F5344CB8AC3E}">
        <p14:creationId xmlns:p14="http://schemas.microsoft.com/office/powerpoint/2010/main" val="3484816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risk of suicide of an individual is rated on a spectrum.</a:t>
            </a:r>
            <a:endParaRPr lang="en-CA" dirty="0"/>
          </a:p>
        </p:txBody>
      </p:sp>
      <p:sp>
        <p:nvSpPr>
          <p:cNvPr id="4" name="Slide Number Placeholder 3"/>
          <p:cNvSpPr>
            <a:spLocks noGrp="1"/>
          </p:cNvSpPr>
          <p:nvPr>
            <p:ph type="sldNum" sz="quarter" idx="5"/>
          </p:nvPr>
        </p:nvSpPr>
        <p:spPr/>
        <p:txBody>
          <a:bodyPr/>
          <a:lstStyle/>
          <a:p>
            <a:fld id="{85AAE14D-514B-4EC6-8F6C-9C70D9BA76AA}" type="slidenum">
              <a:rPr lang="en-CA" smtClean="0"/>
              <a:t>83</a:t>
            </a:fld>
            <a:endParaRPr lang="en-CA"/>
          </a:p>
        </p:txBody>
      </p:sp>
    </p:spTree>
    <p:extLst>
      <p:ext uri="{BB962C8B-B14F-4D97-AF65-F5344CB8AC3E}">
        <p14:creationId xmlns:p14="http://schemas.microsoft.com/office/powerpoint/2010/main" val="3606387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Suicide intervention is what is done in an acute situation when an individual has suicidal thoughts and is at risk of carrying them through. This five point crisis plan is general, the individual crisis plans that we work on in the simple course are personalized to each individual.</a:t>
            </a:r>
            <a:endParaRPr lang="en-CA" dirty="0"/>
          </a:p>
        </p:txBody>
      </p:sp>
      <p:sp>
        <p:nvSpPr>
          <p:cNvPr id="4" name="Slide Number Placeholder 3"/>
          <p:cNvSpPr>
            <a:spLocks noGrp="1"/>
          </p:cNvSpPr>
          <p:nvPr>
            <p:ph type="sldNum" sz="quarter" idx="5"/>
          </p:nvPr>
        </p:nvSpPr>
        <p:spPr/>
        <p:txBody>
          <a:bodyPr/>
          <a:lstStyle/>
          <a:p>
            <a:fld id="{85AAE14D-514B-4EC6-8F6C-9C70D9BA76AA}" type="slidenum">
              <a:rPr lang="en-CA" smtClean="0"/>
              <a:t>89</a:t>
            </a:fld>
            <a:endParaRPr lang="en-CA"/>
          </a:p>
        </p:txBody>
      </p:sp>
    </p:spTree>
    <p:extLst>
      <p:ext uri="{BB962C8B-B14F-4D97-AF65-F5344CB8AC3E}">
        <p14:creationId xmlns:p14="http://schemas.microsoft.com/office/powerpoint/2010/main" val="41696089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570AB5E3-7C28-4EDE-9B48-5C282B79841F}" type="slidenum">
              <a:rPr lang="en-CA" smtClean="0"/>
              <a:t>91</a:t>
            </a:fld>
            <a:endParaRPr lang="en-CA"/>
          </a:p>
        </p:txBody>
      </p:sp>
    </p:spTree>
    <p:extLst>
      <p:ext uri="{BB962C8B-B14F-4D97-AF65-F5344CB8AC3E}">
        <p14:creationId xmlns:p14="http://schemas.microsoft.com/office/powerpoint/2010/main" val="3562540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40B9EDA-6718-4EC5-966B-C568BD4D92CC}" type="slidenum">
              <a:rPr lang="en-CA" smtClean="0"/>
              <a:t>2</a:t>
            </a:fld>
            <a:endParaRPr lang="en-CA"/>
          </a:p>
        </p:txBody>
      </p:sp>
    </p:spTree>
    <p:extLst>
      <p:ext uri="{BB962C8B-B14F-4D97-AF65-F5344CB8AC3E}">
        <p14:creationId xmlns:p14="http://schemas.microsoft.com/office/powerpoint/2010/main" val="2440729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5AAE14D-514B-4EC6-8F6C-9C70D9BA76AA}" type="slidenum">
              <a:rPr lang="en-CA" smtClean="0"/>
              <a:t>97</a:t>
            </a:fld>
            <a:endParaRPr lang="en-CA"/>
          </a:p>
        </p:txBody>
      </p:sp>
    </p:spTree>
    <p:extLst>
      <p:ext uri="{BB962C8B-B14F-4D97-AF65-F5344CB8AC3E}">
        <p14:creationId xmlns:p14="http://schemas.microsoft.com/office/powerpoint/2010/main" val="28163250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contrast to the acute suicide intervention, suicide prevention refers to…</a:t>
            </a:r>
            <a:endParaRPr lang="en-CA" dirty="0"/>
          </a:p>
        </p:txBody>
      </p:sp>
      <p:sp>
        <p:nvSpPr>
          <p:cNvPr id="4" name="Slide Number Placeholder 3"/>
          <p:cNvSpPr>
            <a:spLocks noGrp="1"/>
          </p:cNvSpPr>
          <p:nvPr>
            <p:ph type="sldNum" sz="quarter" idx="5"/>
          </p:nvPr>
        </p:nvSpPr>
        <p:spPr/>
        <p:txBody>
          <a:bodyPr/>
          <a:lstStyle/>
          <a:p>
            <a:fld id="{85AAE14D-514B-4EC6-8F6C-9C70D9BA76AA}" type="slidenum">
              <a:rPr lang="en-CA" smtClean="0"/>
              <a:t>100</a:t>
            </a:fld>
            <a:endParaRPr lang="en-CA"/>
          </a:p>
        </p:txBody>
      </p:sp>
    </p:spTree>
    <p:extLst>
      <p:ext uri="{BB962C8B-B14F-4D97-AF65-F5344CB8AC3E}">
        <p14:creationId xmlns:p14="http://schemas.microsoft.com/office/powerpoint/2010/main" val="30732961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Ann's crisis plan</a:t>
            </a:r>
          </a:p>
          <a:p>
            <a:endParaRPr lang="en-US" dirty="0"/>
          </a:p>
          <a:p>
            <a:r>
              <a:rPr lang="en-US" dirty="0"/>
              <a:t>In one of the sessions with her psychiatrist, and worked on a crisis prevention plan for the whole she fell into around the time of her weekly meetings with Jane.</a:t>
            </a:r>
          </a:p>
          <a:p>
            <a:endParaRPr lang="en-US" dirty="0"/>
          </a:p>
          <a:p>
            <a:r>
              <a:rPr lang="en-US" dirty="0"/>
              <a:t>Working with the crisis plan template, and recognize the unhelpful behavior was that, although she forced herself to attend these meetings, she wanted to run away from them, and after the meetings, she withdrew from her usual activities and ruminated.</a:t>
            </a:r>
          </a:p>
          <a:p>
            <a:endParaRPr lang="en-US" dirty="0"/>
          </a:p>
          <a:p>
            <a:r>
              <a:rPr lang="en-US" dirty="0"/>
              <a:t>She was triggered by this work situation because she felt she had no control and felt pressured and devalued.</a:t>
            </a:r>
          </a:p>
          <a:p>
            <a:endParaRPr lang="en-US" dirty="0"/>
          </a:p>
          <a:p>
            <a:r>
              <a:rPr lang="en-US" dirty="0"/>
              <a:t>The warning signs that she was in this whole, word that she would eat more, cry, ruminate, be unable to sleep, isolate herself, and avoid people. Being alone made it worse.</a:t>
            </a:r>
          </a:p>
          <a:p>
            <a:endParaRPr lang="en-US" dirty="0"/>
          </a:p>
          <a:p>
            <a:r>
              <a:rPr lang="en-US" dirty="0"/>
              <a:t>People may fall into holes at unpredictable times, in which case it is crucial to be aware of the warning signs and triggers so that they do not miss the fact that they are in a whole. Ann's patterns were more predictable.</a:t>
            </a:r>
          </a:p>
          <a:p>
            <a:endParaRPr lang="en-US" dirty="0"/>
          </a:p>
          <a:p>
            <a:r>
              <a:rPr lang="en-US" dirty="0"/>
              <a:t>Although she also ruminated during the remainder of the week, and felt most distressed from the day before, to the day after, her meetings with Jane. She felt some relief after the meetings when her worst fears had not materialized. Being aware of this time pattern was helpful in implementing the crisis plan.</a:t>
            </a:r>
          </a:p>
          <a:p>
            <a:endParaRPr lang="en-US" dirty="0"/>
          </a:p>
          <a:p>
            <a:r>
              <a:rPr lang="en-US" dirty="0"/>
              <a:t>As and reviewed the distress tolerance module in the skills training workbook, she thought that distraction, self soothing, and self-care would be good skills to use when she began to ruminate about work.</a:t>
            </a:r>
          </a:p>
          <a:p>
            <a:endParaRPr lang="en-US" dirty="0"/>
          </a:p>
          <a:p>
            <a:r>
              <a:rPr lang="en-US" dirty="0"/>
              <a:t>She decided that the most helpful skills, deal with the whole itself, be radical acceptance, practice relaxation, commitment to valued action, and using coping thoughts and strategies.</a:t>
            </a:r>
          </a:p>
          <a:p>
            <a:endParaRPr lang="en-US" dirty="0"/>
          </a:p>
          <a:p>
            <a:r>
              <a:rPr lang="en-US" dirty="0"/>
              <a:t>And had previously taken a cognitive </a:t>
            </a:r>
            <a:r>
              <a:rPr lang="en-US" dirty="0" err="1"/>
              <a:t>behavioural</a:t>
            </a:r>
            <a:r>
              <a:rPr lang="en-US" dirty="0"/>
              <a:t> therapy course and was familiar with thought records. It seemed to her that DBT's "coping thoughts" were similar, if less structured than thought records. She was good at doing thought records and decided to structure her crisis plan around one.</a:t>
            </a:r>
          </a:p>
          <a:p>
            <a:endParaRPr lang="en-US" dirty="0"/>
          </a:p>
          <a:p>
            <a:r>
              <a:rPr lang="en-US" dirty="0"/>
              <a:t>The situation was that the nursing home had new owners, and and had to meet weekly with chain the manager.</a:t>
            </a:r>
          </a:p>
          <a:p>
            <a:endParaRPr lang="en-US" dirty="0"/>
          </a:p>
          <a:p>
            <a:r>
              <a:rPr lang="en-US" dirty="0"/>
              <a:t>Her feelings around this were anxiety and sadness.</a:t>
            </a:r>
          </a:p>
          <a:p>
            <a:endParaRPr lang="en-US" dirty="0"/>
          </a:p>
          <a:p>
            <a:r>
              <a:rPr lang="en-US" dirty="0"/>
              <a:t>Her automatic thoughts were "I won't be able to cope", "working at the nursing home won't be the same and will be awful", and "I will lose my job and income and I will be poor".</a:t>
            </a:r>
          </a:p>
          <a:p>
            <a:endParaRPr lang="en-US" dirty="0"/>
          </a:p>
          <a:p>
            <a:r>
              <a:rPr lang="en-US" dirty="0"/>
              <a:t>The fact that supported her automatic thinking were:</a:t>
            </a:r>
          </a:p>
          <a:p>
            <a:endParaRPr lang="en-US" dirty="0"/>
          </a:p>
          <a:p>
            <a:r>
              <a:rPr lang="en-US" dirty="0"/>
              <a:t>She did struggle to cope</a:t>
            </a:r>
          </a:p>
          <a:p>
            <a:endParaRPr lang="en-US" dirty="0"/>
          </a:p>
          <a:p>
            <a:r>
              <a:rPr lang="en-US" dirty="0"/>
              <a:t>The company that had taken over the nursing home did not care about her in the way Ezra and Ruth did.</a:t>
            </a:r>
          </a:p>
          <a:p>
            <a:endParaRPr lang="en-US" dirty="0"/>
          </a:p>
          <a:p>
            <a:r>
              <a:rPr lang="en-US" dirty="0"/>
              <a:t>To this company nursing homes were a business and making money was important.</a:t>
            </a:r>
          </a:p>
          <a:p>
            <a:endParaRPr lang="en-US" dirty="0"/>
          </a:p>
          <a:p>
            <a:r>
              <a:rPr lang="en-US" dirty="0"/>
              <a:t>If she did lose her job, should be financially in distress.</a:t>
            </a:r>
          </a:p>
          <a:p>
            <a:endParaRPr lang="en-US" dirty="0"/>
          </a:p>
          <a:p>
            <a:endParaRPr lang="en-CA" dirty="0"/>
          </a:p>
        </p:txBody>
      </p:sp>
      <p:sp>
        <p:nvSpPr>
          <p:cNvPr id="4" name="Slide Number Placeholder 3"/>
          <p:cNvSpPr>
            <a:spLocks noGrp="1"/>
          </p:cNvSpPr>
          <p:nvPr>
            <p:ph type="sldNum" sz="quarter" idx="5"/>
          </p:nvPr>
        </p:nvSpPr>
        <p:spPr/>
        <p:txBody>
          <a:bodyPr/>
          <a:lstStyle/>
          <a:p>
            <a:fld id="{85AAE14D-514B-4EC6-8F6C-9C70D9BA76AA}" type="slidenum">
              <a:rPr lang="en-CA" smtClean="0"/>
              <a:t>114</a:t>
            </a:fld>
            <a:endParaRPr lang="en-CA"/>
          </a:p>
        </p:txBody>
      </p:sp>
    </p:spTree>
    <p:extLst>
      <p:ext uri="{BB962C8B-B14F-4D97-AF65-F5344CB8AC3E}">
        <p14:creationId xmlns:p14="http://schemas.microsoft.com/office/powerpoint/2010/main" val="5937831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570AB5E3-7C28-4EDE-9B48-5C282B79841F}" type="slidenum">
              <a:rPr lang="en-CA" smtClean="0"/>
              <a:t>115</a:t>
            </a:fld>
            <a:endParaRPr lang="en-CA"/>
          </a:p>
        </p:txBody>
      </p:sp>
    </p:spTree>
    <p:extLst>
      <p:ext uri="{BB962C8B-B14F-4D97-AF65-F5344CB8AC3E}">
        <p14:creationId xmlns:p14="http://schemas.microsoft.com/office/powerpoint/2010/main" val="14238622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previously describe the steps involved in preparing a crisis plan. Today, using Ann as an example, we will illustrate how that is done. </a:t>
            </a:r>
            <a:r>
              <a:rPr lang="en-US" dirty="0" err="1"/>
              <a:t>AndAnn</a:t>
            </a:r>
            <a:r>
              <a:rPr lang="en-US" dirty="0"/>
              <a:t>, as all other clients presented in this manual, is not a real person, the composition of many real people.</a:t>
            </a:r>
          </a:p>
          <a:p>
            <a:endParaRPr lang="en-US" dirty="0"/>
          </a:p>
          <a:p>
            <a:r>
              <a:rPr lang="en-US" dirty="0"/>
              <a:t>Ann</a:t>
            </a:r>
          </a:p>
          <a:p>
            <a:endParaRPr lang="en-US" dirty="0"/>
          </a:p>
          <a:p>
            <a:r>
              <a:rPr lang="en-US" dirty="0"/>
              <a:t>Ann was raised by a perfectionistic and critical single mother, who spent long hours at work managing a restaurant. Ann told her therapist that she had felt sad and lonely for as long as she could remember. She had a few romantic relationships but it always ended up getting hurt and had long ago decided she is better off living alone with her three cats.</a:t>
            </a:r>
          </a:p>
          <a:p>
            <a:endParaRPr lang="en-US" dirty="0"/>
          </a:p>
          <a:p>
            <a:r>
              <a:rPr lang="en-US" dirty="0"/>
              <a:t>Ann, now in her late </a:t>
            </a:r>
            <a:r>
              <a:rPr lang="en-US" dirty="0" err="1"/>
              <a:t>50s</a:t>
            </a:r>
            <a:r>
              <a:rPr lang="en-US" dirty="0"/>
              <a:t>, hat for the last 25 years been a nurse in a family-run Mennonite nursing home. For the last 15 years she was the staff manager. Her job was the highlight her for otherwise quiet life, and she considered her patients her family.</a:t>
            </a:r>
          </a:p>
          <a:p>
            <a:endParaRPr lang="en-US" dirty="0"/>
          </a:p>
          <a:p>
            <a:r>
              <a:rPr lang="en-US" dirty="0"/>
              <a:t>Ann embraced the nursing homes commitment to making the residence last year's as meaningful as possible. She was rewarded with her great appreciation. And was like a daughter to the elderly couple, Ezra, and Ruth, who owned and ran the home. They did not think of the home as a business, but as a service to the residents and employees.</a:t>
            </a:r>
          </a:p>
          <a:p>
            <a:endParaRPr lang="en-US" dirty="0"/>
          </a:p>
          <a:p>
            <a:r>
              <a:rPr lang="en-US" dirty="0"/>
              <a:t>With the support of this "family", and managed her low grade chronic depression anxiety well, never missing a day of work.</a:t>
            </a:r>
          </a:p>
          <a:p>
            <a:endParaRPr lang="en-US" dirty="0"/>
          </a:p>
          <a:p>
            <a:r>
              <a:rPr lang="en-US" dirty="0"/>
              <a:t>When Ezra began to show signs of dementia, and was devastated. The couple continued to run the home for as long as they could, while looking for a new owner who would carry on their philosophy of care. Eventually, unable to wait any longer, they reluctantly sold to a company that ran nursing homes all over the province.</a:t>
            </a:r>
          </a:p>
          <a:p>
            <a:endParaRPr lang="en-US" dirty="0"/>
          </a:p>
          <a:p>
            <a:r>
              <a:rPr lang="en-US" dirty="0"/>
              <a:t>This transition was extremely difficult for an, and her anxiety and depression worsened. A new general manager, Jane, took over the home, and was tasked by the new owners, with introducing the company's policies and procedures.</a:t>
            </a:r>
          </a:p>
          <a:p>
            <a:endParaRPr lang="en-US" dirty="0"/>
          </a:p>
          <a:p>
            <a:r>
              <a:rPr lang="en-US" dirty="0"/>
              <a:t>As and was a nurse in charge, she was required to meet with Jane once a week, to report on the staff's progress with the transition. Although Jane was always pleasant and polite, it was clear to and, that the nursing home would be run very differently, and that the financial bottom line had become an important consideration.</a:t>
            </a:r>
          </a:p>
          <a:p>
            <a:endParaRPr lang="en-US" dirty="0"/>
          </a:p>
          <a:p>
            <a:r>
              <a:rPr lang="en-US" dirty="0"/>
              <a:t>And started seeing her psychiatrist more often during this trying time. The tweak her medications, but that seemed to be of limited help. And not feel she had many options, she could not see herself, in her </a:t>
            </a:r>
            <a:r>
              <a:rPr lang="en-US" dirty="0" err="1"/>
              <a:t>50s</a:t>
            </a:r>
            <a:r>
              <a:rPr lang="en-US" dirty="0"/>
              <a:t>, finding another job, and could not afford to retire. If she went on disability, she would leave her beloved patients, and was afraid she would become more withdrawn and depressed.</a:t>
            </a:r>
          </a:p>
          <a:p>
            <a:endParaRPr lang="en-US" dirty="0"/>
          </a:p>
          <a:p>
            <a:r>
              <a:rPr lang="en-US" dirty="0"/>
              <a:t>She and her psychiatrist concluded that, although this was a stressful and challenging situation, and's dysregulated emotions contributed significantly to her symptoms. They decided that the current acute whole, within and's longer-term chronic "valley", was anticipating and meeting with Jane every week. They decided to do a crisis plan.</a:t>
            </a:r>
            <a:endParaRPr lang="en-CA" dirty="0"/>
          </a:p>
        </p:txBody>
      </p:sp>
      <p:sp>
        <p:nvSpPr>
          <p:cNvPr id="4" name="Slide Number Placeholder 3"/>
          <p:cNvSpPr>
            <a:spLocks noGrp="1"/>
          </p:cNvSpPr>
          <p:nvPr>
            <p:ph type="sldNum" sz="quarter" idx="5"/>
          </p:nvPr>
        </p:nvSpPr>
        <p:spPr/>
        <p:txBody>
          <a:bodyPr/>
          <a:lstStyle/>
          <a:p>
            <a:fld id="{85AAE14D-514B-4EC6-8F6C-9C70D9BA76AA}" type="slidenum">
              <a:rPr lang="en-CA" smtClean="0"/>
              <a:t>117</a:t>
            </a:fld>
            <a:endParaRPr lang="en-CA"/>
          </a:p>
        </p:txBody>
      </p:sp>
    </p:spTree>
    <p:extLst>
      <p:ext uri="{BB962C8B-B14F-4D97-AF65-F5344CB8AC3E}">
        <p14:creationId xmlns:p14="http://schemas.microsoft.com/office/powerpoint/2010/main" val="1361318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5AAE14D-514B-4EC6-8F6C-9C70D9BA76AA}" type="slidenum">
              <a:rPr lang="en-CA" smtClean="0"/>
              <a:t>4</a:t>
            </a:fld>
            <a:endParaRPr lang="en-CA"/>
          </a:p>
        </p:txBody>
      </p:sp>
    </p:spTree>
    <p:extLst>
      <p:ext uri="{BB962C8B-B14F-4D97-AF65-F5344CB8AC3E}">
        <p14:creationId xmlns:p14="http://schemas.microsoft.com/office/powerpoint/2010/main" val="3978683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70AB5E3-7C28-4EDE-9B48-5C282B79841F}" type="slidenum">
              <a:rPr lang="en-CA" smtClean="0"/>
              <a:t>16</a:t>
            </a:fld>
            <a:endParaRPr lang="en-CA"/>
          </a:p>
        </p:txBody>
      </p:sp>
    </p:spTree>
    <p:extLst>
      <p:ext uri="{BB962C8B-B14F-4D97-AF65-F5344CB8AC3E}">
        <p14:creationId xmlns:p14="http://schemas.microsoft.com/office/powerpoint/2010/main" val="2578922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5AAE14D-514B-4EC6-8F6C-9C70D9BA76AA}" type="slidenum">
              <a:rPr lang="en-CA" smtClean="0"/>
              <a:t>24</a:t>
            </a:fld>
            <a:endParaRPr lang="en-CA"/>
          </a:p>
        </p:txBody>
      </p:sp>
    </p:spTree>
    <p:extLst>
      <p:ext uri="{BB962C8B-B14F-4D97-AF65-F5344CB8AC3E}">
        <p14:creationId xmlns:p14="http://schemas.microsoft.com/office/powerpoint/2010/main" val="3919378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5AAE14D-514B-4EC6-8F6C-9C70D9BA76AA}" type="slidenum">
              <a:rPr lang="en-CA" smtClean="0"/>
              <a:t>25</a:t>
            </a:fld>
            <a:endParaRPr lang="en-CA"/>
          </a:p>
        </p:txBody>
      </p:sp>
    </p:spTree>
    <p:extLst>
      <p:ext uri="{BB962C8B-B14F-4D97-AF65-F5344CB8AC3E}">
        <p14:creationId xmlns:p14="http://schemas.microsoft.com/office/powerpoint/2010/main" val="3468410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5AAE14D-514B-4EC6-8F6C-9C70D9BA76AA}" type="slidenum">
              <a:rPr lang="en-CA" smtClean="0"/>
              <a:t>29</a:t>
            </a:fld>
            <a:endParaRPr lang="en-CA"/>
          </a:p>
        </p:txBody>
      </p:sp>
    </p:spTree>
    <p:extLst>
      <p:ext uri="{BB962C8B-B14F-4D97-AF65-F5344CB8AC3E}">
        <p14:creationId xmlns:p14="http://schemas.microsoft.com/office/powerpoint/2010/main" val="283044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5AAE14D-514B-4EC6-8F6C-9C70D9BA76AA}" type="slidenum">
              <a:rPr lang="en-CA" smtClean="0"/>
              <a:t>33</a:t>
            </a:fld>
            <a:endParaRPr lang="en-CA"/>
          </a:p>
        </p:txBody>
      </p:sp>
    </p:spTree>
    <p:extLst>
      <p:ext uri="{BB962C8B-B14F-4D97-AF65-F5344CB8AC3E}">
        <p14:creationId xmlns:p14="http://schemas.microsoft.com/office/powerpoint/2010/main" val="373510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5AAE14D-514B-4EC6-8F6C-9C70D9BA76AA}" type="slidenum">
              <a:rPr lang="en-CA" smtClean="0"/>
              <a:t>34</a:t>
            </a:fld>
            <a:endParaRPr lang="en-CA"/>
          </a:p>
        </p:txBody>
      </p:sp>
    </p:spTree>
    <p:extLst>
      <p:ext uri="{BB962C8B-B14F-4D97-AF65-F5344CB8AC3E}">
        <p14:creationId xmlns:p14="http://schemas.microsoft.com/office/powerpoint/2010/main" val="4198411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5755E13-2053-4006-99D1-E7BB757588EF}" type="datetime1">
              <a:rPr lang="en-CA" smtClean="0"/>
              <a:t>2025-10-23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E20A575-D5C3-4C6C-AFF7-D4C69312CDA0}" type="slidenum">
              <a:rPr lang="en-CA" smtClean="0"/>
              <a:t>‹#›</a:t>
            </a:fld>
            <a:endParaRPr lang="en-CA"/>
          </a:p>
        </p:txBody>
      </p:sp>
    </p:spTree>
    <p:extLst>
      <p:ext uri="{BB962C8B-B14F-4D97-AF65-F5344CB8AC3E}">
        <p14:creationId xmlns:p14="http://schemas.microsoft.com/office/powerpoint/2010/main" val="455196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46EC99-6947-40E8-9396-C25D208E0B83}" type="datetime1">
              <a:rPr lang="en-CA" smtClean="0"/>
              <a:t>2025-10-23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E20A575-D5C3-4C6C-AFF7-D4C69312CDA0}" type="slidenum">
              <a:rPr lang="en-CA" smtClean="0"/>
              <a:t>‹#›</a:t>
            </a:fld>
            <a:endParaRPr lang="en-CA"/>
          </a:p>
        </p:txBody>
      </p:sp>
    </p:spTree>
    <p:extLst>
      <p:ext uri="{BB962C8B-B14F-4D97-AF65-F5344CB8AC3E}">
        <p14:creationId xmlns:p14="http://schemas.microsoft.com/office/powerpoint/2010/main" val="1144272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1882D700-FDE8-46F4-B2A2-40D0386B64AD}" type="datetime1">
              <a:rPr lang="en-CA" smtClean="0"/>
              <a:t>2025-10-23</a:t>
            </a:fld>
            <a:endParaRPr lang="en-CA"/>
          </a:p>
        </p:txBody>
      </p:sp>
      <p:sp>
        <p:nvSpPr>
          <p:cNvPr id="5" name="Footer Placeholder 4"/>
          <p:cNvSpPr>
            <a:spLocks noGrp="1"/>
          </p:cNvSpPr>
          <p:nvPr>
            <p:ph type="ftr" sz="quarter" idx="11"/>
          </p:nvPr>
        </p:nvSpPr>
        <p:spPr>
          <a:xfrm>
            <a:off x="3776135" y="6422854"/>
            <a:ext cx="4279669" cy="365125"/>
          </a:xfrm>
        </p:spPr>
        <p:txBody>
          <a:bodyPr/>
          <a:lstStyle/>
          <a:p>
            <a:endParaRPr lang="en-CA"/>
          </a:p>
        </p:txBody>
      </p:sp>
      <p:sp>
        <p:nvSpPr>
          <p:cNvPr id="6" name="Slide Number Placeholder 5"/>
          <p:cNvSpPr>
            <a:spLocks noGrp="1"/>
          </p:cNvSpPr>
          <p:nvPr>
            <p:ph type="sldNum" sz="quarter" idx="12"/>
          </p:nvPr>
        </p:nvSpPr>
        <p:spPr>
          <a:xfrm>
            <a:off x="8073048" y="6422854"/>
            <a:ext cx="879759" cy="365125"/>
          </a:xfrm>
        </p:spPr>
        <p:txBody>
          <a:bodyPr/>
          <a:lstStyle/>
          <a:p>
            <a:fld id="{9E20A575-D5C3-4C6C-AFF7-D4C69312CDA0}" type="slidenum">
              <a:rPr lang="en-CA" smtClean="0"/>
              <a:t>‹#›</a:t>
            </a:fld>
            <a:endParaRPr lang="en-CA"/>
          </a:p>
        </p:txBody>
      </p:sp>
    </p:spTree>
    <p:extLst>
      <p:ext uri="{BB962C8B-B14F-4D97-AF65-F5344CB8AC3E}">
        <p14:creationId xmlns:p14="http://schemas.microsoft.com/office/powerpoint/2010/main" val="3496979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1F8828-2533-4E08-B711-89105A2C44B6}" type="datetime1">
              <a:rPr lang="en-CA" smtClean="0"/>
              <a:t>2025-10-23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E20A575-D5C3-4C6C-AFF7-D4C69312CDA0}" type="slidenum">
              <a:rPr lang="en-CA" smtClean="0"/>
              <a:t>‹#›</a:t>
            </a:fld>
            <a:endParaRPr lang="en-CA"/>
          </a:p>
        </p:txBody>
      </p:sp>
    </p:spTree>
    <p:extLst>
      <p:ext uri="{BB962C8B-B14F-4D97-AF65-F5344CB8AC3E}">
        <p14:creationId xmlns:p14="http://schemas.microsoft.com/office/powerpoint/2010/main" val="220256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45DA217E-32C2-45D2-BB43-E19FA51266A7}" type="datetime1">
              <a:rPr lang="en-CA" smtClean="0"/>
              <a:t>2025-10-23</a:t>
            </a:fld>
            <a:endParaRPr lang="en-CA"/>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CA"/>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9E20A575-D5C3-4C6C-AFF7-D4C69312CDA0}" type="slidenum">
              <a:rPr lang="en-CA" smtClean="0"/>
              <a:t>‹#›</a:t>
            </a:fld>
            <a:endParaRPr lang="en-CA"/>
          </a:p>
        </p:txBody>
      </p:sp>
    </p:spTree>
    <p:extLst>
      <p:ext uri="{BB962C8B-B14F-4D97-AF65-F5344CB8AC3E}">
        <p14:creationId xmlns:p14="http://schemas.microsoft.com/office/powerpoint/2010/main" val="418612906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B6DB04D-2051-40C9-8092-91E5AED429D6}" type="datetime1">
              <a:rPr lang="en-CA" smtClean="0"/>
              <a:t>2025-10-23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E20A575-D5C3-4C6C-AFF7-D4C69312CDA0}" type="slidenum">
              <a:rPr lang="en-CA" smtClean="0"/>
              <a:t>‹#›</a:t>
            </a:fld>
            <a:endParaRPr lang="en-CA"/>
          </a:p>
        </p:txBody>
      </p:sp>
    </p:spTree>
    <p:extLst>
      <p:ext uri="{BB962C8B-B14F-4D97-AF65-F5344CB8AC3E}">
        <p14:creationId xmlns:p14="http://schemas.microsoft.com/office/powerpoint/2010/main" val="3552044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E680CD5-9C3C-4015-8513-CD6B703288D0}" type="datetime1">
              <a:rPr lang="en-CA" smtClean="0"/>
              <a:t>2025-10-23</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9E20A575-D5C3-4C6C-AFF7-D4C69312CDA0}" type="slidenum">
              <a:rPr lang="en-CA" smtClean="0"/>
              <a:t>‹#›</a:t>
            </a:fld>
            <a:endParaRPr lang="en-CA"/>
          </a:p>
        </p:txBody>
      </p:sp>
    </p:spTree>
    <p:extLst>
      <p:ext uri="{BB962C8B-B14F-4D97-AF65-F5344CB8AC3E}">
        <p14:creationId xmlns:p14="http://schemas.microsoft.com/office/powerpoint/2010/main" val="403387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E8C3F7F-CF18-4B7A-859A-EA0AC98F1975}" type="datetime1">
              <a:rPr lang="en-CA" smtClean="0"/>
              <a:t>2025-10-23</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9E20A575-D5C3-4C6C-AFF7-D4C69312CDA0}" type="slidenum">
              <a:rPr lang="en-CA" smtClean="0"/>
              <a:t>‹#›</a:t>
            </a:fld>
            <a:endParaRPr lang="en-CA"/>
          </a:p>
        </p:txBody>
      </p:sp>
    </p:spTree>
    <p:extLst>
      <p:ext uri="{BB962C8B-B14F-4D97-AF65-F5344CB8AC3E}">
        <p14:creationId xmlns:p14="http://schemas.microsoft.com/office/powerpoint/2010/main" val="2867765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F4AA63-CDF9-47A7-8AC9-908E72D9CFB8}" type="datetime1">
              <a:rPr lang="en-CA" smtClean="0"/>
              <a:t>2025-10-23</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9E20A575-D5C3-4C6C-AFF7-D4C69312CDA0}" type="slidenum">
              <a:rPr lang="en-CA" smtClean="0"/>
              <a:t>‹#›</a:t>
            </a:fld>
            <a:endParaRPr lang="en-CA"/>
          </a:p>
        </p:txBody>
      </p:sp>
    </p:spTree>
    <p:extLst>
      <p:ext uri="{BB962C8B-B14F-4D97-AF65-F5344CB8AC3E}">
        <p14:creationId xmlns:p14="http://schemas.microsoft.com/office/powerpoint/2010/main" val="1465862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2C7B344-0078-4F88-84DE-7AF2A61F3ADD}" type="datetime1">
              <a:rPr lang="en-CA" smtClean="0"/>
              <a:t>2025-10-23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E20A575-D5C3-4C6C-AFF7-D4C69312CDA0}" type="slidenum">
              <a:rPr lang="en-CA" smtClean="0"/>
              <a:t>‹#›</a:t>
            </a:fld>
            <a:endParaRPr lang="en-CA"/>
          </a:p>
        </p:txBody>
      </p:sp>
    </p:spTree>
    <p:extLst>
      <p:ext uri="{BB962C8B-B14F-4D97-AF65-F5344CB8AC3E}">
        <p14:creationId xmlns:p14="http://schemas.microsoft.com/office/powerpoint/2010/main" val="3564514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45B9CB-E39B-4A22-9A78-270E20B66EC1}" type="datetime1">
              <a:rPr lang="en-CA" smtClean="0"/>
              <a:t>2025-10-23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E20A575-D5C3-4C6C-AFF7-D4C69312CDA0}" type="slidenum">
              <a:rPr lang="en-CA" smtClean="0"/>
              <a:t>‹#›</a:t>
            </a:fld>
            <a:endParaRPr lang="en-CA"/>
          </a:p>
        </p:txBody>
      </p:sp>
    </p:spTree>
    <p:extLst>
      <p:ext uri="{BB962C8B-B14F-4D97-AF65-F5344CB8AC3E}">
        <p14:creationId xmlns:p14="http://schemas.microsoft.com/office/powerpoint/2010/main" val="1989760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07FB7B2A-7692-4B45-A2C9-F99A9171010F}" type="datetime1">
              <a:rPr lang="en-CA" smtClean="0"/>
              <a:t>2025-10-23</a:t>
            </a:fld>
            <a:endParaRPr lang="en-CA"/>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CA"/>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9E20A575-D5C3-4C6C-AFF7-D4C69312CDA0}" type="slidenum">
              <a:rPr lang="en-CA" smtClean="0"/>
              <a:t>‹#›</a:t>
            </a:fld>
            <a:endParaRPr lang="en-CA"/>
          </a:p>
        </p:txBody>
      </p:sp>
    </p:spTree>
    <p:extLst>
      <p:ext uri="{BB962C8B-B14F-4D97-AF65-F5344CB8AC3E}">
        <p14:creationId xmlns:p14="http://schemas.microsoft.com/office/powerpoint/2010/main" val="169294363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1.xml"/><Relationship Id="rId1" Type="http://schemas.openxmlformats.org/officeDocument/2006/relationships/video" Target="https://www.youtube.com/embed/WRn3mB57Kx4?feature=oembed" TargetMode="External"/></Relationships>
</file>

<file path=ppt/slides/_rels/slide125.xml.rels><?xml version="1.0" encoding="UTF-8" standalone="yes"?>
<Relationships xmlns="http://schemas.openxmlformats.org/package/2006/relationships"><Relationship Id="rId3" Type="http://schemas.openxmlformats.org/officeDocument/2006/relationships/hyperlink" Target="https://www.ted.com/talks/johnny_crowder_why_i_don_t_want_to_die_anymore" TargetMode="External"/><Relationship Id="rId2" Type="http://schemas.openxmlformats.org/officeDocument/2006/relationships/hyperlink" Target="https://www.ted.com/talks/kevin_briggs_the_bridge_between_suicide_and_life" TargetMode="External"/><Relationship Id="rId1" Type="http://schemas.openxmlformats.org/officeDocument/2006/relationships/slideLayout" Target="../slideLayouts/slideLayout7.xml"/><Relationship Id="rId4" Type="http://schemas.openxmlformats.org/officeDocument/2006/relationships/hyperlink" Target="https://www.ted.com/talks/barb_smith_suicide_it_s_time_to_talk_about_it"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slideLayout" Target="../slideLayouts/slideLayout1.xml"/><Relationship Id="rId1" Type="http://schemas.openxmlformats.org/officeDocument/2006/relationships/video" Target="https://www.youtube.com/embed/Z7pH0pdM7Qo?feature=oembed" TargetMode="External"/></Relationships>
</file>

<file path=ppt/slides/_rels/slide12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slideLayout" Target="../slideLayouts/slideLayout7.xml"/><Relationship Id="rId1" Type="http://schemas.openxmlformats.org/officeDocument/2006/relationships/video" Target="https://www.youtube.com/embed/ghyamhuKpd8?feature=oembed" TargetMode="External"/></Relationships>
</file>

<file path=ppt/slides/_rels/slide12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slideLayout" Target="../slideLayouts/slideLayout7.xml"/><Relationship Id="rId1" Type="http://schemas.openxmlformats.org/officeDocument/2006/relationships/video" Target="https://www.youtube.com/embed/nEX-9exMc1A?feature=oembed"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slideLayout" Target="../slideLayouts/slideLayout2.xml"/><Relationship Id="rId1" Type="http://schemas.openxmlformats.org/officeDocument/2006/relationships/video" Target="https://www.youtube.com/embed/3H9NL_iN4F0?feature=oembe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jpeg"/><Relationship Id="rId4" Type="http://schemas.openxmlformats.org/officeDocument/2006/relationships/image" Target="cid:76315512021788831103889" TargetMode="External"/></Relationships>
</file>

<file path=ppt/slides/_rels/slide130.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video" Target="https://www.youtube.com/embed/agdpFsKGdOE?feature=oembe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mailto:itssimple2021@gmail.com" TargetMode="External"/><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mailto:itssimple2023@gmail.com"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package" Target="../embeddings/Microsoft_PowerPoint_Presentation.pptx"/><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6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2.jpg"/></Relationships>
</file>

<file path=ppt/slides/_rels/slide8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5.jpg"/></Relationships>
</file>

<file path=ppt/slides/_rels/slide8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9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pic>
        <p:nvPicPr>
          <p:cNvPr id="3" name="Picture 2" descr="A person's head with a person on a rope&#10;&#10;Description automatically generated">
            <a:extLst>
              <a:ext uri="{FF2B5EF4-FFF2-40B4-BE49-F238E27FC236}">
                <a16:creationId xmlns:a16="http://schemas.microsoft.com/office/drawing/2014/main" id="{D1C75364-8236-FD0A-99F4-408BFED0780B}"/>
              </a:ext>
            </a:extLst>
          </p:cNvPr>
          <p:cNvPicPr>
            <a:picLocks noChangeAspect="1"/>
          </p:cNvPicPr>
          <p:nvPr/>
        </p:nvPicPr>
        <p:blipFill>
          <a:blip r:embed="rId3">
            <a:extLst>
              <a:ext uri="{28A0092B-C50C-407E-A947-70E740481C1C}">
                <a14:useLocalDpi xmlns:a14="http://schemas.microsoft.com/office/drawing/2010/main" val="0"/>
              </a:ext>
            </a:extLst>
          </a:blip>
          <a:srcRect b="37673"/>
          <a:stretch/>
        </p:blipFill>
        <p:spPr>
          <a:xfrm>
            <a:off x="20" y="10"/>
            <a:ext cx="12191980" cy="6857990"/>
          </a:xfrm>
          <a:prstGeom prst="rect">
            <a:avLst/>
          </a:prstGeom>
        </p:spPr>
      </p:pic>
      <p:sp>
        <p:nvSpPr>
          <p:cNvPr id="23" name="Rectangle 22">
            <a:extLst>
              <a:ext uri="{FF2B5EF4-FFF2-40B4-BE49-F238E27FC236}">
                <a16:creationId xmlns:a16="http://schemas.microsoft.com/office/drawing/2014/main" id="{AD84F4E6-B3B1-40B7-A8C4-2D1683E6F6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a:extLst>
              <a:ext uri="{FF2B5EF4-FFF2-40B4-BE49-F238E27FC236}">
                <a16:creationId xmlns:a16="http://schemas.microsoft.com/office/drawing/2014/main" id="{315733AF-E71A-4333-B751-32EC77A0B7E4}"/>
              </a:ext>
            </a:extLst>
          </p:cNvPr>
          <p:cNvSpPr>
            <a:spLocks noGrp="1"/>
          </p:cNvSpPr>
          <p:nvPr>
            <p:ph type="ctrTitle" idx="4294967295"/>
          </p:nvPr>
        </p:nvSpPr>
        <p:spPr>
          <a:xfrm>
            <a:off x="360217" y="2148465"/>
            <a:ext cx="11471565" cy="1739347"/>
          </a:xfrm>
        </p:spPr>
        <p:txBody>
          <a:bodyPr vert="horz" lIns="91440" tIns="45720" rIns="91440" bIns="45720" rtlCol="0" anchor="ctr">
            <a:normAutofit/>
          </a:bodyPr>
          <a:lstStyle/>
          <a:p>
            <a:pPr algn="ctr">
              <a:lnSpc>
                <a:spcPct val="80000"/>
              </a:lnSpc>
            </a:pPr>
            <a:r>
              <a:rPr lang="en-US" sz="4200" spc="150" dirty="0">
                <a:solidFill>
                  <a:schemeClr val="tx1"/>
                </a:solidFill>
              </a:rPr>
              <a:t>Welcome to week 4 of simple</a:t>
            </a:r>
            <a:br>
              <a:rPr lang="en-US" sz="4200" spc="150" dirty="0">
                <a:solidFill>
                  <a:schemeClr val="tx1"/>
                </a:solidFill>
              </a:rPr>
            </a:br>
            <a:r>
              <a:rPr lang="en-US" sz="4200" spc="150" dirty="0">
                <a:solidFill>
                  <a:schemeClr val="tx1"/>
                </a:solidFill>
              </a:rPr>
              <a:t>1.distress tolerance SKILLS part II </a:t>
            </a:r>
            <a:br>
              <a:rPr lang="en-US" sz="4200" spc="150" dirty="0">
                <a:solidFill>
                  <a:schemeClr val="tx1"/>
                </a:solidFill>
              </a:rPr>
            </a:br>
            <a:r>
              <a:rPr lang="en-US" sz="4200" spc="150" dirty="0">
                <a:solidFill>
                  <a:schemeClr val="tx1"/>
                </a:solidFill>
              </a:rPr>
              <a:t>2. suicide AND SELF-HARM </a:t>
            </a:r>
          </a:p>
        </p:txBody>
      </p:sp>
      <p:sp>
        <p:nvSpPr>
          <p:cNvPr id="25" name="Rectangle 24">
            <a:extLst>
              <a:ext uri="{FF2B5EF4-FFF2-40B4-BE49-F238E27FC236}">
                <a16:creationId xmlns:a16="http://schemas.microsoft.com/office/drawing/2014/main" id="{67B81D4B-A7B2-4B11-A131-E1B85DFEE4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887812"/>
            <a:ext cx="12188952" cy="4572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4" name="Slide Number Placeholder 3">
            <a:extLst>
              <a:ext uri="{FF2B5EF4-FFF2-40B4-BE49-F238E27FC236}">
                <a16:creationId xmlns:a16="http://schemas.microsoft.com/office/drawing/2014/main" id="{94D0D7C3-4277-A867-3DDC-966089B2A7AB}"/>
              </a:ext>
            </a:extLst>
          </p:cNvPr>
          <p:cNvSpPr>
            <a:spLocks noGrp="1"/>
          </p:cNvSpPr>
          <p:nvPr>
            <p:ph type="sldNum" sz="quarter" idx="12"/>
          </p:nvPr>
        </p:nvSpPr>
        <p:spPr/>
        <p:txBody>
          <a:bodyPr/>
          <a:lstStyle/>
          <a:p>
            <a:fld id="{9E20A575-D5C3-4C6C-AFF7-D4C69312CDA0}" type="slidenum">
              <a:rPr lang="en-CA" smtClean="0"/>
              <a:t>1</a:t>
            </a:fld>
            <a:endParaRPr lang="en-CA"/>
          </a:p>
        </p:txBody>
      </p:sp>
    </p:spTree>
    <p:extLst>
      <p:ext uri="{BB962C8B-B14F-4D97-AF65-F5344CB8AC3E}">
        <p14:creationId xmlns:p14="http://schemas.microsoft.com/office/powerpoint/2010/main" val="395821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DF5F68-3325-74F3-D770-AEC22D64B90C}"/>
              </a:ext>
            </a:extLst>
          </p:cNvPr>
          <p:cNvSpPr txBox="1"/>
          <p:nvPr/>
        </p:nvSpPr>
        <p:spPr>
          <a:xfrm>
            <a:off x="253656" y="612504"/>
            <a:ext cx="4217760" cy="954107"/>
          </a:xfrm>
          <a:prstGeom prst="rect">
            <a:avLst/>
          </a:prstGeom>
          <a:noFill/>
        </p:spPr>
        <p:txBody>
          <a:bodyPr wrap="square">
            <a:spAutoFit/>
          </a:bodyPr>
          <a:lstStyle/>
          <a:p>
            <a:pPr algn="ctr"/>
            <a:r>
              <a:rPr lang="en-US" sz="2800" dirty="0">
                <a:solidFill>
                  <a:schemeClr val="bg1"/>
                </a:solidFill>
              </a:rPr>
              <a:t>W</a:t>
            </a:r>
            <a:r>
              <a:rPr lang="en-CA" sz="2800" dirty="0">
                <a:solidFill>
                  <a:schemeClr val="bg1"/>
                </a:solidFill>
              </a:rPr>
              <a:t>EEKLY ANNOUNCEMENTS</a:t>
            </a:r>
          </a:p>
        </p:txBody>
      </p:sp>
      <p:pic>
        <p:nvPicPr>
          <p:cNvPr id="7" name="Picture 6" descr="A person in garment holding a sign&#10;&#10;Description automatically generated">
            <a:extLst>
              <a:ext uri="{FF2B5EF4-FFF2-40B4-BE49-F238E27FC236}">
                <a16:creationId xmlns:a16="http://schemas.microsoft.com/office/drawing/2014/main" id="{D10BA5C5-1976-CE20-7CDB-98C0895E51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656" y="1591940"/>
            <a:ext cx="4080600" cy="3131389"/>
          </a:xfrm>
          <a:prstGeom prst="rect">
            <a:avLst/>
          </a:prstGeom>
        </p:spPr>
      </p:pic>
      <p:sp>
        <p:nvSpPr>
          <p:cNvPr id="4" name="TextBox 3">
            <a:extLst>
              <a:ext uri="{FF2B5EF4-FFF2-40B4-BE49-F238E27FC236}">
                <a16:creationId xmlns:a16="http://schemas.microsoft.com/office/drawing/2014/main" id="{23733F22-1239-BFD2-BD05-0FECF2455261}"/>
              </a:ext>
            </a:extLst>
          </p:cNvPr>
          <p:cNvSpPr txBox="1"/>
          <p:nvPr/>
        </p:nvSpPr>
        <p:spPr>
          <a:xfrm>
            <a:off x="4471416" y="366623"/>
            <a:ext cx="7630937" cy="6124754"/>
          </a:xfrm>
          <a:prstGeom prst="rect">
            <a:avLst/>
          </a:prstGeom>
          <a:noFill/>
        </p:spPr>
        <p:txBody>
          <a:bodyPr wrap="square">
            <a:spAutoFit/>
          </a:bodyPr>
          <a:lstStyle/>
          <a:p>
            <a:pPr marL="285750" indent="-285750">
              <a:buFont typeface="Arial" panose="020B0604020202020204" pitchFamily="34" charset="0"/>
              <a:buChar char="•"/>
            </a:pPr>
            <a:r>
              <a:rPr lang="en-CA" sz="2800" dirty="0"/>
              <a:t>Sorry about last week.</a:t>
            </a:r>
          </a:p>
          <a:p>
            <a:pPr marL="285750" indent="-285750">
              <a:buFont typeface="Arial" panose="020B0604020202020204" pitchFamily="34" charset="0"/>
              <a:buChar char="•"/>
            </a:pPr>
            <a:r>
              <a:rPr lang="en-CA" sz="2800" dirty="0"/>
              <a:t>This coming Monday October 27 at 1:00 will be our first boing group. We did a poll last week and 80% of those who responded wanted to use that time to practice a crisis plan.</a:t>
            </a:r>
          </a:p>
          <a:p>
            <a:pPr marL="285750" indent="-285750">
              <a:buFont typeface="Arial" panose="020B0604020202020204" pitchFamily="34" charset="0"/>
              <a:buChar char="•"/>
            </a:pPr>
            <a:r>
              <a:rPr lang="en-CA" sz="2800" dirty="0"/>
              <a:t>Next week we’ll practice crisis plans both Monday and Wednesday. Carolyn volunteered for Monday and Chris for Wednesday. </a:t>
            </a:r>
          </a:p>
          <a:p>
            <a:pPr marL="285750" indent="-285750">
              <a:buFont typeface="Arial" panose="020B0604020202020204" pitchFamily="34" charset="0"/>
              <a:buChar char="•"/>
            </a:pPr>
            <a:r>
              <a:rPr lang="en-CA" sz="2800" dirty="0"/>
              <a:t>The exercises in the DBT workbook can be downloaded from the publisher’s website (Harbinger)</a:t>
            </a:r>
          </a:p>
          <a:p>
            <a:pPr marL="285750" indent="-285750">
              <a:buFont typeface="Arial" panose="020B0604020202020204" pitchFamily="34" charset="0"/>
              <a:buChar char="•"/>
            </a:pPr>
            <a:r>
              <a:rPr lang="en-CA" sz="2800" dirty="0"/>
              <a:t>Best line from last week’s session: we quoted Nietzsche “God is dead” to which, according to Elaine, God responded “Nietzsche is dead”.   </a:t>
            </a:r>
          </a:p>
        </p:txBody>
      </p:sp>
      <p:sp>
        <p:nvSpPr>
          <p:cNvPr id="2" name="Slide Number Placeholder 1">
            <a:extLst>
              <a:ext uri="{FF2B5EF4-FFF2-40B4-BE49-F238E27FC236}">
                <a16:creationId xmlns:a16="http://schemas.microsoft.com/office/drawing/2014/main" id="{6E064080-72BA-6812-BEAA-3171AED9DC8D}"/>
              </a:ext>
            </a:extLst>
          </p:cNvPr>
          <p:cNvSpPr>
            <a:spLocks noGrp="1"/>
          </p:cNvSpPr>
          <p:nvPr>
            <p:ph type="sldNum" sz="quarter" idx="12"/>
          </p:nvPr>
        </p:nvSpPr>
        <p:spPr/>
        <p:txBody>
          <a:bodyPr/>
          <a:lstStyle/>
          <a:p>
            <a:fld id="{9E20A575-D5C3-4C6C-AFF7-D4C69312CDA0}" type="slidenum">
              <a:rPr lang="en-CA" smtClean="0"/>
              <a:t>10</a:t>
            </a:fld>
            <a:endParaRPr lang="en-CA"/>
          </a:p>
        </p:txBody>
      </p:sp>
    </p:spTree>
    <p:extLst>
      <p:ext uri="{BB962C8B-B14F-4D97-AF65-F5344CB8AC3E}">
        <p14:creationId xmlns:p14="http://schemas.microsoft.com/office/powerpoint/2010/main" val="66772613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8DACF-4BE3-4B8F-A5F4-0DAC3CDEFA35}"/>
              </a:ext>
            </a:extLst>
          </p:cNvPr>
          <p:cNvPicPr>
            <a:picLocks noChangeAspect="1"/>
          </p:cNvPicPr>
          <p:nvPr/>
        </p:nvPicPr>
        <p:blipFill>
          <a:blip r:embed="rId3"/>
          <a:stretch>
            <a:fillRect/>
          </a:stretch>
        </p:blipFill>
        <p:spPr>
          <a:xfrm>
            <a:off x="464869" y="880633"/>
            <a:ext cx="4573830" cy="5262979"/>
          </a:xfrm>
          <a:prstGeom prst="rect">
            <a:avLst/>
          </a:prstGeom>
        </p:spPr>
      </p:pic>
      <p:sp>
        <p:nvSpPr>
          <p:cNvPr id="13" name="TextBox 12">
            <a:extLst>
              <a:ext uri="{FF2B5EF4-FFF2-40B4-BE49-F238E27FC236}">
                <a16:creationId xmlns:a16="http://schemas.microsoft.com/office/drawing/2014/main" id="{B54E8FC9-F5D9-E50C-717E-1B98E94EF711}"/>
              </a:ext>
            </a:extLst>
          </p:cNvPr>
          <p:cNvSpPr txBox="1"/>
          <p:nvPr/>
        </p:nvSpPr>
        <p:spPr>
          <a:xfrm>
            <a:off x="6096000" y="0"/>
            <a:ext cx="4680156" cy="584775"/>
          </a:xfrm>
          <a:prstGeom prst="rect">
            <a:avLst/>
          </a:prstGeom>
          <a:noFill/>
        </p:spPr>
        <p:txBody>
          <a:bodyPr wrap="square">
            <a:spAutoFit/>
          </a:bodyPr>
          <a:lstStyle/>
          <a:p>
            <a:r>
              <a:rPr lang="en-CA" sz="3200" dirty="0">
                <a:solidFill>
                  <a:schemeClr val="bg1"/>
                </a:solidFill>
              </a:rPr>
              <a:t>2. SUICIDE PREVENTION</a:t>
            </a:r>
          </a:p>
        </p:txBody>
      </p:sp>
      <p:sp>
        <p:nvSpPr>
          <p:cNvPr id="3" name="TextBox 2">
            <a:extLst>
              <a:ext uri="{FF2B5EF4-FFF2-40B4-BE49-F238E27FC236}">
                <a16:creationId xmlns:a16="http://schemas.microsoft.com/office/drawing/2014/main" id="{96D87542-DD6F-4206-11BD-6C48085DC1C0}"/>
              </a:ext>
            </a:extLst>
          </p:cNvPr>
          <p:cNvSpPr txBox="1"/>
          <p:nvPr/>
        </p:nvSpPr>
        <p:spPr>
          <a:xfrm>
            <a:off x="5593172" y="584775"/>
            <a:ext cx="6248400" cy="6001643"/>
          </a:xfrm>
          <a:prstGeom prst="rect">
            <a:avLst/>
          </a:prstGeom>
          <a:noFill/>
        </p:spPr>
        <p:txBody>
          <a:bodyPr wrap="square">
            <a:spAutoFit/>
          </a:bodyPr>
          <a:lstStyle/>
          <a:p>
            <a:r>
              <a:rPr lang="en-CA" sz="2400" dirty="0">
                <a:latin typeface="Arial" panose="020B0604020202020204" pitchFamily="34" charset="0"/>
                <a:cs typeface="Arial" panose="020B0604020202020204" pitchFamily="34" charset="0"/>
              </a:rPr>
              <a:t>            </a:t>
            </a:r>
            <a:r>
              <a:rPr lang="en-CA" sz="2400" dirty="0">
                <a:solidFill>
                  <a:schemeClr val="bg1"/>
                </a:solidFill>
                <a:latin typeface="Arial" panose="020B0604020202020204" pitchFamily="34" charset="0"/>
                <a:cs typeface="Arial" panose="020B0604020202020204" pitchFamily="34" charset="0"/>
              </a:rPr>
              <a:t>Suicide prevention strategies</a:t>
            </a:r>
          </a:p>
          <a:p>
            <a:r>
              <a:rPr lang="en-CA" sz="2400" dirty="0">
                <a:latin typeface="Arial" panose="020B0604020202020204" pitchFamily="34" charset="0"/>
                <a:cs typeface="Arial" panose="020B0604020202020204" pitchFamily="34" charset="0"/>
              </a:rPr>
              <a:t>1. Strengthen economic supports: strengthen household financial security, develop housing policies.</a:t>
            </a:r>
          </a:p>
          <a:p>
            <a:r>
              <a:rPr lang="en-CA" sz="2400" dirty="0">
                <a:latin typeface="Arial" panose="020B0604020202020204" pitchFamily="34" charset="0"/>
                <a:cs typeface="Arial" panose="020B0604020202020204" pitchFamily="34" charset="0"/>
              </a:rPr>
              <a:t>2. Strengthen access to and delivery of suicide care: make resources more easily accessible</a:t>
            </a:r>
          </a:p>
          <a:p>
            <a:r>
              <a:rPr lang="en-CA" sz="2400" dirty="0">
                <a:latin typeface="Arial" panose="020B0604020202020204" pitchFamily="34" charset="0"/>
                <a:cs typeface="Arial" panose="020B0604020202020204" pitchFamily="34" charset="0"/>
              </a:rPr>
              <a:t>3. Create protective environments: reduce access to lethal means among people at risk for suicide, develop policies to reduce alcohol use</a:t>
            </a:r>
          </a:p>
          <a:p>
            <a:r>
              <a:rPr lang="en-CA" sz="2400" dirty="0">
                <a:latin typeface="Arial" panose="020B0604020202020204" pitchFamily="34" charset="0"/>
                <a:cs typeface="Arial" panose="020B0604020202020204" pitchFamily="34" charset="0"/>
              </a:rPr>
              <a:t>4. Promote connectedness: engage individuals with community and peers.</a:t>
            </a:r>
          </a:p>
          <a:p>
            <a:r>
              <a:rPr lang="en-CA" sz="2400" dirty="0">
                <a:latin typeface="Arial" panose="020B0604020202020204" pitchFamily="34" charset="0"/>
                <a:cs typeface="Arial" panose="020B0604020202020204" pitchFamily="34" charset="0"/>
              </a:rPr>
              <a:t>5. Teach coping and problem-solving skills</a:t>
            </a:r>
          </a:p>
          <a:p>
            <a:r>
              <a:rPr lang="en-CA" sz="2400" dirty="0">
                <a:latin typeface="Arial" panose="020B0604020202020204" pitchFamily="34" charset="0"/>
                <a:cs typeface="Arial" panose="020B0604020202020204" pitchFamily="34" charset="0"/>
              </a:rPr>
              <a:t>6. Identify and support people at risk</a:t>
            </a:r>
          </a:p>
          <a:p>
            <a:r>
              <a:rPr lang="en-CA" sz="2400" dirty="0">
                <a:latin typeface="Arial" panose="020B0604020202020204" pitchFamily="34" charset="0"/>
                <a:cs typeface="Arial" panose="020B0604020202020204" pitchFamily="34" charset="0"/>
              </a:rPr>
              <a:t>7. Lessen harm and prevent future risk.</a:t>
            </a:r>
          </a:p>
        </p:txBody>
      </p:sp>
      <p:sp>
        <p:nvSpPr>
          <p:cNvPr id="2" name="Slide Number Placeholder 1">
            <a:extLst>
              <a:ext uri="{FF2B5EF4-FFF2-40B4-BE49-F238E27FC236}">
                <a16:creationId xmlns:a16="http://schemas.microsoft.com/office/drawing/2014/main" id="{EF123713-8788-B10B-82E0-2626C7BA20CF}"/>
              </a:ext>
            </a:extLst>
          </p:cNvPr>
          <p:cNvSpPr>
            <a:spLocks noGrp="1"/>
          </p:cNvSpPr>
          <p:nvPr>
            <p:ph type="sldNum" sz="quarter" idx="12"/>
          </p:nvPr>
        </p:nvSpPr>
        <p:spPr/>
        <p:txBody>
          <a:bodyPr/>
          <a:lstStyle/>
          <a:p>
            <a:fld id="{9E20A575-D5C3-4C6C-AFF7-D4C69312CDA0}" type="slidenum">
              <a:rPr lang="en-CA" smtClean="0"/>
              <a:t>100</a:t>
            </a:fld>
            <a:endParaRPr lang="en-CA"/>
          </a:p>
        </p:txBody>
      </p:sp>
    </p:spTree>
    <p:extLst>
      <p:ext uri="{BB962C8B-B14F-4D97-AF65-F5344CB8AC3E}">
        <p14:creationId xmlns:p14="http://schemas.microsoft.com/office/powerpoint/2010/main" val="3614921806"/>
      </p:ext>
    </p:extLst>
  </p:cSld>
  <p:clrMapOvr>
    <a:masterClrMapping/>
  </p:clrMapOvr>
  <mc:AlternateContent xmlns:mc="http://schemas.openxmlformats.org/markup-compatibility/2006" xmlns:p14="http://schemas.microsoft.com/office/powerpoint/2010/main">
    <mc:Choice Requires="p14">
      <p:transition spd="slow" p14:dur="2000" advTm="204890"/>
    </mc:Choice>
    <mc:Fallback xmlns="">
      <p:transition spd="slow" advTm="2048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324F20-FE3F-983C-32A3-7F034CB9AC12}"/>
              </a:ext>
            </a:extLst>
          </p:cNvPr>
          <p:cNvSpPr>
            <a:spLocks noChangeArrowheads="1"/>
          </p:cNvSpPr>
          <p:nvPr/>
        </p:nvSpPr>
        <p:spPr bwMode="auto">
          <a:xfrm>
            <a:off x="108323" y="-18099"/>
            <a:ext cx="11975353" cy="6894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r>
              <a:rPr kumimoji="0" lang="en-US" altLang="en-US" sz="28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SOCIOECONOMIC INTERVENTIONS THAT REDUCE SUICIDE RISK</a:t>
            </a:r>
            <a:br>
              <a:rPr kumimoji="0" lang="en-US" altLang="en-US" sz="1800" b="0" i="0" u="none" strike="noStrike" cap="none" normalizeH="0" baseline="0" dirty="0">
                <a:ln>
                  <a:noFill/>
                </a:ln>
                <a:solidFill>
                  <a:schemeClr val="tx1"/>
                </a:solidFill>
                <a:effectLst/>
              </a:rPr>
            </a:br>
            <a:endParaRPr lang="en-US" altLang="en-US" dirty="0">
              <a:solidFill>
                <a:schemeClr val="tx1"/>
              </a:solidFill>
            </a:endParaRPr>
          </a:p>
          <a:p>
            <a:pPr marR="0" lvl="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1. Income Support &amp; Poverty Reduction</a:t>
            </a:r>
            <a:r>
              <a:rPr lang="en-US" altLang="en-US" dirty="0">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Examples: Minimum wage increases, cash transfers, unemployment</a:t>
            </a:r>
          </a:p>
          <a:p>
            <a:pPr marR="0" lvl="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insurance</a:t>
            </a:r>
            <a:r>
              <a:rPr lang="en-US" altLang="en-US" dirty="0">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Why it works: Reduces financial stress and despair.</a:t>
            </a:r>
          </a:p>
          <a:p>
            <a:pPr marR="0" lvl="0" algn="l" defTabSz="914400" rtl="0" eaLnBrk="0" fontAlgn="base" latinLnBrk="0" hangingPunct="0">
              <a:lnSpc>
                <a:spcPct val="100000"/>
              </a:lnSpc>
              <a:spcBef>
                <a:spcPct val="0"/>
              </a:spcBef>
              <a:spcAft>
                <a:spcPct val="0"/>
              </a:spcAft>
              <a:buClrTx/>
              <a:buSzTx/>
              <a:tabLst/>
            </a:pPr>
            <a:endParaRPr lang="en-US" altLang="en-US" dirty="0">
              <a:solidFill>
                <a:schemeClr val="bg1"/>
              </a:solidFill>
              <a:cs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2. Universal Health &amp; Mental Health Care</a:t>
            </a:r>
            <a:r>
              <a:rPr lang="en-US" altLang="en-US" dirty="0">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Examples: Universal medical care expansion, community clinics, school-based services</a:t>
            </a:r>
            <a:r>
              <a:rPr lang="en-US" altLang="en-US" dirty="0">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Why it works: Improves access to care for those at risk</a:t>
            </a:r>
            <a:br>
              <a:rPr kumimoji="0" lang="en-US" altLang="en-US" sz="1800" b="0" i="0" u="none" strike="noStrike" cap="none" normalizeH="0" baseline="0" dirty="0">
                <a:ln>
                  <a:noFill/>
                </a:ln>
                <a:effectLst/>
              </a:rPr>
            </a:br>
            <a:br>
              <a:rPr kumimoji="0" lang="en-US" altLang="en-US" sz="1800" b="0" i="0" u="none" strike="noStrike" cap="none" normalizeH="0" baseline="0" dirty="0">
                <a:ln>
                  <a:noFill/>
                </a:ln>
                <a:solidFill>
                  <a:schemeClr val="bg1"/>
                </a:solidFill>
                <a:effectLst/>
                <a:latin typeface="Arial" panose="020B0604020202020204" pitchFamily="34" charset="0"/>
              </a:rPr>
            </a:br>
            <a:r>
              <a:rPr kumimoji="0" lang="en-US" altLang="en-US" sz="1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3. Employment &amp; Education Programs</a:t>
            </a:r>
            <a:r>
              <a:rPr lang="en-US" altLang="en-US" dirty="0">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Examples: Job training, re-entry education, youth employment support</a:t>
            </a:r>
            <a:r>
              <a:rPr lang="en-US" altLang="en-US" dirty="0">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Why it works: Builds purpose, routine, and hope</a:t>
            </a:r>
            <a:br>
              <a:rPr kumimoji="0" lang="en-US" altLang="en-US" sz="1800" b="0" i="0" u="none" strike="noStrike" cap="none" normalizeH="0" baseline="0" dirty="0">
                <a:ln>
                  <a:noFill/>
                </a:ln>
                <a:effectLst/>
              </a:rPr>
            </a:br>
            <a:endParaRPr lang="en-US" altLang="en-US" dirty="0"/>
          </a:p>
          <a:p>
            <a:pPr marR="0" lvl="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4. Housing Stability</a:t>
            </a:r>
            <a:r>
              <a:rPr lang="en-US" altLang="en-US" dirty="0">
                <a:solidFill>
                  <a:schemeClr val="bg1"/>
                </a:solidFill>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Examples: Subsidized housing, eviction prevention, Housing First</a:t>
            </a:r>
            <a:r>
              <a:rPr lang="en-US" altLang="en-US" dirty="0">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Why it works: Reduces stress and instability</a:t>
            </a:r>
            <a:br>
              <a:rPr kumimoji="0" lang="en-US" altLang="en-US" sz="1800" b="0" i="0" u="none" strike="noStrike" cap="none" normalizeH="0" baseline="0" dirty="0">
                <a:ln>
                  <a:noFill/>
                </a:ln>
                <a:effectLst/>
              </a:rPr>
            </a:br>
            <a:br>
              <a:rPr kumimoji="0" lang="en-US" altLang="en-US" sz="1800" b="0" i="0" u="none" strike="noStrike" cap="none" normalizeH="0" baseline="0" dirty="0">
                <a:ln>
                  <a:noFill/>
                </a:ln>
                <a:solidFill>
                  <a:schemeClr val="bg1"/>
                </a:solidFill>
                <a:effectLst/>
                <a:latin typeface="Arial" panose="020B0604020202020204" pitchFamily="34" charset="0"/>
              </a:rPr>
            </a:br>
            <a:r>
              <a:rPr kumimoji="0" lang="en-US" altLang="en-US" sz="1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5. Community Connection &amp; Social Integration</a:t>
            </a:r>
            <a:r>
              <a:rPr lang="en-US" altLang="en-US" dirty="0">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Examples: Peer support, elder connection programs, cultural initiatives</a:t>
            </a:r>
            <a:r>
              <a:rPr lang="en-US" altLang="en-US" dirty="0">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Why it works: Counters isolation and strengthens belonging</a:t>
            </a:r>
            <a:br>
              <a:rPr kumimoji="0" lang="en-US" altLang="en-US" sz="1800" b="0" i="0" u="none" strike="noStrike" cap="none" normalizeH="0" baseline="0" dirty="0">
                <a:ln>
                  <a:noFill/>
                </a:ln>
                <a:effectLst/>
              </a:rPr>
            </a:br>
            <a:endParaRPr lang="en-US" altLang="en-US" dirty="0"/>
          </a:p>
          <a:p>
            <a:pPr marR="0" lvl="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6. Means Restriction</a:t>
            </a:r>
            <a:r>
              <a:rPr lang="en-US" altLang="en-US" dirty="0">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Examples: Gun control, safe storage laws, bridge barriers</a:t>
            </a:r>
            <a:r>
              <a:rPr lang="en-US" altLang="en-US" dirty="0">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Why it works: Prevents impulsive suicide attempts</a:t>
            </a:r>
            <a:br>
              <a:rPr kumimoji="0" lang="en-US" altLang="en-US" sz="1800" b="0" i="0" u="none" strike="noStrike" cap="none" normalizeH="0" baseline="0" dirty="0">
                <a:ln>
                  <a:noFill/>
                </a:ln>
                <a:effectLst/>
              </a:rPr>
            </a:br>
            <a:br>
              <a:rPr kumimoji="0" lang="en-US" altLang="en-US" sz="1800" b="0" i="0" u="none" strike="noStrike" cap="none" normalizeH="0" baseline="0" dirty="0">
                <a:ln>
                  <a:noFill/>
                </a:ln>
                <a:effectLst/>
                <a:latin typeface="Arial" panose="020B0604020202020204" pitchFamily="34" charset="0"/>
              </a:rPr>
            </a:br>
            <a:r>
              <a:rPr kumimoji="0" lang="en-US" altLang="en-US" sz="1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7. Reducing Inequality</a:t>
            </a:r>
            <a:r>
              <a:rPr lang="en-US" altLang="en-US" dirty="0">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Examples: Progressive taxation, labor protections, anti-discrimination policies</a:t>
            </a:r>
            <a:r>
              <a:rPr lang="en-US" altLang="en-US" dirty="0">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Why it works: Promotes fairness, dignity, and societal cohesion</a:t>
            </a:r>
            <a:endParaRPr kumimoji="0" lang="en-US" altLang="en-US" sz="18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effectLst/>
                <a:latin typeface="Arial" panose="020B0604020202020204" pitchFamily="34" charset="0"/>
              </a:rPr>
            </a:br>
            <a:endParaRPr kumimoji="0" lang="en-US" altLang="en-US" sz="1800" b="0" i="0" u="none" strike="noStrike" cap="none" normalizeH="0" baseline="0" dirty="0">
              <a:ln>
                <a:noFill/>
              </a:ln>
              <a:effectLst/>
              <a:latin typeface="Arial" panose="020B0604020202020204" pitchFamily="34" charset="0"/>
            </a:endParaRPr>
          </a:p>
        </p:txBody>
      </p:sp>
      <p:pic>
        <p:nvPicPr>
          <p:cNvPr id="1026" name="Picture 2" descr="🔹">
            <a:extLst>
              <a:ext uri="{FF2B5EF4-FFF2-40B4-BE49-F238E27FC236}">
                <a16:creationId xmlns:a16="http://schemas.microsoft.com/office/drawing/2014/main" id="{434F0B5E-4249-5FE1-3D8E-AD40EF7DA6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5037138"/>
            <a:ext cx="685800" cy="6858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DF5A9101-25A5-2BC0-F129-FCDE371D8F0C}"/>
              </a:ext>
            </a:extLst>
          </p:cNvPr>
          <p:cNvSpPr>
            <a:spLocks noGrp="1"/>
          </p:cNvSpPr>
          <p:nvPr>
            <p:ph type="sldNum" sz="quarter" idx="12"/>
          </p:nvPr>
        </p:nvSpPr>
        <p:spPr/>
        <p:txBody>
          <a:bodyPr/>
          <a:lstStyle/>
          <a:p>
            <a:fld id="{9E20A575-D5C3-4C6C-AFF7-D4C69312CDA0}" type="slidenum">
              <a:rPr lang="en-CA" smtClean="0"/>
              <a:t>101</a:t>
            </a:fld>
            <a:endParaRPr lang="en-CA"/>
          </a:p>
        </p:txBody>
      </p:sp>
    </p:spTree>
    <p:extLst>
      <p:ext uri="{BB962C8B-B14F-4D97-AF65-F5344CB8AC3E}">
        <p14:creationId xmlns:p14="http://schemas.microsoft.com/office/powerpoint/2010/main" val="118318820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28E94-66C5-5ADA-352F-AA5442024A6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4430F87-DC5F-5A49-C05F-5B70802D4928}"/>
              </a:ext>
            </a:extLst>
          </p:cNvPr>
          <p:cNvSpPr txBox="1"/>
          <p:nvPr/>
        </p:nvSpPr>
        <p:spPr>
          <a:xfrm>
            <a:off x="5850866" y="1708833"/>
            <a:ext cx="6094562" cy="4247317"/>
          </a:xfrm>
          <a:prstGeom prst="rect">
            <a:avLst/>
          </a:prstGeom>
          <a:noFill/>
        </p:spPr>
        <p:txBody>
          <a:bodyPr wrap="square">
            <a:spAutoFit/>
          </a:bodyPr>
          <a:lstStyle/>
          <a:p>
            <a:r>
              <a:rPr lang="en-CA" sz="2800" dirty="0"/>
              <a:t>1. Assessment: screening, evaluation, and triage, risk factors, lethality and chronicity</a:t>
            </a:r>
          </a:p>
          <a:p>
            <a:r>
              <a:rPr lang="en-CA" sz="2800" dirty="0"/>
              <a:t>2. Interventions</a:t>
            </a:r>
          </a:p>
          <a:p>
            <a:r>
              <a:rPr lang="en-CA" sz="2800" dirty="0"/>
              <a:t>3. Prevention</a:t>
            </a:r>
          </a:p>
          <a:p>
            <a:r>
              <a:rPr lang="en-CA" sz="2800" dirty="0">
                <a:solidFill>
                  <a:schemeClr val="bg1"/>
                </a:solidFill>
              </a:rPr>
              <a:t>4. Building resiliency</a:t>
            </a:r>
          </a:p>
          <a:p>
            <a:r>
              <a:rPr lang="en-CA" sz="2800" dirty="0"/>
              <a:t>5. DBT’s approach to suicidality</a:t>
            </a:r>
          </a:p>
          <a:p>
            <a:r>
              <a:rPr lang="en-CA" sz="2800" dirty="0"/>
              <a:t>6. How to effectively seek professional help</a:t>
            </a:r>
          </a:p>
          <a:p>
            <a:r>
              <a:rPr lang="en-CA" dirty="0"/>
              <a:t> </a:t>
            </a:r>
          </a:p>
        </p:txBody>
      </p:sp>
      <p:sp>
        <p:nvSpPr>
          <p:cNvPr id="5" name="TextBox 4">
            <a:extLst>
              <a:ext uri="{FF2B5EF4-FFF2-40B4-BE49-F238E27FC236}">
                <a16:creationId xmlns:a16="http://schemas.microsoft.com/office/drawing/2014/main" id="{74A60AAF-5D90-5865-8174-7575B2CCC20F}"/>
              </a:ext>
            </a:extLst>
          </p:cNvPr>
          <p:cNvSpPr txBox="1"/>
          <p:nvPr/>
        </p:nvSpPr>
        <p:spPr>
          <a:xfrm>
            <a:off x="246572" y="141079"/>
            <a:ext cx="11434439" cy="584775"/>
          </a:xfrm>
          <a:prstGeom prst="rect">
            <a:avLst/>
          </a:prstGeom>
          <a:noFill/>
        </p:spPr>
        <p:txBody>
          <a:bodyPr wrap="square">
            <a:spAutoFit/>
          </a:bodyPr>
          <a:lstStyle/>
          <a:p>
            <a:r>
              <a:rPr lang="en-CA" sz="3200" dirty="0">
                <a:solidFill>
                  <a:schemeClr val="bg1"/>
                </a:solidFill>
              </a:rPr>
              <a:t> WORKING WITH PEOPLE EXPERIENCING SUICIDAL THOUGHTS</a:t>
            </a:r>
          </a:p>
        </p:txBody>
      </p:sp>
      <p:pic>
        <p:nvPicPr>
          <p:cNvPr id="7" name="Picture 6" descr="A diagram of a suicide warning&#10;&#10;Description automatically generated">
            <a:extLst>
              <a:ext uri="{FF2B5EF4-FFF2-40B4-BE49-F238E27FC236}">
                <a16:creationId xmlns:a16="http://schemas.microsoft.com/office/drawing/2014/main" id="{96D96B6D-F392-8165-45B5-1EB054297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572" y="945623"/>
            <a:ext cx="5414651" cy="5478910"/>
          </a:xfrm>
          <a:prstGeom prst="rect">
            <a:avLst/>
          </a:prstGeom>
        </p:spPr>
      </p:pic>
      <p:sp>
        <p:nvSpPr>
          <p:cNvPr id="2" name="Slide Number Placeholder 1">
            <a:extLst>
              <a:ext uri="{FF2B5EF4-FFF2-40B4-BE49-F238E27FC236}">
                <a16:creationId xmlns:a16="http://schemas.microsoft.com/office/drawing/2014/main" id="{F675647D-3904-690A-51D1-7609106D1E7B}"/>
              </a:ext>
            </a:extLst>
          </p:cNvPr>
          <p:cNvSpPr>
            <a:spLocks noGrp="1"/>
          </p:cNvSpPr>
          <p:nvPr>
            <p:ph type="sldNum" sz="quarter" idx="12"/>
          </p:nvPr>
        </p:nvSpPr>
        <p:spPr/>
        <p:txBody>
          <a:bodyPr/>
          <a:lstStyle/>
          <a:p>
            <a:fld id="{9E20A575-D5C3-4C6C-AFF7-D4C69312CDA0}" type="slidenum">
              <a:rPr lang="en-CA" smtClean="0"/>
              <a:t>102</a:t>
            </a:fld>
            <a:endParaRPr lang="en-CA"/>
          </a:p>
        </p:txBody>
      </p:sp>
    </p:spTree>
    <p:extLst>
      <p:ext uri="{BB962C8B-B14F-4D97-AF65-F5344CB8AC3E}">
        <p14:creationId xmlns:p14="http://schemas.microsoft.com/office/powerpoint/2010/main" val="108456963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board with text and words&#10;&#10;Description automatically generated">
            <a:extLst>
              <a:ext uri="{FF2B5EF4-FFF2-40B4-BE49-F238E27FC236}">
                <a16:creationId xmlns:a16="http://schemas.microsoft.com/office/drawing/2014/main" id="{57B32186-B335-CBF9-ACAF-C6F504DA9A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944" y="990600"/>
            <a:ext cx="7284770" cy="5475514"/>
          </a:xfrm>
          <a:prstGeom prst="rect">
            <a:avLst/>
          </a:prstGeom>
        </p:spPr>
      </p:pic>
      <p:sp>
        <p:nvSpPr>
          <p:cNvPr id="5" name="TextBox 4">
            <a:extLst>
              <a:ext uri="{FF2B5EF4-FFF2-40B4-BE49-F238E27FC236}">
                <a16:creationId xmlns:a16="http://schemas.microsoft.com/office/drawing/2014/main" id="{8108690B-9292-0CD2-6748-2D707093D18F}"/>
              </a:ext>
            </a:extLst>
          </p:cNvPr>
          <p:cNvSpPr txBox="1"/>
          <p:nvPr/>
        </p:nvSpPr>
        <p:spPr>
          <a:xfrm>
            <a:off x="1760435" y="286928"/>
            <a:ext cx="6096000" cy="584775"/>
          </a:xfrm>
          <a:prstGeom prst="rect">
            <a:avLst/>
          </a:prstGeom>
          <a:noFill/>
        </p:spPr>
        <p:txBody>
          <a:bodyPr wrap="square">
            <a:spAutoFit/>
          </a:bodyPr>
          <a:lstStyle/>
          <a:p>
            <a:r>
              <a:rPr lang="en-CA" sz="3200" dirty="0">
                <a:solidFill>
                  <a:schemeClr val="bg1"/>
                </a:solidFill>
              </a:rPr>
              <a:t>BUILDING RESILIENCY</a:t>
            </a:r>
          </a:p>
        </p:txBody>
      </p:sp>
      <p:sp>
        <p:nvSpPr>
          <p:cNvPr id="7" name="TextBox 6">
            <a:extLst>
              <a:ext uri="{FF2B5EF4-FFF2-40B4-BE49-F238E27FC236}">
                <a16:creationId xmlns:a16="http://schemas.microsoft.com/office/drawing/2014/main" id="{51A31329-642F-051B-8E73-5F9F856F481B}"/>
              </a:ext>
            </a:extLst>
          </p:cNvPr>
          <p:cNvSpPr txBox="1"/>
          <p:nvPr/>
        </p:nvSpPr>
        <p:spPr>
          <a:xfrm>
            <a:off x="7699214" y="871703"/>
            <a:ext cx="4109663" cy="5324535"/>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 DBT asserts that the best way to work with people experiencing suicidal thoughts is to help them build a life worth living</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 life worth living includes among other things engagement with life, good relationships, a sense of meaning and achievement, vitality and positivity.(see slide)</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 overall goal of the simple course is to help people build a life worth living. A life worth living makes us resilient when dealing with the inevitable stresses of life</a:t>
            </a:r>
            <a:r>
              <a:rPr lang="en-US" dirty="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 </a:t>
            </a:r>
            <a:endParaRPr lang="en-CA"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2815DDDA-9973-3430-4D7D-25470C0A388A}"/>
              </a:ext>
            </a:extLst>
          </p:cNvPr>
          <p:cNvSpPr>
            <a:spLocks noGrp="1"/>
          </p:cNvSpPr>
          <p:nvPr>
            <p:ph type="sldNum" sz="quarter" idx="12"/>
          </p:nvPr>
        </p:nvSpPr>
        <p:spPr/>
        <p:txBody>
          <a:bodyPr/>
          <a:lstStyle/>
          <a:p>
            <a:fld id="{9E20A575-D5C3-4C6C-AFF7-D4C69312CDA0}" type="slidenum">
              <a:rPr lang="en-CA" smtClean="0"/>
              <a:t>103</a:t>
            </a:fld>
            <a:endParaRPr lang="en-CA"/>
          </a:p>
        </p:txBody>
      </p:sp>
    </p:spTree>
    <p:extLst>
      <p:ext uri="{BB962C8B-B14F-4D97-AF65-F5344CB8AC3E}">
        <p14:creationId xmlns:p14="http://schemas.microsoft.com/office/powerpoint/2010/main" val="18212308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22D716-DD17-C432-DCA9-1435CF3DBD4E}"/>
              </a:ext>
            </a:extLst>
          </p:cNvPr>
          <p:cNvSpPr txBox="1"/>
          <p:nvPr/>
        </p:nvSpPr>
        <p:spPr>
          <a:xfrm>
            <a:off x="5065059" y="698986"/>
            <a:ext cx="7064188" cy="6001643"/>
          </a:xfrm>
          <a:prstGeom prst="rect">
            <a:avLst/>
          </a:prstGeom>
          <a:noFill/>
        </p:spPr>
        <p:txBody>
          <a:bodyPr wrap="square">
            <a:spAutoFit/>
          </a:bodyPr>
          <a:lstStyle/>
          <a:p>
            <a:pPr marL="285750" indent="-285750">
              <a:buFont typeface="Arial" panose="020B0604020202020204" pitchFamily="34" charset="0"/>
              <a:buChar char="•"/>
            </a:pPr>
            <a:r>
              <a:rPr lang="en-US" sz="2400" b="0" i="0" dirty="0">
                <a:effectLst/>
                <a:latin typeface="Arial" panose="020B0604020202020204" pitchFamily="34" charset="0"/>
              </a:rPr>
              <a:t>Even when experiencing suicidal thoughts, many people find powerful reasons to keep going including:</a:t>
            </a:r>
          </a:p>
          <a:p>
            <a:pPr marL="285750" indent="-285750">
              <a:buFont typeface="Arial" panose="020B0604020202020204" pitchFamily="34" charset="0"/>
              <a:buChar char="•"/>
            </a:pPr>
            <a:r>
              <a:rPr lang="en-US" sz="2400" b="0" i="0" dirty="0">
                <a:effectLst/>
                <a:latin typeface="Arial" panose="020B0604020202020204" pitchFamily="34" charset="0"/>
              </a:rPr>
              <a:t>Love and responsibility for family, children, or friends</a:t>
            </a:r>
          </a:p>
          <a:p>
            <a:pPr marL="285750" indent="-285750">
              <a:buFont typeface="Arial" panose="020B0604020202020204" pitchFamily="34" charset="0"/>
              <a:buChar char="•"/>
            </a:pPr>
            <a:r>
              <a:rPr lang="en-US" sz="2400" b="0" i="0" dirty="0">
                <a:effectLst/>
                <a:latin typeface="Arial" panose="020B0604020202020204" pitchFamily="34" charset="0"/>
              </a:rPr>
              <a:t>Moral, ethical, or spiritual beliefs about life</a:t>
            </a:r>
          </a:p>
          <a:p>
            <a:pPr marL="285750" indent="-285750">
              <a:buFont typeface="Arial" panose="020B0604020202020204" pitchFamily="34" charset="0"/>
              <a:buChar char="•"/>
            </a:pPr>
            <a:r>
              <a:rPr lang="en-US" sz="2400" b="0" i="0" dirty="0">
                <a:effectLst/>
                <a:latin typeface="Arial" panose="020B0604020202020204" pitchFamily="34" charset="0"/>
              </a:rPr>
              <a:t>Fear of death or uncertainty about what comes after</a:t>
            </a:r>
          </a:p>
          <a:p>
            <a:pPr marL="285750" indent="-285750">
              <a:buFont typeface="Arial" panose="020B0604020202020204" pitchFamily="34" charset="0"/>
              <a:buChar char="•"/>
            </a:pPr>
            <a:r>
              <a:rPr lang="en-US" sz="2400" b="0" i="0" dirty="0">
                <a:effectLst/>
                <a:latin typeface="Arial" panose="020B0604020202020204" pitchFamily="34" charset="0"/>
              </a:rPr>
              <a:t>Hope that circumstances or feelings may change</a:t>
            </a:r>
          </a:p>
          <a:p>
            <a:pPr marL="285750" indent="-285750">
              <a:buFont typeface="Arial" panose="020B0604020202020204" pitchFamily="34" charset="0"/>
              <a:buChar char="•"/>
            </a:pPr>
            <a:r>
              <a:rPr lang="en-US" sz="2400" b="0" i="0" dirty="0">
                <a:effectLst/>
                <a:latin typeface="Arial" panose="020B0604020202020204" pitchFamily="34" charset="0"/>
              </a:rPr>
              <a:t>Commitments, goals, or unfinished responsibilities</a:t>
            </a:r>
          </a:p>
          <a:p>
            <a:pPr marL="285750" indent="-285750">
              <a:buFont typeface="Arial" panose="020B0604020202020204" pitchFamily="34" charset="0"/>
              <a:buChar char="•"/>
            </a:pPr>
            <a:r>
              <a:rPr lang="en-US" sz="2400" b="0" i="0" dirty="0">
                <a:effectLst/>
                <a:latin typeface="Arial" panose="020B0604020202020204" pitchFamily="34" charset="0"/>
              </a:rPr>
              <a:t>Support from friends, therapy, or community</a:t>
            </a:r>
          </a:p>
          <a:p>
            <a:pPr marL="285750" indent="-285750">
              <a:buFont typeface="Arial" panose="020B0604020202020204" pitchFamily="34" charset="0"/>
              <a:buChar char="•"/>
            </a:pPr>
            <a:r>
              <a:rPr lang="en-US" sz="2400" b="0" i="0" dirty="0">
                <a:effectLst/>
                <a:latin typeface="Arial" panose="020B0604020202020204" pitchFamily="34" charset="0"/>
              </a:rPr>
              <a:t>Enjoyment of activities, passions, or beauty in life</a:t>
            </a:r>
          </a:p>
          <a:p>
            <a:pPr marL="285750" indent="-285750">
              <a:buFont typeface="Arial" panose="020B0604020202020204" pitchFamily="34" charset="0"/>
              <a:buChar char="•"/>
            </a:pPr>
            <a:r>
              <a:rPr lang="en-US" sz="2400" b="0" i="0" dirty="0">
                <a:effectLst/>
                <a:latin typeface="Arial" panose="020B0604020202020204" pitchFamily="34" charset="0"/>
              </a:rPr>
              <a:t>Concern about the impact on loved ones or others</a:t>
            </a:r>
            <a:endParaRPr lang="en-CA" sz="2400" dirty="0"/>
          </a:p>
        </p:txBody>
      </p:sp>
      <p:sp>
        <p:nvSpPr>
          <p:cNvPr id="5" name="TextBox 4">
            <a:extLst>
              <a:ext uri="{FF2B5EF4-FFF2-40B4-BE49-F238E27FC236}">
                <a16:creationId xmlns:a16="http://schemas.microsoft.com/office/drawing/2014/main" id="{9B277D03-4011-9F77-5757-AF97478DF921}"/>
              </a:ext>
            </a:extLst>
          </p:cNvPr>
          <p:cNvSpPr txBox="1"/>
          <p:nvPr/>
        </p:nvSpPr>
        <p:spPr>
          <a:xfrm>
            <a:off x="62753" y="97217"/>
            <a:ext cx="6096000" cy="646331"/>
          </a:xfrm>
          <a:prstGeom prst="rect">
            <a:avLst/>
          </a:prstGeom>
          <a:noFill/>
        </p:spPr>
        <p:txBody>
          <a:bodyPr wrap="square">
            <a:spAutoFit/>
          </a:bodyPr>
          <a:lstStyle/>
          <a:p>
            <a:r>
              <a:rPr lang="en-US" sz="3600" dirty="0">
                <a:solidFill>
                  <a:srgbClr val="222222"/>
                </a:solidFill>
                <a:latin typeface="Arial" panose="020B0604020202020204" pitchFamily="34" charset="0"/>
              </a:rPr>
              <a:t>REASONS FOR</a:t>
            </a:r>
            <a:r>
              <a:rPr lang="en-US" sz="3600" b="0" i="0" dirty="0">
                <a:solidFill>
                  <a:srgbClr val="222222"/>
                </a:solidFill>
                <a:effectLst/>
                <a:latin typeface="Arial" panose="020B0604020202020204" pitchFamily="34" charset="0"/>
              </a:rPr>
              <a:t> LIVING</a:t>
            </a:r>
            <a:endParaRPr lang="en-CA" sz="3600" dirty="0"/>
          </a:p>
        </p:txBody>
      </p:sp>
      <p:pic>
        <p:nvPicPr>
          <p:cNvPr id="3074" name="Picture 2" descr="Anxiety and Depression Association of America (ADAA) | It's ...">
            <a:extLst>
              <a:ext uri="{FF2B5EF4-FFF2-40B4-BE49-F238E27FC236}">
                <a16:creationId xmlns:a16="http://schemas.microsoft.com/office/drawing/2014/main" id="{D86440BE-B8AF-8639-95FE-EE95C01E02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271" y="1013012"/>
            <a:ext cx="4061012" cy="550432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4B589167-0A1E-DD74-0C33-4EA782570997}"/>
              </a:ext>
            </a:extLst>
          </p:cNvPr>
          <p:cNvSpPr>
            <a:spLocks noGrp="1"/>
          </p:cNvSpPr>
          <p:nvPr>
            <p:ph type="sldNum" sz="quarter" idx="12"/>
          </p:nvPr>
        </p:nvSpPr>
        <p:spPr/>
        <p:txBody>
          <a:bodyPr/>
          <a:lstStyle/>
          <a:p>
            <a:fld id="{9E20A575-D5C3-4C6C-AFF7-D4C69312CDA0}" type="slidenum">
              <a:rPr lang="en-CA" smtClean="0"/>
              <a:t>104</a:t>
            </a:fld>
            <a:endParaRPr lang="en-CA"/>
          </a:p>
        </p:txBody>
      </p:sp>
    </p:spTree>
    <p:extLst>
      <p:ext uri="{BB962C8B-B14F-4D97-AF65-F5344CB8AC3E}">
        <p14:creationId xmlns:p14="http://schemas.microsoft.com/office/powerpoint/2010/main" val="100952003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9604B-EC9C-5792-EF53-E5A8712225F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93EBB2D-B466-96A9-E9AB-4BDF9E9B17A1}"/>
              </a:ext>
            </a:extLst>
          </p:cNvPr>
          <p:cNvSpPr txBox="1"/>
          <p:nvPr/>
        </p:nvSpPr>
        <p:spPr>
          <a:xfrm>
            <a:off x="5850866" y="1708833"/>
            <a:ext cx="6094562" cy="4247317"/>
          </a:xfrm>
          <a:prstGeom prst="rect">
            <a:avLst/>
          </a:prstGeom>
          <a:noFill/>
        </p:spPr>
        <p:txBody>
          <a:bodyPr wrap="square">
            <a:spAutoFit/>
          </a:bodyPr>
          <a:lstStyle/>
          <a:p>
            <a:r>
              <a:rPr lang="en-CA" sz="2800" dirty="0"/>
              <a:t>1. Assessment: screening, evaluation, and triage, risk factors, lethality and chronicity</a:t>
            </a:r>
          </a:p>
          <a:p>
            <a:r>
              <a:rPr lang="en-CA" sz="2800" dirty="0"/>
              <a:t>2. Interventions</a:t>
            </a:r>
          </a:p>
          <a:p>
            <a:r>
              <a:rPr lang="en-CA" sz="2800" dirty="0"/>
              <a:t>3. Prevention</a:t>
            </a:r>
          </a:p>
          <a:p>
            <a:r>
              <a:rPr lang="en-CA" sz="2800" dirty="0"/>
              <a:t>4. Building resiliency</a:t>
            </a:r>
          </a:p>
          <a:p>
            <a:r>
              <a:rPr lang="en-CA" sz="2800" dirty="0">
                <a:solidFill>
                  <a:schemeClr val="bg1"/>
                </a:solidFill>
              </a:rPr>
              <a:t>5. DBT’s approach to suicidality</a:t>
            </a:r>
          </a:p>
          <a:p>
            <a:r>
              <a:rPr lang="en-CA" sz="2800" dirty="0"/>
              <a:t>6. How to effectively seek professional help</a:t>
            </a:r>
          </a:p>
          <a:p>
            <a:r>
              <a:rPr lang="en-CA" dirty="0"/>
              <a:t> </a:t>
            </a:r>
          </a:p>
        </p:txBody>
      </p:sp>
      <p:sp>
        <p:nvSpPr>
          <p:cNvPr id="5" name="TextBox 4">
            <a:extLst>
              <a:ext uri="{FF2B5EF4-FFF2-40B4-BE49-F238E27FC236}">
                <a16:creationId xmlns:a16="http://schemas.microsoft.com/office/drawing/2014/main" id="{E5E6A331-266C-B7A3-C63C-E6514B148747}"/>
              </a:ext>
            </a:extLst>
          </p:cNvPr>
          <p:cNvSpPr txBox="1"/>
          <p:nvPr/>
        </p:nvSpPr>
        <p:spPr>
          <a:xfrm>
            <a:off x="246572" y="141079"/>
            <a:ext cx="11434439" cy="584775"/>
          </a:xfrm>
          <a:prstGeom prst="rect">
            <a:avLst/>
          </a:prstGeom>
          <a:noFill/>
        </p:spPr>
        <p:txBody>
          <a:bodyPr wrap="square">
            <a:spAutoFit/>
          </a:bodyPr>
          <a:lstStyle/>
          <a:p>
            <a:r>
              <a:rPr lang="en-CA" sz="3200" dirty="0">
                <a:solidFill>
                  <a:schemeClr val="bg1"/>
                </a:solidFill>
              </a:rPr>
              <a:t> WORKING WITH PEOPLE EXPERIENCING SUICIDAL THOUGHTS</a:t>
            </a:r>
          </a:p>
        </p:txBody>
      </p:sp>
      <p:pic>
        <p:nvPicPr>
          <p:cNvPr id="7" name="Picture 6" descr="A diagram of a suicide warning&#10;&#10;Description automatically generated">
            <a:extLst>
              <a:ext uri="{FF2B5EF4-FFF2-40B4-BE49-F238E27FC236}">
                <a16:creationId xmlns:a16="http://schemas.microsoft.com/office/drawing/2014/main" id="{CF8E1BDA-1F15-12A5-A0C9-7C41696CCA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572" y="945623"/>
            <a:ext cx="5414651" cy="5478910"/>
          </a:xfrm>
          <a:prstGeom prst="rect">
            <a:avLst/>
          </a:prstGeom>
        </p:spPr>
      </p:pic>
      <p:sp>
        <p:nvSpPr>
          <p:cNvPr id="2" name="Slide Number Placeholder 1">
            <a:extLst>
              <a:ext uri="{FF2B5EF4-FFF2-40B4-BE49-F238E27FC236}">
                <a16:creationId xmlns:a16="http://schemas.microsoft.com/office/drawing/2014/main" id="{51759096-9FEE-39B3-525E-56DBDF9F0CA0}"/>
              </a:ext>
            </a:extLst>
          </p:cNvPr>
          <p:cNvSpPr>
            <a:spLocks noGrp="1"/>
          </p:cNvSpPr>
          <p:nvPr>
            <p:ph type="sldNum" sz="quarter" idx="12"/>
          </p:nvPr>
        </p:nvSpPr>
        <p:spPr/>
        <p:txBody>
          <a:bodyPr/>
          <a:lstStyle/>
          <a:p>
            <a:fld id="{9E20A575-D5C3-4C6C-AFF7-D4C69312CDA0}" type="slidenum">
              <a:rPr lang="en-CA" smtClean="0"/>
              <a:t>105</a:t>
            </a:fld>
            <a:endParaRPr lang="en-CA"/>
          </a:p>
        </p:txBody>
      </p:sp>
    </p:spTree>
    <p:extLst>
      <p:ext uri="{BB962C8B-B14F-4D97-AF65-F5344CB8AC3E}">
        <p14:creationId xmlns:p14="http://schemas.microsoft.com/office/powerpoint/2010/main" val="188337841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st Question Mark Icon Stock Photos, Pictures &amp;amp; Royalty-Free Images -  iStock | Question mark icon, Question mark, Cute questions">
            <a:extLst>
              <a:ext uri="{FF2B5EF4-FFF2-40B4-BE49-F238E27FC236}">
                <a16:creationId xmlns:a16="http://schemas.microsoft.com/office/drawing/2014/main" id="{A4666E4F-CF7E-4386-BE70-0D3475DAB4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8283" y="957324"/>
            <a:ext cx="5251118" cy="52511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BE55E47-A494-2BFA-9FCF-F380EFAE0B55}"/>
              </a:ext>
            </a:extLst>
          </p:cNvPr>
          <p:cNvSpPr txBox="1"/>
          <p:nvPr/>
        </p:nvSpPr>
        <p:spPr>
          <a:xfrm>
            <a:off x="6006353" y="2993311"/>
            <a:ext cx="5664200" cy="2677656"/>
          </a:xfrm>
          <a:prstGeom prst="rect">
            <a:avLst/>
          </a:prstGeom>
          <a:noFill/>
        </p:spPr>
        <p:txBody>
          <a:bodyPr wrap="square">
            <a:spAutoFit/>
          </a:bodyPr>
          <a:lstStyle/>
          <a:p>
            <a:r>
              <a:rPr lang="en-CA" sz="2800" dirty="0"/>
              <a:t>Dialectical behavioral therapy</a:t>
            </a:r>
            <a:r>
              <a:rPr lang="en-US" sz="2800" dirty="0"/>
              <a:t> was originally conceived as an approach to working with people experiencing self-harm and suicidal thoughts. How does DBT approach this work? And is it effective?</a:t>
            </a:r>
            <a:r>
              <a:rPr lang="en-CA" sz="2800" dirty="0"/>
              <a:t>  </a:t>
            </a:r>
          </a:p>
        </p:txBody>
      </p:sp>
      <p:sp>
        <p:nvSpPr>
          <p:cNvPr id="2" name="Slide Number Placeholder 1">
            <a:extLst>
              <a:ext uri="{FF2B5EF4-FFF2-40B4-BE49-F238E27FC236}">
                <a16:creationId xmlns:a16="http://schemas.microsoft.com/office/drawing/2014/main" id="{A0844E60-DEC3-9125-6763-60A98040FE0F}"/>
              </a:ext>
            </a:extLst>
          </p:cNvPr>
          <p:cNvSpPr>
            <a:spLocks noGrp="1"/>
          </p:cNvSpPr>
          <p:nvPr>
            <p:ph type="sldNum" sz="quarter" idx="12"/>
          </p:nvPr>
        </p:nvSpPr>
        <p:spPr/>
        <p:txBody>
          <a:bodyPr/>
          <a:lstStyle/>
          <a:p>
            <a:fld id="{9E20A575-D5C3-4C6C-AFF7-D4C69312CDA0}" type="slidenum">
              <a:rPr lang="en-CA" smtClean="0"/>
              <a:t>106</a:t>
            </a:fld>
            <a:endParaRPr lang="en-CA"/>
          </a:p>
        </p:txBody>
      </p:sp>
    </p:spTree>
    <p:extLst>
      <p:ext uri="{BB962C8B-B14F-4D97-AF65-F5344CB8AC3E}">
        <p14:creationId xmlns:p14="http://schemas.microsoft.com/office/powerpoint/2010/main" val="58744579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58DF6F-E428-2A71-5892-EB3CF68258AF}"/>
              </a:ext>
            </a:extLst>
          </p:cNvPr>
          <p:cNvSpPr>
            <a:spLocks noGrp="1"/>
          </p:cNvSpPr>
          <p:nvPr>
            <p:ph type="title" idx="4294967295"/>
          </p:nvPr>
        </p:nvSpPr>
        <p:spPr>
          <a:xfrm>
            <a:off x="133350" y="142989"/>
            <a:ext cx="12058650" cy="863600"/>
          </a:xfrm>
        </p:spPr>
        <p:txBody>
          <a:bodyPr>
            <a:normAutofit/>
          </a:bodyPr>
          <a:lstStyle/>
          <a:p>
            <a:pPr algn="ctr"/>
            <a:r>
              <a:rPr lang="en-CA" sz="2800" dirty="0">
                <a:solidFill>
                  <a:schemeClr val="bg1"/>
                </a:solidFill>
              </a:rPr>
              <a:t>HIGHLIGHTS OF HOW DBT’s approaches </a:t>
            </a:r>
            <a:br>
              <a:rPr lang="en-CA" sz="2800" dirty="0">
                <a:solidFill>
                  <a:schemeClr val="bg1"/>
                </a:solidFill>
              </a:rPr>
            </a:br>
            <a:r>
              <a:rPr lang="en-CA" sz="2800" dirty="0">
                <a:solidFill>
                  <a:schemeClr val="bg1"/>
                </a:solidFill>
              </a:rPr>
              <a:t>working with SUICIDALITY</a:t>
            </a:r>
          </a:p>
        </p:txBody>
      </p:sp>
      <p:sp>
        <p:nvSpPr>
          <p:cNvPr id="5" name="Content Placeholder 4">
            <a:extLst>
              <a:ext uri="{FF2B5EF4-FFF2-40B4-BE49-F238E27FC236}">
                <a16:creationId xmlns:a16="http://schemas.microsoft.com/office/drawing/2014/main" id="{68A29FA3-BBA2-75F6-95E4-EFCA7D9CF783}"/>
              </a:ext>
            </a:extLst>
          </p:cNvPr>
          <p:cNvSpPr>
            <a:spLocks noGrp="1"/>
          </p:cNvSpPr>
          <p:nvPr>
            <p:ph idx="4294967295"/>
          </p:nvPr>
        </p:nvSpPr>
        <p:spPr>
          <a:xfrm>
            <a:off x="0" y="1195597"/>
            <a:ext cx="12125325" cy="3648075"/>
          </a:xfrm>
        </p:spPr>
        <p:txBody>
          <a:bodyPr>
            <a:noAutofit/>
          </a:bodyPr>
          <a:lstStyle/>
          <a:p>
            <a:r>
              <a:rPr lang="en-CA" sz="2000" dirty="0">
                <a:latin typeface="Arial" panose="020B0604020202020204" pitchFamily="34" charset="0"/>
                <a:cs typeface="Arial" panose="020B0604020202020204" pitchFamily="34" charset="0"/>
              </a:rPr>
              <a:t>DBT introduced a number of novel suicide intervention and prevention strategies to support its overall aim of helping people to increase their resilience. These strategies include:</a:t>
            </a:r>
          </a:p>
          <a:p>
            <a:r>
              <a:rPr lang="en-CA" sz="2000" dirty="0">
                <a:latin typeface="Arial" panose="020B0604020202020204" pitchFamily="34" charset="0"/>
                <a:cs typeface="Arial" panose="020B0604020202020204" pitchFamily="34" charset="0"/>
              </a:rPr>
              <a:t>1) A patient centered approach or patient-professional partnership which contrasts with the medical model of the professional taking charge and making decisions for the personal who has suicidal ideas. The emphasis in DBT is on helping the person develop and implement a crisis plan rather than having the professional take control and be the person’s safety plan.</a:t>
            </a:r>
          </a:p>
          <a:p>
            <a:r>
              <a:rPr lang="en-CA" sz="2000" dirty="0">
                <a:latin typeface="Arial" panose="020B0604020202020204" pitchFamily="34" charset="0"/>
                <a:cs typeface="Arial" panose="020B0604020202020204" pitchFamily="34" charset="0"/>
              </a:rPr>
              <a:t>2) The avoidance of involuntary commitment which is seen as toxic to the therapeutic partnership.</a:t>
            </a:r>
          </a:p>
          <a:p>
            <a:r>
              <a:rPr lang="en-CA" sz="2000" dirty="0">
                <a:latin typeface="Arial" panose="020B0604020202020204" pitchFamily="34" charset="0"/>
                <a:cs typeface="Arial" panose="020B0604020202020204" pitchFamily="34" charset="0"/>
              </a:rPr>
              <a:t>3) The emphasis on building a life worth living as the best safeguard to suicide.</a:t>
            </a:r>
          </a:p>
          <a:p>
            <a:r>
              <a:rPr lang="en-CA" sz="2000" dirty="0">
                <a:latin typeface="Arial" panose="020B0604020202020204" pitchFamily="34" charset="0"/>
                <a:cs typeface="Arial" panose="020B0604020202020204" pitchFamily="34" charset="0"/>
              </a:rPr>
              <a:t>4) Placing the therapeutic emphasis on prevention, and intervention and not resorting to hospitalizations after an attempt because at that point the person has already chosen a solution to their distress.</a:t>
            </a:r>
          </a:p>
          <a:p>
            <a:r>
              <a:rPr lang="en-CA" sz="2000" dirty="0">
                <a:latin typeface="Arial" panose="020B0604020202020204" pitchFamily="34" charset="0"/>
                <a:cs typeface="Arial" panose="020B0604020202020204" pitchFamily="34" charset="0"/>
              </a:rPr>
              <a:t>5) Making continuing in therapy contingent on the success of that therapy as evidenced by a reduction in self-harm and suicidality. Improvement in these areas is a prerequisite for the yearly DBT therapeutic contracts to be renewed.</a:t>
            </a:r>
          </a:p>
          <a:p>
            <a:r>
              <a:rPr lang="en-CA" sz="2000" dirty="0">
                <a:latin typeface="Arial" panose="020B0604020202020204" pitchFamily="34" charset="0"/>
                <a:cs typeface="Arial" panose="020B0604020202020204" pitchFamily="34" charset="0"/>
              </a:rPr>
              <a:t>6) The use of a mutually pre-agreed yearly number of respite days in a safe professional environment. The patient chooses when to access these days but the total number cannot be exceeded. </a:t>
            </a:r>
          </a:p>
        </p:txBody>
      </p:sp>
      <p:sp>
        <p:nvSpPr>
          <p:cNvPr id="2" name="Slide Number Placeholder 1">
            <a:extLst>
              <a:ext uri="{FF2B5EF4-FFF2-40B4-BE49-F238E27FC236}">
                <a16:creationId xmlns:a16="http://schemas.microsoft.com/office/drawing/2014/main" id="{11BF4A56-DA23-C901-574A-F9F215FEC6B3}"/>
              </a:ext>
            </a:extLst>
          </p:cNvPr>
          <p:cNvSpPr>
            <a:spLocks noGrp="1"/>
          </p:cNvSpPr>
          <p:nvPr>
            <p:ph type="sldNum" sz="quarter" idx="12"/>
          </p:nvPr>
        </p:nvSpPr>
        <p:spPr/>
        <p:txBody>
          <a:bodyPr/>
          <a:lstStyle/>
          <a:p>
            <a:fld id="{9E20A575-D5C3-4C6C-AFF7-D4C69312CDA0}" type="slidenum">
              <a:rPr lang="en-CA" smtClean="0"/>
              <a:t>107</a:t>
            </a:fld>
            <a:endParaRPr lang="en-CA"/>
          </a:p>
        </p:txBody>
      </p:sp>
    </p:spTree>
    <p:extLst>
      <p:ext uri="{BB962C8B-B14F-4D97-AF65-F5344CB8AC3E}">
        <p14:creationId xmlns:p14="http://schemas.microsoft.com/office/powerpoint/2010/main" val="365646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Chart, scatter chart&#10;&#10;Description automatically generated">
            <a:extLst>
              <a:ext uri="{FF2B5EF4-FFF2-40B4-BE49-F238E27FC236}">
                <a16:creationId xmlns:a16="http://schemas.microsoft.com/office/drawing/2014/main" id="{5D0DC10F-7179-4E9D-B34A-E83FABF50BB8}"/>
              </a:ext>
            </a:extLst>
          </p:cNvPr>
          <p:cNvPicPr>
            <a:picLocks noGrp="1" noChangeAspect="1"/>
          </p:cNvPicPr>
          <p:nvPr>
            <p:ph idx="4294967295"/>
          </p:nvPr>
        </p:nvPicPr>
        <p:blipFill>
          <a:blip r:embed="rId2"/>
          <a:stretch>
            <a:fillRect/>
          </a:stretch>
        </p:blipFill>
        <p:spPr>
          <a:xfrm>
            <a:off x="287676" y="1287239"/>
            <a:ext cx="5553075" cy="5205412"/>
          </a:xfrm>
          <a:prstGeom prst="rect">
            <a:avLst/>
          </a:prstGeom>
        </p:spPr>
      </p:pic>
      <p:pic>
        <p:nvPicPr>
          <p:cNvPr id="1026" name="Picture 2" descr="A Randomized Trial of Dialectical Behavior Therapy Versus General  Psychiatric Management for Borderline Personality Disorder | American  Journal of Psychiatry">
            <a:extLst>
              <a:ext uri="{FF2B5EF4-FFF2-40B4-BE49-F238E27FC236}">
                <a16:creationId xmlns:a16="http://schemas.microsoft.com/office/drawing/2014/main" id="{53DABFF3-5BB5-4DCB-ABDC-1D98CBFDBB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9485" y="1292249"/>
            <a:ext cx="5652052" cy="520040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E5D82EF-5391-4CA6-9B26-B3DB0B8D90F4}"/>
              </a:ext>
            </a:extLst>
          </p:cNvPr>
          <p:cNvSpPr txBox="1"/>
          <p:nvPr/>
        </p:nvSpPr>
        <p:spPr>
          <a:xfrm>
            <a:off x="473837" y="662852"/>
            <a:ext cx="11360569" cy="523220"/>
          </a:xfrm>
          <a:prstGeom prst="rect">
            <a:avLst/>
          </a:prstGeom>
          <a:noFill/>
        </p:spPr>
        <p:txBody>
          <a:bodyPr wrap="square">
            <a:spAutoFit/>
          </a:bodyPr>
          <a:lstStyle/>
          <a:p>
            <a:r>
              <a:rPr lang="en-CA" sz="2800" dirty="0"/>
              <a:t>EVALUATION OF SELF-HARM AND SUICIDE PREVENTION APPROACHES</a:t>
            </a:r>
          </a:p>
        </p:txBody>
      </p:sp>
      <p:sp>
        <p:nvSpPr>
          <p:cNvPr id="3" name="TextBox 2">
            <a:extLst>
              <a:ext uri="{FF2B5EF4-FFF2-40B4-BE49-F238E27FC236}">
                <a16:creationId xmlns:a16="http://schemas.microsoft.com/office/drawing/2014/main" id="{E4FD9F1F-FE4A-6232-EDB3-DB5F8E9F37E1}"/>
              </a:ext>
            </a:extLst>
          </p:cNvPr>
          <p:cNvSpPr txBox="1"/>
          <p:nvPr/>
        </p:nvSpPr>
        <p:spPr>
          <a:xfrm>
            <a:off x="1082603" y="78077"/>
            <a:ext cx="11241151" cy="584775"/>
          </a:xfrm>
          <a:prstGeom prst="rect">
            <a:avLst/>
          </a:prstGeom>
          <a:noFill/>
        </p:spPr>
        <p:txBody>
          <a:bodyPr wrap="square">
            <a:spAutoFit/>
          </a:bodyPr>
          <a:lstStyle/>
          <a:p>
            <a:r>
              <a:rPr lang="en-CA" sz="3200" dirty="0">
                <a:solidFill>
                  <a:schemeClr val="bg1"/>
                </a:solidFill>
              </a:rPr>
              <a:t>DOES DBT REDUCE SELF-HARM AND SUICIDALITY? </a:t>
            </a:r>
          </a:p>
        </p:txBody>
      </p:sp>
      <p:sp>
        <p:nvSpPr>
          <p:cNvPr id="2" name="Oval 1">
            <a:extLst>
              <a:ext uri="{FF2B5EF4-FFF2-40B4-BE49-F238E27FC236}">
                <a16:creationId xmlns:a16="http://schemas.microsoft.com/office/drawing/2014/main" id="{872918A5-4EBA-BAB6-5DE0-DED0A712C533}"/>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Slide Number Placeholder 3">
            <a:extLst>
              <a:ext uri="{FF2B5EF4-FFF2-40B4-BE49-F238E27FC236}">
                <a16:creationId xmlns:a16="http://schemas.microsoft.com/office/drawing/2014/main" id="{6C7C87F9-6AF2-9E65-853E-D74DDA267668}"/>
              </a:ext>
            </a:extLst>
          </p:cNvPr>
          <p:cNvSpPr>
            <a:spLocks noGrp="1"/>
          </p:cNvSpPr>
          <p:nvPr>
            <p:ph type="sldNum" sz="quarter" idx="12"/>
          </p:nvPr>
        </p:nvSpPr>
        <p:spPr/>
        <p:txBody>
          <a:bodyPr/>
          <a:lstStyle/>
          <a:p>
            <a:fld id="{9E20A575-D5C3-4C6C-AFF7-D4C69312CDA0}" type="slidenum">
              <a:rPr lang="en-CA" smtClean="0"/>
              <a:t>108</a:t>
            </a:fld>
            <a:endParaRPr lang="en-CA"/>
          </a:p>
        </p:txBody>
      </p:sp>
    </p:spTree>
    <p:extLst>
      <p:ext uri="{BB962C8B-B14F-4D97-AF65-F5344CB8AC3E}">
        <p14:creationId xmlns:p14="http://schemas.microsoft.com/office/powerpoint/2010/main" val="1003059054"/>
      </p:ext>
    </p:extLst>
  </p:cSld>
  <p:clrMapOvr>
    <a:masterClrMapping/>
  </p:clrMapOvr>
  <mc:AlternateContent xmlns:mc="http://schemas.openxmlformats.org/markup-compatibility/2006" xmlns:p14="http://schemas.microsoft.com/office/powerpoint/2010/main">
    <mc:Choice Requires="p14">
      <p:transition spd="slow" p14:dur="2000" advTm="32398"/>
    </mc:Choice>
    <mc:Fallback xmlns="">
      <p:transition spd="slow" advTm="32398"/>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st Question Mark Icon Stock Photos, Pictures &amp;amp; Royalty-Free Images -  iStock | Question mark icon, Question mark, Cute questions">
            <a:extLst>
              <a:ext uri="{FF2B5EF4-FFF2-40B4-BE49-F238E27FC236}">
                <a16:creationId xmlns:a16="http://schemas.microsoft.com/office/drawing/2014/main" id="{A4666E4F-CF7E-4386-BE70-0D3475DAB4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8283" y="957324"/>
            <a:ext cx="5251118" cy="52511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BE55E47-A494-2BFA-9FCF-F380EFAE0B55}"/>
              </a:ext>
            </a:extLst>
          </p:cNvPr>
          <p:cNvSpPr txBox="1"/>
          <p:nvPr/>
        </p:nvSpPr>
        <p:spPr>
          <a:xfrm>
            <a:off x="6008594" y="3582883"/>
            <a:ext cx="5664200" cy="2554545"/>
          </a:xfrm>
          <a:prstGeom prst="rect">
            <a:avLst/>
          </a:prstGeom>
          <a:noFill/>
        </p:spPr>
        <p:txBody>
          <a:bodyPr wrap="square">
            <a:spAutoFit/>
          </a:bodyPr>
          <a:lstStyle/>
          <a:p>
            <a:r>
              <a:rPr lang="en-US" sz="3200" dirty="0"/>
              <a:t>Do you have any suggestions for how someone who has suicidal ideation might seek professional help (including presenting to the ER or contacting crisis)?</a:t>
            </a:r>
            <a:endParaRPr lang="en-CA" sz="3200" dirty="0"/>
          </a:p>
        </p:txBody>
      </p:sp>
      <p:sp>
        <p:nvSpPr>
          <p:cNvPr id="2" name="Slide Number Placeholder 1">
            <a:extLst>
              <a:ext uri="{FF2B5EF4-FFF2-40B4-BE49-F238E27FC236}">
                <a16:creationId xmlns:a16="http://schemas.microsoft.com/office/drawing/2014/main" id="{646C4761-6562-4E00-9E34-67EB6DDD9483}"/>
              </a:ext>
            </a:extLst>
          </p:cNvPr>
          <p:cNvSpPr>
            <a:spLocks noGrp="1"/>
          </p:cNvSpPr>
          <p:nvPr>
            <p:ph type="sldNum" sz="quarter" idx="12"/>
          </p:nvPr>
        </p:nvSpPr>
        <p:spPr/>
        <p:txBody>
          <a:bodyPr/>
          <a:lstStyle/>
          <a:p>
            <a:fld id="{9E20A575-D5C3-4C6C-AFF7-D4C69312CDA0}" type="slidenum">
              <a:rPr lang="en-CA" smtClean="0"/>
              <a:t>109</a:t>
            </a:fld>
            <a:endParaRPr lang="en-CA"/>
          </a:p>
        </p:txBody>
      </p:sp>
    </p:spTree>
    <p:extLst>
      <p:ext uri="{BB962C8B-B14F-4D97-AF65-F5344CB8AC3E}">
        <p14:creationId xmlns:p14="http://schemas.microsoft.com/office/powerpoint/2010/main" val="4094436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142DE31-D77C-457F-E5DD-205FC817B6E4}"/>
              </a:ext>
            </a:extLst>
          </p:cNvPr>
          <p:cNvSpPr txBox="1"/>
          <p:nvPr/>
        </p:nvSpPr>
        <p:spPr>
          <a:xfrm>
            <a:off x="89647" y="0"/>
            <a:ext cx="12192000" cy="6432530"/>
          </a:xfrm>
          <a:prstGeom prst="rect">
            <a:avLst/>
          </a:prstGeom>
          <a:noFill/>
        </p:spPr>
        <p:txBody>
          <a:bodyPr wrap="square">
            <a:spAutoFit/>
          </a:bodyPr>
          <a:lstStyle/>
          <a:p>
            <a:r>
              <a:rPr lang="en-US" sz="3200" dirty="0">
                <a:solidFill>
                  <a:schemeClr val="bg1"/>
                </a:solidFill>
              </a:rPr>
              <a:t>                                         ITS SIMPLE-WEEK 3 POLL</a:t>
            </a:r>
          </a:p>
          <a:p>
            <a:endParaRPr lang="en-US" sz="2000" dirty="0"/>
          </a:p>
          <a:p>
            <a:r>
              <a:rPr lang="en-US" sz="2000" dirty="0"/>
              <a:t>1. How engaged did you feel in the course sessions so far?</a:t>
            </a:r>
          </a:p>
          <a:p>
            <a:r>
              <a:rPr lang="en-US" sz="2000" dirty="0"/>
              <a:t>a) Very engaged   50%</a:t>
            </a:r>
          </a:p>
          <a:p>
            <a:r>
              <a:rPr lang="en-US" sz="2000" dirty="0"/>
              <a:t>b) Somewhat engaged   33%</a:t>
            </a:r>
          </a:p>
          <a:p>
            <a:r>
              <a:rPr lang="en-US" sz="2000" dirty="0"/>
              <a:t>c) Neutral   4%</a:t>
            </a:r>
          </a:p>
          <a:p>
            <a:r>
              <a:rPr lang="en-US" sz="2000" dirty="0"/>
              <a:t>d) Somewhat disengaged   13%</a:t>
            </a:r>
          </a:p>
          <a:p>
            <a:r>
              <a:rPr lang="en-US" sz="2000" dirty="0"/>
              <a:t>e) Not engaged   0%</a:t>
            </a:r>
          </a:p>
          <a:p>
            <a:endParaRPr lang="en-US" sz="2000" dirty="0"/>
          </a:p>
          <a:p>
            <a:r>
              <a:rPr lang="en-US" sz="2000" dirty="0"/>
              <a:t>2. How clear in their presentation of the material have the presenters been so far?</a:t>
            </a:r>
          </a:p>
          <a:p>
            <a:r>
              <a:rPr lang="en-US" sz="2000" dirty="0"/>
              <a:t>a) Very clear   30%</a:t>
            </a:r>
          </a:p>
          <a:p>
            <a:r>
              <a:rPr lang="en-US" sz="2000" dirty="0"/>
              <a:t>b) Mostly clear   58%</a:t>
            </a:r>
          </a:p>
          <a:p>
            <a:r>
              <a:rPr lang="en-US" sz="2000" dirty="0"/>
              <a:t>c) Somewhat unclear   8%</a:t>
            </a:r>
          </a:p>
          <a:p>
            <a:r>
              <a:rPr lang="en-US" sz="2000" dirty="0"/>
              <a:t>d) Confusing   4%</a:t>
            </a:r>
          </a:p>
          <a:p>
            <a:endParaRPr lang="en-US" sz="2000" dirty="0"/>
          </a:p>
          <a:p>
            <a:r>
              <a:rPr lang="en-US" sz="2000" dirty="0"/>
              <a:t>3. Emotionally, for me, so far, the sessions have been…</a:t>
            </a:r>
          </a:p>
          <a:p>
            <a:r>
              <a:rPr lang="en-US" sz="2000" dirty="0"/>
              <a:t>a) OK   59%</a:t>
            </a:r>
          </a:p>
          <a:p>
            <a:r>
              <a:rPr lang="en-US" sz="2000" dirty="0"/>
              <a:t>b) Challenging   33%</a:t>
            </a:r>
          </a:p>
          <a:p>
            <a:r>
              <a:rPr lang="en-US" sz="2000" dirty="0"/>
              <a:t>c) Very challenging   8%</a:t>
            </a:r>
          </a:p>
          <a:p>
            <a:r>
              <a:rPr lang="en-US" sz="2000" dirty="0"/>
              <a:t>d) Almost intolerable   0%</a:t>
            </a:r>
          </a:p>
        </p:txBody>
      </p:sp>
      <p:sp>
        <p:nvSpPr>
          <p:cNvPr id="2" name="Slide Number Placeholder 1">
            <a:extLst>
              <a:ext uri="{FF2B5EF4-FFF2-40B4-BE49-F238E27FC236}">
                <a16:creationId xmlns:a16="http://schemas.microsoft.com/office/drawing/2014/main" id="{DCAF918E-E857-2284-E04D-4D99EB761C84}"/>
              </a:ext>
            </a:extLst>
          </p:cNvPr>
          <p:cNvSpPr>
            <a:spLocks noGrp="1"/>
          </p:cNvSpPr>
          <p:nvPr>
            <p:ph type="sldNum" sz="quarter" idx="12"/>
          </p:nvPr>
        </p:nvSpPr>
        <p:spPr/>
        <p:txBody>
          <a:bodyPr/>
          <a:lstStyle/>
          <a:p>
            <a:fld id="{9E20A575-D5C3-4C6C-AFF7-D4C69312CDA0}" type="slidenum">
              <a:rPr lang="en-CA" smtClean="0"/>
              <a:t>11</a:t>
            </a:fld>
            <a:endParaRPr lang="en-CA"/>
          </a:p>
        </p:txBody>
      </p:sp>
    </p:spTree>
    <p:extLst>
      <p:ext uri="{BB962C8B-B14F-4D97-AF65-F5344CB8AC3E}">
        <p14:creationId xmlns:p14="http://schemas.microsoft.com/office/powerpoint/2010/main" val="123931264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D8F6F-181D-8319-5BC4-7692183F893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175F383-7101-6258-BE54-043E32703954}"/>
              </a:ext>
            </a:extLst>
          </p:cNvPr>
          <p:cNvSpPr txBox="1"/>
          <p:nvPr/>
        </p:nvSpPr>
        <p:spPr>
          <a:xfrm>
            <a:off x="5850866" y="1708833"/>
            <a:ext cx="6094562" cy="4247317"/>
          </a:xfrm>
          <a:prstGeom prst="rect">
            <a:avLst/>
          </a:prstGeom>
          <a:noFill/>
        </p:spPr>
        <p:txBody>
          <a:bodyPr wrap="square">
            <a:spAutoFit/>
          </a:bodyPr>
          <a:lstStyle/>
          <a:p>
            <a:r>
              <a:rPr lang="en-CA" sz="2800" dirty="0"/>
              <a:t>1. Assessment: screening, evaluation, and triage, risk factors, lethality and chronicity</a:t>
            </a:r>
          </a:p>
          <a:p>
            <a:r>
              <a:rPr lang="en-CA" sz="2800" dirty="0"/>
              <a:t>2. Interventions</a:t>
            </a:r>
          </a:p>
          <a:p>
            <a:r>
              <a:rPr lang="en-CA" sz="2800" dirty="0"/>
              <a:t>3. Prevention</a:t>
            </a:r>
          </a:p>
          <a:p>
            <a:r>
              <a:rPr lang="en-CA" sz="2800" dirty="0"/>
              <a:t>4. Building resiliency</a:t>
            </a:r>
          </a:p>
          <a:p>
            <a:r>
              <a:rPr lang="en-CA" sz="2800" dirty="0"/>
              <a:t>5. DBT’s approach to suicidality</a:t>
            </a:r>
          </a:p>
          <a:p>
            <a:r>
              <a:rPr lang="en-CA" sz="2800" dirty="0">
                <a:solidFill>
                  <a:schemeClr val="bg1"/>
                </a:solidFill>
              </a:rPr>
              <a:t>6. How to effectively seek professional help</a:t>
            </a:r>
          </a:p>
          <a:p>
            <a:r>
              <a:rPr lang="en-CA" dirty="0"/>
              <a:t> </a:t>
            </a:r>
          </a:p>
        </p:txBody>
      </p:sp>
      <p:sp>
        <p:nvSpPr>
          <p:cNvPr id="5" name="TextBox 4">
            <a:extLst>
              <a:ext uri="{FF2B5EF4-FFF2-40B4-BE49-F238E27FC236}">
                <a16:creationId xmlns:a16="http://schemas.microsoft.com/office/drawing/2014/main" id="{27304D5D-AA8F-6F2F-E352-E05ABF7E4373}"/>
              </a:ext>
            </a:extLst>
          </p:cNvPr>
          <p:cNvSpPr txBox="1"/>
          <p:nvPr/>
        </p:nvSpPr>
        <p:spPr>
          <a:xfrm>
            <a:off x="246572" y="141079"/>
            <a:ext cx="11434439" cy="584775"/>
          </a:xfrm>
          <a:prstGeom prst="rect">
            <a:avLst/>
          </a:prstGeom>
          <a:noFill/>
        </p:spPr>
        <p:txBody>
          <a:bodyPr wrap="square">
            <a:spAutoFit/>
          </a:bodyPr>
          <a:lstStyle/>
          <a:p>
            <a:r>
              <a:rPr lang="en-CA" sz="3200" dirty="0">
                <a:solidFill>
                  <a:schemeClr val="bg1"/>
                </a:solidFill>
              </a:rPr>
              <a:t> WORKING WITH PEOPLE EXPERIENCING SUICIDAL THOUGHTS</a:t>
            </a:r>
          </a:p>
        </p:txBody>
      </p:sp>
      <p:pic>
        <p:nvPicPr>
          <p:cNvPr id="7" name="Picture 6" descr="A diagram of a suicide warning&#10;&#10;Description automatically generated">
            <a:extLst>
              <a:ext uri="{FF2B5EF4-FFF2-40B4-BE49-F238E27FC236}">
                <a16:creationId xmlns:a16="http://schemas.microsoft.com/office/drawing/2014/main" id="{66769D86-16C3-22F9-1D0C-F7D6DBA596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572" y="945623"/>
            <a:ext cx="5414651" cy="5478910"/>
          </a:xfrm>
          <a:prstGeom prst="rect">
            <a:avLst/>
          </a:prstGeom>
        </p:spPr>
      </p:pic>
      <p:sp>
        <p:nvSpPr>
          <p:cNvPr id="2" name="Slide Number Placeholder 1">
            <a:extLst>
              <a:ext uri="{FF2B5EF4-FFF2-40B4-BE49-F238E27FC236}">
                <a16:creationId xmlns:a16="http://schemas.microsoft.com/office/drawing/2014/main" id="{3FE1CCFB-58FC-6CB9-3D39-90558316F8E8}"/>
              </a:ext>
            </a:extLst>
          </p:cNvPr>
          <p:cNvSpPr>
            <a:spLocks noGrp="1"/>
          </p:cNvSpPr>
          <p:nvPr>
            <p:ph type="sldNum" sz="quarter" idx="12"/>
          </p:nvPr>
        </p:nvSpPr>
        <p:spPr/>
        <p:txBody>
          <a:bodyPr/>
          <a:lstStyle/>
          <a:p>
            <a:fld id="{9E20A575-D5C3-4C6C-AFF7-D4C69312CDA0}" type="slidenum">
              <a:rPr lang="en-CA" smtClean="0"/>
              <a:t>110</a:t>
            </a:fld>
            <a:endParaRPr lang="en-CA"/>
          </a:p>
        </p:txBody>
      </p:sp>
    </p:spTree>
    <p:extLst>
      <p:ext uri="{BB962C8B-B14F-4D97-AF65-F5344CB8AC3E}">
        <p14:creationId xmlns:p14="http://schemas.microsoft.com/office/powerpoint/2010/main" val="149956848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C2600-128B-4071-A874-AA18FCBD82F0}"/>
              </a:ext>
            </a:extLst>
          </p:cNvPr>
          <p:cNvSpPr>
            <a:spLocks noGrp="1"/>
          </p:cNvSpPr>
          <p:nvPr>
            <p:ph type="title" idx="4294967295"/>
          </p:nvPr>
        </p:nvSpPr>
        <p:spPr>
          <a:xfrm>
            <a:off x="-70883" y="664055"/>
            <a:ext cx="4846638" cy="749300"/>
          </a:xfrm>
        </p:spPr>
        <p:txBody>
          <a:bodyPr>
            <a:normAutofit fontScale="90000"/>
          </a:bodyPr>
          <a:lstStyle/>
          <a:p>
            <a:pPr algn="ctr">
              <a:lnSpc>
                <a:spcPct val="90000"/>
              </a:lnSpc>
            </a:pPr>
            <a:r>
              <a:rPr lang="en-CA" sz="3300" dirty="0">
                <a:solidFill>
                  <a:schemeClr val="bg1"/>
                </a:solidFill>
              </a:rPr>
              <a:t>Resorting to  professional help</a:t>
            </a:r>
          </a:p>
        </p:txBody>
      </p:sp>
      <p:sp>
        <p:nvSpPr>
          <p:cNvPr id="8" name="Content Placeholder 7">
            <a:extLst>
              <a:ext uri="{FF2B5EF4-FFF2-40B4-BE49-F238E27FC236}">
                <a16:creationId xmlns:a16="http://schemas.microsoft.com/office/drawing/2014/main" id="{D643F1AE-C445-4245-94CA-59314D74295E}"/>
              </a:ext>
            </a:extLst>
          </p:cNvPr>
          <p:cNvSpPr>
            <a:spLocks noGrp="1"/>
          </p:cNvSpPr>
          <p:nvPr>
            <p:ph idx="4294967295"/>
          </p:nvPr>
        </p:nvSpPr>
        <p:spPr>
          <a:xfrm>
            <a:off x="4424363" y="538162"/>
            <a:ext cx="7767637" cy="6319838"/>
          </a:xfrm>
        </p:spPr>
        <p:txBody>
          <a:bodyPr>
            <a:normAutofit fontScale="92500" lnSpcReduction="20000"/>
          </a:bodyPr>
          <a:lstStyle/>
          <a:p>
            <a:r>
              <a:rPr lang="en-CA" sz="2000" dirty="0">
                <a:latin typeface="Arial" panose="020B0604020202020204" pitchFamily="34" charset="0"/>
                <a:cs typeface="Arial" panose="020B0604020202020204" pitchFamily="34" charset="0"/>
              </a:rPr>
              <a:t>To improve your chances of accessing appropriate and helpful professional resources, consider the following:</a:t>
            </a:r>
          </a:p>
          <a:p>
            <a:r>
              <a:rPr lang="en-CA" sz="2000" dirty="0">
                <a:latin typeface="Arial" panose="020B0604020202020204" pitchFamily="34" charset="0"/>
                <a:cs typeface="Arial" panose="020B0604020202020204" pitchFamily="34" charset="0"/>
              </a:rPr>
              <a:t>1. Get to know the crisis resources available in your area. It may be easier to get the help you need from someone you already know and trust.</a:t>
            </a:r>
          </a:p>
          <a:p>
            <a:r>
              <a:rPr lang="en-CA" sz="2000" dirty="0">
                <a:latin typeface="Arial" panose="020B0604020202020204" pitchFamily="34" charset="0"/>
                <a:cs typeface="Arial" panose="020B0604020202020204" pitchFamily="34" charset="0"/>
              </a:rPr>
              <a:t>2. Have a crisis plan ready. The last part of the crisis plan considers how to access professional help</a:t>
            </a:r>
          </a:p>
          <a:p>
            <a:r>
              <a:rPr lang="en-CA" sz="2000" dirty="0">
                <a:latin typeface="Arial" panose="020B0604020202020204" pitchFamily="34" charset="0"/>
                <a:cs typeface="Arial" panose="020B0604020202020204" pitchFamily="34" charset="0"/>
              </a:rPr>
              <a:t>3. When possible, share the crisis plan with the professionals you are seeking help from, if possible before the crisis, if not during the crisis.</a:t>
            </a:r>
          </a:p>
          <a:p>
            <a:r>
              <a:rPr lang="en-CA" sz="2000" dirty="0">
                <a:latin typeface="Arial" panose="020B0604020202020204" pitchFamily="34" charset="0"/>
                <a:cs typeface="Arial" panose="020B0604020202020204" pitchFamily="34" charset="0"/>
              </a:rPr>
              <a:t>4. Work out beforehand what help you need from professionals by specifying it in your crisis plan</a:t>
            </a:r>
          </a:p>
          <a:p>
            <a:r>
              <a:rPr lang="en-CA" sz="2000" dirty="0">
                <a:latin typeface="Arial" panose="020B0604020202020204" pitchFamily="34" charset="0"/>
                <a:cs typeface="Arial" panose="020B0604020202020204" pitchFamily="34" charset="0"/>
              </a:rPr>
              <a:t>5. Use assertiveness scripts to ask for specific forms of help (these scripts will be covered in the interpersonal effectiveness module)</a:t>
            </a:r>
          </a:p>
          <a:p>
            <a:r>
              <a:rPr lang="en-CA" sz="2000" dirty="0">
                <a:latin typeface="Arial" panose="020B0604020202020204" pitchFamily="34" charset="0"/>
                <a:cs typeface="Arial" panose="020B0604020202020204" pitchFamily="34" charset="0"/>
              </a:rPr>
              <a:t>6. Ask if the hospital or professional you work with uses hospitalization contracts ?</a:t>
            </a:r>
          </a:p>
          <a:p>
            <a:r>
              <a:rPr lang="en-CA" sz="2000" dirty="0">
                <a:latin typeface="Arial" panose="020B0604020202020204" pitchFamily="34" charset="0"/>
                <a:cs typeface="Arial" panose="020B0604020202020204" pitchFamily="34" charset="0"/>
              </a:rPr>
              <a:t>7. Use the edit, splice, and paste technique to work with a past crisis in which you accessed professional help to rehearse more effective approaches in case they are needed in the future. </a:t>
            </a:r>
          </a:p>
          <a:p>
            <a:r>
              <a:rPr lang="en-CA" sz="2000" dirty="0">
                <a:latin typeface="Arial" panose="020B0604020202020204" pitchFamily="34" charset="0"/>
                <a:cs typeface="Arial" panose="020B0604020202020204" pitchFamily="34" charset="0"/>
              </a:rPr>
              <a:t>Keep in mind that while all mental health professionals would ideally be understanding, sometimes we can also be judgemental. </a:t>
            </a:r>
          </a:p>
        </p:txBody>
      </p:sp>
      <p:pic>
        <p:nvPicPr>
          <p:cNvPr id="7" name="Content Placeholder 6" descr="A picture containing text, building, outdoor&#10;&#10;Description automatically generated">
            <a:extLst>
              <a:ext uri="{FF2B5EF4-FFF2-40B4-BE49-F238E27FC236}">
                <a16:creationId xmlns:a16="http://schemas.microsoft.com/office/drawing/2014/main" id="{ED6B76D9-792E-49D6-931B-4F6BF491A625}"/>
              </a:ext>
            </a:extLst>
          </p:cNvPr>
          <p:cNvPicPr>
            <a:picLocks noChangeAspect="1"/>
          </p:cNvPicPr>
          <p:nvPr/>
        </p:nvPicPr>
        <p:blipFill rotWithShape="1">
          <a:blip r:embed="rId2"/>
          <a:srcRect r="22633" b="1"/>
          <a:stretch/>
        </p:blipFill>
        <p:spPr>
          <a:xfrm>
            <a:off x="408823" y="1793178"/>
            <a:ext cx="3744452" cy="4544961"/>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3" name="Slide Number Placeholder 2">
            <a:extLst>
              <a:ext uri="{FF2B5EF4-FFF2-40B4-BE49-F238E27FC236}">
                <a16:creationId xmlns:a16="http://schemas.microsoft.com/office/drawing/2014/main" id="{5754FD5A-E4A2-66A1-887A-0D335D199BEF}"/>
              </a:ext>
            </a:extLst>
          </p:cNvPr>
          <p:cNvSpPr>
            <a:spLocks noGrp="1"/>
          </p:cNvSpPr>
          <p:nvPr>
            <p:ph type="sldNum" sz="quarter" idx="12"/>
          </p:nvPr>
        </p:nvSpPr>
        <p:spPr/>
        <p:txBody>
          <a:bodyPr/>
          <a:lstStyle/>
          <a:p>
            <a:fld id="{9E20A575-D5C3-4C6C-AFF7-D4C69312CDA0}" type="slidenum">
              <a:rPr lang="en-CA" smtClean="0"/>
              <a:t>111</a:t>
            </a:fld>
            <a:endParaRPr lang="en-CA"/>
          </a:p>
        </p:txBody>
      </p:sp>
    </p:spTree>
    <p:extLst>
      <p:ext uri="{BB962C8B-B14F-4D97-AF65-F5344CB8AC3E}">
        <p14:creationId xmlns:p14="http://schemas.microsoft.com/office/powerpoint/2010/main" val="2316213921"/>
      </p:ext>
    </p:extLst>
  </p:cSld>
  <p:clrMapOvr>
    <a:masterClrMapping/>
  </p:clrMapOvr>
  <mc:AlternateContent xmlns:mc="http://schemas.openxmlformats.org/markup-compatibility/2006" xmlns:p14="http://schemas.microsoft.com/office/powerpoint/2010/main">
    <mc:Choice Requires="p14">
      <p:transition spd="slow" p14:dur="2000" advTm="128617"/>
    </mc:Choice>
    <mc:Fallback xmlns="">
      <p:transition spd="slow" advTm="1286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 writing on a transparent board&#10;&#10;Description automatically generated">
            <a:extLst>
              <a:ext uri="{FF2B5EF4-FFF2-40B4-BE49-F238E27FC236}">
                <a16:creationId xmlns:a16="http://schemas.microsoft.com/office/drawing/2014/main" id="{946CFF58-B19A-A49D-526F-644D248B9782}"/>
              </a:ext>
            </a:extLst>
          </p:cNvPr>
          <p:cNvPicPr>
            <a:picLocks noChangeAspect="1"/>
          </p:cNvPicPr>
          <p:nvPr/>
        </p:nvPicPr>
        <p:blipFill>
          <a:blip r:embed="rId2">
            <a:extLst>
              <a:ext uri="{28A0092B-C50C-407E-A947-70E740481C1C}">
                <a14:useLocalDpi xmlns:a14="http://schemas.microsoft.com/office/drawing/2010/main" val="0"/>
              </a:ext>
            </a:extLst>
          </a:blip>
          <a:srcRect t="18849" b="8803"/>
          <a:stretch/>
        </p:blipFill>
        <p:spPr>
          <a:xfrm>
            <a:off x="1039925" y="326570"/>
            <a:ext cx="5338557" cy="6204857"/>
          </a:xfrm>
          <a:prstGeom prst="rect">
            <a:avLst/>
          </a:prstGeom>
        </p:spPr>
      </p:pic>
      <p:pic>
        <p:nvPicPr>
          <p:cNvPr id="2" name="Picture 1" descr="A person with big eyes&#10;&#10;Description automatically generated">
            <a:extLst>
              <a:ext uri="{FF2B5EF4-FFF2-40B4-BE49-F238E27FC236}">
                <a16:creationId xmlns:a16="http://schemas.microsoft.com/office/drawing/2014/main" id="{78215A4E-8932-FF48-3622-38D5A5293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8517" y="969875"/>
            <a:ext cx="3526419" cy="4918245"/>
          </a:xfrm>
          <a:prstGeom prst="rect">
            <a:avLst/>
          </a:prstGeom>
        </p:spPr>
      </p:pic>
      <p:sp>
        <p:nvSpPr>
          <p:cNvPr id="4" name="Slide Number Placeholder 3">
            <a:extLst>
              <a:ext uri="{FF2B5EF4-FFF2-40B4-BE49-F238E27FC236}">
                <a16:creationId xmlns:a16="http://schemas.microsoft.com/office/drawing/2014/main" id="{A285ACE9-0174-3A6A-94D5-4D32E5DC7E85}"/>
              </a:ext>
            </a:extLst>
          </p:cNvPr>
          <p:cNvSpPr>
            <a:spLocks noGrp="1"/>
          </p:cNvSpPr>
          <p:nvPr>
            <p:ph type="sldNum" sz="quarter" idx="12"/>
          </p:nvPr>
        </p:nvSpPr>
        <p:spPr/>
        <p:txBody>
          <a:bodyPr/>
          <a:lstStyle/>
          <a:p>
            <a:fld id="{9E20A575-D5C3-4C6C-AFF7-D4C69312CDA0}" type="slidenum">
              <a:rPr lang="en-CA" smtClean="0"/>
              <a:t>112</a:t>
            </a:fld>
            <a:endParaRPr lang="en-CA"/>
          </a:p>
        </p:txBody>
      </p:sp>
    </p:spTree>
    <p:extLst>
      <p:ext uri="{BB962C8B-B14F-4D97-AF65-F5344CB8AC3E}">
        <p14:creationId xmlns:p14="http://schemas.microsoft.com/office/powerpoint/2010/main" val="225205887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laying football&#10;&#10;Description automatically generated">
            <a:extLst>
              <a:ext uri="{FF2B5EF4-FFF2-40B4-BE49-F238E27FC236}">
                <a16:creationId xmlns:a16="http://schemas.microsoft.com/office/drawing/2014/main" id="{6433172B-91A3-4D99-5619-42D78462C7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959" y="936783"/>
            <a:ext cx="10404366" cy="5573486"/>
          </a:xfrm>
          <a:prstGeom prst="rect">
            <a:avLst/>
          </a:prstGeom>
        </p:spPr>
      </p:pic>
      <p:sp>
        <p:nvSpPr>
          <p:cNvPr id="5" name="TextBox 4">
            <a:extLst>
              <a:ext uri="{FF2B5EF4-FFF2-40B4-BE49-F238E27FC236}">
                <a16:creationId xmlns:a16="http://schemas.microsoft.com/office/drawing/2014/main" id="{E7E17ACC-CFDA-D6C4-2B1A-A3E41616DA04}"/>
              </a:ext>
            </a:extLst>
          </p:cNvPr>
          <p:cNvSpPr txBox="1"/>
          <p:nvPr/>
        </p:nvSpPr>
        <p:spPr>
          <a:xfrm>
            <a:off x="1306352" y="100684"/>
            <a:ext cx="11202257" cy="707886"/>
          </a:xfrm>
          <a:prstGeom prst="rect">
            <a:avLst/>
          </a:prstGeom>
          <a:noFill/>
        </p:spPr>
        <p:txBody>
          <a:bodyPr wrap="square">
            <a:spAutoFit/>
          </a:bodyPr>
          <a:lstStyle/>
          <a:p>
            <a:r>
              <a:rPr lang="en-US" sz="4000" dirty="0"/>
              <a:t> </a:t>
            </a:r>
            <a:r>
              <a:rPr lang="en-US" sz="3200" dirty="0">
                <a:solidFill>
                  <a:schemeClr val="bg1"/>
                </a:solidFill>
              </a:rPr>
              <a:t>PRACTICE USING SKILLS TOOLS AND STRATEGIES </a:t>
            </a:r>
            <a:endParaRPr lang="en-CA" sz="3200" dirty="0">
              <a:solidFill>
                <a:schemeClr val="bg1"/>
              </a:solidFill>
            </a:endParaRPr>
          </a:p>
        </p:txBody>
      </p:sp>
      <p:sp>
        <p:nvSpPr>
          <p:cNvPr id="2" name="Slide Number Placeholder 1">
            <a:extLst>
              <a:ext uri="{FF2B5EF4-FFF2-40B4-BE49-F238E27FC236}">
                <a16:creationId xmlns:a16="http://schemas.microsoft.com/office/drawing/2014/main" id="{3DA276F1-61AF-C563-3AAC-0B787B976629}"/>
              </a:ext>
            </a:extLst>
          </p:cNvPr>
          <p:cNvSpPr>
            <a:spLocks noGrp="1"/>
          </p:cNvSpPr>
          <p:nvPr>
            <p:ph type="sldNum" sz="quarter" idx="12"/>
          </p:nvPr>
        </p:nvSpPr>
        <p:spPr/>
        <p:txBody>
          <a:bodyPr/>
          <a:lstStyle/>
          <a:p>
            <a:fld id="{9E20A575-D5C3-4C6C-AFF7-D4C69312CDA0}" type="slidenum">
              <a:rPr lang="en-CA" smtClean="0"/>
              <a:t>113</a:t>
            </a:fld>
            <a:endParaRPr lang="en-CA"/>
          </a:p>
        </p:txBody>
      </p:sp>
    </p:spTree>
    <p:extLst>
      <p:ext uri="{BB962C8B-B14F-4D97-AF65-F5344CB8AC3E}">
        <p14:creationId xmlns:p14="http://schemas.microsoft.com/office/powerpoint/2010/main" val="156320348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IMG_3578[2210]">
            <a:extLst>
              <a:ext uri="{FF2B5EF4-FFF2-40B4-BE49-F238E27FC236}">
                <a16:creationId xmlns:a16="http://schemas.microsoft.com/office/drawing/2014/main" id="{0EE001AB-69E8-4A53-83C4-D608B803A5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67000" y="-2666998"/>
            <a:ext cx="6858001" cy="1219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3A9405AF-80EC-5622-7AF0-C52A965EAE1C}"/>
              </a:ext>
            </a:extLst>
          </p:cNvPr>
          <p:cNvSpPr>
            <a:spLocks noGrp="1"/>
          </p:cNvSpPr>
          <p:nvPr>
            <p:ph type="sldNum" sz="quarter" idx="12"/>
          </p:nvPr>
        </p:nvSpPr>
        <p:spPr/>
        <p:txBody>
          <a:bodyPr/>
          <a:lstStyle/>
          <a:p>
            <a:fld id="{9E20A575-D5C3-4C6C-AFF7-D4C69312CDA0}" type="slidenum">
              <a:rPr lang="en-CA" smtClean="0"/>
              <a:t>114</a:t>
            </a:fld>
            <a:endParaRPr lang="en-CA"/>
          </a:p>
        </p:txBody>
      </p:sp>
    </p:spTree>
    <p:extLst>
      <p:ext uri="{BB962C8B-B14F-4D97-AF65-F5344CB8AC3E}">
        <p14:creationId xmlns:p14="http://schemas.microsoft.com/office/powerpoint/2010/main" val="611839016"/>
      </p:ext>
    </p:extLst>
  </p:cSld>
  <p:clrMapOvr>
    <a:masterClrMapping/>
  </p:clrMapOvr>
  <mc:AlternateContent xmlns:mc="http://schemas.openxmlformats.org/markup-compatibility/2006" xmlns:p14="http://schemas.microsoft.com/office/powerpoint/2010/main">
    <mc:Choice Requires="p14">
      <p:transition spd="med" p14:dur="700" advTm="88501">
        <p:fade/>
      </p:transition>
    </mc:Choice>
    <mc:Fallback xmlns="">
      <p:transition spd="med" advTm="88501">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IMG_3579[2211]">
            <a:extLst>
              <a:ext uri="{FF2B5EF4-FFF2-40B4-BE49-F238E27FC236}">
                <a16:creationId xmlns:a16="http://schemas.microsoft.com/office/drawing/2014/main" id="{61730733-BFA6-4F17-B450-2B610EB0C7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772105" y="-2772103"/>
            <a:ext cx="6858000" cy="12402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3BF296AE-B64B-D946-E6AD-45613F27F36E}"/>
              </a:ext>
            </a:extLst>
          </p:cNvPr>
          <p:cNvSpPr>
            <a:spLocks noGrp="1"/>
          </p:cNvSpPr>
          <p:nvPr>
            <p:ph type="sldNum" sz="quarter" idx="12"/>
          </p:nvPr>
        </p:nvSpPr>
        <p:spPr/>
        <p:txBody>
          <a:bodyPr/>
          <a:lstStyle/>
          <a:p>
            <a:fld id="{9E20A575-D5C3-4C6C-AFF7-D4C69312CDA0}" type="slidenum">
              <a:rPr lang="en-CA" smtClean="0"/>
              <a:t>115</a:t>
            </a:fld>
            <a:endParaRPr lang="en-CA"/>
          </a:p>
        </p:txBody>
      </p:sp>
    </p:spTree>
    <p:extLst>
      <p:ext uri="{BB962C8B-B14F-4D97-AF65-F5344CB8AC3E}">
        <p14:creationId xmlns:p14="http://schemas.microsoft.com/office/powerpoint/2010/main" val="184533609"/>
      </p:ext>
    </p:extLst>
  </p:cSld>
  <p:clrMapOvr>
    <a:masterClrMapping/>
  </p:clrMapOvr>
  <mc:AlternateContent xmlns:mc="http://schemas.openxmlformats.org/markup-compatibility/2006" xmlns:p14="http://schemas.microsoft.com/office/powerpoint/2010/main">
    <mc:Choice Requires="p14">
      <p:transition spd="med" p14:dur="700" advTm="240220">
        <p:fade/>
      </p:transition>
    </mc:Choice>
    <mc:Fallback xmlns="">
      <p:transition spd="med" advTm="240220">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round a table&#10;&#10;Description automatically generated">
            <a:extLst>
              <a:ext uri="{FF2B5EF4-FFF2-40B4-BE49-F238E27FC236}">
                <a16:creationId xmlns:a16="http://schemas.microsoft.com/office/drawing/2014/main" id="{2D2622D6-884A-B34C-7D8B-CD18E0B7C6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486" y="196770"/>
            <a:ext cx="11583028" cy="6539696"/>
          </a:xfrm>
          <a:prstGeom prst="rect">
            <a:avLst/>
          </a:prstGeom>
        </p:spPr>
      </p:pic>
      <p:sp>
        <p:nvSpPr>
          <p:cNvPr id="4" name="TextBox 3">
            <a:extLst>
              <a:ext uri="{FF2B5EF4-FFF2-40B4-BE49-F238E27FC236}">
                <a16:creationId xmlns:a16="http://schemas.microsoft.com/office/drawing/2014/main" id="{165D92E6-FC74-5DFD-37A6-021B26741E86}"/>
              </a:ext>
            </a:extLst>
          </p:cNvPr>
          <p:cNvSpPr txBox="1"/>
          <p:nvPr/>
        </p:nvSpPr>
        <p:spPr>
          <a:xfrm>
            <a:off x="8867173" y="312515"/>
            <a:ext cx="2908138" cy="954107"/>
          </a:xfrm>
          <a:prstGeom prst="rect">
            <a:avLst/>
          </a:prstGeom>
          <a:noFill/>
        </p:spPr>
        <p:txBody>
          <a:bodyPr wrap="square">
            <a:spAutoFit/>
          </a:bodyPr>
          <a:lstStyle/>
          <a:p>
            <a:pPr algn="ctr"/>
            <a:r>
              <a:rPr lang="en-CA" sz="2800" dirty="0">
                <a:solidFill>
                  <a:schemeClr val="bg1"/>
                </a:solidFill>
              </a:rPr>
              <a:t>OPEN DISCUSSION</a:t>
            </a:r>
          </a:p>
        </p:txBody>
      </p:sp>
      <p:sp>
        <p:nvSpPr>
          <p:cNvPr id="2" name="Slide Number Placeholder 1">
            <a:extLst>
              <a:ext uri="{FF2B5EF4-FFF2-40B4-BE49-F238E27FC236}">
                <a16:creationId xmlns:a16="http://schemas.microsoft.com/office/drawing/2014/main" id="{733770CA-F1F8-D599-9C77-A102BDA7CCCB}"/>
              </a:ext>
            </a:extLst>
          </p:cNvPr>
          <p:cNvSpPr>
            <a:spLocks noGrp="1"/>
          </p:cNvSpPr>
          <p:nvPr>
            <p:ph type="sldNum" sz="quarter" idx="12"/>
          </p:nvPr>
        </p:nvSpPr>
        <p:spPr/>
        <p:txBody>
          <a:bodyPr/>
          <a:lstStyle/>
          <a:p>
            <a:fld id="{9E20A575-D5C3-4C6C-AFF7-D4C69312CDA0}" type="slidenum">
              <a:rPr lang="en-CA" smtClean="0"/>
              <a:t>116</a:t>
            </a:fld>
            <a:endParaRPr lang="en-CA"/>
          </a:p>
        </p:txBody>
      </p:sp>
    </p:spTree>
    <p:extLst>
      <p:ext uri="{BB962C8B-B14F-4D97-AF65-F5344CB8AC3E}">
        <p14:creationId xmlns:p14="http://schemas.microsoft.com/office/powerpoint/2010/main" val="153443909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EB61EA0-0ADF-432B-B72B-B8EA77F600E4}"/>
              </a:ext>
            </a:extLst>
          </p:cNvPr>
          <p:cNvSpPr>
            <a:spLocks noGrp="1"/>
          </p:cNvSpPr>
          <p:nvPr>
            <p:ph type="title" idx="4294967295"/>
          </p:nvPr>
        </p:nvSpPr>
        <p:spPr>
          <a:xfrm>
            <a:off x="0" y="157316"/>
            <a:ext cx="2546555" cy="3580183"/>
          </a:xfrm>
        </p:spPr>
        <p:txBody>
          <a:bodyPr>
            <a:normAutofit/>
          </a:bodyPr>
          <a:lstStyle/>
          <a:p>
            <a:pPr algn="ctr"/>
            <a:r>
              <a:rPr lang="en-CA" sz="5400" dirty="0"/>
              <a:t>Ann’s crisis</a:t>
            </a:r>
            <a:br>
              <a:rPr lang="en-CA" sz="5400" dirty="0"/>
            </a:br>
            <a:r>
              <a:rPr lang="en-CA" sz="5400" dirty="0"/>
              <a:t>plan</a:t>
            </a:r>
          </a:p>
        </p:txBody>
      </p:sp>
      <p:pic>
        <p:nvPicPr>
          <p:cNvPr id="7" name="Picture 6" descr="A picture containing person, person&#10;&#10;Description automatically generated">
            <a:extLst>
              <a:ext uri="{FF2B5EF4-FFF2-40B4-BE49-F238E27FC236}">
                <a16:creationId xmlns:a16="http://schemas.microsoft.com/office/drawing/2014/main" id="{190277BC-56CA-41B6-96F0-BC26BD476561}"/>
              </a:ext>
            </a:extLst>
          </p:cNvPr>
          <p:cNvPicPr>
            <a:picLocks noChangeAspect="1"/>
          </p:cNvPicPr>
          <p:nvPr/>
        </p:nvPicPr>
        <p:blipFill>
          <a:blip r:embed="rId3"/>
          <a:stretch>
            <a:fillRect/>
          </a:stretch>
        </p:blipFill>
        <p:spPr>
          <a:xfrm>
            <a:off x="1041992" y="859311"/>
            <a:ext cx="9626009" cy="5890436"/>
          </a:xfrm>
          <a:prstGeom prst="rect">
            <a:avLst/>
          </a:prstGeom>
        </p:spPr>
      </p:pic>
      <p:sp>
        <p:nvSpPr>
          <p:cNvPr id="3" name="TextBox 2">
            <a:extLst>
              <a:ext uri="{FF2B5EF4-FFF2-40B4-BE49-F238E27FC236}">
                <a16:creationId xmlns:a16="http://schemas.microsoft.com/office/drawing/2014/main" id="{A2CBE794-122F-3939-067B-99805CEDF24E}"/>
              </a:ext>
            </a:extLst>
          </p:cNvPr>
          <p:cNvSpPr txBox="1"/>
          <p:nvPr/>
        </p:nvSpPr>
        <p:spPr>
          <a:xfrm>
            <a:off x="1424764" y="157316"/>
            <a:ext cx="10086752" cy="584775"/>
          </a:xfrm>
          <a:prstGeom prst="rect">
            <a:avLst/>
          </a:prstGeom>
          <a:noFill/>
        </p:spPr>
        <p:txBody>
          <a:bodyPr wrap="square">
            <a:spAutoFit/>
          </a:bodyPr>
          <a:lstStyle/>
          <a:p>
            <a:r>
              <a:rPr lang="en-CA" sz="3200" dirty="0"/>
              <a:t> </a:t>
            </a:r>
            <a:r>
              <a:rPr lang="en-CA" sz="3200" dirty="0">
                <a:solidFill>
                  <a:schemeClr val="bg1"/>
                </a:solidFill>
              </a:rPr>
              <a:t>ANN’S CRISIS PLAN     </a:t>
            </a:r>
            <a:r>
              <a:rPr lang="en-CA" sz="2000" dirty="0">
                <a:solidFill>
                  <a:schemeClr val="bg1"/>
                </a:solidFill>
              </a:rPr>
              <a:t>Pages 69-73 of the simple manual</a:t>
            </a:r>
          </a:p>
        </p:txBody>
      </p:sp>
      <p:sp>
        <p:nvSpPr>
          <p:cNvPr id="2" name="Slide Number Placeholder 1">
            <a:extLst>
              <a:ext uri="{FF2B5EF4-FFF2-40B4-BE49-F238E27FC236}">
                <a16:creationId xmlns:a16="http://schemas.microsoft.com/office/drawing/2014/main" id="{87F37530-750B-E6B4-B019-7C5EA95ABE6D}"/>
              </a:ext>
            </a:extLst>
          </p:cNvPr>
          <p:cNvSpPr>
            <a:spLocks noGrp="1"/>
          </p:cNvSpPr>
          <p:nvPr>
            <p:ph type="sldNum" sz="quarter" idx="12"/>
          </p:nvPr>
        </p:nvSpPr>
        <p:spPr/>
        <p:txBody>
          <a:bodyPr/>
          <a:lstStyle/>
          <a:p>
            <a:fld id="{9E20A575-D5C3-4C6C-AFF7-D4C69312CDA0}" type="slidenum">
              <a:rPr lang="en-CA" smtClean="0"/>
              <a:t>117</a:t>
            </a:fld>
            <a:endParaRPr lang="en-CA"/>
          </a:p>
        </p:txBody>
      </p:sp>
    </p:spTree>
    <p:extLst>
      <p:ext uri="{BB962C8B-B14F-4D97-AF65-F5344CB8AC3E}">
        <p14:creationId xmlns:p14="http://schemas.microsoft.com/office/powerpoint/2010/main" val="1331825823"/>
      </p:ext>
    </p:extLst>
  </p:cSld>
  <p:clrMapOvr>
    <a:masterClrMapping/>
  </p:clrMapOvr>
  <mc:AlternateContent xmlns:mc="http://schemas.openxmlformats.org/markup-compatibility/2006" xmlns:p14="http://schemas.microsoft.com/office/powerpoint/2010/main">
    <mc:Choice Requires="p14">
      <p:transition spd="slow" p14:dur="2000" advTm="194878"/>
    </mc:Choice>
    <mc:Fallback xmlns="">
      <p:transition spd="slow" advTm="194878"/>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EBFC42-D942-7ACE-9270-3E54BAD36FB4}"/>
              </a:ext>
            </a:extLst>
          </p:cNvPr>
          <p:cNvSpPr txBox="1"/>
          <p:nvPr/>
        </p:nvSpPr>
        <p:spPr>
          <a:xfrm>
            <a:off x="1164566" y="1855481"/>
            <a:ext cx="10075653" cy="1446550"/>
          </a:xfrm>
          <a:prstGeom prst="rect">
            <a:avLst/>
          </a:prstGeom>
          <a:noFill/>
        </p:spPr>
        <p:txBody>
          <a:bodyPr wrap="square">
            <a:spAutoFit/>
          </a:bodyPr>
          <a:lstStyle/>
          <a:p>
            <a:pPr algn="ctr"/>
            <a:r>
              <a:rPr lang="en-US" sz="4400" b="0" i="0" dirty="0">
                <a:solidFill>
                  <a:schemeClr val="bg1"/>
                </a:solidFill>
                <a:effectLst/>
                <a:latin typeface="Arial" panose="020B0604020202020204" pitchFamily="34" charset="0"/>
              </a:rPr>
              <a:t>CANADA AND ONTARIO’S NATIONAL SUICIDE PREVENTION STRATEGY</a:t>
            </a:r>
            <a:endParaRPr lang="en-CA" sz="4400" dirty="0">
              <a:solidFill>
                <a:schemeClr val="bg1"/>
              </a:solidFill>
            </a:endParaRPr>
          </a:p>
        </p:txBody>
      </p:sp>
      <p:sp>
        <p:nvSpPr>
          <p:cNvPr id="2" name="Slide Number Placeholder 1">
            <a:extLst>
              <a:ext uri="{FF2B5EF4-FFF2-40B4-BE49-F238E27FC236}">
                <a16:creationId xmlns:a16="http://schemas.microsoft.com/office/drawing/2014/main" id="{90A29BC2-B388-29FD-5E59-833EC1BE405E}"/>
              </a:ext>
            </a:extLst>
          </p:cNvPr>
          <p:cNvSpPr>
            <a:spLocks noGrp="1"/>
          </p:cNvSpPr>
          <p:nvPr>
            <p:ph type="sldNum" sz="quarter" idx="12"/>
          </p:nvPr>
        </p:nvSpPr>
        <p:spPr/>
        <p:txBody>
          <a:bodyPr/>
          <a:lstStyle/>
          <a:p>
            <a:fld id="{9E20A575-D5C3-4C6C-AFF7-D4C69312CDA0}" type="slidenum">
              <a:rPr lang="en-CA" smtClean="0"/>
              <a:t>118</a:t>
            </a:fld>
            <a:endParaRPr lang="en-CA"/>
          </a:p>
        </p:txBody>
      </p:sp>
    </p:spTree>
    <p:extLst>
      <p:ext uri="{BB962C8B-B14F-4D97-AF65-F5344CB8AC3E}">
        <p14:creationId xmlns:p14="http://schemas.microsoft.com/office/powerpoint/2010/main" val="305367884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7C64EA-3909-E071-9CF5-65721784F0D5}"/>
              </a:ext>
            </a:extLst>
          </p:cNvPr>
          <p:cNvSpPr txBox="1"/>
          <p:nvPr/>
        </p:nvSpPr>
        <p:spPr>
          <a:xfrm>
            <a:off x="0" y="91401"/>
            <a:ext cx="12192000" cy="6463308"/>
          </a:xfrm>
          <a:prstGeom prst="rect">
            <a:avLst/>
          </a:prstGeom>
          <a:noFill/>
        </p:spPr>
        <p:txBody>
          <a:bodyPr wrap="square">
            <a:spAutoFit/>
          </a:bodyPr>
          <a:lstStyle/>
          <a:p>
            <a:pPr marL="342900" indent="-342900">
              <a:buFont typeface="Arial" panose="020B0604020202020204" pitchFamily="34" charset="0"/>
              <a:buChar char="•"/>
            </a:pPr>
            <a:r>
              <a:rPr lang="en-US" b="0" i="0" dirty="0">
                <a:effectLst/>
                <a:latin typeface="Arial" panose="020B0604020202020204" pitchFamily="34" charset="0"/>
              </a:rPr>
              <a:t>Canada has a national suicide prevention strategy. The Government of Canada launched the Federal Framework for Suicide Prevention in 2016, which outlines a coordinated and collaborative approach to preventing suicide in Canada. This framework aims to raise awareness, reduce stigma, promote mental health and wellness, and provide support for those at risk of suicide. Additionally, each province and territory in Canada also has its own suicide prevention initiatives and programs in place. </a:t>
            </a:r>
          </a:p>
          <a:p>
            <a:pPr marL="342900" indent="-342900">
              <a:buFont typeface="Arial" panose="020B0604020202020204" pitchFamily="34" charset="0"/>
              <a:buChar char="•"/>
            </a:pPr>
            <a:r>
              <a:rPr lang="en-US" b="0" i="0" dirty="0">
                <a:effectLst/>
                <a:latin typeface="Arial" panose="020B0604020202020204" pitchFamily="34" charset="0"/>
              </a:rPr>
              <a:t>The framework is based on four key pillars:</a:t>
            </a:r>
          </a:p>
          <a:p>
            <a:pPr marL="342900" indent="-342900">
              <a:buFont typeface="Arial" panose="020B0604020202020204" pitchFamily="34" charset="0"/>
              <a:buChar char="•"/>
            </a:pPr>
            <a:r>
              <a:rPr lang="en-US" b="0" i="0" dirty="0">
                <a:effectLst/>
                <a:latin typeface="Arial" panose="020B0604020202020204" pitchFamily="34" charset="0"/>
              </a:rPr>
              <a:t>Promoting mental health and wellness: This pillar focuses on promoting positive mental health and well-being for all Canadians, as well as reducing the stigma associated with mental illness and suicide.</a:t>
            </a:r>
            <a:endParaRPr lang="en-US" dirty="0">
              <a:latin typeface="Arial" panose="020B0604020202020204" pitchFamily="34" charset="0"/>
            </a:endParaRPr>
          </a:p>
          <a:p>
            <a:pPr marL="342900" indent="-342900">
              <a:buFont typeface="Arial" panose="020B0604020202020204" pitchFamily="34" charset="0"/>
              <a:buChar char="•"/>
            </a:pPr>
            <a:r>
              <a:rPr lang="en-US" b="0" i="0" dirty="0">
                <a:effectLst/>
                <a:latin typeface="Arial" panose="020B0604020202020204" pitchFamily="34" charset="0"/>
              </a:rPr>
              <a:t>Preventing suicide and self-harm: This pillar aims to prevent suicide and self-harm through early intervention, improved access to mental health services, and targeted interventions for at-risk populations.</a:t>
            </a:r>
          </a:p>
          <a:p>
            <a:pPr marL="342900" indent="-342900">
              <a:buFont typeface="Arial" panose="020B0604020202020204" pitchFamily="34" charset="0"/>
              <a:buChar char="•"/>
            </a:pPr>
            <a:r>
              <a:rPr lang="en-US" b="0" i="0" dirty="0">
                <a:effectLst/>
                <a:latin typeface="Arial" panose="020B0604020202020204" pitchFamily="34" charset="0"/>
              </a:rPr>
              <a:t>Supporting those affected by suicide: This pillar focuses on providing support and resources for individuals and communities affected by suicide, including bereavement support and crisis intervention services.</a:t>
            </a:r>
          </a:p>
          <a:p>
            <a:pPr marL="342900" indent="-342900">
              <a:buFont typeface="Arial" panose="020B0604020202020204" pitchFamily="34" charset="0"/>
              <a:buChar char="•"/>
            </a:pPr>
            <a:r>
              <a:rPr lang="en-US" b="0" i="0" dirty="0">
                <a:effectLst/>
                <a:latin typeface="Arial" panose="020B0604020202020204" pitchFamily="34" charset="0"/>
              </a:rPr>
              <a:t>Improving surveillance and data collection: This pillar aims to improve the collection and analysis of data on suicide and self-harm in Canada in order to better understand the factors contributing to suicide and to inform prevention efforts. </a:t>
            </a:r>
          </a:p>
          <a:p>
            <a:pPr marL="342900" indent="-342900">
              <a:buFont typeface="Arial" panose="020B0604020202020204" pitchFamily="34" charset="0"/>
              <a:buChar char="•"/>
            </a:pPr>
            <a:r>
              <a:rPr lang="en-US" b="0" i="0" dirty="0">
                <a:effectLst/>
                <a:latin typeface="Arial" panose="020B0604020202020204" pitchFamily="34" charset="0"/>
              </a:rPr>
              <a:t>Some concrete initiatives of the Canadian Federal Framework for Suicide Prevention include:</a:t>
            </a:r>
            <a:br>
              <a:rPr lang="en-US" dirty="0"/>
            </a:br>
            <a:r>
              <a:rPr lang="en-US" b="0" i="0" dirty="0">
                <a:effectLst/>
                <a:latin typeface="Arial" panose="020B0604020202020204" pitchFamily="34" charset="0"/>
              </a:rPr>
              <a:t>1. Public awareness campaigns: The framework supports public awareness campaigns to reduce stigma around mental health and suicide, raise awareness about available resources, and promote help-seeking behaviors.</a:t>
            </a:r>
            <a:br>
              <a:rPr lang="en-US" dirty="0"/>
            </a:br>
            <a:r>
              <a:rPr lang="en-US" b="0" i="0" dirty="0">
                <a:effectLst/>
                <a:latin typeface="Arial" panose="020B0604020202020204" pitchFamily="34" charset="0"/>
              </a:rPr>
              <a:t>2. Training programs: The framework includes initiatives to train healthcare professionals, educators, and community members in suicide prevention strategies, risk assessment, and intervention techniques.</a:t>
            </a:r>
            <a:br>
              <a:rPr lang="en-US" dirty="0"/>
            </a:br>
            <a:r>
              <a:rPr lang="en-US" b="0" i="0" dirty="0">
                <a:effectLst/>
                <a:latin typeface="Arial" panose="020B0604020202020204" pitchFamily="34" charset="0"/>
              </a:rPr>
              <a:t>3. Crisis intervention services: The framework supports the development and expansion of crisis intervention services, such as helplines and crisis centers, to provide immediate support to individuals in crisis.</a:t>
            </a:r>
            <a:br>
              <a:rPr lang="en-US" dirty="0"/>
            </a:br>
            <a:endParaRPr lang="en-CA" dirty="0"/>
          </a:p>
        </p:txBody>
      </p:sp>
      <p:sp>
        <p:nvSpPr>
          <p:cNvPr id="2" name="Slide Number Placeholder 1">
            <a:extLst>
              <a:ext uri="{FF2B5EF4-FFF2-40B4-BE49-F238E27FC236}">
                <a16:creationId xmlns:a16="http://schemas.microsoft.com/office/drawing/2014/main" id="{8C43F29D-98E5-726E-1A32-099F11CE08B3}"/>
              </a:ext>
            </a:extLst>
          </p:cNvPr>
          <p:cNvSpPr>
            <a:spLocks noGrp="1"/>
          </p:cNvSpPr>
          <p:nvPr>
            <p:ph type="sldNum" sz="quarter" idx="12"/>
          </p:nvPr>
        </p:nvSpPr>
        <p:spPr/>
        <p:txBody>
          <a:bodyPr/>
          <a:lstStyle/>
          <a:p>
            <a:fld id="{9E20A575-D5C3-4C6C-AFF7-D4C69312CDA0}" type="slidenum">
              <a:rPr lang="en-CA" smtClean="0"/>
              <a:t>119</a:t>
            </a:fld>
            <a:endParaRPr lang="en-CA"/>
          </a:p>
        </p:txBody>
      </p:sp>
    </p:spTree>
    <p:extLst>
      <p:ext uri="{BB962C8B-B14F-4D97-AF65-F5344CB8AC3E}">
        <p14:creationId xmlns:p14="http://schemas.microsoft.com/office/powerpoint/2010/main" val="1337478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ADBB8A-E0BF-A764-25DC-7AB2844A2B85}"/>
              </a:ext>
            </a:extLst>
          </p:cNvPr>
          <p:cNvSpPr txBox="1"/>
          <p:nvPr/>
        </p:nvSpPr>
        <p:spPr>
          <a:xfrm>
            <a:off x="188259" y="195934"/>
            <a:ext cx="12003741" cy="4093428"/>
          </a:xfrm>
          <a:prstGeom prst="rect">
            <a:avLst/>
          </a:prstGeom>
          <a:noFill/>
        </p:spPr>
        <p:txBody>
          <a:bodyPr wrap="square">
            <a:spAutoFit/>
          </a:bodyPr>
          <a:lstStyle/>
          <a:p>
            <a:r>
              <a:rPr lang="en-US" sz="2800" dirty="0"/>
              <a:t>4. I plan to attend the first boing group on Oct. 27 th 1-2:30pm (444 Douro St.2 nd floor) either in person or on zoom. My preference for what the group should focus on…(single choice)</a:t>
            </a:r>
          </a:p>
          <a:p>
            <a:r>
              <a:rPr lang="en-US" sz="2800" dirty="0"/>
              <a:t>a) Crafting a personal dashboard   10%</a:t>
            </a:r>
          </a:p>
          <a:p>
            <a:r>
              <a:rPr lang="en-US" sz="2800" dirty="0"/>
              <a:t>b) Putting together a sensory tool kit   5%</a:t>
            </a:r>
          </a:p>
          <a:p>
            <a:r>
              <a:rPr lang="en-US" sz="2800" dirty="0"/>
              <a:t>c) Preparing a crisis plan   80%</a:t>
            </a:r>
          </a:p>
          <a:p>
            <a:endParaRPr lang="en-US" sz="2800" dirty="0"/>
          </a:p>
          <a:p>
            <a:r>
              <a:rPr lang="en-US" sz="2800" dirty="0"/>
              <a:t>*any of the above 5%</a:t>
            </a:r>
          </a:p>
          <a:p>
            <a:endParaRPr lang="en-US" dirty="0"/>
          </a:p>
          <a:p>
            <a:endParaRPr lang="en-US" dirty="0"/>
          </a:p>
        </p:txBody>
      </p:sp>
      <p:sp>
        <p:nvSpPr>
          <p:cNvPr id="2" name="Slide Number Placeholder 1">
            <a:extLst>
              <a:ext uri="{FF2B5EF4-FFF2-40B4-BE49-F238E27FC236}">
                <a16:creationId xmlns:a16="http://schemas.microsoft.com/office/drawing/2014/main" id="{4A1A2A47-74D6-D2F4-E22D-80650CD665EC}"/>
              </a:ext>
            </a:extLst>
          </p:cNvPr>
          <p:cNvSpPr>
            <a:spLocks noGrp="1"/>
          </p:cNvSpPr>
          <p:nvPr>
            <p:ph type="sldNum" sz="quarter" idx="12"/>
          </p:nvPr>
        </p:nvSpPr>
        <p:spPr/>
        <p:txBody>
          <a:bodyPr/>
          <a:lstStyle/>
          <a:p>
            <a:fld id="{9E20A575-D5C3-4C6C-AFF7-D4C69312CDA0}" type="slidenum">
              <a:rPr lang="en-CA" smtClean="0"/>
              <a:t>12</a:t>
            </a:fld>
            <a:endParaRPr lang="en-CA"/>
          </a:p>
        </p:txBody>
      </p:sp>
    </p:spTree>
    <p:extLst>
      <p:ext uri="{BB962C8B-B14F-4D97-AF65-F5344CB8AC3E}">
        <p14:creationId xmlns:p14="http://schemas.microsoft.com/office/powerpoint/2010/main" val="59348672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428AB3-2E10-3E71-BE11-E1B94CDE850A}"/>
              </a:ext>
            </a:extLst>
          </p:cNvPr>
          <p:cNvSpPr txBox="1"/>
          <p:nvPr/>
        </p:nvSpPr>
        <p:spPr>
          <a:xfrm>
            <a:off x="165340" y="81865"/>
            <a:ext cx="11861320" cy="2862322"/>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Arial" panose="020B0604020202020204" pitchFamily="34" charset="0"/>
              </a:rPr>
              <a:t>4. Research and data collection: The framework includes initiatives to support research on suicide prevention, improve data collection on suicide and self-harm, and use evidence-based practices to inform prevention efforts.</a:t>
            </a:r>
          </a:p>
          <a:p>
            <a:pPr marL="285750" indent="-285750">
              <a:buFont typeface="Arial" panose="020B0604020202020204" pitchFamily="34" charset="0"/>
              <a:buChar char="•"/>
            </a:pPr>
            <a:r>
              <a:rPr lang="en-US" b="0" i="0" dirty="0">
                <a:effectLst/>
                <a:latin typeface="Arial" panose="020B0604020202020204" pitchFamily="34" charset="0"/>
              </a:rPr>
              <a:t>5. Support for at-risk populations: The framework includes targeted initiatives to support at-risk populations, such as Indigenous communities, LGBTQ+ individuals, youth, and veterans, who may face unique challenges related to mental health and suicide.</a:t>
            </a:r>
          </a:p>
          <a:p>
            <a:pPr marL="285750" indent="-285750">
              <a:buFont typeface="Arial" panose="020B0604020202020204" pitchFamily="34" charset="0"/>
              <a:buChar char="•"/>
            </a:pPr>
            <a:r>
              <a:rPr lang="en-US" b="0" i="0" dirty="0">
                <a:effectLst/>
                <a:latin typeface="Arial" panose="020B0604020202020204" pitchFamily="34" charset="0"/>
              </a:rPr>
              <a:t>These initiatives are designed to work together to create a comprehensive and coordinated approach to suicide prevention in Canada, with the goal of reducing the number of suicides and suicide attempts and promoting mental health and well-being for all Canadians</a:t>
            </a:r>
            <a:endParaRPr lang="en-CA" dirty="0"/>
          </a:p>
          <a:p>
            <a:br>
              <a:rPr lang="en-US" dirty="0"/>
            </a:br>
            <a:endParaRPr lang="en-CA" dirty="0"/>
          </a:p>
        </p:txBody>
      </p:sp>
      <p:sp>
        <p:nvSpPr>
          <p:cNvPr id="2" name="Slide Number Placeholder 1">
            <a:extLst>
              <a:ext uri="{FF2B5EF4-FFF2-40B4-BE49-F238E27FC236}">
                <a16:creationId xmlns:a16="http://schemas.microsoft.com/office/drawing/2014/main" id="{D9FCEEA1-5666-464E-A0E4-BFB7B2766163}"/>
              </a:ext>
            </a:extLst>
          </p:cNvPr>
          <p:cNvSpPr>
            <a:spLocks noGrp="1"/>
          </p:cNvSpPr>
          <p:nvPr>
            <p:ph type="sldNum" sz="quarter" idx="12"/>
          </p:nvPr>
        </p:nvSpPr>
        <p:spPr/>
        <p:txBody>
          <a:bodyPr/>
          <a:lstStyle/>
          <a:p>
            <a:fld id="{9E20A575-D5C3-4C6C-AFF7-D4C69312CDA0}" type="slidenum">
              <a:rPr lang="en-CA" smtClean="0"/>
              <a:t>120</a:t>
            </a:fld>
            <a:endParaRPr lang="en-CA"/>
          </a:p>
        </p:txBody>
      </p:sp>
    </p:spTree>
    <p:extLst>
      <p:ext uri="{BB962C8B-B14F-4D97-AF65-F5344CB8AC3E}">
        <p14:creationId xmlns:p14="http://schemas.microsoft.com/office/powerpoint/2010/main" val="325465214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A10C2A-6EA5-51F5-9978-A49A3C12FB53}"/>
              </a:ext>
            </a:extLst>
          </p:cNvPr>
          <p:cNvSpPr txBox="1"/>
          <p:nvPr/>
        </p:nvSpPr>
        <p:spPr>
          <a:xfrm>
            <a:off x="0" y="197346"/>
            <a:ext cx="11956211" cy="6463308"/>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Arial" panose="020B0604020202020204" pitchFamily="34" charset="0"/>
              </a:rPr>
              <a:t>Ontario also has an official suicide prevention strategy. The Ontario government released a comprehensive plan called the Ontario Suicide Prevention Strategy in 2019. This strategy aims to reduce the incidence of suicide in the province by focusing on prevention, intervention, and postvention efforts. The strategy includes initiatives such as increasing access to mental health services, promoting mental health awareness and education, enhancing training for healthcare professionals, and providing support for individuals at risk of suicide. Additionally, the Ontario Suicide Prevention Network works to coordinate and implement suicide prevention efforts across the province. </a:t>
            </a:r>
          </a:p>
          <a:p>
            <a:pPr marL="285750" indent="-285750">
              <a:buFont typeface="Arial" panose="020B0604020202020204" pitchFamily="34" charset="0"/>
              <a:buChar char="•"/>
            </a:pPr>
            <a:r>
              <a:rPr lang="en-US" b="0" i="0" dirty="0">
                <a:effectLst/>
                <a:latin typeface="Arial" panose="020B0604020202020204" pitchFamily="34" charset="0"/>
              </a:rPr>
              <a:t>Some concrete initiatives of the Ontario Suicide Prevention Strategy include:</a:t>
            </a:r>
            <a:br>
              <a:rPr lang="en-US" dirty="0"/>
            </a:br>
            <a:r>
              <a:rPr lang="en-US" b="0" i="0" dirty="0">
                <a:effectLst/>
                <a:latin typeface="Arial" panose="020B0604020202020204" pitchFamily="34" charset="0"/>
              </a:rPr>
              <a:t>1. Increasing access to mental health services: The strategy aims to improve access to mental health services, including crisis intervention, counseling, and support services, for individuals at risk of suicide.</a:t>
            </a:r>
            <a:br>
              <a:rPr lang="en-US" dirty="0"/>
            </a:br>
            <a:r>
              <a:rPr lang="en-US" b="0" i="0" dirty="0">
                <a:effectLst/>
                <a:latin typeface="Arial" panose="020B0604020202020204" pitchFamily="34" charset="0"/>
              </a:rPr>
              <a:t>2. Promoting mental health awareness and education: The strategy includes initiatives to raise awareness about mental health and suicide prevention, reduce stigma, and promote help-seeking behaviors in the community.</a:t>
            </a:r>
            <a:br>
              <a:rPr lang="en-US" dirty="0"/>
            </a:br>
            <a:r>
              <a:rPr lang="en-US" b="0" i="0" dirty="0">
                <a:effectLst/>
                <a:latin typeface="Arial" panose="020B0604020202020204" pitchFamily="34" charset="0"/>
              </a:rPr>
              <a:t>3. Enhancing training for healthcare professionals: The strategy includes training programs for healthcare professionals to improve their skills in suicide risk assessment, intervention, and postvention.</a:t>
            </a:r>
            <a:br>
              <a:rPr lang="en-US" dirty="0"/>
            </a:br>
            <a:r>
              <a:rPr lang="en-US" b="0" i="0" dirty="0">
                <a:effectLst/>
                <a:latin typeface="Arial" panose="020B0604020202020204" pitchFamily="34" charset="0"/>
              </a:rPr>
              <a:t>4. Supporting high-risk populations: The strategy includes targeted initiatives to support high-risk populations, such as Indigenous communities, LGBTQ+ individuals, youth, and seniors, who may face unique challenges related to mental health and suicide.</a:t>
            </a:r>
            <a:br>
              <a:rPr lang="en-US" dirty="0"/>
            </a:br>
            <a:r>
              <a:rPr lang="en-US" b="0" i="0" dirty="0">
                <a:effectLst/>
                <a:latin typeface="Arial" panose="020B0604020202020204" pitchFamily="34" charset="0"/>
              </a:rPr>
              <a:t>5. Implementing postvention efforts: The strategy includes postvention efforts to provide support and resources for individuals and communities affected by suicide, including bereavement support and crisis intervention services.</a:t>
            </a:r>
          </a:p>
          <a:p>
            <a:pPr marL="285750" indent="-285750">
              <a:buFont typeface="Arial" panose="020B0604020202020204" pitchFamily="34" charset="0"/>
              <a:buChar char="•"/>
            </a:pPr>
            <a:r>
              <a:rPr lang="en-US" b="0" i="0" dirty="0">
                <a:effectLst/>
                <a:latin typeface="Arial" panose="020B0604020202020204" pitchFamily="34" charset="0"/>
              </a:rPr>
              <a:t>These initiatives are part of a comprehensive and coordinated approach to suicide prevention in Ontario, with the goal of reducing the incidence of suicide and promoting mental health and well-being across the province.</a:t>
            </a:r>
            <a:endParaRPr lang="en-CA" dirty="0"/>
          </a:p>
          <a:p>
            <a:endParaRPr lang="en-CA" dirty="0"/>
          </a:p>
        </p:txBody>
      </p:sp>
      <p:sp>
        <p:nvSpPr>
          <p:cNvPr id="2" name="Slide Number Placeholder 1">
            <a:extLst>
              <a:ext uri="{FF2B5EF4-FFF2-40B4-BE49-F238E27FC236}">
                <a16:creationId xmlns:a16="http://schemas.microsoft.com/office/drawing/2014/main" id="{8A62B6DD-9B1F-21A2-3D77-AB99A25F05D1}"/>
              </a:ext>
            </a:extLst>
          </p:cNvPr>
          <p:cNvSpPr>
            <a:spLocks noGrp="1"/>
          </p:cNvSpPr>
          <p:nvPr>
            <p:ph type="sldNum" sz="quarter" idx="12"/>
          </p:nvPr>
        </p:nvSpPr>
        <p:spPr/>
        <p:txBody>
          <a:bodyPr/>
          <a:lstStyle/>
          <a:p>
            <a:fld id="{9E20A575-D5C3-4C6C-AFF7-D4C69312CDA0}" type="slidenum">
              <a:rPr lang="en-CA" smtClean="0"/>
              <a:t>121</a:t>
            </a:fld>
            <a:endParaRPr lang="en-CA"/>
          </a:p>
        </p:txBody>
      </p:sp>
    </p:spTree>
    <p:extLst>
      <p:ext uri="{BB962C8B-B14F-4D97-AF65-F5344CB8AC3E}">
        <p14:creationId xmlns:p14="http://schemas.microsoft.com/office/powerpoint/2010/main" val="240700344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BECFFDC-94DB-4DA3-94FE-22FEDDA8FA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7" name="Picture 6">
            <a:extLst>
              <a:ext uri="{FF2B5EF4-FFF2-40B4-BE49-F238E27FC236}">
                <a16:creationId xmlns:a16="http://schemas.microsoft.com/office/drawing/2014/main" id="{388B1954-7338-4763-B989-6C00F7473228}"/>
              </a:ext>
            </a:extLst>
          </p:cNvPr>
          <p:cNvPicPr>
            <a:picLocks noChangeAspect="1"/>
          </p:cNvPicPr>
          <p:nvPr/>
        </p:nvPicPr>
        <p:blipFill rotWithShape="1">
          <a:blip r:embed="rId3"/>
          <a:srcRect t="16045"/>
          <a:stretch/>
        </p:blipFill>
        <p:spPr>
          <a:xfrm>
            <a:off x="20" y="10"/>
            <a:ext cx="12191980" cy="6857990"/>
          </a:xfrm>
          <a:prstGeom prst="rect">
            <a:avLst/>
          </a:prstGeom>
        </p:spPr>
      </p:pic>
      <p:pic>
        <p:nvPicPr>
          <p:cNvPr id="20" name="Picture 19">
            <a:extLst>
              <a:ext uri="{FF2B5EF4-FFF2-40B4-BE49-F238E27FC236}">
                <a16:creationId xmlns:a16="http://schemas.microsoft.com/office/drawing/2014/main" id="{F28C5E77-0080-4457-B42A-3E5420A7C8D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2" name="Rectangle 21">
            <a:extLst>
              <a:ext uri="{FF2B5EF4-FFF2-40B4-BE49-F238E27FC236}">
                <a16:creationId xmlns:a16="http://schemas.microsoft.com/office/drawing/2014/main" id="{DE6F2CF7-0423-4CC7-90FD-1FEBA0CA5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712912" y="2125133"/>
            <a:ext cx="8736013" cy="2607734"/>
          </a:xfrm>
          <a:prstGeom prst="rect">
            <a:avLst/>
          </a:prstGeom>
          <a:solidFill>
            <a:schemeClr val="bg1">
              <a:alpha val="7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solidFill>
                <a:schemeClr val="tx1"/>
              </a:solidFill>
            </a:endParaRPr>
          </a:p>
        </p:txBody>
      </p:sp>
      <p:sp>
        <p:nvSpPr>
          <p:cNvPr id="2" name="Title 1">
            <a:extLst>
              <a:ext uri="{FF2B5EF4-FFF2-40B4-BE49-F238E27FC236}">
                <a16:creationId xmlns:a16="http://schemas.microsoft.com/office/drawing/2014/main" id="{3A39A32E-185A-4968-8537-EA0B9F144359}"/>
              </a:ext>
            </a:extLst>
          </p:cNvPr>
          <p:cNvSpPr>
            <a:spLocks noGrp="1"/>
          </p:cNvSpPr>
          <p:nvPr>
            <p:ph type="title" idx="4294967295"/>
          </p:nvPr>
        </p:nvSpPr>
        <p:spPr>
          <a:xfrm>
            <a:off x="1922991" y="2298700"/>
            <a:ext cx="8347076" cy="1595952"/>
          </a:xfrm>
        </p:spPr>
        <p:txBody>
          <a:bodyPr vert="horz" lIns="91440" tIns="45720" rIns="91440" bIns="45720" rtlCol="0" anchor="b">
            <a:normAutofit/>
          </a:bodyPr>
          <a:lstStyle/>
          <a:p>
            <a:pPr algn="ctr"/>
            <a:r>
              <a:rPr lang="en-US" sz="4800" dirty="0">
                <a:solidFill>
                  <a:schemeClr val="tx1"/>
                </a:solidFill>
              </a:rPr>
              <a:t>See you next session</a:t>
            </a:r>
          </a:p>
        </p:txBody>
      </p:sp>
      <p:sp>
        <p:nvSpPr>
          <p:cNvPr id="3" name="Slide Number Placeholder 2">
            <a:extLst>
              <a:ext uri="{FF2B5EF4-FFF2-40B4-BE49-F238E27FC236}">
                <a16:creationId xmlns:a16="http://schemas.microsoft.com/office/drawing/2014/main" id="{83864451-7D7A-8860-CCAF-8A8E07F1E64D}"/>
              </a:ext>
            </a:extLst>
          </p:cNvPr>
          <p:cNvSpPr>
            <a:spLocks noGrp="1"/>
          </p:cNvSpPr>
          <p:nvPr>
            <p:ph type="sldNum" sz="quarter" idx="12"/>
          </p:nvPr>
        </p:nvSpPr>
        <p:spPr/>
        <p:txBody>
          <a:bodyPr/>
          <a:lstStyle/>
          <a:p>
            <a:fld id="{9E20A575-D5C3-4C6C-AFF7-D4C69312CDA0}" type="slidenum">
              <a:rPr lang="en-CA" smtClean="0"/>
              <a:t>122</a:t>
            </a:fld>
            <a:endParaRPr lang="en-CA"/>
          </a:p>
        </p:txBody>
      </p:sp>
    </p:spTree>
    <p:extLst>
      <p:ext uri="{BB962C8B-B14F-4D97-AF65-F5344CB8AC3E}">
        <p14:creationId xmlns:p14="http://schemas.microsoft.com/office/powerpoint/2010/main" val="283310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mpty red chairs in cinema with popcorn and drinks">
            <a:extLst>
              <a:ext uri="{FF2B5EF4-FFF2-40B4-BE49-F238E27FC236}">
                <a16:creationId xmlns:a16="http://schemas.microsoft.com/office/drawing/2014/main" id="{4A668106-B0A6-3065-C987-94D9030DC744}"/>
              </a:ext>
            </a:extLst>
          </p:cNvPr>
          <p:cNvPicPr>
            <a:picLocks noChangeAspect="1"/>
          </p:cNvPicPr>
          <p:nvPr/>
        </p:nvPicPr>
        <p:blipFill>
          <a:blip r:embed="rId2">
            <a:extLst>
              <a:ext uri="{28A0092B-C50C-407E-A947-70E740481C1C}">
                <a14:useLocalDpi xmlns:a14="http://schemas.microsoft.com/office/drawing/2010/main" val="0"/>
              </a:ext>
            </a:extLst>
          </a:blip>
          <a:srcRect t="17582"/>
          <a:stretch/>
        </p:blipFill>
        <p:spPr>
          <a:xfrm>
            <a:off x="20" y="10"/>
            <a:ext cx="12191980" cy="6857990"/>
          </a:xfrm>
          <a:prstGeom prst="rect">
            <a:avLst/>
          </a:prstGeom>
        </p:spPr>
      </p:pic>
      <p:sp>
        <p:nvSpPr>
          <p:cNvPr id="2" name="Title 1">
            <a:extLst>
              <a:ext uri="{FF2B5EF4-FFF2-40B4-BE49-F238E27FC236}">
                <a16:creationId xmlns:a16="http://schemas.microsoft.com/office/drawing/2014/main" id="{BA24E22F-396F-85CC-1DC1-375E13993779}"/>
              </a:ext>
            </a:extLst>
          </p:cNvPr>
          <p:cNvSpPr>
            <a:spLocks noGrp="1"/>
          </p:cNvSpPr>
          <p:nvPr>
            <p:ph type="ctrTitle" idx="4294967295"/>
          </p:nvPr>
        </p:nvSpPr>
        <p:spPr>
          <a:xfrm>
            <a:off x="1350335" y="1147064"/>
            <a:ext cx="7634177" cy="1738312"/>
          </a:xfrm>
        </p:spPr>
        <p:txBody>
          <a:bodyPr>
            <a:normAutofit/>
          </a:bodyPr>
          <a:lstStyle/>
          <a:p>
            <a:r>
              <a:rPr lang="en-CA" sz="6600" dirty="0">
                <a:solidFill>
                  <a:schemeClr val="tx1"/>
                </a:solidFill>
              </a:rPr>
              <a:t>video</a:t>
            </a:r>
          </a:p>
        </p:txBody>
      </p:sp>
      <p:sp>
        <p:nvSpPr>
          <p:cNvPr id="3" name="Subtitle 2">
            <a:extLst>
              <a:ext uri="{FF2B5EF4-FFF2-40B4-BE49-F238E27FC236}">
                <a16:creationId xmlns:a16="http://schemas.microsoft.com/office/drawing/2014/main" id="{DC677C87-BED3-4A56-1DEC-1DA7F34E222F}"/>
              </a:ext>
            </a:extLst>
          </p:cNvPr>
          <p:cNvSpPr>
            <a:spLocks noGrp="1"/>
          </p:cNvSpPr>
          <p:nvPr>
            <p:ph type="subTitle" idx="4294967295"/>
          </p:nvPr>
        </p:nvSpPr>
        <p:spPr>
          <a:xfrm>
            <a:off x="3048000" y="2355363"/>
            <a:ext cx="9144000" cy="1309687"/>
          </a:xfrm>
        </p:spPr>
        <p:txBody>
          <a:bodyPr>
            <a:noAutofit/>
          </a:bodyPr>
          <a:lstStyle/>
          <a:p>
            <a:pPr marL="0" indent="0">
              <a:buNone/>
            </a:pPr>
            <a:r>
              <a:rPr lang="en-CA" sz="4000" dirty="0"/>
              <a:t>Week 4 of simple</a:t>
            </a:r>
          </a:p>
        </p:txBody>
      </p:sp>
      <p:sp>
        <p:nvSpPr>
          <p:cNvPr id="4" name="Slide Number Placeholder 3">
            <a:extLst>
              <a:ext uri="{FF2B5EF4-FFF2-40B4-BE49-F238E27FC236}">
                <a16:creationId xmlns:a16="http://schemas.microsoft.com/office/drawing/2014/main" id="{B12672AF-C01A-794D-E812-2FCFADE328C5}"/>
              </a:ext>
            </a:extLst>
          </p:cNvPr>
          <p:cNvSpPr>
            <a:spLocks noGrp="1"/>
          </p:cNvSpPr>
          <p:nvPr>
            <p:ph type="sldNum" sz="quarter" idx="12"/>
          </p:nvPr>
        </p:nvSpPr>
        <p:spPr/>
        <p:txBody>
          <a:bodyPr/>
          <a:lstStyle/>
          <a:p>
            <a:fld id="{9E20A575-D5C3-4C6C-AFF7-D4C69312CDA0}" type="slidenum">
              <a:rPr lang="en-CA" smtClean="0"/>
              <a:t>123</a:t>
            </a:fld>
            <a:endParaRPr lang="en-CA"/>
          </a:p>
        </p:txBody>
      </p:sp>
    </p:spTree>
    <p:extLst>
      <p:ext uri="{BB962C8B-B14F-4D97-AF65-F5344CB8AC3E}">
        <p14:creationId xmlns:p14="http://schemas.microsoft.com/office/powerpoint/2010/main" val="30261869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52377-2972-3EAD-208C-22BE9ECABAA2}"/>
              </a:ext>
            </a:extLst>
          </p:cNvPr>
          <p:cNvSpPr>
            <a:spLocks noGrp="1"/>
          </p:cNvSpPr>
          <p:nvPr>
            <p:ph type="ctrTitle"/>
          </p:nvPr>
        </p:nvSpPr>
        <p:spPr/>
        <p:txBody>
          <a:bodyPr/>
          <a:lstStyle/>
          <a:p>
            <a:endParaRPr lang="en-CA"/>
          </a:p>
        </p:txBody>
      </p:sp>
      <p:sp>
        <p:nvSpPr>
          <p:cNvPr id="3" name="Subtitle 2">
            <a:extLst>
              <a:ext uri="{FF2B5EF4-FFF2-40B4-BE49-F238E27FC236}">
                <a16:creationId xmlns:a16="http://schemas.microsoft.com/office/drawing/2014/main" id="{C98E45A4-5510-6D5B-6592-BCB5B941A479}"/>
              </a:ext>
            </a:extLst>
          </p:cNvPr>
          <p:cNvSpPr>
            <a:spLocks noGrp="1"/>
          </p:cNvSpPr>
          <p:nvPr>
            <p:ph type="subTitle" idx="1"/>
          </p:nvPr>
        </p:nvSpPr>
        <p:spPr/>
        <p:txBody>
          <a:bodyPr/>
          <a:lstStyle/>
          <a:p>
            <a:endParaRPr lang="en-CA"/>
          </a:p>
        </p:txBody>
      </p:sp>
      <p:pic>
        <p:nvPicPr>
          <p:cNvPr id="4" name="Online Media 3" title="It's simple on You Tube session 5">
            <a:hlinkClick r:id="" action="ppaction://media"/>
            <a:extLst>
              <a:ext uri="{FF2B5EF4-FFF2-40B4-BE49-F238E27FC236}">
                <a16:creationId xmlns:a16="http://schemas.microsoft.com/office/drawing/2014/main" id="{C06B0490-24C9-9ABC-32A4-ADB2D16FD904}"/>
              </a:ext>
            </a:extLst>
          </p:cNvPr>
          <p:cNvPicPr>
            <a:picLocks noRot="1" noChangeAspect="1"/>
          </p:cNvPicPr>
          <p:nvPr>
            <a:videoFile r:link="rId1"/>
          </p:nvPr>
        </p:nvPicPr>
        <p:blipFill>
          <a:blip r:embed="rId3"/>
          <a:stretch>
            <a:fillRect/>
          </a:stretch>
        </p:blipFill>
        <p:spPr>
          <a:xfrm>
            <a:off x="0" y="0"/>
            <a:ext cx="12192000" cy="6927011"/>
          </a:xfrm>
          <a:prstGeom prst="rect">
            <a:avLst/>
          </a:prstGeom>
        </p:spPr>
      </p:pic>
      <p:sp>
        <p:nvSpPr>
          <p:cNvPr id="5" name="Slide Number Placeholder 4">
            <a:extLst>
              <a:ext uri="{FF2B5EF4-FFF2-40B4-BE49-F238E27FC236}">
                <a16:creationId xmlns:a16="http://schemas.microsoft.com/office/drawing/2014/main" id="{10891464-4A01-175F-CA92-1894916EFFC7}"/>
              </a:ext>
            </a:extLst>
          </p:cNvPr>
          <p:cNvSpPr>
            <a:spLocks noGrp="1"/>
          </p:cNvSpPr>
          <p:nvPr>
            <p:ph type="sldNum" sz="quarter" idx="12"/>
          </p:nvPr>
        </p:nvSpPr>
        <p:spPr/>
        <p:txBody>
          <a:bodyPr/>
          <a:lstStyle/>
          <a:p>
            <a:fld id="{9E20A575-D5C3-4C6C-AFF7-D4C69312CDA0}" type="slidenum">
              <a:rPr lang="en-CA" smtClean="0"/>
              <a:t>124</a:t>
            </a:fld>
            <a:endParaRPr lang="en-CA"/>
          </a:p>
        </p:txBody>
      </p:sp>
    </p:spTree>
    <p:extLst>
      <p:ext uri="{BB962C8B-B14F-4D97-AF65-F5344CB8AC3E}">
        <p14:creationId xmlns:p14="http://schemas.microsoft.com/office/powerpoint/2010/main" val="22098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9C467-A287-B53E-865B-60440F98D20B}"/>
              </a:ext>
            </a:extLst>
          </p:cNvPr>
          <p:cNvSpPr>
            <a:spLocks noGrp="1"/>
          </p:cNvSpPr>
          <p:nvPr>
            <p:ph type="title" idx="4294967295"/>
          </p:nvPr>
        </p:nvSpPr>
        <p:spPr>
          <a:xfrm>
            <a:off x="286871" y="1189599"/>
            <a:ext cx="9783763" cy="1508125"/>
          </a:xfrm>
        </p:spPr>
        <p:txBody>
          <a:bodyPr>
            <a:normAutofit/>
          </a:bodyPr>
          <a:lstStyle/>
          <a:p>
            <a:r>
              <a:rPr lang="en-CA" sz="2000" dirty="0">
                <a:solidFill>
                  <a:schemeClr val="bg1"/>
                </a:solidFill>
                <a:hlinkClick r:id="rId2"/>
              </a:rPr>
              <a:t>The bridge between suicide and life</a:t>
            </a:r>
            <a:br>
              <a:rPr lang="en-CA" sz="2000" dirty="0">
                <a:solidFill>
                  <a:schemeClr val="bg1"/>
                </a:solidFill>
              </a:rPr>
            </a:br>
            <a:br>
              <a:rPr lang="en-CA" sz="2000" dirty="0">
                <a:solidFill>
                  <a:schemeClr val="bg1"/>
                </a:solidFill>
              </a:rPr>
            </a:br>
            <a:r>
              <a:rPr lang="en-CA" sz="2000" dirty="0">
                <a:solidFill>
                  <a:schemeClr val="bg1"/>
                </a:solidFill>
                <a:hlinkClick r:id="rId3"/>
              </a:rPr>
              <a:t>why I don’t want to die anymore</a:t>
            </a:r>
            <a:br>
              <a:rPr lang="en-CA" sz="2000" dirty="0">
                <a:solidFill>
                  <a:schemeClr val="bg1"/>
                </a:solidFill>
              </a:rPr>
            </a:br>
            <a:br>
              <a:rPr lang="en-CA" sz="2000" dirty="0">
                <a:solidFill>
                  <a:schemeClr val="bg1"/>
                </a:solidFill>
              </a:rPr>
            </a:br>
            <a:r>
              <a:rPr lang="en-CA" sz="2000" dirty="0">
                <a:solidFill>
                  <a:schemeClr val="bg1"/>
                </a:solidFill>
                <a:hlinkClick r:id="rId4"/>
              </a:rPr>
              <a:t>suicide; its time to talk about it</a:t>
            </a:r>
            <a:endParaRPr lang="en-CA" sz="2000" dirty="0">
              <a:solidFill>
                <a:schemeClr val="bg1"/>
              </a:solidFill>
            </a:endParaRPr>
          </a:p>
        </p:txBody>
      </p:sp>
      <p:sp>
        <p:nvSpPr>
          <p:cNvPr id="5" name="TextBox 4">
            <a:extLst>
              <a:ext uri="{FF2B5EF4-FFF2-40B4-BE49-F238E27FC236}">
                <a16:creationId xmlns:a16="http://schemas.microsoft.com/office/drawing/2014/main" id="{83A29E4D-E500-F0B6-8172-4CFD2D70C13D}"/>
              </a:ext>
            </a:extLst>
          </p:cNvPr>
          <p:cNvSpPr txBox="1"/>
          <p:nvPr/>
        </p:nvSpPr>
        <p:spPr>
          <a:xfrm>
            <a:off x="3352800" y="99497"/>
            <a:ext cx="6203576" cy="646331"/>
          </a:xfrm>
          <a:prstGeom prst="rect">
            <a:avLst/>
          </a:prstGeom>
          <a:noFill/>
        </p:spPr>
        <p:txBody>
          <a:bodyPr wrap="square">
            <a:spAutoFit/>
          </a:bodyPr>
          <a:lstStyle/>
          <a:p>
            <a:r>
              <a:rPr lang="en-CA" sz="3600" dirty="0">
                <a:solidFill>
                  <a:schemeClr val="bg1"/>
                </a:solidFill>
              </a:rPr>
              <a:t>VIDEO LINKS</a:t>
            </a:r>
            <a:endParaRPr lang="en-CA" sz="3600" dirty="0"/>
          </a:p>
        </p:txBody>
      </p:sp>
      <p:sp>
        <p:nvSpPr>
          <p:cNvPr id="7" name="TextBox 6">
            <a:extLst>
              <a:ext uri="{FF2B5EF4-FFF2-40B4-BE49-F238E27FC236}">
                <a16:creationId xmlns:a16="http://schemas.microsoft.com/office/drawing/2014/main" id="{35C90C1A-5BA3-6003-60F0-F0BB4FF95708}"/>
              </a:ext>
            </a:extLst>
          </p:cNvPr>
          <p:cNvSpPr txBox="1"/>
          <p:nvPr/>
        </p:nvSpPr>
        <p:spPr>
          <a:xfrm>
            <a:off x="2671482" y="3701534"/>
            <a:ext cx="6203576" cy="369332"/>
          </a:xfrm>
          <a:prstGeom prst="rect">
            <a:avLst/>
          </a:prstGeom>
          <a:noFill/>
        </p:spPr>
        <p:txBody>
          <a:bodyPr wrap="square">
            <a:spAutoFit/>
          </a:bodyPr>
          <a:lstStyle/>
          <a:p>
            <a:r>
              <a:rPr lang="en-CA" dirty="0">
                <a:solidFill>
                  <a:schemeClr val="bg1"/>
                </a:solidFill>
              </a:rPr>
              <a:t>t</a:t>
            </a:r>
            <a:endParaRPr lang="en-CA" dirty="0"/>
          </a:p>
        </p:txBody>
      </p:sp>
      <p:sp>
        <p:nvSpPr>
          <p:cNvPr id="3" name="Oval 2">
            <a:extLst>
              <a:ext uri="{FF2B5EF4-FFF2-40B4-BE49-F238E27FC236}">
                <a16:creationId xmlns:a16="http://schemas.microsoft.com/office/drawing/2014/main" id="{7850C5E1-C579-982E-3B6D-5B70A4183D75}"/>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Slide Number Placeholder 3">
            <a:extLst>
              <a:ext uri="{FF2B5EF4-FFF2-40B4-BE49-F238E27FC236}">
                <a16:creationId xmlns:a16="http://schemas.microsoft.com/office/drawing/2014/main" id="{A8077EA0-B6C4-2C84-FE2A-70D19FAE8471}"/>
              </a:ext>
            </a:extLst>
          </p:cNvPr>
          <p:cNvSpPr>
            <a:spLocks noGrp="1"/>
          </p:cNvSpPr>
          <p:nvPr>
            <p:ph type="sldNum" sz="quarter" idx="12"/>
          </p:nvPr>
        </p:nvSpPr>
        <p:spPr/>
        <p:txBody>
          <a:bodyPr/>
          <a:lstStyle/>
          <a:p>
            <a:fld id="{9E20A575-D5C3-4C6C-AFF7-D4C69312CDA0}" type="slidenum">
              <a:rPr lang="en-CA" smtClean="0"/>
              <a:t>125</a:t>
            </a:fld>
            <a:endParaRPr lang="en-CA"/>
          </a:p>
        </p:txBody>
      </p:sp>
    </p:spTree>
    <p:extLst>
      <p:ext uri="{BB962C8B-B14F-4D97-AF65-F5344CB8AC3E}">
        <p14:creationId xmlns:p14="http://schemas.microsoft.com/office/powerpoint/2010/main" val="145515029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E56B9-B199-49D6-7BBD-1D73F32AAC3E}"/>
              </a:ext>
            </a:extLst>
          </p:cNvPr>
          <p:cNvSpPr>
            <a:spLocks noGrp="1"/>
          </p:cNvSpPr>
          <p:nvPr>
            <p:ph type="ctrTitle"/>
          </p:nvPr>
        </p:nvSpPr>
        <p:spPr/>
        <p:txBody>
          <a:bodyPr/>
          <a:lstStyle/>
          <a:p>
            <a:endParaRPr lang="en-CA"/>
          </a:p>
        </p:txBody>
      </p:sp>
      <p:sp>
        <p:nvSpPr>
          <p:cNvPr id="3" name="Subtitle 2">
            <a:extLst>
              <a:ext uri="{FF2B5EF4-FFF2-40B4-BE49-F238E27FC236}">
                <a16:creationId xmlns:a16="http://schemas.microsoft.com/office/drawing/2014/main" id="{14E9A81C-D44E-6315-9968-4427550E4BBE}"/>
              </a:ext>
            </a:extLst>
          </p:cNvPr>
          <p:cNvSpPr>
            <a:spLocks noGrp="1"/>
          </p:cNvSpPr>
          <p:nvPr>
            <p:ph type="subTitle" idx="1"/>
          </p:nvPr>
        </p:nvSpPr>
        <p:spPr/>
        <p:txBody>
          <a:bodyPr/>
          <a:lstStyle/>
          <a:p>
            <a:endParaRPr lang="en-CA"/>
          </a:p>
        </p:txBody>
      </p:sp>
      <p:pic>
        <p:nvPicPr>
          <p:cNvPr id="4" name="Online Media 3" title="Mental Illness and Reasons to Live">
            <a:hlinkClick r:id="" action="ppaction://media"/>
            <a:extLst>
              <a:ext uri="{FF2B5EF4-FFF2-40B4-BE49-F238E27FC236}">
                <a16:creationId xmlns:a16="http://schemas.microsoft.com/office/drawing/2014/main" id="{1831E2F4-9E79-81E3-DE5F-77832AC5DFE9}"/>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5" name="Slide Number Placeholder 4">
            <a:extLst>
              <a:ext uri="{FF2B5EF4-FFF2-40B4-BE49-F238E27FC236}">
                <a16:creationId xmlns:a16="http://schemas.microsoft.com/office/drawing/2014/main" id="{95939D7B-4723-F4DF-2458-7723025FCE07}"/>
              </a:ext>
            </a:extLst>
          </p:cNvPr>
          <p:cNvSpPr>
            <a:spLocks noGrp="1"/>
          </p:cNvSpPr>
          <p:nvPr>
            <p:ph type="sldNum" sz="quarter" idx="12"/>
          </p:nvPr>
        </p:nvSpPr>
        <p:spPr/>
        <p:txBody>
          <a:bodyPr/>
          <a:lstStyle/>
          <a:p>
            <a:fld id="{9E20A575-D5C3-4C6C-AFF7-D4C69312CDA0}" type="slidenum">
              <a:rPr lang="en-CA" smtClean="0"/>
              <a:t>126</a:t>
            </a:fld>
            <a:endParaRPr lang="en-CA"/>
          </a:p>
        </p:txBody>
      </p:sp>
    </p:spTree>
    <p:extLst>
      <p:ext uri="{BB962C8B-B14F-4D97-AF65-F5344CB8AC3E}">
        <p14:creationId xmlns:p14="http://schemas.microsoft.com/office/powerpoint/2010/main" val="281840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Suicide">
            <a:hlinkClick r:id="" action="ppaction://media"/>
            <a:extLst>
              <a:ext uri="{FF2B5EF4-FFF2-40B4-BE49-F238E27FC236}">
                <a16:creationId xmlns:a16="http://schemas.microsoft.com/office/drawing/2014/main" id="{D688F775-C008-E95E-E459-DCF658BB8F58}"/>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22FDF0F1-3B10-E6B3-D409-CF5364196058}"/>
              </a:ext>
            </a:extLst>
          </p:cNvPr>
          <p:cNvSpPr>
            <a:spLocks noGrp="1"/>
          </p:cNvSpPr>
          <p:nvPr>
            <p:ph type="sldNum" sz="quarter" idx="12"/>
          </p:nvPr>
        </p:nvSpPr>
        <p:spPr/>
        <p:txBody>
          <a:bodyPr/>
          <a:lstStyle/>
          <a:p>
            <a:fld id="{9E20A575-D5C3-4C6C-AFF7-D4C69312CDA0}" type="slidenum">
              <a:rPr lang="en-CA" smtClean="0"/>
              <a:t>127</a:t>
            </a:fld>
            <a:endParaRPr lang="en-CA"/>
          </a:p>
        </p:txBody>
      </p:sp>
    </p:spTree>
    <p:extLst>
      <p:ext uri="{BB962C8B-B14F-4D97-AF65-F5344CB8AC3E}">
        <p14:creationId xmlns:p14="http://schemas.microsoft.com/office/powerpoint/2010/main" val="275596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2" title="The Morning After I Killed Myself">
            <a:hlinkClick r:id="" action="ppaction://media"/>
            <a:extLst>
              <a:ext uri="{FF2B5EF4-FFF2-40B4-BE49-F238E27FC236}">
                <a16:creationId xmlns:a16="http://schemas.microsoft.com/office/drawing/2014/main" id="{5772961C-133E-88E0-BE9C-E2EE96F02CCA}"/>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A0D1D057-6FE4-D7F7-028A-A9CCFD4B1498}"/>
              </a:ext>
            </a:extLst>
          </p:cNvPr>
          <p:cNvSpPr>
            <a:spLocks noGrp="1"/>
          </p:cNvSpPr>
          <p:nvPr>
            <p:ph type="sldNum" sz="quarter" idx="12"/>
          </p:nvPr>
        </p:nvSpPr>
        <p:spPr/>
        <p:txBody>
          <a:bodyPr/>
          <a:lstStyle/>
          <a:p>
            <a:fld id="{9E20A575-D5C3-4C6C-AFF7-D4C69312CDA0}" type="slidenum">
              <a:rPr lang="en-CA" smtClean="0"/>
              <a:t>128</a:t>
            </a:fld>
            <a:endParaRPr lang="en-CA"/>
          </a:p>
        </p:txBody>
      </p:sp>
    </p:spTree>
    <p:extLst>
      <p:ext uri="{BB962C8B-B14F-4D97-AF65-F5344CB8AC3E}">
        <p14:creationId xmlns:p14="http://schemas.microsoft.com/office/powerpoint/2010/main" val="811719638"/>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F3919-DFC1-42B2-932C-33499803903F}"/>
              </a:ext>
            </a:extLst>
          </p:cNvPr>
          <p:cNvSpPr>
            <a:spLocks noGrp="1"/>
          </p:cNvSpPr>
          <p:nvPr>
            <p:ph type="title"/>
          </p:nvPr>
        </p:nvSpPr>
        <p:spPr/>
        <p:txBody>
          <a:bodyPr/>
          <a:lstStyle/>
          <a:p>
            <a:endParaRPr lang="en-CA"/>
          </a:p>
        </p:txBody>
      </p:sp>
      <p:pic>
        <p:nvPicPr>
          <p:cNvPr id="4" name="Online Media 3" title="Crisis Survival Skill: Self Soothe">
            <a:hlinkClick r:id="" action="ppaction://media"/>
            <a:extLst>
              <a:ext uri="{FF2B5EF4-FFF2-40B4-BE49-F238E27FC236}">
                <a16:creationId xmlns:a16="http://schemas.microsoft.com/office/drawing/2014/main" id="{EAE75C9D-4881-4707-AAF9-1A0BA52A346C}"/>
              </a:ext>
            </a:extLst>
          </p:cNvPr>
          <p:cNvPicPr>
            <a:picLocks noGrp="1" noRot="1" noChangeAspect="1"/>
          </p:cNvPicPr>
          <p:nvPr>
            <p:ph idx="1"/>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C8D1546B-6A74-98EC-C640-8C6D26398FE5}"/>
              </a:ext>
            </a:extLst>
          </p:cNvPr>
          <p:cNvSpPr>
            <a:spLocks noGrp="1"/>
          </p:cNvSpPr>
          <p:nvPr>
            <p:ph type="sldNum" sz="quarter" idx="12"/>
          </p:nvPr>
        </p:nvSpPr>
        <p:spPr/>
        <p:txBody>
          <a:bodyPr/>
          <a:lstStyle/>
          <a:p>
            <a:fld id="{9E20A575-D5C3-4C6C-AFF7-D4C69312CDA0}" type="slidenum">
              <a:rPr lang="en-CA" smtClean="0"/>
              <a:t>129</a:t>
            </a:fld>
            <a:endParaRPr lang="en-CA"/>
          </a:p>
        </p:txBody>
      </p:sp>
    </p:spTree>
    <p:extLst>
      <p:ext uri="{BB962C8B-B14F-4D97-AF65-F5344CB8AC3E}">
        <p14:creationId xmlns:p14="http://schemas.microsoft.com/office/powerpoint/2010/main" val="388704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F91BC83-91E0-4D56-B49C-DF4925F2CE51}"/>
              </a:ext>
            </a:extLst>
          </p:cNvPr>
          <p:cNvSpPr>
            <a:spLocks noGrp="1"/>
          </p:cNvSpPr>
          <p:nvPr>
            <p:ph type="body" idx="4294967295"/>
          </p:nvPr>
        </p:nvSpPr>
        <p:spPr>
          <a:xfrm>
            <a:off x="1175752" y="1106799"/>
            <a:ext cx="1973179" cy="565150"/>
          </a:xfrm>
        </p:spPr>
        <p:txBody>
          <a:bodyPr>
            <a:normAutofit/>
          </a:bodyPr>
          <a:lstStyle/>
          <a:p>
            <a:pPr marL="0" indent="0">
              <a:buNone/>
            </a:pPr>
            <a:r>
              <a:rPr lang="en-CA" sz="1800" b="0" dirty="0"/>
              <a:t>    </a:t>
            </a:r>
            <a:r>
              <a:rPr lang="en-CA" sz="1600" b="0" dirty="0"/>
              <a:t>CRISIS RISK</a:t>
            </a:r>
          </a:p>
        </p:txBody>
      </p:sp>
      <p:pic>
        <p:nvPicPr>
          <p:cNvPr id="5" name="Content Placeholder 4">
            <a:extLst>
              <a:ext uri="{FF2B5EF4-FFF2-40B4-BE49-F238E27FC236}">
                <a16:creationId xmlns:a16="http://schemas.microsoft.com/office/drawing/2014/main" id="{5B9C4A2B-6E6B-457C-925B-8FF29D93B560}"/>
              </a:ext>
            </a:extLst>
          </p:cNvPr>
          <p:cNvPicPr>
            <a:picLocks noGrp="1" noChangeAspect="1"/>
          </p:cNvPicPr>
          <p:nvPr>
            <p:ph sz="half" idx="4294967295"/>
          </p:nvPr>
        </p:nvPicPr>
        <p:blipFill>
          <a:blip r:embed="rId2"/>
          <a:stretch>
            <a:fillRect/>
          </a:stretch>
        </p:blipFill>
        <p:spPr>
          <a:xfrm>
            <a:off x="448234" y="1530307"/>
            <a:ext cx="3250721" cy="2236212"/>
          </a:xfrm>
          <a:prstGeom prst="rect">
            <a:avLst/>
          </a:prstGeom>
        </p:spPr>
      </p:pic>
      <p:sp>
        <p:nvSpPr>
          <p:cNvPr id="10" name="Text Placeholder 9">
            <a:extLst>
              <a:ext uri="{FF2B5EF4-FFF2-40B4-BE49-F238E27FC236}">
                <a16:creationId xmlns:a16="http://schemas.microsoft.com/office/drawing/2014/main" id="{35965CB7-0C1D-4980-B028-D3A415CAECAF}"/>
              </a:ext>
            </a:extLst>
          </p:cNvPr>
          <p:cNvSpPr>
            <a:spLocks noGrp="1"/>
          </p:cNvSpPr>
          <p:nvPr>
            <p:ph type="body" sz="quarter" idx="4294967295"/>
          </p:nvPr>
        </p:nvSpPr>
        <p:spPr>
          <a:xfrm>
            <a:off x="4643437" y="4251172"/>
            <a:ext cx="2905125" cy="576263"/>
          </a:xfrm>
        </p:spPr>
        <p:txBody>
          <a:bodyPr>
            <a:normAutofit/>
          </a:bodyPr>
          <a:lstStyle/>
          <a:p>
            <a:pPr marL="0" indent="0">
              <a:buNone/>
            </a:pPr>
            <a:r>
              <a:rPr lang="en-CA" sz="1600" b="0" dirty="0"/>
              <a:t>ENERGY RESERVES</a:t>
            </a:r>
          </a:p>
        </p:txBody>
      </p:sp>
      <p:sp>
        <p:nvSpPr>
          <p:cNvPr id="2" name="Title 1">
            <a:extLst>
              <a:ext uri="{FF2B5EF4-FFF2-40B4-BE49-F238E27FC236}">
                <a16:creationId xmlns:a16="http://schemas.microsoft.com/office/drawing/2014/main" id="{64C7542B-4591-418D-80B1-C3621AEAD4A3}"/>
              </a:ext>
            </a:extLst>
          </p:cNvPr>
          <p:cNvSpPr>
            <a:spLocks noGrp="1"/>
          </p:cNvSpPr>
          <p:nvPr>
            <p:ph type="title" idx="4294967295"/>
          </p:nvPr>
        </p:nvSpPr>
        <p:spPr>
          <a:xfrm>
            <a:off x="-315022" y="-511849"/>
            <a:ext cx="7523128" cy="2236213"/>
          </a:xfrm>
        </p:spPr>
        <p:txBody>
          <a:bodyPr>
            <a:normAutofit/>
          </a:bodyPr>
          <a:lstStyle/>
          <a:p>
            <a:pPr algn="ctr"/>
            <a:r>
              <a:rPr lang="en-CA" sz="3200" dirty="0">
                <a:solidFill>
                  <a:schemeClr val="bg1"/>
                </a:solidFill>
              </a:rPr>
              <a:t>Check in regularly with your Personal dashboard                </a:t>
            </a:r>
            <a:endParaRPr lang="en-CA" sz="3200" dirty="0">
              <a:solidFill>
                <a:schemeClr val="bg1"/>
              </a:solidFill>
              <a:latin typeface="+mn-lt"/>
            </a:endParaRPr>
          </a:p>
        </p:txBody>
      </p:sp>
      <p:pic>
        <p:nvPicPr>
          <p:cNvPr id="18" name="Content Placeholder 17">
            <a:extLst>
              <a:ext uri="{FF2B5EF4-FFF2-40B4-BE49-F238E27FC236}">
                <a16:creationId xmlns:a16="http://schemas.microsoft.com/office/drawing/2014/main" id="{B21F4047-060B-493B-AB29-EB6B15D4353E}"/>
              </a:ext>
            </a:extLst>
          </p:cNvPr>
          <p:cNvPicPr>
            <a:picLocks noGrp="1"/>
          </p:cNvPicPr>
          <p:nvPr>
            <p:ph sz="quarter" idx="4294967295"/>
          </p:nvPr>
        </p:nvPicPr>
        <p:blipFill>
          <a:blip r:embed="rId3" r:link="rId4">
            <a:extLst>
              <a:ext uri="{28A0092B-C50C-407E-A947-70E740481C1C}">
                <a14:useLocalDpi xmlns:a14="http://schemas.microsoft.com/office/drawing/2010/main" val="0"/>
              </a:ext>
            </a:extLst>
          </a:blip>
          <a:srcRect/>
          <a:stretch>
            <a:fillRect/>
          </a:stretch>
        </p:blipFill>
        <p:spPr bwMode="auto">
          <a:xfrm>
            <a:off x="4182311" y="4732193"/>
            <a:ext cx="3194693" cy="1901687"/>
          </a:xfrm>
          <a:prstGeom prst="rect">
            <a:avLst/>
          </a:prstGeom>
          <a:noFill/>
          <a:ln>
            <a:noFill/>
          </a:ln>
        </p:spPr>
      </p:pic>
      <p:pic>
        <p:nvPicPr>
          <p:cNvPr id="11" name="Picture 10" descr="A picture containing text, device, gauge, meter&#10;&#10;Description automatically generated">
            <a:extLst>
              <a:ext uri="{FF2B5EF4-FFF2-40B4-BE49-F238E27FC236}">
                <a16:creationId xmlns:a16="http://schemas.microsoft.com/office/drawing/2014/main" id="{2468C70B-C883-487B-A2C8-8C63C331E2B6}"/>
              </a:ext>
            </a:extLst>
          </p:cNvPr>
          <p:cNvPicPr>
            <a:picLocks noChangeAspect="1"/>
          </p:cNvPicPr>
          <p:nvPr/>
        </p:nvPicPr>
        <p:blipFill>
          <a:blip r:embed="rId5"/>
          <a:stretch>
            <a:fillRect/>
          </a:stretch>
        </p:blipFill>
        <p:spPr>
          <a:xfrm>
            <a:off x="4182311" y="1509224"/>
            <a:ext cx="3194694" cy="2236212"/>
          </a:xfrm>
          <a:prstGeom prst="rect">
            <a:avLst/>
          </a:prstGeom>
        </p:spPr>
      </p:pic>
      <p:sp>
        <p:nvSpPr>
          <p:cNvPr id="9" name="TextBox 8">
            <a:extLst>
              <a:ext uri="{FF2B5EF4-FFF2-40B4-BE49-F238E27FC236}">
                <a16:creationId xmlns:a16="http://schemas.microsoft.com/office/drawing/2014/main" id="{6C1C22E4-2EFB-7F5B-664D-860604C8E71D}"/>
              </a:ext>
            </a:extLst>
          </p:cNvPr>
          <p:cNvSpPr txBox="1"/>
          <p:nvPr/>
        </p:nvSpPr>
        <p:spPr>
          <a:xfrm>
            <a:off x="4548232" y="1047433"/>
            <a:ext cx="3095536" cy="338554"/>
          </a:xfrm>
          <a:prstGeom prst="rect">
            <a:avLst/>
          </a:prstGeom>
          <a:noFill/>
        </p:spPr>
        <p:txBody>
          <a:bodyPr wrap="square">
            <a:spAutoFit/>
          </a:bodyPr>
          <a:lstStyle/>
          <a:p>
            <a:r>
              <a:rPr lang="en-CA" sz="1600" dirty="0"/>
              <a:t>WINDOW OF TOLERANCE</a:t>
            </a:r>
          </a:p>
        </p:txBody>
      </p:sp>
      <p:sp>
        <p:nvSpPr>
          <p:cNvPr id="13" name="TextBox 12">
            <a:extLst>
              <a:ext uri="{FF2B5EF4-FFF2-40B4-BE49-F238E27FC236}">
                <a16:creationId xmlns:a16="http://schemas.microsoft.com/office/drawing/2014/main" id="{6656713A-3AE6-D08A-EBD9-54FCEAD86C8F}"/>
              </a:ext>
            </a:extLst>
          </p:cNvPr>
          <p:cNvSpPr txBox="1"/>
          <p:nvPr/>
        </p:nvSpPr>
        <p:spPr>
          <a:xfrm>
            <a:off x="5340004" y="995827"/>
            <a:ext cx="2905125" cy="369332"/>
          </a:xfrm>
          <a:prstGeom prst="rect">
            <a:avLst/>
          </a:prstGeom>
          <a:noFill/>
        </p:spPr>
        <p:txBody>
          <a:bodyPr wrap="square">
            <a:spAutoFit/>
          </a:bodyPr>
          <a:lstStyle/>
          <a:p>
            <a:pPr algn="ctr"/>
            <a:endParaRPr lang="en-CA" dirty="0"/>
          </a:p>
        </p:txBody>
      </p:sp>
      <p:sp>
        <p:nvSpPr>
          <p:cNvPr id="14" name="TextBox 13">
            <a:extLst>
              <a:ext uri="{FF2B5EF4-FFF2-40B4-BE49-F238E27FC236}">
                <a16:creationId xmlns:a16="http://schemas.microsoft.com/office/drawing/2014/main" id="{0A57B957-D4CF-7C90-6B0B-FABAE201F352}"/>
              </a:ext>
            </a:extLst>
          </p:cNvPr>
          <p:cNvSpPr txBox="1"/>
          <p:nvPr/>
        </p:nvSpPr>
        <p:spPr>
          <a:xfrm>
            <a:off x="7794161" y="483004"/>
            <a:ext cx="4379898" cy="6524863"/>
          </a:xfrm>
          <a:prstGeom prst="rect">
            <a:avLst/>
          </a:prstGeom>
          <a:noFill/>
        </p:spPr>
        <p:txBody>
          <a:bodyPr wrap="square">
            <a:spAutoFit/>
          </a:bodyPr>
          <a:lstStyle/>
          <a:p>
            <a:r>
              <a:rPr lang="en-CA" sz="2000" dirty="0"/>
              <a:t>Spend a few moments checking in with yourself by asking:</a:t>
            </a:r>
          </a:p>
          <a:p>
            <a:endParaRPr lang="en-CA" sz="2000" dirty="0"/>
          </a:p>
          <a:p>
            <a:r>
              <a:rPr lang="en-CA" sz="2000" dirty="0">
                <a:solidFill>
                  <a:schemeClr val="bg1"/>
                </a:solidFill>
              </a:rPr>
              <a:t>1)</a:t>
            </a:r>
            <a:r>
              <a:rPr lang="en-CA" sz="2000" dirty="0"/>
              <a:t>What is the current risk that I’ll experience a state of crisis ?</a:t>
            </a:r>
          </a:p>
          <a:p>
            <a:pPr marL="342900" indent="-342900">
              <a:buAutoNum type="alphaLcParenR"/>
            </a:pPr>
            <a:r>
              <a:rPr lang="en-CA" sz="2000" dirty="0"/>
              <a:t>Low b) Moderate c) high d) very high e) extreme</a:t>
            </a:r>
          </a:p>
          <a:p>
            <a:pPr marL="342900" indent="-342900">
              <a:buAutoNum type="alphaLcParenR"/>
            </a:pPr>
            <a:endParaRPr lang="en-CA" sz="2000" dirty="0"/>
          </a:p>
          <a:p>
            <a:r>
              <a:rPr lang="en-CA" sz="2000" dirty="0">
                <a:solidFill>
                  <a:schemeClr val="bg1"/>
                </a:solidFill>
              </a:rPr>
              <a:t>2) </a:t>
            </a:r>
            <a:r>
              <a:rPr lang="en-CA" sz="2000" dirty="0"/>
              <a:t>Am I in the window of tolerance?</a:t>
            </a:r>
          </a:p>
          <a:p>
            <a:r>
              <a:rPr lang="en-CA" sz="2000" dirty="0"/>
              <a:t>a) Yes  b) I’m a little outside c) very outside</a:t>
            </a:r>
          </a:p>
          <a:p>
            <a:endParaRPr lang="en-CA" sz="2000" dirty="0"/>
          </a:p>
          <a:p>
            <a:r>
              <a:rPr lang="en-CA" sz="2000" dirty="0">
                <a:solidFill>
                  <a:schemeClr val="bg1"/>
                </a:solidFill>
              </a:rPr>
              <a:t>3) </a:t>
            </a:r>
            <a:r>
              <a:rPr lang="en-CA" sz="2000" dirty="0"/>
              <a:t>What state of activation am I mostly in at the moment?</a:t>
            </a:r>
          </a:p>
          <a:p>
            <a:r>
              <a:rPr lang="en-CA" sz="2000" dirty="0"/>
              <a:t>a) Calm b) Fight c) Flight d) Dissociated e) Depressed?</a:t>
            </a:r>
          </a:p>
          <a:p>
            <a:endParaRPr lang="en-CA" sz="2000" dirty="0"/>
          </a:p>
          <a:p>
            <a:r>
              <a:rPr lang="en-CA" sz="2000" dirty="0">
                <a:solidFill>
                  <a:schemeClr val="bg1"/>
                </a:solidFill>
              </a:rPr>
              <a:t>4) </a:t>
            </a:r>
            <a:r>
              <a:rPr lang="en-CA" sz="2000" dirty="0"/>
              <a:t>Where is my energy tank right now?</a:t>
            </a:r>
          </a:p>
          <a:p>
            <a:r>
              <a:rPr lang="en-CA" sz="2000" dirty="0"/>
              <a:t>a) Full b) ¾ c) ½ d) near empty</a:t>
            </a:r>
          </a:p>
          <a:p>
            <a:pPr marL="342900" indent="-342900">
              <a:buAutoNum type="alphaLcParenR"/>
            </a:pPr>
            <a:endParaRPr lang="en-CA" sz="2000" dirty="0"/>
          </a:p>
          <a:p>
            <a:endParaRPr lang="en-CA" dirty="0"/>
          </a:p>
        </p:txBody>
      </p:sp>
      <p:pic>
        <p:nvPicPr>
          <p:cNvPr id="15" name="Picture 14">
            <a:extLst>
              <a:ext uri="{FF2B5EF4-FFF2-40B4-BE49-F238E27FC236}">
                <a16:creationId xmlns:a16="http://schemas.microsoft.com/office/drawing/2014/main" id="{58C24F7D-76DA-40CB-D43C-DD85B494A8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234" y="4732194"/>
            <a:ext cx="3250721" cy="1901688"/>
          </a:xfrm>
          <a:prstGeom prst="rect">
            <a:avLst/>
          </a:prstGeom>
        </p:spPr>
      </p:pic>
      <p:sp>
        <p:nvSpPr>
          <p:cNvPr id="17" name="TextBox 16">
            <a:extLst>
              <a:ext uri="{FF2B5EF4-FFF2-40B4-BE49-F238E27FC236}">
                <a16:creationId xmlns:a16="http://schemas.microsoft.com/office/drawing/2014/main" id="{A0952846-C81F-53E6-4612-60BCEAC1B84B}"/>
              </a:ext>
            </a:extLst>
          </p:cNvPr>
          <p:cNvSpPr txBox="1"/>
          <p:nvPr/>
        </p:nvSpPr>
        <p:spPr>
          <a:xfrm>
            <a:off x="941384" y="4251172"/>
            <a:ext cx="2314327" cy="338554"/>
          </a:xfrm>
          <a:prstGeom prst="rect">
            <a:avLst/>
          </a:prstGeom>
          <a:noFill/>
        </p:spPr>
        <p:txBody>
          <a:bodyPr wrap="square">
            <a:spAutoFit/>
          </a:bodyPr>
          <a:lstStyle/>
          <a:p>
            <a:r>
              <a:rPr lang="en-CA" sz="1600" dirty="0"/>
              <a:t>STATE OF ACTIVATION</a:t>
            </a:r>
          </a:p>
        </p:txBody>
      </p:sp>
      <p:sp>
        <p:nvSpPr>
          <p:cNvPr id="3" name="Slide Number Placeholder 2">
            <a:extLst>
              <a:ext uri="{FF2B5EF4-FFF2-40B4-BE49-F238E27FC236}">
                <a16:creationId xmlns:a16="http://schemas.microsoft.com/office/drawing/2014/main" id="{39644BDE-E94C-FFA8-4745-D9B19156AA96}"/>
              </a:ext>
            </a:extLst>
          </p:cNvPr>
          <p:cNvSpPr>
            <a:spLocks noGrp="1"/>
          </p:cNvSpPr>
          <p:nvPr>
            <p:ph type="sldNum" sz="quarter" idx="12"/>
          </p:nvPr>
        </p:nvSpPr>
        <p:spPr/>
        <p:txBody>
          <a:bodyPr/>
          <a:lstStyle/>
          <a:p>
            <a:fld id="{9E20A575-D5C3-4C6C-AFF7-D4C69312CDA0}" type="slidenum">
              <a:rPr lang="en-CA" smtClean="0"/>
              <a:t>13</a:t>
            </a:fld>
            <a:endParaRPr lang="en-CA"/>
          </a:p>
        </p:txBody>
      </p:sp>
    </p:spTree>
    <p:extLst>
      <p:ext uri="{BB962C8B-B14F-4D97-AF65-F5344CB8AC3E}">
        <p14:creationId xmlns:p14="http://schemas.microsoft.com/office/powerpoint/2010/main" val="390786705"/>
      </p:ext>
    </p:extLst>
  </p:cSld>
  <p:clrMapOvr>
    <a:masterClrMapping/>
  </p:clrMapOvr>
  <mc:AlternateContent xmlns:mc="http://schemas.openxmlformats.org/markup-compatibility/2006" xmlns:p14="http://schemas.microsoft.com/office/powerpoint/2010/main">
    <mc:Choice Requires="p14">
      <p:transition spd="med" p14:dur="700" advTm="87897">
        <p:fade/>
      </p:transition>
    </mc:Choice>
    <mc:Fallback xmlns="">
      <p:transition spd="med" advTm="8789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build="p"/>
      <p:bldP spid="9" grpId="0"/>
      <p:bldP spid="13"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person's relationship&#10;&#10;Description automatically generated">
            <a:extLst>
              <a:ext uri="{FF2B5EF4-FFF2-40B4-BE49-F238E27FC236}">
                <a16:creationId xmlns:a16="http://schemas.microsoft.com/office/drawing/2014/main" id="{3F2943A3-2E36-47F1-E4C9-982FA97E00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8644" y="160317"/>
            <a:ext cx="4530437" cy="3146961"/>
          </a:xfrm>
          <a:prstGeom prst="rect">
            <a:avLst/>
          </a:prstGeom>
        </p:spPr>
      </p:pic>
      <p:sp>
        <p:nvSpPr>
          <p:cNvPr id="4" name="TextBox 3">
            <a:extLst>
              <a:ext uri="{FF2B5EF4-FFF2-40B4-BE49-F238E27FC236}">
                <a16:creationId xmlns:a16="http://schemas.microsoft.com/office/drawing/2014/main" id="{2BD03000-0802-CF63-D44F-2F850FD173BE}"/>
              </a:ext>
            </a:extLst>
          </p:cNvPr>
          <p:cNvSpPr txBox="1"/>
          <p:nvPr/>
        </p:nvSpPr>
        <p:spPr>
          <a:xfrm>
            <a:off x="102919" y="444956"/>
            <a:ext cx="7317673" cy="2862322"/>
          </a:xfrm>
          <a:prstGeom prst="rect">
            <a:avLst/>
          </a:prstGeom>
          <a:noFill/>
        </p:spPr>
        <p:txBody>
          <a:bodyPr wrap="square">
            <a:spAutoFit/>
          </a:bodyPr>
          <a:lstStyle/>
          <a:p>
            <a:pPr marL="342900" indent="-342900">
              <a:buAutoNum type="arabicPeriod"/>
            </a:pPr>
            <a:r>
              <a:rPr lang="en-CA" dirty="0"/>
              <a:t>Can you show the grid you talked about last week when you mentioned the “theories of stupidity”.</a:t>
            </a:r>
          </a:p>
          <a:p>
            <a:pPr marL="342900" indent="-342900">
              <a:buAutoNum type="arabicPeriod"/>
            </a:pPr>
            <a:endParaRPr lang="en-CA" sz="1800" dirty="0"/>
          </a:p>
          <a:p>
            <a:pPr marL="342900" indent="-342900">
              <a:buAutoNum type="arabicPeriod"/>
            </a:pPr>
            <a:r>
              <a:rPr lang="en-CA" sz="1800" dirty="0"/>
              <a:t>You talked about how instincts are affected by the environment for example the care system is affected by the early care a child receives, this is described by attachment theory . Do instincts and how they are affected by the environment affect individuals only or do they also affect groups of people or societies?</a:t>
            </a:r>
          </a:p>
          <a:p>
            <a:pPr marL="342900" indent="-342900">
              <a:buAutoNum type="arabicPeriod"/>
            </a:pPr>
            <a:endParaRPr lang="en-CA" dirty="0"/>
          </a:p>
          <a:p>
            <a:r>
              <a:rPr lang="en-CA" dirty="0"/>
              <a:t>        </a:t>
            </a:r>
          </a:p>
        </p:txBody>
      </p:sp>
      <p:sp>
        <p:nvSpPr>
          <p:cNvPr id="6" name="TextBox 5">
            <a:extLst>
              <a:ext uri="{FF2B5EF4-FFF2-40B4-BE49-F238E27FC236}">
                <a16:creationId xmlns:a16="http://schemas.microsoft.com/office/drawing/2014/main" id="{2F141A62-CAF6-333A-78EF-FBA0E3B4E058}"/>
              </a:ext>
            </a:extLst>
          </p:cNvPr>
          <p:cNvSpPr txBox="1"/>
          <p:nvPr/>
        </p:nvSpPr>
        <p:spPr>
          <a:xfrm>
            <a:off x="0" y="3374962"/>
            <a:ext cx="12192000" cy="3539430"/>
          </a:xfrm>
          <a:prstGeom prst="rect">
            <a:avLst/>
          </a:prstGeom>
          <a:noFill/>
        </p:spPr>
        <p:txBody>
          <a:bodyPr wrap="square">
            <a:spAutoFit/>
          </a:bodyPr>
          <a:lstStyle/>
          <a:p>
            <a:pPr marL="285750" indent="-285750">
              <a:buFont typeface="Arial" panose="020B0604020202020204" pitchFamily="34" charset="0"/>
              <a:buChar char="•"/>
            </a:pPr>
            <a:r>
              <a:rPr lang="en-US" sz="1400" dirty="0">
                <a:latin typeface="Arial" panose="020B0604020202020204" pitchFamily="34" charset="0"/>
              </a:rPr>
              <a:t>H</a:t>
            </a:r>
            <a:r>
              <a:rPr lang="en-US" sz="1400" b="0" i="0" dirty="0">
                <a:effectLst/>
                <a:latin typeface="Arial" panose="020B0604020202020204" pitchFamily="34" charset="0"/>
              </a:rPr>
              <a:t>uman interactions are influenced by a variety of instincts and innate behaviors. These instincts can shape how individuals perceive, communicate, an</a:t>
            </a:r>
            <a:r>
              <a:rPr lang="en-US" sz="1400" dirty="0">
                <a:latin typeface="Arial" panose="020B0604020202020204" pitchFamily="34" charset="0"/>
              </a:rPr>
              <a:t>. This instinct drives behaviors like forming friendships, seeking companionship, and</a:t>
            </a:r>
            <a:r>
              <a:rPr lang="en-US" sz="1400" b="0" i="0" dirty="0">
                <a:effectLst/>
                <a:latin typeface="Arial" panose="020B0604020202020204" pitchFamily="34" charset="0"/>
              </a:rPr>
              <a:t> relate to one another.</a:t>
            </a:r>
          </a:p>
          <a:p>
            <a:pPr marL="285750" indent="-285750">
              <a:buFont typeface="Arial" panose="020B0604020202020204" pitchFamily="34" charset="0"/>
              <a:buChar char="•"/>
            </a:pPr>
            <a:r>
              <a:rPr lang="en-US" sz="1400" b="0" i="0" dirty="0">
                <a:solidFill>
                  <a:schemeClr val="bg1"/>
                </a:solidFill>
                <a:effectLst/>
                <a:latin typeface="Arial" panose="020B0604020202020204" pitchFamily="34" charset="0"/>
              </a:rPr>
              <a:t>Humans have an inherent need to form social bonds and connections building family units</a:t>
            </a:r>
            <a:r>
              <a:rPr lang="en-US" sz="1400" b="0" i="0" dirty="0">
                <a:effectLst/>
                <a:latin typeface="Arial" panose="020B0604020202020204" pitchFamily="34" charset="0"/>
              </a:rPr>
              <a:t>. It is rooted in the evolutionary advantages of cooperation and mutual support.</a:t>
            </a:r>
          </a:p>
          <a:p>
            <a:pPr marL="285750" indent="-285750">
              <a:buFont typeface="Arial" panose="020B0604020202020204" pitchFamily="34" charset="0"/>
              <a:buChar char="•"/>
            </a:pPr>
            <a:r>
              <a:rPr lang="en-US" sz="1400" dirty="0">
                <a:latin typeface="Arial" panose="020B0604020202020204" pitchFamily="34" charset="0"/>
              </a:rPr>
              <a:t>Most p</a:t>
            </a:r>
            <a:r>
              <a:rPr lang="en-US" sz="1400" b="0" i="0" dirty="0">
                <a:effectLst/>
                <a:latin typeface="Arial" panose="020B0604020202020204" pitchFamily="34" charset="0"/>
              </a:rPr>
              <a:t>eople have an instinctual capacity for</a:t>
            </a:r>
            <a:r>
              <a:rPr lang="en-US" sz="1400" b="0" i="0" dirty="0">
                <a:solidFill>
                  <a:schemeClr val="bg1"/>
                </a:solidFill>
                <a:effectLst/>
                <a:latin typeface="Arial" panose="020B0604020202020204" pitchFamily="34" charset="0"/>
              </a:rPr>
              <a:t> empathy</a:t>
            </a:r>
            <a:r>
              <a:rPr lang="en-US" sz="1400" b="0" i="0" dirty="0">
                <a:effectLst/>
                <a:latin typeface="Arial" panose="020B0604020202020204" pitchFamily="34" charset="0"/>
              </a:rPr>
              <a:t>, allowing them to understand and share the feelings of others. This can lead to altruistic behaviors, where individuals act in the interest of others, sometimes at a personal cost.</a:t>
            </a:r>
          </a:p>
          <a:p>
            <a:pPr marL="285750" indent="-285750">
              <a:buFont typeface="Arial" panose="020B0604020202020204" pitchFamily="34" charset="0"/>
              <a:buChar char="•"/>
            </a:pPr>
            <a:r>
              <a:rPr lang="en-US" sz="1400" dirty="0">
                <a:solidFill>
                  <a:schemeClr val="bg1"/>
                </a:solidFill>
                <a:latin typeface="Arial" panose="020B0604020202020204" pitchFamily="34" charset="0"/>
              </a:rPr>
              <a:t>H</a:t>
            </a:r>
            <a:r>
              <a:rPr lang="en-US" sz="1400" b="0" i="0" dirty="0">
                <a:solidFill>
                  <a:schemeClr val="bg1"/>
                </a:solidFill>
                <a:effectLst/>
                <a:latin typeface="Arial" panose="020B0604020202020204" pitchFamily="34" charset="0"/>
              </a:rPr>
              <a:t>ierarchies</a:t>
            </a:r>
            <a:r>
              <a:rPr lang="en-US" sz="1400" b="0" i="0" dirty="0">
                <a:effectLst/>
                <a:latin typeface="Arial" panose="020B0604020202020204" pitchFamily="34" charset="0"/>
              </a:rPr>
              <a:t> and the </a:t>
            </a:r>
            <a:r>
              <a:rPr lang="en-US" sz="1400" b="0" i="0" dirty="0">
                <a:solidFill>
                  <a:schemeClr val="bg1"/>
                </a:solidFill>
                <a:effectLst/>
                <a:latin typeface="Arial" panose="020B0604020202020204" pitchFamily="34" charset="0"/>
              </a:rPr>
              <a:t>pursuit of status </a:t>
            </a:r>
            <a:r>
              <a:rPr lang="en-US" sz="1400" b="0" i="0" dirty="0">
                <a:effectLst/>
                <a:latin typeface="Arial" panose="020B0604020202020204" pitchFamily="34" charset="0"/>
              </a:rPr>
              <a:t>are instinctual behaviors observed in many species, including humans. Individuals may instinctively seek to improve their social standing or align themselves with higher-status individuals or groups.</a:t>
            </a:r>
          </a:p>
          <a:p>
            <a:pPr marL="285750" indent="-285750">
              <a:buFont typeface="Arial" panose="020B0604020202020204" pitchFamily="34" charset="0"/>
              <a:buChar char="•"/>
            </a:pPr>
            <a:r>
              <a:rPr lang="en-US" sz="1400" b="0" i="0" dirty="0">
                <a:effectLst/>
                <a:latin typeface="Arial" panose="020B0604020202020204" pitchFamily="34" charset="0"/>
              </a:rPr>
              <a:t>Humans have instincts related to </a:t>
            </a:r>
            <a:r>
              <a:rPr lang="en-US" sz="1400" b="0" i="0" dirty="0">
                <a:solidFill>
                  <a:schemeClr val="bg1"/>
                </a:solidFill>
                <a:effectLst/>
                <a:latin typeface="Arial" panose="020B0604020202020204" pitchFamily="34" charset="0"/>
              </a:rPr>
              <a:t>territoriality</a:t>
            </a:r>
            <a:r>
              <a:rPr lang="en-US" sz="1400" b="0" i="0" dirty="0">
                <a:effectLst/>
                <a:latin typeface="Arial" panose="020B0604020202020204" pitchFamily="34" charset="0"/>
              </a:rPr>
              <a:t> and the maintenance of personal space. These instincts can influence how individuals react to physical proximity and territorial boundaries in social settings.</a:t>
            </a:r>
          </a:p>
          <a:p>
            <a:pPr marL="285750" indent="-285750">
              <a:buFont typeface="Arial" panose="020B0604020202020204" pitchFamily="34" charset="0"/>
              <a:buChar char="•"/>
            </a:pPr>
            <a:r>
              <a:rPr lang="en-US" sz="1400" b="0" i="0" dirty="0">
                <a:effectLst/>
                <a:latin typeface="Arial" panose="020B0604020202020204" pitchFamily="34" charset="0"/>
              </a:rPr>
              <a:t>People often have an instinctual tendency to categorize others as belonging to an </a:t>
            </a:r>
            <a:r>
              <a:rPr lang="en-US" sz="1400" b="0" i="0" dirty="0">
                <a:solidFill>
                  <a:schemeClr val="bg1"/>
                </a:solidFill>
                <a:effectLst/>
                <a:latin typeface="Arial" panose="020B0604020202020204" pitchFamily="34" charset="0"/>
              </a:rPr>
              <a:t>"in-group" </a:t>
            </a:r>
            <a:r>
              <a:rPr lang="en-US" sz="1400" b="0" i="0" dirty="0">
                <a:effectLst/>
                <a:latin typeface="Arial" panose="020B0604020202020204" pitchFamily="34" charset="0"/>
              </a:rPr>
              <a:t>(those who are similar or familiar) or an </a:t>
            </a:r>
            <a:r>
              <a:rPr lang="en-US" sz="1400" b="0" i="0" dirty="0">
                <a:solidFill>
                  <a:schemeClr val="bg1"/>
                </a:solidFill>
                <a:effectLst/>
                <a:latin typeface="Arial" panose="020B0604020202020204" pitchFamily="34" charset="0"/>
              </a:rPr>
              <a:t>"out-group" </a:t>
            </a:r>
            <a:r>
              <a:rPr lang="en-US" sz="1400" b="0" i="0" dirty="0">
                <a:effectLst/>
                <a:latin typeface="Arial" panose="020B0604020202020204" pitchFamily="34" charset="0"/>
              </a:rPr>
              <a:t>(those who are different or unfamiliar). This can affect trust, cooperation, and conflict.</a:t>
            </a:r>
          </a:p>
          <a:p>
            <a:pPr marL="285750" indent="-285750">
              <a:buFont typeface="Arial" panose="020B0604020202020204" pitchFamily="34" charset="0"/>
              <a:buChar char="•"/>
            </a:pPr>
            <a:r>
              <a:rPr lang="en-US" sz="1400" b="0" i="0" dirty="0">
                <a:effectLst/>
                <a:latin typeface="Arial" panose="020B0604020202020204" pitchFamily="34" charset="0"/>
              </a:rPr>
              <a:t>While these instincts can guide behavior, it's important to note that human interactions are also shaped by cultural, social, and individual factors. Education, personal experiences, and societal norms can modify or override instinctual behaviors, leading to a wide range of social dynamics. </a:t>
            </a:r>
          </a:p>
          <a:p>
            <a:pPr marL="285750" indent="-285750">
              <a:buFont typeface="Arial" panose="020B0604020202020204" pitchFamily="34" charset="0"/>
              <a:buChar char="•"/>
            </a:pPr>
            <a:r>
              <a:rPr lang="en-US" sz="1400" b="0" i="0" dirty="0">
                <a:effectLst/>
                <a:latin typeface="Arial" panose="020B0604020202020204" pitchFamily="34" charset="0"/>
              </a:rPr>
              <a:t>Just like instincts can be affected by a person’s experience, social instincts can be affected by culture. For example,</a:t>
            </a:r>
            <a:r>
              <a:rPr lang="en-US" sz="1400" b="0" i="0" dirty="0">
                <a:solidFill>
                  <a:schemeClr val="bg1"/>
                </a:solidFill>
                <a:effectLst/>
                <a:latin typeface="Arial" panose="020B0604020202020204" pitchFamily="34" charset="0"/>
              </a:rPr>
              <a:t> greed </a:t>
            </a:r>
            <a:r>
              <a:rPr lang="en-US" sz="1400" b="0" i="0" dirty="0">
                <a:effectLst/>
                <a:latin typeface="Arial" panose="020B0604020202020204" pitchFamily="34" charset="0"/>
              </a:rPr>
              <a:t>is a distortion of the seeking instinct and </a:t>
            </a:r>
            <a:r>
              <a:rPr lang="en-US" sz="1400" b="0" i="0" dirty="0">
                <a:solidFill>
                  <a:schemeClr val="bg1"/>
                </a:solidFill>
                <a:effectLst/>
                <a:latin typeface="Arial" panose="020B0604020202020204" pitchFamily="34" charset="0"/>
              </a:rPr>
              <a:t>hunger for power </a:t>
            </a:r>
            <a:r>
              <a:rPr lang="en-US" sz="1400" b="0" i="0" dirty="0">
                <a:effectLst/>
                <a:latin typeface="Arial" panose="020B0604020202020204" pitchFamily="34" charset="0"/>
              </a:rPr>
              <a:t>over others a distortion of the pursuit of status. </a:t>
            </a:r>
            <a:endParaRPr lang="en-CA" sz="1400" dirty="0"/>
          </a:p>
        </p:txBody>
      </p:sp>
      <p:sp>
        <p:nvSpPr>
          <p:cNvPr id="5" name="TextBox 4">
            <a:extLst>
              <a:ext uri="{FF2B5EF4-FFF2-40B4-BE49-F238E27FC236}">
                <a16:creationId xmlns:a16="http://schemas.microsoft.com/office/drawing/2014/main" id="{513292C4-C466-162F-E67C-8B35D680E5EE}"/>
              </a:ext>
            </a:extLst>
          </p:cNvPr>
          <p:cNvSpPr txBox="1"/>
          <p:nvPr/>
        </p:nvSpPr>
        <p:spPr>
          <a:xfrm>
            <a:off x="2011680" y="-78380"/>
            <a:ext cx="6102416" cy="646331"/>
          </a:xfrm>
          <a:prstGeom prst="rect">
            <a:avLst/>
          </a:prstGeom>
          <a:noFill/>
        </p:spPr>
        <p:txBody>
          <a:bodyPr wrap="square">
            <a:spAutoFit/>
          </a:bodyPr>
          <a:lstStyle/>
          <a:p>
            <a:r>
              <a:rPr lang="en-CA" sz="3600" dirty="0">
                <a:solidFill>
                  <a:schemeClr val="bg1"/>
                </a:solidFill>
              </a:rPr>
              <a:t>2024-25 Question</a:t>
            </a:r>
          </a:p>
        </p:txBody>
      </p:sp>
      <p:sp>
        <p:nvSpPr>
          <p:cNvPr id="2" name="Slide Number Placeholder 1">
            <a:extLst>
              <a:ext uri="{FF2B5EF4-FFF2-40B4-BE49-F238E27FC236}">
                <a16:creationId xmlns:a16="http://schemas.microsoft.com/office/drawing/2014/main" id="{AC691856-B66D-AA92-2470-46CC928B15DD}"/>
              </a:ext>
            </a:extLst>
          </p:cNvPr>
          <p:cNvSpPr>
            <a:spLocks noGrp="1"/>
          </p:cNvSpPr>
          <p:nvPr>
            <p:ph type="sldNum" sz="quarter" idx="12"/>
          </p:nvPr>
        </p:nvSpPr>
        <p:spPr/>
        <p:txBody>
          <a:bodyPr/>
          <a:lstStyle/>
          <a:p>
            <a:fld id="{9E20A575-D5C3-4C6C-AFF7-D4C69312CDA0}" type="slidenum">
              <a:rPr lang="en-CA" smtClean="0"/>
              <a:t>130</a:t>
            </a:fld>
            <a:endParaRPr lang="en-CA"/>
          </a:p>
        </p:txBody>
      </p:sp>
    </p:spTree>
    <p:extLst>
      <p:ext uri="{BB962C8B-B14F-4D97-AF65-F5344CB8AC3E}">
        <p14:creationId xmlns:p14="http://schemas.microsoft.com/office/powerpoint/2010/main" val="3593250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erson meditating">
            <a:extLst>
              <a:ext uri="{FF2B5EF4-FFF2-40B4-BE49-F238E27FC236}">
                <a16:creationId xmlns:a16="http://schemas.microsoft.com/office/drawing/2014/main" id="{ED13931F-9FFA-4E0E-BE19-CA4A649E7E99}"/>
              </a:ext>
            </a:extLst>
          </p:cNvPr>
          <p:cNvPicPr>
            <a:picLocks noChangeAspect="1"/>
          </p:cNvPicPr>
          <p:nvPr/>
        </p:nvPicPr>
        <p:blipFill rotWithShape="1">
          <a:blip r:embed="rId2"/>
          <a:srcRect l="9091" t="18628" b="4476"/>
          <a:stretch/>
        </p:blipFill>
        <p:spPr>
          <a:xfrm>
            <a:off x="0" y="0"/>
            <a:ext cx="12191980" cy="6857990"/>
          </a:xfrm>
          <a:prstGeom prst="rect">
            <a:avLst/>
          </a:prstGeom>
        </p:spPr>
      </p:pic>
      <p:sp>
        <p:nvSpPr>
          <p:cNvPr id="2" name="Title 1">
            <a:extLst>
              <a:ext uri="{FF2B5EF4-FFF2-40B4-BE49-F238E27FC236}">
                <a16:creationId xmlns:a16="http://schemas.microsoft.com/office/drawing/2014/main" id="{0224CCB5-0216-435C-A274-E4AAD087DE6C}"/>
              </a:ext>
            </a:extLst>
          </p:cNvPr>
          <p:cNvSpPr>
            <a:spLocks noGrp="1"/>
          </p:cNvSpPr>
          <p:nvPr>
            <p:ph type="title" idx="4294967295"/>
          </p:nvPr>
        </p:nvSpPr>
        <p:spPr>
          <a:xfrm>
            <a:off x="0" y="357579"/>
            <a:ext cx="6030912" cy="2451100"/>
          </a:xfrm>
        </p:spPr>
        <p:txBody>
          <a:bodyPr vert="horz" lIns="91440" tIns="45720" rIns="91440" bIns="45720" rtlCol="0" anchor="b">
            <a:normAutofit/>
          </a:bodyPr>
          <a:lstStyle/>
          <a:p>
            <a:pPr algn="ctr"/>
            <a:r>
              <a:rPr lang="en-US" sz="4800" dirty="0">
                <a:solidFill>
                  <a:schemeClr val="bg1"/>
                </a:solidFill>
              </a:rPr>
              <a:t>Warning about meditation</a:t>
            </a:r>
          </a:p>
        </p:txBody>
      </p:sp>
      <p:sp>
        <p:nvSpPr>
          <p:cNvPr id="3" name="Content Placeholder 2">
            <a:extLst>
              <a:ext uri="{FF2B5EF4-FFF2-40B4-BE49-F238E27FC236}">
                <a16:creationId xmlns:a16="http://schemas.microsoft.com/office/drawing/2014/main" id="{74F11673-781A-4E75-9364-EB7A8A42C616}"/>
              </a:ext>
            </a:extLst>
          </p:cNvPr>
          <p:cNvSpPr>
            <a:spLocks noGrp="1"/>
          </p:cNvSpPr>
          <p:nvPr>
            <p:ph idx="4294967295"/>
          </p:nvPr>
        </p:nvSpPr>
        <p:spPr>
          <a:xfrm>
            <a:off x="673493" y="3069937"/>
            <a:ext cx="4513262" cy="914400"/>
          </a:xfrm>
        </p:spPr>
        <p:txBody>
          <a:bodyPr vert="horz" lIns="91440" tIns="45720" rIns="91440" bIns="45720" rtlCol="0" anchor="t">
            <a:normAutofit fontScale="92500"/>
          </a:bodyPr>
          <a:lstStyle/>
          <a:p>
            <a:pPr marL="0" indent="0" algn="ctr">
              <a:buNone/>
            </a:pPr>
            <a:r>
              <a:rPr lang="en-US" sz="2800" cap="all" dirty="0">
                <a:solidFill>
                  <a:schemeClr val="bg1"/>
                </a:solidFill>
              </a:rPr>
              <a:t>Feel free to skip it </a:t>
            </a:r>
            <a:endParaRPr lang="en-US" cap="all" dirty="0">
              <a:solidFill>
                <a:schemeClr val="bg1"/>
              </a:solidFill>
            </a:endParaRPr>
          </a:p>
          <a:p>
            <a:pPr marL="0" indent="0" algn="ctr">
              <a:buNone/>
            </a:pPr>
            <a:r>
              <a:rPr lang="en-US" cap="all" dirty="0">
                <a:solidFill>
                  <a:schemeClr val="bg1"/>
                </a:solidFill>
              </a:rPr>
              <a:t>Followed by a moment of silence </a:t>
            </a:r>
          </a:p>
        </p:txBody>
      </p:sp>
      <p:sp>
        <p:nvSpPr>
          <p:cNvPr id="4" name="Slide Number Placeholder 3">
            <a:extLst>
              <a:ext uri="{FF2B5EF4-FFF2-40B4-BE49-F238E27FC236}">
                <a16:creationId xmlns:a16="http://schemas.microsoft.com/office/drawing/2014/main" id="{7EDA6B9E-6B90-7D67-DFB1-21EB509A0DC8}"/>
              </a:ext>
            </a:extLst>
          </p:cNvPr>
          <p:cNvSpPr>
            <a:spLocks noGrp="1"/>
          </p:cNvSpPr>
          <p:nvPr>
            <p:ph type="sldNum" sz="quarter" idx="12"/>
          </p:nvPr>
        </p:nvSpPr>
        <p:spPr/>
        <p:txBody>
          <a:bodyPr/>
          <a:lstStyle/>
          <a:p>
            <a:fld id="{9E20A575-D5C3-4C6C-AFF7-D4C69312CDA0}" type="slidenum">
              <a:rPr lang="en-CA" smtClean="0"/>
              <a:t>14</a:t>
            </a:fld>
            <a:endParaRPr lang="en-CA"/>
          </a:p>
        </p:txBody>
      </p:sp>
    </p:spTree>
    <p:extLst>
      <p:ext uri="{BB962C8B-B14F-4D97-AF65-F5344CB8AC3E}">
        <p14:creationId xmlns:p14="http://schemas.microsoft.com/office/powerpoint/2010/main" val="2400950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8AD2B1-554B-4859-9F04-385F6A9C2927}"/>
              </a:ext>
            </a:extLst>
          </p:cNvPr>
          <p:cNvSpPr>
            <a:spLocks noGrp="1"/>
          </p:cNvSpPr>
          <p:nvPr>
            <p:ph type="title"/>
          </p:nvPr>
        </p:nvSpPr>
        <p:spPr/>
        <p:txBody>
          <a:bodyPr/>
          <a:lstStyle/>
          <a:p>
            <a:endParaRPr lang="en-CA" dirty="0"/>
          </a:p>
        </p:txBody>
      </p:sp>
      <p:pic>
        <p:nvPicPr>
          <p:cNvPr id="6" name="Online Media 5" title="How to Turn off the Fight, Flight, Freeze Response:  Anxiety Skills #4">
            <a:hlinkClick r:id="" action="ppaction://media"/>
            <a:extLst>
              <a:ext uri="{FF2B5EF4-FFF2-40B4-BE49-F238E27FC236}">
                <a16:creationId xmlns:a16="http://schemas.microsoft.com/office/drawing/2014/main" id="{FEEB1D2D-694B-4300-997F-7813C4FECD40}"/>
              </a:ext>
            </a:extLst>
          </p:cNvPr>
          <p:cNvPicPr>
            <a:picLocks noGrp="1" noRot="1" noChangeAspect="1"/>
          </p:cNvPicPr>
          <p:nvPr>
            <p:ph idx="1"/>
            <a:videoFile r:link="rId1"/>
          </p:nvPr>
        </p:nvPicPr>
        <p:blipFill>
          <a:blip r:embed="rId3"/>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D68F7721-EA8D-BD07-A00E-2E97A5D0E917}"/>
              </a:ext>
            </a:extLst>
          </p:cNvPr>
          <p:cNvSpPr>
            <a:spLocks noGrp="1"/>
          </p:cNvSpPr>
          <p:nvPr>
            <p:ph type="sldNum" sz="quarter" idx="12"/>
          </p:nvPr>
        </p:nvSpPr>
        <p:spPr/>
        <p:txBody>
          <a:bodyPr/>
          <a:lstStyle/>
          <a:p>
            <a:fld id="{9E20A575-D5C3-4C6C-AFF7-D4C69312CDA0}" type="slidenum">
              <a:rPr lang="en-CA" smtClean="0"/>
              <a:t>15</a:t>
            </a:fld>
            <a:endParaRPr lang="en-CA"/>
          </a:p>
        </p:txBody>
      </p:sp>
    </p:spTree>
    <p:extLst>
      <p:ext uri="{BB962C8B-B14F-4D97-AF65-F5344CB8AC3E}">
        <p14:creationId xmlns:p14="http://schemas.microsoft.com/office/powerpoint/2010/main" val="242835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CBFC8-193A-474E-B1DE-74425255D7EF}"/>
              </a:ext>
            </a:extLst>
          </p:cNvPr>
          <p:cNvSpPr>
            <a:spLocks noGrp="1"/>
          </p:cNvSpPr>
          <p:nvPr>
            <p:ph type="title" idx="4294967295"/>
          </p:nvPr>
        </p:nvSpPr>
        <p:spPr>
          <a:xfrm>
            <a:off x="375021" y="4205464"/>
            <a:ext cx="11156950" cy="931863"/>
          </a:xfrm>
        </p:spPr>
        <p:txBody>
          <a:bodyPr vert="horz" lIns="91440" tIns="45720" rIns="91440" bIns="45720" rtlCol="0" anchor="b">
            <a:normAutofit fontScale="90000"/>
          </a:bodyPr>
          <a:lstStyle/>
          <a:p>
            <a:pPr algn="ctr"/>
            <a:r>
              <a:rPr lang="en-US" sz="4000" dirty="0">
                <a:solidFill>
                  <a:schemeClr val="bg1"/>
                </a:solidFill>
              </a:rPr>
              <a:t>E-mailed, questions, comments, feedback</a:t>
            </a:r>
            <a:br>
              <a:rPr lang="en-US" sz="4000" dirty="0">
                <a:solidFill>
                  <a:schemeClr val="bg1"/>
                </a:solidFill>
              </a:rPr>
            </a:br>
            <a:r>
              <a:rPr lang="en-US" sz="4000" dirty="0">
                <a:solidFill>
                  <a:schemeClr val="bg1"/>
                </a:solidFill>
              </a:rPr>
              <a:t>HOUSEKEEPING</a:t>
            </a:r>
          </a:p>
        </p:txBody>
      </p:sp>
      <p:pic>
        <p:nvPicPr>
          <p:cNvPr id="6" name="Picture 5" descr="Cherry branches with spring blossoms">
            <a:extLst>
              <a:ext uri="{FF2B5EF4-FFF2-40B4-BE49-F238E27FC236}">
                <a16:creationId xmlns:a16="http://schemas.microsoft.com/office/drawing/2014/main" id="{4C8A41ED-A675-47F1-BA56-686879DED365}"/>
              </a:ext>
            </a:extLst>
          </p:cNvPr>
          <p:cNvPicPr>
            <a:picLocks noChangeAspect="1"/>
          </p:cNvPicPr>
          <p:nvPr/>
        </p:nvPicPr>
        <p:blipFill rotWithShape="1">
          <a:blip r:embed="rId3"/>
          <a:srcRect t="38479" r="1" b="7393"/>
          <a:stretch/>
        </p:blipFill>
        <p:spPr>
          <a:xfrm>
            <a:off x="922867" y="229881"/>
            <a:ext cx="10346266" cy="373816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3" name="Slide Number Placeholder 2">
            <a:extLst>
              <a:ext uri="{FF2B5EF4-FFF2-40B4-BE49-F238E27FC236}">
                <a16:creationId xmlns:a16="http://schemas.microsoft.com/office/drawing/2014/main" id="{B64F975D-05B3-5CB4-94CF-1DB7AADC5F36}"/>
              </a:ext>
            </a:extLst>
          </p:cNvPr>
          <p:cNvSpPr>
            <a:spLocks noGrp="1"/>
          </p:cNvSpPr>
          <p:nvPr>
            <p:ph type="sldNum" sz="quarter" idx="12"/>
          </p:nvPr>
        </p:nvSpPr>
        <p:spPr/>
        <p:txBody>
          <a:bodyPr/>
          <a:lstStyle/>
          <a:p>
            <a:fld id="{9E20A575-D5C3-4C6C-AFF7-D4C69312CDA0}" type="slidenum">
              <a:rPr lang="en-CA" smtClean="0"/>
              <a:t>16</a:t>
            </a:fld>
            <a:endParaRPr lang="en-CA"/>
          </a:p>
        </p:txBody>
      </p:sp>
      <p:sp>
        <p:nvSpPr>
          <p:cNvPr id="5" name="TextBox 4">
            <a:extLst>
              <a:ext uri="{FF2B5EF4-FFF2-40B4-BE49-F238E27FC236}">
                <a16:creationId xmlns:a16="http://schemas.microsoft.com/office/drawing/2014/main" id="{FF57F332-20EF-C056-199C-0CC84413DB13}"/>
              </a:ext>
            </a:extLst>
          </p:cNvPr>
          <p:cNvSpPr txBox="1"/>
          <p:nvPr/>
        </p:nvSpPr>
        <p:spPr>
          <a:xfrm>
            <a:off x="922867" y="5374744"/>
            <a:ext cx="10386594" cy="830997"/>
          </a:xfrm>
          <a:prstGeom prst="rect">
            <a:avLst/>
          </a:prstGeom>
          <a:noFill/>
        </p:spPr>
        <p:txBody>
          <a:bodyPr wrap="square">
            <a:spAutoFit/>
          </a:bodyPr>
          <a:lstStyle/>
          <a:p>
            <a:r>
              <a:rPr lang="en-US" sz="2400" dirty="0"/>
              <a:t>What is dissociation ? Are there different kinds of dissociation? I having a sensory soothing tool kit and I try to use it but I stay dissociated. What am I doing wrong?</a:t>
            </a:r>
            <a:endParaRPr lang="en-CA" sz="2400" dirty="0"/>
          </a:p>
        </p:txBody>
      </p:sp>
    </p:spTree>
    <p:extLst>
      <p:ext uri="{BB962C8B-B14F-4D97-AF65-F5344CB8AC3E}">
        <p14:creationId xmlns:p14="http://schemas.microsoft.com/office/powerpoint/2010/main" val="2281024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036BC-9A7D-41BB-8BC4-49C4C80663E1}"/>
              </a:ext>
            </a:extLst>
          </p:cNvPr>
          <p:cNvSpPr>
            <a:spLocks noGrp="1"/>
          </p:cNvSpPr>
          <p:nvPr>
            <p:ph type="title" idx="4294967295"/>
          </p:nvPr>
        </p:nvSpPr>
        <p:spPr>
          <a:xfrm>
            <a:off x="0" y="134929"/>
            <a:ext cx="5146675" cy="1641476"/>
          </a:xfrm>
        </p:spPr>
        <p:txBody>
          <a:bodyPr>
            <a:normAutofit/>
          </a:bodyPr>
          <a:lstStyle/>
          <a:p>
            <a:pPr algn="ctr"/>
            <a:r>
              <a:rPr lang="en-CA" dirty="0">
                <a:solidFill>
                  <a:schemeClr val="bg1"/>
                </a:solidFill>
              </a:rPr>
              <a:t>What we will do today</a:t>
            </a:r>
          </a:p>
        </p:txBody>
      </p:sp>
      <p:sp>
        <p:nvSpPr>
          <p:cNvPr id="3" name="Content Placeholder 2">
            <a:extLst>
              <a:ext uri="{FF2B5EF4-FFF2-40B4-BE49-F238E27FC236}">
                <a16:creationId xmlns:a16="http://schemas.microsoft.com/office/drawing/2014/main" id="{F48D5D6B-20C6-436E-B7C5-751BD9CCB7A0}"/>
              </a:ext>
            </a:extLst>
          </p:cNvPr>
          <p:cNvSpPr>
            <a:spLocks noGrp="1"/>
          </p:cNvSpPr>
          <p:nvPr>
            <p:ph idx="4294967295"/>
          </p:nvPr>
        </p:nvSpPr>
        <p:spPr>
          <a:xfrm>
            <a:off x="5206707" y="736270"/>
            <a:ext cx="6657208" cy="7153719"/>
          </a:xfrm>
        </p:spPr>
        <p:txBody>
          <a:bodyPr>
            <a:normAutofit/>
          </a:bodyPr>
          <a:lstStyle/>
          <a:p>
            <a:pPr marL="0" indent="0">
              <a:lnSpc>
                <a:spcPct val="90000"/>
              </a:lnSpc>
              <a:buNone/>
            </a:pPr>
            <a:endParaRPr lang="en-CA" sz="2600" dirty="0"/>
          </a:p>
          <a:p>
            <a:pPr>
              <a:lnSpc>
                <a:spcPct val="90000"/>
              </a:lnSpc>
            </a:pPr>
            <a:r>
              <a:rPr lang="en-CA" sz="3200" dirty="0"/>
              <a:t> We’ll start by reviewing the skills training workbook p. 14-32</a:t>
            </a:r>
          </a:p>
          <a:p>
            <a:pPr>
              <a:lnSpc>
                <a:spcPct val="90000"/>
              </a:lnSpc>
            </a:pPr>
            <a:r>
              <a:rPr lang="en-CA" sz="3200" dirty="0"/>
              <a:t>We’ll discuss suicide and self-harm, and how to prevent them.</a:t>
            </a:r>
          </a:p>
          <a:p>
            <a:pPr>
              <a:lnSpc>
                <a:spcPct val="90000"/>
              </a:lnSpc>
            </a:pPr>
            <a:r>
              <a:rPr lang="en-CA" sz="3200" dirty="0"/>
              <a:t>We’ll do a poll  </a:t>
            </a:r>
          </a:p>
          <a:p>
            <a:pPr>
              <a:lnSpc>
                <a:spcPct val="90000"/>
              </a:lnSpc>
            </a:pPr>
            <a:r>
              <a:rPr lang="en-CA" sz="3200" dirty="0"/>
              <a:t>We’ll pause for a brake</a:t>
            </a:r>
          </a:p>
          <a:p>
            <a:pPr>
              <a:lnSpc>
                <a:spcPct val="90000"/>
              </a:lnSpc>
            </a:pPr>
            <a:r>
              <a:rPr lang="en-CA" sz="3200" dirty="0"/>
              <a:t>Kate will do the summary</a:t>
            </a:r>
          </a:p>
          <a:p>
            <a:pPr marL="0" indent="0">
              <a:lnSpc>
                <a:spcPct val="90000"/>
              </a:lnSpc>
              <a:buNone/>
            </a:pPr>
            <a:endParaRPr lang="en-CA" sz="2600" dirty="0"/>
          </a:p>
          <a:p>
            <a:pPr>
              <a:lnSpc>
                <a:spcPct val="90000"/>
              </a:lnSpc>
            </a:pPr>
            <a:endParaRPr lang="en-CA" dirty="0"/>
          </a:p>
        </p:txBody>
      </p:sp>
      <p:pic>
        <p:nvPicPr>
          <p:cNvPr id="7" name="Picture 6" descr="Person on a cliff">
            <a:extLst>
              <a:ext uri="{FF2B5EF4-FFF2-40B4-BE49-F238E27FC236}">
                <a16:creationId xmlns:a16="http://schemas.microsoft.com/office/drawing/2014/main" id="{B72F477A-E51D-4272-B24F-F8DE742ACC77}"/>
              </a:ext>
            </a:extLst>
          </p:cNvPr>
          <p:cNvPicPr>
            <a:picLocks noChangeAspect="1"/>
          </p:cNvPicPr>
          <p:nvPr/>
        </p:nvPicPr>
        <p:blipFill rotWithShape="1">
          <a:blip r:embed="rId2"/>
          <a:srcRect l="26602" r="15843" b="1"/>
          <a:stretch/>
        </p:blipFill>
        <p:spPr>
          <a:xfrm>
            <a:off x="621025" y="1627188"/>
            <a:ext cx="4198069" cy="4353197"/>
          </a:xfrm>
          <a:prstGeom prst="rect">
            <a:avLst/>
          </a:prstGeom>
        </p:spPr>
      </p:pic>
      <p:sp>
        <p:nvSpPr>
          <p:cNvPr id="4" name="Slide Number Placeholder 3">
            <a:extLst>
              <a:ext uri="{FF2B5EF4-FFF2-40B4-BE49-F238E27FC236}">
                <a16:creationId xmlns:a16="http://schemas.microsoft.com/office/drawing/2014/main" id="{9AF58FD5-FC2D-688A-A9C8-12197343BB33}"/>
              </a:ext>
            </a:extLst>
          </p:cNvPr>
          <p:cNvSpPr>
            <a:spLocks noGrp="1"/>
          </p:cNvSpPr>
          <p:nvPr>
            <p:ph type="sldNum" sz="quarter" idx="12"/>
          </p:nvPr>
        </p:nvSpPr>
        <p:spPr/>
        <p:txBody>
          <a:bodyPr/>
          <a:lstStyle/>
          <a:p>
            <a:fld id="{9E20A575-D5C3-4C6C-AFF7-D4C69312CDA0}" type="slidenum">
              <a:rPr lang="en-CA" smtClean="0"/>
              <a:t>17</a:t>
            </a:fld>
            <a:endParaRPr lang="en-CA"/>
          </a:p>
        </p:txBody>
      </p:sp>
    </p:spTree>
    <p:extLst>
      <p:ext uri="{BB962C8B-B14F-4D97-AF65-F5344CB8AC3E}">
        <p14:creationId xmlns:p14="http://schemas.microsoft.com/office/powerpoint/2010/main" val="175406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businesscard, plant&#10;&#10;Description automatically generated">
            <a:extLst>
              <a:ext uri="{FF2B5EF4-FFF2-40B4-BE49-F238E27FC236}">
                <a16:creationId xmlns:a16="http://schemas.microsoft.com/office/drawing/2014/main" id="{FD5EC9B2-AA98-A376-9C7F-7A80FF58FD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582" y="110766"/>
            <a:ext cx="5439266" cy="6636470"/>
          </a:xfrm>
          <a:prstGeom prst="rect">
            <a:avLst/>
          </a:prstGeom>
        </p:spPr>
      </p:pic>
      <p:pic>
        <p:nvPicPr>
          <p:cNvPr id="3" name="Picture 2" descr="A person smiling at the camera&#10;&#10;Description automatically generated">
            <a:extLst>
              <a:ext uri="{FF2B5EF4-FFF2-40B4-BE49-F238E27FC236}">
                <a16:creationId xmlns:a16="http://schemas.microsoft.com/office/drawing/2014/main" id="{DADC04C7-A353-CBC1-6E11-DCD680F7C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7333" y="110766"/>
            <a:ext cx="2509083" cy="3839066"/>
          </a:xfrm>
          <a:prstGeom prst="rect">
            <a:avLst/>
          </a:prstGeom>
        </p:spPr>
      </p:pic>
      <p:pic>
        <p:nvPicPr>
          <p:cNvPr id="4" name="Picture 3" descr="A person smiling at the camera&#10;&#10;Description automatically generated">
            <a:extLst>
              <a:ext uri="{FF2B5EF4-FFF2-40B4-BE49-F238E27FC236}">
                <a16:creationId xmlns:a16="http://schemas.microsoft.com/office/drawing/2014/main" id="{9C622D30-5E98-B740-8406-0FF31C8B9F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0305" y="3223966"/>
            <a:ext cx="2771481" cy="3427181"/>
          </a:xfrm>
          <a:prstGeom prst="rect">
            <a:avLst/>
          </a:prstGeom>
        </p:spPr>
      </p:pic>
      <p:sp>
        <p:nvSpPr>
          <p:cNvPr id="6" name="TextBox 5">
            <a:extLst>
              <a:ext uri="{FF2B5EF4-FFF2-40B4-BE49-F238E27FC236}">
                <a16:creationId xmlns:a16="http://schemas.microsoft.com/office/drawing/2014/main" id="{D0FE94C5-9113-18EC-CCFE-C76103B802B7}"/>
              </a:ext>
            </a:extLst>
          </p:cNvPr>
          <p:cNvSpPr txBox="1"/>
          <p:nvPr/>
        </p:nvSpPr>
        <p:spPr>
          <a:xfrm>
            <a:off x="6360737" y="4057394"/>
            <a:ext cx="2017336" cy="646331"/>
          </a:xfrm>
          <a:prstGeom prst="rect">
            <a:avLst/>
          </a:prstGeom>
          <a:noFill/>
        </p:spPr>
        <p:txBody>
          <a:bodyPr wrap="square">
            <a:spAutoFit/>
          </a:bodyPr>
          <a:lstStyle/>
          <a:p>
            <a:r>
              <a:rPr lang="en-CA" sz="3600" dirty="0"/>
              <a:t>NICOLE</a:t>
            </a:r>
          </a:p>
        </p:txBody>
      </p:sp>
      <p:sp>
        <p:nvSpPr>
          <p:cNvPr id="8" name="TextBox 7">
            <a:extLst>
              <a:ext uri="{FF2B5EF4-FFF2-40B4-BE49-F238E27FC236}">
                <a16:creationId xmlns:a16="http://schemas.microsoft.com/office/drawing/2014/main" id="{5B2E6D19-7E7E-CA44-EBCC-85B99E2D626D}"/>
              </a:ext>
            </a:extLst>
          </p:cNvPr>
          <p:cNvSpPr txBox="1"/>
          <p:nvPr/>
        </p:nvSpPr>
        <p:spPr>
          <a:xfrm>
            <a:off x="9740246" y="2473691"/>
            <a:ext cx="2071540" cy="646331"/>
          </a:xfrm>
          <a:prstGeom prst="rect">
            <a:avLst/>
          </a:prstGeom>
          <a:noFill/>
        </p:spPr>
        <p:txBody>
          <a:bodyPr wrap="square">
            <a:spAutoFit/>
          </a:bodyPr>
          <a:lstStyle/>
          <a:p>
            <a:r>
              <a:rPr lang="en-CA" sz="3600" dirty="0"/>
              <a:t>JOAN</a:t>
            </a:r>
          </a:p>
        </p:txBody>
      </p:sp>
      <p:sp>
        <p:nvSpPr>
          <p:cNvPr id="5" name="Slide Number Placeholder 4">
            <a:extLst>
              <a:ext uri="{FF2B5EF4-FFF2-40B4-BE49-F238E27FC236}">
                <a16:creationId xmlns:a16="http://schemas.microsoft.com/office/drawing/2014/main" id="{7D5F61B9-D5A2-3A63-5DFD-43C264795D58}"/>
              </a:ext>
            </a:extLst>
          </p:cNvPr>
          <p:cNvSpPr>
            <a:spLocks noGrp="1"/>
          </p:cNvSpPr>
          <p:nvPr>
            <p:ph type="sldNum" sz="quarter" idx="12"/>
          </p:nvPr>
        </p:nvSpPr>
        <p:spPr/>
        <p:txBody>
          <a:bodyPr/>
          <a:lstStyle/>
          <a:p>
            <a:fld id="{9E20A575-D5C3-4C6C-AFF7-D4C69312CDA0}" type="slidenum">
              <a:rPr lang="en-CA" smtClean="0"/>
              <a:t>18</a:t>
            </a:fld>
            <a:endParaRPr lang="en-CA"/>
          </a:p>
        </p:txBody>
      </p:sp>
    </p:spTree>
    <p:extLst>
      <p:ext uri="{BB962C8B-B14F-4D97-AF65-F5344CB8AC3E}">
        <p14:creationId xmlns:p14="http://schemas.microsoft.com/office/powerpoint/2010/main" val="317172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27CF6-FF1E-43B9-9A25-C1127D2525C4}"/>
              </a:ext>
            </a:extLst>
          </p:cNvPr>
          <p:cNvSpPr>
            <a:spLocks noGrp="1"/>
          </p:cNvSpPr>
          <p:nvPr>
            <p:ph type="title" idx="4294967295"/>
          </p:nvPr>
        </p:nvSpPr>
        <p:spPr>
          <a:xfrm>
            <a:off x="1263650" y="4855369"/>
            <a:ext cx="10128250" cy="930275"/>
          </a:xfrm>
        </p:spPr>
        <p:txBody>
          <a:bodyPr vert="horz" lIns="91440" tIns="45720" rIns="91440" bIns="45720" rtlCol="0" anchor="b">
            <a:normAutofit fontScale="90000"/>
          </a:bodyPr>
          <a:lstStyle/>
          <a:p>
            <a:pPr algn="ctr"/>
            <a:r>
              <a:rPr lang="en-US" sz="4000" dirty="0">
                <a:solidFill>
                  <a:schemeClr val="bg1"/>
                </a:solidFill>
              </a:rPr>
              <a:t>Distress tolerance skills </a:t>
            </a:r>
            <a:r>
              <a:rPr lang="en-US" dirty="0">
                <a:solidFill>
                  <a:schemeClr val="bg1"/>
                </a:solidFill>
              </a:rPr>
              <a:t>PART</a:t>
            </a:r>
            <a:r>
              <a:rPr lang="en-US" sz="4000" dirty="0">
                <a:solidFill>
                  <a:schemeClr val="bg1"/>
                </a:solidFill>
              </a:rPr>
              <a:t> 2</a:t>
            </a:r>
            <a:br>
              <a:rPr lang="en-US" sz="4000" dirty="0">
                <a:solidFill>
                  <a:schemeClr val="bg1"/>
                </a:solidFill>
              </a:rPr>
            </a:br>
            <a:r>
              <a:rPr lang="en-US" sz="4000" dirty="0">
                <a:solidFill>
                  <a:schemeClr val="bg1"/>
                </a:solidFill>
              </a:rPr>
              <a:t>DBT SKILLS TRAINING WORKBOOK p. 14-32</a:t>
            </a:r>
          </a:p>
        </p:txBody>
      </p:sp>
      <p:pic>
        <p:nvPicPr>
          <p:cNvPr id="13" name="Content Placeholder 12">
            <a:extLst>
              <a:ext uri="{FF2B5EF4-FFF2-40B4-BE49-F238E27FC236}">
                <a16:creationId xmlns:a16="http://schemas.microsoft.com/office/drawing/2014/main" id="{065925E5-0400-4C6A-B4DD-A6241F5485D3}"/>
              </a:ext>
            </a:extLst>
          </p:cNvPr>
          <p:cNvPicPr>
            <a:picLocks/>
          </p:cNvPicPr>
          <p:nvPr/>
        </p:nvPicPr>
        <p:blipFill rotWithShape="1">
          <a:blip r:embed="rId2">
            <a:extLst>
              <a:ext uri="{28A0092B-C50C-407E-A947-70E740481C1C}">
                <a14:useLocalDpi xmlns:a14="http://schemas.microsoft.com/office/drawing/2010/main" val="0"/>
              </a:ext>
            </a:extLst>
          </a:blip>
          <a:srcRect t="31550" r="1" b="14323"/>
          <a:stretch/>
        </p:blipFill>
        <p:spPr bwMode="auto">
          <a:xfrm>
            <a:off x="922867" y="645517"/>
            <a:ext cx="10346266" cy="3738166"/>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3" name="Slide Number Placeholder 2">
            <a:extLst>
              <a:ext uri="{FF2B5EF4-FFF2-40B4-BE49-F238E27FC236}">
                <a16:creationId xmlns:a16="http://schemas.microsoft.com/office/drawing/2014/main" id="{8D787722-0A03-1FCA-5C13-4EAC8B023449}"/>
              </a:ext>
            </a:extLst>
          </p:cNvPr>
          <p:cNvSpPr>
            <a:spLocks noGrp="1"/>
          </p:cNvSpPr>
          <p:nvPr>
            <p:ph type="sldNum" sz="quarter" idx="12"/>
          </p:nvPr>
        </p:nvSpPr>
        <p:spPr/>
        <p:txBody>
          <a:bodyPr/>
          <a:lstStyle/>
          <a:p>
            <a:fld id="{9E20A575-D5C3-4C6C-AFF7-D4C69312CDA0}" type="slidenum">
              <a:rPr lang="en-CA" smtClean="0"/>
              <a:t>19</a:t>
            </a:fld>
            <a:endParaRPr lang="en-CA"/>
          </a:p>
        </p:txBody>
      </p:sp>
    </p:spTree>
    <p:extLst>
      <p:ext uri="{BB962C8B-B14F-4D97-AF65-F5344CB8AC3E}">
        <p14:creationId xmlns:p14="http://schemas.microsoft.com/office/powerpoint/2010/main" val="3538516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3525E0-1ED9-FFD7-40BA-4FCF34A11B1B}"/>
              </a:ext>
            </a:extLst>
          </p:cNvPr>
          <p:cNvSpPr>
            <a:spLocks noGrp="1"/>
          </p:cNvSpPr>
          <p:nvPr>
            <p:ph type="ctrTitle" idx="4294967295"/>
          </p:nvPr>
        </p:nvSpPr>
        <p:spPr>
          <a:xfrm>
            <a:off x="58220" y="462337"/>
            <a:ext cx="12133780" cy="7222733"/>
          </a:xfrm>
        </p:spPr>
        <p:txBody>
          <a:bodyPr>
            <a:normAutofit fontScale="90000"/>
          </a:bodyPr>
          <a:lstStyle/>
          <a:p>
            <a:r>
              <a:rPr lang="en-CA" sz="2400" cap="none" dirty="0">
                <a:solidFill>
                  <a:schemeClr val="tx1"/>
                </a:solidFill>
                <a:latin typeface="Corbel" panose="020B0503020204020204" pitchFamily="34" charset="0"/>
              </a:rPr>
              <a:t>week 1- orientation and overview- sessions 1 and 2 of simple manual.</a:t>
            </a:r>
            <a:br>
              <a:rPr lang="en-CA" sz="2400" cap="none" dirty="0">
                <a:solidFill>
                  <a:schemeClr val="tx1"/>
                </a:solidFill>
                <a:latin typeface="Corbel" panose="020B0503020204020204" pitchFamily="34" charset="0"/>
              </a:rPr>
            </a:br>
            <a:r>
              <a:rPr lang="en-CA" sz="2400" cap="none" dirty="0">
                <a:solidFill>
                  <a:schemeClr val="tx1"/>
                </a:solidFill>
                <a:latin typeface="Corbel" panose="020B0503020204020204" pitchFamily="34" charset="0"/>
              </a:rPr>
              <a:t>week 2- introducing distress tolerance-p. 1-13 of dbt workbook and crisis plans-session 3 of the manual.</a:t>
            </a:r>
            <a:br>
              <a:rPr lang="en-CA" sz="2400" cap="none" dirty="0">
                <a:solidFill>
                  <a:schemeClr val="tx1"/>
                </a:solidFill>
                <a:latin typeface="Corbel" panose="020B0503020204020204" pitchFamily="34" charset="0"/>
              </a:rPr>
            </a:br>
            <a:r>
              <a:rPr lang="en-CA" sz="2400" cap="none" dirty="0">
                <a:solidFill>
                  <a:schemeClr val="tx1"/>
                </a:solidFill>
                <a:latin typeface="Corbel" panose="020B0503020204020204" pitchFamily="34" charset="0"/>
              </a:rPr>
              <a:t>week 3- the theoretical foundations of the simple course. session 4, 6, and 8 of the manual.</a:t>
            </a:r>
            <a:br>
              <a:rPr lang="en-CA" sz="2400" cap="none" dirty="0">
                <a:solidFill>
                  <a:schemeClr val="bg1"/>
                </a:solidFill>
                <a:latin typeface="Corbel" panose="020B0503020204020204" pitchFamily="34" charset="0"/>
              </a:rPr>
            </a:br>
            <a:r>
              <a:rPr lang="en-CA" sz="3100" cap="none" dirty="0">
                <a:solidFill>
                  <a:schemeClr val="bg1"/>
                </a:solidFill>
                <a:latin typeface="Corbel" panose="020B0503020204020204" pitchFamily="34" charset="0"/>
              </a:rPr>
              <a:t>week 4- </a:t>
            </a:r>
            <a:r>
              <a:rPr lang="en-US" sz="3100" cap="none" dirty="0">
                <a:solidFill>
                  <a:schemeClr val="bg1"/>
                </a:solidFill>
                <a:latin typeface="Corbel" panose="020B0503020204020204" pitchFamily="34" charset="0"/>
              </a:rPr>
              <a:t>distress tolerance p. 14-32 of dbt workbook. Suicide and self-harm session 5 of the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5- distress tolerance p. 33-46 of dbt workbook. introducing holes diary cards- session 7 of manual. Our first practice crisis plan</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6- distress tolerance p. 47-68 of dbt workbook. finding your diary card targets- session 9 of manual. our second practice- holes diary cards.</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7- introducing personality- session 10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8- distress tolerance p. 69-90 of dbt workbook. introducing chain analysis-session 11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9- what shapes personality-session 12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10-introducing mindfulness skills p.90-109 of dbt workbook. advanced chain analysis- session 13 of manual. our third practice-chain analysis.</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11- attachment theory- session 14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12- mindfulness skills p. 110-131 of dbt workbook. introducing rational mind remediation-session 15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13- the dynamic-maturational model of attachment and adaptation- session 16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14-mindfulness skills p. 131-147 of dbt workbook. reviewing all the tools-session 17 of manual. our fourth practice-rational mind remediation.</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15-stress-session 18 of manual. </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16-introducing emotion regulation skills p.148-182 of dbt workbook. introducing the goals diary card procedure-session 19 of manual.</a:t>
            </a:r>
            <a:br>
              <a:rPr lang="en-US" sz="2000" cap="none" dirty="0">
                <a:solidFill>
                  <a:schemeClr val="tx1"/>
                </a:solidFill>
                <a:latin typeface="Corbel" panose="020B0503020204020204" pitchFamily="34" charset="0"/>
              </a:rPr>
            </a:br>
            <a:br>
              <a:rPr lang="en-US" sz="2000" cap="none" dirty="0">
                <a:solidFill>
                  <a:schemeClr val="tx1"/>
                </a:solidFill>
              </a:rPr>
            </a:br>
            <a:r>
              <a:rPr lang="en-US" sz="2000" cap="none" dirty="0">
                <a:solidFill>
                  <a:schemeClr val="tx1"/>
                </a:solidFill>
              </a:rPr>
              <a:t> </a:t>
            </a:r>
            <a:br>
              <a:rPr lang="en-CA" sz="800" dirty="0"/>
            </a:br>
            <a:br>
              <a:rPr lang="en-CA" sz="1000" dirty="0"/>
            </a:br>
            <a:r>
              <a:rPr lang="en-US" sz="2000" dirty="0"/>
              <a:t>  </a:t>
            </a:r>
            <a:br>
              <a:rPr lang="en-CA" sz="1000" dirty="0"/>
            </a:br>
            <a:r>
              <a:rPr lang="en-US" sz="2000" dirty="0">
                <a:solidFill>
                  <a:schemeClr val="tx1"/>
                </a:solidFill>
                <a:latin typeface="Corbel" panose="020B0503020204020204" pitchFamily="34" charset="0"/>
              </a:rPr>
              <a:t> </a:t>
            </a:r>
            <a:r>
              <a:rPr lang="en-CA" sz="2000" dirty="0">
                <a:latin typeface="Corbel" panose="020B0503020204020204" pitchFamily="34" charset="0"/>
              </a:rPr>
              <a:t> </a:t>
            </a:r>
            <a:br>
              <a:rPr lang="en-CA" sz="2000" dirty="0"/>
            </a:br>
            <a:endParaRPr lang="en-CA" sz="2000" dirty="0"/>
          </a:p>
        </p:txBody>
      </p:sp>
      <p:sp>
        <p:nvSpPr>
          <p:cNvPr id="2" name="Slide Number Placeholder 1">
            <a:extLst>
              <a:ext uri="{FF2B5EF4-FFF2-40B4-BE49-F238E27FC236}">
                <a16:creationId xmlns:a16="http://schemas.microsoft.com/office/drawing/2014/main" id="{95AA7F6E-6648-88C5-69EA-65502D787DFA}"/>
              </a:ext>
            </a:extLst>
          </p:cNvPr>
          <p:cNvSpPr>
            <a:spLocks noGrp="1"/>
          </p:cNvSpPr>
          <p:nvPr>
            <p:ph type="sldNum" sz="quarter" idx="12"/>
          </p:nvPr>
        </p:nvSpPr>
        <p:spPr/>
        <p:txBody>
          <a:bodyPr/>
          <a:lstStyle/>
          <a:p>
            <a:fld id="{9E20A575-D5C3-4C6C-AFF7-D4C69312CDA0}" type="slidenum">
              <a:rPr lang="en-CA" smtClean="0"/>
              <a:t>2</a:t>
            </a:fld>
            <a:endParaRPr lang="en-CA"/>
          </a:p>
        </p:txBody>
      </p:sp>
    </p:spTree>
    <p:extLst>
      <p:ext uri="{BB962C8B-B14F-4D97-AF65-F5344CB8AC3E}">
        <p14:creationId xmlns:p14="http://schemas.microsoft.com/office/powerpoint/2010/main" val="32884981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F5315-61DB-4F48-B260-084B08B74DFC}"/>
              </a:ext>
            </a:extLst>
          </p:cNvPr>
          <p:cNvSpPr>
            <a:spLocks noGrp="1"/>
          </p:cNvSpPr>
          <p:nvPr>
            <p:ph type="title" idx="4294967295"/>
          </p:nvPr>
        </p:nvSpPr>
        <p:spPr>
          <a:xfrm>
            <a:off x="-66108" y="0"/>
            <a:ext cx="7125005" cy="1439862"/>
          </a:xfrm>
        </p:spPr>
        <p:txBody>
          <a:bodyPr>
            <a:normAutofit/>
          </a:bodyPr>
          <a:lstStyle/>
          <a:p>
            <a:pPr algn="ctr"/>
            <a:r>
              <a:rPr lang="en-CA" sz="2800" dirty="0">
                <a:solidFill>
                  <a:schemeClr val="bg1"/>
                </a:solidFill>
              </a:rPr>
              <a:t>Skills training workbook</a:t>
            </a:r>
            <a:br>
              <a:rPr lang="en-CA" sz="2800" dirty="0">
                <a:solidFill>
                  <a:schemeClr val="bg1"/>
                </a:solidFill>
              </a:rPr>
            </a:br>
            <a:r>
              <a:rPr lang="en-CA" sz="2800" dirty="0">
                <a:solidFill>
                  <a:schemeClr val="bg1"/>
                </a:solidFill>
              </a:rPr>
              <a:t>p. 14-32, distress tolerance week 2</a:t>
            </a:r>
          </a:p>
        </p:txBody>
      </p:sp>
      <p:sp>
        <p:nvSpPr>
          <p:cNvPr id="3" name="Content Placeholder 2">
            <a:extLst>
              <a:ext uri="{FF2B5EF4-FFF2-40B4-BE49-F238E27FC236}">
                <a16:creationId xmlns:a16="http://schemas.microsoft.com/office/drawing/2014/main" id="{3B42F947-8BAA-4318-91A4-11D39708065B}"/>
              </a:ext>
            </a:extLst>
          </p:cNvPr>
          <p:cNvSpPr>
            <a:spLocks noGrp="1"/>
          </p:cNvSpPr>
          <p:nvPr>
            <p:ph idx="4294967295"/>
          </p:nvPr>
        </p:nvSpPr>
        <p:spPr>
          <a:xfrm>
            <a:off x="7133660" y="63173"/>
            <a:ext cx="4991100" cy="6794827"/>
          </a:xfrm>
        </p:spPr>
        <p:txBody>
          <a:bodyPr>
            <a:normAutofit fontScale="77500" lnSpcReduction="20000"/>
          </a:bodyPr>
          <a:lstStyle/>
          <a:p>
            <a:pPr marL="0" indent="0">
              <a:buNone/>
            </a:pPr>
            <a:endParaRPr lang="en-CA" sz="2400" dirty="0"/>
          </a:p>
          <a:p>
            <a:r>
              <a:rPr lang="en-CA" sz="3900" dirty="0">
                <a:solidFill>
                  <a:schemeClr val="bg1"/>
                </a:solidFill>
              </a:rPr>
              <a:t>Today we’ll cover 3 subjects:</a:t>
            </a:r>
          </a:p>
          <a:p>
            <a:r>
              <a:rPr lang="en-CA" sz="2400" dirty="0">
                <a:solidFill>
                  <a:srgbClr val="FF0000"/>
                </a:solidFill>
              </a:rPr>
              <a:t>1</a:t>
            </a:r>
            <a:r>
              <a:rPr lang="en-CA" sz="2400" dirty="0"/>
              <a:t>. Calm mind </a:t>
            </a:r>
            <a:r>
              <a:rPr lang="en-CA" sz="2400" b="1" dirty="0">
                <a:solidFill>
                  <a:schemeClr val="bg1"/>
                </a:solidFill>
              </a:rPr>
              <a:t>ACCEPTS</a:t>
            </a:r>
            <a:r>
              <a:rPr lang="en-CA" sz="2400" dirty="0"/>
              <a:t> (</a:t>
            </a:r>
            <a:r>
              <a:rPr lang="en-CA" sz="2400" u="sng" dirty="0"/>
              <a:t>distracts</a:t>
            </a:r>
            <a:r>
              <a:rPr lang="en-CA" sz="2400" dirty="0"/>
              <a:t> from emotional mind with </a:t>
            </a:r>
            <a:r>
              <a:rPr lang="en-CA" sz="2400" b="1" dirty="0">
                <a:solidFill>
                  <a:schemeClr val="bg1"/>
                </a:solidFill>
              </a:rPr>
              <a:t>A</a:t>
            </a:r>
            <a:r>
              <a:rPr lang="en-CA" sz="2400" dirty="0"/>
              <a:t>ctivities, </a:t>
            </a:r>
            <a:r>
              <a:rPr lang="en-CA" sz="2400" b="1" dirty="0">
                <a:solidFill>
                  <a:schemeClr val="bg1"/>
                </a:solidFill>
              </a:rPr>
              <a:t>C</a:t>
            </a:r>
            <a:r>
              <a:rPr lang="en-CA" sz="2400" dirty="0"/>
              <a:t>ontributions, </a:t>
            </a:r>
            <a:r>
              <a:rPr lang="en-CA" sz="2400" b="1" dirty="0">
                <a:solidFill>
                  <a:schemeClr val="bg1"/>
                </a:solidFill>
              </a:rPr>
              <a:t>C</a:t>
            </a:r>
            <a:r>
              <a:rPr lang="en-CA" sz="2400" dirty="0"/>
              <a:t>omparisons, </a:t>
            </a:r>
            <a:r>
              <a:rPr lang="en-CA" sz="2400" b="1" dirty="0">
                <a:solidFill>
                  <a:schemeClr val="bg1"/>
                </a:solidFill>
              </a:rPr>
              <a:t>E</a:t>
            </a:r>
            <a:r>
              <a:rPr lang="en-CA" sz="2400" dirty="0"/>
              <a:t>motions, </a:t>
            </a:r>
            <a:r>
              <a:rPr lang="en-CA" sz="2400" b="1" dirty="0">
                <a:solidFill>
                  <a:schemeClr val="bg1"/>
                </a:solidFill>
              </a:rPr>
              <a:t>P</a:t>
            </a:r>
            <a:r>
              <a:rPr lang="en-CA" sz="2400" dirty="0"/>
              <a:t>ushing away,</a:t>
            </a:r>
            <a:r>
              <a:rPr lang="en-CA" sz="2400" dirty="0">
                <a:solidFill>
                  <a:schemeClr val="bg1"/>
                </a:solidFill>
              </a:rPr>
              <a:t> </a:t>
            </a:r>
            <a:r>
              <a:rPr lang="en-CA" sz="2400" b="1" dirty="0">
                <a:solidFill>
                  <a:schemeClr val="bg1"/>
                </a:solidFill>
              </a:rPr>
              <a:t>T</a:t>
            </a:r>
            <a:r>
              <a:rPr lang="en-CA" sz="2400" dirty="0"/>
              <a:t>houghts, and </a:t>
            </a:r>
            <a:r>
              <a:rPr lang="en-CA" sz="2400" b="1" dirty="0">
                <a:solidFill>
                  <a:schemeClr val="bg1"/>
                </a:solidFill>
              </a:rPr>
              <a:t>S</a:t>
            </a:r>
            <a:r>
              <a:rPr lang="en-CA" sz="2400" dirty="0"/>
              <a:t>ensations)</a:t>
            </a:r>
          </a:p>
          <a:p>
            <a:r>
              <a:rPr lang="en-CA" sz="2400" dirty="0">
                <a:solidFill>
                  <a:srgbClr val="FF0000"/>
                </a:solidFill>
              </a:rPr>
              <a:t>2</a:t>
            </a:r>
            <a:r>
              <a:rPr lang="en-CA" sz="2400" dirty="0"/>
              <a:t>. </a:t>
            </a:r>
            <a:r>
              <a:rPr lang="en-CA" sz="2400" u="sng" dirty="0"/>
              <a:t>Sooth</a:t>
            </a:r>
            <a:r>
              <a:rPr lang="en-CA" sz="2400" dirty="0"/>
              <a:t> yourself with the 5 senses </a:t>
            </a:r>
          </a:p>
          <a:p>
            <a:r>
              <a:rPr lang="en-CA" sz="2400" dirty="0">
                <a:solidFill>
                  <a:srgbClr val="FF0000"/>
                </a:solidFill>
              </a:rPr>
              <a:t>3</a:t>
            </a:r>
            <a:r>
              <a:rPr lang="en-CA" sz="2400" dirty="0"/>
              <a:t>. </a:t>
            </a:r>
            <a:r>
              <a:rPr lang="en-CA" sz="2400" u="sng" dirty="0"/>
              <a:t>Create distraction and self-soothing plans (choose skills to use in your crisis plan)</a:t>
            </a:r>
          </a:p>
          <a:p>
            <a:endParaRPr lang="en-CA" sz="2400" u="sng" dirty="0"/>
          </a:p>
          <a:p>
            <a:r>
              <a:rPr lang="en-CA" sz="2400" dirty="0"/>
              <a:t> </a:t>
            </a:r>
            <a:r>
              <a:rPr lang="en-CA" sz="3900" dirty="0">
                <a:solidFill>
                  <a:schemeClr val="bg1"/>
                </a:solidFill>
              </a:rPr>
              <a:t>In 2 weeks, we’ll discuss: </a:t>
            </a:r>
          </a:p>
          <a:p>
            <a:r>
              <a:rPr lang="en-CA" sz="2400" dirty="0"/>
              <a:t>Advanced distress tolerance skills-</a:t>
            </a:r>
            <a:r>
              <a:rPr lang="en-CA" sz="2400" b="1" dirty="0">
                <a:solidFill>
                  <a:schemeClr val="bg1"/>
                </a:solidFill>
              </a:rPr>
              <a:t>IMPROVE</a:t>
            </a:r>
            <a:r>
              <a:rPr lang="en-CA" sz="2400" dirty="0">
                <a:solidFill>
                  <a:schemeClr val="bg1"/>
                </a:solidFill>
              </a:rPr>
              <a:t> </a:t>
            </a:r>
            <a:r>
              <a:rPr lang="en-CA" sz="2400" dirty="0"/>
              <a:t> the moment (with </a:t>
            </a:r>
            <a:r>
              <a:rPr lang="en-CA" sz="2400" b="1" dirty="0">
                <a:solidFill>
                  <a:schemeClr val="bg1"/>
                </a:solidFill>
              </a:rPr>
              <a:t>i</a:t>
            </a:r>
            <a:r>
              <a:rPr lang="en-CA" sz="2400" dirty="0"/>
              <a:t>magery, </a:t>
            </a:r>
            <a:r>
              <a:rPr lang="en-CA" sz="2400" b="1" dirty="0">
                <a:solidFill>
                  <a:schemeClr val="bg1"/>
                </a:solidFill>
              </a:rPr>
              <a:t>m</a:t>
            </a:r>
            <a:r>
              <a:rPr lang="en-CA" sz="2400" dirty="0"/>
              <a:t>eaning,</a:t>
            </a:r>
            <a:r>
              <a:rPr lang="en-CA" sz="2400" dirty="0">
                <a:solidFill>
                  <a:schemeClr val="bg1"/>
                </a:solidFill>
              </a:rPr>
              <a:t> </a:t>
            </a:r>
            <a:r>
              <a:rPr lang="en-CA" sz="2400" b="1" dirty="0">
                <a:solidFill>
                  <a:schemeClr val="bg1"/>
                </a:solidFill>
              </a:rPr>
              <a:t>p</a:t>
            </a:r>
            <a:r>
              <a:rPr lang="en-CA" sz="2400" dirty="0"/>
              <a:t>rayer, </a:t>
            </a:r>
            <a:r>
              <a:rPr lang="en-CA" sz="2400" b="1" dirty="0">
                <a:solidFill>
                  <a:schemeClr val="bg1"/>
                </a:solidFill>
              </a:rPr>
              <a:t>r</a:t>
            </a:r>
            <a:r>
              <a:rPr lang="en-CA" sz="2400" dirty="0"/>
              <a:t>elaxation, </a:t>
            </a:r>
            <a:r>
              <a:rPr lang="en-CA" sz="2400" b="1" dirty="0">
                <a:solidFill>
                  <a:schemeClr val="bg1"/>
                </a:solidFill>
              </a:rPr>
              <a:t>o</a:t>
            </a:r>
            <a:r>
              <a:rPr lang="en-CA" sz="2400" dirty="0"/>
              <a:t>ne thing at a time, </a:t>
            </a:r>
            <a:r>
              <a:rPr lang="en-CA" sz="2400" b="1" dirty="0">
                <a:solidFill>
                  <a:schemeClr val="bg1"/>
                </a:solidFill>
              </a:rPr>
              <a:t>v</a:t>
            </a:r>
            <a:r>
              <a:rPr lang="en-CA" sz="2400" dirty="0"/>
              <a:t>acation and </a:t>
            </a:r>
            <a:r>
              <a:rPr lang="en-CA" sz="2400" b="1" dirty="0">
                <a:solidFill>
                  <a:schemeClr val="bg1"/>
                </a:solidFill>
              </a:rPr>
              <a:t>e</a:t>
            </a:r>
            <a:r>
              <a:rPr lang="en-CA" sz="2400" dirty="0"/>
              <a:t>ncouragement)</a:t>
            </a:r>
          </a:p>
          <a:p>
            <a:endParaRPr lang="en-CA" sz="2400" dirty="0"/>
          </a:p>
          <a:p>
            <a:r>
              <a:rPr lang="en-CA" sz="3800" dirty="0">
                <a:solidFill>
                  <a:schemeClr val="bg1"/>
                </a:solidFill>
              </a:rPr>
              <a:t>In 4 weeks, we’ll go over:</a:t>
            </a:r>
          </a:p>
          <a:p>
            <a:r>
              <a:rPr lang="en-CA" sz="2400" dirty="0"/>
              <a:t>Physiological hacks to calm yourself – </a:t>
            </a:r>
            <a:r>
              <a:rPr lang="en-CA" sz="2400" dirty="0">
                <a:solidFill>
                  <a:schemeClr val="bg1"/>
                </a:solidFill>
              </a:rPr>
              <a:t>TIP</a:t>
            </a:r>
            <a:r>
              <a:rPr lang="en-CA" sz="2400" dirty="0">
                <a:solidFill>
                  <a:srgbClr val="FFFF00"/>
                </a:solidFill>
              </a:rPr>
              <a:t> </a:t>
            </a:r>
            <a:r>
              <a:rPr lang="en-CA" sz="2400" dirty="0"/>
              <a:t>(</a:t>
            </a:r>
            <a:r>
              <a:rPr lang="en-CA" sz="2400" dirty="0">
                <a:solidFill>
                  <a:schemeClr val="bg1"/>
                </a:solidFill>
              </a:rPr>
              <a:t>T</a:t>
            </a:r>
            <a:r>
              <a:rPr lang="en-CA" sz="2400" dirty="0"/>
              <a:t>emperature, </a:t>
            </a:r>
            <a:r>
              <a:rPr lang="en-CA" sz="2400" dirty="0">
                <a:solidFill>
                  <a:schemeClr val="bg1"/>
                </a:solidFill>
              </a:rPr>
              <a:t>I</a:t>
            </a:r>
            <a:r>
              <a:rPr lang="en-CA" sz="2400" dirty="0"/>
              <a:t>ntense exercise, </a:t>
            </a:r>
            <a:r>
              <a:rPr lang="en-CA" sz="2400" dirty="0">
                <a:solidFill>
                  <a:schemeClr val="bg1"/>
                </a:solidFill>
              </a:rPr>
              <a:t>P</a:t>
            </a:r>
            <a:r>
              <a:rPr lang="en-CA" sz="2400" dirty="0"/>
              <a:t>rogressive muscle relaxation)</a:t>
            </a:r>
          </a:p>
          <a:p>
            <a:endParaRPr lang="en-CA" dirty="0"/>
          </a:p>
        </p:txBody>
      </p:sp>
      <p:pic>
        <p:nvPicPr>
          <p:cNvPr id="6" name="Content Placeholder 4">
            <a:extLst>
              <a:ext uri="{FF2B5EF4-FFF2-40B4-BE49-F238E27FC236}">
                <a16:creationId xmlns:a16="http://schemas.microsoft.com/office/drawing/2014/main" id="{55A35BEA-7F21-F21B-9F82-6881466E3C30}"/>
              </a:ext>
            </a:extLst>
          </p:cNvPr>
          <p:cNvPicPr>
            <a:picLocks noChangeAspect="1"/>
          </p:cNvPicPr>
          <p:nvPr/>
        </p:nvPicPr>
        <p:blipFill>
          <a:blip r:embed="rId2"/>
          <a:stretch>
            <a:fillRect/>
          </a:stretch>
        </p:blipFill>
        <p:spPr>
          <a:xfrm>
            <a:off x="140869" y="1258351"/>
            <a:ext cx="6843266" cy="5429379"/>
          </a:xfrm>
          <a:prstGeom prst="rect">
            <a:avLst/>
          </a:prstGeom>
        </p:spPr>
      </p:pic>
      <p:sp>
        <p:nvSpPr>
          <p:cNvPr id="7" name="Rectangle 6">
            <a:extLst>
              <a:ext uri="{FF2B5EF4-FFF2-40B4-BE49-F238E27FC236}">
                <a16:creationId xmlns:a16="http://schemas.microsoft.com/office/drawing/2014/main" id="{909E110E-FD24-5386-12FD-83FEE9397D69}"/>
              </a:ext>
            </a:extLst>
          </p:cNvPr>
          <p:cNvSpPr/>
          <p:nvPr/>
        </p:nvSpPr>
        <p:spPr>
          <a:xfrm>
            <a:off x="140869" y="3996646"/>
            <a:ext cx="2222187" cy="2691083"/>
          </a:xfrm>
          <a:prstGeom prst="rect">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4" name="Slide Number Placeholder 3">
            <a:extLst>
              <a:ext uri="{FF2B5EF4-FFF2-40B4-BE49-F238E27FC236}">
                <a16:creationId xmlns:a16="http://schemas.microsoft.com/office/drawing/2014/main" id="{05D9A3B9-CAA6-5D68-EC13-483267B83BEF}"/>
              </a:ext>
            </a:extLst>
          </p:cNvPr>
          <p:cNvSpPr>
            <a:spLocks noGrp="1"/>
          </p:cNvSpPr>
          <p:nvPr>
            <p:ph type="sldNum" sz="quarter" idx="12"/>
          </p:nvPr>
        </p:nvSpPr>
        <p:spPr/>
        <p:txBody>
          <a:bodyPr/>
          <a:lstStyle/>
          <a:p>
            <a:fld id="{9E20A575-D5C3-4C6C-AFF7-D4C69312CDA0}" type="slidenum">
              <a:rPr lang="en-CA" smtClean="0"/>
              <a:t>20</a:t>
            </a:fld>
            <a:endParaRPr lang="en-CA"/>
          </a:p>
        </p:txBody>
      </p:sp>
    </p:spTree>
    <p:extLst>
      <p:ext uri="{BB962C8B-B14F-4D97-AF65-F5344CB8AC3E}">
        <p14:creationId xmlns:p14="http://schemas.microsoft.com/office/powerpoint/2010/main" val="29019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B185F5B-6DE6-48DD-A3D3-5EB1FA212B83}"/>
              </a:ext>
            </a:extLst>
          </p:cNvPr>
          <p:cNvPicPr>
            <a:picLocks noGrp="1" noChangeAspect="1"/>
          </p:cNvPicPr>
          <p:nvPr>
            <p:ph idx="4294967295"/>
          </p:nvPr>
        </p:nvPicPr>
        <p:blipFill>
          <a:blip r:embed="rId2"/>
          <a:stretch>
            <a:fillRect/>
          </a:stretch>
        </p:blipFill>
        <p:spPr>
          <a:xfrm>
            <a:off x="-42554" y="-3524"/>
            <a:ext cx="12192000" cy="6858000"/>
          </a:xfrm>
        </p:spPr>
      </p:pic>
      <p:sp>
        <p:nvSpPr>
          <p:cNvPr id="3" name="TextBox 2">
            <a:extLst>
              <a:ext uri="{FF2B5EF4-FFF2-40B4-BE49-F238E27FC236}">
                <a16:creationId xmlns:a16="http://schemas.microsoft.com/office/drawing/2014/main" id="{1B79703E-138C-6B23-ADC2-1008D67D48D1}"/>
              </a:ext>
            </a:extLst>
          </p:cNvPr>
          <p:cNvSpPr txBox="1"/>
          <p:nvPr/>
        </p:nvSpPr>
        <p:spPr>
          <a:xfrm>
            <a:off x="6670375" y="2062432"/>
            <a:ext cx="834606" cy="369332"/>
          </a:xfrm>
          <a:prstGeom prst="rect">
            <a:avLst/>
          </a:prstGeom>
          <a:noFill/>
        </p:spPr>
        <p:txBody>
          <a:bodyPr wrap="square">
            <a:spAutoFit/>
          </a:bodyPr>
          <a:lstStyle/>
          <a:p>
            <a:r>
              <a:rPr lang="en-CA" dirty="0">
                <a:solidFill>
                  <a:srgbClr val="FF0000"/>
                </a:solidFill>
              </a:rPr>
              <a:t>Today</a:t>
            </a:r>
          </a:p>
        </p:txBody>
      </p:sp>
      <p:sp>
        <p:nvSpPr>
          <p:cNvPr id="6" name="TextBox 5">
            <a:extLst>
              <a:ext uri="{FF2B5EF4-FFF2-40B4-BE49-F238E27FC236}">
                <a16:creationId xmlns:a16="http://schemas.microsoft.com/office/drawing/2014/main" id="{CFA50FD5-9D44-0BB3-FDEB-1BBF1489DD40}"/>
              </a:ext>
            </a:extLst>
          </p:cNvPr>
          <p:cNvSpPr txBox="1"/>
          <p:nvPr/>
        </p:nvSpPr>
        <p:spPr>
          <a:xfrm>
            <a:off x="6677136" y="2299846"/>
            <a:ext cx="869111" cy="369332"/>
          </a:xfrm>
          <a:prstGeom prst="rect">
            <a:avLst/>
          </a:prstGeom>
          <a:noFill/>
        </p:spPr>
        <p:txBody>
          <a:bodyPr wrap="square">
            <a:spAutoFit/>
          </a:bodyPr>
          <a:lstStyle/>
          <a:p>
            <a:r>
              <a:rPr lang="en-CA" dirty="0">
                <a:solidFill>
                  <a:srgbClr val="FF0000"/>
                </a:solidFill>
              </a:rPr>
              <a:t>Today</a:t>
            </a:r>
          </a:p>
        </p:txBody>
      </p:sp>
      <p:sp>
        <p:nvSpPr>
          <p:cNvPr id="4" name="TextBox 3">
            <a:extLst>
              <a:ext uri="{FF2B5EF4-FFF2-40B4-BE49-F238E27FC236}">
                <a16:creationId xmlns:a16="http://schemas.microsoft.com/office/drawing/2014/main" id="{DA4506ED-C3CC-BE8D-F7F3-F2B2CB179A81}"/>
              </a:ext>
            </a:extLst>
          </p:cNvPr>
          <p:cNvSpPr txBox="1"/>
          <p:nvPr/>
        </p:nvSpPr>
        <p:spPr>
          <a:xfrm>
            <a:off x="6670375" y="2776203"/>
            <a:ext cx="886146" cy="369332"/>
          </a:xfrm>
          <a:prstGeom prst="rect">
            <a:avLst/>
          </a:prstGeom>
          <a:noFill/>
        </p:spPr>
        <p:txBody>
          <a:bodyPr wrap="square">
            <a:spAutoFit/>
          </a:bodyPr>
          <a:lstStyle/>
          <a:p>
            <a:r>
              <a:rPr lang="en-CA" dirty="0">
                <a:solidFill>
                  <a:srgbClr val="FF0000"/>
                </a:solidFill>
              </a:rPr>
              <a:t>Today</a:t>
            </a:r>
          </a:p>
        </p:txBody>
      </p:sp>
      <p:sp>
        <p:nvSpPr>
          <p:cNvPr id="9" name="TextBox 8">
            <a:extLst>
              <a:ext uri="{FF2B5EF4-FFF2-40B4-BE49-F238E27FC236}">
                <a16:creationId xmlns:a16="http://schemas.microsoft.com/office/drawing/2014/main" id="{E20043E5-61E2-74A5-2EF5-8A5064B3B17E}"/>
              </a:ext>
            </a:extLst>
          </p:cNvPr>
          <p:cNvSpPr txBox="1"/>
          <p:nvPr/>
        </p:nvSpPr>
        <p:spPr>
          <a:xfrm>
            <a:off x="6670375" y="2538789"/>
            <a:ext cx="875872" cy="369332"/>
          </a:xfrm>
          <a:prstGeom prst="rect">
            <a:avLst/>
          </a:prstGeom>
          <a:noFill/>
        </p:spPr>
        <p:txBody>
          <a:bodyPr wrap="square">
            <a:spAutoFit/>
          </a:bodyPr>
          <a:lstStyle/>
          <a:p>
            <a:r>
              <a:rPr lang="en-CA" dirty="0">
                <a:solidFill>
                  <a:srgbClr val="FF0000"/>
                </a:solidFill>
              </a:rPr>
              <a:t>Today</a:t>
            </a:r>
          </a:p>
        </p:txBody>
      </p:sp>
      <p:sp>
        <p:nvSpPr>
          <p:cNvPr id="12" name="TextBox 11">
            <a:extLst>
              <a:ext uri="{FF2B5EF4-FFF2-40B4-BE49-F238E27FC236}">
                <a16:creationId xmlns:a16="http://schemas.microsoft.com/office/drawing/2014/main" id="{213C1A3F-5F60-9A48-15DA-F6EBFDED2920}"/>
              </a:ext>
            </a:extLst>
          </p:cNvPr>
          <p:cNvSpPr txBox="1"/>
          <p:nvPr/>
        </p:nvSpPr>
        <p:spPr>
          <a:xfrm>
            <a:off x="6670375" y="2977925"/>
            <a:ext cx="886146" cy="369332"/>
          </a:xfrm>
          <a:prstGeom prst="rect">
            <a:avLst/>
          </a:prstGeom>
          <a:noFill/>
        </p:spPr>
        <p:txBody>
          <a:bodyPr wrap="square">
            <a:spAutoFit/>
          </a:bodyPr>
          <a:lstStyle/>
          <a:p>
            <a:r>
              <a:rPr lang="en-CA" dirty="0">
                <a:solidFill>
                  <a:srgbClr val="FF0000"/>
                </a:solidFill>
              </a:rPr>
              <a:t>Today</a:t>
            </a:r>
          </a:p>
        </p:txBody>
      </p:sp>
      <p:sp>
        <p:nvSpPr>
          <p:cNvPr id="7" name="TextBox 6">
            <a:extLst>
              <a:ext uri="{FF2B5EF4-FFF2-40B4-BE49-F238E27FC236}">
                <a16:creationId xmlns:a16="http://schemas.microsoft.com/office/drawing/2014/main" id="{575DFF77-E4FB-A006-6E1F-E065E89B72A5}"/>
              </a:ext>
            </a:extLst>
          </p:cNvPr>
          <p:cNvSpPr txBox="1"/>
          <p:nvPr/>
        </p:nvSpPr>
        <p:spPr>
          <a:xfrm>
            <a:off x="6389795" y="1845753"/>
            <a:ext cx="1447919" cy="369332"/>
          </a:xfrm>
          <a:prstGeom prst="rect">
            <a:avLst/>
          </a:prstGeom>
          <a:noFill/>
        </p:spPr>
        <p:txBody>
          <a:bodyPr wrap="square">
            <a:spAutoFit/>
          </a:bodyPr>
          <a:lstStyle/>
          <a:p>
            <a:r>
              <a:rPr lang="en-CA" dirty="0">
                <a:solidFill>
                  <a:srgbClr val="FF0000"/>
                </a:solidFill>
              </a:rPr>
              <a:t>2 weeks ago</a:t>
            </a:r>
          </a:p>
        </p:txBody>
      </p:sp>
      <p:sp>
        <p:nvSpPr>
          <p:cNvPr id="13" name="TextBox 12">
            <a:extLst>
              <a:ext uri="{FF2B5EF4-FFF2-40B4-BE49-F238E27FC236}">
                <a16:creationId xmlns:a16="http://schemas.microsoft.com/office/drawing/2014/main" id="{B3058171-7BBB-763B-30B2-19E936AF6C7A}"/>
              </a:ext>
            </a:extLst>
          </p:cNvPr>
          <p:cNvSpPr txBox="1"/>
          <p:nvPr/>
        </p:nvSpPr>
        <p:spPr>
          <a:xfrm>
            <a:off x="6389795" y="1618930"/>
            <a:ext cx="1625436" cy="369332"/>
          </a:xfrm>
          <a:prstGeom prst="rect">
            <a:avLst/>
          </a:prstGeom>
          <a:noFill/>
        </p:spPr>
        <p:txBody>
          <a:bodyPr wrap="square">
            <a:spAutoFit/>
          </a:bodyPr>
          <a:lstStyle/>
          <a:p>
            <a:r>
              <a:rPr lang="en-CA" dirty="0">
                <a:solidFill>
                  <a:srgbClr val="FF0000"/>
                </a:solidFill>
              </a:rPr>
              <a:t>2 weeks ago</a:t>
            </a:r>
          </a:p>
        </p:txBody>
      </p:sp>
      <p:sp>
        <p:nvSpPr>
          <p:cNvPr id="2" name="Slide Number Placeholder 1">
            <a:extLst>
              <a:ext uri="{FF2B5EF4-FFF2-40B4-BE49-F238E27FC236}">
                <a16:creationId xmlns:a16="http://schemas.microsoft.com/office/drawing/2014/main" id="{850E9A55-C551-7FE9-3AB9-0EFBA489032B}"/>
              </a:ext>
            </a:extLst>
          </p:cNvPr>
          <p:cNvSpPr>
            <a:spLocks noGrp="1"/>
          </p:cNvSpPr>
          <p:nvPr>
            <p:ph type="sldNum" sz="quarter" idx="12"/>
          </p:nvPr>
        </p:nvSpPr>
        <p:spPr/>
        <p:txBody>
          <a:bodyPr/>
          <a:lstStyle/>
          <a:p>
            <a:fld id="{9E20A575-D5C3-4C6C-AFF7-D4C69312CDA0}" type="slidenum">
              <a:rPr lang="en-CA" smtClean="0"/>
              <a:t>21</a:t>
            </a:fld>
            <a:endParaRPr lang="en-CA"/>
          </a:p>
        </p:txBody>
      </p:sp>
    </p:spTree>
    <p:extLst>
      <p:ext uri="{BB962C8B-B14F-4D97-AF65-F5344CB8AC3E}">
        <p14:creationId xmlns:p14="http://schemas.microsoft.com/office/powerpoint/2010/main" val="389300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AE6C09-B122-C102-17C2-DC6F0154CE9D}"/>
              </a:ext>
            </a:extLst>
          </p:cNvPr>
          <p:cNvSpPr txBox="1"/>
          <p:nvPr/>
        </p:nvSpPr>
        <p:spPr>
          <a:xfrm>
            <a:off x="7393874" y="2873459"/>
            <a:ext cx="4683331" cy="3711337"/>
          </a:xfrm>
          <a:prstGeom prst="rect">
            <a:avLst/>
          </a:prstGeom>
          <a:noFill/>
        </p:spPr>
        <p:txBody>
          <a:bodyPr wrap="square">
            <a:spAutoFit/>
          </a:bodyPr>
          <a:lstStyle/>
          <a:p>
            <a:pPr>
              <a:lnSpc>
                <a:spcPct val="107000"/>
              </a:lnSpc>
              <a:spcAft>
                <a:spcPts val="800"/>
              </a:spcAft>
            </a:pPr>
            <a:r>
              <a:rPr lang="en-US"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US" sz="2800" kern="100" dirty="0">
                <a:latin typeface="Aptos" panose="020B0004020202020204" pitchFamily="34" charset="0"/>
                <a:ea typeface="Aptos" panose="020B0004020202020204" pitchFamily="34" charset="0"/>
                <a:cs typeface="Times New Roman" panose="02020603050405020304" pitchFamily="18" charset="0"/>
              </a:rPr>
              <a:t>PERSONAL</a:t>
            </a:r>
            <a:r>
              <a:rPr lang="en-US" sz="2800" kern="100" dirty="0">
                <a:effectLst/>
                <a:latin typeface="Aptos" panose="020B0004020202020204" pitchFamily="34" charset="0"/>
                <a:ea typeface="Aptos" panose="020B0004020202020204" pitchFamily="34" charset="0"/>
                <a:cs typeface="Times New Roman" panose="02020603050405020304" pitchFamily="18" charset="0"/>
              </a:rPr>
              <a:t> SKILLS LIST</a:t>
            </a:r>
            <a:endParaRPr lang="en-CA" sz="2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Grounding skills- Set a daily intention</a:t>
            </a: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Sensory soothing toolkit</a:t>
            </a:r>
          </a:p>
          <a:p>
            <a:pPr marL="342900" lvl="0" indent="-342900">
              <a:lnSpc>
                <a:spcPct val="107000"/>
              </a:lnSpc>
              <a:buFont typeface="+mj-lt"/>
              <a:buAutoNum type="arabicPeriod"/>
            </a:pPr>
            <a:r>
              <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5,4,3,2,1 method</a:t>
            </a:r>
          </a:p>
          <a:p>
            <a:pPr marL="342900" lvl="0" indent="-342900">
              <a:lnSpc>
                <a:spcPct val="107000"/>
              </a:lnSpc>
              <a:buFont typeface="+mj-lt"/>
              <a:buAutoNum type="arabicPeriod"/>
            </a:pPr>
            <a:r>
              <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emotional freedom technique</a:t>
            </a:r>
          </a:p>
          <a:p>
            <a:pPr marL="342900" lvl="0" indent="-342900">
              <a:lnSpc>
                <a:spcPct val="107000"/>
              </a:lnSpc>
              <a:buFont typeface="+mj-lt"/>
              <a:buAutoNum type="arabicPeriod"/>
            </a:pPr>
            <a:r>
              <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REST (or PEST) Pause</a:t>
            </a:r>
          </a:p>
          <a:p>
            <a:pPr marL="342900" lvl="0" indent="-342900">
              <a:lnSpc>
                <a:spcPct val="107000"/>
              </a:lnSpc>
              <a:buFont typeface="+mj-lt"/>
              <a:buAutoNum type="arabicPeriod"/>
            </a:pPr>
            <a:r>
              <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Radical acceptance statements</a:t>
            </a:r>
          </a:p>
          <a:p>
            <a:pPr marL="342900" lvl="0" indent="-342900">
              <a:lnSpc>
                <a:spcPct val="107000"/>
              </a:lnSpc>
              <a:buFont typeface="+mj-lt"/>
              <a:buAutoNum type="arabicPeriod"/>
            </a:pPr>
            <a:r>
              <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Distraction plan</a:t>
            </a:r>
          </a:p>
          <a:p>
            <a:pPr marL="342900" lvl="0" indent="-342900">
              <a:lnSpc>
                <a:spcPct val="107000"/>
              </a:lnSpc>
              <a:spcAft>
                <a:spcPts val="800"/>
              </a:spcAft>
              <a:buFont typeface="+mj-lt"/>
              <a:buAutoNum type="arabicPeriod"/>
            </a:pPr>
            <a:r>
              <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Self-soothing plan</a:t>
            </a:r>
          </a:p>
          <a:p>
            <a:pPr marL="342900" lvl="0" indent="-342900">
              <a:lnSpc>
                <a:spcPct val="107000"/>
              </a:lnSpc>
              <a:spcAft>
                <a:spcPts val="800"/>
              </a:spcAft>
              <a:buFont typeface="+mj-lt"/>
              <a:buAutoNum type="arabicPeriod"/>
            </a:pPr>
            <a:r>
              <a:rPr lang="en-CA"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a:t>
            </a:r>
            <a:r>
              <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dirty="0">
              <a:solidFill>
                <a:schemeClr val="bg1"/>
              </a:solidFill>
            </a:endParaRPr>
          </a:p>
        </p:txBody>
      </p:sp>
      <p:sp>
        <p:nvSpPr>
          <p:cNvPr id="5" name="TextBox 4">
            <a:extLst>
              <a:ext uri="{FF2B5EF4-FFF2-40B4-BE49-F238E27FC236}">
                <a16:creationId xmlns:a16="http://schemas.microsoft.com/office/drawing/2014/main" id="{C4ACD4D4-7682-93BB-EF18-C5522D8A48E9}"/>
              </a:ext>
            </a:extLst>
          </p:cNvPr>
          <p:cNvSpPr txBox="1"/>
          <p:nvPr/>
        </p:nvSpPr>
        <p:spPr>
          <a:xfrm>
            <a:off x="480950" y="1423025"/>
            <a:ext cx="6210795" cy="5078313"/>
          </a:xfrm>
          <a:prstGeom prst="rect">
            <a:avLst/>
          </a:prstGeom>
          <a:noFill/>
        </p:spPr>
        <p:txBody>
          <a:bodyPr wrap="square">
            <a:spAutoFit/>
          </a:bodyPr>
          <a:lstStyle/>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Many people are confused by or don</a:t>
            </a:r>
            <a:r>
              <a:rPr lang="en-CA" sz="1800" dirty="0">
                <a:latin typeface="Arial" panose="020B0604020202020204" pitchFamily="34" charset="0"/>
                <a:cs typeface="Arial" panose="020B0604020202020204" pitchFamily="34" charset="0"/>
              </a:rPr>
              <a:t>’t find the skills diary card helpful. People have for example mentioned that it doesn’t list skills you already know or that we </a:t>
            </a:r>
            <a:r>
              <a:rPr lang="en-CA" dirty="0">
                <a:latin typeface="Arial" panose="020B0604020202020204" pitchFamily="34" charset="0"/>
                <a:cs typeface="Arial" panose="020B0604020202020204" pitchFamily="34" charset="0"/>
              </a:rPr>
              <a:t>talk</a:t>
            </a:r>
            <a:r>
              <a:rPr lang="en-CA" sz="1800" dirty="0">
                <a:latin typeface="Arial" panose="020B0604020202020204" pitchFamily="34" charset="0"/>
                <a:cs typeface="Arial" panose="020B0604020202020204" pitchFamily="34" charset="0"/>
              </a:rPr>
              <a:t> about in the course but are not in the workbook </a:t>
            </a:r>
            <a:r>
              <a:rPr lang="en-CA" dirty="0">
                <a:latin typeface="Arial" panose="020B0604020202020204" pitchFamily="34" charset="0"/>
                <a:cs typeface="Arial" panose="020B0604020202020204" pitchFamily="34" charset="0"/>
              </a:rPr>
              <a:t>such as</a:t>
            </a:r>
            <a:r>
              <a:rPr lang="en-CA" sz="1800" dirty="0">
                <a:latin typeface="Arial" panose="020B0604020202020204" pitchFamily="34" charset="0"/>
                <a:cs typeface="Arial" panose="020B0604020202020204" pitchFamily="34" charset="0"/>
              </a:rPr>
              <a:t> for example the sensory soothing kit, the 5,4,3,2,1 method, or the emotional freedom technique.</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Instead of using the skills </a:t>
            </a:r>
            <a:r>
              <a:rPr lang="en-US" dirty="0">
                <a:latin typeface="Arial" panose="020B0604020202020204" pitchFamily="34" charset="0"/>
                <a:cs typeface="Arial" panose="020B0604020202020204" pitchFamily="34" charset="0"/>
              </a:rPr>
              <a:t>dia</a:t>
            </a:r>
            <a:r>
              <a:rPr lang="en-US" sz="1800" dirty="0">
                <a:latin typeface="Arial" panose="020B0604020202020204" pitchFamily="34" charset="0"/>
                <a:cs typeface="Arial" panose="020B0604020202020204" pitchFamily="34" charset="0"/>
              </a:rPr>
              <a:t>ry card, consider keeping your own list of the skills you are learning or already know and </a:t>
            </a:r>
            <a:r>
              <a:rPr lang="en-US" dirty="0">
                <a:latin typeface="Arial" panose="020B0604020202020204" pitchFamily="34" charset="0"/>
                <a:cs typeface="Arial" panose="020B0604020202020204" pitchFamily="34" charset="0"/>
              </a:rPr>
              <a:t>write these down</a:t>
            </a:r>
            <a:r>
              <a:rPr lang="en-US" sz="1800" dirty="0">
                <a:latin typeface="Arial" panose="020B0604020202020204" pitchFamily="34" charset="0"/>
                <a:cs typeface="Arial" panose="020B0604020202020204" pitchFamily="34" charset="0"/>
              </a:rPr>
              <a:t> on a page in your binder.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You might even *(star) your favorite skills on this list. </a:t>
            </a:r>
            <a:endParaRPr lang="en-US"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You could include for example grounding skills such as the self-soothing toolkit, </a:t>
            </a:r>
            <a:r>
              <a:rPr lang="en-US" dirty="0">
                <a:latin typeface="Arial" panose="020B0604020202020204" pitchFamily="34" charset="0"/>
                <a:cs typeface="Arial" panose="020B0604020202020204" pitchFamily="34" charset="0"/>
              </a:rPr>
              <a:t>a</a:t>
            </a:r>
            <a:r>
              <a:rPr lang="en-US" sz="1800" dirty="0">
                <a:latin typeface="Arial" panose="020B0604020202020204" pitchFamily="34" charset="0"/>
                <a:cs typeface="Arial" panose="020B0604020202020204" pitchFamily="34" charset="0"/>
              </a:rPr>
              <a:t> breathing exercise, REST, and after today’s session radical acceptance statemen</a:t>
            </a:r>
            <a:r>
              <a:rPr lang="en-US" dirty="0">
                <a:latin typeface="Arial" panose="020B0604020202020204" pitchFamily="34" charset="0"/>
                <a:cs typeface="Arial" panose="020B0604020202020204" pitchFamily="34" charset="0"/>
              </a:rPr>
              <a:t>ts, and your</a:t>
            </a:r>
            <a:r>
              <a:rPr lang="en-US" sz="1800" dirty="0">
                <a:latin typeface="Arial" panose="020B0604020202020204" pitchFamily="34" charset="0"/>
                <a:cs typeface="Arial" panose="020B0604020202020204" pitchFamily="34" charset="0"/>
              </a:rPr>
              <a:t> distraction and self-soothing plan.</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 Such a list might be more flexible, and more useful than sticking to the more rigid skills diary card provided in the workbook.</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You can update this list as you learn new skills.</a:t>
            </a:r>
            <a:r>
              <a:rPr lang="en-US" sz="1800" dirty="0">
                <a:latin typeface="Arial" panose="020B0604020202020204" pitchFamily="34" charset="0"/>
                <a:cs typeface="Arial" panose="020B0604020202020204" pitchFamily="34" charset="0"/>
              </a:rPr>
              <a:t> </a:t>
            </a:r>
            <a:endParaRPr lang="en-CA"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84C6C2B-ACE6-7137-0E59-D808AFC13971}"/>
              </a:ext>
            </a:extLst>
          </p:cNvPr>
          <p:cNvSpPr txBox="1"/>
          <p:nvPr/>
        </p:nvSpPr>
        <p:spPr>
          <a:xfrm>
            <a:off x="771895" y="380010"/>
            <a:ext cx="5628904" cy="869149"/>
          </a:xfrm>
          <a:prstGeom prst="rect">
            <a:avLst/>
          </a:prstGeom>
          <a:noFill/>
        </p:spPr>
        <p:txBody>
          <a:bodyPr wrap="square">
            <a:spAutoFit/>
          </a:bodyPr>
          <a:lstStyle/>
          <a:p>
            <a:pPr algn="ctr">
              <a:lnSpc>
                <a:spcPct val="107000"/>
              </a:lnSpc>
              <a:spcAft>
                <a:spcPts val="800"/>
              </a:spcAft>
            </a:pPr>
            <a:r>
              <a:rPr lang="en-US"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KEEP A PERSONAL SKILLS LIST INSTEAD OF USING THE DBT DIARY CARD</a:t>
            </a:r>
            <a:endParaRPr lang="en-CA"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2" name="Content Placeholder 4">
            <a:extLst>
              <a:ext uri="{FF2B5EF4-FFF2-40B4-BE49-F238E27FC236}">
                <a16:creationId xmlns:a16="http://schemas.microsoft.com/office/drawing/2014/main" id="{C916B65A-6B60-01C8-1283-DE69B14112B9}"/>
              </a:ext>
            </a:extLst>
          </p:cNvPr>
          <p:cNvPicPr>
            <a:picLocks noChangeAspect="1"/>
          </p:cNvPicPr>
          <p:nvPr/>
        </p:nvPicPr>
        <p:blipFill>
          <a:blip r:embed="rId2"/>
          <a:stretch>
            <a:fillRect/>
          </a:stretch>
        </p:blipFill>
        <p:spPr>
          <a:xfrm>
            <a:off x="7867401" y="456979"/>
            <a:ext cx="3420094" cy="2284207"/>
          </a:xfrm>
          <a:prstGeom prst="rect">
            <a:avLst/>
          </a:prstGeom>
        </p:spPr>
      </p:pic>
      <p:sp>
        <p:nvSpPr>
          <p:cNvPr id="4" name="Slide Number Placeholder 3">
            <a:extLst>
              <a:ext uri="{FF2B5EF4-FFF2-40B4-BE49-F238E27FC236}">
                <a16:creationId xmlns:a16="http://schemas.microsoft.com/office/drawing/2014/main" id="{2F7B3AE5-5969-1900-1ECE-CB5D65214207}"/>
              </a:ext>
            </a:extLst>
          </p:cNvPr>
          <p:cNvSpPr>
            <a:spLocks noGrp="1"/>
          </p:cNvSpPr>
          <p:nvPr>
            <p:ph type="sldNum" sz="quarter" idx="12"/>
          </p:nvPr>
        </p:nvSpPr>
        <p:spPr/>
        <p:txBody>
          <a:bodyPr/>
          <a:lstStyle/>
          <a:p>
            <a:fld id="{9E20A575-D5C3-4C6C-AFF7-D4C69312CDA0}" type="slidenum">
              <a:rPr lang="en-CA" smtClean="0"/>
              <a:t>22</a:t>
            </a:fld>
            <a:endParaRPr lang="en-CA"/>
          </a:p>
        </p:txBody>
      </p:sp>
    </p:spTree>
    <p:extLst>
      <p:ext uri="{BB962C8B-B14F-4D97-AF65-F5344CB8AC3E}">
        <p14:creationId xmlns:p14="http://schemas.microsoft.com/office/powerpoint/2010/main" val="21078171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BC474-D22A-892E-DE46-C1F4711931C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8313B06-D3AF-8338-3799-0969A6F682D0}"/>
              </a:ext>
            </a:extLst>
          </p:cNvPr>
          <p:cNvSpPr txBox="1"/>
          <p:nvPr/>
        </p:nvSpPr>
        <p:spPr>
          <a:xfrm>
            <a:off x="2724911" y="907697"/>
            <a:ext cx="7872503" cy="5325817"/>
          </a:xfrm>
          <a:prstGeom prst="rect">
            <a:avLst/>
          </a:prstGeom>
          <a:noFill/>
        </p:spPr>
        <p:txBody>
          <a:bodyPr wrap="square">
            <a:spAutoFit/>
          </a:bodyPr>
          <a:lstStyle/>
          <a:p>
            <a:pPr>
              <a:lnSpc>
                <a:spcPct val="107000"/>
              </a:lnSpc>
              <a:spcAft>
                <a:spcPts val="800"/>
              </a:spcAft>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 UP TO THE PRESENT</a:t>
            </a:r>
          </a:p>
          <a:p>
            <a:pP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                        DISTRESS TOLERANCE SKILLS</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Grounding skills- Set a daily intention</a:t>
            </a:r>
            <a:endParaRPr lang="en-CA"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Sensory soothing toolkit</a:t>
            </a:r>
          </a:p>
          <a:p>
            <a:pPr marL="342900" lvl="0" indent="-342900">
              <a:lnSpc>
                <a:spcPct val="107000"/>
              </a:lnSpc>
              <a:buFont typeface="+mj-lt"/>
              <a:buAutoNum type="arabicPeriod"/>
            </a:pPr>
            <a:r>
              <a:rPr lang="en-CA"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5,4,3,2,1 method</a:t>
            </a:r>
          </a:p>
          <a:p>
            <a:pPr marL="342900" lvl="0" indent="-342900">
              <a:lnSpc>
                <a:spcPct val="107000"/>
              </a:lnSpc>
              <a:buFont typeface="+mj-lt"/>
              <a:buAutoNum type="arabicPeriod"/>
            </a:pPr>
            <a:r>
              <a:rPr lang="en-CA"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emotional freedom technique</a:t>
            </a:r>
          </a:p>
          <a:p>
            <a:pPr marL="342900" lvl="0" indent="-342900">
              <a:lnSpc>
                <a:spcPct val="107000"/>
              </a:lnSpc>
              <a:buFont typeface="+mj-lt"/>
              <a:buAutoNum type="arabicPeriod"/>
            </a:pPr>
            <a:r>
              <a:rPr lang="en-CA"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REST (or PEST) Pause</a:t>
            </a:r>
          </a:p>
          <a:p>
            <a:pPr lvl="0">
              <a:lnSpc>
                <a:spcPct val="107000"/>
              </a:lnSpc>
            </a:pPr>
            <a:endParaRPr lang="en-CA"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lvl="0">
              <a:lnSpc>
                <a:spcPct val="107000"/>
              </a:lnSpc>
            </a:pPr>
            <a:r>
              <a:rPr lang="en-CA" sz="2400" kern="100" dirty="0">
                <a:latin typeface="Aptos" panose="020B0004020202020204" pitchFamily="34" charset="0"/>
                <a:ea typeface="Aptos" panose="020B0004020202020204" pitchFamily="34" charset="0"/>
                <a:cs typeface="Times New Roman" panose="02020603050405020304" pitchFamily="18" charset="0"/>
              </a:rPr>
              <a:t>                                                 Today</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lvl="0">
              <a:lnSpc>
                <a:spcPct val="107000"/>
              </a:lnSpc>
            </a:pPr>
            <a:r>
              <a:rPr lang="en-CA"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6. Radical acceptance statements (please specify) </a:t>
            </a:r>
          </a:p>
          <a:p>
            <a:pPr lvl="0">
              <a:lnSpc>
                <a:spcPct val="107000"/>
              </a:lnSpc>
            </a:pPr>
            <a:r>
              <a:rPr lang="en-CA"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7. Distraction plan                                                  “</a:t>
            </a:r>
          </a:p>
          <a:p>
            <a:pPr lvl="0">
              <a:lnSpc>
                <a:spcPct val="107000"/>
              </a:lnSpc>
            </a:pPr>
            <a:r>
              <a:rPr lang="en-CA" sz="24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8. </a:t>
            </a:r>
            <a:r>
              <a:rPr lang="en-CA"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Self-soothing plan                                              </a:t>
            </a:r>
            <a:r>
              <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t>
            </a:r>
          </a:p>
          <a:p>
            <a:pPr marL="342900" lvl="0" indent="-342900">
              <a:lnSpc>
                <a:spcPct val="107000"/>
              </a:lnSpc>
              <a:spcAft>
                <a:spcPts val="800"/>
              </a:spcAft>
              <a:buFont typeface="+mj-lt"/>
              <a:buAutoNum type="arabicPeriod"/>
            </a:pP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7DD678F9-2D79-2E63-D057-86792B7D4FDB}"/>
              </a:ext>
            </a:extLst>
          </p:cNvPr>
          <p:cNvSpPr>
            <a:spLocks noGrp="1"/>
          </p:cNvSpPr>
          <p:nvPr>
            <p:ph type="sldNum" sz="quarter" idx="12"/>
          </p:nvPr>
        </p:nvSpPr>
        <p:spPr/>
        <p:txBody>
          <a:bodyPr/>
          <a:lstStyle/>
          <a:p>
            <a:fld id="{9E20A575-D5C3-4C6C-AFF7-D4C69312CDA0}" type="slidenum">
              <a:rPr lang="en-CA" smtClean="0"/>
              <a:t>23</a:t>
            </a:fld>
            <a:endParaRPr lang="en-CA"/>
          </a:p>
        </p:txBody>
      </p:sp>
    </p:spTree>
    <p:extLst>
      <p:ext uri="{BB962C8B-B14F-4D97-AF65-F5344CB8AC3E}">
        <p14:creationId xmlns:p14="http://schemas.microsoft.com/office/powerpoint/2010/main" val="19163714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FE4E3-18B7-5158-3960-500AF6D8CA5B}"/>
              </a:ext>
            </a:extLst>
          </p:cNvPr>
          <p:cNvSpPr>
            <a:spLocks noGrp="1"/>
          </p:cNvSpPr>
          <p:nvPr>
            <p:ph type="title" idx="4294967295"/>
          </p:nvPr>
        </p:nvSpPr>
        <p:spPr>
          <a:xfrm>
            <a:off x="1769657" y="0"/>
            <a:ext cx="8149133" cy="1700212"/>
          </a:xfrm>
        </p:spPr>
        <p:txBody>
          <a:bodyPr>
            <a:normAutofit/>
          </a:bodyPr>
          <a:lstStyle/>
          <a:p>
            <a:pPr algn="ctr"/>
            <a:r>
              <a:rPr lang="en-US" dirty="0">
                <a:solidFill>
                  <a:schemeClr val="bg1"/>
                </a:solidFill>
              </a:rPr>
              <a:t>Distress tolerance </a:t>
            </a:r>
            <a:br>
              <a:rPr lang="en-US" dirty="0">
                <a:solidFill>
                  <a:schemeClr val="bg1"/>
                </a:solidFill>
              </a:rPr>
            </a:br>
            <a:r>
              <a:rPr lang="en-US" dirty="0">
                <a:solidFill>
                  <a:schemeClr val="bg1"/>
                </a:solidFill>
              </a:rPr>
              <a:t>part2</a:t>
            </a:r>
          </a:p>
        </p:txBody>
      </p:sp>
      <p:graphicFrame>
        <p:nvGraphicFramePr>
          <p:cNvPr id="5" name="Content Placeholder 2">
            <a:extLst>
              <a:ext uri="{FF2B5EF4-FFF2-40B4-BE49-F238E27FC236}">
                <a16:creationId xmlns:a16="http://schemas.microsoft.com/office/drawing/2014/main" id="{6A88F515-1DF9-70AC-E828-4C07AC5733A7}"/>
              </a:ext>
            </a:extLst>
          </p:cNvPr>
          <p:cNvGraphicFramePr>
            <a:graphicFrameLocks noGrp="1"/>
          </p:cNvGraphicFramePr>
          <p:nvPr>
            <p:ph idx="4294967295"/>
            <p:extLst>
              <p:ext uri="{D42A27DB-BD31-4B8C-83A1-F6EECF244321}">
                <p14:modId xmlns:p14="http://schemas.microsoft.com/office/powerpoint/2010/main" val="1920489693"/>
              </p:ext>
            </p:extLst>
          </p:nvPr>
        </p:nvGraphicFramePr>
        <p:xfrm>
          <a:off x="116681" y="269939"/>
          <a:ext cx="11958637" cy="70292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F5FBFBEE-028A-424A-B93C-3B997A6A2E10}"/>
              </a:ext>
            </a:extLst>
          </p:cNvPr>
          <p:cNvSpPr>
            <a:spLocks noGrp="1"/>
          </p:cNvSpPr>
          <p:nvPr>
            <p:ph type="sldNum" sz="quarter" idx="12"/>
          </p:nvPr>
        </p:nvSpPr>
        <p:spPr/>
        <p:txBody>
          <a:bodyPr/>
          <a:lstStyle/>
          <a:p>
            <a:fld id="{9E20A575-D5C3-4C6C-AFF7-D4C69312CDA0}" type="slidenum">
              <a:rPr lang="en-CA" smtClean="0"/>
              <a:t>24</a:t>
            </a:fld>
            <a:endParaRPr lang="en-CA"/>
          </a:p>
        </p:txBody>
      </p:sp>
    </p:spTree>
    <p:extLst>
      <p:ext uri="{BB962C8B-B14F-4D97-AF65-F5344CB8AC3E}">
        <p14:creationId xmlns:p14="http://schemas.microsoft.com/office/powerpoint/2010/main" val="13652627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FE4E3-18B7-5158-3960-500AF6D8CA5B}"/>
              </a:ext>
            </a:extLst>
          </p:cNvPr>
          <p:cNvSpPr>
            <a:spLocks noGrp="1"/>
          </p:cNvSpPr>
          <p:nvPr>
            <p:ph type="title" idx="4294967295"/>
          </p:nvPr>
        </p:nvSpPr>
        <p:spPr>
          <a:xfrm>
            <a:off x="3313786" y="0"/>
            <a:ext cx="8149133" cy="1700212"/>
          </a:xfrm>
        </p:spPr>
        <p:txBody>
          <a:bodyPr>
            <a:normAutofit/>
          </a:bodyPr>
          <a:lstStyle/>
          <a:p>
            <a:r>
              <a:rPr lang="en-US" dirty="0">
                <a:solidFill>
                  <a:schemeClr val="bg1"/>
                </a:solidFill>
              </a:rPr>
              <a:t>Distress tolerance 2</a:t>
            </a:r>
          </a:p>
        </p:txBody>
      </p:sp>
      <p:graphicFrame>
        <p:nvGraphicFramePr>
          <p:cNvPr id="5" name="Content Placeholder 2">
            <a:extLst>
              <a:ext uri="{FF2B5EF4-FFF2-40B4-BE49-F238E27FC236}">
                <a16:creationId xmlns:a16="http://schemas.microsoft.com/office/drawing/2014/main" id="{6A88F515-1DF9-70AC-E828-4C07AC5733A7}"/>
              </a:ext>
            </a:extLst>
          </p:cNvPr>
          <p:cNvGraphicFramePr>
            <a:graphicFrameLocks noGrp="1"/>
          </p:cNvGraphicFramePr>
          <p:nvPr>
            <p:ph idx="4294967295"/>
            <p:extLst>
              <p:ext uri="{D42A27DB-BD31-4B8C-83A1-F6EECF244321}">
                <p14:modId xmlns:p14="http://schemas.microsoft.com/office/powerpoint/2010/main" val="1842621636"/>
              </p:ext>
            </p:extLst>
          </p:nvPr>
        </p:nvGraphicFramePr>
        <p:xfrm>
          <a:off x="116681" y="123290"/>
          <a:ext cx="11958637" cy="70292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433094EB-8D14-C5F9-BE8D-6D4182D6394C}"/>
              </a:ext>
            </a:extLst>
          </p:cNvPr>
          <p:cNvSpPr>
            <a:spLocks noGrp="1"/>
          </p:cNvSpPr>
          <p:nvPr>
            <p:ph type="sldNum" sz="quarter" idx="12"/>
          </p:nvPr>
        </p:nvSpPr>
        <p:spPr/>
        <p:txBody>
          <a:bodyPr/>
          <a:lstStyle/>
          <a:p>
            <a:fld id="{9E20A575-D5C3-4C6C-AFF7-D4C69312CDA0}" type="slidenum">
              <a:rPr lang="en-CA" smtClean="0"/>
              <a:t>25</a:t>
            </a:fld>
            <a:endParaRPr lang="en-CA"/>
          </a:p>
        </p:txBody>
      </p:sp>
    </p:spTree>
    <p:extLst>
      <p:ext uri="{BB962C8B-B14F-4D97-AF65-F5344CB8AC3E}">
        <p14:creationId xmlns:p14="http://schemas.microsoft.com/office/powerpoint/2010/main" val="23620308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6FA8-7BFD-5D8A-1E26-02EFCD241285}"/>
              </a:ext>
            </a:extLst>
          </p:cNvPr>
          <p:cNvSpPr>
            <a:spLocks noGrp="1"/>
          </p:cNvSpPr>
          <p:nvPr>
            <p:ph type="title" idx="4294967295"/>
          </p:nvPr>
        </p:nvSpPr>
        <p:spPr>
          <a:xfrm>
            <a:off x="-13505" y="-441906"/>
            <a:ext cx="4960865" cy="2095500"/>
          </a:xfrm>
        </p:spPr>
        <p:txBody>
          <a:bodyPr>
            <a:normAutofit/>
          </a:bodyPr>
          <a:lstStyle/>
          <a:p>
            <a:pPr algn="ctr"/>
            <a:r>
              <a:rPr lang="en-US" sz="3200" dirty="0">
                <a:solidFill>
                  <a:schemeClr val="bg1"/>
                </a:solidFill>
              </a:rPr>
              <a:t>1. Radical Acceptance</a:t>
            </a:r>
            <a:br>
              <a:rPr lang="en-US" sz="3200" dirty="0">
                <a:solidFill>
                  <a:schemeClr val="bg1"/>
                </a:solidFill>
              </a:rPr>
            </a:br>
            <a:r>
              <a:rPr lang="en-US" sz="3200" dirty="0">
                <a:solidFill>
                  <a:schemeClr val="bg1"/>
                </a:solidFill>
              </a:rPr>
              <a:t> </a:t>
            </a:r>
          </a:p>
        </p:txBody>
      </p:sp>
      <p:sp>
        <p:nvSpPr>
          <p:cNvPr id="7" name="Content Placeholder 2">
            <a:extLst>
              <a:ext uri="{FF2B5EF4-FFF2-40B4-BE49-F238E27FC236}">
                <a16:creationId xmlns:a16="http://schemas.microsoft.com/office/drawing/2014/main" id="{A008DDD9-4A29-71E4-AFE9-5D361DFBE89C}"/>
              </a:ext>
            </a:extLst>
          </p:cNvPr>
          <p:cNvSpPr>
            <a:spLocks noGrp="1"/>
          </p:cNvSpPr>
          <p:nvPr>
            <p:ph idx="4294967295"/>
          </p:nvPr>
        </p:nvSpPr>
        <p:spPr>
          <a:xfrm>
            <a:off x="4947360" y="248519"/>
            <a:ext cx="7059658" cy="5918200"/>
          </a:xfrm>
        </p:spPr>
        <p:txBody>
          <a:bodyPr anchor="t">
            <a:noAutofit/>
          </a:bodyPr>
          <a:lstStyle/>
          <a:p>
            <a:pPr marL="457200" indent="-457200">
              <a:lnSpc>
                <a:spcPct val="91000"/>
              </a:lnSpc>
              <a:buFont typeface="Arial" panose="020B0604020202020204" pitchFamily="34" charset="0"/>
              <a:buChar char="•"/>
            </a:pPr>
            <a:r>
              <a:rPr lang="en-US" sz="2000" dirty="0">
                <a:latin typeface="Arial" panose="020B0604020202020204" pitchFamily="34" charset="0"/>
                <a:cs typeface="Arial" panose="020B0604020202020204" pitchFamily="34" charset="0"/>
              </a:rPr>
              <a:t>Radical acceptance helps us better tolerate pain and distress by changing how we react to it.</a:t>
            </a:r>
          </a:p>
          <a:p>
            <a:pPr marL="457200" indent="-457200">
              <a:lnSpc>
                <a:spcPct val="91000"/>
              </a:lnSpc>
              <a:buFont typeface="Arial" panose="020B0604020202020204" pitchFamily="34" charset="0"/>
              <a:buChar char="•"/>
            </a:pPr>
            <a:r>
              <a:rPr lang="en-US" sz="2000" dirty="0">
                <a:latin typeface="Arial" panose="020B0604020202020204" pitchFamily="34" charset="0"/>
                <a:cs typeface="Arial" panose="020B0604020202020204" pitchFamily="34" charset="0"/>
              </a:rPr>
              <a:t>When we are in physical or psychological pain, we often judge it and react with blame, anger, anxiety, and general non-acceptance of the pain. These judgements are a form of resistance to the pain. (the second arrow)</a:t>
            </a:r>
          </a:p>
          <a:p>
            <a:pPr marL="457200" indent="-457200">
              <a:lnSpc>
                <a:spcPct val="91000"/>
              </a:lnSpc>
              <a:buFont typeface="Arial" panose="020B0604020202020204" pitchFamily="34" charset="0"/>
              <a:buChar char="•"/>
            </a:pPr>
            <a:r>
              <a:rPr lang="en-US" sz="2000" dirty="0">
                <a:latin typeface="Arial" panose="020B0604020202020204" pitchFamily="34" charset="0"/>
                <a:cs typeface="Arial" panose="020B0604020202020204" pitchFamily="34" charset="0"/>
              </a:rPr>
              <a:t>Resisting pain often makes it worse. Not only are we experiencing pain or distress but we’re also experiencing the resistance or rejection of it which is also painful. Pain and distress are made worse by this rejection and resistance.</a:t>
            </a:r>
          </a:p>
          <a:p>
            <a:pPr marL="457200" indent="-457200">
              <a:lnSpc>
                <a:spcPct val="91000"/>
              </a:lnSpc>
              <a:buFont typeface="Arial" panose="020B0604020202020204" pitchFamily="34" charset="0"/>
              <a:buChar char="•"/>
            </a:pPr>
            <a:r>
              <a:rPr lang="en-US" sz="2000" dirty="0">
                <a:latin typeface="Arial" panose="020B0604020202020204" pitchFamily="34" charset="0"/>
                <a:cs typeface="Arial" panose="020B0604020202020204" pitchFamily="34" charset="0"/>
              </a:rPr>
              <a:t>Resistance and non-acceptance of pain may also keep us  from doing what is under our control to deal effectively with the cause of the pain and distress.</a:t>
            </a:r>
          </a:p>
          <a:p>
            <a:pPr marL="457200" indent="-457200">
              <a:lnSpc>
                <a:spcPct val="91000"/>
              </a:lnSpc>
              <a:buFont typeface="Arial" panose="020B0604020202020204" pitchFamily="34" charset="0"/>
              <a:buChar char="•"/>
            </a:pPr>
            <a:r>
              <a:rPr lang="en-US" sz="2000" dirty="0">
                <a:latin typeface="Arial" panose="020B0604020202020204" pitchFamily="34" charset="0"/>
                <a:cs typeface="Arial" panose="020B0604020202020204" pitchFamily="34" charset="0"/>
              </a:rPr>
              <a:t>Radical acceptance asks us to accept pain and distress without adding resistance, rejection or judgement.</a:t>
            </a:r>
          </a:p>
          <a:p>
            <a:pPr marL="457200" indent="-457200">
              <a:lnSpc>
                <a:spcPct val="91000"/>
              </a:lnSpc>
              <a:buFont typeface="Arial" panose="020B0604020202020204" pitchFamily="34" charset="0"/>
              <a:buChar char="•"/>
            </a:pPr>
            <a:r>
              <a:rPr lang="en-US" sz="2000" dirty="0">
                <a:latin typeface="Arial" panose="020B0604020202020204" pitchFamily="34" charset="0"/>
                <a:cs typeface="Arial" panose="020B0604020202020204" pitchFamily="34" charset="0"/>
              </a:rPr>
              <a:t>Accepting the pain and distress does not mean that these are good things. Instead, it helps us focus on what we can do to alleviate these states rather than spending our energy futilely fighting, resisting and judging them .</a:t>
            </a:r>
          </a:p>
        </p:txBody>
      </p:sp>
      <p:pic>
        <p:nvPicPr>
          <p:cNvPr id="3" name="Picture 2" descr="Dancing Faith - Today I am thinking about acceptance Sometimes it is hard  to explain acceptance For me acceptance means, simply, holding space for  the things that come along But not holding">
            <a:extLst>
              <a:ext uri="{FF2B5EF4-FFF2-40B4-BE49-F238E27FC236}">
                <a16:creationId xmlns:a16="http://schemas.microsoft.com/office/drawing/2014/main" id="{2F55698B-81ED-EE52-AD6B-2A4114AB27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305" y="1190322"/>
            <a:ext cx="4304095" cy="544336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61230D68-CAF7-C65C-2E26-1FF790B886B9}"/>
              </a:ext>
            </a:extLst>
          </p:cNvPr>
          <p:cNvSpPr>
            <a:spLocks noGrp="1"/>
          </p:cNvSpPr>
          <p:nvPr>
            <p:ph type="sldNum" sz="quarter" idx="12"/>
          </p:nvPr>
        </p:nvSpPr>
        <p:spPr/>
        <p:txBody>
          <a:bodyPr/>
          <a:lstStyle/>
          <a:p>
            <a:fld id="{9E20A575-D5C3-4C6C-AFF7-D4C69312CDA0}" type="slidenum">
              <a:rPr lang="en-CA" smtClean="0"/>
              <a:t>26</a:t>
            </a:fld>
            <a:endParaRPr lang="en-CA"/>
          </a:p>
        </p:txBody>
      </p:sp>
    </p:spTree>
    <p:extLst>
      <p:ext uri="{BB962C8B-B14F-4D97-AF65-F5344CB8AC3E}">
        <p14:creationId xmlns:p14="http://schemas.microsoft.com/office/powerpoint/2010/main" val="38594791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59724-97C3-FEB5-48F0-A597B7831404}"/>
              </a:ext>
            </a:extLst>
          </p:cNvPr>
          <p:cNvSpPr>
            <a:spLocks noGrp="1"/>
          </p:cNvSpPr>
          <p:nvPr>
            <p:ph type="title" idx="4294967295"/>
          </p:nvPr>
        </p:nvSpPr>
        <p:spPr>
          <a:xfrm>
            <a:off x="6113929" y="241301"/>
            <a:ext cx="5065077" cy="1455737"/>
          </a:xfrm>
        </p:spPr>
        <p:txBody>
          <a:bodyPr>
            <a:normAutofit/>
          </a:bodyPr>
          <a:lstStyle/>
          <a:p>
            <a:pPr algn="ctr"/>
            <a:r>
              <a:rPr lang="en-US" sz="3200" dirty="0">
                <a:solidFill>
                  <a:schemeClr val="bg1"/>
                </a:solidFill>
              </a:rPr>
              <a:t>Radical acceptance coping statements </a:t>
            </a:r>
          </a:p>
        </p:txBody>
      </p:sp>
      <p:sp>
        <p:nvSpPr>
          <p:cNvPr id="4" name="Content Placeholder 3">
            <a:extLst>
              <a:ext uri="{FF2B5EF4-FFF2-40B4-BE49-F238E27FC236}">
                <a16:creationId xmlns:a16="http://schemas.microsoft.com/office/drawing/2014/main" id="{8A8127C7-BA16-6710-EC33-579CCD046E6A}"/>
              </a:ext>
            </a:extLst>
          </p:cNvPr>
          <p:cNvSpPr>
            <a:spLocks noGrp="1"/>
          </p:cNvSpPr>
          <p:nvPr>
            <p:ph sz="half" idx="4294967295"/>
          </p:nvPr>
        </p:nvSpPr>
        <p:spPr>
          <a:xfrm>
            <a:off x="5804171" y="1471612"/>
            <a:ext cx="6300651" cy="5145087"/>
          </a:xfrm>
        </p:spPr>
        <p:txBody>
          <a:bodyPr>
            <a:normAutofit/>
          </a:bodyPr>
          <a:lstStyle/>
          <a:p>
            <a:r>
              <a:rPr lang="en-US" sz="2400" dirty="0"/>
              <a:t>On the left are some examples of radical acceptance coping statements.</a:t>
            </a:r>
          </a:p>
          <a:p>
            <a:r>
              <a:rPr lang="en-US" sz="2400" dirty="0"/>
              <a:t>Choose one or more statements from this list for your own use. Add this to your list.</a:t>
            </a:r>
          </a:p>
          <a:p>
            <a:r>
              <a:rPr lang="en-US" sz="2400" dirty="0"/>
              <a:t>Or come up with your own statements</a:t>
            </a:r>
          </a:p>
          <a:p>
            <a:r>
              <a:rPr lang="en-US" sz="2400" dirty="0"/>
              <a:t>Think of them as your distress “mantra”</a:t>
            </a:r>
          </a:p>
          <a:p>
            <a:r>
              <a:rPr lang="en-US" sz="2400" dirty="0"/>
              <a:t>The key is to use these when you’re in pain or distress and find yourself resisting them.</a:t>
            </a:r>
          </a:p>
          <a:p>
            <a:r>
              <a:rPr lang="en-US" sz="2400" dirty="0"/>
              <a:t>Make radical acceptance coping statements part of your crisis plan.</a:t>
            </a:r>
          </a:p>
          <a:p>
            <a:r>
              <a:rPr lang="en-US" sz="2400" dirty="0"/>
              <a:t>Practice this for videos of past crisis using editing splicing and pasting </a:t>
            </a:r>
          </a:p>
          <a:p>
            <a:endParaRPr lang="en-US" dirty="0"/>
          </a:p>
        </p:txBody>
      </p:sp>
      <p:pic>
        <p:nvPicPr>
          <p:cNvPr id="6" name="Picture 5" descr="Chart&#10;&#10;Description automatically generated with medium confidence">
            <a:extLst>
              <a:ext uri="{FF2B5EF4-FFF2-40B4-BE49-F238E27FC236}">
                <a16:creationId xmlns:a16="http://schemas.microsoft.com/office/drawing/2014/main" id="{794E70A8-66A5-A386-A3A5-A2A010DF9426}"/>
              </a:ext>
            </a:extLst>
          </p:cNvPr>
          <p:cNvPicPr>
            <a:picLocks noChangeAspect="1"/>
          </p:cNvPicPr>
          <p:nvPr/>
        </p:nvPicPr>
        <p:blipFill>
          <a:blip r:embed="rId2"/>
          <a:stretch>
            <a:fillRect/>
          </a:stretch>
        </p:blipFill>
        <p:spPr>
          <a:xfrm>
            <a:off x="257061" y="241301"/>
            <a:ext cx="5381581" cy="6488112"/>
          </a:xfrm>
          <a:prstGeom prst="rect">
            <a:avLst/>
          </a:prstGeom>
        </p:spPr>
      </p:pic>
      <p:sp>
        <p:nvSpPr>
          <p:cNvPr id="3" name="Slide Number Placeholder 2">
            <a:extLst>
              <a:ext uri="{FF2B5EF4-FFF2-40B4-BE49-F238E27FC236}">
                <a16:creationId xmlns:a16="http://schemas.microsoft.com/office/drawing/2014/main" id="{9336C14A-B2D4-FE16-5EC3-067C2326F264}"/>
              </a:ext>
            </a:extLst>
          </p:cNvPr>
          <p:cNvSpPr>
            <a:spLocks noGrp="1"/>
          </p:cNvSpPr>
          <p:nvPr>
            <p:ph type="sldNum" sz="quarter" idx="12"/>
          </p:nvPr>
        </p:nvSpPr>
        <p:spPr/>
        <p:txBody>
          <a:bodyPr/>
          <a:lstStyle/>
          <a:p>
            <a:fld id="{9E20A575-D5C3-4C6C-AFF7-D4C69312CDA0}" type="slidenum">
              <a:rPr lang="en-CA" smtClean="0"/>
              <a:t>27</a:t>
            </a:fld>
            <a:endParaRPr lang="en-CA"/>
          </a:p>
        </p:txBody>
      </p:sp>
    </p:spTree>
    <p:extLst>
      <p:ext uri="{BB962C8B-B14F-4D97-AF65-F5344CB8AC3E}">
        <p14:creationId xmlns:p14="http://schemas.microsoft.com/office/powerpoint/2010/main" val="25847786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E485E-DD05-7C33-AD3C-62F6F1136CD8}"/>
              </a:ext>
            </a:extLst>
          </p:cNvPr>
          <p:cNvSpPr>
            <a:spLocks noGrp="1"/>
          </p:cNvSpPr>
          <p:nvPr>
            <p:ph type="title" idx="4294967295"/>
          </p:nvPr>
        </p:nvSpPr>
        <p:spPr>
          <a:xfrm>
            <a:off x="6799001" y="483030"/>
            <a:ext cx="4883223" cy="1452562"/>
          </a:xfrm>
        </p:spPr>
        <p:txBody>
          <a:bodyPr>
            <a:normAutofit/>
          </a:bodyPr>
          <a:lstStyle/>
          <a:p>
            <a:pPr algn="ctr">
              <a:lnSpc>
                <a:spcPct val="90000"/>
              </a:lnSpc>
            </a:pPr>
            <a:r>
              <a:rPr lang="en-US" sz="3300" dirty="0">
                <a:solidFill>
                  <a:schemeClr val="bg1"/>
                </a:solidFill>
              </a:rPr>
              <a:t>PRACTICE USING RADICAL acceptance</a:t>
            </a:r>
          </a:p>
        </p:txBody>
      </p:sp>
      <p:sp>
        <p:nvSpPr>
          <p:cNvPr id="3" name="Content Placeholder 2">
            <a:extLst>
              <a:ext uri="{FF2B5EF4-FFF2-40B4-BE49-F238E27FC236}">
                <a16:creationId xmlns:a16="http://schemas.microsoft.com/office/drawing/2014/main" id="{B493E2F0-C897-D847-543E-E7AC405B3A85}"/>
              </a:ext>
            </a:extLst>
          </p:cNvPr>
          <p:cNvSpPr>
            <a:spLocks noGrp="1"/>
          </p:cNvSpPr>
          <p:nvPr>
            <p:ph idx="4294967295"/>
          </p:nvPr>
        </p:nvSpPr>
        <p:spPr>
          <a:xfrm>
            <a:off x="89647" y="0"/>
            <a:ext cx="6709354" cy="4632325"/>
          </a:xfrm>
        </p:spPr>
        <p:txBody>
          <a:bodyPr>
            <a:noAutofit/>
          </a:bodyPr>
          <a:lstStyle/>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To get better at radically accepting pain and distress without judgement, rejection or resistance:</a:t>
            </a: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The key is to start with small things</a:t>
            </a: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For example, practice radical acceptance when </a:t>
            </a:r>
            <a:r>
              <a:rPr lang="en-US" dirty="0">
                <a:solidFill>
                  <a:schemeClr val="bg1"/>
                </a:solidFill>
                <a:latin typeface="Arial" panose="020B0604020202020204" pitchFamily="34" charset="0"/>
                <a:cs typeface="Arial" panose="020B0604020202020204" pitchFamily="34" charset="0"/>
              </a:rPr>
              <a:t>1. </a:t>
            </a:r>
            <a:r>
              <a:rPr lang="en-US" dirty="0">
                <a:latin typeface="Arial" panose="020B0604020202020204" pitchFamily="34" charset="0"/>
                <a:cs typeface="Arial" panose="020B0604020202020204" pitchFamily="34" charset="0"/>
              </a:rPr>
              <a:t>you’re caught in traffic, or </a:t>
            </a:r>
            <a:r>
              <a:rPr lang="en-US" dirty="0">
                <a:solidFill>
                  <a:schemeClr val="bg1"/>
                </a:solidFill>
                <a:latin typeface="Arial" panose="020B0604020202020204" pitchFamily="34" charset="0"/>
                <a:cs typeface="Arial" panose="020B0604020202020204" pitchFamily="34" charset="0"/>
              </a:rPr>
              <a:t>2. </a:t>
            </a:r>
            <a:r>
              <a:rPr lang="en-US" dirty="0">
                <a:latin typeface="Arial" panose="020B0604020202020204" pitchFamily="34" charset="0"/>
                <a:cs typeface="Arial" panose="020B0604020202020204" pitchFamily="34" charset="0"/>
              </a:rPr>
              <a:t>in a long line up at the grocery store, or </a:t>
            </a:r>
            <a:r>
              <a:rPr lang="en-US" dirty="0">
                <a:solidFill>
                  <a:schemeClr val="bg1"/>
                </a:solidFill>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somebody is late to meet you or </a:t>
            </a:r>
            <a:r>
              <a:rPr lang="en-US" dirty="0">
                <a:solidFill>
                  <a:schemeClr val="bg1"/>
                </a:solidFill>
                <a:latin typeface="Arial" panose="020B0604020202020204" pitchFamily="34" charset="0"/>
                <a:cs typeface="Arial" panose="020B0604020202020204" pitchFamily="34" charset="0"/>
              </a:rPr>
              <a:t>4. </a:t>
            </a:r>
            <a:r>
              <a:rPr lang="en-US" dirty="0">
                <a:latin typeface="Arial" panose="020B0604020202020204" pitchFamily="34" charset="0"/>
                <a:cs typeface="Arial" panose="020B0604020202020204" pitchFamily="34" charset="0"/>
              </a:rPr>
              <a:t>talking to Rogers.</a:t>
            </a: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Can you think of other circumstances in which you might practice radical acceptance?</a:t>
            </a: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Decide ahead of time which radical acceptance “mantra” statements you will use.</a:t>
            </a: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Come up with your videos of when you experienced emotional pain. Use the editing splicing and pasting technique along with radical acceptance coping statements.</a:t>
            </a: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After practicing with small things try it with more serious things like watching the blue jays or maple leafs lose.</a:t>
            </a:r>
          </a:p>
        </p:txBody>
      </p:sp>
      <p:pic>
        <p:nvPicPr>
          <p:cNvPr id="6" name="Picture 5" descr="A picture containing text, indoor, ceiling, person&#10;&#10;Description automatically generated">
            <a:extLst>
              <a:ext uri="{FF2B5EF4-FFF2-40B4-BE49-F238E27FC236}">
                <a16:creationId xmlns:a16="http://schemas.microsoft.com/office/drawing/2014/main" id="{EA67D05E-43B7-90FA-5175-8F75B6B23A1F}"/>
              </a:ext>
            </a:extLst>
          </p:cNvPr>
          <p:cNvPicPr>
            <a:picLocks noChangeAspect="1"/>
          </p:cNvPicPr>
          <p:nvPr/>
        </p:nvPicPr>
        <p:blipFill>
          <a:blip r:embed="rId2"/>
          <a:stretch>
            <a:fillRect/>
          </a:stretch>
        </p:blipFill>
        <p:spPr>
          <a:xfrm>
            <a:off x="7100046" y="2261418"/>
            <a:ext cx="4768623" cy="3413532"/>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4" name="Slide Number Placeholder 3">
            <a:extLst>
              <a:ext uri="{FF2B5EF4-FFF2-40B4-BE49-F238E27FC236}">
                <a16:creationId xmlns:a16="http://schemas.microsoft.com/office/drawing/2014/main" id="{6B818380-FD80-072B-88E3-77325C0BBC28}"/>
              </a:ext>
            </a:extLst>
          </p:cNvPr>
          <p:cNvSpPr>
            <a:spLocks noGrp="1"/>
          </p:cNvSpPr>
          <p:nvPr>
            <p:ph type="sldNum" sz="quarter" idx="12"/>
          </p:nvPr>
        </p:nvSpPr>
        <p:spPr/>
        <p:txBody>
          <a:bodyPr/>
          <a:lstStyle/>
          <a:p>
            <a:fld id="{9E20A575-D5C3-4C6C-AFF7-D4C69312CDA0}" type="slidenum">
              <a:rPr lang="en-CA" smtClean="0"/>
              <a:t>28</a:t>
            </a:fld>
            <a:endParaRPr lang="en-CA"/>
          </a:p>
        </p:txBody>
      </p:sp>
    </p:spTree>
    <p:extLst>
      <p:ext uri="{BB962C8B-B14F-4D97-AF65-F5344CB8AC3E}">
        <p14:creationId xmlns:p14="http://schemas.microsoft.com/office/powerpoint/2010/main" val="21440389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FE4E3-18B7-5158-3960-500AF6D8CA5B}"/>
              </a:ext>
            </a:extLst>
          </p:cNvPr>
          <p:cNvSpPr>
            <a:spLocks noGrp="1"/>
          </p:cNvSpPr>
          <p:nvPr>
            <p:ph type="title" idx="4294967295"/>
          </p:nvPr>
        </p:nvSpPr>
        <p:spPr>
          <a:xfrm>
            <a:off x="3313786" y="0"/>
            <a:ext cx="8149133" cy="1700212"/>
          </a:xfrm>
        </p:spPr>
        <p:txBody>
          <a:bodyPr>
            <a:normAutofit/>
          </a:bodyPr>
          <a:lstStyle/>
          <a:p>
            <a:r>
              <a:rPr lang="en-US" dirty="0">
                <a:solidFill>
                  <a:schemeClr val="bg1"/>
                </a:solidFill>
              </a:rPr>
              <a:t>Distress tolerance 2</a:t>
            </a:r>
          </a:p>
        </p:txBody>
      </p:sp>
      <p:graphicFrame>
        <p:nvGraphicFramePr>
          <p:cNvPr id="5" name="Content Placeholder 2">
            <a:extLst>
              <a:ext uri="{FF2B5EF4-FFF2-40B4-BE49-F238E27FC236}">
                <a16:creationId xmlns:a16="http://schemas.microsoft.com/office/drawing/2014/main" id="{6A88F515-1DF9-70AC-E828-4C07AC5733A7}"/>
              </a:ext>
            </a:extLst>
          </p:cNvPr>
          <p:cNvGraphicFramePr>
            <a:graphicFrameLocks noGrp="1"/>
          </p:cNvGraphicFramePr>
          <p:nvPr>
            <p:ph idx="4294967295"/>
            <p:extLst>
              <p:ext uri="{D42A27DB-BD31-4B8C-83A1-F6EECF244321}">
                <p14:modId xmlns:p14="http://schemas.microsoft.com/office/powerpoint/2010/main" val="1641959472"/>
              </p:ext>
            </p:extLst>
          </p:nvPr>
        </p:nvGraphicFramePr>
        <p:xfrm>
          <a:off x="116681" y="123290"/>
          <a:ext cx="11958637" cy="70292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104BB1D7-56EC-696F-6852-FD0F595E84A8}"/>
              </a:ext>
            </a:extLst>
          </p:cNvPr>
          <p:cNvSpPr>
            <a:spLocks noGrp="1"/>
          </p:cNvSpPr>
          <p:nvPr>
            <p:ph type="sldNum" sz="quarter" idx="12"/>
          </p:nvPr>
        </p:nvSpPr>
        <p:spPr/>
        <p:txBody>
          <a:bodyPr/>
          <a:lstStyle/>
          <a:p>
            <a:fld id="{9E20A575-D5C3-4C6C-AFF7-D4C69312CDA0}" type="slidenum">
              <a:rPr lang="en-CA" smtClean="0"/>
              <a:t>29</a:t>
            </a:fld>
            <a:endParaRPr lang="en-CA"/>
          </a:p>
        </p:txBody>
      </p:sp>
    </p:spTree>
    <p:extLst>
      <p:ext uri="{BB962C8B-B14F-4D97-AF65-F5344CB8AC3E}">
        <p14:creationId xmlns:p14="http://schemas.microsoft.com/office/powerpoint/2010/main" val="40631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28FD0-A7F7-2666-08C4-D6DE16BCB6B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02014D3-9718-6C89-0C58-6806FE089D84}"/>
              </a:ext>
            </a:extLst>
          </p:cNvPr>
          <p:cNvSpPr txBox="1"/>
          <p:nvPr/>
        </p:nvSpPr>
        <p:spPr>
          <a:xfrm>
            <a:off x="1076484" y="-121948"/>
            <a:ext cx="9433461" cy="646331"/>
          </a:xfrm>
          <a:prstGeom prst="rect">
            <a:avLst/>
          </a:prstGeom>
          <a:noFill/>
        </p:spPr>
        <p:txBody>
          <a:bodyPr wrap="square">
            <a:spAutoFit/>
          </a:bodyPr>
          <a:lstStyle/>
          <a:p>
            <a:pPr algn="ctr"/>
            <a:r>
              <a:rPr lang="en-US" sz="3600" dirty="0">
                <a:solidFill>
                  <a:schemeClr val="bg1"/>
                </a:solidFill>
              </a:rPr>
              <a:t>PRACTICE SESSIONS SCHEDULE</a:t>
            </a:r>
            <a:endParaRPr lang="en-CA" sz="3600" dirty="0">
              <a:solidFill>
                <a:schemeClr val="bg1"/>
              </a:solidFill>
            </a:endParaRPr>
          </a:p>
        </p:txBody>
      </p:sp>
      <p:sp>
        <p:nvSpPr>
          <p:cNvPr id="5" name="TextBox 4">
            <a:extLst>
              <a:ext uri="{FF2B5EF4-FFF2-40B4-BE49-F238E27FC236}">
                <a16:creationId xmlns:a16="http://schemas.microsoft.com/office/drawing/2014/main" id="{2E8E0345-6B54-FEDD-9F5E-BF013F7BB760}"/>
              </a:ext>
            </a:extLst>
          </p:cNvPr>
          <p:cNvSpPr txBox="1"/>
          <p:nvPr/>
        </p:nvSpPr>
        <p:spPr>
          <a:xfrm>
            <a:off x="322612" y="1078381"/>
            <a:ext cx="11869388" cy="5632311"/>
          </a:xfrm>
          <a:prstGeom prst="rect">
            <a:avLst/>
          </a:prstGeom>
          <a:noFill/>
        </p:spPr>
        <p:txBody>
          <a:bodyPr wrap="square">
            <a:spAutoFit/>
          </a:bodyPr>
          <a:lstStyle/>
          <a:p>
            <a:r>
              <a:rPr lang="en-US" dirty="0"/>
              <a:t>1. Week 5 October 29                                                   </a:t>
            </a:r>
            <a:r>
              <a:rPr lang="en-US" dirty="0">
                <a:solidFill>
                  <a:schemeClr val="bg1"/>
                </a:solidFill>
              </a:rPr>
              <a:t>October 22, 1:30                            </a:t>
            </a:r>
            <a:r>
              <a:rPr lang="en-US" dirty="0"/>
              <a:t>Crisis Plans                                   Chris G.                                                 </a:t>
            </a:r>
          </a:p>
          <a:p>
            <a:endParaRPr lang="en-US" dirty="0"/>
          </a:p>
          <a:p>
            <a:r>
              <a:rPr lang="en-US" dirty="0"/>
              <a:t>2. Week 6 November 5                                                 October 29, 1:30                       Holes diary cards                            Barb H.                                  </a:t>
            </a:r>
          </a:p>
          <a:p>
            <a:endParaRPr lang="en-US" dirty="0"/>
          </a:p>
          <a:p>
            <a:r>
              <a:rPr lang="en-US" dirty="0"/>
              <a:t>3. Week 10 December 3                                              November 26, 1:30                     Chain analysis                               Ashley S.                                        </a:t>
            </a:r>
          </a:p>
          <a:p>
            <a:endParaRPr lang="en-US" dirty="0"/>
          </a:p>
          <a:p>
            <a:r>
              <a:rPr lang="en-US" dirty="0"/>
              <a:t>4. Week 14 January 14                                                  January 7, 1:30                     Rational mind remediation             Helga H.                         </a:t>
            </a:r>
          </a:p>
          <a:p>
            <a:endParaRPr lang="en-US" dirty="0"/>
          </a:p>
          <a:p>
            <a:r>
              <a:rPr lang="en-US" dirty="0"/>
              <a:t>5. Week 18 February 11                                                February 4, 1:30                         goals diary card</a:t>
            </a:r>
          </a:p>
          <a:p>
            <a:endParaRPr lang="en-US" dirty="0"/>
          </a:p>
          <a:p>
            <a:r>
              <a:rPr lang="en-US" dirty="0"/>
              <a:t>6. Week 25 April 15                                                             April 8, 1:30                              IFS workbook 1                                Elaine S.</a:t>
            </a:r>
          </a:p>
          <a:p>
            <a:endParaRPr lang="en-US" dirty="0"/>
          </a:p>
          <a:p>
            <a:r>
              <a:rPr lang="en-US" dirty="0"/>
              <a:t>7. Week 26 April 22                                                                April 15                                    IFS workbook 2</a:t>
            </a:r>
          </a:p>
          <a:p>
            <a:endParaRPr lang="en-US" dirty="0"/>
          </a:p>
          <a:p>
            <a:r>
              <a:rPr lang="en-US" dirty="0"/>
              <a:t>8.Week 27 April 29                                                                 April 22                                    IFS workbook 3</a:t>
            </a:r>
          </a:p>
          <a:p>
            <a:endParaRPr lang="en-US" dirty="0"/>
          </a:p>
          <a:p>
            <a:r>
              <a:rPr lang="en-US" dirty="0"/>
              <a:t>9. Week 28 May 6                                                                  April 29                                     IFS workbook 4                                   </a:t>
            </a:r>
          </a:p>
          <a:p>
            <a:endParaRPr lang="en-US" dirty="0"/>
          </a:p>
          <a:p>
            <a:r>
              <a:rPr lang="en-US" dirty="0"/>
              <a:t>10.Week 32 June 3                                                     May 27 1:30 PM                         Wise mind remediation                                                                                </a:t>
            </a:r>
          </a:p>
          <a:p>
            <a:pPr algn="ctr"/>
            <a:endParaRPr lang="en-CA" sz="1800" dirty="0">
              <a:solidFill>
                <a:schemeClr val="bg1"/>
              </a:solidFill>
            </a:endParaRPr>
          </a:p>
        </p:txBody>
      </p:sp>
      <p:sp>
        <p:nvSpPr>
          <p:cNvPr id="4" name="TextBox 3">
            <a:extLst>
              <a:ext uri="{FF2B5EF4-FFF2-40B4-BE49-F238E27FC236}">
                <a16:creationId xmlns:a16="http://schemas.microsoft.com/office/drawing/2014/main" id="{521419AF-8D7D-FEF0-C757-1BE7947E6CE6}"/>
              </a:ext>
            </a:extLst>
          </p:cNvPr>
          <p:cNvSpPr txBox="1"/>
          <p:nvPr/>
        </p:nvSpPr>
        <p:spPr>
          <a:xfrm>
            <a:off x="4820581" y="709049"/>
            <a:ext cx="6097712" cy="369332"/>
          </a:xfrm>
          <a:prstGeom prst="rect">
            <a:avLst/>
          </a:prstGeom>
          <a:noFill/>
        </p:spPr>
        <p:txBody>
          <a:bodyPr wrap="square">
            <a:spAutoFit/>
          </a:bodyPr>
          <a:lstStyle/>
          <a:p>
            <a:r>
              <a:rPr lang="en-US" dirty="0"/>
              <a:t>preparation</a:t>
            </a:r>
            <a:endParaRPr lang="en-CA" dirty="0"/>
          </a:p>
        </p:txBody>
      </p:sp>
      <p:sp>
        <p:nvSpPr>
          <p:cNvPr id="2" name="Slide Number Placeholder 1">
            <a:extLst>
              <a:ext uri="{FF2B5EF4-FFF2-40B4-BE49-F238E27FC236}">
                <a16:creationId xmlns:a16="http://schemas.microsoft.com/office/drawing/2014/main" id="{A62C3C9E-4EC5-F7D9-F719-19CFF56D9AD5}"/>
              </a:ext>
            </a:extLst>
          </p:cNvPr>
          <p:cNvSpPr>
            <a:spLocks noGrp="1"/>
          </p:cNvSpPr>
          <p:nvPr>
            <p:ph type="sldNum" sz="quarter" idx="12"/>
          </p:nvPr>
        </p:nvSpPr>
        <p:spPr/>
        <p:txBody>
          <a:bodyPr/>
          <a:lstStyle/>
          <a:p>
            <a:fld id="{5B621ED0-B45F-441E-93E9-023E2B55C8A5}" type="slidenum">
              <a:rPr lang="en-CA" smtClean="0"/>
              <a:t>3</a:t>
            </a:fld>
            <a:endParaRPr lang="en-CA"/>
          </a:p>
        </p:txBody>
      </p:sp>
    </p:spTree>
    <p:extLst>
      <p:ext uri="{BB962C8B-B14F-4D97-AF65-F5344CB8AC3E}">
        <p14:creationId xmlns:p14="http://schemas.microsoft.com/office/powerpoint/2010/main" val="24730453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B3D4D5-371C-2561-4ED5-38FBD8FDB17F}"/>
              </a:ext>
            </a:extLst>
          </p:cNvPr>
          <p:cNvSpPr txBox="1"/>
          <p:nvPr/>
        </p:nvSpPr>
        <p:spPr>
          <a:xfrm>
            <a:off x="368134" y="216127"/>
            <a:ext cx="11720946" cy="523220"/>
          </a:xfrm>
          <a:prstGeom prst="rect">
            <a:avLst/>
          </a:prstGeom>
          <a:noFill/>
        </p:spPr>
        <p:txBody>
          <a:bodyPr wrap="square">
            <a:spAutoFit/>
          </a:bodyPr>
          <a:lstStyle/>
          <a:p>
            <a:r>
              <a:rPr lang="en-US" sz="2800" dirty="0">
                <a:solidFill>
                  <a:schemeClr val="bg1"/>
                </a:solidFill>
              </a:rPr>
              <a:t>2. DISTRACT AND HARM REDUCE FROM SELF-DESTRUCTIVE BEHAVIORS </a:t>
            </a:r>
            <a:endParaRPr lang="en-CA" sz="2800" dirty="0"/>
          </a:p>
        </p:txBody>
      </p:sp>
      <p:sp>
        <p:nvSpPr>
          <p:cNvPr id="5" name="TextBox 4">
            <a:extLst>
              <a:ext uri="{FF2B5EF4-FFF2-40B4-BE49-F238E27FC236}">
                <a16:creationId xmlns:a16="http://schemas.microsoft.com/office/drawing/2014/main" id="{FB9E42E6-3251-54EE-F068-9BC13E679A4E}"/>
              </a:ext>
            </a:extLst>
          </p:cNvPr>
          <p:cNvSpPr txBox="1"/>
          <p:nvPr/>
        </p:nvSpPr>
        <p:spPr>
          <a:xfrm>
            <a:off x="231569" y="3927740"/>
            <a:ext cx="5731825" cy="2862322"/>
          </a:xfrm>
          <a:prstGeom prst="rect">
            <a:avLst/>
          </a:prstGeom>
          <a:noFill/>
        </p:spPr>
        <p:txBody>
          <a:bodyPr wrap="square">
            <a:spAutoFit/>
          </a:bodyPr>
          <a:lstStyle/>
          <a:p>
            <a:pPr marL="285750" indent="-285750">
              <a:buFont typeface="Arial" panose="020B0604020202020204" pitchFamily="34" charset="0"/>
              <a:buChar char="•"/>
            </a:pPr>
            <a:r>
              <a:rPr lang="en-US" sz="1800" b="0" dirty="0"/>
              <a:t>We sometimes use maladaptive or self-destructive strategies to try to </a:t>
            </a:r>
            <a:r>
              <a:rPr lang="en-US" dirty="0"/>
              <a:t>sooth</a:t>
            </a:r>
            <a:r>
              <a:rPr lang="en-US" sz="1800" b="0" dirty="0"/>
              <a:t> pain and distress but over the long term this makes them worse.</a:t>
            </a:r>
          </a:p>
          <a:p>
            <a:pPr marL="285750" indent="-285750">
              <a:buFont typeface="Arial" panose="020B0604020202020204" pitchFamily="34" charset="0"/>
              <a:buChar char="•"/>
            </a:pPr>
            <a:r>
              <a:rPr lang="en-US" dirty="0"/>
              <a:t>Maladaptive and s</a:t>
            </a:r>
            <a:r>
              <a:rPr lang="en-US" sz="1800" b="0" dirty="0"/>
              <a:t>elf</a:t>
            </a:r>
            <a:r>
              <a:rPr lang="en-US" sz="1800" dirty="0"/>
              <a:t> </a:t>
            </a:r>
            <a:r>
              <a:rPr lang="en-US" dirty="0"/>
              <a:t>destructive strategies </a:t>
            </a:r>
            <a:r>
              <a:rPr lang="en-US" sz="1800" dirty="0"/>
              <a:t>can sooth us over the short term but cause more damage over the long term</a:t>
            </a:r>
            <a:r>
              <a:rPr lang="en-US" dirty="0"/>
              <a:t>.</a:t>
            </a:r>
            <a:endParaRPr lang="en-US" sz="1800" dirty="0"/>
          </a:p>
          <a:p>
            <a:pPr marL="285750" indent="-285750">
              <a:buFont typeface="Arial" panose="020B0604020202020204" pitchFamily="34" charset="0"/>
              <a:buChar char="•"/>
            </a:pPr>
            <a:r>
              <a:rPr lang="en-US" dirty="0"/>
              <a:t>We can use d</a:t>
            </a:r>
            <a:r>
              <a:rPr lang="en-US" sz="1800" b="0" dirty="0"/>
              <a:t>istraction to try to not engage in maladaptive and self-destructive behaviors. </a:t>
            </a:r>
          </a:p>
          <a:p>
            <a:pPr marL="285750" lvl="0" indent="-285750">
              <a:lnSpc>
                <a:spcPct val="100000"/>
              </a:lnSpc>
              <a:buFont typeface="Arial" panose="020B0604020202020204" pitchFamily="34" charset="0"/>
              <a:buChar char="•"/>
            </a:pPr>
            <a:endParaRPr lang="en-US" sz="1800" dirty="0"/>
          </a:p>
          <a:p>
            <a:pPr marL="285750" indent="-285750">
              <a:buFont typeface="Arial" panose="020B0604020202020204" pitchFamily="34" charset="0"/>
              <a:buChar char="•"/>
              <a:defRPr b="1"/>
            </a:pPr>
            <a:endParaRPr lang="en-US" sz="1800" b="0" dirty="0"/>
          </a:p>
        </p:txBody>
      </p:sp>
      <p:sp>
        <p:nvSpPr>
          <p:cNvPr id="7" name="TextBox 6">
            <a:extLst>
              <a:ext uri="{FF2B5EF4-FFF2-40B4-BE49-F238E27FC236}">
                <a16:creationId xmlns:a16="http://schemas.microsoft.com/office/drawing/2014/main" id="{B8A23F65-A0E1-131F-C656-3ED2361898E1}"/>
              </a:ext>
            </a:extLst>
          </p:cNvPr>
          <p:cNvSpPr txBox="1"/>
          <p:nvPr/>
        </p:nvSpPr>
        <p:spPr>
          <a:xfrm>
            <a:off x="6228607" y="3929236"/>
            <a:ext cx="5680857" cy="2031325"/>
          </a:xfrm>
          <a:prstGeom prst="rect">
            <a:avLst/>
          </a:prstGeom>
          <a:noFill/>
        </p:spPr>
        <p:txBody>
          <a:bodyPr wrap="square">
            <a:spAutoFit/>
          </a:bodyPr>
          <a:lstStyle/>
          <a:p>
            <a:pPr marL="285750" indent="-285750">
              <a:buFont typeface="Arial" panose="020B0604020202020204" pitchFamily="34" charset="0"/>
              <a:buChar char="•"/>
            </a:pPr>
            <a:r>
              <a:rPr lang="en-US" sz="1800" dirty="0"/>
              <a:t>We can also try harm reduction </a:t>
            </a:r>
            <a:r>
              <a:rPr lang="en-US" dirty="0"/>
              <a:t>which is doing something that resembles the self-destructive strategy and therefor sooths us but</a:t>
            </a:r>
            <a:r>
              <a:rPr lang="en-US" sz="1800" dirty="0"/>
              <a:t> is less harmful</a:t>
            </a:r>
            <a:r>
              <a:rPr lang="en-US" dirty="0"/>
              <a:t> over the long run.</a:t>
            </a:r>
            <a:r>
              <a:rPr lang="en-US" sz="1800" dirty="0"/>
              <a:t> </a:t>
            </a:r>
          </a:p>
          <a:p>
            <a:pPr marL="285750" indent="-285750">
              <a:buFont typeface="Arial" panose="020B0604020202020204" pitchFamily="34" charset="0"/>
              <a:buChar char="•"/>
            </a:pPr>
            <a:r>
              <a:rPr lang="en-US" sz="1800" dirty="0"/>
              <a:t>E</a:t>
            </a:r>
            <a:r>
              <a:rPr lang="en-US" dirty="0"/>
              <a:t>x.</a:t>
            </a:r>
            <a:r>
              <a:rPr lang="en-US" sz="1800" dirty="0"/>
              <a:t> Hold an ice cube in your hand as long as you can. Snap a rubber band on your wrist , pop balloons with faces you’ve drawn.</a:t>
            </a:r>
          </a:p>
        </p:txBody>
      </p:sp>
      <p:sp>
        <p:nvSpPr>
          <p:cNvPr id="9" name="TextBox 8">
            <a:extLst>
              <a:ext uri="{FF2B5EF4-FFF2-40B4-BE49-F238E27FC236}">
                <a16:creationId xmlns:a16="http://schemas.microsoft.com/office/drawing/2014/main" id="{9CB1C340-B798-1897-3D74-226CC0E23702}"/>
              </a:ext>
            </a:extLst>
          </p:cNvPr>
          <p:cNvSpPr txBox="1"/>
          <p:nvPr/>
        </p:nvSpPr>
        <p:spPr>
          <a:xfrm>
            <a:off x="788722" y="6145227"/>
            <a:ext cx="11403278" cy="646331"/>
          </a:xfrm>
          <a:prstGeom prst="rect">
            <a:avLst/>
          </a:prstGeom>
          <a:noFill/>
        </p:spPr>
        <p:txBody>
          <a:bodyPr wrap="square">
            <a:spAutoFit/>
          </a:bodyPr>
          <a:lstStyle/>
          <a:p>
            <a:pPr marL="285750" indent="-285750">
              <a:buFont typeface="Arial" panose="020B0604020202020204" pitchFamily="34" charset="0"/>
              <a:buChar char="•"/>
            </a:pPr>
            <a:r>
              <a:rPr lang="en-US" dirty="0">
                <a:solidFill>
                  <a:schemeClr val="bg1"/>
                </a:solidFill>
              </a:rPr>
              <a:t>You</a:t>
            </a:r>
            <a:r>
              <a:rPr lang="en-US" sz="1800" dirty="0">
                <a:solidFill>
                  <a:schemeClr val="bg1"/>
                </a:solidFill>
              </a:rPr>
              <a:t> can incorporate </a:t>
            </a:r>
            <a:r>
              <a:rPr lang="en-US" dirty="0">
                <a:solidFill>
                  <a:schemeClr val="bg1"/>
                </a:solidFill>
              </a:rPr>
              <a:t>distraction and harm reduction</a:t>
            </a:r>
            <a:r>
              <a:rPr lang="en-US" sz="1800" dirty="0">
                <a:solidFill>
                  <a:schemeClr val="bg1"/>
                </a:solidFill>
              </a:rPr>
              <a:t> into </a:t>
            </a:r>
            <a:r>
              <a:rPr lang="en-US" dirty="0">
                <a:solidFill>
                  <a:schemeClr val="bg1"/>
                </a:solidFill>
              </a:rPr>
              <a:t>your</a:t>
            </a:r>
            <a:r>
              <a:rPr lang="en-US" sz="1800" dirty="0">
                <a:solidFill>
                  <a:schemeClr val="bg1"/>
                </a:solidFill>
              </a:rPr>
              <a:t> crisis plan. Then edit, splice and paste it into our “videos” of a crisis.</a:t>
            </a:r>
          </a:p>
        </p:txBody>
      </p:sp>
      <p:pic>
        <p:nvPicPr>
          <p:cNvPr id="11" name="Picture 10" descr="A black and white image of a car&#10;&#10;Description automatically generated">
            <a:extLst>
              <a:ext uri="{FF2B5EF4-FFF2-40B4-BE49-F238E27FC236}">
                <a16:creationId xmlns:a16="http://schemas.microsoft.com/office/drawing/2014/main" id="{076D1E01-9510-43DD-36A8-36AA7D6422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4123" y="974820"/>
            <a:ext cx="4969823" cy="2718943"/>
          </a:xfrm>
          <a:prstGeom prst="rect">
            <a:avLst/>
          </a:prstGeom>
        </p:spPr>
      </p:pic>
      <p:pic>
        <p:nvPicPr>
          <p:cNvPr id="13" name="Picture 12" descr="A group of people watching a television&#10;&#10;Description automatically generated">
            <a:extLst>
              <a:ext uri="{FF2B5EF4-FFF2-40B4-BE49-F238E27FC236}">
                <a16:creationId xmlns:a16="http://schemas.microsoft.com/office/drawing/2014/main" id="{DCA8EB60-E655-FC70-DE44-0EF96582D2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207" y="988192"/>
            <a:ext cx="4969823" cy="2734944"/>
          </a:xfrm>
          <a:prstGeom prst="rect">
            <a:avLst/>
          </a:prstGeom>
        </p:spPr>
      </p:pic>
      <p:sp>
        <p:nvSpPr>
          <p:cNvPr id="2" name="Slide Number Placeholder 1">
            <a:extLst>
              <a:ext uri="{FF2B5EF4-FFF2-40B4-BE49-F238E27FC236}">
                <a16:creationId xmlns:a16="http://schemas.microsoft.com/office/drawing/2014/main" id="{461B2FA1-9A5A-8E6D-A53E-471A5E75F35B}"/>
              </a:ext>
            </a:extLst>
          </p:cNvPr>
          <p:cNvSpPr>
            <a:spLocks noGrp="1"/>
          </p:cNvSpPr>
          <p:nvPr>
            <p:ph type="sldNum" sz="quarter" idx="12"/>
          </p:nvPr>
        </p:nvSpPr>
        <p:spPr/>
        <p:txBody>
          <a:bodyPr/>
          <a:lstStyle/>
          <a:p>
            <a:fld id="{9E20A575-D5C3-4C6C-AFF7-D4C69312CDA0}" type="slidenum">
              <a:rPr lang="en-CA" smtClean="0"/>
              <a:t>30</a:t>
            </a:fld>
            <a:endParaRPr lang="en-CA"/>
          </a:p>
        </p:txBody>
      </p:sp>
    </p:spTree>
    <p:extLst>
      <p:ext uri="{BB962C8B-B14F-4D97-AF65-F5344CB8AC3E}">
        <p14:creationId xmlns:p14="http://schemas.microsoft.com/office/powerpoint/2010/main" val="1202768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4B1FF2-F406-FBA1-9B14-F6CC55D9DCE3}"/>
              </a:ext>
            </a:extLst>
          </p:cNvPr>
          <p:cNvSpPr txBox="1"/>
          <p:nvPr/>
        </p:nvSpPr>
        <p:spPr>
          <a:xfrm>
            <a:off x="1616906" y="107223"/>
            <a:ext cx="9504452" cy="646331"/>
          </a:xfrm>
          <a:prstGeom prst="rect">
            <a:avLst/>
          </a:prstGeom>
          <a:noFill/>
        </p:spPr>
        <p:txBody>
          <a:bodyPr wrap="square">
            <a:spAutoFit/>
          </a:bodyPr>
          <a:lstStyle/>
          <a:p>
            <a:r>
              <a:rPr lang="en-US" sz="3600" dirty="0">
                <a:solidFill>
                  <a:schemeClr val="bg1"/>
                </a:solidFill>
              </a:rPr>
              <a:t>2. DISTRACT WITH PLEASURABLE ACTIVITIES</a:t>
            </a:r>
            <a:endParaRPr lang="en-CA" sz="3600" dirty="0"/>
          </a:p>
        </p:txBody>
      </p:sp>
      <p:sp>
        <p:nvSpPr>
          <p:cNvPr id="8" name="TextBox 7">
            <a:extLst>
              <a:ext uri="{FF2B5EF4-FFF2-40B4-BE49-F238E27FC236}">
                <a16:creationId xmlns:a16="http://schemas.microsoft.com/office/drawing/2014/main" id="{84214613-928B-D3EF-8C43-2F3578007ECF}"/>
              </a:ext>
            </a:extLst>
          </p:cNvPr>
          <p:cNvSpPr txBox="1"/>
          <p:nvPr/>
        </p:nvSpPr>
        <p:spPr>
          <a:xfrm>
            <a:off x="6369132" y="1034080"/>
            <a:ext cx="5344855" cy="6555641"/>
          </a:xfrm>
          <a:prstGeom prst="rect">
            <a:avLst/>
          </a:prstGeom>
          <a:noFill/>
        </p:spPr>
        <p:txBody>
          <a:bodyPr wrap="square">
            <a:spAutoFit/>
          </a:bodyPr>
          <a:lstStyle/>
          <a:p>
            <a:pPr marL="285750" indent="-285750">
              <a:buFont typeface="Arial" panose="020B0604020202020204" pitchFamily="34" charset="0"/>
              <a:buChar char="•"/>
            </a:pPr>
            <a:r>
              <a:rPr lang="en-US" sz="2400" dirty="0"/>
              <a:t>Review the list of pleasurable activities on pages 18-20 of the workbook </a:t>
            </a:r>
          </a:p>
          <a:p>
            <a:pPr marL="285750" indent="-285750">
              <a:buFont typeface="Arial" panose="020B0604020202020204" pitchFamily="34" charset="0"/>
              <a:buChar char="•"/>
            </a:pPr>
            <a:r>
              <a:rPr lang="en-US" sz="2400" dirty="0"/>
              <a:t>Check off the activities you are likely to use</a:t>
            </a:r>
          </a:p>
          <a:p>
            <a:pPr marL="285750" indent="-285750">
              <a:buFont typeface="Arial" panose="020B0604020202020204" pitchFamily="34" charset="0"/>
              <a:buChar char="•"/>
            </a:pPr>
            <a:r>
              <a:rPr lang="en-US" sz="2400" dirty="0"/>
              <a:t>Engage in these activities as often as you can, don’t wait until you’re in crisis. Come back to the check list when using the 5</a:t>
            </a:r>
            <a:r>
              <a:rPr lang="en-US" sz="2400" baseline="30000" dirty="0"/>
              <a:t>th</a:t>
            </a:r>
            <a:r>
              <a:rPr lang="en-US" sz="2400" dirty="0"/>
              <a:t> tool the goals diary card procedure</a:t>
            </a:r>
          </a:p>
          <a:p>
            <a:pPr marL="285750" indent="-285750">
              <a:buFont typeface="Arial" panose="020B0604020202020204" pitchFamily="34" charset="0"/>
              <a:buChar char="•"/>
            </a:pPr>
            <a:r>
              <a:rPr lang="en-US" sz="2400" dirty="0"/>
              <a:t>Sometimes doing something that makes you feel good is the best way to distract yourself from distressing and painful emotions</a:t>
            </a:r>
          </a:p>
          <a:p>
            <a:pPr marL="285750" indent="-285750">
              <a:buFont typeface="Arial" panose="020B0604020202020204" pitchFamily="34" charset="0"/>
              <a:buChar char="•"/>
            </a:pPr>
            <a:r>
              <a:rPr lang="en-US" sz="2400" dirty="0"/>
              <a:t>Remember to use these in your distraction plan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endParaRPr lang="en-US" dirty="0"/>
          </a:p>
        </p:txBody>
      </p:sp>
      <p:pic>
        <p:nvPicPr>
          <p:cNvPr id="10" name="Picture 9" descr="A list of activities with text&#10;&#10;Description automatically generated">
            <a:extLst>
              <a:ext uri="{FF2B5EF4-FFF2-40B4-BE49-F238E27FC236}">
                <a16:creationId xmlns:a16="http://schemas.microsoft.com/office/drawing/2014/main" id="{849617F4-64DD-BC6C-FBEF-F43CB2B414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564" y="1034080"/>
            <a:ext cx="5591782" cy="5393531"/>
          </a:xfrm>
          <a:prstGeom prst="rect">
            <a:avLst/>
          </a:prstGeom>
        </p:spPr>
      </p:pic>
      <p:sp>
        <p:nvSpPr>
          <p:cNvPr id="2" name="Slide Number Placeholder 1">
            <a:extLst>
              <a:ext uri="{FF2B5EF4-FFF2-40B4-BE49-F238E27FC236}">
                <a16:creationId xmlns:a16="http://schemas.microsoft.com/office/drawing/2014/main" id="{E7CD9C90-7EB7-B0B7-DCB6-15878462ECF7}"/>
              </a:ext>
            </a:extLst>
          </p:cNvPr>
          <p:cNvSpPr>
            <a:spLocks noGrp="1"/>
          </p:cNvSpPr>
          <p:nvPr>
            <p:ph type="sldNum" sz="quarter" idx="12"/>
          </p:nvPr>
        </p:nvSpPr>
        <p:spPr/>
        <p:txBody>
          <a:bodyPr/>
          <a:lstStyle/>
          <a:p>
            <a:fld id="{9E20A575-D5C3-4C6C-AFF7-D4C69312CDA0}" type="slidenum">
              <a:rPr lang="en-CA" smtClean="0"/>
              <a:t>31</a:t>
            </a:fld>
            <a:endParaRPr lang="en-CA"/>
          </a:p>
        </p:txBody>
      </p:sp>
    </p:spTree>
    <p:extLst>
      <p:ext uri="{BB962C8B-B14F-4D97-AF65-F5344CB8AC3E}">
        <p14:creationId xmlns:p14="http://schemas.microsoft.com/office/powerpoint/2010/main" val="6759104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3" name="Rectangle 12">
            <a:extLst>
              <a:ext uri="{FF2B5EF4-FFF2-40B4-BE49-F238E27FC236}">
                <a16:creationId xmlns:a16="http://schemas.microsoft.com/office/drawing/2014/main" id="{9A7695ED-335C-4D08-AA65-0EDC2730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657600"/>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a:extLst>
              <a:ext uri="{FF2B5EF4-FFF2-40B4-BE49-F238E27FC236}">
                <a16:creationId xmlns:a16="http://schemas.microsoft.com/office/drawing/2014/main" id="{3FC7A298-BF48-9279-4932-EBCE1A547440}"/>
              </a:ext>
            </a:extLst>
          </p:cNvPr>
          <p:cNvSpPr>
            <a:spLocks noGrp="1"/>
          </p:cNvSpPr>
          <p:nvPr>
            <p:ph type="title" idx="4294967295"/>
          </p:nvPr>
        </p:nvSpPr>
        <p:spPr>
          <a:xfrm>
            <a:off x="365759" y="3794760"/>
            <a:ext cx="11471565" cy="1739347"/>
          </a:xfrm>
        </p:spPr>
        <p:txBody>
          <a:bodyPr vert="horz" lIns="91440" tIns="45720" rIns="91440" bIns="45720" rtlCol="0" anchor="ctr">
            <a:normAutofit/>
          </a:bodyPr>
          <a:lstStyle/>
          <a:p>
            <a:pPr algn="ctr">
              <a:lnSpc>
                <a:spcPct val="80000"/>
              </a:lnSpc>
            </a:pPr>
            <a:r>
              <a:rPr lang="en-US" sz="6000" spc="150" dirty="0">
                <a:solidFill>
                  <a:schemeClr val="bg1"/>
                </a:solidFill>
              </a:rPr>
              <a:t>Other ways to distract yourself</a:t>
            </a:r>
          </a:p>
        </p:txBody>
      </p:sp>
      <p:pic>
        <p:nvPicPr>
          <p:cNvPr id="5" name="Picture 4" descr="Cardboard boxes and cleaning items in a room">
            <a:extLst>
              <a:ext uri="{FF2B5EF4-FFF2-40B4-BE49-F238E27FC236}">
                <a16:creationId xmlns:a16="http://schemas.microsoft.com/office/drawing/2014/main" id="{AB54C5CC-8988-07C3-CB11-2DF44F17BC2E}"/>
              </a:ext>
            </a:extLst>
          </p:cNvPr>
          <p:cNvPicPr>
            <a:picLocks noChangeAspect="1"/>
          </p:cNvPicPr>
          <p:nvPr/>
        </p:nvPicPr>
        <p:blipFill rotWithShape="1">
          <a:blip r:embed="rId2"/>
          <a:srcRect t="41961" b="13095"/>
          <a:stretch/>
        </p:blipFill>
        <p:spPr>
          <a:xfrm>
            <a:off x="20" y="10"/>
            <a:ext cx="12191980" cy="3657589"/>
          </a:xfrm>
          <a:prstGeom prst="rect">
            <a:avLst/>
          </a:prstGeom>
        </p:spPr>
      </p:pic>
      <p:sp>
        <p:nvSpPr>
          <p:cNvPr id="3" name="Slide Number Placeholder 2">
            <a:extLst>
              <a:ext uri="{FF2B5EF4-FFF2-40B4-BE49-F238E27FC236}">
                <a16:creationId xmlns:a16="http://schemas.microsoft.com/office/drawing/2014/main" id="{B9003897-77E6-801F-D09B-8ED479184F72}"/>
              </a:ext>
            </a:extLst>
          </p:cNvPr>
          <p:cNvSpPr>
            <a:spLocks noGrp="1"/>
          </p:cNvSpPr>
          <p:nvPr>
            <p:ph type="sldNum" sz="quarter" idx="12"/>
          </p:nvPr>
        </p:nvSpPr>
        <p:spPr/>
        <p:txBody>
          <a:bodyPr/>
          <a:lstStyle/>
          <a:p>
            <a:fld id="{9E20A575-D5C3-4C6C-AFF7-D4C69312CDA0}" type="slidenum">
              <a:rPr lang="en-CA" smtClean="0"/>
              <a:t>32</a:t>
            </a:fld>
            <a:endParaRPr lang="en-CA"/>
          </a:p>
        </p:txBody>
      </p:sp>
    </p:spTree>
    <p:extLst>
      <p:ext uri="{BB962C8B-B14F-4D97-AF65-F5344CB8AC3E}">
        <p14:creationId xmlns:p14="http://schemas.microsoft.com/office/powerpoint/2010/main" val="13526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extBox 3">
            <a:extLst>
              <a:ext uri="{FF2B5EF4-FFF2-40B4-BE49-F238E27FC236}">
                <a16:creationId xmlns:a16="http://schemas.microsoft.com/office/drawing/2014/main" id="{95FD49EC-37B3-08E9-02B7-833BAD4B0450}"/>
              </a:ext>
            </a:extLst>
          </p:cNvPr>
          <p:cNvGraphicFramePr/>
          <p:nvPr>
            <p:extLst>
              <p:ext uri="{D42A27DB-BD31-4B8C-83A1-F6EECF244321}">
                <p14:modId xmlns:p14="http://schemas.microsoft.com/office/powerpoint/2010/main" val="768787421"/>
              </p:ext>
            </p:extLst>
          </p:nvPr>
        </p:nvGraphicFramePr>
        <p:xfrm>
          <a:off x="113414" y="0"/>
          <a:ext cx="12078586" cy="67801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49A8533B-A3E5-6024-C4E3-88099626C979}"/>
              </a:ext>
            </a:extLst>
          </p:cNvPr>
          <p:cNvSpPr txBox="1"/>
          <p:nvPr/>
        </p:nvSpPr>
        <p:spPr>
          <a:xfrm>
            <a:off x="0" y="77821"/>
            <a:ext cx="4068726" cy="954107"/>
          </a:xfrm>
          <a:prstGeom prst="rect">
            <a:avLst/>
          </a:prstGeom>
          <a:noFill/>
        </p:spPr>
        <p:txBody>
          <a:bodyPr wrap="square">
            <a:spAutoFit/>
          </a:bodyPr>
          <a:lstStyle/>
          <a:p>
            <a:pPr lvl="0" algn="ctr"/>
            <a:r>
              <a:rPr lang="en-US" sz="2800" dirty="0">
                <a:solidFill>
                  <a:schemeClr val="bg1"/>
                </a:solidFill>
              </a:rPr>
              <a:t>OTHER WAYS OF DISTRACTING YOURSELF</a:t>
            </a:r>
            <a:endParaRPr lang="en-CA" sz="2800" dirty="0">
              <a:solidFill>
                <a:schemeClr val="bg1"/>
              </a:solidFill>
            </a:endParaRPr>
          </a:p>
        </p:txBody>
      </p:sp>
      <p:sp>
        <p:nvSpPr>
          <p:cNvPr id="2" name="Slide Number Placeholder 1">
            <a:extLst>
              <a:ext uri="{FF2B5EF4-FFF2-40B4-BE49-F238E27FC236}">
                <a16:creationId xmlns:a16="http://schemas.microsoft.com/office/drawing/2014/main" id="{C9EF67AC-CED0-01C1-3C53-DEC180C37320}"/>
              </a:ext>
            </a:extLst>
          </p:cNvPr>
          <p:cNvSpPr>
            <a:spLocks noGrp="1"/>
          </p:cNvSpPr>
          <p:nvPr>
            <p:ph type="sldNum" sz="quarter" idx="12"/>
          </p:nvPr>
        </p:nvSpPr>
        <p:spPr/>
        <p:txBody>
          <a:bodyPr/>
          <a:lstStyle/>
          <a:p>
            <a:fld id="{9E20A575-D5C3-4C6C-AFF7-D4C69312CDA0}" type="slidenum">
              <a:rPr lang="en-CA" smtClean="0"/>
              <a:t>33</a:t>
            </a:fld>
            <a:endParaRPr lang="en-CA"/>
          </a:p>
        </p:txBody>
      </p:sp>
    </p:spTree>
    <p:extLst>
      <p:ext uri="{BB962C8B-B14F-4D97-AF65-F5344CB8AC3E}">
        <p14:creationId xmlns:p14="http://schemas.microsoft.com/office/powerpoint/2010/main" val="24028744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FE4E3-18B7-5158-3960-500AF6D8CA5B}"/>
              </a:ext>
            </a:extLst>
          </p:cNvPr>
          <p:cNvSpPr>
            <a:spLocks noGrp="1"/>
          </p:cNvSpPr>
          <p:nvPr>
            <p:ph type="title" idx="4294967295"/>
          </p:nvPr>
        </p:nvSpPr>
        <p:spPr>
          <a:xfrm>
            <a:off x="3313786" y="0"/>
            <a:ext cx="8149133" cy="1700212"/>
          </a:xfrm>
        </p:spPr>
        <p:txBody>
          <a:bodyPr>
            <a:normAutofit/>
          </a:bodyPr>
          <a:lstStyle/>
          <a:p>
            <a:r>
              <a:rPr lang="en-US" dirty="0">
                <a:solidFill>
                  <a:schemeClr val="bg1"/>
                </a:solidFill>
              </a:rPr>
              <a:t>Distress tolerance 2</a:t>
            </a:r>
          </a:p>
        </p:txBody>
      </p:sp>
      <p:graphicFrame>
        <p:nvGraphicFramePr>
          <p:cNvPr id="5" name="Content Placeholder 2">
            <a:extLst>
              <a:ext uri="{FF2B5EF4-FFF2-40B4-BE49-F238E27FC236}">
                <a16:creationId xmlns:a16="http://schemas.microsoft.com/office/drawing/2014/main" id="{6A88F515-1DF9-70AC-E828-4C07AC5733A7}"/>
              </a:ext>
            </a:extLst>
          </p:cNvPr>
          <p:cNvGraphicFramePr>
            <a:graphicFrameLocks noGrp="1"/>
          </p:cNvGraphicFramePr>
          <p:nvPr>
            <p:ph idx="4294967295"/>
            <p:extLst>
              <p:ext uri="{D42A27DB-BD31-4B8C-83A1-F6EECF244321}">
                <p14:modId xmlns:p14="http://schemas.microsoft.com/office/powerpoint/2010/main" val="4206751375"/>
              </p:ext>
            </p:extLst>
          </p:nvPr>
        </p:nvGraphicFramePr>
        <p:xfrm>
          <a:off x="116681" y="123290"/>
          <a:ext cx="11958637" cy="70292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D697FA0A-1100-8238-0F3E-FF0BD6B4B67C}"/>
              </a:ext>
            </a:extLst>
          </p:cNvPr>
          <p:cNvSpPr>
            <a:spLocks noGrp="1"/>
          </p:cNvSpPr>
          <p:nvPr>
            <p:ph type="sldNum" sz="quarter" idx="12"/>
          </p:nvPr>
        </p:nvSpPr>
        <p:spPr/>
        <p:txBody>
          <a:bodyPr/>
          <a:lstStyle/>
          <a:p>
            <a:fld id="{9E20A575-D5C3-4C6C-AFF7-D4C69312CDA0}" type="slidenum">
              <a:rPr lang="en-CA" smtClean="0"/>
              <a:t>34</a:t>
            </a:fld>
            <a:endParaRPr lang="en-CA"/>
          </a:p>
        </p:txBody>
      </p:sp>
    </p:spTree>
    <p:extLst>
      <p:ext uri="{BB962C8B-B14F-4D97-AF65-F5344CB8AC3E}">
        <p14:creationId xmlns:p14="http://schemas.microsoft.com/office/powerpoint/2010/main" val="38877027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pic>
        <p:nvPicPr>
          <p:cNvPr id="5" name="Picture 4" descr="Person writing on a notepad">
            <a:extLst>
              <a:ext uri="{FF2B5EF4-FFF2-40B4-BE49-F238E27FC236}">
                <a16:creationId xmlns:a16="http://schemas.microsoft.com/office/drawing/2014/main" id="{46FBB723-E3FA-2890-A3A4-AFE87F6BB61C}"/>
              </a:ext>
            </a:extLst>
          </p:cNvPr>
          <p:cNvPicPr>
            <a:picLocks noChangeAspect="1"/>
          </p:cNvPicPr>
          <p:nvPr/>
        </p:nvPicPr>
        <p:blipFill rotWithShape="1">
          <a:blip r:embed="rId2"/>
          <a:srcRect t="16491" b="12531"/>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AD84F4E6-B3B1-40B7-A8C4-2D1683E6F6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a:extLst>
              <a:ext uri="{FF2B5EF4-FFF2-40B4-BE49-F238E27FC236}">
                <a16:creationId xmlns:a16="http://schemas.microsoft.com/office/drawing/2014/main" id="{6593204A-D047-3622-1DBE-5F9BA2D657EF}"/>
              </a:ext>
            </a:extLst>
          </p:cNvPr>
          <p:cNvSpPr>
            <a:spLocks noGrp="1"/>
          </p:cNvSpPr>
          <p:nvPr>
            <p:ph type="title" idx="4294967295"/>
          </p:nvPr>
        </p:nvSpPr>
        <p:spPr>
          <a:xfrm>
            <a:off x="365759" y="2166364"/>
            <a:ext cx="11471565" cy="1739347"/>
          </a:xfrm>
        </p:spPr>
        <p:txBody>
          <a:bodyPr vert="horz" lIns="91440" tIns="45720" rIns="91440" bIns="45720" rtlCol="0" anchor="ctr">
            <a:normAutofit/>
          </a:bodyPr>
          <a:lstStyle/>
          <a:p>
            <a:pPr algn="ctr">
              <a:lnSpc>
                <a:spcPct val="80000"/>
              </a:lnSpc>
            </a:pPr>
            <a:r>
              <a:rPr lang="en-US" sz="4700" spc="150">
                <a:solidFill>
                  <a:schemeClr val="tx1"/>
                </a:solidFill>
              </a:rPr>
              <a:t>3. Create your OWN Distraction plan and use it in your crisis plan</a:t>
            </a:r>
          </a:p>
        </p:txBody>
      </p:sp>
      <p:sp>
        <p:nvSpPr>
          <p:cNvPr id="9" name="Rectangle 8">
            <a:extLst>
              <a:ext uri="{FF2B5EF4-FFF2-40B4-BE49-F238E27FC236}">
                <a16:creationId xmlns:a16="http://schemas.microsoft.com/office/drawing/2014/main" id="{67B81D4B-A7B2-4B11-A131-E1B85DFEE4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887812"/>
            <a:ext cx="12188952" cy="4572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3" name="Slide Number Placeholder 2">
            <a:extLst>
              <a:ext uri="{FF2B5EF4-FFF2-40B4-BE49-F238E27FC236}">
                <a16:creationId xmlns:a16="http://schemas.microsoft.com/office/drawing/2014/main" id="{39368CD5-61FA-EEE8-0D5A-4CADB12EB325}"/>
              </a:ext>
            </a:extLst>
          </p:cNvPr>
          <p:cNvSpPr>
            <a:spLocks noGrp="1"/>
          </p:cNvSpPr>
          <p:nvPr>
            <p:ph type="sldNum" sz="quarter" idx="12"/>
          </p:nvPr>
        </p:nvSpPr>
        <p:spPr/>
        <p:txBody>
          <a:bodyPr/>
          <a:lstStyle/>
          <a:p>
            <a:fld id="{9E20A575-D5C3-4C6C-AFF7-D4C69312CDA0}" type="slidenum">
              <a:rPr lang="en-CA" smtClean="0"/>
              <a:t>35</a:t>
            </a:fld>
            <a:endParaRPr lang="en-CA"/>
          </a:p>
        </p:txBody>
      </p:sp>
    </p:spTree>
    <p:extLst>
      <p:ext uri="{BB962C8B-B14F-4D97-AF65-F5344CB8AC3E}">
        <p14:creationId xmlns:p14="http://schemas.microsoft.com/office/powerpoint/2010/main" val="3954637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FE4E3-18B7-5158-3960-500AF6D8CA5B}"/>
              </a:ext>
            </a:extLst>
          </p:cNvPr>
          <p:cNvSpPr>
            <a:spLocks noGrp="1"/>
          </p:cNvSpPr>
          <p:nvPr>
            <p:ph type="title" idx="4294967295"/>
          </p:nvPr>
        </p:nvSpPr>
        <p:spPr>
          <a:xfrm>
            <a:off x="3313786" y="0"/>
            <a:ext cx="8149133" cy="1700212"/>
          </a:xfrm>
        </p:spPr>
        <p:txBody>
          <a:bodyPr>
            <a:normAutofit/>
          </a:bodyPr>
          <a:lstStyle/>
          <a:p>
            <a:r>
              <a:rPr lang="en-US" dirty="0">
                <a:solidFill>
                  <a:schemeClr val="bg1"/>
                </a:solidFill>
              </a:rPr>
              <a:t>Distress tolerance 2</a:t>
            </a:r>
          </a:p>
        </p:txBody>
      </p:sp>
      <p:graphicFrame>
        <p:nvGraphicFramePr>
          <p:cNvPr id="5" name="Content Placeholder 2">
            <a:extLst>
              <a:ext uri="{FF2B5EF4-FFF2-40B4-BE49-F238E27FC236}">
                <a16:creationId xmlns:a16="http://schemas.microsoft.com/office/drawing/2014/main" id="{6A88F515-1DF9-70AC-E828-4C07AC5733A7}"/>
              </a:ext>
            </a:extLst>
          </p:cNvPr>
          <p:cNvGraphicFramePr>
            <a:graphicFrameLocks noGrp="1"/>
          </p:cNvGraphicFramePr>
          <p:nvPr>
            <p:ph idx="4294967295"/>
            <p:extLst>
              <p:ext uri="{D42A27DB-BD31-4B8C-83A1-F6EECF244321}">
                <p14:modId xmlns:p14="http://schemas.microsoft.com/office/powerpoint/2010/main" val="807112318"/>
              </p:ext>
            </p:extLst>
          </p:nvPr>
        </p:nvGraphicFramePr>
        <p:xfrm>
          <a:off x="116681" y="123290"/>
          <a:ext cx="11958637" cy="70292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9D18A50C-3268-DCC5-47F2-5D8AEB827CE0}"/>
              </a:ext>
            </a:extLst>
          </p:cNvPr>
          <p:cNvSpPr>
            <a:spLocks noGrp="1"/>
          </p:cNvSpPr>
          <p:nvPr>
            <p:ph type="sldNum" sz="quarter" idx="12"/>
          </p:nvPr>
        </p:nvSpPr>
        <p:spPr/>
        <p:txBody>
          <a:bodyPr/>
          <a:lstStyle/>
          <a:p>
            <a:fld id="{9E20A575-D5C3-4C6C-AFF7-D4C69312CDA0}" type="slidenum">
              <a:rPr lang="en-CA" smtClean="0"/>
              <a:t>36</a:t>
            </a:fld>
            <a:endParaRPr lang="en-CA"/>
          </a:p>
        </p:txBody>
      </p:sp>
    </p:spTree>
    <p:extLst>
      <p:ext uri="{BB962C8B-B14F-4D97-AF65-F5344CB8AC3E}">
        <p14:creationId xmlns:p14="http://schemas.microsoft.com/office/powerpoint/2010/main" val="9289487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95B3D-0563-D662-911F-E304CF8E5037}"/>
              </a:ext>
            </a:extLst>
          </p:cNvPr>
          <p:cNvSpPr>
            <a:spLocks noGrp="1"/>
          </p:cNvSpPr>
          <p:nvPr>
            <p:ph type="title" idx="4294967295"/>
          </p:nvPr>
        </p:nvSpPr>
        <p:spPr>
          <a:xfrm>
            <a:off x="822161" y="0"/>
            <a:ext cx="4500563" cy="2095500"/>
          </a:xfrm>
        </p:spPr>
        <p:txBody>
          <a:bodyPr>
            <a:normAutofit/>
          </a:bodyPr>
          <a:lstStyle/>
          <a:p>
            <a:pPr algn="ctr"/>
            <a:r>
              <a:rPr lang="en-US" sz="3600" dirty="0">
                <a:solidFill>
                  <a:schemeClr val="bg1"/>
                </a:solidFill>
              </a:rPr>
              <a:t>4. Relax and Self Soothe</a:t>
            </a:r>
          </a:p>
        </p:txBody>
      </p:sp>
      <p:sp>
        <p:nvSpPr>
          <p:cNvPr id="3" name="Content Placeholder 2">
            <a:extLst>
              <a:ext uri="{FF2B5EF4-FFF2-40B4-BE49-F238E27FC236}">
                <a16:creationId xmlns:a16="http://schemas.microsoft.com/office/drawing/2014/main" id="{AC988C75-33E5-C85E-A1E2-9C421E11B95E}"/>
              </a:ext>
            </a:extLst>
          </p:cNvPr>
          <p:cNvSpPr>
            <a:spLocks noGrp="1"/>
          </p:cNvSpPr>
          <p:nvPr>
            <p:ph idx="4294967295"/>
          </p:nvPr>
        </p:nvSpPr>
        <p:spPr>
          <a:xfrm>
            <a:off x="115503" y="2168193"/>
            <a:ext cx="5592278" cy="4405861"/>
          </a:xfrm>
        </p:spPr>
        <p:txBody>
          <a:bodyPr anchor="t">
            <a:normAutofit lnSpcReduction="10000"/>
          </a:bodyPr>
          <a:lstStyle/>
          <a:p>
            <a:pPr marL="457200" indent="-457200">
              <a:buFont typeface="Arial" panose="020B0604020202020204" pitchFamily="34" charset="0"/>
              <a:buChar char="•"/>
            </a:pPr>
            <a:r>
              <a:rPr lang="en-US" sz="2800" dirty="0"/>
              <a:t>When we are in the window of emotional tolerance, that is calm or alert, we think more clearly and make better choices</a:t>
            </a:r>
          </a:p>
          <a:p>
            <a:pPr marL="457200" indent="-457200">
              <a:buFont typeface="Arial" panose="020B0604020202020204" pitchFamily="34" charset="0"/>
              <a:buChar char="•"/>
            </a:pPr>
            <a:r>
              <a:rPr lang="en-US" sz="2800" dirty="0"/>
              <a:t>Relaxation and self-soothing strategies can bring us back into the window of tolerance</a:t>
            </a:r>
          </a:p>
          <a:p>
            <a:pPr marL="457200" indent="-457200">
              <a:buFont typeface="Arial" panose="020B0604020202020204" pitchFamily="34" charset="0"/>
              <a:buChar char="•"/>
            </a:pPr>
            <a:r>
              <a:rPr lang="en-US" sz="2800" dirty="0"/>
              <a:t>We can relax and self-sooth using any of our 5 senses. </a:t>
            </a:r>
          </a:p>
          <a:p>
            <a:pPr marL="457200" indent="-457200">
              <a:buFont typeface="Arial" panose="020B0604020202020204" pitchFamily="34" charset="0"/>
              <a:buChar char="•"/>
            </a:pPr>
            <a:r>
              <a:rPr lang="en-US" sz="2800" dirty="0"/>
              <a:t>Use these in your sensory soothing kit.</a:t>
            </a:r>
          </a:p>
          <a:p>
            <a:endParaRPr lang="en-US" dirty="0"/>
          </a:p>
        </p:txBody>
      </p:sp>
      <p:pic>
        <p:nvPicPr>
          <p:cNvPr id="6" name="Picture 5" descr="Dog wrapped in blanket">
            <a:extLst>
              <a:ext uri="{FF2B5EF4-FFF2-40B4-BE49-F238E27FC236}">
                <a16:creationId xmlns:a16="http://schemas.microsoft.com/office/drawing/2014/main" id="{021A27D0-C87F-E0E4-2EE0-A44094E48C27}"/>
              </a:ext>
            </a:extLst>
          </p:cNvPr>
          <p:cNvPicPr>
            <a:picLocks noChangeAspect="1"/>
          </p:cNvPicPr>
          <p:nvPr/>
        </p:nvPicPr>
        <p:blipFill rotWithShape="1">
          <a:blip r:embed="rId2"/>
          <a:srcRect l="19918" r="20732" b="-1"/>
          <a:stretch/>
        </p:blipFill>
        <p:spPr>
          <a:xfrm>
            <a:off x="6096000" y="201112"/>
            <a:ext cx="5741926" cy="6455776"/>
          </a:xfrm>
          <a:prstGeom prst="rect">
            <a:avLst/>
          </a:prstGeom>
        </p:spPr>
      </p:pic>
      <p:sp>
        <p:nvSpPr>
          <p:cNvPr id="4" name="Slide Number Placeholder 3">
            <a:extLst>
              <a:ext uri="{FF2B5EF4-FFF2-40B4-BE49-F238E27FC236}">
                <a16:creationId xmlns:a16="http://schemas.microsoft.com/office/drawing/2014/main" id="{35B7F932-950A-B2C0-0620-F1632112A67E}"/>
              </a:ext>
            </a:extLst>
          </p:cNvPr>
          <p:cNvSpPr>
            <a:spLocks noGrp="1"/>
          </p:cNvSpPr>
          <p:nvPr>
            <p:ph type="sldNum" sz="quarter" idx="12"/>
          </p:nvPr>
        </p:nvSpPr>
        <p:spPr/>
        <p:txBody>
          <a:bodyPr/>
          <a:lstStyle/>
          <a:p>
            <a:fld id="{9E20A575-D5C3-4C6C-AFF7-D4C69312CDA0}" type="slidenum">
              <a:rPr lang="en-CA" smtClean="0"/>
              <a:t>37</a:t>
            </a:fld>
            <a:endParaRPr lang="en-CA"/>
          </a:p>
        </p:txBody>
      </p:sp>
    </p:spTree>
    <p:extLst>
      <p:ext uri="{BB962C8B-B14F-4D97-AF65-F5344CB8AC3E}">
        <p14:creationId xmlns:p14="http://schemas.microsoft.com/office/powerpoint/2010/main" val="32858148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1AA9-646A-7251-0C3B-CF8313FF7265}"/>
              </a:ext>
            </a:extLst>
          </p:cNvPr>
          <p:cNvSpPr>
            <a:spLocks noGrp="1"/>
          </p:cNvSpPr>
          <p:nvPr>
            <p:ph type="title" idx="4294967295"/>
          </p:nvPr>
        </p:nvSpPr>
        <p:spPr>
          <a:xfrm>
            <a:off x="2045055" y="-188204"/>
            <a:ext cx="2855913" cy="2095500"/>
          </a:xfrm>
        </p:spPr>
        <p:txBody>
          <a:bodyPr>
            <a:normAutofit/>
          </a:bodyPr>
          <a:lstStyle/>
          <a:p>
            <a:r>
              <a:rPr lang="en-US" sz="4400" dirty="0">
                <a:solidFill>
                  <a:schemeClr val="bg1"/>
                </a:solidFill>
              </a:rPr>
              <a:t>SMELL</a:t>
            </a:r>
          </a:p>
        </p:txBody>
      </p:sp>
      <p:sp>
        <p:nvSpPr>
          <p:cNvPr id="9" name="Content Placeholder 8">
            <a:extLst>
              <a:ext uri="{FF2B5EF4-FFF2-40B4-BE49-F238E27FC236}">
                <a16:creationId xmlns:a16="http://schemas.microsoft.com/office/drawing/2014/main" id="{A244422F-1D93-B9E5-D47B-62B3616BF98E}"/>
              </a:ext>
            </a:extLst>
          </p:cNvPr>
          <p:cNvSpPr>
            <a:spLocks noGrp="1"/>
          </p:cNvSpPr>
          <p:nvPr>
            <p:ph idx="4294967295"/>
          </p:nvPr>
        </p:nvSpPr>
        <p:spPr>
          <a:xfrm>
            <a:off x="589486" y="1754805"/>
            <a:ext cx="5246688" cy="4520866"/>
          </a:xfrm>
        </p:spPr>
        <p:txBody>
          <a:bodyPr anchor="t">
            <a:normAutofit/>
          </a:bodyPr>
          <a:lstStyle/>
          <a:p>
            <a:pPr marL="457200" indent="-457200">
              <a:buFont typeface="Arial" panose="020B0604020202020204" pitchFamily="34" charset="0"/>
              <a:buChar char="•"/>
            </a:pPr>
            <a:r>
              <a:rPr lang="en-US" sz="2800" dirty="0"/>
              <a:t>Light a candle, use incense</a:t>
            </a:r>
          </a:p>
          <a:p>
            <a:pPr marL="457200" indent="-457200">
              <a:buFont typeface="Arial" panose="020B0604020202020204" pitchFamily="34" charset="0"/>
              <a:buChar char="•"/>
            </a:pPr>
            <a:r>
              <a:rPr lang="en-US" sz="2800" dirty="0"/>
              <a:t>smell perfume, essential oils, or freshly baked bread/cookies</a:t>
            </a:r>
          </a:p>
          <a:p>
            <a:pPr marL="457200" indent="-457200">
              <a:buFont typeface="Arial" panose="020B0604020202020204" pitchFamily="34" charset="0"/>
              <a:buChar char="•"/>
            </a:pPr>
            <a:r>
              <a:rPr lang="en-US" sz="2800" dirty="0"/>
              <a:t>Go to a place with a comforting smell </a:t>
            </a:r>
          </a:p>
          <a:p>
            <a:pPr marL="457200" indent="-457200">
              <a:buFont typeface="Arial" panose="020B0604020202020204" pitchFamily="34" charset="0"/>
              <a:buChar char="•"/>
            </a:pPr>
            <a:r>
              <a:rPr lang="en-US" sz="2800" dirty="0"/>
              <a:t>Go to a forest or a farm</a:t>
            </a:r>
          </a:p>
        </p:txBody>
      </p:sp>
      <p:pic>
        <p:nvPicPr>
          <p:cNvPr id="5" name="Content Placeholder 4" descr="Coffee beans">
            <a:extLst>
              <a:ext uri="{FF2B5EF4-FFF2-40B4-BE49-F238E27FC236}">
                <a16:creationId xmlns:a16="http://schemas.microsoft.com/office/drawing/2014/main" id="{1A50D25A-A750-C478-0637-1096B4CCBF11}"/>
              </a:ext>
            </a:extLst>
          </p:cNvPr>
          <p:cNvPicPr>
            <a:picLocks noChangeAspect="1"/>
          </p:cNvPicPr>
          <p:nvPr/>
        </p:nvPicPr>
        <p:blipFill rotWithShape="1">
          <a:blip r:embed="rId2"/>
          <a:srcRect l="18861" r="21790" b="-1"/>
          <a:stretch/>
        </p:blipFill>
        <p:spPr>
          <a:xfrm>
            <a:off x="6259574" y="264184"/>
            <a:ext cx="5676735" cy="6329631"/>
          </a:xfrm>
          <a:prstGeom prst="rect">
            <a:avLst/>
          </a:prstGeom>
        </p:spPr>
      </p:pic>
      <p:sp>
        <p:nvSpPr>
          <p:cNvPr id="3" name="Slide Number Placeholder 2">
            <a:extLst>
              <a:ext uri="{FF2B5EF4-FFF2-40B4-BE49-F238E27FC236}">
                <a16:creationId xmlns:a16="http://schemas.microsoft.com/office/drawing/2014/main" id="{BA15167C-378B-4DB9-785C-D4D5438CDEC8}"/>
              </a:ext>
            </a:extLst>
          </p:cNvPr>
          <p:cNvSpPr>
            <a:spLocks noGrp="1"/>
          </p:cNvSpPr>
          <p:nvPr>
            <p:ph type="sldNum" sz="quarter" idx="12"/>
          </p:nvPr>
        </p:nvSpPr>
        <p:spPr/>
        <p:txBody>
          <a:bodyPr/>
          <a:lstStyle/>
          <a:p>
            <a:fld id="{9E20A575-D5C3-4C6C-AFF7-D4C69312CDA0}" type="slidenum">
              <a:rPr lang="en-CA" smtClean="0"/>
              <a:t>38</a:t>
            </a:fld>
            <a:endParaRPr lang="en-CA"/>
          </a:p>
        </p:txBody>
      </p:sp>
    </p:spTree>
    <p:extLst>
      <p:ext uri="{BB962C8B-B14F-4D97-AF65-F5344CB8AC3E}">
        <p14:creationId xmlns:p14="http://schemas.microsoft.com/office/powerpoint/2010/main" val="7060899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A9202-AD13-4764-8F9F-2AAE28D65776}"/>
              </a:ext>
            </a:extLst>
          </p:cNvPr>
          <p:cNvSpPr>
            <a:spLocks noGrp="1"/>
          </p:cNvSpPr>
          <p:nvPr>
            <p:ph type="title" idx="4294967295"/>
          </p:nvPr>
        </p:nvSpPr>
        <p:spPr>
          <a:xfrm>
            <a:off x="1596639" y="405514"/>
            <a:ext cx="2957513" cy="2095500"/>
          </a:xfrm>
        </p:spPr>
        <p:txBody>
          <a:bodyPr>
            <a:normAutofit/>
          </a:bodyPr>
          <a:lstStyle/>
          <a:p>
            <a:r>
              <a:rPr lang="en-US" sz="4400" dirty="0">
                <a:solidFill>
                  <a:schemeClr val="bg1"/>
                </a:solidFill>
              </a:rPr>
              <a:t>vision</a:t>
            </a:r>
          </a:p>
        </p:txBody>
      </p:sp>
      <p:sp>
        <p:nvSpPr>
          <p:cNvPr id="9" name="Content Placeholder 8">
            <a:extLst>
              <a:ext uri="{FF2B5EF4-FFF2-40B4-BE49-F238E27FC236}">
                <a16:creationId xmlns:a16="http://schemas.microsoft.com/office/drawing/2014/main" id="{D8B597E7-47DF-E501-FC81-19FB9E93B291}"/>
              </a:ext>
            </a:extLst>
          </p:cNvPr>
          <p:cNvSpPr>
            <a:spLocks noGrp="1"/>
          </p:cNvSpPr>
          <p:nvPr>
            <p:ph idx="4294967295"/>
          </p:nvPr>
        </p:nvSpPr>
        <p:spPr>
          <a:xfrm>
            <a:off x="280288" y="2184904"/>
            <a:ext cx="5260975" cy="3594100"/>
          </a:xfrm>
        </p:spPr>
        <p:txBody>
          <a:bodyPr anchor="t">
            <a:normAutofit/>
          </a:bodyPr>
          <a:lstStyle/>
          <a:p>
            <a:pPr marL="457200" indent="-457200">
              <a:buFont typeface="Arial" panose="020B0604020202020204" pitchFamily="34" charset="0"/>
              <a:buChar char="•"/>
            </a:pPr>
            <a:r>
              <a:rPr lang="en-US" sz="2800" dirty="0"/>
              <a:t>Make a collage</a:t>
            </a:r>
          </a:p>
          <a:p>
            <a:pPr marL="457200" indent="-457200">
              <a:buFont typeface="Arial" panose="020B0604020202020204" pitchFamily="34" charset="0"/>
              <a:buChar char="•"/>
            </a:pPr>
            <a:r>
              <a:rPr lang="en-US" sz="2800" dirty="0"/>
              <a:t>Find a picture of or go to a place that’s visually soothing</a:t>
            </a:r>
          </a:p>
          <a:p>
            <a:pPr marL="457200" indent="-457200">
              <a:buFont typeface="Arial" panose="020B0604020202020204" pitchFamily="34" charset="0"/>
              <a:buChar char="•"/>
            </a:pPr>
            <a:r>
              <a:rPr lang="en-US" sz="2800" dirty="0"/>
              <a:t>Carry a photo of someone you admire or love</a:t>
            </a:r>
          </a:p>
          <a:p>
            <a:pPr marL="457200" indent="-457200">
              <a:buFont typeface="Arial" panose="020B0604020202020204" pitchFamily="34" charset="0"/>
              <a:buChar char="•"/>
            </a:pPr>
            <a:endParaRPr lang="en-US" dirty="0"/>
          </a:p>
        </p:txBody>
      </p:sp>
      <p:pic>
        <p:nvPicPr>
          <p:cNvPr id="10" name="Picture 9" descr="A picture containing dog, indoor, floor, sitting&#10;&#10;Description automatically generated">
            <a:extLst>
              <a:ext uri="{FF2B5EF4-FFF2-40B4-BE49-F238E27FC236}">
                <a16:creationId xmlns:a16="http://schemas.microsoft.com/office/drawing/2014/main" id="{621BB37C-19D9-1EEC-9AAC-0C29D6AE92AA}"/>
              </a:ext>
            </a:extLst>
          </p:cNvPr>
          <p:cNvPicPr>
            <a:picLocks noChangeAspect="1"/>
          </p:cNvPicPr>
          <p:nvPr/>
        </p:nvPicPr>
        <p:blipFill>
          <a:blip r:embed="rId2"/>
          <a:stretch>
            <a:fillRect/>
          </a:stretch>
        </p:blipFill>
        <p:spPr>
          <a:xfrm>
            <a:off x="5757975" y="338137"/>
            <a:ext cx="6053026" cy="6181725"/>
          </a:xfrm>
          <a:prstGeom prst="rect">
            <a:avLst/>
          </a:prstGeom>
        </p:spPr>
      </p:pic>
      <p:sp>
        <p:nvSpPr>
          <p:cNvPr id="3" name="Slide Number Placeholder 2">
            <a:extLst>
              <a:ext uri="{FF2B5EF4-FFF2-40B4-BE49-F238E27FC236}">
                <a16:creationId xmlns:a16="http://schemas.microsoft.com/office/drawing/2014/main" id="{F8D32179-49FC-DC02-0D8D-E54473FB085E}"/>
              </a:ext>
            </a:extLst>
          </p:cNvPr>
          <p:cNvSpPr>
            <a:spLocks noGrp="1"/>
          </p:cNvSpPr>
          <p:nvPr>
            <p:ph type="sldNum" sz="quarter" idx="12"/>
          </p:nvPr>
        </p:nvSpPr>
        <p:spPr/>
        <p:txBody>
          <a:bodyPr/>
          <a:lstStyle/>
          <a:p>
            <a:fld id="{9E20A575-D5C3-4C6C-AFF7-D4C69312CDA0}" type="slidenum">
              <a:rPr lang="en-CA" smtClean="0"/>
              <a:t>39</a:t>
            </a:fld>
            <a:endParaRPr lang="en-CA"/>
          </a:p>
        </p:txBody>
      </p:sp>
    </p:spTree>
    <p:extLst>
      <p:ext uri="{BB962C8B-B14F-4D97-AF65-F5344CB8AC3E}">
        <p14:creationId xmlns:p14="http://schemas.microsoft.com/office/powerpoint/2010/main" val="2117232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minders: - St. Catherine of Genoa ~ St. Thérèse of Lisieux">
            <a:extLst>
              <a:ext uri="{FF2B5EF4-FFF2-40B4-BE49-F238E27FC236}">
                <a16:creationId xmlns:a16="http://schemas.microsoft.com/office/drawing/2014/main" id="{6523BB83-69CA-4AC2-9E39-60260293AF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302" r="1" b="14164"/>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82F5A03D-49E3-6EEB-AF6C-68B8F3307905}"/>
              </a:ext>
            </a:extLst>
          </p:cNvPr>
          <p:cNvSpPr>
            <a:spLocks noGrp="1"/>
          </p:cNvSpPr>
          <p:nvPr>
            <p:ph type="sldNum" sz="quarter" idx="12"/>
          </p:nvPr>
        </p:nvSpPr>
        <p:spPr/>
        <p:txBody>
          <a:bodyPr/>
          <a:lstStyle/>
          <a:p>
            <a:fld id="{9E20A575-D5C3-4C6C-AFF7-D4C69312CDA0}" type="slidenum">
              <a:rPr lang="en-CA" smtClean="0"/>
              <a:t>4</a:t>
            </a:fld>
            <a:endParaRPr lang="en-CA"/>
          </a:p>
        </p:txBody>
      </p:sp>
    </p:spTree>
    <p:extLst>
      <p:ext uri="{BB962C8B-B14F-4D97-AF65-F5344CB8AC3E}">
        <p14:creationId xmlns:p14="http://schemas.microsoft.com/office/powerpoint/2010/main" val="40862114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ile of vinyl records">
            <a:extLst>
              <a:ext uri="{FF2B5EF4-FFF2-40B4-BE49-F238E27FC236}">
                <a16:creationId xmlns:a16="http://schemas.microsoft.com/office/drawing/2014/main" id="{F4FED4DB-BADE-2030-9E68-9289BE3A0148}"/>
              </a:ext>
            </a:extLst>
          </p:cNvPr>
          <p:cNvPicPr>
            <a:picLocks noChangeAspect="1"/>
          </p:cNvPicPr>
          <p:nvPr/>
        </p:nvPicPr>
        <p:blipFill rotWithShape="1">
          <a:blip r:embed="rId2"/>
          <a:srcRect t="2499" r="-1" b="13209"/>
          <a:stretch/>
        </p:blipFill>
        <p:spPr>
          <a:xfrm>
            <a:off x="1524" y="10"/>
            <a:ext cx="12188952" cy="6857990"/>
          </a:xfrm>
          <a:prstGeom prst="rect">
            <a:avLst/>
          </a:prstGeom>
        </p:spPr>
      </p:pic>
      <p:sp>
        <p:nvSpPr>
          <p:cNvPr id="2" name="Title 1">
            <a:extLst>
              <a:ext uri="{FF2B5EF4-FFF2-40B4-BE49-F238E27FC236}">
                <a16:creationId xmlns:a16="http://schemas.microsoft.com/office/drawing/2014/main" id="{25107F60-FCCD-9455-65E0-B3DBE7BCF82E}"/>
              </a:ext>
            </a:extLst>
          </p:cNvPr>
          <p:cNvSpPr>
            <a:spLocks noGrp="1"/>
          </p:cNvSpPr>
          <p:nvPr>
            <p:ph type="title"/>
          </p:nvPr>
        </p:nvSpPr>
        <p:spPr>
          <a:xfrm>
            <a:off x="3667124" y="1103183"/>
            <a:ext cx="4857751" cy="1563989"/>
          </a:xfrm>
        </p:spPr>
        <p:txBody>
          <a:bodyPr>
            <a:normAutofit/>
          </a:bodyPr>
          <a:lstStyle/>
          <a:p>
            <a:r>
              <a:rPr lang="en-US" sz="4400" dirty="0">
                <a:solidFill>
                  <a:schemeClr val="tx1"/>
                </a:solidFill>
              </a:rPr>
              <a:t>sound</a:t>
            </a:r>
          </a:p>
        </p:txBody>
      </p:sp>
      <p:sp>
        <p:nvSpPr>
          <p:cNvPr id="9" name="Content Placeholder 8">
            <a:extLst>
              <a:ext uri="{FF2B5EF4-FFF2-40B4-BE49-F238E27FC236}">
                <a16:creationId xmlns:a16="http://schemas.microsoft.com/office/drawing/2014/main" id="{D3A258A2-0D9A-1CED-FCF9-BB09A9A6A52F}"/>
              </a:ext>
            </a:extLst>
          </p:cNvPr>
          <p:cNvSpPr>
            <a:spLocks noGrp="1"/>
          </p:cNvSpPr>
          <p:nvPr>
            <p:ph idx="1"/>
          </p:nvPr>
        </p:nvSpPr>
        <p:spPr>
          <a:xfrm>
            <a:off x="2541883" y="2213128"/>
            <a:ext cx="4924426" cy="2795492"/>
          </a:xfrm>
        </p:spPr>
        <p:txBody>
          <a:bodyPr>
            <a:noAutofit/>
          </a:bodyPr>
          <a:lstStyle/>
          <a:p>
            <a:pPr marL="457200" indent="-457200">
              <a:buFont typeface="Arial" panose="020B0604020202020204" pitchFamily="34" charset="0"/>
              <a:buChar char="•"/>
            </a:pPr>
            <a:r>
              <a:rPr lang="en-US" sz="3200" dirty="0"/>
              <a:t>Listen to… </a:t>
            </a:r>
          </a:p>
          <a:p>
            <a:pPr marL="457200" indent="-457200">
              <a:buFont typeface="Arial" panose="020B0604020202020204" pitchFamily="34" charset="0"/>
              <a:buChar char="•"/>
            </a:pPr>
            <a:r>
              <a:rPr lang="en-US" sz="3200" dirty="0"/>
              <a:t>music </a:t>
            </a:r>
          </a:p>
          <a:p>
            <a:pPr marL="457200" indent="-457200">
              <a:buFont typeface="Arial" panose="020B0604020202020204" pitchFamily="34" charset="0"/>
              <a:buChar char="•"/>
            </a:pPr>
            <a:r>
              <a:rPr lang="en-US" sz="3200" dirty="0"/>
              <a:t>Audio books/ podcast</a:t>
            </a:r>
          </a:p>
          <a:p>
            <a:pPr marL="457200" indent="-457200">
              <a:buFont typeface="Arial" panose="020B0604020202020204" pitchFamily="34" charset="0"/>
              <a:buChar char="•"/>
            </a:pPr>
            <a:r>
              <a:rPr lang="en-US" sz="3200" dirty="0"/>
              <a:t>Nature sounds</a:t>
            </a:r>
          </a:p>
          <a:p>
            <a:pPr marL="457200" indent="-457200">
              <a:buFont typeface="Arial" panose="020B0604020202020204" pitchFamily="34" charset="0"/>
              <a:buChar char="•"/>
            </a:pPr>
            <a:r>
              <a:rPr lang="en-US" sz="3200" dirty="0"/>
              <a:t>White noise machine</a:t>
            </a:r>
          </a:p>
          <a:p>
            <a:pPr marL="457200" indent="-457200">
              <a:buFont typeface="Arial" panose="020B0604020202020204" pitchFamily="34" charset="0"/>
              <a:buChar char="•"/>
            </a:pPr>
            <a:r>
              <a:rPr lang="en-US" sz="3200" dirty="0"/>
              <a:t>Guided meditations </a:t>
            </a:r>
          </a:p>
        </p:txBody>
      </p:sp>
      <p:sp>
        <p:nvSpPr>
          <p:cNvPr id="3" name="Slide Number Placeholder 2">
            <a:extLst>
              <a:ext uri="{FF2B5EF4-FFF2-40B4-BE49-F238E27FC236}">
                <a16:creationId xmlns:a16="http://schemas.microsoft.com/office/drawing/2014/main" id="{5FAB3F05-95C2-6045-8D1C-10E456543470}"/>
              </a:ext>
            </a:extLst>
          </p:cNvPr>
          <p:cNvSpPr>
            <a:spLocks noGrp="1"/>
          </p:cNvSpPr>
          <p:nvPr>
            <p:ph type="sldNum" sz="quarter" idx="12"/>
          </p:nvPr>
        </p:nvSpPr>
        <p:spPr/>
        <p:txBody>
          <a:bodyPr/>
          <a:lstStyle/>
          <a:p>
            <a:fld id="{9E20A575-D5C3-4C6C-AFF7-D4C69312CDA0}" type="slidenum">
              <a:rPr lang="en-CA" smtClean="0"/>
              <a:t>40</a:t>
            </a:fld>
            <a:endParaRPr lang="en-CA"/>
          </a:p>
        </p:txBody>
      </p:sp>
    </p:spTree>
    <p:extLst>
      <p:ext uri="{BB962C8B-B14F-4D97-AF65-F5344CB8AC3E}">
        <p14:creationId xmlns:p14="http://schemas.microsoft.com/office/powerpoint/2010/main" val="40211437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FD4E0-DF7A-C633-EAED-1D7E0421F7EA}"/>
              </a:ext>
            </a:extLst>
          </p:cNvPr>
          <p:cNvSpPr>
            <a:spLocks noGrp="1"/>
          </p:cNvSpPr>
          <p:nvPr>
            <p:ph type="title" idx="4294967295"/>
          </p:nvPr>
        </p:nvSpPr>
        <p:spPr>
          <a:xfrm>
            <a:off x="1952624" y="407988"/>
            <a:ext cx="4500563" cy="2095500"/>
          </a:xfrm>
        </p:spPr>
        <p:txBody>
          <a:bodyPr>
            <a:normAutofit/>
          </a:bodyPr>
          <a:lstStyle/>
          <a:p>
            <a:r>
              <a:rPr lang="en-US" sz="4400" dirty="0">
                <a:solidFill>
                  <a:schemeClr val="bg1"/>
                </a:solidFill>
              </a:rPr>
              <a:t>Taste</a:t>
            </a:r>
          </a:p>
        </p:txBody>
      </p:sp>
      <p:sp>
        <p:nvSpPr>
          <p:cNvPr id="9" name="Content Placeholder 8">
            <a:extLst>
              <a:ext uri="{FF2B5EF4-FFF2-40B4-BE49-F238E27FC236}">
                <a16:creationId xmlns:a16="http://schemas.microsoft.com/office/drawing/2014/main" id="{42AE5415-6085-B85B-E20A-048B7DE2EA44}"/>
              </a:ext>
            </a:extLst>
          </p:cNvPr>
          <p:cNvSpPr>
            <a:spLocks noGrp="1"/>
          </p:cNvSpPr>
          <p:nvPr>
            <p:ph idx="4294967295"/>
          </p:nvPr>
        </p:nvSpPr>
        <p:spPr>
          <a:xfrm>
            <a:off x="355661" y="2073274"/>
            <a:ext cx="5046663" cy="3594100"/>
          </a:xfrm>
        </p:spPr>
        <p:txBody>
          <a:bodyPr anchor="t">
            <a:noAutofit/>
          </a:bodyPr>
          <a:lstStyle/>
          <a:p>
            <a:pPr marL="457200" indent="-457200">
              <a:buFont typeface="Arial" panose="020B0604020202020204" pitchFamily="34" charset="0"/>
              <a:buChar char="•"/>
            </a:pPr>
            <a:r>
              <a:rPr lang="en-US" sz="2800" dirty="0"/>
              <a:t>Prepare and eat  favorite meal</a:t>
            </a:r>
          </a:p>
          <a:p>
            <a:pPr marL="457200" indent="-457200">
              <a:buFont typeface="Arial" panose="020B0604020202020204" pitchFamily="34" charset="0"/>
              <a:buChar char="•"/>
            </a:pPr>
            <a:r>
              <a:rPr lang="en-US" sz="2800" dirty="0"/>
              <a:t>Or comfort food</a:t>
            </a:r>
          </a:p>
          <a:p>
            <a:pPr marL="457200" indent="-457200">
              <a:buFont typeface="Arial" panose="020B0604020202020204" pitchFamily="34" charset="0"/>
              <a:buChar char="•"/>
            </a:pPr>
            <a:r>
              <a:rPr lang="en-US" sz="2800" dirty="0"/>
              <a:t>Drink cold or hot drinks</a:t>
            </a:r>
          </a:p>
          <a:p>
            <a:pPr marL="457200" indent="-457200">
              <a:buFont typeface="Arial" panose="020B0604020202020204" pitchFamily="34" charset="0"/>
              <a:buChar char="•"/>
            </a:pPr>
            <a:r>
              <a:rPr lang="en-US" sz="2800" dirty="0"/>
              <a:t>Try gum, mints, candy</a:t>
            </a:r>
          </a:p>
          <a:p>
            <a:pPr marL="457200" indent="-457200">
              <a:buFont typeface="Arial" panose="020B0604020202020204" pitchFamily="34" charset="0"/>
              <a:buChar char="•"/>
            </a:pPr>
            <a:r>
              <a:rPr lang="en-US" sz="2800" dirty="0"/>
              <a:t>Chew on ice cubes</a:t>
            </a:r>
          </a:p>
          <a:p>
            <a:pPr marL="457200" indent="-457200">
              <a:buFont typeface="Arial" panose="020B0604020202020204" pitchFamily="34" charset="0"/>
              <a:buChar char="•"/>
            </a:pPr>
            <a:r>
              <a:rPr lang="en-US" sz="2800" dirty="0"/>
              <a:t>Prepare and drink fresh juicy fruit</a:t>
            </a:r>
          </a:p>
        </p:txBody>
      </p:sp>
      <p:pic>
        <p:nvPicPr>
          <p:cNvPr id="5" name="Content Placeholder 4" descr="Plate of spaghetti sprinkled with cheese">
            <a:extLst>
              <a:ext uri="{FF2B5EF4-FFF2-40B4-BE49-F238E27FC236}">
                <a16:creationId xmlns:a16="http://schemas.microsoft.com/office/drawing/2014/main" id="{ED4176C7-3B7E-382C-33E6-3364EBA57C6E}"/>
              </a:ext>
            </a:extLst>
          </p:cNvPr>
          <p:cNvPicPr>
            <a:picLocks noChangeAspect="1"/>
          </p:cNvPicPr>
          <p:nvPr/>
        </p:nvPicPr>
        <p:blipFill rotWithShape="1">
          <a:blip r:embed="rId2"/>
          <a:srcRect l="21089" r="19562" b="-1"/>
          <a:stretch/>
        </p:blipFill>
        <p:spPr>
          <a:xfrm>
            <a:off x="5817826" y="663575"/>
            <a:ext cx="6097526" cy="5702300"/>
          </a:xfrm>
          <a:prstGeom prst="rect">
            <a:avLst/>
          </a:prstGeom>
        </p:spPr>
      </p:pic>
      <p:sp>
        <p:nvSpPr>
          <p:cNvPr id="3" name="Slide Number Placeholder 2">
            <a:extLst>
              <a:ext uri="{FF2B5EF4-FFF2-40B4-BE49-F238E27FC236}">
                <a16:creationId xmlns:a16="http://schemas.microsoft.com/office/drawing/2014/main" id="{E72A4E72-4C63-8324-6CB3-1B3CDF8009CF}"/>
              </a:ext>
            </a:extLst>
          </p:cNvPr>
          <p:cNvSpPr>
            <a:spLocks noGrp="1"/>
          </p:cNvSpPr>
          <p:nvPr>
            <p:ph type="sldNum" sz="quarter" idx="12"/>
          </p:nvPr>
        </p:nvSpPr>
        <p:spPr/>
        <p:txBody>
          <a:bodyPr/>
          <a:lstStyle/>
          <a:p>
            <a:fld id="{9E20A575-D5C3-4C6C-AFF7-D4C69312CDA0}" type="slidenum">
              <a:rPr lang="en-CA" smtClean="0"/>
              <a:t>41</a:t>
            </a:fld>
            <a:endParaRPr lang="en-CA"/>
          </a:p>
        </p:txBody>
      </p:sp>
    </p:spTree>
    <p:extLst>
      <p:ext uri="{BB962C8B-B14F-4D97-AF65-F5344CB8AC3E}">
        <p14:creationId xmlns:p14="http://schemas.microsoft.com/office/powerpoint/2010/main" val="26559354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A4015-BD00-0D31-E53B-F9267F291619}"/>
              </a:ext>
            </a:extLst>
          </p:cNvPr>
          <p:cNvSpPr>
            <a:spLocks noGrp="1"/>
          </p:cNvSpPr>
          <p:nvPr>
            <p:ph type="title" idx="4294967295"/>
          </p:nvPr>
        </p:nvSpPr>
        <p:spPr>
          <a:xfrm>
            <a:off x="2014372" y="-458177"/>
            <a:ext cx="2482850" cy="2095500"/>
          </a:xfrm>
        </p:spPr>
        <p:txBody>
          <a:bodyPr>
            <a:normAutofit/>
          </a:bodyPr>
          <a:lstStyle/>
          <a:p>
            <a:r>
              <a:rPr lang="en-US" sz="4400" dirty="0">
                <a:solidFill>
                  <a:schemeClr val="bg1"/>
                </a:solidFill>
              </a:rPr>
              <a:t>touch</a:t>
            </a:r>
          </a:p>
        </p:txBody>
      </p:sp>
      <p:sp>
        <p:nvSpPr>
          <p:cNvPr id="9" name="Content Placeholder 8">
            <a:extLst>
              <a:ext uri="{FF2B5EF4-FFF2-40B4-BE49-F238E27FC236}">
                <a16:creationId xmlns:a16="http://schemas.microsoft.com/office/drawing/2014/main" id="{67BCA4D5-17CC-1771-48FF-1DBF51472C79}"/>
              </a:ext>
            </a:extLst>
          </p:cNvPr>
          <p:cNvSpPr>
            <a:spLocks noGrp="1"/>
          </p:cNvSpPr>
          <p:nvPr>
            <p:ph idx="4294967295"/>
          </p:nvPr>
        </p:nvSpPr>
        <p:spPr>
          <a:xfrm>
            <a:off x="445200" y="1754847"/>
            <a:ext cx="5410898" cy="3594100"/>
          </a:xfrm>
        </p:spPr>
        <p:txBody>
          <a:bodyPr anchor="t">
            <a:noAutofit/>
          </a:bodyPr>
          <a:lstStyle/>
          <a:p>
            <a:pPr marL="457200" indent="-457200">
              <a:buFont typeface="Arial" panose="020B0604020202020204" pitchFamily="34" charset="0"/>
              <a:buChar char="•"/>
            </a:pPr>
            <a:r>
              <a:rPr lang="en-US" sz="2800" dirty="0"/>
              <a:t>Use your self-soothing kit</a:t>
            </a:r>
          </a:p>
          <a:p>
            <a:pPr marL="457200" indent="-457200">
              <a:buFont typeface="Arial" panose="020B0604020202020204" pitchFamily="34" charset="0"/>
              <a:buChar char="•"/>
            </a:pPr>
            <a:r>
              <a:rPr lang="en-US" sz="2800" dirty="0"/>
              <a:t>Carry something soft and comforting in your pocket</a:t>
            </a:r>
          </a:p>
          <a:p>
            <a:pPr marL="457200" indent="-457200">
              <a:buFont typeface="Arial" panose="020B0604020202020204" pitchFamily="34" charset="0"/>
              <a:buChar char="•"/>
            </a:pPr>
            <a:r>
              <a:rPr lang="en-US" sz="2800" dirty="0"/>
              <a:t>Try a using prayer bead</a:t>
            </a:r>
          </a:p>
          <a:p>
            <a:pPr marL="457200" indent="-457200">
              <a:buFont typeface="Arial" panose="020B0604020202020204" pitchFamily="34" charset="0"/>
              <a:buChar char="•"/>
            </a:pPr>
            <a:r>
              <a:rPr lang="en-US" sz="2800" dirty="0"/>
              <a:t>Take warm or cold showers</a:t>
            </a:r>
          </a:p>
          <a:p>
            <a:pPr marL="457200" indent="-457200">
              <a:buFont typeface="Arial" panose="020B0604020202020204" pitchFamily="34" charset="0"/>
              <a:buChar char="•"/>
            </a:pPr>
            <a:r>
              <a:rPr lang="en-US" sz="2800" dirty="0"/>
              <a:t>Get a massage</a:t>
            </a:r>
          </a:p>
          <a:p>
            <a:pPr marL="457200" indent="-457200">
              <a:buFont typeface="Arial" panose="020B0604020202020204" pitchFamily="34" charset="0"/>
              <a:buChar char="•"/>
            </a:pPr>
            <a:r>
              <a:rPr lang="en-US" sz="2800" dirty="0"/>
              <a:t>Play with a pet</a:t>
            </a:r>
          </a:p>
          <a:p>
            <a:pPr marL="457200" indent="-457200">
              <a:buFont typeface="Arial" panose="020B0604020202020204" pitchFamily="34" charset="0"/>
              <a:buChar char="•"/>
            </a:pPr>
            <a:r>
              <a:rPr lang="en-US" sz="2800" dirty="0"/>
              <a:t>Wear comfortable clothes</a:t>
            </a:r>
          </a:p>
        </p:txBody>
      </p:sp>
      <p:pic>
        <p:nvPicPr>
          <p:cNvPr id="5" name="Content Placeholder 4" descr="Hand touching water">
            <a:extLst>
              <a:ext uri="{FF2B5EF4-FFF2-40B4-BE49-F238E27FC236}">
                <a16:creationId xmlns:a16="http://schemas.microsoft.com/office/drawing/2014/main" id="{7578DA69-EE40-141A-28AF-B812E7194E4B}"/>
              </a:ext>
            </a:extLst>
          </p:cNvPr>
          <p:cNvPicPr>
            <a:picLocks noChangeAspect="1"/>
          </p:cNvPicPr>
          <p:nvPr/>
        </p:nvPicPr>
        <p:blipFill rotWithShape="1">
          <a:blip r:embed="rId2"/>
          <a:srcRect l="16611" r="24040" b="-1"/>
          <a:stretch/>
        </p:blipFill>
        <p:spPr>
          <a:xfrm>
            <a:off x="6335903" y="501650"/>
            <a:ext cx="5411726" cy="5854700"/>
          </a:xfrm>
          <a:prstGeom prst="rect">
            <a:avLst/>
          </a:prstGeom>
        </p:spPr>
      </p:pic>
      <p:sp>
        <p:nvSpPr>
          <p:cNvPr id="3" name="Slide Number Placeholder 2">
            <a:extLst>
              <a:ext uri="{FF2B5EF4-FFF2-40B4-BE49-F238E27FC236}">
                <a16:creationId xmlns:a16="http://schemas.microsoft.com/office/drawing/2014/main" id="{FFC747BB-5E38-EC0B-4A4E-DA90C653202B}"/>
              </a:ext>
            </a:extLst>
          </p:cNvPr>
          <p:cNvSpPr>
            <a:spLocks noGrp="1"/>
          </p:cNvSpPr>
          <p:nvPr>
            <p:ph type="sldNum" sz="quarter" idx="12"/>
          </p:nvPr>
        </p:nvSpPr>
        <p:spPr/>
        <p:txBody>
          <a:bodyPr/>
          <a:lstStyle/>
          <a:p>
            <a:fld id="{9E20A575-D5C3-4C6C-AFF7-D4C69312CDA0}" type="slidenum">
              <a:rPr lang="en-CA" smtClean="0"/>
              <a:t>42</a:t>
            </a:fld>
            <a:endParaRPr lang="en-CA"/>
          </a:p>
        </p:txBody>
      </p:sp>
    </p:spTree>
    <p:extLst>
      <p:ext uri="{BB962C8B-B14F-4D97-AF65-F5344CB8AC3E}">
        <p14:creationId xmlns:p14="http://schemas.microsoft.com/office/powerpoint/2010/main" val="20671066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FE4E3-18B7-5158-3960-500AF6D8CA5B}"/>
              </a:ext>
            </a:extLst>
          </p:cNvPr>
          <p:cNvSpPr>
            <a:spLocks noGrp="1"/>
          </p:cNvSpPr>
          <p:nvPr>
            <p:ph type="title" idx="4294967295"/>
          </p:nvPr>
        </p:nvSpPr>
        <p:spPr>
          <a:xfrm>
            <a:off x="3313786" y="0"/>
            <a:ext cx="8149133" cy="1700212"/>
          </a:xfrm>
        </p:spPr>
        <p:txBody>
          <a:bodyPr>
            <a:normAutofit/>
          </a:bodyPr>
          <a:lstStyle/>
          <a:p>
            <a:r>
              <a:rPr lang="en-US" dirty="0">
                <a:solidFill>
                  <a:schemeClr val="bg1"/>
                </a:solidFill>
              </a:rPr>
              <a:t>Distress tolerance 2</a:t>
            </a:r>
          </a:p>
        </p:txBody>
      </p:sp>
      <p:graphicFrame>
        <p:nvGraphicFramePr>
          <p:cNvPr id="5" name="Content Placeholder 2">
            <a:extLst>
              <a:ext uri="{FF2B5EF4-FFF2-40B4-BE49-F238E27FC236}">
                <a16:creationId xmlns:a16="http://schemas.microsoft.com/office/drawing/2014/main" id="{6A88F515-1DF9-70AC-E828-4C07AC5733A7}"/>
              </a:ext>
            </a:extLst>
          </p:cNvPr>
          <p:cNvGraphicFramePr>
            <a:graphicFrameLocks noGrp="1"/>
          </p:cNvGraphicFramePr>
          <p:nvPr>
            <p:ph idx="4294967295"/>
            <p:extLst>
              <p:ext uri="{D42A27DB-BD31-4B8C-83A1-F6EECF244321}">
                <p14:modId xmlns:p14="http://schemas.microsoft.com/office/powerpoint/2010/main" val="3000424499"/>
              </p:ext>
            </p:extLst>
          </p:nvPr>
        </p:nvGraphicFramePr>
        <p:xfrm>
          <a:off x="116681" y="123290"/>
          <a:ext cx="11958637" cy="70292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2EFF4C30-0DB5-7B66-408D-2AA15D5EAA74}"/>
              </a:ext>
            </a:extLst>
          </p:cNvPr>
          <p:cNvSpPr>
            <a:spLocks noGrp="1"/>
          </p:cNvSpPr>
          <p:nvPr>
            <p:ph type="sldNum" sz="quarter" idx="12"/>
          </p:nvPr>
        </p:nvSpPr>
        <p:spPr/>
        <p:txBody>
          <a:bodyPr/>
          <a:lstStyle/>
          <a:p>
            <a:fld id="{9E20A575-D5C3-4C6C-AFF7-D4C69312CDA0}" type="slidenum">
              <a:rPr lang="en-CA" smtClean="0"/>
              <a:t>43</a:t>
            </a:fld>
            <a:endParaRPr lang="en-CA"/>
          </a:p>
        </p:txBody>
      </p:sp>
    </p:spTree>
    <p:extLst>
      <p:ext uri="{BB962C8B-B14F-4D97-AF65-F5344CB8AC3E}">
        <p14:creationId xmlns:p14="http://schemas.microsoft.com/office/powerpoint/2010/main" val="23927168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Hand molding clay">
            <a:extLst>
              <a:ext uri="{FF2B5EF4-FFF2-40B4-BE49-F238E27FC236}">
                <a16:creationId xmlns:a16="http://schemas.microsoft.com/office/drawing/2014/main" id="{D0DBF886-6BAB-DE94-89C5-6D123A93A370}"/>
              </a:ext>
            </a:extLst>
          </p:cNvPr>
          <p:cNvPicPr>
            <a:picLocks noGrp="1" noChangeAspect="1"/>
          </p:cNvPicPr>
          <p:nvPr>
            <p:ph idx="1"/>
          </p:nvPr>
        </p:nvPicPr>
        <p:blipFill rotWithShape="1">
          <a:blip r:embed="rId2"/>
          <a:srcRect t="203" b="19152"/>
          <a:stretch/>
        </p:blipFill>
        <p:spPr>
          <a:xfrm>
            <a:off x="20" y="0"/>
            <a:ext cx="12191980" cy="6857990"/>
          </a:xfrm>
          <a:prstGeom prst="rect">
            <a:avLst/>
          </a:prstGeom>
        </p:spPr>
      </p:pic>
      <p:sp>
        <p:nvSpPr>
          <p:cNvPr id="2" name="Title 1">
            <a:extLst>
              <a:ext uri="{FF2B5EF4-FFF2-40B4-BE49-F238E27FC236}">
                <a16:creationId xmlns:a16="http://schemas.microsoft.com/office/drawing/2014/main" id="{EA20B491-8F4C-2AB3-0603-B64D878E5FEC}"/>
              </a:ext>
            </a:extLst>
          </p:cNvPr>
          <p:cNvSpPr>
            <a:spLocks noGrp="1"/>
          </p:cNvSpPr>
          <p:nvPr>
            <p:ph type="title"/>
          </p:nvPr>
        </p:nvSpPr>
        <p:spPr>
          <a:xfrm>
            <a:off x="995555" y="4558738"/>
            <a:ext cx="11076540" cy="1550896"/>
          </a:xfrm>
        </p:spPr>
        <p:txBody>
          <a:bodyPr vert="horz" lIns="91440" tIns="45720" rIns="91440" bIns="45720" rtlCol="0" anchor="b">
            <a:normAutofit fontScale="90000"/>
          </a:bodyPr>
          <a:lstStyle/>
          <a:p>
            <a:r>
              <a:rPr lang="en-US" sz="5300" dirty="0">
                <a:solidFill>
                  <a:schemeClr val="bg2">
                    <a:lumMod val="20000"/>
                    <a:lumOff val="80000"/>
                  </a:schemeClr>
                </a:solidFill>
              </a:rPr>
              <a:t>PUTTING IT TOGETHER: </a:t>
            </a:r>
            <a:br>
              <a:rPr lang="en-US" sz="5300" dirty="0">
                <a:solidFill>
                  <a:schemeClr val="bg2">
                    <a:lumMod val="20000"/>
                    <a:lumOff val="80000"/>
                  </a:schemeClr>
                </a:solidFill>
              </a:rPr>
            </a:br>
            <a:br>
              <a:rPr lang="en-US" sz="5300" dirty="0">
                <a:solidFill>
                  <a:schemeClr val="bg2">
                    <a:lumMod val="20000"/>
                    <a:lumOff val="80000"/>
                  </a:schemeClr>
                </a:solidFill>
              </a:rPr>
            </a:br>
            <a:r>
              <a:rPr lang="en-US" sz="4000" cap="none" dirty="0">
                <a:solidFill>
                  <a:schemeClr val="bg2">
                    <a:lumMod val="20000"/>
                    <a:lumOff val="80000"/>
                  </a:schemeClr>
                </a:solidFill>
              </a:rPr>
              <a:t>select your:</a:t>
            </a:r>
            <a:br>
              <a:rPr lang="en-US" sz="4000" cap="none" dirty="0">
                <a:solidFill>
                  <a:schemeClr val="bg2">
                    <a:lumMod val="20000"/>
                    <a:lumOff val="80000"/>
                  </a:schemeClr>
                </a:solidFill>
              </a:rPr>
            </a:br>
            <a:r>
              <a:rPr lang="en-US" sz="4000" cap="none" dirty="0">
                <a:solidFill>
                  <a:schemeClr val="bg2">
                    <a:lumMod val="20000"/>
                    <a:lumOff val="80000"/>
                  </a:schemeClr>
                </a:solidFill>
              </a:rPr>
              <a:t> </a:t>
            </a:r>
            <a:br>
              <a:rPr lang="en-US" sz="4000" cap="none" dirty="0">
                <a:solidFill>
                  <a:schemeClr val="bg2">
                    <a:lumMod val="20000"/>
                    <a:lumOff val="80000"/>
                  </a:schemeClr>
                </a:solidFill>
              </a:rPr>
            </a:br>
            <a:r>
              <a:rPr lang="en-US" cap="none" dirty="0">
                <a:solidFill>
                  <a:schemeClr val="bg2">
                    <a:lumMod val="20000"/>
                    <a:lumOff val="80000"/>
                  </a:schemeClr>
                </a:solidFill>
              </a:rPr>
              <a:t>1) radical acceptance statement</a:t>
            </a:r>
            <a:br>
              <a:rPr lang="en-US" cap="none" dirty="0">
                <a:solidFill>
                  <a:schemeClr val="bg2">
                    <a:lumMod val="20000"/>
                    <a:lumOff val="80000"/>
                  </a:schemeClr>
                </a:solidFill>
              </a:rPr>
            </a:br>
            <a:br>
              <a:rPr lang="en-US" cap="none" dirty="0">
                <a:solidFill>
                  <a:schemeClr val="bg2">
                    <a:lumMod val="20000"/>
                    <a:lumOff val="80000"/>
                  </a:schemeClr>
                </a:solidFill>
              </a:rPr>
            </a:br>
            <a:r>
              <a:rPr lang="en-US" cap="none" dirty="0">
                <a:solidFill>
                  <a:schemeClr val="bg2">
                    <a:lumMod val="20000"/>
                    <a:lumOff val="80000"/>
                  </a:schemeClr>
                </a:solidFill>
              </a:rPr>
              <a:t>2) distraction strategy</a:t>
            </a:r>
            <a:br>
              <a:rPr lang="en-US" cap="none" dirty="0">
                <a:solidFill>
                  <a:schemeClr val="bg2">
                    <a:lumMod val="20000"/>
                    <a:lumOff val="80000"/>
                  </a:schemeClr>
                </a:solidFill>
              </a:rPr>
            </a:br>
            <a:br>
              <a:rPr lang="en-US" cap="none" dirty="0">
                <a:solidFill>
                  <a:schemeClr val="bg2">
                    <a:lumMod val="20000"/>
                    <a:lumOff val="80000"/>
                  </a:schemeClr>
                </a:solidFill>
              </a:rPr>
            </a:br>
            <a:r>
              <a:rPr lang="en-US" cap="none" dirty="0">
                <a:solidFill>
                  <a:schemeClr val="bg2">
                    <a:lumMod val="20000"/>
                    <a:lumOff val="80000"/>
                  </a:schemeClr>
                </a:solidFill>
              </a:rPr>
              <a:t>3) relaxation and self soothing method</a:t>
            </a:r>
            <a:br>
              <a:rPr lang="en-US" dirty="0">
                <a:solidFill>
                  <a:schemeClr val="bg2">
                    <a:lumMod val="20000"/>
                    <a:lumOff val="80000"/>
                  </a:schemeClr>
                </a:solidFill>
              </a:rPr>
            </a:br>
            <a:br>
              <a:rPr lang="en-US" dirty="0">
                <a:solidFill>
                  <a:schemeClr val="bg2">
                    <a:lumMod val="20000"/>
                    <a:lumOff val="80000"/>
                  </a:schemeClr>
                </a:solidFill>
              </a:rPr>
            </a:br>
            <a:r>
              <a:rPr lang="en-US" sz="5300" dirty="0">
                <a:solidFill>
                  <a:schemeClr val="bg2">
                    <a:lumMod val="20000"/>
                    <a:lumOff val="80000"/>
                  </a:schemeClr>
                </a:solidFill>
              </a:rPr>
              <a:t>and use these IN your crisis plan</a:t>
            </a:r>
          </a:p>
        </p:txBody>
      </p:sp>
      <p:sp>
        <p:nvSpPr>
          <p:cNvPr id="3" name="Slide Number Placeholder 2">
            <a:extLst>
              <a:ext uri="{FF2B5EF4-FFF2-40B4-BE49-F238E27FC236}">
                <a16:creationId xmlns:a16="http://schemas.microsoft.com/office/drawing/2014/main" id="{79ACBA6D-571B-8374-2642-BCF57C56BDA8}"/>
              </a:ext>
            </a:extLst>
          </p:cNvPr>
          <p:cNvSpPr>
            <a:spLocks noGrp="1"/>
          </p:cNvSpPr>
          <p:nvPr>
            <p:ph type="sldNum" sz="quarter" idx="12"/>
          </p:nvPr>
        </p:nvSpPr>
        <p:spPr/>
        <p:txBody>
          <a:bodyPr/>
          <a:lstStyle/>
          <a:p>
            <a:fld id="{9E20A575-D5C3-4C6C-AFF7-D4C69312CDA0}" type="slidenum">
              <a:rPr lang="en-CA" smtClean="0"/>
              <a:t>44</a:t>
            </a:fld>
            <a:endParaRPr lang="en-CA"/>
          </a:p>
        </p:txBody>
      </p:sp>
    </p:spTree>
    <p:extLst>
      <p:ext uri="{BB962C8B-B14F-4D97-AF65-F5344CB8AC3E}">
        <p14:creationId xmlns:p14="http://schemas.microsoft.com/office/powerpoint/2010/main" val="18674718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AE6C09-B122-C102-17C2-DC6F0154CE9D}"/>
              </a:ext>
            </a:extLst>
          </p:cNvPr>
          <p:cNvSpPr txBox="1"/>
          <p:nvPr/>
        </p:nvSpPr>
        <p:spPr>
          <a:xfrm>
            <a:off x="7160327" y="2321256"/>
            <a:ext cx="4683331" cy="3711337"/>
          </a:xfrm>
          <a:prstGeom prst="rect">
            <a:avLst/>
          </a:prstGeom>
          <a:noFill/>
        </p:spPr>
        <p:txBody>
          <a:bodyPr wrap="square">
            <a:spAutoFit/>
          </a:bodyPr>
          <a:lstStyle/>
          <a:p>
            <a:pPr>
              <a:lnSpc>
                <a:spcPct val="107000"/>
              </a:lnSpc>
              <a:spcAft>
                <a:spcPts val="800"/>
              </a:spcAft>
            </a:pPr>
            <a:r>
              <a:rPr lang="en-US"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US" sz="2800" kern="100" dirty="0">
                <a:latin typeface="Aptos" panose="020B0004020202020204" pitchFamily="34" charset="0"/>
                <a:ea typeface="Aptos" panose="020B0004020202020204" pitchFamily="34" charset="0"/>
                <a:cs typeface="Times New Roman" panose="02020603050405020304" pitchFamily="18" charset="0"/>
              </a:rPr>
              <a:t>PERSONAL</a:t>
            </a:r>
            <a:r>
              <a:rPr lang="en-US" sz="2800" kern="100" dirty="0">
                <a:effectLst/>
                <a:latin typeface="Aptos" panose="020B0004020202020204" pitchFamily="34" charset="0"/>
                <a:ea typeface="Aptos" panose="020B0004020202020204" pitchFamily="34" charset="0"/>
                <a:cs typeface="Times New Roman" panose="02020603050405020304" pitchFamily="18" charset="0"/>
              </a:rPr>
              <a:t> SKILLS LIST</a:t>
            </a:r>
            <a:endParaRPr lang="en-CA" sz="2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Grounding skills- Set a daily intention</a:t>
            </a: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Sensory soothing toolkit</a:t>
            </a:r>
          </a:p>
          <a:p>
            <a:pPr marL="342900" lvl="0" indent="-342900">
              <a:lnSpc>
                <a:spcPct val="107000"/>
              </a:lnSpc>
              <a:buFont typeface="+mj-lt"/>
              <a:buAutoNum type="arabicPeriod"/>
            </a:pPr>
            <a:r>
              <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5,4,3,2,1 method</a:t>
            </a:r>
          </a:p>
          <a:p>
            <a:pPr marL="342900" lvl="0" indent="-342900">
              <a:lnSpc>
                <a:spcPct val="107000"/>
              </a:lnSpc>
              <a:buFont typeface="+mj-lt"/>
              <a:buAutoNum type="arabicPeriod"/>
            </a:pPr>
            <a:r>
              <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emotional freedom technique</a:t>
            </a:r>
          </a:p>
          <a:p>
            <a:pPr marL="342900" lvl="0" indent="-342900">
              <a:lnSpc>
                <a:spcPct val="107000"/>
              </a:lnSpc>
              <a:buFont typeface="+mj-lt"/>
              <a:buAutoNum type="arabicPeriod"/>
            </a:pPr>
            <a:r>
              <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REST (or PEST) Pause</a:t>
            </a:r>
          </a:p>
          <a:p>
            <a:pPr marL="342900" lvl="0" indent="-342900">
              <a:lnSpc>
                <a:spcPct val="107000"/>
              </a:lnSpc>
              <a:buFont typeface="+mj-lt"/>
              <a:buAutoNum type="arabicPeriod"/>
            </a:pPr>
            <a:r>
              <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Radical acceptance statements</a:t>
            </a:r>
          </a:p>
          <a:p>
            <a:pPr marL="342900" lvl="0" indent="-342900">
              <a:lnSpc>
                <a:spcPct val="107000"/>
              </a:lnSpc>
              <a:buFont typeface="+mj-lt"/>
              <a:buAutoNum type="arabicPeriod"/>
            </a:pPr>
            <a:r>
              <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Distraction plan</a:t>
            </a:r>
          </a:p>
          <a:p>
            <a:pPr marL="342900" lvl="0" indent="-342900">
              <a:lnSpc>
                <a:spcPct val="107000"/>
              </a:lnSpc>
              <a:spcAft>
                <a:spcPts val="800"/>
              </a:spcAft>
              <a:buFont typeface="+mj-lt"/>
              <a:buAutoNum type="arabicPeriod"/>
            </a:pPr>
            <a:r>
              <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Self-soothing plan</a:t>
            </a:r>
          </a:p>
          <a:p>
            <a:pPr marL="342900" lvl="0" indent="-342900">
              <a:lnSpc>
                <a:spcPct val="107000"/>
              </a:lnSpc>
              <a:spcAft>
                <a:spcPts val="800"/>
              </a:spcAft>
              <a:buFont typeface="+mj-lt"/>
              <a:buAutoNum type="arabicPeriod"/>
            </a:pPr>
            <a:r>
              <a:rPr lang="en-CA"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a:t>
            </a:r>
            <a:r>
              <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dirty="0">
              <a:solidFill>
                <a:schemeClr val="bg1"/>
              </a:solidFill>
            </a:endParaRPr>
          </a:p>
        </p:txBody>
      </p:sp>
      <p:sp>
        <p:nvSpPr>
          <p:cNvPr id="7" name="TextBox 6">
            <a:extLst>
              <a:ext uri="{FF2B5EF4-FFF2-40B4-BE49-F238E27FC236}">
                <a16:creationId xmlns:a16="http://schemas.microsoft.com/office/drawing/2014/main" id="{B84C6C2B-ACE6-7137-0E59-D808AFC13971}"/>
              </a:ext>
            </a:extLst>
          </p:cNvPr>
          <p:cNvSpPr txBox="1"/>
          <p:nvPr/>
        </p:nvSpPr>
        <p:spPr>
          <a:xfrm>
            <a:off x="281049" y="201881"/>
            <a:ext cx="11629901" cy="1762085"/>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US"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Don’t forget to add radical acceptance statements and a distraction and self-soothing plan to your DBT diary card or personal skills list.</a:t>
            </a:r>
          </a:p>
          <a:p>
            <a:pPr marL="285750" indent="-285750">
              <a:lnSpc>
                <a:spcPct val="107000"/>
              </a:lnSpc>
              <a:spcAft>
                <a:spcPts val="800"/>
              </a:spcAft>
              <a:buFont typeface="Arial" panose="020B0604020202020204" pitchFamily="34" charset="0"/>
              <a:buChar char="•"/>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This is </a:t>
            </a:r>
            <a:r>
              <a:rPr lang="en-US" sz="2400" kern="100" dirty="0">
                <a:solidFill>
                  <a:srgbClr val="FF0000"/>
                </a:solidFill>
                <a:latin typeface="Aptos" panose="020B0004020202020204" pitchFamily="34" charset="0"/>
                <a:ea typeface="Aptos" panose="020B0004020202020204" pitchFamily="34" charset="0"/>
                <a:cs typeface="Times New Roman" panose="02020603050405020304" pitchFamily="18" charset="0"/>
              </a:rPr>
              <a:t>super important</a:t>
            </a:r>
            <a:r>
              <a:rPr lang="en-US" sz="24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because if you don’t keep a list, you won’t remember the skills you’ve learn</a:t>
            </a:r>
            <a:r>
              <a:rPr lang="en-US" sz="24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ed when you need them.</a:t>
            </a:r>
            <a:endParaRPr lang="en-CA"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2" name="Content Placeholder 4">
            <a:extLst>
              <a:ext uri="{FF2B5EF4-FFF2-40B4-BE49-F238E27FC236}">
                <a16:creationId xmlns:a16="http://schemas.microsoft.com/office/drawing/2014/main" id="{C916B65A-6B60-01C8-1283-DE69B14112B9}"/>
              </a:ext>
            </a:extLst>
          </p:cNvPr>
          <p:cNvPicPr>
            <a:picLocks noChangeAspect="1"/>
          </p:cNvPicPr>
          <p:nvPr/>
        </p:nvPicPr>
        <p:blipFill>
          <a:blip r:embed="rId2"/>
          <a:stretch>
            <a:fillRect/>
          </a:stretch>
        </p:blipFill>
        <p:spPr>
          <a:xfrm>
            <a:off x="348342" y="2469847"/>
            <a:ext cx="5747658" cy="3764699"/>
          </a:xfrm>
          <a:prstGeom prst="rect">
            <a:avLst/>
          </a:prstGeom>
        </p:spPr>
      </p:pic>
      <p:sp>
        <p:nvSpPr>
          <p:cNvPr id="4" name="Slide Number Placeholder 3">
            <a:extLst>
              <a:ext uri="{FF2B5EF4-FFF2-40B4-BE49-F238E27FC236}">
                <a16:creationId xmlns:a16="http://schemas.microsoft.com/office/drawing/2014/main" id="{E9E38D14-2467-BF87-0299-51F1FEBD64EF}"/>
              </a:ext>
            </a:extLst>
          </p:cNvPr>
          <p:cNvSpPr>
            <a:spLocks noGrp="1"/>
          </p:cNvSpPr>
          <p:nvPr>
            <p:ph type="sldNum" sz="quarter" idx="12"/>
          </p:nvPr>
        </p:nvSpPr>
        <p:spPr/>
        <p:txBody>
          <a:bodyPr/>
          <a:lstStyle/>
          <a:p>
            <a:fld id="{9E20A575-D5C3-4C6C-AFF7-D4C69312CDA0}" type="slidenum">
              <a:rPr lang="en-CA" smtClean="0"/>
              <a:t>45</a:t>
            </a:fld>
            <a:endParaRPr lang="en-CA"/>
          </a:p>
        </p:txBody>
      </p:sp>
    </p:spTree>
    <p:extLst>
      <p:ext uri="{BB962C8B-B14F-4D97-AF65-F5344CB8AC3E}">
        <p14:creationId xmlns:p14="http://schemas.microsoft.com/office/powerpoint/2010/main" val="32665445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BA43C-F42C-E4FF-9FE1-F135B241B69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727FA19-70D1-A3A4-C47E-78FB22E75114}"/>
              </a:ext>
            </a:extLst>
          </p:cNvPr>
          <p:cNvSpPr txBox="1"/>
          <p:nvPr/>
        </p:nvSpPr>
        <p:spPr>
          <a:xfrm>
            <a:off x="2734536" y="1138703"/>
            <a:ext cx="7872503" cy="4535472"/>
          </a:xfrm>
          <a:prstGeom prst="rect">
            <a:avLst/>
          </a:prstGeom>
          <a:noFill/>
        </p:spPr>
        <p:txBody>
          <a:bodyPr wrap="square">
            <a:spAutoFit/>
          </a:bodyPr>
          <a:lstStyle/>
          <a:p>
            <a:pPr>
              <a:lnSpc>
                <a:spcPct val="107000"/>
              </a:lnSpc>
              <a:spcAft>
                <a:spcPts val="800"/>
              </a:spcAft>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 UP TO THE PRESENT</a:t>
            </a:r>
          </a:p>
          <a:p>
            <a:pP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                        DISTRESS TOLERANCE SKILLS</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Grounding skills- Set a daily intention</a:t>
            </a:r>
            <a:endParaRPr lang="en-CA"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Sensory soothing toolkit</a:t>
            </a:r>
          </a:p>
          <a:p>
            <a:pPr marL="342900" lvl="0" indent="-342900">
              <a:lnSpc>
                <a:spcPct val="107000"/>
              </a:lnSpc>
              <a:buFont typeface="+mj-lt"/>
              <a:buAutoNum type="arabicPeriod"/>
            </a:pPr>
            <a:r>
              <a:rPr lang="en-CA"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5,4,3,2,1 method</a:t>
            </a:r>
          </a:p>
          <a:p>
            <a:pPr marL="342900" lvl="0" indent="-342900">
              <a:lnSpc>
                <a:spcPct val="107000"/>
              </a:lnSpc>
              <a:buFont typeface="+mj-lt"/>
              <a:buAutoNum type="arabicPeriod"/>
            </a:pPr>
            <a:r>
              <a:rPr lang="en-CA"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emotional freedom technique</a:t>
            </a:r>
          </a:p>
          <a:p>
            <a:pPr marL="342900" lvl="0" indent="-342900">
              <a:lnSpc>
                <a:spcPct val="107000"/>
              </a:lnSpc>
              <a:buFont typeface="+mj-lt"/>
              <a:buAutoNum type="arabicPeriod"/>
            </a:pPr>
            <a:r>
              <a:rPr lang="en-CA"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REST (or PEST) Pause</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lvl="0">
              <a:lnSpc>
                <a:spcPct val="107000"/>
              </a:lnSpc>
            </a:pPr>
            <a:r>
              <a:rPr lang="en-CA"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6. Radical acceptance statements (please specify) </a:t>
            </a:r>
          </a:p>
          <a:p>
            <a:pPr lvl="0">
              <a:lnSpc>
                <a:spcPct val="107000"/>
              </a:lnSpc>
            </a:pPr>
            <a:r>
              <a:rPr lang="en-CA"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7. Distraction plan                                                  “</a:t>
            </a:r>
          </a:p>
          <a:p>
            <a:pPr lvl="0">
              <a:lnSpc>
                <a:spcPct val="107000"/>
              </a:lnSpc>
            </a:pPr>
            <a:r>
              <a:rPr lang="en-CA" sz="24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8. </a:t>
            </a:r>
            <a:r>
              <a:rPr lang="en-CA"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Self-soothing plan                                              </a:t>
            </a:r>
            <a:r>
              <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t>
            </a:r>
          </a:p>
          <a:p>
            <a:pPr marL="342900" lvl="0" indent="-342900">
              <a:lnSpc>
                <a:spcPct val="107000"/>
              </a:lnSpc>
              <a:spcAft>
                <a:spcPts val="800"/>
              </a:spcAft>
              <a:buFont typeface="+mj-lt"/>
              <a:buAutoNum type="arabicPeriod"/>
            </a:pP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A827E30B-8462-F30D-597A-4B014B8FC140}"/>
              </a:ext>
            </a:extLst>
          </p:cNvPr>
          <p:cNvSpPr>
            <a:spLocks noGrp="1"/>
          </p:cNvSpPr>
          <p:nvPr>
            <p:ph type="sldNum" sz="quarter" idx="12"/>
          </p:nvPr>
        </p:nvSpPr>
        <p:spPr/>
        <p:txBody>
          <a:bodyPr/>
          <a:lstStyle/>
          <a:p>
            <a:fld id="{9E20A575-D5C3-4C6C-AFF7-D4C69312CDA0}" type="slidenum">
              <a:rPr lang="en-CA" smtClean="0"/>
              <a:t>46</a:t>
            </a:fld>
            <a:endParaRPr lang="en-CA"/>
          </a:p>
        </p:txBody>
      </p:sp>
    </p:spTree>
    <p:extLst>
      <p:ext uri="{BB962C8B-B14F-4D97-AF65-F5344CB8AC3E}">
        <p14:creationId xmlns:p14="http://schemas.microsoft.com/office/powerpoint/2010/main" val="24062601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664DA-4F87-BEFE-2D6B-F2BFDCD61106}"/>
              </a:ext>
            </a:extLst>
          </p:cNvPr>
          <p:cNvSpPr>
            <a:spLocks noGrp="1"/>
          </p:cNvSpPr>
          <p:nvPr>
            <p:ph type="ctrTitle" idx="4294967295"/>
          </p:nvPr>
        </p:nvSpPr>
        <p:spPr>
          <a:xfrm>
            <a:off x="0" y="0"/>
            <a:ext cx="7395882" cy="1739900"/>
          </a:xfrm>
        </p:spPr>
        <p:txBody>
          <a:bodyPr>
            <a:normAutofit/>
          </a:bodyPr>
          <a:lstStyle/>
          <a:p>
            <a:pPr algn="ctr"/>
            <a:r>
              <a:rPr lang="en-US" sz="3600" dirty="0">
                <a:solidFill>
                  <a:schemeClr val="tx1"/>
                </a:solidFill>
              </a:rPr>
              <a:t>Suicide AND SELF-HARM</a:t>
            </a:r>
            <a:br>
              <a:rPr lang="en-US" sz="3600" dirty="0">
                <a:solidFill>
                  <a:schemeClr val="tx1"/>
                </a:solidFill>
              </a:rPr>
            </a:br>
            <a:endParaRPr lang="en-CA" sz="3600" dirty="0">
              <a:solidFill>
                <a:schemeClr val="tx1"/>
              </a:solidFill>
            </a:endParaRPr>
          </a:p>
        </p:txBody>
      </p:sp>
      <p:sp>
        <p:nvSpPr>
          <p:cNvPr id="3" name="Subtitle 2">
            <a:extLst>
              <a:ext uri="{FF2B5EF4-FFF2-40B4-BE49-F238E27FC236}">
                <a16:creationId xmlns:a16="http://schemas.microsoft.com/office/drawing/2014/main" id="{93C1AAD7-F26C-B63C-DC75-FFC264EA541F}"/>
              </a:ext>
            </a:extLst>
          </p:cNvPr>
          <p:cNvSpPr>
            <a:spLocks noGrp="1"/>
          </p:cNvSpPr>
          <p:nvPr>
            <p:ph type="subTitle" idx="4294967295"/>
          </p:nvPr>
        </p:nvSpPr>
        <p:spPr>
          <a:xfrm>
            <a:off x="2093913" y="869950"/>
            <a:ext cx="4002087" cy="1943100"/>
          </a:xfrm>
        </p:spPr>
        <p:txBody>
          <a:bodyPr>
            <a:normAutofit/>
          </a:bodyPr>
          <a:lstStyle/>
          <a:p>
            <a:pPr marL="0" indent="0">
              <a:buNone/>
            </a:pPr>
            <a:r>
              <a:rPr lang="en-US" sz="2800" dirty="0"/>
              <a:t>Myths and reality</a:t>
            </a:r>
            <a:endParaRPr lang="en-CA" sz="2800" dirty="0"/>
          </a:p>
        </p:txBody>
      </p:sp>
      <p:pic>
        <p:nvPicPr>
          <p:cNvPr id="5" name="Picture 4" descr="A person's head with a person on a rope&#10;&#10;Description automatically generated">
            <a:extLst>
              <a:ext uri="{FF2B5EF4-FFF2-40B4-BE49-F238E27FC236}">
                <a16:creationId xmlns:a16="http://schemas.microsoft.com/office/drawing/2014/main" id="{96F721CF-8407-6FEC-3984-6579117999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072" y="1495678"/>
            <a:ext cx="6179234" cy="5021663"/>
          </a:xfrm>
          <a:prstGeom prst="rect">
            <a:avLst/>
          </a:prstGeom>
        </p:spPr>
      </p:pic>
      <p:sp>
        <p:nvSpPr>
          <p:cNvPr id="6" name="TextBox 5">
            <a:extLst>
              <a:ext uri="{FF2B5EF4-FFF2-40B4-BE49-F238E27FC236}">
                <a16:creationId xmlns:a16="http://schemas.microsoft.com/office/drawing/2014/main" id="{E96D4D61-095F-DC70-10B7-E88FB2B08C8E}"/>
              </a:ext>
            </a:extLst>
          </p:cNvPr>
          <p:cNvSpPr txBox="1"/>
          <p:nvPr/>
        </p:nvSpPr>
        <p:spPr>
          <a:xfrm>
            <a:off x="7103153" y="222691"/>
            <a:ext cx="4773283" cy="6181179"/>
          </a:xfrm>
          <a:prstGeom prst="rect">
            <a:avLst/>
          </a:prstGeom>
          <a:noFill/>
        </p:spPr>
        <p:txBody>
          <a:bodyPr wrap="square">
            <a:spAutoFit/>
          </a:bodyPr>
          <a:lstStyle/>
          <a:p>
            <a:pPr rtl="0">
              <a:buNone/>
            </a:pPr>
            <a:br>
              <a:rPr lang="en-US" sz="2400" b="0" dirty="0">
                <a:effectLst/>
              </a:rPr>
            </a:br>
            <a:r>
              <a:rPr lang="en-US" sz="2400" b="0" i="0" u="none" strike="noStrike" dirty="0">
                <a:solidFill>
                  <a:srgbClr val="000000"/>
                </a:solidFill>
                <a:effectLst/>
                <a:latin typeface="Calibri" panose="020F0502020204030204" pitchFamily="34" charset="0"/>
              </a:rPr>
              <a:t>“The thought of suicide is a great consolation: by means of it one gets through many a dark night.”</a:t>
            </a:r>
            <a:br>
              <a:rPr lang="en-US" sz="2400" b="0" i="0" u="none" strike="noStrike" dirty="0">
                <a:solidFill>
                  <a:srgbClr val="000000"/>
                </a:solidFill>
                <a:effectLst/>
                <a:latin typeface="Calibri" panose="020F0502020204030204" pitchFamily="34" charset="0"/>
              </a:rPr>
            </a:br>
            <a:r>
              <a:rPr lang="en-US" sz="2400" b="0" i="0" u="none" strike="noStrike" dirty="0">
                <a:solidFill>
                  <a:srgbClr val="000000"/>
                </a:solidFill>
                <a:effectLst/>
                <a:latin typeface="Calibri" panose="020F0502020204030204" pitchFamily="34" charset="0"/>
              </a:rPr>
              <a:t>— Friedrich Nietzsche</a:t>
            </a:r>
            <a:endParaRPr lang="en-US" sz="2400" b="0" dirty="0">
              <a:effectLst/>
            </a:endParaRPr>
          </a:p>
          <a:p>
            <a:pPr rtl="0">
              <a:spcBef>
                <a:spcPts val="1400"/>
              </a:spcBef>
              <a:buNone/>
            </a:pPr>
            <a:r>
              <a:rPr lang="en-US" sz="2400" b="0" i="0" u="none" strike="noStrike" dirty="0">
                <a:solidFill>
                  <a:srgbClr val="000000"/>
                </a:solidFill>
                <a:effectLst/>
                <a:latin typeface="Calibri" panose="020F0502020204030204" pitchFamily="34" charset="0"/>
              </a:rPr>
              <a:t>“So many people are hanging on by the thinnest of threads. Treat people with kindness you don’t think they deserve. You never know how much someone is struggling.”</a:t>
            </a:r>
            <a:br>
              <a:rPr lang="en-US" sz="2400" b="0" i="0" u="none" strike="noStrike" dirty="0">
                <a:solidFill>
                  <a:srgbClr val="000000"/>
                </a:solidFill>
                <a:effectLst/>
                <a:latin typeface="Calibri" panose="020F0502020204030204" pitchFamily="34" charset="0"/>
              </a:rPr>
            </a:br>
            <a:r>
              <a:rPr lang="en-US" sz="2400" b="0" i="0" u="none" strike="noStrike" dirty="0">
                <a:solidFill>
                  <a:srgbClr val="000000"/>
                </a:solidFill>
                <a:effectLst/>
                <a:latin typeface="Calibri" panose="020F0502020204030204" pitchFamily="34" charset="0"/>
              </a:rPr>
              <a:t>— Nanea Hoffman</a:t>
            </a:r>
            <a:endParaRPr lang="en-US" sz="2400" b="0" dirty="0">
              <a:effectLst/>
            </a:endParaRPr>
          </a:p>
          <a:p>
            <a:pPr>
              <a:buNone/>
            </a:pPr>
            <a:endParaRPr lang="en-US" sz="2400" dirty="0"/>
          </a:p>
          <a:p>
            <a:pPr>
              <a:buNone/>
            </a:pPr>
            <a:r>
              <a:rPr lang="en-US" sz="2400" b="0" i="0" u="none" strike="noStrike" dirty="0">
                <a:solidFill>
                  <a:srgbClr val="000000"/>
                </a:solidFill>
                <a:effectLst/>
                <a:latin typeface="Calibri" panose="020F0502020204030204" pitchFamily="34" charset="0"/>
              </a:rPr>
              <a:t>“Suicide doesn’t end the chances of life getting worse, it eliminates the possibility of it ever getting better.”</a:t>
            </a:r>
            <a:br>
              <a:rPr lang="en-US" sz="2400" b="0" i="0" u="none" strike="noStrike" dirty="0">
                <a:solidFill>
                  <a:srgbClr val="000000"/>
                </a:solidFill>
                <a:effectLst/>
                <a:latin typeface="Calibri" panose="020F0502020204030204" pitchFamily="34" charset="0"/>
              </a:rPr>
            </a:br>
            <a:r>
              <a:rPr lang="en-US" sz="2400" b="0" i="0" u="none" strike="noStrike" dirty="0">
                <a:solidFill>
                  <a:srgbClr val="000000"/>
                </a:solidFill>
                <a:effectLst/>
                <a:latin typeface="Calibri" panose="020F0502020204030204" pitchFamily="34" charset="0"/>
              </a:rPr>
              <a:t>— Unknown</a:t>
            </a:r>
            <a:endParaRPr lang="en-CA" sz="2400" dirty="0"/>
          </a:p>
        </p:txBody>
      </p:sp>
      <p:sp>
        <p:nvSpPr>
          <p:cNvPr id="4" name="Slide Number Placeholder 3">
            <a:extLst>
              <a:ext uri="{FF2B5EF4-FFF2-40B4-BE49-F238E27FC236}">
                <a16:creationId xmlns:a16="http://schemas.microsoft.com/office/drawing/2014/main" id="{6899F398-5137-CD08-EFA1-4D132063533E}"/>
              </a:ext>
            </a:extLst>
          </p:cNvPr>
          <p:cNvSpPr>
            <a:spLocks noGrp="1"/>
          </p:cNvSpPr>
          <p:nvPr>
            <p:ph type="sldNum" sz="quarter" idx="12"/>
          </p:nvPr>
        </p:nvSpPr>
        <p:spPr/>
        <p:txBody>
          <a:bodyPr/>
          <a:lstStyle/>
          <a:p>
            <a:fld id="{9E20A575-D5C3-4C6C-AFF7-D4C69312CDA0}" type="slidenum">
              <a:rPr lang="en-CA" smtClean="0"/>
              <a:t>47</a:t>
            </a:fld>
            <a:endParaRPr lang="en-CA"/>
          </a:p>
        </p:txBody>
      </p:sp>
    </p:spTree>
    <p:extLst>
      <p:ext uri="{BB962C8B-B14F-4D97-AF65-F5344CB8AC3E}">
        <p14:creationId xmlns:p14="http://schemas.microsoft.com/office/powerpoint/2010/main" val="1143871618"/>
      </p:ext>
    </p:extLst>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943A8B-3BED-EE01-9185-9B560F5A382A}"/>
              </a:ext>
            </a:extLst>
          </p:cNvPr>
          <p:cNvSpPr txBox="1"/>
          <p:nvPr/>
        </p:nvSpPr>
        <p:spPr>
          <a:xfrm>
            <a:off x="7423647" y="1207474"/>
            <a:ext cx="2945304" cy="646331"/>
          </a:xfrm>
          <a:prstGeom prst="rect">
            <a:avLst/>
          </a:prstGeom>
          <a:noFill/>
        </p:spPr>
        <p:txBody>
          <a:bodyPr wrap="square">
            <a:spAutoFit/>
          </a:bodyPr>
          <a:lstStyle/>
          <a:p>
            <a:r>
              <a:rPr lang="en-CA" sz="3600" dirty="0">
                <a:solidFill>
                  <a:schemeClr val="bg1"/>
                </a:solidFill>
              </a:rPr>
              <a:t>ZOOM POLL </a:t>
            </a:r>
          </a:p>
        </p:txBody>
      </p:sp>
      <p:pic>
        <p:nvPicPr>
          <p:cNvPr id="4" name="Picture 3" descr="A screenshot of a computer&#10;&#10;Description automatically generated">
            <a:extLst>
              <a:ext uri="{FF2B5EF4-FFF2-40B4-BE49-F238E27FC236}">
                <a16:creationId xmlns:a16="http://schemas.microsoft.com/office/drawing/2014/main" id="{FE2F377C-C9BC-D798-119E-35B0D20E5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309" y="382250"/>
            <a:ext cx="5594035" cy="6273870"/>
          </a:xfrm>
          <a:prstGeom prst="rect">
            <a:avLst/>
          </a:prstGeom>
        </p:spPr>
      </p:pic>
      <p:sp>
        <p:nvSpPr>
          <p:cNvPr id="6" name="TextBox 5">
            <a:extLst>
              <a:ext uri="{FF2B5EF4-FFF2-40B4-BE49-F238E27FC236}">
                <a16:creationId xmlns:a16="http://schemas.microsoft.com/office/drawing/2014/main" id="{2562A69F-10CD-E4EA-7259-9128FCEF4478}"/>
              </a:ext>
            </a:extLst>
          </p:cNvPr>
          <p:cNvSpPr txBox="1"/>
          <p:nvPr/>
        </p:nvSpPr>
        <p:spPr>
          <a:xfrm>
            <a:off x="5993690" y="2093300"/>
            <a:ext cx="6095010" cy="2246769"/>
          </a:xfrm>
          <a:prstGeom prst="rect">
            <a:avLst/>
          </a:prstGeom>
          <a:noFill/>
        </p:spPr>
        <p:txBody>
          <a:bodyPr wrap="square">
            <a:spAutoFit/>
          </a:bodyPr>
          <a:lstStyle/>
          <a:p>
            <a:pPr marL="285750" indent="-285750">
              <a:buFont typeface="Arial" panose="020B0604020202020204" pitchFamily="34" charset="0"/>
              <a:buChar char="•"/>
            </a:pPr>
            <a:r>
              <a:rPr lang="en-CA" sz="2800" dirty="0"/>
              <a:t>Please answer the following question</a:t>
            </a:r>
          </a:p>
          <a:p>
            <a:pPr marL="285750" indent="-285750">
              <a:buFont typeface="Arial" panose="020B0604020202020204" pitchFamily="34" charset="0"/>
              <a:buChar char="•"/>
            </a:pPr>
            <a:r>
              <a:rPr lang="en-CA" sz="2800" dirty="0"/>
              <a:t>Answers are anonymous</a:t>
            </a:r>
          </a:p>
          <a:p>
            <a:pPr marL="285750" indent="-285750">
              <a:buFont typeface="Arial" panose="020B0604020202020204" pitchFamily="34" charset="0"/>
              <a:buChar char="•"/>
            </a:pPr>
            <a:r>
              <a:rPr lang="en-CA" sz="2800" dirty="0"/>
              <a:t>In person participants please answer the page that was handed out.</a:t>
            </a:r>
          </a:p>
          <a:p>
            <a:pPr marL="285750" indent="-285750">
              <a:buFont typeface="Arial" panose="020B0604020202020204" pitchFamily="34" charset="0"/>
              <a:buChar char="•"/>
            </a:pPr>
            <a:endParaRPr lang="en-CA" sz="2800" dirty="0"/>
          </a:p>
        </p:txBody>
      </p:sp>
      <p:sp>
        <p:nvSpPr>
          <p:cNvPr id="2" name="Slide Number Placeholder 1">
            <a:extLst>
              <a:ext uri="{FF2B5EF4-FFF2-40B4-BE49-F238E27FC236}">
                <a16:creationId xmlns:a16="http://schemas.microsoft.com/office/drawing/2014/main" id="{265D8807-DBB9-0FCF-AECB-EFFAB4973810}"/>
              </a:ext>
            </a:extLst>
          </p:cNvPr>
          <p:cNvSpPr>
            <a:spLocks noGrp="1"/>
          </p:cNvSpPr>
          <p:nvPr>
            <p:ph type="sldNum" sz="quarter" idx="12"/>
          </p:nvPr>
        </p:nvSpPr>
        <p:spPr/>
        <p:txBody>
          <a:bodyPr/>
          <a:lstStyle/>
          <a:p>
            <a:fld id="{9E20A575-D5C3-4C6C-AFF7-D4C69312CDA0}" type="slidenum">
              <a:rPr lang="en-CA" smtClean="0"/>
              <a:t>48</a:t>
            </a:fld>
            <a:endParaRPr lang="en-CA"/>
          </a:p>
        </p:txBody>
      </p:sp>
    </p:spTree>
    <p:extLst>
      <p:ext uri="{BB962C8B-B14F-4D97-AF65-F5344CB8AC3E}">
        <p14:creationId xmlns:p14="http://schemas.microsoft.com/office/powerpoint/2010/main" val="21396032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st Question Mark Icon Stock Photos, Pictures &amp;amp; Royalty-Free Images -  iStock | Question mark icon, Question mark, Cute questions">
            <a:extLst>
              <a:ext uri="{FF2B5EF4-FFF2-40B4-BE49-F238E27FC236}">
                <a16:creationId xmlns:a16="http://schemas.microsoft.com/office/drawing/2014/main" id="{A4666E4F-CF7E-4386-BE70-0D3475DAB44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3837" y="652523"/>
            <a:ext cx="5251118" cy="52511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E4ADA12-5958-1CE4-F2B2-45E183A66424}"/>
              </a:ext>
            </a:extLst>
          </p:cNvPr>
          <p:cNvSpPr txBox="1"/>
          <p:nvPr/>
        </p:nvSpPr>
        <p:spPr>
          <a:xfrm>
            <a:off x="6096000" y="3605393"/>
            <a:ext cx="5574891" cy="2062103"/>
          </a:xfrm>
          <a:prstGeom prst="rect">
            <a:avLst/>
          </a:prstGeom>
          <a:noFill/>
        </p:spPr>
        <p:txBody>
          <a:bodyPr wrap="square">
            <a:spAutoFit/>
          </a:bodyPr>
          <a:lstStyle/>
          <a:p>
            <a:r>
              <a:rPr lang="en-US" sz="3200" dirty="0"/>
              <a:t>Today we’re going to talk about suicide. Is there a risk some people might be triggered by this discussion?</a:t>
            </a:r>
            <a:endParaRPr lang="en-CA" sz="3200" dirty="0"/>
          </a:p>
        </p:txBody>
      </p:sp>
      <p:sp>
        <p:nvSpPr>
          <p:cNvPr id="2" name="Slide Number Placeholder 1">
            <a:extLst>
              <a:ext uri="{FF2B5EF4-FFF2-40B4-BE49-F238E27FC236}">
                <a16:creationId xmlns:a16="http://schemas.microsoft.com/office/drawing/2014/main" id="{28E42F40-AB9D-E8E0-5FBE-37EB6A71C46F}"/>
              </a:ext>
            </a:extLst>
          </p:cNvPr>
          <p:cNvSpPr>
            <a:spLocks noGrp="1"/>
          </p:cNvSpPr>
          <p:nvPr>
            <p:ph type="sldNum" sz="quarter" idx="12"/>
          </p:nvPr>
        </p:nvSpPr>
        <p:spPr/>
        <p:txBody>
          <a:bodyPr/>
          <a:lstStyle/>
          <a:p>
            <a:fld id="{9E20A575-D5C3-4C6C-AFF7-D4C69312CDA0}" type="slidenum">
              <a:rPr lang="en-CA" smtClean="0"/>
              <a:t>49</a:t>
            </a:fld>
            <a:endParaRPr lang="en-CA"/>
          </a:p>
        </p:txBody>
      </p:sp>
    </p:spTree>
    <p:extLst>
      <p:ext uri="{BB962C8B-B14F-4D97-AF65-F5344CB8AC3E}">
        <p14:creationId xmlns:p14="http://schemas.microsoft.com/office/powerpoint/2010/main" val="948878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943F-B93A-41AD-96D4-B4D66338A1AC}"/>
              </a:ext>
            </a:extLst>
          </p:cNvPr>
          <p:cNvSpPr>
            <a:spLocks noGrp="1"/>
          </p:cNvSpPr>
          <p:nvPr>
            <p:ph type="title" idx="4294967295"/>
          </p:nvPr>
        </p:nvSpPr>
        <p:spPr>
          <a:xfrm>
            <a:off x="1420056" y="167133"/>
            <a:ext cx="4405312" cy="1293813"/>
          </a:xfrm>
        </p:spPr>
        <p:txBody>
          <a:bodyPr vert="horz" lIns="91440" tIns="45720" rIns="91440" bIns="45720" rtlCol="0" anchor="ctr">
            <a:normAutofit fontScale="90000"/>
          </a:bodyPr>
          <a:lstStyle/>
          <a:p>
            <a:pPr algn="ctr">
              <a:lnSpc>
                <a:spcPct val="90000"/>
              </a:lnSpc>
            </a:pPr>
            <a:r>
              <a:rPr lang="en-US" dirty="0">
                <a:solidFill>
                  <a:schemeClr val="bg1"/>
                </a:solidFill>
              </a:rPr>
              <a:t>Homework from</a:t>
            </a:r>
            <a:br>
              <a:rPr lang="en-US" dirty="0">
                <a:solidFill>
                  <a:schemeClr val="bg1"/>
                </a:solidFill>
              </a:rPr>
            </a:br>
            <a:r>
              <a:rPr lang="en-US" dirty="0">
                <a:solidFill>
                  <a:schemeClr val="bg1"/>
                </a:solidFill>
              </a:rPr>
              <a:t>last week </a:t>
            </a:r>
            <a:br>
              <a:rPr lang="en-US" sz="2800" dirty="0"/>
            </a:br>
            <a:r>
              <a:rPr lang="en-US" sz="2800" dirty="0"/>
              <a:t>   </a:t>
            </a:r>
          </a:p>
        </p:txBody>
      </p:sp>
      <p:pic>
        <p:nvPicPr>
          <p:cNvPr id="8" name="Content Placeholder 7" descr="Hot air balloon in foggy mountains">
            <a:extLst>
              <a:ext uri="{FF2B5EF4-FFF2-40B4-BE49-F238E27FC236}">
                <a16:creationId xmlns:a16="http://schemas.microsoft.com/office/drawing/2014/main" id="{AB394769-2DB9-78D9-409C-AD8C116CB53E}"/>
              </a:ext>
            </a:extLst>
          </p:cNvPr>
          <p:cNvPicPr>
            <a:picLocks noGrp="1" noChangeAspect="1"/>
          </p:cNvPicPr>
          <p:nvPr>
            <p:ph sz="half" idx="4294967295"/>
          </p:nvPr>
        </p:nvPicPr>
        <p:blipFill>
          <a:blip r:embed="rId2"/>
          <a:stretch>
            <a:fillRect/>
          </a:stretch>
        </p:blipFill>
        <p:spPr>
          <a:xfrm>
            <a:off x="682724" y="1460946"/>
            <a:ext cx="5683910" cy="4603750"/>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3" name="Content Placeholder 2">
            <a:extLst>
              <a:ext uri="{FF2B5EF4-FFF2-40B4-BE49-F238E27FC236}">
                <a16:creationId xmlns:a16="http://schemas.microsoft.com/office/drawing/2014/main" id="{A81A2B42-2D9D-4D48-8CB4-72EAF9177BAB}"/>
              </a:ext>
            </a:extLst>
          </p:cNvPr>
          <p:cNvSpPr>
            <a:spLocks noGrp="1"/>
          </p:cNvSpPr>
          <p:nvPr>
            <p:ph sz="half" idx="4294967295"/>
          </p:nvPr>
        </p:nvSpPr>
        <p:spPr>
          <a:xfrm>
            <a:off x="6715954" y="167133"/>
            <a:ext cx="5280837" cy="6312694"/>
          </a:xfrm>
        </p:spPr>
        <p:txBody>
          <a:bodyPr vert="horz" lIns="91440" tIns="45720" rIns="91440" bIns="45720" rtlCol="0" anchor="ctr">
            <a:normAutofit/>
          </a:bodyPr>
          <a:lstStyle/>
          <a:p>
            <a:pPr marL="0" indent="0">
              <a:lnSpc>
                <a:spcPct val="90000"/>
              </a:lnSpc>
            </a:pPr>
            <a:endParaRPr lang="en-US" sz="2800" dirty="0"/>
          </a:p>
          <a:p>
            <a:pPr>
              <a:lnSpc>
                <a:spcPct val="90000"/>
              </a:lnSpc>
            </a:pPr>
            <a:r>
              <a:rPr lang="en-US" sz="2800" dirty="0"/>
              <a:t>Read Skills training workbook book  p. 14-32</a:t>
            </a:r>
          </a:p>
          <a:p>
            <a:pPr>
              <a:lnSpc>
                <a:spcPct val="90000"/>
              </a:lnSpc>
            </a:pPr>
            <a:r>
              <a:rPr lang="en-US" sz="2800" dirty="0"/>
              <a:t>Read Simple manual session 5</a:t>
            </a:r>
          </a:p>
          <a:p>
            <a:pPr>
              <a:lnSpc>
                <a:spcPct val="90000"/>
              </a:lnSpc>
            </a:pPr>
            <a:r>
              <a:rPr lang="en-US" sz="2800" dirty="0"/>
              <a:t>Continue working on  your crisis plans. Memorize them and practice them in your imagination.</a:t>
            </a:r>
          </a:p>
          <a:p>
            <a:pPr>
              <a:lnSpc>
                <a:spcPct val="90000"/>
              </a:lnSpc>
            </a:pPr>
            <a:r>
              <a:rPr lang="en-US" sz="2800" dirty="0"/>
              <a:t>Continue tracking skills you are learning using DBT diary card. Practice them. </a:t>
            </a:r>
          </a:p>
          <a:p>
            <a:pPr>
              <a:lnSpc>
                <a:spcPct val="90000"/>
              </a:lnSpc>
            </a:pPr>
            <a:r>
              <a:rPr lang="en-US" sz="2800" dirty="0"/>
              <a:t>Submit questions or comments to </a:t>
            </a:r>
            <a:r>
              <a:rPr lang="en-US" sz="2800" dirty="0" err="1">
                <a:hlinkClick r:id="rId3">
                  <a:extLst>
                    <a:ext uri="{A12FA001-AC4F-418D-AE19-62706E023703}">
                      <ahyp:hlinkClr xmlns:ahyp="http://schemas.microsoft.com/office/drawing/2018/hyperlinkcolor" val="tx"/>
                    </a:ext>
                  </a:extLst>
                </a:hlinkClick>
              </a:rPr>
              <a:t>itssimple2023@gmail.com</a:t>
            </a:r>
            <a:endParaRPr lang="en-US" sz="2800" dirty="0"/>
          </a:p>
          <a:p>
            <a:pPr>
              <a:lnSpc>
                <a:spcPct val="90000"/>
              </a:lnSpc>
            </a:pPr>
            <a:endParaRPr lang="en-US" sz="1500" dirty="0"/>
          </a:p>
          <a:p>
            <a:pPr marL="0" indent="0">
              <a:lnSpc>
                <a:spcPct val="90000"/>
              </a:lnSpc>
              <a:buNone/>
            </a:pPr>
            <a:endParaRPr lang="en-US" sz="1500" dirty="0"/>
          </a:p>
        </p:txBody>
      </p:sp>
      <p:sp>
        <p:nvSpPr>
          <p:cNvPr id="4" name="Slide Number Placeholder 3">
            <a:extLst>
              <a:ext uri="{FF2B5EF4-FFF2-40B4-BE49-F238E27FC236}">
                <a16:creationId xmlns:a16="http://schemas.microsoft.com/office/drawing/2014/main" id="{9B6E0324-E68F-79B6-74D1-CE4760FBF6C6}"/>
              </a:ext>
            </a:extLst>
          </p:cNvPr>
          <p:cNvSpPr>
            <a:spLocks noGrp="1"/>
          </p:cNvSpPr>
          <p:nvPr>
            <p:ph type="sldNum" sz="quarter" idx="12"/>
          </p:nvPr>
        </p:nvSpPr>
        <p:spPr/>
        <p:txBody>
          <a:bodyPr/>
          <a:lstStyle/>
          <a:p>
            <a:fld id="{9E20A575-D5C3-4C6C-AFF7-D4C69312CDA0}" type="slidenum">
              <a:rPr lang="en-CA" smtClean="0"/>
              <a:t>5</a:t>
            </a:fld>
            <a:endParaRPr lang="en-CA"/>
          </a:p>
        </p:txBody>
      </p:sp>
    </p:spTree>
    <p:extLst>
      <p:ext uri="{BB962C8B-B14F-4D97-AF65-F5344CB8AC3E}">
        <p14:creationId xmlns:p14="http://schemas.microsoft.com/office/powerpoint/2010/main" val="125551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937DD5-9B44-7A3F-053C-0E0B43D17D79}"/>
              </a:ext>
            </a:extLst>
          </p:cNvPr>
          <p:cNvSpPr txBox="1"/>
          <p:nvPr/>
        </p:nvSpPr>
        <p:spPr>
          <a:xfrm>
            <a:off x="4159625" y="67561"/>
            <a:ext cx="8164762" cy="6863417"/>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While some people attending the course may never have had suicidal thoughts, it’s estimated that at least 10% of Canada’s population will experience suicidal ideation at some point in their lives.( 5% will make an attempt and 4% a suicide plan)</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Suicidal ideation is a common and very important "hole" that many people, especially those with mental health issues, encounter.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Because it can be so consequential, we devote part of this distress tolerance and crisis planning session to it.</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Many people who struggle with mental health issues have either, occasional, frequent, or constant suicidal ideation.</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Thoughts of suicide or self-harm, including feelings of despair and hopelessness, suicidal thoughts, and suicidal behaviors are, for anyone who experiences them, a critical “hole” for which crisis plans and distress tolerance skills can be lifesaving. Having a crisis plan is a must for anyone who experiences these thoughts.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Although this discussion may trigger some people, it is an important one to have at this point in the course. There is very good evidence that talking about suicide or self-harm does not make it worse (except for cases of  “contagion” which we’ll discuss below)</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As we proceed today, pay attention to your personal internal dashboard and take care of yourself the best you know how. Take a break if you need to.</a:t>
            </a:r>
            <a:endParaRPr lang="en-CA" sz="2000" dirty="0">
              <a:latin typeface="Arial" panose="020B0604020202020204" pitchFamily="34" charset="0"/>
              <a:cs typeface="Arial" panose="020B0604020202020204" pitchFamily="34" charset="0"/>
            </a:endParaRPr>
          </a:p>
        </p:txBody>
      </p:sp>
      <p:pic>
        <p:nvPicPr>
          <p:cNvPr id="4" name="Picture 3" descr="A book cover with a white object&#10;&#10;Description automatically generated">
            <a:extLst>
              <a:ext uri="{FF2B5EF4-FFF2-40B4-BE49-F238E27FC236}">
                <a16:creationId xmlns:a16="http://schemas.microsoft.com/office/drawing/2014/main" id="{787C0BA5-67E0-40E9-F1B5-9AEB0298B2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914" y="1180795"/>
            <a:ext cx="3566122" cy="5335507"/>
          </a:xfrm>
          <a:prstGeom prst="rect">
            <a:avLst/>
          </a:prstGeom>
        </p:spPr>
      </p:pic>
      <p:sp>
        <p:nvSpPr>
          <p:cNvPr id="5" name="TextBox 4">
            <a:extLst>
              <a:ext uri="{FF2B5EF4-FFF2-40B4-BE49-F238E27FC236}">
                <a16:creationId xmlns:a16="http://schemas.microsoft.com/office/drawing/2014/main" id="{2D128D18-01BA-65B2-088D-4381B405627F}"/>
              </a:ext>
            </a:extLst>
          </p:cNvPr>
          <p:cNvSpPr txBox="1"/>
          <p:nvPr/>
        </p:nvSpPr>
        <p:spPr>
          <a:xfrm>
            <a:off x="324561" y="0"/>
            <a:ext cx="3634709" cy="954107"/>
          </a:xfrm>
          <a:prstGeom prst="rect">
            <a:avLst/>
          </a:prstGeom>
          <a:noFill/>
        </p:spPr>
        <p:txBody>
          <a:bodyPr wrap="square">
            <a:spAutoFit/>
          </a:bodyPr>
          <a:lstStyle/>
          <a:p>
            <a:pPr algn="ctr"/>
            <a:r>
              <a:rPr lang="en-US" sz="2800" dirty="0">
                <a:solidFill>
                  <a:schemeClr val="bg1"/>
                </a:solidFill>
              </a:rPr>
              <a:t>WE NEED TO TALK ABOUT…</a:t>
            </a:r>
            <a:endParaRPr lang="en-CA" sz="2800" dirty="0">
              <a:solidFill>
                <a:schemeClr val="bg1"/>
              </a:solidFill>
            </a:endParaRPr>
          </a:p>
        </p:txBody>
      </p:sp>
      <p:sp>
        <p:nvSpPr>
          <p:cNvPr id="2" name="Slide Number Placeholder 1">
            <a:extLst>
              <a:ext uri="{FF2B5EF4-FFF2-40B4-BE49-F238E27FC236}">
                <a16:creationId xmlns:a16="http://schemas.microsoft.com/office/drawing/2014/main" id="{38463059-C495-CD7E-8B9A-DE03EB901977}"/>
              </a:ext>
            </a:extLst>
          </p:cNvPr>
          <p:cNvSpPr>
            <a:spLocks noGrp="1"/>
          </p:cNvSpPr>
          <p:nvPr>
            <p:ph type="sldNum" sz="quarter" idx="12"/>
          </p:nvPr>
        </p:nvSpPr>
        <p:spPr/>
        <p:txBody>
          <a:bodyPr/>
          <a:lstStyle/>
          <a:p>
            <a:fld id="{9E20A575-D5C3-4C6C-AFF7-D4C69312CDA0}" type="slidenum">
              <a:rPr lang="en-CA" smtClean="0"/>
              <a:t>50</a:t>
            </a:fld>
            <a:endParaRPr lang="en-CA"/>
          </a:p>
        </p:txBody>
      </p:sp>
    </p:spTree>
    <p:extLst>
      <p:ext uri="{BB962C8B-B14F-4D97-AF65-F5344CB8AC3E}">
        <p14:creationId xmlns:p14="http://schemas.microsoft.com/office/powerpoint/2010/main" val="21132273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st Question Mark Icon Stock Photos, Pictures &amp;amp; Royalty-Free Images -  iStock | Question mark icon, Question mark, Cute questions">
            <a:extLst>
              <a:ext uri="{FF2B5EF4-FFF2-40B4-BE49-F238E27FC236}">
                <a16:creationId xmlns:a16="http://schemas.microsoft.com/office/drawing/2014/main" id="{A4666E4F-CF7E-4386-BE70-0D3475DAB4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7108" y="803441"/>
            <a:ext cx="5251118" cy="52511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741A220-24ED-980E-4F64-087951311BCC}"/>
              </a:ext>
            </a:extLst>
          </p:cNvPr>
          <p:cNvSpPr txBox="1"/>
          <p:nvPr/>
        </p:nvSpPr>
        <p:spPr>
          <a:xfrm>
            <a:off x="5740400" y="3500014"/>
            <a:ext cx="6451600" cy="2554545"/>
          </a:xfrm>
          <a:prstGeom prst="rect">
            <a:avLst/>
          </a:prstGeom>
          <a:noFill/>
        </p:spPr>
        <p:txBody>
          <a:bodyPr wrap="square">
            <a:spAutoFit/>
          </a:bodyPr>
          <a:lstStyle/>
          <a:p>
            <a:r>
              <a:rPr lang="en-US" sz="3200" dirty="0"/>
              <a:t>Many different terms are used when talking about suicide and self-harm. These terms can be somewhat confusing. Could we define some of them?</a:t>
            </a:r>
            <a:endParaRPr lang="en-CA" sz="3200" dirty="0"/>
          </a:p>
        </p:txBody>
      </p:sp>
      <p:sp>
        <p:nvSpPr>
          <p:cNvPr id="2" name="Slide Number Placeholder 1">
            <a:extLst>
              <a:ext uri="{FF2B5EF4-FFF2-40B4-BE49-F238E27FC236}">
                <a16:creationId xmlns:a16="http://schemas.microsoft.com/office/drawing/2014/main" id="{85E72885-9A1D-2C4C-DBDB-9817305882B4}"/>
              </a:ext>
            </a:extLst>
          </p:cNvPr>
          <p:cNvSpPr>
            <a:spLocks noGrp="1"/>
          </p:cNvSpPr>
          <p:nvPr>
            <p:ph type="sldNum" sz="quarter" idx="12"/>
          </p:nvPr>
        </p:nvSpPr>
        <p:spPr/>
        <p:txBody>
          <a:bodyPr/>
          <a:lstStyle/>
          <a:p>
            <a:fld id="{9E20A575-D5C3-4C6C-AFF7-D4C69312CDA0}" type="slidenum">
              <a:rPr lang="en-CA" smtClean="0"/>
              <a:t>51</a:t>
            </a:fld>
            <a:endParaRPr lang="en-CA"/>
          </a:p>
        </p:txBody>
      </p:sp>
    </p:spTree>
    <p:extLst>
      <p:ext uri="{BB962C8B-B14F-4D97-AF65-F5344CB8AC3E}">
        <p14:creationId xmlns:p14="http://schemas.microsoft.com/office/powerpoint/2010/main" val="35644988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EE997E-6F3F-4CAB-B5B8-C2AAAB4DE10D}"/>
              </a:ext>
            </a:extLst>
          </p:cNvPr>
          <p:cNvSpPr>
            <a:spLocks noGrp="1"/>
          </p:cNvSpPr>
          <p:nvPr>
            <p:ph type="title" idx="4294967295"/>
          </p:nvPr>
        </p:nvSpPr>
        <p:spPr>
          <a:xfrm>
            <a:off x="230710" y="276245"/>
            <a:ext cx="5791266" cy="564042"/>
          </a:xfrm>
        </p:spPr>
        <p:txBody>
          <a:bodyPr>
            <a:normAutofit fontScale="90000"/>
          </a:bodyPr>
          <a:lstStyle/>
          <a:p>
            <a:r>
              <a:rPr lang="en-CA" dirty="0">
                <a:solidFill>
                  <a:schemeClr val="bg1"/>
                </a:solidFill>
              </a:rPr>
              <a:t> frequently used terms</a:t>
            </a:r>
          </a:p>
        </p:txBody>
      </p:sp>
      <p:graphicFrame>
        <p:nvGraphicFramePr>
          <p:cNvPr id="9" name="Content Placeholder 6">
            <a:extLst>
              <a:ext uri="{FF2B5EF4-FFF2-40B4-BE49-F238E27FC236}">
                <a16:creationId xmlns:a16="http://schemas.microsoft.com/office/drawing/2014/main" id="{388CF979-9DE1-41D0-B029-269447FD6947}"/>
              </a:ext>
            </a:extLst>
          </p:cNvPr>
          <p:cNvGraphicFramePr>
            <a:graphicFrameLocks noGrp="1"/>
          </p:cNvGraphicFramePr>
          <p:nvPr>
            <p:ph idx="4294967295"/>
            <p:extLst>
              <p:ext uri="{D42A27DB-BD31-4B8C-83A1-F6EECF244321}">
                <p14:modId xmlns:p14="http://schemas.microsoft.com/office/powerpoint/2010/main" val="3602146652"/>
              </p:ext>
            </p:extLst>
          </p:nvPr>
        </p:nvGraphicFramePr>
        <p:xfrm>
          <a:off x="6574062" y="118995"/>
          <a:ext cx="5248275" cy="64729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D2BC583E-343D-0DAA-2BB1-FA5D1C2951E5}"/>
              </a:ext>
            </a:extLst>
          </p:cNvPr>
          <p:cNvSpPr txBox="1"/>
          <p:nvPr/>
        </p:nvSpPr>
        <p:spPr>
          <a:xfrm>
            <a:off x="369663" y="840287"/>
            <a:ext cx="5712654" cy="5909310"/>
          </a:xfrm>
          <a:prstGeom prst="rect">
            <a:avLst/>
          </a:prstGeom>
          <a:noFill/>
        </p:spPr>
        <p:txBody>
          <a:bodyPr wrap="square">
            <a:spAutoFit/>
          </a:bodyPr>
          <a:lstStyle/>
          <a:p>
            <a:r>
              <a:rPr lang="en-US" sz="1800" dirty="0">
                <a:solidFill>
                  <a:schemeClr val="bg1"/>
                </a:solidFill>
              </a:rPr>
              <a:t>1. Suicidal behavior </a:t>
            </a:r>
            <a:r>
              <a:rPr lang="en-US" sz="1800" dirty="0"/>
              <a:t>– any behavior resulting in an attempt or preparation for an attempt; this may include practicing or rehearsing for the attempt.</a:t>
            </a:r>
          </a:p>
          <a:p>
            <a:r>
              <a:rPr lang="en-US" sz="1800" dirty="0">
                <a:solidFill>
                  <a:schemeClr val="bg1"/>
                </a:solidFill>
              </a:rPr>
              <a:t>2. Suicide attempt </a:t>
            </a:r>
            <a:r>
              <a:rPr lang="en-US" sz="1800" dirty="0"/>
              <a:t>– nonfatal self-directed potentially injurious behavior with any intent to die as a result of the behavior. A suicide attempt may or may not result in injury.</a:t>
            </a:r>
          </a:p>
          <a:p>
            <a:r>
              <a:rPr lang="en-US" sz="1800" dirty="0">
                <a:solidFill>
                  <a:schemeClr val="bg1"/>
                </a:solidFill>
              </a:rPr>
              <a:t>3. Non suicidal self injury (also known as self-harm) </a:t>
            </a:r>
            <a:r>
              <a:rPr lang="en-US" sz="1800" dirty="0"/>
              <a:t>– deliberate self-directed destruction or alteration of body tissues without a conscious suicidal intent.</a:t>
            </a:r>
          </a:p>
          <a:p>
            <a:r>
              <a:rPr lang="en-US" sz="1800" dirty="0">
                <a:solidFill>
                  <a:schemeClr val="bg1"/>
                </a:solidFill>
              </a:rPr>
              <a:t>4. Postvension</a:t>
            </a:r>
            <a:r>
              <a:rPr lang="en-US" sz="1800" dirty="0"/>
              <a:t> – interventions to address the care of bereaved survivors, caregivers, and healthcare providers</a:t>
            </a:r>
            <a:r>
              <a:rPr lang="en-US" dirty="0"/>
              <a:t>. These are meant to</a:t>
            </a:r>
            <a:r>
              <a:rPr lang="en-US" sz="1800" dirty="0"/>
              <a:t> </a:t>
            </a:r>
            <a:r>
              <a:rPr lang="en-US" dirty="0"/>
              <a:t>de</a:t>
            </a:r>
            <a:r>
              <a:rPr lang="en-US" sz="1800" dirty="0"/>
              <a:t>stigmatize the tragedy of suicide and assist with the recovery process and serve as a secondary prevention effort to minimize the risk of subsequent suicides due to complicated grief, contagion, or unresolved trauma.</a:t>
            </a:r>
          </a:p>
          <a:p>
            <a:r>
              <a:rPr lang="en-US" sz="1800" dirty="0">
                <a:solidFill>
                  <a:schemeClr val="bg1"/>
                </a:solidFill>
              </a:rPr>
              <a:t>5. Suicide contagion </a:t>
            </a:r>
            <a:r>
              <a:rPr lang="en-US" sz="1800" dirty="0"/>
              <a:t>– the phenomenon by which suicide and suicidal behavior is increased for some who are exposed to the suicide of others. This is especially common among younger people.</a:t>
            </a:r>
            <a:endParaRPr lang="en-CA" sz="1800" dirty="0"/>
          </a:p>
        </p:txBody>
      </p:sp>
      <p:sp>
        <p:nvSpPr>
          <p:cNvPr id="2" name="Slide Number Placeholder 1">
            <a:extLst>
              <a:ext uri="{FF2B5EF4-FFF2-40B4-BE49-F238E27FC236}">
                <a16:creationId xmlns:a16="http://schemas.microsoft.com/office/drawing/2014/main" id="{774ED2DE-CAF0-4031-8A0E-8CDB607A0FAC}"/>
              </a:ext>
            </a:extLst>
          </p:cNvPr>
          <p:cNvSpPr>
            <a:spLocks noGrp="1"/>
          </p:cNvSpPr>
          <p:nvPr>
            <p:ph type="sldNum" sz="quarter" idx="12"/>
          </p:nvPr>
        </p:nvSpPr>
        <p:spPr/>
        <p:txBody>
          <a:bodyPr/>
          <a:lstStyle/>
          <a:p>
            <a:fld id="{9E20A575-D5C3-4C6C-AFF7-D4C69312CDA0}" type="slidenum">
              <a:rPr lang="en-CA" smtClean="0"/>
              <a:t>52</a:t>
            </a:fld>
            <a:endParaRPr lang="en-CA"/>
          </a:p>
        </p:txBody>
      </p:sp>
    </p:spTree>
    <p:extLst>
      <p:ext uri="{BB962C8B-B14F-4D97-AF65-F5344CB8AC3E}">
        <p14:creationId xmlns:p14="http://schemas.microsoft.com/office/powerpoint/2010/main" val="3453717219"/>
      </p:ext>
    </p:extLst>
  </p:cSld>
  <p:clrMapOvr>
    <a:masterClrMapping/>
  </p:clrMapOvr>
  <mc:AlternateContent xmlns:mc="http://schemas.openxmlformats.org/markup-compatibility/2006" xmlns:p14="http://schemas.microsoft.com/office/powerpoint/2010/main">
    <mc:Choice Requires="p14">
      <p:transition spd="slow" p14:dur="2000" advTm="65998"/>
    </mc:Choice>
    <mc:Fallback xmlns="">
      <p:transition spd="slow" advTm="659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3D5EC3-DE7B-0014-6FE0-FC2F4F80EF74}"/>
              </a:ext>
            </a:extLst>
          </p:cNvPr>
          <p:cNvSpPr txBox="1"/>
          <p:nvPr/>
        </p:nvSpPr>
        <p:spPr>
          <a:xfrm>
            <a:off x="98612" y="662709"/>
            <a:ext cx="12012706" cy="5632311"/>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rPr>
              <a:t>N</a:t>
            </a:r>
            <a:r>
              <a:rPr lang="en-US" sz="2000" b="0" i="0" dirty="0">
                <a:effectLst/>
                <a:latin typeface="Arial" panose="020B0604020202020204" pitchFamily="34" charset="0"/>
              </a:rPr>
              <a:t>on-suicidal self-injury (NSSI) or non-suicidal self-harm (NSSH) can be defined in both a narrow and a broader sense, depending on context (clinical research vs. public health or psychosocial discussion).</a:t>
            </a:r>
          </a:p>
          <a:p>
            <a:endParaRPr lang="en-US" sz="2000" b="0" i="0" dirty="0">
              <a:effectLst/>
              <a:latin typeface="Arial" panose="020B0604020202020204" pitchFamily="34" charset="0"/>
            </a:endParaRPr>
          </a:p>
          <a:p>
            <a:pPr marL="285750" indent="-285750">
              <a:buFont typeface="Arial" panose="020B0604020202020204" pitchFamily="34" charset="0"/>
              <a:buChar char="•"/>
            </a:pPr>
            <a:r>
              <a:rPr lang="en-US" sz="2000" b="0" i="0" dirty="0">
                <a:solidFill>
                  <a:schemeClr val="bg1"/>
                </a:solidFill>
                <a:effectLst/>
                <a:latin typeface="Arial" panose="020B0604020202020204" pitchFamily="34" charset="0"/>
              </a:rPr>
              <a:t>Narrow Definition </a:t>
            </a:r>
            <a:r>
              <a:rPr lang="en-US" sz="2000" b="0" i="0" dirty="0">
                <a:effectLst/>
                <a:latin typeface="Arial" panose="020B0604020202020204" pitchFamily="34" charset="0"/>
              </a:rPr>
              <a:t>(Clinical / Research). In the DSM-5 and most clinical studies non-suicidal self-injury (NSSI) refers specifically to direct, deliberate, and self-inflicted damage to body tissue without suicidal intent and for purposes not socially sanctioned. Examples are cutting, burning, scratching, or hitting oneself. From this narrow definition are excluded behaviors such as substance misuse, disordered eating, or reckless driving. The emphasis is on</a:t>
            </a:r>
            <a:r>
              <a:rPr lang="en-US" sz="2000" dirty="0">
                <a:latin typeface="Arial" panose="020B0604020202020204" pitchFamily="34" charset="0"/>
              </a:rPr>
              <a:t> d</a:t>
            </a:r>
            <a:r>
              <a:rPr lang="en-US" sz="2000" b="0" i="0" dirty="0">
                <a:effectLst/>
                <a:latin typeface="Arial" panose="020B0604020202020204" pitchFamily="34" charset="0"/>
              </a:rPr>
              <a:t>irect tissue damage, absence of suicidal intent and a repetitive pattern.</a:t>
            </a:r>
          </a:p>
          <a:p>
            <a:pPr marL="285750" indent="-285750">
              <a:buFont typeface="Arial" panose="020B0604020202020204" pitchFamily="34" charset="0"/>
              <a:buChar char="•"/>
            </a:pPr>
            <a:r>
              <a:rPr lang="en-US" sz="2000" b="0" i="0" dirty="0">
                <a:effectLst/>
                <a:latin typeface="Arial" panose="020B0604020202020204" pitchFamily="34" charset="0"/>
              </a:rPr>
              <a:t>This definition is used to distinguish NSSI from both suicidal behavior and broader self-destructive coping. strategies.</a:t>
            </a:r>
          </a:p>
          <a:p>
            <a:endParaRPr lang="en-US" sz="2000" b="0" i="0" dirty="0">
              <a:effectLst/>
              <a:latin typeface="Arial" panose="020B0604020202020204" pitchFamily="34" charset="0"/>
            </a:endParaRPr>
          </a:p>
          <a:p>
            <a:pPr marL="285750" indent="-285750">
              <a:buFont typeface="Arial" panose="020B0604020202020204" pitchFamily="34" charset="0"/>
              <a:buChar char="•"/>
            </a:pPr>
            <a:r>
              <a:rPr lang="en-US" sz="2000" b="0" i="0" dirty="0">
                <a:solidFill>
                  <a:schemeClr val="bg1"/>
                </a:solidFill>
                <a:effectLst/>
                <a:latin typeface="Arial" panose="020B0604020202020204" pitchFamily="34" charset="0"/>
              </a:rPr>
              <a:t>Broader Definition </a:t>
            </a:r>
            <a:r>
              <a:rPr lang="en-US" sz="2000" b="0" i="0" dirty="0">
                <a:effectLst/>
                <a:latin typeface="Arial" panose="020B0604020202020204" pitchFamily="34" charset="0"/>
              </a:rPr>
              <a:t>(Public Health / Psychosocial). In broader contexts, such as community mental-health research, or sociology, “self-harm” or “non-suicidal self-harm” may include</a:t>
            </a:r>
            <a:r>
              <a:rPr lang="en-US" sz="2000" dirty="0">
                <a:latin typeface="Arial" panose="020B0604020202020204" pitchFamily="34" charset="0"/>
              </a:rPr>
              <a:t> a</a:t>
            </a:r>
            <a:r>
              <a:rPr lang="en-US" sz="2000" b="0" i="0" dirty="0">
                <a:effectLst/>
                <a:latin typeface="Arial" panose="020B0604020202020204" pitchFamily="34" charset="0"/>
              </a:rPr>
              <a:t>ny intentional act of self-injury or self-poisoning regardless of motive or degree of suicidal intent. Indirect forms of self-harm, such as binge drinking, starvation, or other risky behaviors, </a:t>
            </a:r>
            <a:r>
              <a:rPr lang="en-US" sz="2000" dirty="0">
                <a:latin typeface="Arial" panose="020B0604020202020204" pitchFamily="34" charset="0"/>
              </a:rPr>
              <a:t>can</a:t>
            </a:r>
            <a:r>
              <a:rPr lang="en-US" sz="2000" b="0" i="0" dirty="0">
                <a:effectLst/>
                <a:latin typeface="Arial" panose="020B0604020202020204" pitchFamily="34" charset="0"/>
              </a:rPr>
              <a:t> be included under a “continuum of self-injury.” Under this broader def</a:t>
            </a:r>
            <a:r>
              <a:rPr lang="en-US" sz="2000" dirty="0">
                <a:latin typeface="Arial" panose="020B0604020202020204" pitchFamily="34" charset="0"/>
              </a:rPr>
              <a:t>inition t</a:t>
            </a:r>
            <a:r>
              <a:rPr lang="en-US" sz="2000" b="0" i="0" dirty="0">
                <a:effectLst/>
                <a:latin typeface="Arial" panose="020B0604020202020204" pitchFamily="34" charset="0"/>
              </a:rPr>
              <a:t>he focus is on psychological distress, emotion regulation, and risk factors, rather than precise diagnostic boundaries.</a:t>
            </a:r>
            <a:endParaRPr lang="en-CA" sz="2000" dirty="0"/>
          </a:p>
        </p:txBody>
      </p:sp>
      <p:sp>
        <p:nvSpPr>
          <p:cNvPr id="5" name="TextBox 4">
            <a:extLst>
              <a:ext uri="{FF2B5EF4-FFF2-40B4-BE49-F238E27FC236}">
                <a16:creationId xmlns:a16="http://schemas.microsoft.com/office/drawing/2014/main" id="{D0E269FC-5109-B37B-31BC-A428CCF19846}"/>
              </a:ext>
            </a:extLst>
          </p:cNvPr>
          <p:cNvSpPr txBox="1"/>
          <p:nvPr/>
        </p:nvSpPr>
        <p:spPr>
          <a:xfrm>
            <a:off x="3110754" y="0"/>
            <a:ext cx="6167716" cy="584775"/>
          </a:xfrm>
          <a:prstGeom prst="rect">
            <a:avLst/>
          </a:prstGeom>
          <a:noFill/>
        </p:spPr>
        <p:txBody>
          <a:bodyPr wrap="square">
            <a:spAutoFit/>
          </a:bodyPr>
          <a:lstStyle/>
          <a:p>
            <a:r>
              <a:rPr lang="en-US" sz="3200" b="0" i="0" dirty="0">
                <a:solidFill>
                  <a:srgbClr val="222222"/>
                </a:solidFill>
                <a:effectLst/>
                <a:latin typeface="Arial" panose="020B0604020202020204" pitchFamily="34" charset="0"/>
              </a:rPr>
              <a:t>NON-SUICIDAL SELF-INJURY </a:t>
            </a:r>
            <a:endParaRPr lang="en-CA" sz="3200" dirty="0"/>
          </a:p>
        </p:txBody>
      </p:sp>
      <p:sp>
        <p:nvSpPr>
          <p:cNvPr id="2" name="Slide Number Placeholder 1">
            <a:extLst>
              <a:ext uri="{FF2B5EF4-FFF2-40B4-BE49-F238E27FC236}">
                <a16:creationId xmlns:a16="http://schemas.microsoft.com/office/drawing/2014/main" id="{27EB7FAE-D653-2F91-B2D3-417FD518DF31}"/>
              </a:ext>
            </a:extLst>
          </p:cNvPr>
          <p:cNvSpPr>
            <a:spLocks noGrp="1"/>
          </p:cNvSpPr>
          <p:nvPr>
            <p:ph type="sldNum" sz="quarter" idx="12"/>
          </p:nvPr>
        </p:nvSpPr>
        <p:spPr/>
        <p:txBody>
          <a:bodyPr/>
          <a:lstStyle/>
          <a:p>
            <a:fld id="{9E20A575-D5C3-4C6C-AFF7-D4C69312CDA0}" type="slidenum">
              <a:rPr lang="en-CA" smtClean="0"/>
              <a:t>53</a:t>
            </a:fld>
            <a:endParaRPr lang="en-CA"/>
          </a:p>
        </p:txBody>
      </p:sp>
    </p:spTree>
    <p:extLst>
      <p:ext uri="{BB962C8B-B14F-4D97-AF65-F5344CB8AC3E}">
        <p14:creationId xmlns:p14="http://schemas.microsoft.com/office/powerpoint/2010/main" val="14166963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666F91-52E9-8F60-9B9F-65B2F7A6CABF}"/>
              </a:ext>
            </a:extLst>
          </p:cNvPr>
          <p:cNvSpPr>
            <a:spLocks noGrp="1"/>
          </p:cNvSpPr>
          <p:nvPr>
            <p:ph type="sldNum" sz="quarter" idx="12"/>
          </p:nvPr>
        </p:nvSpPr>
        <p:spPr/>
        <p:txBody>
          <a:bodyPr/>
          <a:lstStyle/>
          <a:p>
            <a:fld id="{9E20A575-D5C3-4C6C-AFF7-D4C69312CDA0}" type="slidenum">
              <a:rPr lang="en-CA" smtClean="0"/>
              <a:t>54</a:t>
            </a:fld>
            <a:endParaRPr lang="en-CA"/>
          </a:p>
        </p:txBody>
      </p:sp>
      <p:sp>
        <p:nvSpPr>
          <p:cNvPr id="4" name="TextBox 3">
            <a:extLst>
              <a:ext uri="{FF2B5EF4-FFF2-40B4-BE49-F238E27FC236}">
                <a16:creationId xmlns:a16="http://schemas.microsoft.com/office/drawing/2014/main" id="{100976A0-CFA9-CBDC-5AE0-771EBA748438}"/>
              </a:ext>
            </a:extLst>
          </p:cNvPr>
          <p:cNvSpPr txBox="1"/>
          <p:nvPr/>
        </p:nvSpPr>
        <p:spPr>
          <a:xfrm>
            <a:off x="4155143" y="324671"/>
            <a:ext cx="8068234" cy="6463308"/>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rPr>
              <a:t>E</a:t>
            </a:r>
            <a:r>
              <a:rPr lang="en-US" b="0" i="0" dirty="0">
                <a:effectLst/>
                <a:latin typeface="Arial" panose="020B0604020202020204" pitchFamily="34" charset="0"/>
              </a:rPr>
              <a:t>xamples of non-suicidal self-injury (NSSI), that is, deliberate self-inflicted harm done without intent to die include: </a:t>
            </a:r>
          </a:p>
          <a:p>
            <a:pPr marL="285750" indent="-285750">
              <a:buFont typeface="Arial" panose="020B0604020202020204" pitchFamily="34" charset="0"/>
              <a:buChar char="•"/>
            </a:pPr>
            <a:r>
              <a:rPr lang="en-US" b="0" i="0" dirty="0">
                <a:effectLst/>
                <a:latin typeface="Arial" panose="020B0604020202020204" pitchFamily="34" charset="0"/>
              </a:rPr>
              <a:t>1. </a:t>
            </a:r>
            <a:r>
              <a:rPr lang="en-US" b="0" i="0" dirty="0">
                <a:solidFill>
                  <a:schemeClr val="bg1"/>
                </a:solidFill>
                <a:effectLst/>
                <a:latin typeface="Arial" panose="020B0604020202020204" pitchFamily="34" charset="0"/>
              </a:rPr>
              <a:t>Cutting or scratching</a:t>
            </a:r>
            <a:r>
              <a:rPr lang="en-US" b="0" i="0" dirty="0">
                <a:effectLst/>
                <a:latin typeface="Arial" panose="020B0604020202020204" pitchFamily="34" charset="0"/>
              </a:rPr>
              <a:t>: Using sharp objects (e.g., razor blades, knives, glass, safety pins) to make shallow cuts on arms, legs, or other body parts. Scratching the skin with fingernails or objects until it bleeds. </a:t>
            </a:r>
          </a:p>
          <a:p>
            <a:pPr marL="285750" indent="-285750">
              <a:buFont typeface="Arial" panose="020B0604020202020204" pitchFamily="34" charset="0"/>
              <a:buChar char="•"/>
            </a:pPr>
            <a:r>
              <a:rPr lang="en-US" b="0" i="0" dirty="0">
                <a:effectLst/>
                <a:latin typeface="Arial" panose="020B0604020202020204" pitchFamily="34" charset="0"/>
              </a:rPr>
              <a:t>2.</a:t>
            </a:r>
            <a:r>
              <a:rPr lang="en-US" b="0" i="0" dirty="0">
                <a:solidFill>
                  <a:schemeClr val="bg1"/>
                </a:solidFill>
                <a:effectLst/>
                <a:latin typeface="Arial" panose="020B0604020202020204" pitchFamily="34" charset="0"/>
              </a:rPr>
              <a:t> Burning</a:t>
            </a:r>
            <a:r>
              <a:rPr lang="en-US" b="0" i="0" dirty="0">
                <a:effectLst/>
                <a:latin typeface="Arial" panose="020B0604020202020204" pitchFamily="34" charset="0"/>
              </a:rPr>
              <a:t>: Pressing lit cigarettes, lighters, or heated metal against the skin. Pouring hot water or other hot substances on oneself. </a:t>
            </a:r>
          </a:p>
          <a:p>
            <a:pPr marL="285750" indent="-285750">
              <a:buFont typeface="Arial" panose="020B0604020202020204" pitchFamily="34" charset="0"/>
              <a:buChar char="•"/>
            </a:pPr>
            <a:r>
              <a:rPr lang="en-US" b="0" i="0" dirty="0">
                <a:effectLst/>
                <a:latin typeface="Arial" panose="020B0604020202020204" pitchFamily="34" charset="0"/>
              </a:rPr>
              <a:t>3. </a:t>
            </a:r>
            <a:r>
              <a:rPr lang="en-US" b="0" i="0" dirty="0">
                <a:solidFill>
                  <a:schemeClr val="bg1"/>
                </a:solidFill>
                <a:effectLst/>
                <a:latin typeface="Arial" panose="020B0604020202020204" pitchFamily="34" charset="0"/>
              </a:rPr>
              <a:t>Hitting or punching</a:t>
            </a:r>
            <a:r>
              <a:rPr lang="en-US" b="0" i="0" dirty="0">
                <a:effectLst/>
                <a:latin typeface="Arial" panose="020B0604020202020204" pitchFamily="34" charset="0"/>
              </a:rPr>
              <a:t>: Punching walls or hard objects. Hitting oneself (e.g., in the face or thighs). Banging one’s head against a wall or surface. </a:t>
            </a:r>
          </a:p>
          <a:p>
            <a:pPr marL="285750" indent="-285750">
              <a:buFont typeface="Arial" panose="020B0604020202020204" pitchFamily="34" charset="0"/>
              <a:buChar char="•"/>
            </a:pPr>
            <a:r>
              <a:rPr lang="en-US" b="0" i="0" dirty="0">
                <a:effectLst/>
                <a:latin typeface="Arial" panose="020B0604020202020204" pitchFamily="34" charset="0"/>
              </a:rPr>
              <a:t>4. </a:t>
            </a:r>
            <a:r>
              <a:rPr lang="en-US" b="0" i="0" dirty="0">
                <a:solidFill>
                  <a:schemeClr val="bg1"/>
                </a:solidFill>
                <a:effectLst/>
                <a:latin typeface="Arial" panose="020B0604020202020204" pitchFamily="34" charset="0"/>
              </a:rPr>
              <a:t>Interfering with wound healing</a:t>
            </a:r>
            <a:r>
              <a:rPr lang="en-US" b="0" i="0" dirty="0">
                <a:effectLst/>
                <a:latin typeface="Arial" panose="020B0604020202020204" pitchFamily="34" charset="0"/>
              </a:rPr>
              <a:t>: Picking at scabs or reopening old wounds to prolong healing or to feel pain again. </a:t>
            </a:r>
          </a:p>
          <a:p>
            <a:pPr marL="285750" indent="-285750">
              <a:buFont typeface="Arial" panose="020B0604020202020204" pitchFamily="34" charset="0"/>
              <a:buChar char="•"/>
            </a:pPr>
            <a:r>
              <a:rPr lang="en-US" b="0" i="0" dirty="0">
                <a:effectLst/>
                <a:latin typeface="Arial" panose="020B0604020202020204" pitchFamily="34" charset="0"/>
              </a:rPr>
              <a:t>5. </a:t>
            </a:r>
            <a:r>
              <a:rPr lang="en-US" b="0" i="0" dirty="0">
                <a:solidFill>
                  <a:schemeClr val="bg1"/>
                </a:solidFill>
                <a:effectLst/>
                <a:latin typeface="Arial" panose="020B0604020202020204" pitchFamily="34" charset="0"/>
              </a:rPr>
              <a:t>Hair-pulling</a:t>
            </a:r>
            <a:r>
              <a:rPr lang="en-US" b="0" i="0" dirty="0">
                <a:effectLst/>
                <a:latin typeface="Arial" panose="020B0604020202020204" pitchFamily="34" charset="0"/>
              </a:rPr>
              <a:t>: Pulling out hair from the scalp, eyelashes, eyebrows, or other body areas. </a:t>
            </a:r>
          </a:p>
          <a:p>
            <a:pPr marL="285750" indent="-285750">
              <a:buFont typeface="Arial" panose="020B0604020202020204" pitchFamily="34" charset="0"/>
              <a:buChar char="•"/>
            </a:pPr>
            <a:r>
              <a:rPr lang="en-US" b="0" i="0" dirty="0">
                <a:effectLst/>
                <a:latin typeface="Arial" panose="020B0604020202020204" pitchFamily="34" charset="0"/>
              </a:rPr>
              <a:t>6. </a:t>
            </a:r>
            <a:r>
              <a:rPr lang="en-US" b="0" i="0" dirty="0">
                <a:solidFill>
                  <a:schemeClr val="bg1"/>
                </a:solidFill>
                <a:effectLst/>
                <a:latin typeface="Arial" panose="020B0604020202020204" pitchFamily="34" charset="0"/>
              </a:rPr>
              <a:t>Severe skin-picking</a:t>
            </a:r>
            <a:r>
              <a:rPr lang="en-US" b="0" i="0" dirty="0">
                <a:effectLst/>
                <a:latin typeface="Arial" panose="020B0604020202020204" pitchFamily="34" charset="0"/>
              </a:rPr>
              <a:t>: Repeatedly picking at pimples, scabs, or healthy skin until it bleeds or scars. </a:t>
            </a:r>
          </a:p>
          <a:p>
            <a:pPr marL="285750" indent="-285750">
              <a:buFont typeface="Arial" panose="020B0604020202020204" pitchFamily="34" charset="0"/>
              <a:buChar char="•"/>
            </a:pPr>
            <a:r>
              <a:rPr lang="en-US" b="0" i="0" dirty="0">
                <a:effectLst/>
                <a:latin typeface="Arial" panose="020B0604020202020204" pitchFamily="34" charset="0"/>
              </a:rPr>
              <a:t>7. </a:t>
            </a:r>
            <a:r>
              <a:rPr lang="en-US" b="0" i="0" dirty="0">
                <a:solidFill>
                  <a:schemeClr val="bg1"/>
                </a:solidFill>
                <a:effectLst/>
                <a:latin typeface="Arial" panose="020B0604020202020204" pitchFamily="34" charset="0"/>
              </a:rPr>
              <a:t>Ingesting non-lethal or harmful substances</a:t>
            </a:r>
            <a:r>
              <a:rPr lang="en-US" b="0" i="0" dirty="0">
                <a:effectLst/>
                <a:latin typeface="Arial" panose="020B0604020202020204" pitchFamily="34" charset="0"/>
              </a:rPr>
              <a:t>: Swallowing small amounts of toxic or inedible materials (soap, chemicals, etc.) without suicidal intent. Taking medications in small overdoses, not to die but to feel pain or loss of control. </a:t>
            </a:r>
          </a:p>
          <a:p>
            <a:pPr marL="285750" indent="-285750">
              <a:buFont typeface="Arial" panose="020B0604020202020204" pitchFamily="34" charset="0"/>
              <a:buChar char="•"/>
            </a:pPr>
            <a:r>
              <a:rPr lang="en-US" b="0" i="0" dirty="0">
                <a:effectLst/>
                <a:latin typeface="Arial" panose="020B0604020202020204" pitchFamily="34" charset="0"/>
              </a:rPr>
              <a:t>8. </a:t>
            </a:r>
            <a:r>
              <a:rPr lang="en-US" b="0" i="0" dirty="0">
                <a:solidFill>
                  <a:schemeClr val="bg1"/>
                </a:solidFill>
                <a:effectLst/>
                <a:latin typeface="Arial" panose="020B0604020202020204" pitchFamily="34" charset="0"/>
              </a:rPr>
              <a:t>Extreme forms of physical restraint or deprivation</a:t>
            </a:r>
            <a:r>
              <a:rPr lang="en-US" b="0" i="0" dirty="0">
                <a:effectLst/>
                <a:latin typeface="Arial" panose="020B0604020202020204" pitchFamily="34" charset="0"/>
              </a:rPr>
              <a:t>: Starving oneself or excessive exercising (especially when primarily to punish oneself rather than for body image). Exposing oneself to extreme cold or heat intentionally. </a:t>
            </a:r>
            <a:endParaRPr lang="en-CA" dirty="0"/>
          </a:p>
        </p:txBody>
      </p:sp>
      <p:sp>
        <p:nvSpPr>
          <p:cNvPr id="6" name="TextBox 5">
            <a:extLst>
              <a:ext uri="{FF2B5EF4-FFF2-40B4-BE49-F238E27FC236}">
                <a16:creationId xmlns:a16="http://schemas.microsoft.com/office/drawing/2014/main" id="{A526C72D-8F53-C8BA-339B-4F7E777799F3}"/>
              </a:ext>
            </a:extLst>
          </p:cNvPr>
          <p:cNvSpPr txBox="1"/>
          <p:nvPr/>
        </p:nvSpPr>
        <p:spPr>
          <a:xfrm>
            <a:off x="0" y="0"/>
            <a:ext cx="4101353" cy="1077218"/>
          </a:xfrm>
          <a:prstGeom prst="rect">
            <a:avLst/>
          </a:prstGeom>
          <a:noFill/>
        </p:spPr>
        <p:txBody>
          <a:bodyPr wrap="square">
            <a:spAutoFit/>
          </a:bodyPr>
          <a:lstStyle/>
          <a:p>
            <a:pPr algn="ctr"/>
            <a:r>
              <a:rPr lang="en-US" sz="3200" b="0" i="0" dirty="0">
                <a:solidFill>
                  <a:srgbClr val="222222"/>
                </a:solidFill>
                <a:effectLst/>
                <a:latin typeface="Arial" panose="020B0604020202020204" pitchFamily="34" charset="0"/>
              </a:rPr>
              <a:t>NON-SUICIDAL SELF-INJURY </a:t>
            </a:r>
            <a:endParaRPr lang="en-CA" sz="3200" dirty="0"/>
          </a:p>
        </p:txBody>
      </p:sp>
      <p:pic>
        <p:nvPicPr>
          <p:cNvPr id="8" name="Picture 7">
            <a:extLst>
              <a:ext uri="{FF2B5EF4-FFF2-40B4-BE49-F238E27FC236}">
                <a16:creationId xmlns:a16="http://schemas.microsoft.com/office/drawing/2014/main" id="{84C4E817-9FE8-9F08-4CC1-B0CDB8234D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249" y="1156446"/>
            <a:ext cx="3853104" cy="5266408"/>
          </a:xfrm>
          <a:prstGeom prst="rect">
            <a:avLst/>
          </a:prstGeom>
        </p:spPr>
      </p:pic>
    </p:spTree>
    <p:extLst>
      <p:ext uri="{BB962C8B-B14F-4D97-AF65-F5344CB8AC3E}">
        <p14:creationId xmlns:p14="http://schemas.microsoft.com/office/powerpoint/2010/main" val="29629463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st Question Mark Icon Stock Photos, Pictures &amp;amp; Royalty-Free Images -  iStock | Question mark icon, Question mark, Cute questions">
            <a:extLst>
              <a:ext uri="{FF2B5EF4-FFF2-40B4-BE49-F238E27FC236}">
                <a16:creationId xmlns:a16="http://schemas.microsoft.com/office/drawing/2014/main" id="{A4666E4F-CF7E-4386-BE70-0D3475DAB4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72579" y="908162"/>
            <a:ext cx="5251118" cy="52511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FAAA92-51D7-0076-12B2-75AC7E7B3E47}"/>
              </a:ext>
            </a:extLst>
          </p:cNvPr>
          <p:cNvSpPr txBox="1"/>
          <p:nvPr/>
        </p:nvSpPr>
        <p:spPr>
          <a:xfrm>
            <a:off x="6199331" y="4353173"/>
            <a:ext cx="5704783" cy="1077218"/>
          </a:xfrm>
          <a:prstGeom prst="rect">
            <a:avLst/>
          </a:prstGeom>
          <a:noFill/>
        </p:spPr>
        <p:txBody>
          <a:bodyPr wrap="square">
            <a:spAutoFit/>
          </a:bodyPr>
          <a:lstStyle/>
          <a:p>
            <a:r>
              <a:rPr lang="en-CA" sz="3200" dirty="0"/>
              <a:t>Can you compare and contrast suicide and self-harm ?</a:t>
            </a:r>
          </a:p>
        </p:txBody>
      </p:sp>
      <p:sp>
        <p:nvSpPr>
          <p:cNvPr id="2" name="Slide Number Placeholder 1">
            <a:extLst>
              <a:ext uri="{FF2B5EF4-FFF2-40B4-BE49-F238E27FC236}">
                <a16:creationId xmlns:a16="http://schemas.microsoft.com/office/drawing/2014/main" id="{76965C85-3D76-0E1C-AA4E-2FE25EF6D133}"/>
              </a:ext>
            </a:extLst>
          </p:cNvPr>
          <p:cNvSpPr>
            <a:spLocks noGrp="1"/>
          </p:cNvSpPr>
          <p:nvPr>
            <p:ph type="sldNum" sz="quarter" idx="12"/>
          </p:nvPr>
        </p:nvSpPr>
        <p:spPr/>
        <p:txBody>
          <a:bodyPr/>
          <a:lstStyle/>
          <a:p>
            <a:fld id="{9E20A575-D5C3-4C6C-AFF7-D4C69312CDA0}" type="slidenum">
              <a:rPr lang="en-CA" smtClean="0"/>
              <a:t>55</a:t>
            </a:fld>
            <a:endParaRPr lang="en-CA"/>
          </a:p>
        </p:txBody>
      </p:sp>
    </p:spTree>
    <p:extLst>
      <p:ext uri="{BB962C8B-B14F-4D97-AF65-F5344CB8AC3E}">
        <p14:creationId xmlns:p14="http://schemas.microsoft.com/office/powerpoint/2010/main" val="9631600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103781-80DA-4D2A-91C6-5D40B9875A0F}"/>
              </a:ext>
            </a:extLst>
          </p:cNvPr>
          <p:cNvSpPr>
            <a:spLocks noGrp="1"/>
          </p:cNvSpPr>
          <p:nvPr>
            <p:ph type="title" idx="4294967295"/>
          </p:nvPr>
        </p:nvSpPr>
        <p:spPr>
          <a:xfrm>
            <a:off x="0" y="609600"/>
            <a:ext cx="10131425" cy="1455738"/>
          </a:xfrm>
        </p:spPr>
        <p:txBody>
          <a:bodyPr/>
          <a:lstStyle/>
          <a:p>
            <a:r>
              <a:rPr lang="en-CA" dirty="0"/>
              <a:t> </a:t>
            </a:r>
          </a:p>
        </p:txBody>
      </p:sp>
      <p:sp>
        <p:nvSpPr>
          <p:cNvPr id="7" name="Content Placeholder 6">
            <a:extLst>
              <a:ext uri="{FF2B5EF4-FFF2-40B4-BE49-F238E27FC236}">
                <a16:creationId xmlns:a16="http://schemas.microsoft.com/office/drawing/2014/main" id="{6F73B5C5-9826-4436-960D-18069A2C15E5}"/>
              </a:ext>
            </a:extLst>
          </p:cNvPr>
          <p:cNvSpPr>
            <a:spLocks noGrp="1"/>
          </p:cNvSpPr>
          <p:nvPr>
            <p:ph sz="half" idx="4294967295"/>
          </p:nvPr>
        </p:nvSpPr>
        <p:spPr>
          <a:xfrm>
            <a:off x="247650" y="584775"/>
            <a:ext cx="11696700" cy="6083875"/>
          </a:xfrm>
        </p:spPr>
        <p:txBody>
          <a:bodyPr>
            <a:normAutofit/>
          </a:bodyPr>
          <a:lstStyle/>
          <a:p>
            <a:r>
              <a:rPr lang="en-CA" sz="2000" dirty="0">
                <a:latin typeface="Arial" panose="020B0604020202020204" pitchFamily="34" charset="0"/>
                <a:cs typeface="Arial" panose="020B0604020202020204" pitchFamily="34" charset="0"/>
              </a:rPr>
              <a:t>It is important to distinguish self-harm from suicide attempts. </a:t>
            </a:r>
          </a:p>
          <a:p>
            <a:r>
              <a:rPr lang="en-CA" sz="2000" dirty="0">
                <a:latin typeface="Arial" panose="020B0604020202020204" pitchFamily="34" charset="0"/>
                <a:cs typeface="Arial" panose="020B0604020202020204" pitchFamily="34" charset="0"/>
              </a:rPr>
              <a:t>Self-harm is also referred to as “non-suicidal self-injury.”</a:t>
            </a:r>
          </a:p>
          <a:p>
            <a:r>
              <a:rPr lang="en-CA" sz="2000" dirty="0">
                <a:latin typeface="Arial" panose="020B0604020202020204" pitchFamily="34" charset="0"/>
                <a:cs typeface="Arial" panose="020B0604020202020204" pitchFamily="34" charset="0"/>
              </a:rPr>
              <a:t>Self-harm is defined as  the deliberately hurting of the body such as by cutting, headbanging, hitting, or burning. </a:t>
            </a:r>
          </a:p>
          <a:p>
            <a:r>
              <a:rPr lang="en-CA" sz="2000" dirty="0">
                <a:latin typeface="Arial" panose="020B0604020202020204" pitchFamily="34" charset="0"/>
                <a:cs typeface="Arial" panose="020B0604020202020204" pitchFamily="34" charset="0"/>
              </a:rPr>
              <a:t>Self-harm is a harmful and maladaptive way of trying to cope with emotional pain such as sadness frustration or anger.</a:t>
            </a:r>
          </a:p>
          <a:p>
            <a:r>
              <a:rPr lang="en-CA" sz="2000" dirty="0">
                <a:latin typeface="Arial" panose="020B0604020202020204" pitchFamily="34" charset="0"/>
                <a:cs typeface="Arial" panose="020B0604020202020204" pitchFamily="34" charset="0"/>
              </a:rPr>
              <a:t>There are several important differences between self-harm and suicide attempts in terms of frequency, methods, severity, and purpose.</a:t>
            </a:r>
          </a:p>
          <a:p>
            <a:pPr marL="0" indent="0">
              <a:buNone/>
            </a:pPr>
            <a:r>
              <a:rPr lang="en-CA" sz="2800" dirty="0">
                <a:solidFill>
                  <a:schemeClr val="bg1"/>
                </a:solidFill>
                <a:latin typeface="Arial" panose="020B0604020202020204" pitchFamily="34" charset="0"/>
                <a:cs typeface="Arial" panose="020B0604020202020204" pitchFamily="34" charset="0"/>
              </a:rPr>
              <a:t>                     self-harm                                      suicide attempts</a:t>
            </a:r>
          </a:p>
          <a:p>
            <a:pPr marL="0" indent="0">
              <a:buNone/>
            </a:pPr>
            <a:r>
              <a:rPr lang="en-CA"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Is very frequent and on the rise in the young                 happen less frequently</a:t>
            </a:r>
          </a:p>
          <a:p>
            <a:pPr marL="0" indent="0">
              <a:buNone/>
            </a:pPr>
            <a:r>
              <a:rPr lang="en-US" sz="2000" dirty="0">
                <a:latin typeface="Arial" panose="020B0604020202020204" pitchFamily="34" charset="0"/>
                <a:cs typeface="Arial" panose="020B0604020202020204" pitchFamily="34" charset="0"/>
              </a:rPr>
              <a:t>   Often involve cutting burning and self hitting                  most frequent method is overdosing</a:t>
            </a:r>
          </a:p>
          <a:p>
            <a:pPr marL="0" indent="0">
              <a:buNone/>
            </a:pPr>
            <a:r>
              <a:rPr lang="en-US" sz="2000" dirty="0">
                <a:latin typeface="Arial" panose="020B0604020202020204" pitchFamily="34" charset="0"/>
                <a:cs typeface="Arial" panose="020B0604020202020204" pitchFamily="34" charset="0"/>
              </a:rPr>
              <a:t>    is less life endangering                                                   are more life endangering sometimes fatal</a:t>
            </a:r>
          </a:p>
          <a:p>
            <a:pPr marL="0" indent="0">
              <a:buNone/>
            </a:pPr>
            <a:r>
              <a:rPr lang="en-US" sz="2000" dirty="0">
                <a:latin typeface="Arial" panose="020B0604020202020204" pitchFamily="34" charset="0"/>
                <a:cs typeface="Arial" panose="020B0604020202020204" pitchFamily="34" charset="0"/>
              </a:rPr>
              <a:t>    Is often done to cope with painful emotions                   are done with an intent to die</a:t>
            </a:r>
            <a:endParaRPr lang="en-CA" sz="2000" dirty="0">
              <a:latin typeface="Arial" panose="020B0604020202020204" pitchFamily="34" charset="0"/>
              <a:cs typeface="Arial" panose="020B0604020202020204" pitchFamily="34" charset="0"/>
            </a:endParaRPr>
          </a:p>
          <a:p>
            <a:endParaRPr lang="en-CA" dirty="0"/>
          </a:p>
        </p:txBody>
      </p:sp>
      <p:sp>
        <p:nvSpPr>
          <p:cNvPr id="9" name="TextBox 8">
            <a:extLst>
              <a:ext uri="{FF2B5EF4-FFF2-40B4-BE49-F238E27FC236}">
                <a16:creationId xmlns:a16="http://schemas.microsoft.com/office/drawing/2014/main" id="{657214C1-5711-2F44-101C-CE3D8C76EA94}"/>
              </a:ext>
            </a:extLst>
          </p:cNvPr>
          <p:cNvSpPr txBox="1"/>
          <p:nvPr/>
        </p:nvSpPr>
        <p:spPr>
          <a:xfrm>
            <a:off x="2566132" y="0"/>
            <a:ext cx="7565293" cy="584775"/>
          </a:xfrm>
          <a:prstGeom prst="rect">
            <a:avLst/>
          </a:prstGeom>
          <a:noFill/>
        </p:spPr>
        <p:txBody>
          <a:bodyPr wrap="square">
            <a:spAutoFit/>
          </a:bodyPr>
          <a:lstStyle/>
          <a:p>
            <a:r>
              <a:rPr lang="en-CA" sz="3200" dirty="0">
                <a:solidFill>
                  <a:schemeClr val="bg1"/>
                </a:solidFill>
              </a:rPr>
              <a:t>     SELF HARM VS. SUICIDE ATTEMPTS</a:t>
            </a:r>
          </a:p>
        </p:txBody>
      </p:sp>
      <p:sp>
        <p:nvSpPr>
          <p:cNvPr id="2" name="Slide Number Placeholder 1">
            <a:extLst>
              <a:ext uri="{FF2B5EF4-FFF2-40B4-BE49-F238E27FC236}">
                <a16:creationId xmlns:a16="http://schemas.microsoft.com/office/drawing/2014/main" id="{B5D19352-AF94-64C0-AAE8-5FA677AB532D}"/>
              </a:ext>
            </a:extLst>
          </p:cNvPr>
          <p:cNvSpPr>
            <a:spLocks noGrp="1"/>
          </p:cNvSpPr>
          <p:nvPr>
            <p:ph type="sldNum" sz="quarter" idx="12"/>
          </p:nvPr>
        </p:nvSpPr>
        <p:spPr/>
        <p:txBody>
          <a:bodyPr/>
          <a:lstStyle/>
          <a:p>
            <a:fld id="{9E20A575-D5C3-4C6C-AFF7-D4C69312CDA0}" type="slidenum">
              <a:rPr lang="en-CA" smtClean="0"/>
              <a:t>56</a:t>
            </a:fld>
            <a:endParaRPr lang="en-CA"/>
          </a:p>
        </p:txBody>
      </p:sp>
    </p:spTree>
    <p:extLst>
      <p:ext uri="{BB962C8B-B14F-4D97-AF65-F5344CB8AC3E}">
        <p14:creationId xmlns:p14="http://schemas.microsoft.com/office/powerpoint/2010/main" val="3465450678"/>
      </p:ext>
    </p:extLst>
  </p:cSld>
  <p:clrMapOvr>
    <a:masterClrMapping/>
  </p:clrMapOvr>
  <mc:AlternateContent xmlns:mc="http://schemas.openxmlformats.org/markup-compatibility/2006" xmlns:p14="http://schemas.microsoft.com/office/powerpoint/2010/main">
    <mc:Choice Requires="p14">
      <p:transition spd="slow" p14:dur="2000" advTm="8090"/>
    </mc:Choice>
    <mc:Fallback xmlns="">
      <p:transition spd="slow" advTm="80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5F7ECF-2D66-33E9-3B36-EAC26D52BA09}"/>
              </a:ext>
            </a:extLst>
          </p:cNvPr>
          <p:cNvSpPr txBox="1"/>
          <p:nvPr/>
        </p:nvSpPr>
        <p:spPr>
          <a:xfrm>
            <a:off x="4953000" y="223803"/>
            <a:ext cx="7171766" cy="6924973"/>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Self-harm is often not about wanting to die, but about coping with overwhelming inner experiences. </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 Self-harm may be used to:</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Regulate intense emotions (release, relief, or to feel something when numb)</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Gain a sense of control when life feels chaotic</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Express inner pain that feels hard to put into words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Distract or ground from overwhelming thoughts or memories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Relieve tension through physical sensation</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Punish oneself out of guilt, shame, or anger</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Communicate distress or signal need for care</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Feel real or embodied when dissociated or disconnected…</a:t>
            </a:r>
          </a:p>
          <a:p>
            <a:pPr>
              <a:buNone/>
            </a:pPr>
            <a:br>
              <a:rPr lang="en-US" dirty="0"/>
            </a:br>
            <a:endParaRPr lang="en-CA" dirty="0"/>
          </a:p>
        </p:txBody>
      </p:sp>
      <p:sp>
        <p:nvSpPr>
          <p:cNvPr id="5" name="TextBox 4">
            <a:extLst>
              <a:ext uri="{FF2B5EF4-FFF2-40B4-BE49-F238E27FC236}">
                <a16:creationId xmlns:a16="http://schemas.microsoft.com/office/drawing/2014/main" id="{146D8CCE-1F97-3E6A-EC76-282E2FCDCE32}"/>
              </a:ext>
            </a:extLst>
          </p:cNvPr>
          <p:cNvSpPr txBox="1"/>
          <p:nvPr/>
        </p:nvSpPr>
        <p:spPr>
          <a:xfrm>
            <a:off x="-132230" y="223803"/>
            <a:ext cx="5047130" cy="1077218"/>
          </a:xfrm>
          <a:prstGeom prst="rect">
            <a:avLst/>
          </a:prstGeom>
          <a:noFill/>
        </p:spPr>
        <p:txBody>
          <a:bodyPr wrap="square">
            <a:spAutoFit/>
          </a:bodyPr>
          <a:lstStyle/>
          <a:p>
            <a:pPr algn="ctr"/>
            <a:r>
              <a:rPr lang="en-US" sz="3200" dirty="0">
                <a:solidFill>
                  <a:schemeClr val="bg1"/>
                </a:solidFill>
                <a:latin typeface="Arial" panose="020B0604020202020204" pitchFamily="34" charset="0"/>
                <a:cs typeface="Arial" panose="020B0604020202020204" pitchFamily="34" charset="0"/>
              </a:rPr>
              <a:t>WHY PEOPLE </a:t>
            </a:r>
          </a:p>
          <a:p>
            <a:pPr algn="ctr"/>
            <a:r>
              <a:rPr lang="en-US" sz="3200" dirty="0">
                <a:solidFill>
                  <a:schemeClr val="bg1"/>
                </a:solidFill>
                <a:latin typeface="Arial" panose="020B0604020202020204" pitchFamily="34" charset="0"/>
                <a:cs typeface="Arial" panose="020B0604020202020204" pitchFamily="34" charset="0"/>
              </a:rPr>
              <a:t>SELF-HARM</a:t>
            </a:r>
            <a:endParaRPr lang="en-CA" sz="3200" dirty="0">
              <a:solidFill>
                <a:schemeClr val="bg1"/>
              </a:solidFill>
              <a:latin typeface="Arial" panose="020B0604020202020204" pitchFamily="34" charset="0"/>
              <a:cs typeface="Arial" panose="020B0604020202020204" pitchFamily="34" charset="0"/>
            </a:endParaRPr>
          </a:p>
        </p:txBody>
      </p:sp>
      <p:pic>
        <p:nvPicPr>
          <p:cNvPr id="1028" name="Picture 4">
            <a:extLst>
              <a:ext uri="{FF2B5EF4-FFF2-40B4-BE49-F238E27FC236}">
                <a16:creationId xmlns:a16="http://schemas.microsoft.com/office/drawing/2014/main" id="{DBB8E87D-7CD7-B2F6-3833-FEA27E979A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257" y="1534645"/>
            <a:ext cx="4428567" cy="450756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F23ECC3-7A9C-0E45-FB07-4575949016B7}"/>
              </a:ext>
            </a:extLst>
          </p:cNvPr>
          <p:cNvSpPr>
            <a:spLocks noGrp="1"/>
          </p:cNvSpPr>
          <p:nvPr>
            <p:ph type="sldNum" sz="quarter" idx="12"/>
          </p:nvPr>
        </p:nvSpPr>
        <p:spPr/>
        <p:txBody>
          <a:bodyPr/>
          <a:lstStyle/>
          <a:p>
            <a:fld id="{9E20A575-D5C3-4C6C-AFF7-D4C69312CDA0}" type="slidenum">
              <a:rPr lang="en-CA" smtClean="0"/>
              <a:t>57</a:t>
            </a:fld>
            <a:endParaRPr lang="en-CA"/>
          </a:p>
        </p:txBody>
      </p:sp>
    </p:spTree>
    <p:extLst>
      <p:ext uri="{BB962C8B-B14F-4D97-AF65-F5344CB8AC3E}">
        <p14:creationId xmlns:p14="http://schemas.microsoft.com/office/powerpoint/2010/main" val="355967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7DD2AA-2739-FA36-E75B-256CF1326F94}"/>
              </a:ext>
            </a:extLst>
          </p:cNvPr>
          <p:cNvSpPr txBox="1"/>
          <p:nvPr/>
        </p:nvSpPr>
        <p:spPr>
          <a:xfrm>
            <a:off x="4518212" y="822026"/>
            <a:ext cx="7485529" cy="5940088"/>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Arial" panose="020B0604020202020204" pitchFamily="34" charset="0"/>
              </a:rPr>
              <a:t>“Commit” is a word generally reserved for acts viewed as sinful or immoral. “Completed” is usually a good thing.</a:t>
            </a:r>
          </a:p>
          <a:p>
            <a:pPr marL="285750" indent="-285750">
              <a:buFont typeface="Arial" panose="020B0604020202020204" pitchFamily="34" charset="0"/>
              <a:buChar char="•"/>
            </a:pPr>
            <a:r>
              <a:rPr lang="en-US" sz="2000" dirty="0">
                <a:latin typeface="Arial" panose="020B0604020202020204" pitchFamily="34" charset="0"/>
              </a:rPr>
              <a:t>Instead of these words suicide awareness advocates encourage the use of words like </a:t>
            </a:r>
            <a:r>
              <a:rPr lang="en-US" sz="2000" b="0" i="0" dirty="0">
                <a:effectLst/>
                <a:latin typeface="Arial" panose="020B0604020202020204" pitchFamily="34" charset="0"/>
              </a:rPr>
              <a:t>contemplate, think of, died by, took her own life.</a:t>
            </a:r>
          </a:p>
          <a:p>
            <a:endParaRPr lang="en-US" sz="2000" b="0" i="0" dirty="0">
              <a:effectLst/>
              <a:latin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rPr>
              <a:t>“Contemplating” suicide is o</a:t>
            </a:r>
            <a:r>
              <a:rPr lang="en-US" sz="2000" b="0" i="0" dirty="0">
                <a:effectLst/>
                <a:latin typeface="Arial" panose="020B0604020202020204" pitchFamily="34" charset="0"/>
              </a:rPr>
              <a:t>ften not due to one cause, but overlapping human experiences of pain, distress, loss, and disconnection including:</a:t>
            </a:r>
          </a:p>
          <a:p>
            <a:pPr marL="285750" indent="-285750">
              <a:buFont typeface="Arial" panose="020B0604020202020204" pitchFamily="34" charset="0"/>
              <a:buChar char="•"/>
            </a:pPr>
            <a:r>
              <a:rPr lang="en-US" sz="2000" b="0" i="0" dirty="0">
                <a:effectLst/>
                <a:latin typeface="Arial" panose="020B0604020202020204" pitchFamily="34" charset="0"/>
              </a:rPr>
              <a:t>Unbearable emotional pain ("psych ache") and hopelessness</a:t>
            </a:r>
          </a:p>
          <a:p>
            <a:pPr marL="285750" indent="-285750">
              <a:buFont typeface="Arial" panose="020B0604020202020204" pitchFamily="34" charset="0"/>
              <a:buChar char="•"/>
            </a:pPr>
            <a:r>
              <a:rPr lang="en-US" sz="2000" b="0" i="0" dirty="0">
                <a:effectLst/>
                <a:latin typeface="Arial" panose="020B0604020202020204" pitchFamily="34" charset="0"/>
              </a:rPr>
              <a:t>Mental health conditions (depression, anxiety, bipolar, PTSD)</a:t>
            </a:r>
          </a:p>
          <a:p>
            <a:pPr marL="285750" indent="-285750">
              <a:buFont typeface="Arial" panose="020B0604020202020204" pitchFamily="34" charset="0"/>
              <a:buChar char="•"/>
            </a:pPr>
            <a:r>
              <a:rPr lang="en-US" sz="2000" b="0" i="0" dirty="0">
                <a:effectLst/>
                <a:latin typeface="Arial" panose="020B0604020202020204" pitchFamily="34" charset="0"/>
              </a:rPr>
              <a:t>Relationship loss, rejection, or conflict</a:t>
            </a:r>
          </a:p>
          <a:p>
            <a:pPr marL="285750" indent="-285750">
              <a:buFont typeface="Arial" panose="020B0604020202020204" pitchFamily="34" charset="0"/>
              <a:buChar char="•"/>
            </a:pPr>
            <a:r>
              <a:rPr lang="en-US" sz="2000" b="0" i="0" dirty="0">
                <a:effectLst/>
                <a:latin typeface="Arial" panose="020B0604020202020204" pitchFamily="34" charset="0"/>
              </a:rPr>
              <a:t>Histories of trauma, abuse, or bullying</a:t>
            </a:r>
          </a:p>
          <a:p>
            <a:pPr marL="285750" indent="-285750">
              <a:buFont typeface="Arial" panose="020B0604020202020204" pitchFamily="34" charset="0"/>
              <a:buChar char="•"/>
            </a:pPr>
            <a:r>
              <a:rPr lang="en-US" sz="2000" b="0" i="0" dirty="0">
                <a:effectLst/>
                <a:latin typeface="Arial" panose="020B0604020202020204" pitchFamily="34" charset="0"/>
              </a:rPr>
              <a:t>Profound loneliness and social isolation</a:t>
            </a:r>
          </a:p>
          <a:p>
            <a:pPr marL="285750" indent="-285750">
              <a:buFont typeface="Arial" panose="020B0604020202020204" pitchFamily="34" charset="0"/>
              <a:buChar char="•"/>
            </a:pPr>
            <a:r>
              <a:rPr lang="en-US" sz="2000" b="0" i="0" dirty="0">
                <a:effectLst/>
                <a:latin typeface="Arial" panose="020B0604020202020204" pitchFamily="34" charset="0"/>
              </a:rPr>
              <a:t>Financial, work, or academic stress</a:t>
            </a:r>
          </a:p>
          <a:p>
            <a:pPr marL="285750" indent="-285750">
              <a:buFont typeface="Arial" panose="020B0604020202020204" pitchFamily="34" charset="0"/>
              <a:buChar char="•"/>
            </a:pPr>
            <a:r>
              <a:rPr lang="en-US" sz="2000" b="0" i="0" dirty="0">
                <a:effectLst/>
                <a:latin typeface="Arial" panose="020B0604020202020204" pitchFamily="34" charset="0"/>
              </a:rPr>
              <a:t>Chronic illness or ongoing physical pain</a:t>
            </a:r>
          </a:p>
          <a:p>
            <a:pPr marL="285750" indent="-285750">
              <a:buFont typeface="Arial" panose="020B0604020202020204" pitchFamily="34" charset="0"/>
              <a:buChar char="•"/>
            </a:pPr>
            <a:r>
              <a:rPr lang="en-US" sz="2000" b="0" i="0" dirty="0">
                <a:effectLst/>
                <a:latin typeface="Arial" panose="020B0604020202020204" pitchFamily="34" charset="0"/>
              </a:rPr>
              <a:t>Substance use lowering control and intensifying distress</a:t>
            </a:r>
          </a:p>
          <a:p>
            <a:pPr marL="285750" indent="-285750">
              <a:buFont typeface="Arial" panose="020B0604020202020204" pitchFamily="34" charset="0"/>
              <a:buChar char="•"/>
            </a:pPr>
            <a:r>
              <a:rPr lang="en-US" sz="2000" b="0" i="0" dirty="0">
                <a:effectLst/>
                <a:latin typeface="Arial" panose="020B0604020202020204" pitchFamily="34" charset="0"/>
              </a:rPr>
              <a:t>Feeling like a burden to others</a:t>
            </a:r>
          </a:p>
          <a:p>
            <a:pPr marL="285750" indent="-285750">
              <a:buFont typeface="Arial" panose="020B0604020202020204" pitchFamily="34" charset="0"/>
              <a:buChar char="•"/>
            </a:pPr>
            <a:r>
              <a:rPr lang="en-US" sz="2000" b="0" i="0" dirty="0">
                <a:effectLst/>
                <a:latin typeface="Arial" panose="020B0604020202020204" pitchFamily="34" charset="0"/>
              </a:rPr>
              <a:t>Impulsivity during an acute crisis or sudden stressor</a:t>
            </a:r>
            <a:endParaRPr lang="en-CA" sz="2000" dirty="0"/>
          </a:p>
        </p:txBody>
      </p:sp>
      <p:sp>
        <p:nvSpPr>
          <p:cNvPr id="5" name="TextBox 4">
            <a:extLst>
              <a:ext uri="{FF2B5EF4-FFF2-40B4-BE49-F238E27FC236}">
                <a16:creationId xmlns:a16="http://schemas.microsoft.com/office/drawing/2014/main" id="{AB026AD2-09C7-CD0A-7FB2-C616FC58F61A}"/>
              </a:ext>
            </a:extLst>
          </p:cNvPr>
          <p:cNvSpPr txBox="1"/>
          <p:nvPr/>
        </p:nvSpPr>
        <p:spPr>
          <a:xfrm>
            <a:off x="1443319" y="117861"/>
            <a:ext cx="9690846" cy="584775"/>
          </a:xfrm>
          <a:prstGeom prst="rect">
            <a:avLst/>
          </a:prstGeom>
          <a:noFill/>
        </p:spPr>
        <p:txBody>
          <a:bodyPr wrap="square">
            <a:spAutoFit/>
          </a:bodyPr>
          <a:lstStyle/>
          <a:p>
            <a:r>
              <a:rPr lang="en-US" sz="3200" b="0" i="0" dirty="0">
                <a:solidFill>
                  <a:srgbClr val="222222"/>
                </a:solidFill>
                <a:effectLst/>
                <a:latin typeface="Arial" panose="020B0604020202020204" pitchFamily="34" charset="0"/>
              </a:rPr>
              <a:t>WHY PEOPLE MIGHT </a:t>
            </a:r>
            <a:r>
              <a:rPr lang="en-US" sz="3200" b="0" i="0" u="sng" dirty="0">
                <a:solidFill>
                  <a:srgbClr val="222222"/>
                </a:solidFill>
                <a:effectLst/>
                <a:latin typeface="Arial" panose="020B0604020202020204" pitchFamily="34" charset="0"/>
              </a:rPr>
              <a:t>CON</a:t>
            </a:r>
            <a:r>
              <a:rPr lang="en-US" sz="3200" u="sng" dirty="0">
                <a:solidFill>
                  <a:srgbClr val="222222"/>
                </a:solidFill>
                <a:latin typeface="Arial" panose="020B0604020202020204" pitchFamily="34" charset="0"/>
              </a:rPr>
              <a:t>SIDER</a:t>
            </a:r>
            <a:r>
              <a:rPr lang="en-US" sz="3200" b="0" i="0" dirty="0">
                <a:solidFill>
                  <a:srgbClr val="222222"/>
                </a:solidFill>
                <a:effectLst/>
                <a:latin typeface="Arial" panose="020B0604020202020204" pitchFamily="34" charset="0"/>
              </a:rPr>
              <a:t> SUICIDE</a:t>
            </a:r>
            <a:endParaRPr lang="en-CA" sz="3200" dirty="0"/>
          </a:p>
        </p:txBody>
      </p:sp>
      <p:pic>
        <p:nvPicPr>
          <p:cNvPr id="4" name="Picture 3">
            <a:extLst>
              <a:ext uri="{FF2B5EF4-FFF2-40B4-BE49-F238E27FC236}">
                <a16:creationId xmlns:a16="http://schemas.microsoft.com/office/drawing/2014/main" id="{31D03B22-B22F-10D5-551B-735C3D0B40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492" y="995082"/>
            <a:ext cx="3834873" cy="5593976"/>
          </a:xfrm>
          <a:prstGeom prst="rect">
            <a:avLst/>
          </a:prstGeom>
        </p:spPr>
      </p:pic>
      <p:sp>
        <p:nvSpPr>
          <p:cNvPr id="2" name="Slide Number Placeholder 1">
            <a:extLst>
              <a:ext uri="{FF2B5EF4-FFF2-40B4-BE49-F238E27FC236}">
                <a16:creationId xmlns:a16="http://schemas.microsoft.com/office/drawing/2014/main" id="{85740AC4-1BD4-4313-089F-FCEBA641B62D}"/>
              </a:ext>
            </a:extLst>
          </p:cNvPr>
          <p:cNvSpPr>
            <a:spLocks noGrp="1"/>
          </p:cNvSpPr>
          <p:nvPr>
            <p:ph type="sldNum" sz="quarter" idx="12"/>
          </p:nvPr>
        </p:nvSpPr>
        <p:spPr/>
        <p:txBody>
          <a:bodyPr/>
          <a:lstStyle/>
          <a:p>
            <a:fld id="{9E20A575-D5C3-4C6C-AFF7-D4C69312CDA0}" type="slidenum">
              <a:rPr lang="en-CA" smtClean="0"/>
              <a:t>58</a:t>
            </a:fld>
            <a:endParaRPr lang="en-CA"/>
          </a:p>
        </p:txBody>
      </p:sp>
    </p:spTree>
    <p:extLst>
      <p:ext uri="{BB962C8B-B14F-4D97-AF65-F5344CB8AC3E}">
        <p14:creationId xmlns:p14="http://schemas.microsoft.com/office/powerpoint/2010/main" val="8797393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st Question Mark Icon Stock Photos, Pictures &amp;amp; Royalty-Free Images -  iStock | Question mark icon, Question mark, Cute questions">
            <a:extLst>
              <a:ext uri="{FF2B5EF4-FFF2-40B4-BE49-F238E27FC236}">
                <a16:creationId xmlns:a16="http://schemas.microsoft.com/office/drawing/2014/main" id="{A4666E4F-CF7E-4386-BE70-0D3475DAB4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52914" y="888497"/>
            <a:ext cx="5251118" cy="52511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6295397-52B1-CFC7-C1AB-3BF45BE6FDC1}"/>
              </a:ext>
            </a:extLst>
          </p:cNvPr>
          <p:cNvSpPr txBox="1"/>
          <p:nvPr/>
        </p:nvSpPr>
        <p:spPr>
          <a:xfrm>
            <a:off x="6281044" y="4553566"/>
            <a:ext cx="5381523" cy="1323439"/>
          </a:xfrm>
          <a:prstGeom prst="rect">
            <a:avLst/>
          </a:prstGeom>
          <a:noFill/>
        </p:spPr>
        <p:txBody>
          <a:bodyPr wrap="square">
            <a:spAutoFit/>
          </a:bodyPr>
          <a:lstStyle/>
          <a:p>
            <a:pPr lvl="0"/>
            <a:r>
              <a:rPr lang="en-CA" sz="4000" dirty="0"/>
              <a:t>How common are suicide and self-harm ?</a:t>
            </a:r>
          </a:p>
        </p:txBody>
      </p:sp>
      <p:sp>
        <p:nvSpPr>
          <p:cNvPr id="2" name="Slide Number Placeholder 1">
            <a:extLst>
              <a:ext uri="{FF2B5EF4-FFF2-40B4-BE49-F238E27FC236}">
                <a16:creationId xmlns:a16="http://schemas.microsoft.com/office/drawing/2014/main" id="{59365680-6D55-4858-8476-1C23759749E8}"/>
              </a:ext>
            </a:extLst>
          </p:cNvPr>
          <p:cNvSpPr>
            <a:spLocks noGrp="1"/>
          </p:cNvSpPr>
          <p:nvPr>
            <p:ph type="sldNum" sz="quarter" idx="12"/>
          </p:nvPr>
        </p:nvSpPr>
        <p:spPr/>
        <p:txBody>
          <a:bodyPr/>
          <a:lstStyle/>
          <a:p>
            <a:fld id="{9E20A575-D5C3-4C6C-AFF7-D4C69312CDA0}" type="slidenum">
              <a:rPr lang="en-CA" smtClean="0"/>
              <a:t>59</a:t>
            </a:fld>
            <a:endParaRPr lang="en-CA"/>
          </a:p>
        </p:txBody>
      </p:sp>
    </p:spTree>
    <p:extLst>
      <p:ext uri="{BB962C8B-B14F-4D97-AF65-F5344CB8AC3E}">
        <p14:creationId xmlns:p14="http://schemas.microsoft.com/office/powerpoint/2010/main" val="3707794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943F-B93A-41AD-96D4-B4D66338A1AC}"/>
              </a:ext>
            </a:extLst>
          </p:cNvPr>
          <p:cNvSpPr>
            <a:spLocks noGrp="1"/>
          </p:cNvSpPr>
          <p:nvPr>
            <p:ph type="title" idx="4294967295"/>
          </p:nvPr>
        </p:nvSpPr>
        <p:spPr>
          <a:xfrm>
            <a:off x="383470" y="0"/>
            <a:ext cx="5219700" cy="1457325"/>
          </a:xfrm>
        </p:spPr>
        <p:txBody>
          <a:bodyPr>
            <a:normAutofit/>
          </a:bodyPr>
          <a:lstStyle/>
          <a:p>
            <a:pPr algn="ctr"/>
            <a:r>
              <a:rPr lang="en-US" dirty="0">
                <a:solidFill>
                  <a:schemeClr val="bg1"/>
                </a:solidFill>
              </a:rPr>
              <a:t>Homework for the coming week</a:t>
            </a:r>
            <a:endParaRPr lang="en-CA" dirty="0">
              <a:solidFill>
                <a:schemeClr val="bg1"/>
              </a:solidFill>
            </a:endParaRPr>
          </a:p>
        </p:txBody>
      </p:sp>
      <p:sp>
        <p:nvSpPr>
          <p:cNvPr id="3" name="Content Placeholder 2">
            <a:extLst>
              <a:ext uri="{FF2B5EF4-FFF2-40B4-BE49-F238E27FC236}">
                <a16:creationId xmlns:a16="http://schemas.microsoft.com/office/drawing/2014/main" id="{A81A2B42-2D9D-4D48-8CB4-72EAF9177BAB}"/>
              </a:ext>
            </a:extLst>
          </p:cNvPr>
          <p:cNvSpPr>
            <a:spLocks noGrp="1"/>
          </p:cNvSpPr>
          <p:nvPr>
            <p:ph idx="4294967295"/>
          </p:nvPr>
        </p:nvSpPr>
        <p:spPr>
          <a:xfrm>
            <a:off x="5907384" y="0"/>
            <a:ext cx="5949517" cy="6857999"/>
          </a:xfrm>
        </p:spPr>
        <p:txBody>
          <a:bodyPr>
            <a:noAutofit/>
          </a:bodyPr>
          <a:lstStyle/>
          <a:p>
            <a:pPr marL="0" indent="0">
              <a:lnSpc>
                <a:spcPct val="90000"/>
              </a:lnSpc>
              <a:buNone/>
            </a:pPr>
            <a:endParaRPr lang="en-US" sz="1800" dirty="0"/>
          </a:p>
          <a:p>
            <a:pPr>
              <a:lnSpc>
                <a:spcPct val="90000"/>
              </a:lnSpc>
            </a:pPr>
            <a:r>
              <a:rPr lang="en-US" sz="2000" dirty="0"/>
              <a:t>Submit questions or comments to </a:t>
            </a:r>
            <a:r>
              <a:rPr lang="en-US" sz="2000" dirty="0">
                <a:solidFill>
                  <a:schemeClr val="bg1"/>
                </a:solidFill>
                <a:hlinkClick r:id="rId2">
                  <a:extLst>
                    <a:ext uri="{A12FA001-AC4F-418D-AE19-62706E023703}">
                      <ahyp:hlinkClr xmlns:ahyp="http://schemas.microsoft.com/office/drawing/2018/hyperlinkcolor" val="tx"/>
                    </a:ext>
                  </a:extLst>
                </a:hlinkClick>
              </a:rPr>
              <a:t>itssimple2023@gmail.com</a:t>
            </a:r>
            <a:endParaRPr lang="en-US" sz="2000" dirty="0">
              <a:solidFill>
                <a:schemeClr val="bg1"/>
              </a:solidFill>
            </a:endParaRPr>
          </a:p>
          <a:p>
            <a:pPr>
              <a:lnSpc>
                <a:spcPct val="90000"/>
              </a:lnSpc>
            </a:pPr>
            <a:r>
              <a:rPr lang="en-US" sz="2000" dirty="0"/>
              <a:t>Read Simple manual session 6.</a:t>
            </a:r>
          </a:p>
          <a:p>
            <a:pPr>
              <a:lnSpc>
                <a:spcPct val="90000"/>
              </a:lnSpc>
            </a:pPr>
            <a:r>
              <a:rPr lang="en-US" sz="2000" dirty="0"/>
              <a:t> Create both a “distraction plan.” and “relaxation plan.”  (pages 26 and 31 of workbook) . Both the distraction and relaxation plans can be a very useful part of your crisis plan. </a:t>
            </a:r>
          </a:p>
          <a:p>
            <a:pPr>
              <a:lnSpc>
                <a:spcPct val="90000"/>
              </a:lnSpc>
            </a:pPr>
            <a:r>
              <a:rPr lang="en-US" sz="2000" dirty="0"/>
              <a:t>Keep in mind that the skills we</a:t>
            </a:r>
            <a:r>
              <a:rPr lang="en-CA" sz="2000" dirty="0"/>
              <a:t>’ve covered so far are only a few</a:t>
            </a:r>
            <a:r>
              <a:rPr lang="en-US" sz="2000" dirty="0"/>
              <a:t> of the many skills we’ll discuss so start thinking about your “preferred skills” or those you plan to use from among all that are presented</a:t>
            </a:r>
          </a:p>
          <a:p>
            <a:r>
              <a:rPr lang="en-US" sz="2000" dirty="0"/>
              <a:t>Continue tracking and practicing the skills you are learning. Use the </a:t>
            </a:r>
            <a:r>
              <a:rPr lang="en-US" sz="2000" dirty="0">
                <a:solidFill>
                  <a:schemeClr val="bg1"/>
                </a:solidFill>
              </a:rPr>
              <a:t>DBT diary card</a:t>
            </a:r>
            <a:r>
              <a:rPr lang="en-US" sz="2000" dirty="0"/>
              <a:t>. Better yet use the</a:t>
            </a:r>
            <a:r>
              <a:rPr lang="en-US" sz="2000" dirty="0">
                <a:solidFill>
                  <a:schemeClr val="bg1"/>
                </a:solidFill>
              </a:rPr>
              <a:t> skills list</a:t>
            </a:r>
            <a:r>
              <a:rPr lang="en-US" sz="2000" dirty="0"/>
              <a:t> which we provide at each session.</a:t>
            </a:r>
          </a:p>
          <a:p>
            <a:pPr>
              <a:lnSpc>
                <a:spcPct val="90000"/>
              </a:lnSpc>
            </a:pPr>
            <a:r>
              <a:rPr lang="en-US" sz="2000" dirty="0"/>
              <a:t>Continue working on your crisis plans. Practice it in your imagination.  Use your distraction and relaxation plan in your crisis plan. Use the edit, splice and paste technique.</a:t>
            </a:r>
            <a:endParaRPr lang="en-CA" sz="2000" dirty="0"/>
          </a:p>
        </p:txBody>
      </p:sp>
      <p:pic>
        <p:nvPicPr>
          <p:cNvPr id="7" name="Picture 6" descr="Person sitting on mountain edge looking at landscape">
            <a:extLst>
              <a:ext uri="{FF2B5EF4-FFF2-40B4-BE49-F238E27FC236}">
                <a16:creationId xmlns:a16="http://schemas.microsoft.com/office/drawing/2014/main" id="{45567DDD-7192-92A5-F5A1-728A94BC0B31}"/>
              </a:ext>
            </a:extLst>
          </p:cNvPr>
          <p:cNvPicPr>
            <a:picLocks noChangeAspect="1"/>
          </p:cNvPicPr>
          <p:nvPr/>
        </p:nvPicPr>
        <p:blipFill rotWithShape="1">
          <a:blip r:embed="rId3"/>
          <a:srcRect l="7208" r="23543" b="2"/>
          <a:stretch/>
        </p:blipFill>
        <p:spPr>
          <a:xfrm>
            <a:off x="269785" y="1298230"/>
            <a:ext cx="5447070" cy="5250425"/>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4" name="Slide Number Placeholder 3">
            <a:extLst>
              <a:ext uri="{FF2B5EF4-FFF2-40B4-BE49-F238E27FC236}">
                <a16:creationId xmlns:a16="http://schemas.microsoft.com/office/drawing/2014/main" id="{2E469658-6BB0-A7A9-8477-328FE066EC60}"/>
              </a:ext>
            </a:extLst>
          </p:cNvPr>
          <p:cNvSpPr>
            <a:spLocks noGrp="1"/>
          </p:cNvSpPr>
          <p:nvPr>
            <p:ph type="sldNum" sz="quarter" idx="12"/>
          </p:nvPr>
        </p:nvSpPr>
        <p:spPr/>
        <p:txBody>
          <a:bodyPr/>
          <a:lstStyle/>
          <a:p>
            <a:fld id="{9E20A575-D5C3-4C6C-AFF7-D4C69312CDA0}" type="slidenum">
              <a:rPr lang="en-CA" smtClean="0"/>
              <a:t>6</a:t>
            </a:fld>
            <a:endParaRPr lang="en-CA"/>
          </a:p>
        </p:txBody>
      </p:sp>
    </p:spTree>
    <p:extLst>
      <p:ext uri="{BB962C8B-B14F-4D97-AF65-F5344CB8AC3E}">
        <p14:creationId xmlns:p14="http://schemas.microsoft.com/office/powerpoint/2010/main" val="389848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64DEC5-EB89-4A2D-9EE0-B27DE4A86582}"/>
              </a:ext>
            </a:extLst>
          </p:cNvPr>
          <p:cNvPicPr>
            <a:picLocks noChangeAspect="1"/>
          </p:cNvPicPr>
          <p:nvPr/>
        </p:nvPicPr>
        <p:blipFill>
          <a:blip r:embed="rId2"/>
          <a:stretch>
            <a:fillRect/>
          </a:stretch>
        </p:blipFill>
        <p:spPr>
          <a:xfrm>
            <a:off x="192217" y="646331"/>
            <a:ext cx="4128771" cy="5823746"/>
          </a:xfrm>
          <a:prstGeom prst="rect">
            <a:avLst/>
          </a:prstGeom>
        </p:spPr>
      </p:pic>
      <p:sp>
        <p:nvSpPr>
          <p:cNvPr id="6" name="TextBox 5">
            <a:extLst>
              <a:ext uri="{FF2B5EF4-FFF2-40B4-BE49-F238E27FC236}">
                <a16:creationId xmlns:a16="http://schemas.microsoft.com/office/drawing/2014/main" id="{CC51130C-05C4-FCBA-F11F-F517FFF713F7}"/>
              </a:ext>
            </a:extLst>
          </p:cNvPr>
          <p:cNvSpPr txBox="1"/>
          <p:nvPr/>
        </p:nvSpPr>
        <p:spPr>
          <a:xfrm>
            <a:off x="4671310" y="0"/>
            <a:ext cx="7328473" cy="6863417"/>
          </a:xfrm>
          <a:prstGeom prst="rect">
            <a:avLst/>
          </a:prstGeom>
          <a:noFill/>
        </p:spPr>
        <p:txBody>
          <a:bodyPr wrap="square">
            <a:spAutoFit/>
          </a:bodyPr>
          <a:lstStyle/>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In Canada there are approximately 120,000 </a:t>
            </a:r>
            <a:r>
              <a:rPr lang="en-CA" sz="2000" dirty="0">
                <a:solidFill>
                  <a:schemeClr val="bg1"/>
                </a:solidFill>
                <a:latin typeface="Arial" panose="020B0604020202020204" pitchFamily="34" charset="0"/>
                <a:cs typeface="Arial" panose="020B0604020202020204" pitchFamily="34" charset="0"/>
              </a:rPr>
              <a:t>suicide attempts </a:t>
            </a:r>
            <a:r>
              <a:rPr lang="en-CA" sz="2000" dirty="0">
                <a:latin typeface="Arial" panose="020B0604020202020204" pitchFamily="34" charset="0"/>
                <a:cs typeface="Arial" panose="020B0604020202020204" pitchFamily="34" charset="0"/>
              </a:rPr>
              <a:t>every year, or 10-11 people per 100,000. (That’s over 300 suicide attempts in Canada every day of the year.)</a:t>
            </a:r>
          </a:p>
          <a:p>
            <a:pPr marL="285750" lvl="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In Canada approximately 4000 people </a:t>
            </a:r>
            <a:r>
              <a:rPr lang="en-CA" sz="2000" dirty="0">
                <a:solidFill>
                  <a:schemeClr val="bg1"/>
                </a:solidFill>
                <a:latin typeface="Arial" panose="020B0604020202020204" pitchFamily="34" charset="0"/>
                <a:cs typeface="Arial" panose="020B0604020202020204" pitchFamily="34" charset="0"/>
              </a:rPr>
              <a:t>die from suicide </a:t>
            </a:r>
            <a:r>
              <a:rPr lang="en-CA" sz="2000" dirty="0">
                <a:latin typeface="Arial" panose="020B0604020202020204" pitchFamily="34" charset="0"/>
                <a:cs typeface="Arial" panose="020B0604020202020204" pitchFamily="34" charset="0"/>
              </a:rPr>
              <a:t>per year. That’s an average of more than 10 every day.</a:t>
            </a:r>
          </a:p>
          <a:p>
            <a:pPr marL="285750" lvl="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Every persons suicide profoundly affects an average of 10 people.</a:t>
            </a:r>
          </a:p>
          <a:p>
            <a:pPr marL="285750" lvl="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More than 90% of people who attempt, or die by suicide have diagnosable mental health issues.</a:t>
            </a:r>
          </a:p>
          <a:p>
            <a:pPr marL="285750" lvl="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More than 50% of people who die by suicide have never received any kind of mental health care</a:t>
            </a:r>
          </a:p>
          <a:p>
            <a:pPr marL="285750" lvl="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Males account for 75% of deaths by suicide</a:t>
            </a:r>
          </a:p>
          <a:p>
            <a:pPr marL="285750" lvl="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Females account for most suicide attempts and self-harm.</a:t>
            </a:r>
          </a:p>
          <a:p>
            <a:pPr marL="285750" lvl="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Overall, suicide is the 9</a:t>
            </a:r>
            <a:r>
              <a:rPr lang="en-CA" sz="2000" baseline="30000" dirty="0">
                <a:latin typeface="Arial" panose="020B0604020202020204" pitchFamily="34" charset="0"/>
                <a:cs typeface="Arial" panose="020B0604020202020204" pitchFamily="34" charset="0"/>
              </a:rPr>
              <a:t>th</a:t>
            </a:r>
            <a:r>
              <a:rPr lang="en-CA" sz="2000" dirty="0">
                <a:latin typeface="Arial" panose="020B0604020202020204" pitchFamily="34" charset="0"/>
                <a:cs typeface="Arial" panose="020B0604020202020204" pitchFamily="34" charset="0"/>
              </a:rPr>
              <a:t>  leading cause of death in Canada. </a:t>
            </a:r>
          </a:p>
          <a:p>
            <a:pPr marL="285750" lvl="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However:</a:t>
            </a:r>
          </a:p>
          <a:p>
            <a:pPr marL="285750" lvl="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For people aged </a:t>
            </a:r>
            <a:r>
              <a:rPr lang="en-CA" sz="2000" dirty="0">
                <a:solidFill>
                  <a:schemeClr val="bg1"/>
                </a:solidFill>
                <a:latin typeface="Arial" panose="020B0604020202020204" pitchFamily="34" charset="0"/>
                <a:cs typeface="Arial" panose="020B0604020202020204" pitchFamily="34" charset="0"/>
              </a:rPr>
              <a:t>15 to 34 </a:t>
            </a:r>
            <a:r>
              <a:rPr lang="en-CA" sz="2000" dirty="0">
                <a:latin typeface="Arial" panose="020B0604020202020204" pitchFamily="34" charset="0"/>
                <a:cs typeface="Arial" panose="020B0604020202020204" pitchFamily="34" charset="0"/>
              </a:rPr>
              <a:t>it is the </a:t>
            </a:r>
            <a:r>
              <a:rPr lang="en-CA" sz="2000" dirty="0">
                <a:solidFill>
                  <a:schemeClr val="bg1"/>
                </a:solidFill>
                <a:latin typeface="Arial" panose="020B0604020202020204" pitchFamily="34" charset="0"/>
                <a:cs typeface="Arial" panose="020B0604020202020204" pitchFamily="34" charset="0"/>
              </a:rPr>
              <a:t>2nd leading cause of death</a:t>
            </a:r>
            <a:r>
              <a:rPr lang="en-CA" sz="2000" dirty="0">
                <a:latin typeface="Arial" panose="020B0604020202020204" pitchFamily="34" charset="0"/>
                <a:cs typeface="Arial" panose="020B0604020202020204" pitchFamily="34" charset="0"/>
              </a:rPr>
              <a:t>.</a:t>
            </a:r>
          </a:p>
          <a:p>
            <a:pPr marL="285750" lvl="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Suicide rates among adolescents has gone up 40% in the last 10 years</a:t>
            </a:r>
          </a:p>
          <a:p>
            <a:pPr marL="285750" lvl="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Indigenous communities experience significantly higher rates of  attempts and deaths by suicide. Suicide rates are higher in Northern and isolated communities</a:t>
            </a:r>
          </a:p>
        </p:txBody>
      </p:sp>
      <p:sp>
        <p:nvSpPr>
          <p:cNvPr id="8" name="TextBox 7">
            <a:extLst>
              <a:ext uri="{FF2B5EF4-FFF2-40B4-BE49-F238E27FC236}">
                <a16:creationId xmlns:a16="http://schemas.microsoft.com/office/drawing/2014/main" id="{1DEF7654-FC5B-65FA-B345-E668DB97AB56}"/>
              </a:ext>
            </a:extLst>
          </p:cNvPr>
          <p:cNvSpPr txBox="1"/>
          <p:nvPr/>
        </p:nvSpPr>
        <p:spPr>
          <a:xfrm>
            <a:off x="103269" y="872"/>
            <a:ext cx="5046689" cy="584775"/>
          </a:xfrm>
          <a:prstGeom prst="rect">
            <a:avLst/>
          </a:prstGeom>
          <a:noFill/>
        </p:spPr>
        <p:txBody>
          <a:bodyPr wrap="square">
            <a:spAutoFit/>
          </a:bodyPr>
          <a:lstStyle/>
          <a:p>
            <a:pPr lvl="0"/>
            <a:r>
              <a:rPr lang="en-CA" sz="3200" dirty="0">
                <a:solidFill>
                  <a:schemeClr val="bg1"/>
                </a:solidFill>
              </a:rPr>
              <a:t>CANADIAN STATISTICS</a:t>
            </a:r>
          </a:p>
        </p:txBody>
      </p:sp>
      <p:sp>
        <p:nvSpPr>
          <p:cNvPr id="2" name="Slide Number Placeholder 1">
            <a:extLst>
              <a:ext uri="{FF2B5EF4-FFF2-40B4-BE49-F238E27FC236}">
                <a16:creationId xmlns:a16="http://schemas.microsoft.com/office/drawing/2014/main" id="{D5A04791-B512-96E4-3B78-8901D6DEC249}"/>
              </a:ext>
            </a:extLst>
          </p:cNvPr>
          <p:cNvSpPr>
            <a:spLocks noGrp="1"/>
          </p:cNvSpPr>
          <p:nvPr>
            <p:ph type="sldNum" sz="quarter" idx="12"/>
          </p:nvPr>
        </p:nvSpPr>
        <p:spPr/>
        <p:txBody>
          <a:bodyPr/>
          <a:lstStyle/>
          <a:p>
            <a:fld id="{9E20A575-D5C3-4C6C-AFF7-D4C69312CDA0}" type="slidenum">
              <a:rPr lang="en-CA" smtClean="0"/>
              <a:t>60</a:t>
            </a:fld>
            <a:endParaRPr lang="en-CA"/>
          </a:p>
        </p:txBody>
      </p:sp>
    </p:spTree>
    <p:extLst>
      <p:ext uri="{BB962C8B-B14F-4D97-AF65-F5344CB8AC3E}">
        <p14:creationId xmlns:p14="http://schemas.microsoft.com/office/powerpoint/2010/main" val="3117249248"/>
      </p:ext>
    </p:extLst>
  </p:cSld>
  <p:clrMapOvr>
    <a:masterClrMapping/>
  </p:clrMapOvr>
  <mc:AlternateContent xmlns:mc="http://schemas.openxmlformats.org/markup-compatibility/2006" xmlns:p14="http://schemas.microsoft.com/office/powerpoint/2010/main">
    <mc:Choice Requires="p14">
      <p:transition spd="slow" p14:dur="2000" advTm="32494"/>
    </mc:Choice>
    <mc:Fallback xmlns="">
      <p:transition spd="slow" advTm="32494"/>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FF2F85-8D68-E9EC-B5EE-011B71799B7A}"/>
              </a:ext>
            </a:extLst>
          </p:cNvPr>
          <p:cNvSpPr txBox="1"/>
          <p:nvPr/>
        </p:nvSpPr>
        <p:spPr>
          <a:xfrm>
            <a:off x="4231341" y="584775"/>
            <a:ext cx="7960659" cy="6247864"/>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Arial" panose="020B0604020202020204" pitchFamily="34" charset="0"/>
              </a:rPr>
              <a:t>Among adolescents, the lifetime prevalence of non-suicidal self-injury (NSSI) is estimated to be around 16 % (with girls typically higher than boys) in many studies. </a:t>
            </a:r>
          </a:p>
          <a:p>
            <a:pPr marL="285750" indent="-285750">
              <a:buFont typeface="Arial" panose="020B0604020202020204" pitchFamily="34" charset="0"/>
              <a:buChar char="•"/>
            </a:pPr>
            <a:r>
              <a:rPr lang="en-US" sz="2000" b="0" i="0" dirty="0">
                <a:effectLst/>
                <a:latin typeface="Arial" panose="020B0604020202020204" pitchFamily="34" charset="0"/>
              </a:rPr>
              <a:t>A  recent meta-analysis found an aggregate lifetime prevalence of NSSI in youth at 22 % and a past-12-month prevalence of 19.5 % .</a:t>
            </a:r>
          </a:p>
          <a:p>
            <a:pPr marL="285750" indent="-285750">
              <a:buFont typeface="Arial" panose="020B0604020202020204" pitchFamily="34" charset="0"/>
              <a:buChar char="•"/>
            </a:pPr>
            <a:r>
              <a:rPr lang="en-US" sz="2000" b="0" i="0" dirty="0">
                <a:effectLst/>
                <a:latin typeface="Arial" panose="020B0604020202020204" pitchFamily="34" charset="0"/>
              </a:rPr>
              <a:t>In Canada, self-harm leads to about 20,000 hospitalizations annually.</a:t>
            </a:r>
          </a:p>
          <a:p>
            <a:pPr marL="285750" indent="-285750">
              <a:buFont typeface="Arial" panose="020B0604020202020204" pitchFamily="34" charset="0"/>
              <a:buChar char="•"/>
            </a:pPr>
            <a:r>
              <a:rPr lang="en-US" sz="2000" b="0" i="0" dirty="0">
                <a:effectLst/>
                <a:latin typeface="Arial" panose="020B0604020202020204" pitchFamily="34" charset="0"/>
              </a:rPr>
              <a:t>Globally, there are an estimated 14 million incidents of self-harm per year.</a:t>
            </a:r>
          </a:p>
          <a:p>
            <a:pPr marL="285750" indent="-285750">
              <a:buFont typeface="Arial" panose="020B0604020202020204" pitchFamily="34" charset="0"/>
              <a:buChar char="•"/>
            </a:pPr>
            <a:r>
              <a:rPr lang="en-US" sz="2000" b="0" i="0" dirty="0">
                <a:effectLst/>
                <a:latin typeface="Arial" panose="020B0604020202020204" pitchFamily="34" charset="0"/>
              </a:rPr>
              <a:t>These figures include non-suicidal self-harm (i.e. behaviors without intent to die) as well as deliberate self-harm / suicidal attempts in some studies, so definitions and numbers vary.</a:t>
            </a:r>
          </a:p>
          <a:p>
            <a:pPr marL="285750" indent="-285750">
              <a:buFont typeface="Arial" panose="020B0604020202020204" pitchFamily="34" charset="0"/>
              <a:buChar char="•"/>
            </a:pPr>
            <a:r>
              <a:rPr lang="en-US" sz="2000" b="0" i="0" dirty="0">
                <a:effectLst/>
                <a:latin typeface="Arial" panose="020B0604020202020204" pitchFamily="34" charset="0"/>
              </a:rPr>
              <a:t>Rates tend to be higher during adolescence and young adulthood than in other life stages.</a:t>
            </a:r>
          </a:p>
          <a:p>
            <a:pPr marL="285750" indent="-285750">
              <a:buFont typeface="Arial" panose="020B0604020202020204" pitchFamily="34" charset="0"/>
              <a:buChar char="•"/>
            </a:pPr>
            <a:r>
              <a:rPr lang="en-US" sz="2000" b="0" i="0" dirty="0">
                <a:effectLst/>
                <a:latin typeface="Arial" panose="020B0604020202020204" pitchFamily="34" charset="0"/>
              </a:rPr>
              <a:t>Females generally report higher rates of non-suicidal self-injury than males in community samples.</a:t>
            </a:r>
          </a:p>
          <a:p>
            <a:pPr marL="285750" indent="-285750">
              <a:buFont typeface="Arial" panose="020B0604020202020204" pitchFamily="34" charset="0"/>
              <a:buChar char="•"/>
            </a:pPr>
            <a:r>
              <a:rPr lang="en-US" sz="2000" b="0" i="0" dirty="0">
                <a:effectLst/>
                <a:latin typeface="Arial" panose="020B0604020202020204" pitchFamily="34" charset="0"/>
              </a:rPr>
              <a:t>Many incidents of self-harm are not captured in available data (because people may not seek medical help or may treat wounds themselves), so these numbers likely underestimate the true prevalence.</a:t>
            </a:r>
            <a:endParaRPr lang="en-CA" sz="2000" dirty="0"/>
          </a:p>
        </p:txBody>
      </p:sp>
      <p:sp>
        <p:nvSpPr>
          <p:cNvPr id="5" name="TextBox 4">
            <a:extLst>
              <a:ext uri="{FF2B5EF4-FFF2-40B4-BE49-F238E27FC236}">
                <a16:creationId xmlns:a16="http://schemas.microsoft.com/office/drawing/2014/main" id="{9A8993E0-4F2B-BE70-645D-DA454E192343}"/>
              </a:ext>
            </a:extLst>
          </p:cNvPr>
          <p:cNvSpPr txBox="1"/>
          <p:nvPr/>
        </p:nvSpPr>
        <p:spPr>
          <a:xfrm>
            <a:off x="5244353" y="0"/>
            <a:ext cx="6096000" cy="584775"/>
          </a:xfrm>
          <a:prstGeom prst="rect">
            <a:avLst/>
          </a:prstGeom>
          <a:noFill/>
        </p:spPr>
        <p:txBody>
          <a:bodyPr wrap="square">
            <a:spAutoFit/>
          </a:bodyPr>
          <a:lstStyle/>
          <a:p>
            <a:r>
              <a:rPr lang="en-US" sz="3200" b="0" i="0" dirty="0">
                <a:solidFill>
                  <a:srgbClr val="222222"/>
                </a:solidFill>
                <a:effectLst/>
                <a:latin typeface="Arial" panose="020B0604020202020204" pitchFamily="34" charset="0"/>
              </a:rPr>
              <a:t>NON-SUICIDAL SELF-INJURY </a:t>
            </a:r>
            <a:endParaRPr lang="en-CA" sz="3200" dirty="0"/>
          </a:p>
        </p:txBody>
      </p:sp>
      <p:pic>
        <p:nvPicPr>
          <p:cNvPr id="7" name="Picture 6">
            <a:extLst>
              <a:ext uri="{FF2B5EF4-FFF2-40B4-BE49-F238E27FC236}">
                <a16:creationId xmlns:a16="http://schemas.microsoft.com/office/drawing/2014/main" id="{85B7C9E3-AA80-4706-BE98-0DB640991C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70" y="523218"/>
            <a:ext cx="4110972" cy="6247865"/>
          </a:xfrm>
          <a:prstGeom prst="rect">
            <a:avLst/>
          </a:prstGeom>
        </p:spPr>
      </p:pic>
      <p:pic>
        <p:nvPicPr>
          <p:cNvPr id="2" name="Picture 1">
            <a:extLst>
              <a:ext uri="{FF2B5EF4-FFF2-40B4-BE49-F238E27FC236}">
                <a16:creationId xmlns:a16="http://schemas.microsoft.com/office/drawing/2014/main" id="{24C96D76-8E05-56C8-18C5-B44BEF5F38EB}"/>
              </a:ext>
            </a:extLst>
          </p:cNvPr>
          <p:cNvPicPr>
            <a:picLocks noChangeAspect="1"/>
          </p:cNvPicPr>
          <p:nvPr/>
        </p:nvPicPr>
        <p:blipFill>
          <a:blip r:embed="rId3"/>
          <a:stretch>
            <a:fillRect/>
          </a:stretch>
        </p:blipFill>
        <p:spPr>
          <a:xfrm>
            <a:off x="147264" y="86917"/>
            <a:ext cx="219475" cy="213378"/>
          </a:xfrm>
          <a:prstGeom prst="rect">
            <a:avLst/>
          </a:prstGeom>
        </p:spPr>
      </p:pic>
      <p:sp>
        <p:nvSpPr>
          <p:cNvPr id="4" name="Slide Number Placeholder 3">
            <a:extLst>
              <a:ext uri="{FF2B5EF4-FFF2-40B4-BE49-F238E27FC236}">
                <a16:creationId xmlns:a16="http://schemas.microsoft.com/office/drawing/2014/main" id="{351A6A9B-621B-951C-9E4C-FA929EE3901E}"/>
              </a:ext>
            </a:extLst>
          </p:cNvPr>
          <p:cNvSpPr>
            <a:spLocks noGrp="1"/>
          </p:cNvSpPr>
          <p:nvPr>
            <p:ph type="sldNum" sz="quarter" idx="12"/>
          </p:nvPr>
        </p:nvSpPr>
        <p:spPr/>
        <p:txBody>
          <a:bodyPr/>
          <a:lstStyle/>
          <a:p>
            <a:fld id="{9E20A575-D5C3-4C6C-AFF7-D4C69312CDA0}" type="slidenum">
              <a:rPr lang="en-CA" smtClean="0"/>
              <a:t>61</a:t>
            </a:fld>
            <a:endParaRPr lang="en-CA"/>
          </a:p>
        </p:txBody>
      </p:sp>
    </p:spTree>
    <p:extLst>
      <p:ext uri="{BB962C8B-B14F-4D97-AF65-F5344CB8AC3E}">
        <p14:creationId xmlns:p14="http://schemas.microsoft.com/office/powerpoint/2010/main" val="34330511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CCE1DD-6426-9C8C-E0E7-6533CA90D3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060" y="708211"/>
            <a:ext cx="10845880" cy="5441578"/>
          </a:xfrm>
          <a:prstGeom prst="rect">
            <a:avLst/>
          </a:prstGeom>
        </p:spPr>
      </p:pic>
      <p:sp>
        <p:nvSpPr>
          <p:cNvPr id="2" name="Slide Number Placeholder 1">
            <a:extLst>
              <a:ext uri="{FF2B5EF4-FFF2-40B4-BE49-F238E27FC236}">
                <a16:creationId xmlns:a16="http://schemas.microsoft.com/office/drawing/2014/main" id="{E2BE2245-CCEB-CC9A-3FEF-73804EF2C1C4}"/>
              </a:ext>
            </a:extLst>
          </p:cNvPr>
          <p:cNvSpPr>
            <a:spLocks noGrp="1"/>
          </p:cNvSpPr>
          <p:nvPr>
            <p:ph type="sldNum" sz="quarter" idx="12"/>
          </p:nvPr>
        </p:nvSpPr>
        <p:spPr/>
        <p:txBody>
          <a:bodyPr/>
          <a:lstStyle/>
          <a:p>
            <a:fld id="{9E20A575-D5C3-4C6C-AFF7-D4C69312CDA0}" type="slidenum">
              <a:rPr lang="en-CA" smtClean="0"/>
              <a:t>62</a:t>
            </a:fld>
            <a:endParaRPr lang="en-CA"/>
          </a:p>
        </p:txBody>
      </p:sp>
    </p:spTree>
    <p:extLst>
      <p:ext uri="{BB962C8B-B14F-4D97-AF65-F5344CB8AC3E}">
        <p14:creationId xmlns:p14="http://schemas.microsoft.com/office/powerpoint/2010/main" val="28128745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05ED971-D61D-8C61-691D-548B52B3E8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905" y="366713"/>
            <a:ext cx="11609295" cy="612457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74456C03-13A7-FF0A-3D0E-DBBD6551BEB9}"/>
              </a:ext>
            </a:extLst>
          </p:cNvPr>
          <p:cNvSpPr>
            <a:spLocks noGrp="1"/>
          </p:cNvSpPr>
          <p:nvPr>
            <p:ph type="sldNum" sz="quarter" idx="12"/>
          </p:nvPr>
        </p:nvSpPr>
        <p:spPr/>
        <p:txBody>
          <a:bodyPr/>
          <a:lstStyle/>
          <a:p>
            <a:fld id="{9E20A575-D5C3-4C6C-AFF7-D4C69312CDA0}" type="slidenum">
              <a:rPr lang="en-CA" smtClean="0"/>
              <a:t>63</a:t>
            </a:fld>
            <a:endParaRPr lang="en-CA"/>
          </a:p>
        </p:txBody>
      </p:sp>
    </p:spTree>
    <p:extLst>
      <p:ext uri="{BB962C8B-B14F-4D97-AF65-F5344CB8AC3E}">
        <p14:creationId xmlns:p14="http://schemas.microsoft.com/office/powerpoint/2010/main" val="17924509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hlinkClick r:id="" action="ppaction://ole?verb=0"/>
            <a:extLst>
              <a:ext uri="{FF2B5EF4-FFF2-40B4-BE49-F238E27FC236}">
                <a16:creationId xmlns:a16="http://schemas.microsoft.com/office/drawing/2014/main" id="{52CDE1B4-E3D5-DBED-4E43-9CFA5B823C4C}"/>
              </a:ext>
            </a:extLst>
          </p:cNvPr>
          <p:cNvGraphicFramePr>
            <a:graphicFrameLocks noChangeAspect="1"/>
          </p:cNvGraphicFramePr>
          <p:nvPr>
            <p:extLst>
              <p:ext uri="{D42A27DB-BD31-4B8C-83A1-F6EECF244321}">
                <p14:modId xmlns:p14="http://schemas.microsoft.com/office/powerpoint/2010/main" val="3794827199"/>
              </p:ext>
            </p:extLst>
          </p:nvPr>
        </p:nvGraphicFramePr>
        <p:xfrm>
          <a:off x="92075" y="92075"/>
          <a:ext cx="11965454" cy="6604560"/>
        </p:xfrm>
        <a:graphic>
          <a:graphicData uri="http://schemas.openxmlformats.org/presentationml/2006/ole">
            <mc:AlternateContent xmlns:mc="http://schemas.openxmlformats.org/markup-compatibility/2006">
              <mc:Choice xmlns:v="urn:schemas-microsoft-com:vml" Requires="v">
                <p:oleObj name="Presentation" r:id="rId2" imgW="4572042" imgH="3429229" progId="PowerPoint.Show.12">
                  <p:embed/>
                </p:oleObj>
              </mc:Choice>
              <mc:Fallback>
                <p:oleObj name="Presentation" r:id="rId2" imgW="4572042" imgH="3429229" progId="PowerPoint.Show.12">
                  <p:embed/>
                  <p:pic>
                    <p:nvPicPr>
                      <p:cNvPr id="2" name="Object 1">
                        <a:hlinkClick r:id="" action="ppaction://ole?verb=0"/>
                        <a:extLst>
                          <a:ext uri="{FF2B5EF4-FFF2-40B4-BE49-F238E27FC236}">
                            <a16:creationId xmlns:a16="http://schemas.microsoft.com/office/drawing/2014/main" id="{52CDE1B4-E3D5-DBED-4E43-9CFA5B823C4C}"/>
                          </a:ext>
                        </a:extLst>
                      </p:cNvPr>
                      <p:cNvPicPr/>
                      <p:nvPr/>
                    </p:nvPicPr>
                    <p:blipFill>
                      <a:blip r:embed="rId3"/>
                      <a:stretch>
                        <a:fillRect/>
                      </a:stretch>
                    </p:blipFill>
                    <p:spPr>
                      <a:xfrm>
                        <a:off x="92075" y="92075"/>
                        <a:ext cx="11965454" cy="6604560"/>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3EDCB293-6347-2BF6-5BAD-97EE2D02B8DB}"/>
              </a:ext>
            </a:extLst>
          </p:cNvPr>
          <p:cNvSpPr>
            <a:spLocks noGrp="1"/>
          </p:cNvSpPr>
          <p:nvPr>
            <p:ph type="sldNum" sz="quarter" idx="12"/>
          </p:nvPr>
        </p:nvSpPr>
        <p:spPr/>
        <p:txBody>
          <a:bodyPr/>
          <a:lstStyle/>
          <a:p>
            <a:fld id="{9E20A575-D5C3-4C6C-AFF7-D4C69312CDA0}" type="slidenum">
              <a:rPr lang="en-CA" smtClean="0"/>
              <a:t>64</a:t>
            </a:fld>
            <a:endParaRPr lang="en-CA"/>
          </a:p>
        </p:txBody>
      </p:sp>
    </p:spTree>
    <p:extLst>
      <p:ext uri="{BB962C8B-B14F-4D97-AF65-F5344CB8AC3E}">
        <p14:creationId xmlns:p14="http://schemas.microsoft.com/office/powerpoint/2010/main" val="41738284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suicide rate among us youth and young adults aged&#10;&#10;Description automatically generated">
            <a:extLst>
              <a:ext uri="{FF2B5EF4-FFF2-40B4-BE49-F238E27FC236}">
                <a16:creationId xmlns:a16="http://schemas.microsoft.com/office/drawing/2014/main" id="{0F1DC023-302E-D15A-8C53-07F2DBB867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843" y="825335"/>
            <a:ext cx="3491476" cy="5804621"/>
          </a:xfrm>
          <a:prstGeom prst="rect">
            <a:avLst/>
          </a:prstGeom>
        </p:spPr>
      </p:pic>
      <p:sp>
        <p:nvSpPr>
          <p:cNvPr id="5" name="TextBox 4">
            <a:extLst>
              <a:ext uri="{FF2B5EF4-FFF2-40B4-BE49-F238E27FC236}">
                <a16:creationId xmlns:a16="http://schemas.microsoft.com/office/drawing/2014/main" id="{545C88C7-FCB0-2BEA-4499-6E631484892C}"/>
              </a:ext>
            </a:extLst>
          </p:cNvPr>
          <p:cNvSpPr txBox="1"/>
          <p:nvPr/>
        </p:nvSpPr>
        <p:spPr>
          <a:xfrm>
            <a:off x="3917576" y="0"/>
            <a:ext cx="8207015" cy="6863417"/>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a:t>
            </a:r>
            <a:r>
              <a:rPr lang="en-US" sz="2000" b="0" i="0" dirty="0">
                <a:effectLst/>
                <a:latin typeface="Arial" panose="020B0604020202020204" pitchFamily="34" charset="0"/>
                <a:cs typeface="Arial" panose="020B0604020202020204" pitchFamily="34" charset="0"/>
              </a:rPr>
              <a:t>lthough trends can vary by region, and demographic group, suicide rates in North America have overall increased over the last decade. </a:t>
            </a:r>
          </a:p>
          <a:p>
            <a:pPr marL="285750" indent="-285750">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Several factors are thought to have contributed to this rise:</a:t>
            </a:r>
          </a:p>
          <a:p>
            <a:pPr marL="285750" indent="-285750">
              <a:buFont typeface="Arial" panose="020B0604020202020204" pitchFamily="34" charset="0"/>
              <a:buChar char="•"/>
            </a:pPr>
            <a:endParaRPr lang="en-US" sz="2000" b="0" i="0" dirty="0">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There has been an increase in mental health disorders such as depression and anxiety. </a:t>
            </a:r>
          </a:p>
          <a:p>
            <a:pPr marL="285750" indent="-285750">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Despite growing awareness, access to mental health care can still be limited for many people. </a:t>
            </a:r>
          </a:p>
          <a:p>
            <a:pPr marL="285750" indent="-285750">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Despite progress, there is still stigma surrounding mental health issues, which can prevent individuals from seeking help.</a:t>
            </a:r>
          </a:p>
          <a:p>
            <a:pPr marL="285750" indent="-285750">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The opioid crisis and increased use of other substances have been linked to higher suicide rates. Substance abuse can exacerbate mental health issues and increase impulsivity.</a:t>
            </a:r>
          </a:p>
          <a:p>
            <a:pPr marL="285750" indent="-285750">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Economic instability, unemployment, and financial stress can contribute to feelings of hopelessness and despair, leading to higher suicide rates.</a:t>
            </a:r>
          </a:p>
          <a:p>
            <a:pPr marL="285750" indent="-285750">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Changes in social structures and increased social isolation, especially during events like the COVID-19 pandemic, have been associated with increased mental health challenges.</a:t>
            </a:r>
          </a:p>
          <a:p>
            <a:pPr marL="285750" indent="-285750">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Easy access to means of suicide, such as firearms, can increase suicide rates. Efforts to restrict access have been shown to help reduce rates.</a:t>
            </a:r>
          </a:p>
        </p:txBody>
      </p:sp>
      <p:sp>
        <p:nvSpPr>
          <p:cNvPr id="4" name="TextBox 3">
            <a:extLst>
              <a:ext uri="{FF2B5EF4-FFF2-40B4-BE49-F238E27FC236}">
                <a16:creationId xmlns:a16="http://schemas.microsoft.com/office/drawing/2014/main" id="{3AA36527-6526-3C18-1C95-B1B82DFF5034}"/>
              </a:ext>
            </a:extLst>
          </p:cNvPr>
          <p:cNvSpPr txBox="1"/>
          <p:nvPr/>
        </p:nvSpPr>
        <p:spPr>
          <a:xfrm>
            <a:off x="901735" y="133249"/>
            <a:ext cx="3301341" cy="584775"/>
          </a:xfrm>
          <a:prstGeom prst="rect">
            <a:avLst/>
          </a:prstGeom>
          <a:noFill/>
        </p:spPr>
        <p:txBody>
          <a:bodyPr wrap="square">
            <a:spAutoFit/>
          </a:bodyPr>
          <a:lstStyle/>
          <a:p>
            <a:r>
              <a:rPr lang="en-US" sz="3200" b="0" i="0" dirty="0">
                <a:solidFill>
                  <a:schemeClr val="bg1"/>
                </a:solidFill>
                <a:effectLst/>
                <a:latin typeface="+mj-lt"/>
              </a:rPr>
              <a:t>TRENDS</a:t>
            </a:r>
            <a:r>
              <a:rPr lang="en-US" sz="1800" b="0" i="0" dirty="0">
                <a:effectLst/>
                <a:latin typeface="+mj-lt"/>
              </a:rPr>
              <a:t> </a:t>
            </a:r>
            <a:endParaRPr lang="en-CA" dirty="0"/>
          </a:p>
        </p:txBody>
      </p:sp>
      <p:sp>
        <p:nvSpPr>
          <p:cNvPr id="2" name="Oval 1">
            <a:extLst>
              <a:ext uri="{FF2B5EF4-FFF2-40B4-BE49-F238E27FC236}">
                <a16:creationId xmlns:a16="http://schemas.microsoft.com/office/drawing/2014/main" id="{4D3F2D94-BF85-ACEB-F8F3-6438DD6BDCCD}"/>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Slide Number Placeholder 5">
            <a:extLst>
              <a:ext uri="{FF2B5EF4-FFF2-40B4-BE49-F238E27FC236}">
                <a16:creationId xmlns:a16="http://schemas.microsoft.com/office/drawing/2014/main" id="{E925A1F6-5314-BD0B-0377-079C7F095CFF}"/>
              </a:ext>
            </a:extLst>
          </p:cNvPr>
          <p:cNvSpPr>
            <a:spLocks noGrp="1"/>
          </p:cNvSpPr>
          <p:nvPr>
            <p:ph type="sldNum" sz="quarter" idx="12"/>
          </p:nvPr>
        </p:nvSpPr>
        <p:spPr/>
        <p:txBody>
          <a:bodyPr/>
          <a:lstStyle/>
          <a:p>
            <a:fld id="{9E20A575-D5C3-4C6C-AFF7-D4C69312CDA0}" type="slidenum">
              <a:rPr lang="en-CA" smtClean="0"/>
              <a:t>65</a:t>
            </a:fld>
            <a:endParaRPr lang="en-CA"/>
          </a:p>
        </p:txBody>
      </p:sp>
    </p:spTree>
    <p:extLst>
      <p:ext uri="{BB962C8B-B14F-4D97-AF65-F5344CB8AC3E}">
        <p14:creationId xmlns:p14="http://schemas.microsoft.com/office/powerpoint/2010/main" val="14272146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19AB53-D2F8-8F7C-D321-7DF630308B07}"/>
              </a:ext>
            </a:extLst>
          </p:cNvPr>
          <p:cNvSpPr>
            <a:spLocks noChangeArrowheads="1"/>
          </p:cNvSpPr>
          <p:nvPr/>
        </p:nvSpPr>
        <p:spPr bwMode="auto">
          <a:xfrm>
            <a:off x="4536889" y="-6009"/>
            <a:ext cx="7655111" cy="7848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effectLst/>
                <a:cs typeface="Arial" panose="020B0604020202020204" pitchFamily="34" charset="0"/>
              </a:rPr>
              <a:t>The sociological study of suicide begins with Émile Durkheim, one of the founding figures of sociology. His groundbreaking1897 work “Le Suicide” was the first major sociological study to treat suicide not just as an individual psychological phenomenon, but as a social fact, shaped by forces larger than any one person.</a:t>
            </a:r>
            <a:endParaRPr lang="en-US" altLang="en-US" dirty="0">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effectLst/>
                <a:cs typeface="Arial" panose="020B0604020202020204" pitchFamily="34" charset="0"/>
              </a:rPr>
              <a:t>Durkheim’s core </a:t>
            </a:r>
            <a:r>
              <a:rPr lang="en-US" altLang="en-US" dirty="0">
                <a:cs typeface="Arial" panose="020B0604020202020204" pitchFamily="34" charset="0"/>
              </a:rPr>
              <a:t>i</a:t>
            </a:r>
            <a:r>
              <a:rPr kumimoji="0" lang="en-US" altLang="en-US" sz="1800" b="0" i="0" u="none" strike="noStrike" cap="none" normalizeH="0" baseline="0" dirty="0">
                <a:ln>
                  <a:noFill/>
                </a:ln>
                <a:effectLst/>
                <a:cs typeface="Arial" panose="020B0604020202020204" pitchFamily="34" charset="0"/>
              </a:rPr>
              <a:t>nsight</a:t>
            </a:r>
            <a:r>
              <a:rPr lang="en-US" altLang="en-US" dirty="0">
                <a:cs typeface="Arial" panose="020B0604020202020204" pitchFamily="34" charset="0"/>
              </a:rPr>
              <a:t> was that s</a:t>
            </a:r>
            <a:r>
              <a:rPr kumimoji="0" lang="en-US" altLang="en-US" sz="1800" b="0" i="0" u="none" strike="noStrike" cap="none" normalizeH="0" baseline="0" dirty="0">
                <a:ln>
                  <a:noFill/>
                </a:ln>
                <a:effectLst/>
                <a:cs typeface="Arial" panose="020B0604020202020204" pitchFamily="34" charset="0"/>
              </a:rPr>
              <a:t>uicide is not simply an individual act driven by mental illness or personal despair</a:t>
            </a:r>
            <a:r>
              <a:rPr lang="en-US" altLang="en-US" dirty="0">
                <a:cs typeface="Arial" panose="020B0604020202020204" pitchFamily="34" charset="0"/>
              </a:rPr>
              <a:t>, </a:t>
            </a:r>
            <a:r>
              <a:rPr kumimoji="0" lang="en-US" altLang="en-US" sz="1800" b="0" i="0" u="none" strike="noStrike" cap="none" normalizeH="0" baseline="0" dirty="0">
                <a:ln>
                  <a:noFill/>
                </a:ln>
                <a:effectLst/>
                <a:cs typeface="Arial" panose="020B0604020202020204" pitchFamily="34" charset="0"/>
              </a:rPr>
              <a:t>it is deeply influenced by the structure of society, particularly the degree of integration and social regulation a person experiences.</a:t>
            </a:r>
            <a:endParaRPr lang="en-US" altLang="en-US" dirty="0">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effectLst/>
                <a:cs typeface="Arial" panose="020B0604020202020204" pitchFamily="34" charset="0"/>
              </a:rPr>
              <a:t>Durkheim identified four types of suicide, each arising from imbalances in these two social forces:</a:t>
            </a:r>
            <a:r>
              <a:rPr lang="en-US" altLang="en-US" dirty="0">
                <a:cs typeface="Arial" panose="020B0604020202020204" pitchFamily="34" charset="0"/>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dirty="0">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bg1"/>
                </a:solidFill>
                <a:effectLst/>
                <a:cs typeface="Arial" panose="020B0604020202020204" pitchFamily="34" charset="0"/>
              </a:rPr>
              <a:t>Egoistic Suicide</a:t>
            </a:r>
            <a:r>
              <a:rPr lang="en-US" altLang="en-US" dirty="0">
                <a:solidFill>
                  <a:schemeClr val="bg1"/>
                </a:solidFill>
                <a:cs typeface="Arial" panose="020B0604020202020204" pitchFamily="34" charset="0"/>
              </a:rPr>
              <a:t>- </a:t>
            </a:r>
            <a:r>
              <a:rPr kumimoji="0" lang="en-US" altLang="en-US" sz="1800" b="0" i="0" u="none" strike="noStrike" cap="none" normalizeH="0" baseline="0" dirty="0">
                <a:ln>
                  <a:noFill/>
                </a:ln>
                <a:effectLst/>
                <a:cs typeface="Arial" panose="020B0604020202020204" pitchFamily="34" charset="0"/>
              </a:rPr>
              <a:t>Occurs when social integration is too low.</a:t>
            </a:r>
            <a:r>
              <a:rPr lang="en-US" altLang="en-US" dirty="0">
                <a:cs typeface="Arial" panose="020B0604020202020204" pitchFamily="34" charset="0"/>
              </a:rPr>
              <a:t> </a:t>
            </a:r>
            <a:r>
              <a:rPr kumimoji="0" lang="en-US" altLang="en-US" sz="1800" b="0" i="0" u="none" strike="noStrike" cap="none" normalizeH="0" baseline="0" dirty="0">
                <a:ln>
                  <a:noFill/>
                </a:ln>
                <a:effectLst/>
                <a:cs typeface="Arial" panose="020B0604020202020204" pitchFamily="34" charset="0"/>
              </a:rPr>
              <a:t>The person feels isolated, not meaningfully part of any group. It is common in societies with weak communal bonds.</a:t>
            </a:r>
            <a:r>
              <a:rPr lang="en-US" altLang="en-US" dirty="0">
                <a:cs typeface="Arial" panose="020B0604020202020204" pitchFamily="34" charset="0"/>
              </a:rPr>
              <a:t> </a:t>
            </a:r>
            <a:r>
              <a:rPr kumimoji="0" lang="en-US" altLang="en-US" sz="1800" b="0" i="0" u="none" strike="noStrike" cap="none" normalizeH="0" baseline="0" dirty="0">
                <a:ln>
                  <a:noFill/>
                </a:ln>
                <a:effectLst/>
                <a:cs typeface="Arial" panose="020B0604020202020204" pitchFamily="34" charset="0"/>
              </a:rPr>
              <a:t>Example: A person with no family or religious ties who feels existentially adrift.</a:t>
            </a:r>
            <a:r>
              <a:rPr lang="en-US" altLang="en-US" dirty="0">
                <a:cs typeface="Arial" panose="020B0604020202020204" pitchFamily="34" charset="0"/>
              </a:rPr>
              <a:t> </a:t>
            </a:r>
            <a:r>
              <a:rPr kumimoji="0" lang="en-US" altLang="en-US" sz="1800" b="0" i="0" u="none" strike="noStrike" cap="none" normalizeH="0" baseline="0" dirty="0">
                <a:ln>
                  <a:noFill/>
                </a:ln>
                <a:effectLst/>
                <a:cs typeface="Arial" panose="020B0604020202020204" pitchFamily="34" charset="0"/>
              </a:rPr>
              <a:t>“Egoism is the state where the individual ego asserts itself to excess in the face of the social ego and at its expense.”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dirty="0">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bg1"/>
                </a:solidFill>
                <a:effectLst/>
                <a:cs typeface="Arial" panose="020B0604020202020204" pitchFamily="34" charset="0"/>
              </a:rPr>
              <a:t>Altruistic Suicide</a:t>
            </a:r>
            <a:r>
              <a:rPr lang="en-US" altLang="en-US" dirty="0">
                <a:solidFill>
                  <a:schemeClr val="bg1"/>
                </a:solidFill>
                <a:cs typeface="Arial" panose="020B0604020202020204" pitchFamily="34" charset="0"/>
              </a:rPr>
              <a:t>- </a:t>
            </a:r>
            <a:r>
              <a:rPr kumimoji="0" lang="en-US" altLang="en-US" sz="1800" b="0" i="0" u="none" strike="noStrike" cap="none" normalizeH="0" baseline="0" dirty="0">
                <a:ln>
                  <a:noFill/>
                </a:ln>
                <a:effectLst/>
                <a:cs typeface="Arial" panose="020B0604020202020204" pitchFamily="34" charset="0"/>
              </a:rPr>
              <a:t>Occurs when social integration is too high.</a:t>
            </a:r>
            <a:r>
              <a:rPr lang="en-US" altLang="en-US" dirty="0">
                <a:cs typeface="Arial" panose="020B0604020202020204" pitchFamily="34" charset="0"/>
              </a:rPr>
              <a:t> </a:t>
            </a:r>
            <a:r>
              <a:rPr kumimoji="0" lang="en-US" altLang="en-US" sz="1800" b="0" i="0" u="none" strike="noStrike" cap="none" normalizeH="0" baseline="0" dirty="0">
                <a:ln>
                  <a:noFill/>
                </a:ln>
                <a:effectLst/>
                <a:cs typeface="Arial" panose="020B0604020202020204" pitchFamily="34" charset="0"/>
              </a:rPr>
              <a:t>The self is so absorbed into the group that one sacrifices themselves for it.</a:t>
            </a:r>
            <a:r>
              <a:rPr lang="en-US" altLang="en-US" dirty="0">
                <a:cs typeface="Arial" panose="020B0604020202020204" pitchFamily="34" charset="0"/>
              </a:rPr>
              <a:t> </a:t>
            </a:r>
            <a:r>
              <a:rPr kumimoji="0" lang="en-US" altLang="en-US" sz="1800" b="0" i="0" u="none" strike="noStrike" cap="none" normalizeH="0" baseline="0" dirty="0">
                <a:ln>
                  <a:noFill/>
                </a:ln>
                <a:effectLst/>
                <a:cs typeface="Arial" panose="020B0604020202020204" pitchFamily="34" charset="0"/>
              </a:rPr>
              <a:t>Seen in highly collectivist cultures or military situations.</a:t>
            </a:r>
            <a:r>
              <a:rPr lang="en-US" altLang="en-US" dirty="0">
                <a:cs typeface="Arial" panose="020B0604020202020204" pitchFamily="34" charset="0"/>
              </a:rPr>
              <a:t> </a:t>
            </a:r>
            <a:r>
              <a:rPr kumimoji="0" lang="en-US" altLang="en-US" sz="1800" b="0" i="0" u="none" strike="noStrike" cap="none" normalizeH="0" baseline="0" dirty="0">
                <a:ln>
                  <a:noFill/>
                </a:ln>
                <a:effectLst/>
                <a:cs typeface="Arial" panose="020B0604020202020204" pitchFamily="34" charset="0"/>
              </a:rPr>
              <a:t>Example: Kamikaze pilots, or suicide bombers.</a:t>
            </a:r>
            <a:r>
              <a:rPr lang="en-US" altLang="en-US" dirty="0">
                <a:cs typeface="Arial" panose="020B0604020202020204" pitchFamily="34" charset="0"/>
              </a:rPr>
              <a:t> </a:t>
            </a:r>
            <a:r>
              <a:rPr kumimoji="0" lang="en-US" altLang="en-US" sz="1800" b="0" i="0" u="none" strike="noStrike" cap="none" normalizeH="0" baseline="0" dirty="0">
                <a:ln>
                  <a:noFill/>
                </a:ln>
                <a:effectLst/>
                <a:cs typeface="Arial" panose="020B0604020202020204" pitchFamily="34" charset="0"/>
              </a:rPr>
              <a:t>The individual “no longer perceives the limits of the self” and dissolves into the group identity.</a:t>
            </a:r>
            <a:br>
              <a:rPr kumimoji="0" lang="en-US" altLang="en-US" sz="1800" b="0" i="0" u="none" strike="noStrike" cap="none" normalizeH="0" baseline="0" dirty="0">
                <a:ln>
                  <a:noFill/>
                </a:ln>
                <a:effectLst/>
                <a:cs typeface="Arial" panose="020B0604020202020204" pitchFamily="34" charset="0"/>
              </a:rPr>
            </a:br>
            <a:br>
              <a:rPr kumimoji="0" lang="en-US" altLang="en-US" sz="1800" b="0" i="0" u="none" strike="noStrike" cap="none" normalizeH="0" baseline="0" dirty="0">
                <a:ln>
                  <a:noFill/>
                </a:ln>
                <a:effectLst/>
                <a:latin typeface="Arial" panose="020B0604020202020204" pitchFamily="34" charset="0"/>
              </a:rPr>
            </a:br>
            <a:br>
              <a:rPr kumimoji="0" lang="en-US" altLang="en-US" sz="1800" b="0" i="0" u="none" strike="noStrike" cap="none" normalizeH="0" baseline="0" dirty="0">
                <a:ln>
                  <a:noFill/>
                </a:ln>
                <a:solidFill>
                  <a:schemeClr val="tx1"/>
                </a:solidFill>
                <a:effectLst/>
              </a:rPr>
            </a:b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6" name="Picture 2" descr="🧠">
            <a:extLst>
              <a:ext uri="{FF2B5EF4-FFF2-40B4-BE49-F238E27FC236}">
                <a16:creationId xmlns:a16="http://schemas.microsoft.com/office/drawing/2014/main" id="{9DB2EA98-3831-27AA-63F2-EB3E6B7D88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10964863"/>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
            <a:extLst>
              <a:ext uri="{FF2B5EF4-FFF2-40B4-BE49-F238E27FC236}">
                <a16:creationId xmlns:a16="http://schemas.microsoft.com/office/drawing/2014/main" id="{C35DC37A-3281-416E-C1AF-DFFD0EA09F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8389938"/>
            <a:ext cx="685800" cy="685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BE0215B-72EF-4117-FDEC-20D3852E6813}"/>
              </a:ext>
            </a:extLst>
          </p:cNvPr>
          <p:cNvSpPr txBox="1"/>
          <p:nvPr/>
        </p:nvSpPr>
        <p:spPr>
          <a:xfrm>
            <a:off x="285527" y="789493"/>
            <a:ext cx="4092836" cy="954107"/>
          </a:xfrm>
          <a:prstGeom prst="rect">
            <a:avLst/>
          </a:prstGeom>
          <a:noFill/>
        </p:spPr>
        <p:txBody>
          <a:bodyPr wrap="square">
            <a:spAutoFit/>
          </a:bodyPr>
          <a:lstStyle/>
          <a:p>
            <a:pPr algn="ctr"/>
            <a:r>
              <a:rPr kumimoji="0" lang="en-US" altLang="en-US" sz="28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THE SOCIOLOGY OF SUICIDE </a:t>
            </a:r>
            <a:endParaRPr lang="en-CA" sz="2800" dirty="0"/>
          </a:p>
        </p:txBody>
      </p:sp>
      <p:pic>
        <p:nvPicPr>
          <p:cNvPr id="3" name="Picture 2">
            <a:extLst>
              <a:ext uri="{FF2B5EF4-FFF2-40B4-BE49-F238E27FC236}">
                <a16:creationId xmlns:a16="http://schemas.microsoft.com/office/drawing/2014/main" id="{29536C8F-3816-0D89-0051-CE36475A29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0" y="2017058"/>
            <a:ext cx="4251363" cy="3245224"/>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4FF6806E-A902-195E-D8B7-34E438864055}"/>
              </a:ext>
            </a:extLst>
          </p:cNvPr>
          <p:cNvSpPr/>
          <p:nvPr/>
        </p:nvSpPr>
        <p:spPr>
          <a:xfrm>
            <a:off x="4536889" y="258099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Slide Number Placeholder 5">
            <a:extLst>
              <a:ext uri="{FF2B5EF4-FFF2-40B4-BE49-F238E27FC236}">
                <a16:creationId xmlns:a16="http://schemas.microsoft.com/office/drawing/2014/main" id="{3153D88F-BEA9-E745-2E80-0FCDBC994F94}"/>
              </a:ext>
            </a:extLst>
          </p:cNvPr>
          <p:cNvSpPr>
            <a:spLocks noGrp="1"/>
          </p:cNvSpPr>
          <p:nvPr>
            <p:ph type="sldNum" sz="quarter" idx="12"/>
          </p:nvPr>
        </p:nvSpPr>
        <p:spPr/>
        <p:txBody>
          <a:bodyPr/>
          <a:lstStyle/>
          <a:p>
            <a:fld id="{9E20A575-D5C3-4C6C-AFF7-D4C69312CDA0}" type="slidenum">
              <a:rPr lang="en-CA" smtClean="0"/>
              <a:t>66</a:t>
            </a:fld>
            <a:endParaRPr lang="en-CA"/>
          </a:p>
        </p:txBody>
      </p:sp>
    </p:spTree>
    <p:extLst>
      <p:ext uri="{BB962C8B-B14F-4D97-AF65-F5344CB8AC3E}">
        <p14:creationId xmlns:p14="http://schemas.microsoft.com/office/powerpoint/2010/main" val="20128240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681E1F-E69A-ADB2-3A0C-E89F2EEB47B7}"/>
              </a:ext>
            </a:extLst>
          </p:cNvPr>
          <p:cNvSpPr txBox="1"/>
          <p:nvPr/>
        </p:nvSpPr>
        <p:spPr>
          <a:xfrm>
            <a:off x="5307106" y="158646"/>
            <a:ext cx="6884894" cy="7956024"/>
          </a:xfrm>
          <a:prstGeom prst="rect">
            <a:avLst/>
          </a:prstGeom>
          <a:noFill/>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Anomic Suicide</a:t>
            </a:r>
            <a:r>
              <a:rPr lang="en-US" altLang="en-US" dirty="0">
                <a:solidFill>
                  <a:schemeClr val="bg1"/>
                </a:solidFill>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Occurs when social regulation is too low, especially during times of economic upheaval or rapid social change.</a:t>
            </a:r>
            <a:r>
              <a:rPr lang="en-US" altLang="en-US" dirty="0">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Norms are disrupted; people feel unanchored.</a:t>
            </a:r>
            <a:r>
              <a:rPr lang="en-US" altLang="en-US" dirty="0">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Example: Suicide rates rising after a financial crisis or divorce.</a:t>
            </a:r>
            <a:r>
              <a:rPr lang="en-US" altLang="en-US" dirty="0">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Anomie is a state of “normlessness”, a disconnection from shared rules, expectations, and meaning.</a:t>
            </a:r>
            <a:endParaRPr lang="en-US" altLang="en-US" dirty="0">
              <a:latin typeface="Arial" panose="020B0604020202020204" pitchFamily="34" charset="0"/>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Fatalistic Suicide </a:t>
            </a:r>
            <a:r>
              <a:rPr lang="en-US" altLang="en-US" dirty="0">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Occurs when social regulation is too high.</a:t>
            </a:r>
            <a:r>
              <a:rPr lang="en-US" altLang="en-US" dirty="0">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Lives are overcontrolled and oppressive; there is no hope of change.</a:t>
            </a:r>
            <a:r>
              <a:rPr lang="en-US" altLang="en-US" dirty="0">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Example: Suicides among prisoners or people in abusive institutions.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dirty="0">
              <a:latin typeface="Arial" panose="020B0604020202020204" pitchFamily="34" charset="0"/>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In his study of suicide, Durkheim shifted the lens from asking</a:t>
            </a:r>
            <a:r>
              <a:rPr lang="en-US" altLang="en-US" dirty="0">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“What’s wrong with this person?” to</a:t>
            </a:r>
            <a:r>
              <a:rPr lang="en-US" altLang="en-US" dirty="0">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“What does this person’s despair say about their relationship to society?”</a:t>
            </a:r>
            <a:endParaRPr lang="en-US" altLang="en-US" dirty="0">
              <a:latin typeface="Arial" panose="020B0604020202020204" pitchFamily="34" charset="0"/>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It was a revolutionary move toward seeing mental health, despair, and even suicide as socially patterned phenomena, not just as private tragedies.</a:t>
            </a:r>
            <a:endParaRPr lang="en-US" altLang="en-US" dirty="0">
              <a:latin typeface="Arial" panose="020B0604020202020204" pitchFamily="34" charset="0"/>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Durkheim’s theory remains relevant in modern research</a:t>
            </a:r>
            <a:r>
              <a:rPr lang="en-US" altLang="en-US" dirty="0">
                <a:latin typeface="Arial" panose="020B0604020202020204" pitchFamily="34" charset="0"/>
                <a:cs typeface="Arial" panose="020B0604020202020204" pitchFamily="34" charset="0"/>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dirty="0">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The suicide epidemic among men (especially middle-aged men) </a:t>
            </a:r>
            <a:r>
              <a:rPr lang="en-US" altLang="en-US" dirty="0">
                <a:latin typeface="Arial" panose="020B0604020202020204" pitchFamily="34" charset="0"/>
                <a:cs typeface="Arial" panose="020B0604020202020204" pitchFamily="34" charset="0"/>
              </a:rPr>
              <a:t>has been</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 linked to egoistic or anomic factors.</a:t>
            </a:r>
            <a:r>
              <a:rPr lang="en-US" altLang="en-US" dirty="0">
                <a:latin typeface="Arial" panose="020B0604020202020204" pitchFamily="34" charset="0"/>
                <a:cs typeface="Arial" panose="020B0604020202020204" pitchFamily="34" charset="0"/>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Indigenous youth suicide involves disconnection (egoistic) and cultural suppression (fatalistic).</a:t>
            </a:r>
            <a:r>
              <a:rPr lang="en-US" altLang="en-US" dirty="0">
                <a:latin typeface="Arial" panose="020B0604020202020204" pitchFamily="34" charset="0"/>
                <a:cs typeface="Arial" panose="020B0604020202020204" pitchFamily="34" charset="0"/>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Workplace burnout or suicide in high-pressure professions overlaps with fatalistic and anomic types.</a:t>
            </a:r>
            <a:b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br>
            <a:b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br>
            <a:br>
              <a:rPr kumimoji="0" lang="en-US"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4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ABC32D6-D71D-ED63-5848-FB390941320E}"/>
              </a:ext>
            </a:extLst>
          </p:cNvPr>
          <p:cNvSpPr txBox="1"/>
          <p:nvPr/>
        </p:nvSpPr>
        <p:spPr>
          <a:xfrm>
            <a:off x="401171" y="335286"/>
            <a:ext cx="4538382" cy="954107"/>
          </a:xfrm>
          <a:prstGeom prst="rect">
            <a:avLst/>
          </a:prstGeom>
          <a:noFill/>
        </p:spPr>
        <p:txBody>
          <a:bodyPr wrap="square">
            <a:spAutoFit/>
          </a:bodyPr>
          <a:lstStyle/>
          <a:p>
            <a:pPr algn="ctr"/>
            <a:r>
              <a:rPr kumimoji="0" lang="en-US" altLang="en-US" sz="28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THE SOCIOLOGY OF SUICIDE </a:t>
            </a:r>
            <a:endParaRPr lang="en-CA" sz="2800" dirty="0"/>
          </a:p>
        </p:txBody>
      </p:sp>
      <p:pic>
        <p:nvPicPr>
          <p:cNvPr id="6" name="Picture 5">
            <a:extLst>
              <a:ext uri="{FF2B5EF4-FFF2-40B4-BE49-F238E27FC236}">
                <a16:creationId xmlns:a16="http://schemas.microsoft.com/office/drawing/2014/main" id="{F195D2A2-F94A-519C-DDED-10F7DD1279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178" y="1425287"/>
            <a:ext cx="4969493" cy="5145741"/>
          </a:xfrm>
          <a:prstGeom prst="rect">
            <a:avLst/>
          </a:prstGeom>
        </p:spPr>
      </p:pic>
      <p:sp>
        <p:nvSpPr>
          <p:cNvPr id="2" name="Oval 1">
            <a:extLst>
              <a:ext uri="{FF2B5EF4-FFF2-40B4-BE49-F238E27FC236}">
                <a16:creationId xmlns:a16="http://schemas.microsoft.com/office/drawing/2014/main" id="{556C6E4D-74B4-6990-3468-D1973319B7EE}"/>
              </a:ext>
            </a:extLst>
          </p:cNvPr>
          <p:cNvSpPr/>
          <p:nvPr/>
        </p:nvSpPr>
        <p:spPr>
          <a:xfrm>
            <a:off x="5277166" y="2715465"/>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Slide Number Placeholder 4">
            <a:extLst>
              <a:ext uri="{FF2B5EF4-FFF2-40B4-BE49-F238E27FC236}">
                <a16:creationId xmlns:a16="http://schemas.microsoft.com/office/drawing/2014/main" id="{2A5034F4-40DC-C28D-CF49-D796EAC3E6A4}"/>
              </a:ext>
            </a:extLst>
          </p:cNvPr>
          <p:cNvSpPr>
            <a:spLocks noGrp="1"/>
          </p:cNvSpPr>
          <p:nvPr>
            <p:ph type="sldNum" sz="quarter" idx="12"/>
          </p:nvPr>
        </p:nvSpPr>
        <p:spPr/>
        <p:txBody>
          <a:bodyPr/>
          <a:lstStyle/>
          <a:p>
            <a:fld id="{9E20A575-D5C3-4C6C-AFF7-D4C69312CDA0}" type="slidenum">
              <a:rPr lang="en-CA" smtClean="0"/>
              <a:t>67</a:t>
            </a:fld>
            <a:endParaRPr lang="en-CA"/>
          </a:p>
        </p:txBody>
      </p:sp>
    </p:spTree>
    <p:extLst>
      <p:ext uri="{BB962C8B-B14F-4D97-AF65-F5344CB8AC3E}">
        <p14:creationId xmlns:p14="http://schemas.microsoft.com/office/powerpoint/2010/main" val="17368806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A0E8F4-6DB5-730B-0162-669D689AC372}"/>
              </a:ext>
            </a:extLst>
          </p:cNvPr>
          <p:cNvSpPr txBox="1"/>
          <p:nvPr/>
        </p:nvSpPr>
        <p:spPr>
          <a:xfrm>
            <a:off x="0" y="720230"/>
            <a:ext cx="11972364" cy="6740307"/>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There’s a well-documented and striking relationship between income inequality (measured by the Gini coefficient) and suicide rates, observed across many countries and over time.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Higher Gini coefficients (greater income inequality) are consistently associated with higher suicide rates, both across countries and within nations over time. “It’s not just poverty that predicts suicide, it’s inequality.” People’s sense of relative disadvantage, social exclusion, and lack of belonging appear more predictive than absolute economic hardship.</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 2021 World Psychiatry meta-analysis found that a 0.1 increase in a country’s Gini coefficient was associated with roughly a 5–8 % higher suicide rate, depending on age group.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OECD data show that countries with lower inequality (e.g. Norway, Denmark, Netherlands) tend to have lower suicide rates than similarly wealthy but more unequal nations (e.g. U.S., South Korea).</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Within the U.S., counties with the highest inequality have suicide rates up to 30 % higher than those with the lowest inequality, even after adjusting for poverty and unemployment.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Different possible reasons have been offered for this. 1) Relative deprivation: When the gap between rich and poor widens, people experience more social comparison, shame, and feelings of failure.2) Erosion of social trust and cohesion: Inequality weakens community bonds, known protective factors against suicide.3) Reduced access to resources and mental-health supports for those at lower socioeconomic levels.4) Cultural emphasis on individual achievement in unequal societies can amplify despair in those who struggle economically.</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link is strongest for men, working-age adults, and younger people in highly individualistic societies.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In societies with strong social safety nets, inequality has a weaker effect, suggesting policy and culture can buffer the harm.</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Rise in inequality seems to increase suicide risk, not only through material deprivation but by corroding the social fabric that gives people belonging, dignity, and hope</a:t>
            </a:r>
          </a:p>
          <a:p>
            <a:pPr>
              <a:buNone/>
            </a:pPr>
            <a:br>
              <a:rPr lang="en-US" dirty="0"/>
            </a:br>
            <a:endParaRPr lang="en-CA" dirty="0"/>
          </a:p>
        </p:txBody>
      </p:sp>
      <p:sp>
        <p:nvSpPr>
          <p:cNvPr id="6" name="TextBox 5">
            <a:extLst>
              <a:ext uri="{FF2B5EF4-FFF2-40B4-BE49-F238E27FC236}">
                <a16:creationId xmlns:a16="http://schemas.microsoft.com/office/drawing/2014/main" id="{103EB8B5-730A-1047-A4E3-3C4E1FE94509}"/>
              </a:ext>
            </a:extLst>
          </p:cNvPr>
          <p:cNvSpPr txBox="1"/>
          <p:nvPr/>
        </p:nvSpPr>
        <p:spPr>
          <a:xfrm>
            <a:off x="3451412" y="44610"/>
            <a:ext cx="6096000" cy="523220"/>
          </a:xfrm>
          <a:prstGeom prst="rect">
            <a:avLst/>
          </a:prstGeom>
          <a:noFill/>
        </p:spPr>
        <p:txBody>
          <a:bodyPr wrap="square">
            <a:spAutoFit/>
          </a:bodyPr>
          <a:lstStyle/>
          <a:p>
            <a:r>
              <a:rPr lang="en-US" sz="2800" dirty="0">
                <a:solidFill>
                  <a:schemeClr val="bg1"/>
                </a:solidFill>
              </a:rPr>
              <a:t>INEQUALITY AND SUICIDE RATES</a:t>
            </a:r>
            <a:endParaRPr lang="en-CA" sz="2800" dirty="0">
              <a:solidFill>
                <a:schemeClr val="bg1"/>
              </a:solidFill>
            </a:endParaRPr>
          </a:p>
        </p:txBody>
      </p:sp>
      <p:sp>
        <p:nvSpPr>
          <p:cNvPr id="2" name="Slide Number Placeholder 1">
            <a:extLst>
              <a:ext uri="{FF2B5EF4-FFF2-40B4-BE49-F238E27FC236}">
                <a16:creationId xmlns:a16="http://schemas.microsoft.com/office/drawing/2014/main" id="{6B0B53F4-6F9F-C743-B9C4-74D55F5E9BDE}"/>
              </a:ext>
            </a:extLst>
          </p:cNvPr>
          <p:cNvSpPr>
            <a:spLocks noGrp="1"/>
          </p:cNvSpPr>
          <p:nvPr>
            <p:ph type="sldNum" sz="quarter" idx="12"/>
          </p:nvPr>
        </p:nvSpPr>
        <p:spPr/>
        <p:txBody>
          <a:bodyPr/>
          <a:lstStyle/>
          <a:p>
            <a:fld id="{9E20A575-D5C3-4C6C-AFF7-D4C69312CDA0}" type="slidenum">
              <a:rPr lang="en-CA" smtClean="0"/>
              <a:t>68</a:t>
            </a:fld>
            <a:endParaRPr lang="en-CA"/>
          </a:p>
        </p:txBody>
      </p:sp>
    </p:spTree>
    <p:extLst>
      <p:ext uri="{BB962C8B-B14F-4D97-AF65-F5344CB8AC3E}">
        <p14:creationId xmlns:p14="http://schemas.microsoft.com/office/powerpoint/2010/main" val="40813074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ok cover with a person's hand on a black surface&#10;&#10;Description automatically generated">
            <a:extLst>
              <a:ext uri="{FF2B5EF4-FFF2-40B4-BE49-F238E27FC236}">
                <a16:creationId xmlns:a16="http://schemas.microsoft.com/office/drawing/2014/main" id="{A7A1AC5C-C565-2754-2045-FCCDD8A60C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484" y="901920"/>
            <a:ext cx="3964380" cy="5493545"/>
          </a:xfrm>
          <a:prstGeom prst="rect">
            <a:avLst/>
          </a:prstGeom>
        </p:spPr>
      </p:pic>
      <p:sp>
        <p:nvSpPr>
          <p:cNvPr id="5" name="TextBox 4">
            <a:extLst>
              <a:ext uri="{FF2B5EF4-FFF2-40B4-BE49-F238E27FC236}">
                <a16:creationId xmlns:a16="http://schemas.microsoft.com/office/drawing/2014/main" id="{40888050-C54A-679F-75F3-891A381548BE}"/>
              </a:ext>
            </a:extLst>
          </p:cNvPr>
          <p:cNvSpPr txBox="1"/>
          <p:nvPr/>
        </p:nvSpPr>
        <p:spPr>
          <a:xfrm>
            <a:off x="4108864" y="236305"/>
            <a:ext cx="7956468" cy="7017306"/>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"Deaths of despair" is a term that has been used to describe </a:t>
            </a:r>
            <a:r>
              <a:rPr lang="en-US" dirty="0">
                <a:latin typeface="Arial" panose="020B0604020202020204" pitchFamily="34" charset="0"/>
                <a:cs typeface="Arial" panose="020B0604020202020204" pitchFamily="34" charset="0"/>
              </a:rPr>
              <a:t>deaths</a:t>
            </a:r>
            <a:r>
              <a:rPr lang="en-US" b="0" i="0" dirty="0">
                <a:effectLst/>
                <a:latin typeface="Arial" panose="020B0604020202020204" pitchFamily="34" charset="0"/>
                <a:cs typeface="Arial" panose="020B0604020202020204" pitchFamily="34" charset="0"/>
              </a:rPr>
              <a:t> resulting from suicide, drug overdose, and alcohol-related </a:t>
            </a:r>
            <a:r>
              <a:rPr lang="en-US" dirty="0">
                <a:latin typeface="Arial" panose="020B0604020202020204" pitchFamily="34" charset="0"/>
                <a:cs typeface="Arial" panose="020B0604020202020204" pitchFamily="34" charset="0"/>
              </a:rPr>
              <a:t>conditions</a:t>
            </a:r>
            <a:r>
              <a:rPr lang="en-US" b="0" i="0" dirty="0">
                <a:effectLst/>
                <a:latin typeface="Arial" panose="020B0604020202020204" pitchFamily="34" charset="0"/>
                <a:cs typeface="Arial" panose="020B0604020202020204" pitchFamily="34" charset="0"/>
              </a:rPr>
              <a:t>. The term was popularized by economists Anne Case and Angus Deaton, who highlighted the increasing rates of these deaths, particularly among middle-aged white Americans </a:t>
            </a:r>
            <a:r>
              <a:rPr lang="en-US" dirty="0">
                <a:latin typeface="Arial" panose="020B0604020202020204" pitchFamily="34" charset="0"/>
                <a:cs typeface="Arial" panose="020B0604020202020204" pitchFamily="34" charset="0"/>
              </a:rPr>
              <a:t>of</a:t>
            </a:r>
            <a:r>
              <a:rPr lang="en-US" b="0" i="0" dirty="0">
                <a:effectLst/>
                <a:latin typeface="Arial" panose="020B0604020202020204" pitchFamily="34" charset="0"/>
                <a:cs typeface="Arial" panose="020B0604020202020204" pitchFamily="34" charset="0"/>
              </a:rPr>
              <a:t> lower socioeconomic status. </a:t>
            </a:r>
          </a:p>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The term “despair” reflects the idea that these deaths are often linked to a sense of hopelessness , driven by factors such as economic hardship, social isolation, and lack of access to healthcare and mental health services.</a:t>
            </a:r>
          </a:p>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The rise in deaths of despair has been attributed to several interconnected factors, including:</a:t>
            </a:r>
          </a:p>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Declining job opportunities, particularly in industries like manufacturing and mining, which have led to economic instability and reduced social mobility for many individuals and families.</a:t>
            </a:r>
          </a:p>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Changes in community structures, family dynamics, and social networks which </a:t>
            </a:r>
            <a:r>
              <a:rPr lang="en-US" dirty="0">
                <a:latin typeface="Arial" panose="020B0604020202020204" pitchFamily="34" charset="0"/>
                <a:cs typeface="Arial" panose="020B0604020202020204" pitchFamily="34" charset="0"/>
              </a:rPr>
              <a:t>have</a:t>
            </a:r>
            <a:r>
              <a:rPr lang="en-US" b="0" i="0" dirty="0">
                <a:effectLst/>
                <a:latin typeface="Arial" panose="020B0604020202020204" pitchFamily="34" charset="0"/>
                <a:cs typeface="Arial" panose="020B0604020202020204" pitchFamily="34" charset="0"/>
              </a:rPr>
              <a:t> led to increased feelings of loneliness and isolation.</a:t>
            </a:r>
          </a:p>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The opioid crisis, along with increased use of other drugs and alcohol, has contributed significantly to these types of deaths.</a:t>
            </a:r>
          </a:p>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Shifts in cultural and societal norms may also play a role, influencing how individuals cope with stress and adversity.</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Although the term was only recently popularized, historically many underprivileged communities, such as native North Americans, have also experienced deaths of despair.</a:t>
            </a:r>
            <a:br>
              <a:rPr lang="en-US" dirty="0"/>
            </a:br>
            <a:br>
              <a:rPr lang="en-US" dirty="0"/>
            </a:br>
            <a:endParaRPr lang="en-CA" dirty="0"/>
          </a:p>
        </p:txBody>
      </p:sp>
      <p:sp>
        <p:nvSpPr>
          <p:cNvPr id="4" name="TextBox 3">
            <a:extLst>
              <a:ext uri="{FF2B5EF4-FFF2-40B4-BE49-F238E27FC236}">
                <a16:creationId xmlns:a16="http://schemas.microsoft.com/office/drawing/2014/main" id="{9D19E9BC-40FF-72CA-D4DC-0149A19DBEE2}"/>
              </a:ext>
            </a:extLst>
          </p:cNvPr>
          <p:cNvSpPr txBox="1"/>
          <p:nvPr/>
        </p:nvSpPr>
        <p:spPr>
          <a:xfrm>
            <a:off x="202375" y="236305"/>
            <a:ext cx="4126181" cy="584775"/>
          </a:xfrm>
          <a:prstGeom prst="rect">
            <a:avLst/>
          </a:prstGeom>
          <a:noFill/>
        </p:spPr>
        <p:txBody>
          <a:bodyPr wrap="square">
            <a:spAutoFit/>
          </a:bodyPr>
          <a:lstStyle/>
          <a:p>
            <a:r>
              <a:rPr lang="en-US" sz="3200" b="0" i="0" dirty="0">
                <a:solidFill>
                  <a:schemeClr val="bg1"/>
                </a:solidFill>
                <a:effectLst/>
                <a:latin typeface="+mj-lt"/>
              </a:rPr>
              <a:t>DEATHS OF DESPAIR</a:t>
            </a:r>
            <a:endParaRPr lang="en-CA" sz="3200" dirty="0">
              <a:solidFill>
                <a:schemeClr val="bg1"/>
              </a:solidFill>
            </a:endParaRPr>
          </a:p>
        </p:txBody>
      </p:sp>
      <p:sp>
        <p:nvSpPr>
          <p:cNvPr id="2" name="Slide Number Placeholder 1">
            <a:extLst>
              <a:ext uri="{FF2B5EF4-FFF2-40B4-BE49-F238E27FC236}">
                <a16:creationId xmlns:a16="http://schemas.microsoft.com/office/drawing/2014/main" id="{EBEC173E-34A2-AD5D-9FA7-A91B80571276}"/>
              </a:ext>
            </a:extLst>
          </p:cNvPr>
          <p:cNvSpPr>
            <a:spLocks noGrp="1"/>
          </p:cNvSpPr>
          <p:nvPr>
            <p:ph type="sldNum" sz="quarter" idx="12"/>
          </p:nvPr>
        </p:nvSpPr>
        <p:spPr/>
        <p:txBody>
          <a:bodyPr/>
          <a:lstStyle/>
          <a:p>
            <a:fld id="{9E20A575-D5C3-4C6C-AFF7-D4C69312CDA0}" type="slidenum">
              <a:rPr lang="en-CA" smtClean="0"/>
              <a:t>69</a:t>
            </a:fld>
            <a:endParaRPr lang="en-CA"/>
          </a:p>
        </p:txBody>
      </p:sp>
    </p:spTree>
    <p:extLst>
      <p:ext uri="{BB962C8B-B14F-4D97-AF65-F5344CB8AC3E}">
        <p14:creationId xmlns:p14="http://schemas.microsoft.com/office/powerpoint/2010/main" val="3773000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C182C-5D33-45D8-BD76-A6B5244C8339}"/>
              </a:ext>
            </a:extLst>
          </p:cNvPr>
          <p:cNvSpPr>
            <a:spLocks noGrp="1"/>
          </p:cNvSpPr>
          <p:nvPr>
            <p:ph type="title" idx="4294967295"/>
          </p:nvPr>
        </p:nvSpPr>
        <p:spPr>
          <a:xfrm>
            <a:off x="4546600" y="225425"/>
            <a:ext cx="7346142" cy="695325"/>
          </a:xfrm>
        </p:spPr>
        <p:txBody>
          <a:bodyPr>
            <a:normAutofit fontScale="90000"/>
          </a:bodyPr>
          <a:lstStyle/>
          <a:p>
            <a:pPr algn="ctr"/>
            <a:r>
              <a:rPr lang="en-CA" sz="3600" dirty="0">
                <a:solidFill>
                  <a:schemeClr val="tx1"/>
                </a:solidFill>
              </a:rPr>
              <a:t> </a:t>
            </a:r>
            <a:r>
              <a:rPr lang="en-CA" sz="3600" dirty="0">
                <a:solidFill>
                  <a:schemeClr val="bg1"/>
                </a:solidFill>
              </a:rPr>
              <a:t>REMINDER PARTICIPANT AGREEMENTS </a:t>
            </a:r>
          </a:p>
        </p:txBody>
      </p:sp>
      <p:sp>
        <p:nvSpPr>
          <p:cNvPr id="3" name="Content Placeholder 2">
            <a:extLst>
              <a:ext uri="{FF2B5EF4-FFF2-40B4-BE49-F238E27FC236}">
                <a16:creationId xmlns:a16="http://schemas.microsoft.com/office/drawing/2014/main" id="{214B2EF2-D3B3-4595-9E41-FFD878799B00}"/>
              </a:ext>
            </a:extLst>
          </p:cNvPr>
          <p:cNvSpPr>
            <a:spLocks noGrp="1"/>
          </p:cNvSpPr>
          <p:nvPr>
            <p:ph idx="4294967295"/>
          </p:nvPr>
        </p:nvSpPr>
        <p:spPr>
          <a:xfrm>
            <a:off x="4546600" y="1067915"/>
            <a:ext cx="7346142" cy="5734050"/>
          </a:xfrm>
        </p:spPr>
        <p:txBody>
          <a:bodyPr>
            <a:normAutofit/>
          </a:bodyPr>
          <a:lstStyle/>
          <a:p>
            <a:r>
              <a:rPr lang="en-CA" sz="2400" dirty="0">
                <a:solidFill>
                  <a:schemeClr val="tx1"/>
                </a:solidFill>
              </a:rPr>
              <a:t>If you have questions, comments, or feedback, please save them for the two question periods. You can put them in the chat box or raise your real/virtual hand.</a:t>
            </a:r>
          </a:p>
          <a:p>
            <a:r>
              <a:rPr lang="en-CA" sz="2400" dirty="0">
                <a:solidFill>
                  <a:schemeClr val="bg1"/>
                </a:solidFill>
              </a:rPr>
              <a:t>Keep comments, questions, and feedback relatively brief so everyone has a chance to participate.(one breath sharing)</a:t>
            </a:r>
          </a:p>
          <a:p>
            <a:r>
              <a:rPr lang="en-CA" sz="2400" dirty="0">
                <a:solidFill>
                  <a:schemeClr val="tx1"/>
                </a:solidFill>
              </a:rPr>
              <a:t>If you’re on zoom, make sure no one can overhear what is being said</a:t>
            </a:r>
          </a:p>
          <a:p>
            <a:r>
              <a:rPr lang="en-CA" sz="2400" dirty="0">
                <a:solidFill>
                  <a:schemeClr val="tx1"/>
                </a:solidFill>
              </a:rPr>
              <a:t>For reasons that will become clear later in the course please avoid giving advice to other participants about what they should or should not do. Validation, encouragement , and understanding are however very much appreciated.</a:t>
            </a:r>
          </a:p>
          <a:p>
            <a:pPr marL="45720" indent="0">
              <a:buNone/>
            </a:pPr>
            <a:endParaRPr lang="en-CA" dirty="0"/>
          </a:p>
          <a:p>
            <a:endParaRPr lang="en-CA" dirty="0"/>
          </a:p>
        </p:txBody>
      </p:sp>
      <p:pic>
        <p:nvPicPr>
          <p:cNvPr id="8" name="Picture 2" descr="Counseling Group Rules Confidentiality Poster Counselor Office | Etsy in  2021 | School counselor posters, Guidance counselors office, Counselors  office decor">
            <a:extLst>
              <a:ext uri="{FF2B5EF4-FFF2-40B4-BE49-F238E27FC236}">
                <a16:creationId xmlns:a16="http://schemas.microsoft.com/office/drawing/2014/main" id="{14611EA8-7F95-109B-17D6-550DAF2BF34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6041" y="73497"/>
            <a:ext cx="4300723" cy="33555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oster of a video conference&#10;&#10;Description automatically generated">
            <a:extLst>
              <a:ext uri="{FF2B5EF4-FFF2-40B4-BE49-F238E27FC236}">
                <a16:creationId xmlns:a16="http://schemas.microsoft.com/office/drawing/2014/main" id="{35FEED86-E182-146A-FC73-9082FDBAE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42" y="3486150"/>
            <a:ext cx="4300723" cy="3298353"/>
          </a:xfrm>
          <a:prstGeom prst="rect">
            <a:avLst/>
          </a:prstGeom>
        </p:spPr>
      </p:pic>
      <p:sp>
        <p:nvSpPr>
          <p:cNvPr id="5" name="Slide Number Placeholder 4">
            <a:extLst>
              <a:ext uri="{FF2B5EF4-FFF2-40B4-BE49-F238E27FC236}">
                <a16:creationId xmlns:a16="http://schemas.microsoft.com/office/drawing/2014/main" id="{C2F8DDAE-BC42-1778-AFA2-69CAD5FAD42F}"/>
              </a:ext>
            </a:extLst>
          </p:cNvPr>
          <p:cNvSpPr>
            <a:spLocks noGrp="1"/>
          </p:cNvSpPr>
          <p:nvPr>
            <p:ph type="sldNum" sz="quarter" idx="12"/>
          </p:nvPr>
        </p:nvSpPr>
        <p:spPr/>
        <p:txBody>
          <a:bodyPr/>
          <a:lstStyle/>
          <a:p>
            <a:fld id="{9E20A575-D5C3-4C6C-AFF7-D4C69312CDA0}" type="slidenum">
              <a:rPr lang="en-CA" smtClean="0"/>
              <a:t>7</a:t>
            </a:fld>
            <a:endParaRPr lang="en-CA"/>
          </a:p>
        </p:txBody>
      </p:sp>
    </p:spTree>
    <p:extLst>
      <p:ext uri="{BB962C8B-B14F-4D97-AF65-F5344CB8AC3E}">
        <p14:creationId xmlns:p14="http://schemas.microsoft.com/office/powerpoint/2010/main" val="19848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79487-3755-31D7-51BC-73906246643A}"/>
            </a:ext>
          </a:extLst>
        </p:cNvPr>
        <p:cNvGrpSpPr/>
        <p:nvPr/>
      </p:nvGrpSpPr>
      <p:grpSpPr>
        <a:xfrm>
          <a:off x="0" y="0"/>
          <a:ext cx="0" cy="0"/>
          <a:chOff x="0" y="0"/>
          <a:chExt cx="0" cy="0"/>
        </a:xfrm>
      </p:grpSpPr>
      <p:pic>
        <p:nvPicPr>
          <p:cNvPr id="4" name="Picture 2" descr="Best Question Mark Icon Stock Photos, Pictures &amp;amp; Royalty-Free Images -  iStock | Question mark icon, Question mark, Cute questions">
            <a:extLst>
              <a:ext uri="{FF2B5EF4-FFF2-40B4-BE49-F238E27FC236}">
                <a16:creationId xmlns:a16="http://schemas.microsoft.com/office/drawing/2014/main" id="{8FD46455-3553-CB24-BE3C-9EB5D3F2BE8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2053" y="731182"/>
            <a:ext cx="5251118" cy="52511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3DF9C4F-CE33-A9B6-F297-5B970376341C}"/>
              </a:ext>
            </a:extLst>
          </p:cNvPr>
          <p:cNvSpPr txBox="1"/>
          <p:nvPr/>
        </p:nvSpPr>
        <p:spPr>
          <a:xfrm>
            <a:off x="5968541" y="3356741"/>
            <a:ext cx="5521397" cy="2554545"/>
          </a:xfrm>
          <a:prstGeom prst="rect">
            <a:avLst/>
          </a:prstGeom>
          <a:noFill/>
        </p:spPr>
        <p:txBody>
          <a:bodyPr wrap="square">
            <a:spAutoFit/>
          </a:bodyPr>
          <a:lstStyle/>
          <a:p>
            <a:r>
              <a:rPr lang="en-CA" sz="3200" dirty="0"/>
              <a:t>Can you summarize the biological, physical, psychological, psychological, social and spiritual factors that have been linked to suicide?</a:t>
            </a:r>
          </a:p>
        </p:txBody>
      </p:sp>
      <p:sp>
        <p:nvSpPr>
          <p:cNvPr id="2" name="Oval 1">
            <a:extLst>
              <a:ext uri="{FF2B5EF4-FFF2-40B4-BE49-F238E27FC236}">
                <a16:creationId xmlns:a16="http://schemas.microsoft.com/office/drawing/2014/main" id="{2B239C66-863B-A109-ECC9-7E55D9DAD42F}"/>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Slide Number Placeholder 2">
            <a:extLst>
              <a:ext uri="{FF2B5EF4-FFF2-40B4-BE49-F238E27FC236}">
                <a16:creationId xmlns:a16="http://schemas.microsoft.com/office/drawing/2014/main" id="{A026DC66-F942-3370-160D-172B694F9484}"/>
              </a:ext>
            </a:extLst>
          </p:cNvPr>
          <p:cNvSpPr>
            <a:spLocks noGrp="1"/>
          </p:cNvSpPr>
          <p:nvPr>
            <p:ph type="sldNum" sz="quarter" idx="12"/>
          </p:nvPr>
        </p:nvSpPr>
        <p:spPr/>
        <p:txBody>
          <a:bodyPr/>
          <a:lstStyle/>
          <a:p>
            <a:fld id="{9E20A575-D5C3-4C6C-AFF7-D4C69312CDA0}" type="slidenum">
              <a:rPr lang="en-CA" smtClean="0"/>
              <a:t>70</a:t>
            </a:fld>
            <a:endParaRPr lang="en-CA"/>
          </a:p>
        </p:txBody>
      </p:sp>
    </p:spTree>
    <p:extLst>
      <p:ext uri="{BB962C8B-B14F-4D97-AF65-F5344CB8AC3E}">
        <p14:creationId xmlns:p14="http://schemas.microsoft.com/office/powerpoint/2010/main" val="40511962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BBB65A-FF35-0FA7-0A40-1E811B3F8304}"/>
              </a:ext>
            </a:extLst>
          </p:cNvPr>
          <p:cNvSpPr txBox="1"/>
          <p:nvPr/>
        </p:nvSpPr>
        <p:spPr>
          <a:xfrm>
            <a:off x="0" y="1009141"/>
            <a:ext cx="12192000" cy="5816977"/>
          </a:xfrm>
          <a:prstGeom prst="rect">
            <a:avLst/>
          </a:prstGeom>
          <a:noFill/>
        </p:spPr>
        <p:txBody>
          <a:bodyPr wrap="square">
            <a:spAutoFit/>
          </a:bodyPr>
          <a:lstStyle/>
          <a:p>
            <a:pPr rtl="0">
              <a:buNone/>
            </a:pPr>
            <a:r>
              <a:rPr lang="en-CA" sz="2400" b="1" i="0" u="none" strike="noStrike" dirty="0">
                <a:solidFill>
                  <a:schemeClr val="bg1"/>
                </a:solidFill>
                <a:effectLst/>
                <a:latin typeface="Calibri" panose="020F0502020204030204" pitchFamily="34" charset="0"/>
              </a:rPr>
              <a:t> 1. Neurotransmitter Imbalance</a:t>
            </a:r>
            <a:r>
              <a:rPr lang="en-CA" sz="2400" dirty="0"/>
              <a:t>-</a:t>
            </a:r>
            <a:r>
              <a:rPr lang="en-CA" sz="2400" b="0" i="0" u="none" strike="noStrike" dirty="0">
                <a:effectLst/>
                <a:latin typeface="Calibri" panose="020F0502020204030204" pitchFamily="34" charset="0"/>
              </a:rPr>
              <a:t>Low serotonin → Impulsivity, aggression, depression</a:t>
            </a:r>
            <a:r>
              <a:rPr lang="en-CA" sz="2400" dirty="0"/>
              <a:t>. </a:t>
            </a:r>
            <a:r>
              <a:rPr lang="en-CA" sz="2400" b="0" i="0" u="none" strike="noStrike" dirty="0">
                <a:effectLst/>
                <a:latin typeface="Calibri" panose="020F0502020204030204" pitchFamily="34" charset="0"/>
              </a:rPr>
              <a:t>Dopamine dysfunction → Anhedonia, hopelessness</a:t>
            </a:r>
            <a:r>
              <a:rPr lang="en-CA" sz="2400" dirty="0"/>
              <a:t>. </a:t>
            </a:r>
            <a:r>
              <a:rPr lang="en-CA" sz="2400" b="0" i="0" u="none" strike="noStrike" dirty="0">
                <a:effectLst/>
                <a:latin typeface="Calibri" panose="020F0502020204030204" pitchFamily="34" charset="0"/>
              </a:rPr>
              <a:t>Norepinephrine dysregulation → Emotional instability</a:t>
            </a:r>
            <a:endParaRPr lang="en-CA" sz="2400" b="0" dirty="0">
              <a:effectLst/>
            </a:endParaRPr>
          </a:p>
          <a:p>
            <a:pPr rtl="0">
              <a:buNone/>
            </a:pPr>
            <a:r>
              <a:rPr lang="en-CA" sz="2400" b="1" i="0" u="none" strike="noStrike" dirty="0">
                <a:solidFill>
                  <a:schemeClr val="bg1"/>
                </a:solidFill>
                <a:effectLst/>
                <a:latin typeface="Calibri" panose="020F0502020204030204" pitchFamily="34" charset="0"/>
              </a:rPr>
              <a:t>2. Brain Structure &amp; Function</a:t>
            </a:r>
            <a:r>
              <a:rPr lang="en-CA" sz="2400" dirty="0"/>
              <a:t>-</a:t>
            </a:r>
            <a:r>
              <a:rPr lang="en-CA" sz="2400" b="0" i="0" u="none" strike="noStrike" dirty="0">
                <a:effectLst/>
                <a:latin typeface="Calibri" panose="020F0502020204030204" pitchFamily="34" charset="0"/>
              </a:rPr>
              <a:t>Prefrontal cortex: ↓ impulse control, decision-making</a:t>
            </a:r>
            <a:r>
              <a:rPr lang="en-CA" sz="2400" dirty="0"/>
              <a:t>. </a:t>
            </a:r>
            <a:r>
              <a:rPr lang="en-CA" sz="2400" b="0" i="0" u="none" strike="noStrike" dirty="0">
                <a:effectLst/>
                <a:latin typeface="Calibri" panose="020F0502020204030204" pitchFamily="34" charset="0"/>
              </a:rPr>
              <a:t>Amygdala: ↑ emotional reactivity, fear</a:t>
            </a:r>
            <a:endParaRPr lang="en-CA" sz="2400" b="0" dirty="0">
              <a:effectLst/>
            </a:endParaRPr>
          </a:p>
          <a:p>
            <a:pPr marL="457200" rtl="0">
              <a:buNone/>
            </a:pPr>
            <a:r>
              <a:rPr lang="en-CA" sz="2400" b="0" i="0" u="none" strike="noStrike" dirty="0">
                <a:effectLst/>
                <a:latin typeface="Calibri" panose="020F0502020204030204" pitchFamily="34" charset="0"/>
              </a:rPr>
              <a:t>Anterior cingulate cortex: ↑ emotional pain, social rejection sensitivity</a:t>
            </a:r>
            <a:endParaRPr lang="en-CA" sz="2400" b="0" dirty="0">
              <a:effectLst/>
            </a:endParaRPr>
          </a:p>
          <a:p>
            <a:pPr rtl="0">
              <a:buNone/>
            </a:pPr>
            <a:r>
              <a:rPr lang="en-CA" sz="2400" b="1" i="0" u="none" strike="noStrike" dirty="0">
                <a:solidFill>
                  <a:schemeClr val="bg1"/>
                </a:solidFill>
                <a:effectLst/>
                <a:latin typeface="Calibri" panose="020F0502020204030204" pitchFamily="34" charset="0"/>
              </a:rPr>
              <a:t>3. Genetic &amp; Epigenetic Risk</a:t>
            </a:r>
            <a:r>
              <a:rPr lang="en-CA" sz="2400" dirty="0"/>
              <a:t>-</a:t>
            </a:r>
            <a:r>
              <a:rPr lang="en-CA" sz="2400" b="0" i="0" u="none" strike="noStrike" dirty="0">
                <a:effectLst/>
                <a:latin typeface="Calibri" panose="020F0502020204030204" pitchFamily="34" charset="0"/>
              </a:rPr>
              <a:t>Family history of suicide → inherited traits (e.g., impulsivity, mood disorders)</a:t>
            </a:r>
            <a:r>
              <a:rPr lang="en-CA" sz="2400" dirty="0"/>
              <a:t>. </a:t>
            </a:r>
            <a:r>
              <a:rPr lang="en-CA" sz="2400" b="0" i="0" u="none" strike="noStrike" dirty="0">
                <a:effectLst/>
                <a:latin typeface="Calibri" panose="020F0502020204030204" pitchFamily="34" charset="0"/>
              </a:rPr>
              <a:t>Epigenetic changes from trauma or stress → altered brain chemistry</a:t>
            </a:r>
            <a:endParaRPr lang="en-CA" sz="2400" b="0" dirty="0">
              <a:effectLst/>
            </a:endParaRPr>
          </a:p>
          <a:p>
            <a:pPr rtl="0">
              <a:buNone/>
            </a:pPr>
            <a:r>
              <a:rPr lang="en-CA" sz="2400" b="1" i="0" u="none" strike="noStrike" dirty="0">
                <a:solidFill>
                  <a:schemeClr val="bg1"/>
                </a:solidFill>
                <a:effectLst/>
                <a:latin typeface="Calibri" panose="020F0502020204030204" pitchFamily="34" charset="0"/>
              </a:rPr>
              <a:t>4. Hormonal &amp; Stress Systems</a:t>
            </a:r>
            <a:r>
              <a:rPr lang="en-CA" sz="2400" dirty="0"/>
              <a:t>-</a:t>
            </a:r>
            <a:r>
              <a:rPr lang="en-CA" sz="2400" b="0" i="0" u="none" strike="noStrike" dirty="0">
                <a:effectLst/>
                <a:latin typeface="Calibri" panose="020F0502020204030204" pitchFamily="34" charset="0"/>
              </a:rPr>
              <a:t>HPA axis overactivation → chronic stress, cortisol imbalance</a:t>
            </a:r>
            <a:r>
              <a:rPr lang="en-CA" sz="2400" dirty="0"/>
              <a:t>. </a:t>
            </a:r>
            <a:r>
              <a:rPr lang="en-CA" sz="2400" b="0" i="0" u="none" strike="noStrike" dirty="0">
                <a:effectLst/>
                <a:latin typeface="Calibri" panose="020F0502020204030204" pitchFamily="34" charset="0"/>
              </a:rPr>
              <a:t>↑ Risk in thyroid dysfunction, low testosterone, estrogen fluctuations</a:t>
            </a:r>
            <a:endParaRPr lang="en-CA" sz="2400" b="0" dirty="0">
              <a:effectLst/>
            </a:endParaRPr>
          </a:p>
          <a:p>
            <a:pPr rtl="0">
              <a:buNone/>
            </a:pPr>
            <a:r>
              <a:rPr lang="en-CA" sz="2400" b="1" i="0" u="none" strike="noStrike" dirty="0">
                <a:solidFill>
                  <a:schemeClr val="bg1"/>
                </a:solidFill>
                <a:effectLst/>
                <a:latin typeface="Calibri" panose="020F0502020204030204" pitchFamily="34" charset="0"/>
              </a:rPr>
              <a:t>5. Physical Illness &amp; Neurological Conditions</a:t>
            </a:r>
            <a:r>
              <a:rPr lang="en-CA" sz="2400" dirty="0"/>
              <a:t>-</a:t>
            </a:r>
            <a:r>
              <a:rPr lang="en-CA" sz="2400" b="0" i="0" u="none" strike="noStrike" dirty="0">
                <a:effectLst/>
                <a:latin typeface="Calibri" panose="020F0502020204030204" pitchFamily="34" charset="0"/>
              </a:rPr>
              <a:t>Chronic pain, traumatic brain injury (TBI)</a:t>
            </a:r>
            <a:r>
              <a:rPr lang="en-CA" sz="2400" dirty="0"/>
              <a:t>. </a:t>
            </a:r>
            <a:r>
              <a:rPr lang="en-CA" sz="2400" b="0" i="0" u="none" strike="noStrike" dirty="0">
                <a:effectLst/>
                <a:latin typeface="Calibri" panose="020F0502020204030204" pitchFamily="34" charset="0"/>
              </a:rPr>
              <a:t>Epilepsy, stroke, Parkinson’s, multiple sclerosis</a:t>
            </a:r>
            <a:r>
              <a:rPr lang="en-CA" sz="2400" dirty="0"/>
              <a:t>. </a:t>
            </a:r>
            <a:r>
              <a:rPr lang="en-CA" sz="2400" b="0" i="0" u="none" strike="noStrike" dirty="0">
                <a:effectLst/>
                <a:latin typeface="Calibri" panose="020F0502020204030204" pitchFamily="34" charset="0"/>
              </a:rPr>
              <a:t>Terminal illness or cancer</a:t>
            </a:r>
            <a:endParaRPr lang="en-CA" sz="2400" b="0" dirty="0">
              <a:effectLst/>
            </a:endParaRPr>
          </a:p>
          <a:p>
            <a:pPr rtl="0">
              <a:buNone/>
            </a:pPr>
            <a:endParaRPr lang="en-CA" sz="2400" b="1" dirty="0">
              <a:latin typeface="Calibri" panose="020F0502020204030204" pitchFamily="34" charset="0"/>
            </a:endParaRPr>
          </a:p>
          <a:p>
            <a:pPr rtl="0">
              <a:buNone/>
            </a:pPr>
            <a:r>
              <a:rPr lang="en-CA" sz="2400" b="0" i="0" u="none" strike="noStrike" dirty="0">
                <a:effectLst/>
                <a:latin typeface="Calibri" panose="020F0502020204030204" pitchFamily="34" charset="0"/>
              </a:rPr>
              <a:t>Biological factors don’t cause suicide alone but lower the threshold</a:t>
            </a:r>
            <a:r>
              <a:rPr lang="en-CA" sz="2400" dirty="0">
                <a:latin typeface="Calibri" panose="020F0502020204030204" pitchFamily="34" charset="0"/>
              </a:rPr>
              <a:t>, </a:t>
            </a:r>
            <a:r>
              <a:rPr lang="en-CA" sz="2400" b="0" i="0" u="none" strike="noStrike" dirty="0">
                <a:effectLst/>
                <a:latin typeface="Calibri" panose="020F0502020204030204" pitchFamily="34" charset="0"/>
              </a:rPr>
              <a:t>especially when combined with trauma, mental illness, or social stress.</a:t>
            </a:r>
            <a:endParaRPr lang="en-CA" sz="2400" b="0" dirty="0">
              <a:effectLst/>
            </a:endParaRPr>
          </a:p>
          <a:p>
            <a:pPr>
              <a:buNone/>
            </a:pPr>
            <a:br>
              <a:rPr lang="en-CA" dirty="0"/>
            </a:br>
            <a:endParaRPr lang="en-CA" dirty="0"/>
          </a:p>
        </p:txBody>
      </p:sp>
      <p:sp>
        <p:nvSpPr>
          <p:cNvPr id="5" name="TextBox 4">
            <a:extLst>
              <a:ext uri="{FF2B5EF4-FFF2-40B4-BE49-F238E27FC236}">
                <a16:creationId xmlns:a16="http://schemas.microsoft.com/office/drawing/2014/main" id="{7B34EFB8-4910-CB75-0B75-CB234DE33309}"/>
              </a:ext>
            </a:extLst>
          </p:cNvPr>
          <p:cNvSpPr txBox="1"/>
          <p:nvPr/>
        </p:nvSpPr>
        <p:spPr>
          <a:xfrm>
            <a:off x="1290918" y="233082"/>
            <a:ext cx="10901082" cy="584775"/>
          </a:xfrm>
          <a:prstGeom prst="rect">
            <a:avLst/>
          </a:prstGeom>
          <a:noFill/>
        </p:spPr>
        <p:txBody>
          <a:bodyPr wrap="square">
            <a:spAutoFit/>
          </a:bodyPr>
          <a:lstStyle/>
          <a:p>
            <a:r>
              <a:rPr lang="en-US" altLang="en-US" sz="3200" dirty="0">
                <a:solidFill>
                  <a:srgbClr val="222222"/>
                </a:solidFill>
                <a:latin typeface="Arial" panose="020B0604020202020204" pitchFamily="34" charset="0"/>
                <a:cs typeface="Arial" panose="020B0604020202020204" pitchFamily="34" charset="0"/>
              </a:rPr>
              <a:t>BIOLOGICAL</a:t>
            </a:r>
            <a:r>
              <a:rPr kumimoji="0" lang="en-US" altLang="en-US" sz="3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FACTORS IMPACTING SUICIDE</a:t>
            </a:r>
            <a:endParaRPr lang="en-CA" sz="3200" dirty="0"/>
          </a:p>
        </p:txBody>
      </p:sp>
      <p:sp>
        <p:nvSpPr>
          <p:cNvPr id="2" name="Oval 1">
            <a:extLst>
              <a:ext uri="{FF2B5EF4-FFF2-40B4-BE49-F238E27FC236}">
                <a16:creationId xmlns:a16="http://schemas.microsoft.com/office/drawing/2014/main" id="{92A156E9-AC4F-F9B3-370E-8EE85FDEF82E}"/>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Slide Number Placeholder 3">
            <a:extLst>
              <a:ext uri="{FF2B5EF4-FFF2-40B4-BE49-F238E27FC236}">
                <a16:creationId xmlns:a16="http://schemas.microsoft.com/office/drawing/2014/main" id="{C9323E89-44BC-80FB-B5CB-9B46B1315D1B}"/>
              </a:ext>
            </a:extLst>
          </p:cNvPr>
          <p:cNvSpPr>
            <a:spLocks noGrp="1"/>
          </p:cNvSpPr>
          <p:nvPr>
            <p:ph type="sldNum" sz="quarter" idx="12"/>
          </p:nvPr>
        </p:nvSpPr>
        <p:spPr/>
        <p:txBody>
          <a:bodyPr/>
          <a:lstStyle/>
          <a:p>
            <a:fld id="{9E20A575-D5C3-4C6C-AFF7-D4C69312CDA0}" type="slidenum">
              <a:rPr lang="en-CA" smtClean="0"/>
              <a:t>71</a:t>
            </a:fld>
            <a:endParaRPr lang="en-CA"/>
          </a:p>
        </p:txBody>
      </p:sp>
    </p:spTree>
    <p:extLst>
      <p:ext uri="{BB962C8B-B14F-4D97-AF65-F5344CB8AC3E}">
        <p14:creationId xmlns:p14="http://schemas.microsoft.com/office/powerpoint/2010/main" val="39697004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BD014E-96C5-A655-B294-3A20893282D7}"/>
              </a:ext>
            </a:extLst>
          </p:cNvPr>
          <p:cNvSpPr txBox="1"/>
          <p:nvPr/>
        </p:nvSpPr>
        <p:spPr>
          <a:xfrm>
            <a:off x="107576" y="813550"/>
            <a:ext cx="12192000" cy="6186309"/>
          </a:xfrm>
          <a:prstGeom prst="rect">
            <a:avLst/>
          </a:prstGeom>
          <a:noFill/>
        </p:spPr>
        <p:txBody>
          <a:bodyPr wrap="square">
            <a:spAutoFit/>
          </a:bodyPr>
          <a:lstStyle/>
          <a:p>
            <a:pPr rtl="0">
              <a:buNone/>
            </a:pPr>
            <a:r>
              <a:rPr lang="en-US" sz="2400" b="1" i="0" u="none" strike="noStrike" dirty="0">
                <a:solidFill>
                  <a:schemeClr val="bg1"/>
                </a:solidFill>
                <a:effectLst/>
                <a:latin typeface="Arial" panose="020B0604020202020204" pitchFamily="34" charset="0"/>
                <a:cs typeface="Arial" panose="020B0604020202020204" pitchFamily="34" charset="0"/>
              </a:rPr>
              <a:t>1. Chronic Pain</a:t>
            </a:r>
            <a:r>
              <a:rPr lang="en-US" sz="2400" dirty="0">
                <a:latin typeface="Arial" panose="020B0604020202020204" pitchFamily="34" charset="0"/>
                <a:cs typeface="Arial" panose="020B0604020202020204" pitchFamily="34" charset="0"/>
              </a:rPr>
              <a:t>-</a:t>
            </a:r>
            <a:r>
              <a:rPr lang="en-US" sz="2400" b="0" i="0" u="none" strike="noStrike" dirty="0">
                <a:effectLst/>
                <a:latin typeface="Arial" panose="020B0604020202020204" pitchFamily="34" charset="0"/>
                <a:cs typeface="Arial" panose="020B0604020202020204" pitchFamily="34" charset="0"/>
              </a:rPr>
              <a:t>Linked to hopelessness, depression, and desire to escape suffering</a:t>
            </a:r>
            <a:r>
              <a:rPr lang="en-US" sz="2400" dirty="0">
                <a:latin typeface="Arial" panose="020B0604020202020204" pitchFamily="34" charset="0"/>
                <a:cs typeface="Arial" panose="020B0604020202020204" pitchFamily="34" charset="0"/>
              </a:rPr>
              <a:t>. </a:t>
            </a:r>
            <a:r>
              <a:rPr lang="en-US" sz="2400" b="0" i="0" u="none" strike="noStrike" dirty="0">
                <a:effectLst/>
                <a:latin typeface="Arial" panose="020B0604020202020204" pitchFamily="34" charset="0"/>
                <a:cs typeface="Arial" panose="020B0604020202020204" pitchFamily="34" charset="0"/>
              </a:rPr>
              <a:t>Higher suicide risk with opioid dependence</a:t>
            </a:r>
            <a:endParaRPr lang="en-US" sz="2400" b="0" dirty="0">
              <a:effectLst/>
              <a:latin typeface="Arial" panose="020B0604020202020204" pitchFamily="34" charset="0"/>
              <a:cs typeface="Arial" panose="020B0604020202020204" pitchFamily="34" charset="0"/>
            </a:endParaRPr>
          </a:p>
          <a:p>
            <a:pPr rtl="0">
              <a:buNone/>
            </a:pPr>
            <a:r>
              <a:rPr lang="en-US" sz="2400" b="1" i="0" u="none" strike="noStrike" dirty="0">
                <a:solidFill>
                  <a:schemeClr val="bg1"/>
                </a:solidFill>
                <a:effectLst/>
                <a:latin typeface="Arial" panose="020B0604020202020204" pitchFamily="34" charset="0"/>
                <a:cs typeface="Arial" panose="020B0604020202020204" pitchFamily="34" charset="0"/>
              </a:rPr>
              <a:t>2. Neurological Conditions</a:t>
            </a:r>
            <a:r>
              <a:rPr lang="en-US" sz="2400" dirty="0">
                <a:latin typeface="Arial" panose="020B0604020202020204" pitchFamily="34" charset="0"/>
                <a:cs typeface="Arial" panose="020B0604020202020204" pitchFamily="34" charset="0"/>
              </a:rPr>
              <a:t>-</a:t>
            </a:r>
            <a:r>
              <a:rPr lang="en-US" sz="2400" b="0" i="0" u="none" strike="noStrike" dirty="0">
                <a:effectLst/>
                <a:latin typeface="Arial" panose="020B0604020202020204" pitchFamily="34" charset="0"/>
                <a:cs typeface="Arial" panose="020B0604020202020204" pitchFamily="34" charset="0"/>
              </a:rPr>
              <a:t>Traumatic brain injury (TBI), epilepsy, stroke, Parkinson’s, multiple sclerosis</a:t>
            </a:r>
            <a:r>
              <a:rPr lang="en-US" sz="2400" dirty="0">
                <a:latin typeface="Arial" panose="020B0604020202020204" pitchFamily="34" charset="0"/>
                <a:cs typeface="Arial" panose="020B0604020202020204" pitchFamily="34" charset="0"/>
              </a:rPr>
              <a:t>. </a:t>
            </a:r>
            <a:r>
              <a:rPr lang="en-US" sz="2400" b="0" i="0" u="none" strike="noStrike" dirty="0">
                <a:effectLst/>
                <a:latin typeface="Arial" panose="020B0604020202020204" pitchFamily="34" charset="0"/>
                <a:cs typeface="Arial" panose="020B0604020202020204" pitchFamily="34" charset="0"/>
              </a:rPr>
              <a:t>Impact emotional regulation and cognitive function</a:t>
            </a:r>
            <a:endParaRPr lang="en-US" sz="2400" b="0" dirty="0">
              <a:effectLst/>
              <a:latin typeface="Arial" panose="020B0604020202020204" pitchFamily="34" charset="0"/>
              <a:cs typeface="Arial" panose="020B0604020202020204" pitchFamily="34" charset="0"/>
            </a:endParaRPr>
          </a:p>
          <a:p>
            <a:pPr rtl="0">
              <a:buNone/>
            </a:pPr>
            <a:r>
              <a:rPr lang="en-US" sz="2400" b="1" i="0" u="none" strike="noStrike" dirty="0">
                <a:solidFill>
                  <a:schemeClr val="bg1"/>
                </a:solidFill>
                <a:effectLst/>
                <a:latin typeface="Arial" panose="020B0604020202020204" pitchFamily="34" charset="0"/>
                <a:cs typeface="Arial" panose="020B0604020202020204" pitchFamily="34" charset="0"/>
              </a:rPr>
              <a:t>3. Terminal and Life-Limiting Illnesses</a:t>
            </a:r>
            <a:r>
              <a:rPr lang="en-US" sz="2400" dirty="0">
                <a:latin typeface="Arial" panose="020B0604020202020204" pitchFamily="34" charset="0"/>
                <a:cs typeface="Arial" panose="020B0604020202020204" pitchFamily="34" charset="0"/>
              </a:rPr>
              <a:t>-</a:t>
            </a:r>
            <a:r>
              <a:rPr lang="en-US" sz="2400" b="0" i="0" u="none" strike="noStrike" dirty="0">
                <a:effectLst/>
                <a:latin typeface="Arial" panose="020B0604020202020204" pitchFamily="34" charset="0"/>
                <a:cs typeface="Arial" panose="020B0604020202020204" pitchFamily="34" charset="0"/>
              </a:rPr>
              <a:t>Cancer, ALS, advanced heart/lung disease</a:t>
            </a:r>
            <a:r>
              <a:rPr lang="en-US" sz="2400" dirty="0">
                <a:latin typeface="Arial" panose="020B0604020202020204" pitchFamily="34" charset="0"/>
                <a:cs typeface="Arial" panose="020B0604020202020204" pitchFamily="34" charset="0"/>
              </a:rPr>
              <a:t>. </a:t>
            </a:r>
            <a:r>
              <a:rPr lang="en-US" sz="2400" b="0" i="0" u="none" strike="noStrike" dirty="0">
                <a:effectLst/>
                <a:latin typeface="Arial" panose="020B0604020202020204" pitchFamily="34" charset="0"/>
                <a:cs typeface="Arial" panose="020B0604020202020204" pitchFamily="34" charset="0"/>
              </a:rPr>
              <a:t>Associated with loss of autonomy, existential distress</a:t>
            </a:r>
            <a:endParaRPr lang="en-US" sz="2400" b="0" dirty="0">
              <a:effectLst/>
              <a:latin typeface="Arial" panose="020B0604020202020204" pitchFamily="34" charset="0"/>
              <a:cs typeface="Arial" panose="020B0604020202020204" pitchFamily="34" charset="0"/>
            </a:endParaRPr>
          </a:p>
          <a:p>
            <a:pPr rtl="0">
              <a:buNone/>
            </a:pPr>
            <a:r>
              <a:rPr lang="en-US" sz="2400" b="1" i="0" u="none" strike="noStrike" dirty="0">
                <a:solidFill>
                  <a:schemeClr val="bg1"/>
                </a:solidFill>
                <a:effectLst/>
                <a:latin typeface="Arial" panose="020B0604020202020204" pitchFamily="34" charset="0"/>
                <a:cs typeface="Arial" panose="020B0604020202020204" pitchFamily="34" charset="0"/>
              </a:rPr>
              <a:t>4. Disability and Functional Impairment</a:t>
            </a:r>
            <a:r>
              <a:rPr lang="en-US" sz="2400" dirty="0">
                <a:latin typeface="Arial" panose="020B0604020202020204" pitchFamily="34" charset="0"/>
                <a:cs typeface="Arial" panose="020B0604020202020204" pitchFamily="34" charset="0"/>
              </a:rPr>
              <a:t>-</a:t>
            </a:r>
            <a:r>
              <a:rPr lang="en-US" sz="2400" b="0" i="0" u="none" strike="noStrike" dirty="0">
                <a:effectLst/>
                <a:latin typeface="Arial" panose="020B0604020202020204" pitchFamily="34" charset="0"/>
                <a:cs typeface="Arial" panose="020B0604020202020204" pitchFamily="34" charset="0"/>
              </a:rPr>
              <a:t>Loss of mobility, sensory deficits, or independence</a:t>
            </a:r>
            <a:r>
              <a:rPr lang="en-US" sz="2400" dirty="0">
                <a:latin typeface="Arial" panose="020B0604020202020204" pitchFamily="34" charset="0"/>
                <a:cs typeface="Arial" panose="020B0604020202020204" pitchFamily="34" charset="0"/>
              </a:rPr>
              <a:t>. </a:t>
            </a:r>
            <a:r>
              <a:rPr lang="en-US" sz="2400" b="0" i="0" u="none" strike="noStrike" dirty="0">
                <a:effectLst/>
                <a:latin typeface="Arial" panose="020B0604020202020204" pitchFamily="34" charset="0"/>
                <a:cs typeface="Arial" panose="020B0604020202020204" pitchFamily="34" charset="0"/>
              </a:rPr>
              <a:t>Increased risk of isolation, depression, and suicidal ideation</a:t>
            </a:r>
            <a:endParaRPr lang="en-US" sz="2400" b="0" dirty="0">
              <a:effectLst/>
              <a:latin typeface="Arial" panose="020B0604020202020204" pitchFamily="34" charset="0"/>
              <a:cs typeface="Arial" panose="020B0604020202020204" pitchFamily="34" charset="0"/>
            </a:endParaRPr>
          </a:p>
          <a:p>
            <a:pPr rtl="0">
              <a:buNone/>
            </a:pPr>
            <a:r>
              <a:rPr lang="en-US" sz="2400" b="1" i="0" u="none" strike="noStrike" dirty="0">
                <a:solidFill>
                  <a:schemeClr val="bg1"/>
                </a:solidFill>
                <a:effectLst/>
                <a:latin typeface="Arial" panose="020B0604020202020204" pitchFamily="34" charset="0"/>
                <a:cs typeface="Arial" panose="020B0604020202020204" pitchFamily="34" charset="0"/>
              </a:rPr>
              <a:t>5. Endocrine and Hormonal Disorders</a:t>
            </a:r>
            <a:r>
              <a:rPr lang="en-US" sz="2400" dirty="0">
                <a:latin typeface="Arial" panose="020B0604020202020204" pitchFamily="34" charset="0"/>
                <a:cs typeface="Arial" panose="020B0604020202020204" pitchFamily="34" charset="0"/>
              </a:rPr>
              <a:t>-</a:t>
            </a:r>
            <a:r>
              <a:rPr lang="en-US" sz="2400" b="0" i="0" u="none" strike="noStrike" dirty="0">
                <a:effectLst/>
                <a:latin typeface="Arial" panose="020B0604020202020204" pitchFamily="34" charset="0"/>
                <a:cs typeface="Arial" panose="020B0604020202020204" pitchFamily="34" charset="0"/>
              </a:rPr>
              <a:t>Thyroid dysfunction, low testosterone, menopause</a:t>
            </a:r>
            <a:r>
              <a:rPr lang="en-US" sz="2400" dirty="0">
                <a:latin typeface="Arial" panose="020B0604020202020204" pitchFamily="34" charset="0"/>
                <a:cs typeface="Arial" panose="020B0604020202020204" pitchFamily="34" charset="0"/>
              </a:rPr>
              <a:t>. </a:t>
            </a:r>
            <a:r>
              <a:rPr lang="en-US" sz="2400" b="0" i="0" u="none" strike="noStrike" dirty="0">
                <a:effectLst/>
                <a:latin typeface="Arial" panose="020B0604020202020204" pitchFamily="34" charset="0"/>
                <a:cs typeface="Arial" panose="020B0604020202020204" pitchFamily="34" charset="0"/>
              </a:rPr>
              <a:t>Can affect mood, energy, and mental health</a:t>
            </a:r>
            <a:endParaRPr lang="en-US" sz="2400" b="0" dirty="0">
              <a:effectLst/>
              <a:latin typeface="Arial" panose="020B0604020202020204" pitchFamily="34" charset="0"/>
              <a:cs typeface="Arial" panose="020B0604020202020204" pitchFamily="34" charset="0"/>
            </a:endParaRPr>
          </a:p>
          <a:p>
            <a:pPr rtl="0">
              <a:buNone/>
            </a:pPr>
            <a:r>
              <a:rPr lang="en-US" sz="2400" b="1" i="0" u="none" strike="noStrike" dirty="0">
                <a:solidFill>
                  <a:schemeClr val="bg1"/>
                </a:solidFill>
                <a:effectLst/>
                <a:latin typeface="Arial" panose="020B0604020202020204" pitchFamily="34" charset="0"/>
                <a:cs typeface="Arial" panose="020B0604020202020204" pitchFamily="34" charset="0"/>
              </a:rPr>
              <a:t>6. Sleep Disorders</a:t>
            </a:r>
            <a:r>
              <a:rPr lang="en-US" sz="2400" dirty="0">
                <a:latin typeface="Arial" panose="020B0604020202020204" pitchFamily="34" charset="0"/>
                <a:cs typeface="Arial" panose="020B0604020202020204" pitchFamily="34" charset="0"/>
              </a:rPr>
              <a:t>-</a:t>
            </a:r>
            <a:r>
              <a:rPr lang="en-US" sz="2400" b="0" i="0" u="none" strike="noStrike" dirty="0">
                <a:effectLst/>
                <a:latin typeface="Arial" panose="020B0604020202020204" pitchFamily="34" charset="0"/>
                <a:cs typeface="Arial" panose="020B0604020202020204" pitchFamily="34" charset="0"/>
              </a:rPr>
              <a:t>Chronic insomnia, sleep apnea</a:t>
            </a:r>
            <a:r>
              <a:rPr lang="en-US" sz="2400" dirty="0">
                <a:latin typeface="Arial" panose="020B0604020202020204" pitchFamily="34" charset="0"/>
                <a:cs typeface="Arial" panose="020B0604020202020204" pitchFamily="34" charset="0"/>
              </a:rPr>
              <a:t>. </a:t>
            </a:r>
            <a:r>
              <a:rPr lang="en-US" sz="2400" b="0" i="0" u="none" strike="noStrike" dirty="0">
                <a:effectLst/>
                <a:latin typeface="Arial" panose="020B0604020202020204" pitchFamily="34" charset="0"/>
                <a:cs typeface="Arial" panose="020B0604020202020204" pitchFamily="34" charset="0"/>
              </a:rPr>
              <a:t>Strongly linked to depression and suicidality</a:t>
            </a:r>
            <a:endParaRPr lang="en-US" sz="2400" dirty="0">
              <a:latin typeface="Arial" panose="020B0604020202020204" pitchFamily="34" charset="0"/>
              <a:cs typeface="Arial" panose="020B0604020202020204" pitchFamily="34" charset="0"/>
            </a:endParaRPr>
          </a:p>
          <a:p>
            <a:pPr rtl="0">
              <a:buNone/>
            </a:pPr>
            <a:endParaRPr lang="en-US" sz="2400" b="1" dirty="0">
              <a:latin typeface="Arial" panose="020B0604020202020204" pitchFamily="34" charset="0"/>
              <a:cs typeface="Arial" panose="020B0604020202020204" pitchFamily="34" charset="0"/>
            </a:endParaRPr>
          </a:p>
          <a:p>
            <a:pPr rtl="0">
              <a:buNone/>
            </a:pPr>
            <a:r>
              <a:rPr lang="en-US" sz="2400" b="0" i="0" u="none" strike="noStrike" dirty="0">
                <a:effectLst/>
                <a:latin typeface="Arial" panose="020B0604020202020204" pitchFamily="34" charset="0"/>
                <a:cs typeface="Arial" panose="020B0604020202020204" pitchFamily="34" charset="0"/>
              </a:rPr>
              <a:t>Physical health conditions, especially when combined with pain, loss, or isolation,</a:t>
            </a:r>
            <a:r>
              <a:rPr lang="en-US" sz="2400" dirty="0">
                <a:latin typeface="Arial" panose="020B0604020202020204" pitchFamily="34" charset="0"/>
                <a:cs typeface="Arial" panose="020B0604020202020204" pitchFamily="34" charset="0"/>
              </a:rPr>
              <a:t> </a:t>
            </a:r>
            <a:r>
              <a:rPr lang="en-US" sz="2400" b="0" i="0" u="none" strike="noStrike" dirty="0">
                <a:effectLst/>
                <a:latin typeface="Arial" panose="020B0604020202020204" pitchFamily="34" charset="0"/>
                <a:cs typeface="Arial" panose="020B0604020202020204" pitchFamily="34" charset="0"/>
              </a:rPr>
              <a:t>can significantly elevate suicide risk integrated care is essential.</a:t>
            </a:r>
            <a:endParaRPr lang="en-US" sz="2400" b="0" dirty="0">
              <a:effectLst/>
              <a:latin typeface="Arial" panose="020B0604020202020204" pitchFamily="34" charset="0"/>
              <a:cs typeface="Arial" panose="020B0604020202020204" pitchFamily="34" charset="0"/>
            </a:endParaRPr>
          </a:p>
          <a:p>
            <a:pPr>
              <a:buNone/>
            </a:pPr>
            <a:br>
              <a:rPr lang="en-US" dirty="0"/>
            </a:br>
            <a:endParaRPr lang="en-CA" dirty="0"/>
          </a:p>
        </p:txBody>
      </p:sp>
      <p:sp>
        <p:nvSpPr>
          <p:cNvPr id="5" name="TextBox 4">
            <a:extLst>
              <a:ext uri="{FF2B5EF4-FFF2-40B4-BE49-F238E27FC236}">
                <a16:creationId xmlns:a16="http://schemas.microsoft.com/office/drawing/2014/main" id="{7B14E823-D7E3-EAB6-02E7-88236CD61B4E}"/>
              </a:ext>
            </a:extLst>
          </p:cNvPr>
          <p:cNvSpPr txBox="1"/>
          <p:nvPr/>
        </p:nvSpPr>
        <p:spPr>
          <a:xfrm>
            <a:off x="2238935" y="0"/>
            <a:ext cx="8554571" cy="584775"/>
          </a:xfrm>
          <a:prstGeom prst="rect">
            <a:avLst/>
          </a:prstGeom>
          <a:noFill/>
        </p:spPr>
        <p:txBody>
          <a:bodyPr wrap="square">
            <a:spAutoFit/>
          </a:bodyPr>
          <a:lstStyle/>
          <a:p>
            <a:r>
              <a:rPr lang="en-US" altLang="en-US" sz="3200" dirty="0">
                <a:solidFill>
                  <a:srgbClr val="222222"/>
                </a:solidFill>
                <a:latin typeface="Arial" panose="020B0604020202020204" pitchFamily="34" charset="0"/>
                <a:cs typeface="Arial" panose="020B0604020202020204" pitchFamily="34" charset="0"/>
              </a:rPr>
              <a:t>PHYSICAL</a:t>
            </a:r>
            <a:r>
              <a:rPr kumimoji="0" lang="en-US" altLang="en-US" sz="3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FACTORS IMPACTING SUICIDE</a:t>
            </a:r>
            <a:endParaRPr lang="en-CA" sz="3200" dirty="0"/>
          </a:p>
        </p:txBody>
      </p:sp>
      <p:sp>
        <p:nvSpPr>
          <p:cNvPr id="2" name="Oval 1">
            <a:extLst>
              <a:ext uri="{FF2B5EF4-FFF2-40B4-BE49-F238E27FC236}">
                <a16:creationId xmlns:a16="http://schemas.microsoft.com/office/drawing/2014/main" id="{4FC29C2A-1B4B-AD80-7C3C-A4051E866FF0}"/>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Slide Number Placeholder 3">
            <a:extLst>
              <a:ext uri="{FF2B5EF4-FFF2-40B4-BE49-F238E27FC236}">
                <a16:creationId xmlns:a16="http://schemas.microsoft.com/office/drawing/2014/main" id="{B4AD3AA0-A432-4FFD-610B-40B2422F7B17}"/>
              </a:ext>
            </a:extLst>
          </p:cNvPr>
          <p:cNvSpPr>
            <a:spLocks noGrp="1"/>
          </p:cNvSpPr>
          <p:nvPr>
            <p:ph type="sldNum" sz="quarter" idx="12"/>
          </p:nvPr>
        </p:nvSpPr>
        <p:spPr/>
        <p:txBody>
          <a:bodyPr/>
          <a:lstStyle/>
          <a:p>
            <a:fld id="{9E20A575-D5C3-4C6C-AFF7-D4C69312CDA0}" type="slidenum">
              <a:rPr lang="en-CA" smtClean="0"/>
              <a:t>72</a:t>
            </a:fld>
            <a:endParaRPr lang="en-CA"/>
          </a:p>
        </p:txBody>
      </p:sp>
    </p:spTree>
    <p:extLst>
      <p:ext uri="{BB962C8B-B14F-4D97-AF65-F5344CB8AC3E}">
        <p14:creationId xmlns:p14="http://schemas.microsoft.com/office/powerpoint/2010/main" val="32582185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043FBF-4BF6-6799-AAFC-EDA89ED16F43}"/>
              </a:ext>
            </a:extLst>
          </p:cNvPr>
          <p:cNvSpPr txBox="1"/>
          <p:nvPr/>
        </p:nvSpPr>
        <p:spPr>
          <a:xfrm>
            <a:off x="0" y="764024"/>
            <a:ext cx="12192000" cy="6463308"/>
          </a:xfrm>
          <a:prstGeom prst="rect">
            <a:avLst/>
          </a:prstGeom>
          <a:noFill/>
        </p:spPr>
        <p:txBody>
          <a:bodyPr wrap="square">
            <a:spAutoFit/>
          </a:bodyPr>
          <a:lstStyle/>
          <a:p>
            <a:pPr rtl="0">
              <a:buNone/>
            </a:pPr>
            <a:br>
              <a:rPr lang="en-US" b="0" dirty="0">
                <a:effectLst/>
              </a:rPr>
            </a:br>
            <a:r>
              <a:rPr lang="en-US" sz="2400" b="1" i="0" u="none" strike="noStrike" dirty="0">
                <a:solidFill>
                  <a:schemeClr val="bg1"/>
                </a:solidFill>
                <a:effectLst/>
                <a:latin typeface="Calibri" panose="020F0502020204030204" pitchFamily="34" charset="0"/>
              </a:rPr>
              <a:t>1. Depression &amp; Mood Disorders</a:t>
            </a:r>
            <a:r>
              <a:rPr lang="en-US" sz="2400" dirty="0"/>
              <a:t>-</a:t>
            </a:r>
            <a:r>
              <a:rPr lang="en-US" sz="2400" b="0" i="0" u="none" strike="noStrike" dirty="0">
                <a:effectLst/>
                <a:latin typeface="Calibri" panose="020F0502020204030204" pitchFamily="34" charset="0"/>
              </a:rPr>
              <a:t>Hopelessness, worthlessness, emotional pain</a:t>
            </a:r>
            <a:r>
              <a:rPr lang="en-US" sz="2400" dirty="0"/>
              <a:t>. </a:t>
            </a:r>
            <a:r>
              <a:rPr lang="en-US" sz="2400" b="0" i="0" u="none" strike="noStrike" dirty="0">
                <a:effectLst/>
                <a:latin typeface="Calibri" panose="020F0502020204030204" pitchFamily="34" charset="0"/>
              </a:rPr>
              <a:t>High suicide risk in major depressive episodes and bipolar disorder</a:t>
            </a:r>
            <a:endParaRPr lang="en-US" sz="2400" b="0" dirty="0">
              <a:effectLst/>
            </a:endParaRPr>
          </a:p>
          <a:p>
            <a:pPr rtl="0">
              <a:buNone/>
            </a:pPr>
            <a:r>
              <a:rPr lang="en-US" sz="2400" b="1" i="0" u="none" strike="noStrike" dirty="0">
                <a:solidFill>
                  <a:schemeClr val="bg1"/>
                </a:solidFill>
                <a:effectLst/>
                <a:latin typeface="Calibri" panose="020F0502020204030204" pitchFamily="34" charset="0"/>
              </a:rPr>
              <a:t>2. Anxiety Disorders &amp; PTSD</a:t>
            </a:r>
            <a:r>
              <a:rPr lang="en-US" sz="2400" dirty="0"/>
              <a:t>-</a:t>
            </a:r>
            <a:r>
              <a:rPr lang="en-US" sz="2400" b="0" i="0" u="none" strike="noStrike" dirty="0">
                <a:effectLst/>
                <a:latin typeface="Calibri" panose="020F0502020204030204" pitchFamily="34" charset="0"/>
              </a:rPr>
              <a:t>Severe anxiety and trauma-related flashbacks increase risk</a:t>
            </a:r>
            <a:r>
              <a:rPr lang="en-US" sz="2400" dirty="0"/>
              <a:t>. </a:t>
            </a:r>
            <a:r>
              <a:rPr lang="en-US" sz="2400" b="0" i="0" u="none" strike="noStrike" dirty="0">
                <a:effectLst/>
                <a:latin typeface="Calibri" panose="020F0502020204030204" pitchFamily="34" charset="0"/>
              </a:rPr>
              <a:t>Often co-occurs with depression and substance use</a:t>
            </a:r>
            <a:endParaRPr lang="en-US" sz="2400" b="0" dirty="0">
              <a:effectLst/>
            </a:endParaRPr>
          </a:p>
          <a:p>
            <a:pPr rtl="0">
              <a:buNone/>
            </a:pPr>
            <a:r>
              <a:rPr lang="en-US" sz="2400" b="1" i="0" u="none" strike="noStrike" dirty="0">
                <a:solidFill>
                  <a:schemeClr val="bg1"/>
                </a:solidFill>
                <a:effectLst/>
                <a:latin typeface="Calibri" panose="020F0502020204030204" pitchFamily="34" charset="0"/>
              </a:rPr>
              <a:t>3. Personality Disorders</a:t>
            </a:r>
            <a:r>
              <a:rPr lang="en-US" sz="2400" dirty="0"/>
              <a:t>-</a:t>
            </a:r>
            <a:r>
              <a:rPr lang="en-US" sz="2400" b="0" i="0" u="none" strike="noStrike" dirty="0">
                <a:effectLst/>
                <a:latin typeface="Calibri" panose="020F0502020204030204" pitchFamily="34" charset="0"/>
              </a:rPr>
              <a:t>Especially borderline personality disorder (BPD)</a:t>
            </a:r>
            <a:r>
              <a:rPr lang="en-US" sz="2400" dirty="0"/>
              <a:t>. </a:t>
            </a:r>
            <a:r>
              <a:rPr lang="en-US" sz="2400" b="0" i="0" u="none" strike="noStrike" dirty="0">
                <a:effectLst/>
                <a:latin typeface="Calibri" panose="020F0502020204030204" pitchFamily="34" charset="0"/>
              </a:rPr>
              <a:t>Emotional dysregulation, impulsivity, chronic emptiness</a:t>
            </a:r>
            <a:endParaRPr lang="en-US" sz="2400" b="0" dirty="0">
              <a:effectLst/>
            </a:endParaRPr>
          </a:p>
          <a:p>
            <a:pPr rtl="0">
              <a:buNone/>
            </a:pPr>
            <a:r>
              <a:rPr lang="en-US" sz="2400" b="1" i="0" u="none" strike="noStrike" dirty="0">
                <a:solidFill>
                  <a:schemeClr val="bg1"/>
                </a:solidFill>
                <a:effectLst/>
                <a:latin typeface="Calibri" panose="020F0502020204030204" pitchFamily="34" charset="0"/>
              </a:rPr>
              <a:t>4. Substance Use Disorders</a:t>
            </a:r>
            <a:r>
              <a:rPr lang="en-US" sz="2400" dirty="0"/>
              <a:t>-</a:t>
            </a:r>
            <a:r>
              <a:rPr lang="en-US" sz="2400" b="0" i="0" u="none" strike="noStrike" dirty="0">
                <a:effectLst/>
                <a:latin typeface="Calibri" panose="020F0502020204030204" pitchFamily="34" charset="0"/>
              </a:rPr>
              <a:t>Lowered inhibition and increased impulsivity</a:t>
            </a:r>
            <a:r>
              <a:rPr lang="en-US" sz="2400" dirty="0"/>
              <a:t>. </a:t>
            </a:r>
            <a:r>
              <a:rPr lang="en-US" sz="2400" b="0" i="0" u="none" strike="noStrike" dirty="0">
                <a:effectLst/>
                <a:latin typeface="Calibri" panose="020F0502020204030204" pitchFamily="34" charset="0"/>
              </a:rPr>
              <a:t>Exacerbates depression and hopelessness</a:t>
            </a:r>
            <a:endParaRPr lang="en-US" sz="2400" b="0" dirty="0">
              <a:effectLst/>
            </a:endParaRPr>
          </a:p>
          <a:p>
            <a:pPr rtl="0">
              <a:buNone/>
            </a:pPr>
            <a:r>
              <a:rPr lang="en-US" sz="2400" b="1" i="0" u="none" strike="noStrike" dirty="0">
                <a:solidFill>
                  <a:schemeClr val="bg1"/>
                </a:solidFill>
                <a:effectLst/>
                <a:latin typeface="Calibri" panose="020F0502020204030204" pitchFamily="34" charset="0"/>
              </a:rPr>
              <a:t>5. Cognitive Distortions</a:t>
            </a:r>
            <a:r>
              <a:rPr lang="en-US" sz="2400" dirty="0"/>
              <a:t>-</a:t>
            </a:r>
            <a:r>
              <a:rPr lang="en-US" sz="2400" b="0" i="0" u="none" strike="noStrike" dirty="0">
                <a:effectLst/>
                <a:latin typeface="Calibri" panose="020F0502020204030204" pitchFamily="34" charset="0"/>
              </a:rPr>
              <a:t>All-or-nothing thinking, catastrophizing, tunnel vision</a:t>
            </a:r>
            <a:r>
              <a:rPr lang="en-US" sz="2400" dirty="0"/>
              <a:t>. </a:t>
            </a:r>
            <a:r>
              <a:rPr lang="en-US" sz="2400" b="0" i="0" u="none" strike="noStrike" dirty="0">
                <a:effectLst/>
                <a:latin typeface="Calibri" panose="020F0502020204030204" pitchFamily="34" charset="0"/>
              </a:rPr>
              <a:t>Belief that things will never improve</a:t>
            </a:r>
            <a:endParaRPr lang="en-US" sz="2400" b="0" dirty="0">
              <a:effectLst/>
            </a:endParaRPr>
          </a:p>
          <a:p>
            <a:pPr rtl="0">
              <a:buNone/>
            </a:pPr>
            <a:r>
              <a:rPr lang="en-US" sz="2400" b="1" i="0" u="none" strike="noStrike" dirty="0">
                <a:solidFill>
                  <a:schemeClr val="bg1"/>
                </a:solidFill>
                <a:effectLst/>
                <a:latin typeface="Calibri" panose="020F0502020204030204" pitchFamily="34" charset="0"/>
              </a:rPr>
              <a:t>6. History of Trauma or Abuse</a:t>
            </a:r>
            <a:r>
              <a:rPr lang="en-US" sz="2400" dirty="0"/>
              <a:t>-</a:t>
            </a:r>
            <a:r>
              <a:rPr lang="en-US" sz="2400" b="0" i="0" u="none" strike="noStrike" dirty="0">
                <a:effectLst/>
                <a:latin typeface="Calibri" panose="020F0502020204030204" pitchFamily="34" charset="0"/>
              </a:rPr>
              <a:t>Childhood adversity, neglect, or sexual abuse increase lifetime risk</a:t>
            </a:r>
            <a:r>
              <a:rPr lang="en-US" sz="2400" dirty="0"/>
              <a:t>. </a:t>
            </a:r>
            <a:r>
              <a:rPr lang="en-US" sz="2400" b="0" i="0" u="none" strike="noStrike" dirty="0">
                <a:effectLst/>
                <a:latin typeface="Calibri" panose="020F0502020204030204" pitchFamily="34" charset="0"/>
              </a:rPr>
              <a:t>Linked to shame, dissociation, and identity disturbance</a:t>
            </a:r>
          </a:p>
          <a:p>
            <a:pPr rtl="0">
              <a:buNone/>
            </a:pPr>
            <a:endParaRPr lang="en-US" sz="2400" b="0" dirty="0">
              <a:effectLst/>
            </a:endParaRPr>
          </a:p>
          <a:p>
            <a:pPr rtl="0">
              <a:buNone/>
            </a:pPr>
            <a:r>
              <a:rPr lang="en-US" sz="2400" b="0" i="0" u="none" strike="noStrike" dirty="0">
                <a:effectLst/>
                <a:latin typeface="Calibri" panose="020F0502020204030204" pitchFamily="34" charset="0"/>
              </a:rPr>
              <a:t>Suicidality often stems from intense emotional pain + distorted thinking.</a:t>
            </a:r>
            <a:r>
              <a:rPr lang="en-US" sz="2400" dirty="0"/>
              <a:t> </a:t>
            </a:r>
            <a:r>
              <a:rPr lang="en-US" sz="2400" b="0" i="0" u="none" strike="noStrike" dirty="0">
                <a:effectLst/>
                <a:latin typeface="Calibri" panose="020F0502020204030204" pitchFamily="34" charset="0"/>
              </a:rPr>
              <a:t>Psychological support can restore hope, connection, and coping capacity.</a:t>
            </a:r>
            <a:endParaRPr lang="en-US" sz="2400" b="0" dirty="0">
              <a:effectLst/>
            </a:endParaRPr>
          </a:p>
          <a:p>
            <a:pPr>
              <a:buNone/>
            </a:pPr>
            <a:br>
              <a:rPr lang="en-US" dirty="0"/>
            </a:br>
            <a:endParaRPr lang="en-CA" dirty="0"/>
          </a:p>
        </p:txBody>
      </p:sp>
      <p:sp>
        <p:nvSpPr>
          <p:cNvPr id="5" name="TextBox 4">
            <a:extLst>
              <a:ext uri="{FF2B5EF4-FFF2-40B4-BE49-F238E27FC236}">
                <a16:creationId xmlns:a16="http://schemas.microsoft.com/office/drawing/2014/main" id="{712DB51B-D6D3-A2A1-7631-4A031E8C8F4C}"/>
              </a:ext>
            </a:extLst>
          </p:cNvPr>
          <p:cNvSpPr txBox="1"/>
          <p:nvPr/>
        </p:nvSpPr>
        <p:spPr>
          <a:xfrm>
            <a:off x="1165411" y="277905"/>
            <a:ext cx="10157011" cy="584775"/>
          </a:xfrm>
          <a:prstGeom prst="rect">
            <a:avLst/>
          </a:prstGeom>
          <a:noFill/>
        </p:spPr>
        <p:txBody>
          <a:bodyPr wrap="square">
            <a:spAutoFit/>
          </a:bodyPr>
          <a:lstStyle/>
          <a:p>
            <a:r>
              <a:rPr lang="en-US" altLang="en-US" sz="3200" dirty="0">
                <a:solidFill>
                  <a:srgbClr val="222222"/>
                </a:solidFill>
                <a:latin typeface="Arial" panose="020B0604020202020204" pitchFamily="34" charset="0"/>
                <a:cs typeface="Arial" panose="020B0604020202020204" pitchFamily="34" charset="0"/>
              </a:rPr>
              <a:t>PSYCHOLOGICAL</a:t>
            </a:r>
            <a:r>
              <a:rPr kumimoji="0" lang="en-US" altLang="en-US" sz="3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FACTORS IMPACTING SUICIDE</a:t>
            </a:r>
            <a:endParaRPr lang="en-CA" sz="3200" dirty="0"/>
          </a:p>
        </p:txBody>
      </p:sp>
      <p:sp>
        <p:nvSpPr>
          <p:cNvPr id="2" name="Oval 1">
            <a:extLst>
              <a:ext uri="{FF2B5EF4-FFF2-40B4-BE49-F238E27FC236}">
                <a16:creationId xmlns:a16="http://schemas.microsoft.com/office/drawing/2014/main" id="{28FDFC1E-DF90-3C32-2C69-6FB428E638A1}"/>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Slide Number Placeholder 3">
            <a:extLst>
              <a:ext uri="{FF2B5EF4-FFF2-40B4-BE49-F238E27FC236}">
                <a16:creationId xmlns:a16="http://schemas.microsoft.com/office/drawing/2014/main" id="{BE6CAA9B-D0E5-AD2A-7DE4-00C4EB4F135B}"/>
              </a:ext>
            </a:extLst>
          </p:cNvPr>
          <p:cNvSpPr>
            <a:spLocks noGrp="1"/>
          </p:cNvSpPr>
          <p:nvPr>
            <p:ph type="sldNum" sz="quarter" idx="12"/>
          </p:nvPr>
        </p:nvSpPr>
        <p:spPr/>
        <p:txBody>
          <a:bodyPr/>
          <a:lstStyle/>
          <a:p>
            <a:fld id="{9E20A575-D5C3-4C6C-AFF7-D4C69312CDA0}" type="slidenum">
              <a:rPr lang="en-CA" smtClean="0"/>
              <a:t>73</a:t>
            </a:fld>
            <a:endParaRPr lang="en-CA"/>
          </a:p>
        </p:txBody>
      </p:sp>
    </p:spTree>
    <p:extLst>
      <p:ext uri="{BB962C8B-B14F-4D97-AF65-F5344CB8AC3E}">
        <p14:creationId xmlns:p14="http://schemas.microsoft.com/office/powerpoint/2010/main" val="32861310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5D2E53-11CC-49FC-B60E-0EC0FD00C268}"/>
              </a:ext>
            </a:extLst>
          </p:cNvPr>
          <p:cNvSpPr txBox="1"/>
          <p:nvPr/>
        </p:nvSpPr>
        <p:spPr>
          <a:xfrm>
            <a:off x="53789" y="670364"/>
            <a:ext cx="12129246" cy="6740307"/>
          </a:xfrm>
          <a:prstGeom prst="rect">
            <a:avLst/>
          </a:prstGeom>
          <a:noFill/>
        </p:spPr>
        <p:txBody>
          <a:bodyPr wrap="square">
            <a:spAutoFit/>
          </a:bodyPr>
          <a:lstStyle/>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Spiritual crisis or “dark night of the soul</a:t>
            </a:r>
            <a:r>
              <a:rPr lang="en-US" dirty="0">
                <a:latin typeface="Arial" panose="020B0604020202020204" pitchFamily="34" charset="0"/>
                <a:cs typeface="Arial" panose="020B0604020202020204" pitchFamily="34" charset="0"/>
              </a:rPr>
              <a:t>” -A person may feel that God is absent, that prayer is not answered, or that their spiritual life is void, leading to deep despair or alienation. This is often tied to psychological distress (e.g. depression) rather than purely spiritual causes.</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Loss of religious belief / religious disaffiliation- </a:t>
            </a:r>
            <a:r>
              <a:rPr lang="en-US" dirty="0">
                <a:latin typeface="Arial" panose="020B0604020202020204" pitchFamily="34" charset="0"/>
                <a:cs typeface="Arial" panose="020B0604020202020204" pitchFamily="34" charset="0"/>
              </a:rPr>
              <a:t>For someone raised in a religious tradition, losing faith or feeling betrayed by traditions can produce existential emptiness, guilt, or crisis of meaning.</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Spiritual guilt or shame- </a:t>
            </a:r>
            <a:r>
              <a:rPr lang="en-US" dirty="0">
                <a:latin typeface="Arial" panose="020B0604020202020204" pitchFamily="34" charset="0"/>
                <a:cs typeface="Arial" panose="020B0604020202020204" pitchFamily="34" charset="0"/>
              </a:rPr>
              <a:t>If a person believes that suicide is a sin (or that suicidal thoughts are sinful), they may suppress or hide distress, feel additional shame, or believe they have no “right” to seek help. This can inhibit them from talking openly about suicidal ideation or accessing mental health supports.</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Fear of eternal consequences / damnation- </a:t>
            </a:r>
            <a:r>
              <a:rPr lang="en-US" dirty="0">
                <a:latin typeface="Arial" panose="020B0604020202020204" pitchFamily="34" charset="0"/>
                <a:cs typeface="Arial" panose="020B0604020202020204" pitchFamily="34" charset="0"/>
              </a:rPr>
              <a:t>In a strongly religious mindset, the person might fear spiritual punishment after death, yet feel trapped by suffering in life, leading to inner conflict, despair, or impulsive acts. The tension between doctrinal belief and lived suffering can become unbearable for some.</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Spiritual isolation / loss of community- </a:t>
            </a:r>
            <a:r>
              <a:rPr lang="en-US" dirty="0">
                <a:latin typeface="Arial" panose="020B0604020202020204" pitchFamily="34" charset="0"/>
                <a:cs typeface="Arial" panose="020B0604020202020204" pitchFamily="34" charset="0"/>
              </a:rPr>
              <a:t>Religion often offers social support, shared rituals, and a sense of belonging. When people lose these connections, they may lose coping frameworks and support systems. The weakening of church-based social networks or disconnection from religious community may reduce protective buffers.</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Cultural-religious expectation of “holding on”- </a:t>
            </a:r>
            <a:r>
              <a:rPr lang="en-US" dirty="0">
                <a:latin typeface="Arial" panose="020B0604020202020204" pitchFamily="34" charset="0"/>
                <a:cs typeface="Arial" panose="020B0604020202020204" pitchFamily="34" charset="0"/>
              </a:rPr>
              <a:t>In some religious or cultural narratives, persevering through suffering is valorized. Some may feel guilt or failure if they can’t “hold on,” deepening their distress. This can make people feel even more isolated or “weak” for having suicidal thoughts.</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Meaninglessness / loss of purpose- </a:t>
            </a:r>
            <a:r>
              <a:rPr lang="en-US" dirty="0">
                <a:latin typeface="Arial" panose="020B0604020202020204" pitchFamily="34" charset="0"/>
                <a:cs typeface="Arial" panose="020B0604020202020204" pitchFamily="34" charset="0"/>
              </a:rPr>
              <a:t>When traditional religious narratives or spiritual meanings weaken, some people might struggle to find meaning, contributing to existential despair.</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Spiritual or religious conflict </a:t>
            </a:r>
            <a:r>
              <a:rPr lang="en-US" dirty="0">
                <a:latin typeface="Arial" panose="020B0604020202020204" pitchFamily="34" charset="0"/>
                <a:cs typeface="Arial" panose="020B0604020202020204" pitchFamily="34" charset="0"/>
              </a:rPr>
              <a:t>-For example, internal conflict between personal desires / identity and religious teachings (e.g. sexuality, gender identity, moral struggles) can produce intense inner turmoil and guilt. Especially in places or communities where religious conservatism is strong, this tension may become acute.</a:t>
            </a:r>
          </a:p>
          <a:p>
            <a:pPr>
              <a:buNone/>
            </a:pPr>
            <a:br>
              <a:rPr lang="en-US" dirty="0"/>
            </a:br>
            <a:endParaRPr lang="en-CA" dirty="0"/>
          </a:p>
        </p:txBody>
      </p:sp>
      <p:sp>
        <p:nvSpPr>
          <p:cNvPr id="5" name="TextBox 4">
            <a:extLst>
              <a:ext uri="{FF2B5EF4-FFF2-40B4-BE49-F238E27FC236}">
                <a16:creationId xmlns:a16="http://schemas.microsoft.com/office/drawing/2014/main" id="{4408CF50-8EEA-EDDC-B023-AD7AB4DCF0A6}"/>
              </a:ext>
            </a:extLst>
          </p:cNvPr>
          <p:cNvSpPr txBox="1"/>
          <p:nvPr/>
        </p:nvSpPr>
        <p:spPr>
          <a:xfrm>
            <a:off x="2483224" y="0"/>
            <a:ext cx="7797052" cy="861774"/>
          </a:xfrm>
          <a:prstGeom prst="rect">
            <a:avLst/>
          </a:prstGeom>
          <a:noFill/>
        </p:spPr>
        <p:txBody>
          <a:bodyPr wrap="square">
            <a:spAutoFit/>
          </a:bodyPr>
          <a:lstStyle/>
          <a:p>
            <a:r>
              <a:rPr lang="en-US" sz="3200" dirty="0">
                <a:solidFill>
                  <a:schemeClr val="bg1"/>
                </a:solidFill>
              </a:rPr>
              <a:t> SPIRITUAL FACTORS IMPACTING SUICIDE</a:t>
            </a:r>
            <a:br>
              <a:rPr lang="en-US" sz="1800" dirty="0">
                <a:solidFill>
                  <a:schemeClr val="bg1"/>
                </a:solidFill>
              </a:rPr>
            </a:br>
            <a:endParaRPr lang="en-CA" dirty="0"/>
          </a:p>
        </p:txBody>
      </p:sp>
      <p:sp>
        <p:nvSpPr>
          <p:cNvPr id="6" name="Oval 5">
            <a:extLst>
              <a:ext uri="{FF2B5EF4-FFF2-40B4-BE49-F238E27FC236}">
                <a16:creationId xmlns:a16="http://schemas.microsoft.com/office/drawing/2014/main" id="{308FFB24-F49D-6A9A-0E76-A095E6919863}"/>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Slide Number Placeholder 1">
            <a:extLst>
              <a:ext uri="{FF2B5EF4-FFF2-40B4-BE49-F238E27FC236}">
                <a16:creationId xmlns:a16="http://schemas.microsoft.com/office/drawing/2014/main" id="{A765FA1D-FC27-4DD7-392C-C000C5CEC40F}"/>
              </a:ext>
            </a:extLst>
          </p:cNvPr>
          <p:cNvSpPr>
            <a:spLocks noGrp="1"/>
          </p:cNvSpPr>
          <p:nvPr>
            <p:ph type="sldNum" sz="quarter" idx="12"/>
          </p:nvPr>
        </p:nvSpPr>
        <p:spPr/>
        <p:txBody>
          <a:bodyPr/>
          <a:lstStyle/>
          <a:p>
            <a:fld id="{9E20A575-D5C3-4C6C-AFF7-D4C69312CDA0}" type="slidenum">
              <a:rPr lang="en-CA" smtClean="0"/>
              <a:t>74</a:t>
            </a:fld>
            <a:endParaRPr lang="en-CA"/>
          </a:p>
        </p:txBody>
      </p:sp>
    </p:spTree>
    <p:extLst>
      <p:ext uri="{BB962C8B-B14F-4D97-AF65-F5344CB8AC3E}">
        <p14:creationId xmlns:p14="http://schemas.microsoft.com/office/powerpoint/2010/main" val="8214805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10122E-CE9B-BC28-1D69-6BC2196B41B9}"/>
              </a:ext>
            </a:extLst>
          </p:cNvPr>
          <p:cNvSpPr txBox="1"/>
          <p:nvPr/>
        </p:nvSpPr>
        <p:spPr>
          <a:xfrm>
            <a:off x="5262284" y="1326864"/>
            <a:ext cx="6311153" cy="375487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br>
              <a:rPr kumimoji="0" lang="en-US" altLang="en-US" sz="1800" b="0" i="0" u="none" strike="noStrike" cap="none" normalizeH="0" baseline="0" dirty="0">
                <a:ln>
                  <a:noFill/>
                </a:ln>
                <a:solidFill>
                  <a:schemeClr val="tx1"/>
                </a:solidFill>
                <a:effectLst/>
              </a:rPr>
            </a:br>
            <a: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t>Sense of meaning &amp; sacredness </a:t>
            </a:r>
            <a:r>
              <a:rPr kumimoji="0" lang="en-US" altLang="en-US" sz="2000" b="0" i="0" u="none" strike="noStrike" cap="none" normalizeH="0" baseline="0" dirty="0">
                <a:ln>
                  <a:noFill/>
                </a:ln>
                <a:effectLst/>
              </a:rPr>
              <a:t>       </a:t>
            </a:r>
            <a: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t> Protective</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000" b="0" i="0" u="none" strike="noStrike" cap="none" normalizeH="0" baseline="0" dirty="0">
                <a:ln>
                  <a:noFill/>
                </a:ln>
                <a:effectLst/>
              </a:rPr>
            </a:br>
            <a: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t>Community and belonging </a:t>
            </a:r>
            <a:r>
              <a:rPr kumimoji="0" lang="en-US" altLang="en-US" sz="2000" b="0" i="0" u="none" strike="noStrike" cap="none" normalizeH="0" baseline="0" dirty="0">
                <a:ln>
                  <a:noFill/>
                </a:ln>
                <a:effectLst/>
              </a:rPr>
              <a:t>       </a:t>
            </a:r>
            <a: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t>           Protective</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000" b="0" i="0" u="none" strike="noStrike" cap="none" normalizeH="0" baseline="0" dirty="0">
                <a:ln>
                  <a:noFill/>
                </a:ln>
                <a:effectLst/>
              </a:rPr>
            </a:br>
            <a: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t>Positive coping &amp; prayer </a:t>
            </a:r>
            <a:r>
              <a:rPr kumimoji="0" lang="en-US" altLang="en-US" sz="2000" b="0" i="0" u="none" strike="noStrike" cap="none" normalizeH="0" baseline="0" dirty="0">
                <a:ln>
                  <a:noFill/>
                </a:ln>
                <a:effectLst/>
              </a:rPr>
              <a:t>       </a:t>
            </a:r>
            <a: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t>              Protective</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000" b="0" i="0" u="none" strike="noStrike" cap="none" normalizeH="0" baseline="0" dirty="0">
                <a:ln>
                  <a:noFill/>
                </a:ln>
                <a:effectLst/>
              </a:rPr>
            </a:br>
            <a: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t>Moral/religious prohibitions </a:t>
            </a:r>
            <a:r>
              <a:rPr kumimoji="0" lang="en-US" altLang="en-US" sz="2000" b="0" i="0" u="none" strike="noStrike" cap="none" normalizeH="0" baseline="0" dirty="0">
                <a:ln>
                  <a:noFill/>
                </a:ln>
                <a:effectLst/>
              </a:rPr>
              <a:t>       </a:t>
            </a:r>
            <a: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t>          Protective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t> </a:t>
            </a:r>
            <a:br>
              <a:rPr kumimoji="0" lang="en-US" altLang="en-US" sz="2000" b="0" i="0" u="none" strike="noStrike" cap="none" normalizeH="0" baseline="0" dirty="0">
                <a:ln>
                  <a:noFill/>
                </a:ln>
                <a:effectLst/>
              </a:rPr>
            </a:br>
            <a: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t>Spiritual struggle/guilt </a:t>
            </a:r>
            <a:r>
              <a:rPr kumimoji="0" lang="en-US" altLang="en-US" sz="2000" b="0" i="0" u="none" strike="noStrike" cap="none" normalizeH="0" baseline="0" dirty="0">
                <a:ln>
                  <a:noFill/>
                </a:ln>
                <a:effectLst/>
              </a:rPr>
              <a:t>       </a:t>
            </a:r>
            <a: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t>               Risk-enhancing</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000" b="0" i="0" u="none" strike="noStrike" cap="none" normalizeH="0" baseline="0" dirty="0">
                <a:ln>
                  <a:noFill/>
                </a:ln>
                <a:effectLst/>
              </a:rPr>
            </a:br>
            <a: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t>Non-affirming religious environments </a:t>
            </a:r>
            <a:r>
              <a:rPr kumimoji="0" lang="en-US" altLang="en-US" sz="2000" b="0" i="0" u="none" strike="noStrike" cap="none" normalizeH="0" baseline="0" dirty="0">
                <a:ln>
                  <a:noFill/>
                </a:ln>
                <a:effectLst/>
              </a:rPr>
              <a:t>  </a:t>
            </a:r>
            <a: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t>Risk-enhancing</a:t>
            </a:r>
            <a:r>
              <a:rPr kumimoji="0" lang="en-US" altLang="en-US" sz="2000" b="0" i="0" u="none" strike="noStrike" cap="none" normalizeH="0" baseline="0" dirty="0">
                <a:ln>
                  <a:noFill/>
                </a:ln>
                <a:effectLst/>
              </a:rPr>
              <a:t> </a:t>
            </a:r>
            <a:endParaRPr kumimoji="0" lang="en-US" altLang="en-US" sz="2000" b="0" i="0" u="none" strike="noStrike" cap="none" normalizeH="0" baseline="0" dirty="0">
              <a:ln>
                <a:noFill/>
              </a:ln>
              <a:effectLst/>
              <a:latin typeface="Arial" panose="020B0604020202020204" pitchFamily="34" charset="0"/>
            </a:endParaRPr>
          </a:p>
        </p:txBody>
      </p:sp>
      <p:sp>
        <p:nvSpPr>
          <p:cNvPr id="5" name="TextBox 4">
            <a:extLst>
              <a:ext uri="{FF2B5EF4-FFF2-40B4-BE49-F238E27FC236}">
                <a16:creationId xmlns:a16="http://schemas.microsoft.com/office/drawing/2014/main" id="{05CB9F62-E6F9-7A83-1CE6-6090964CBFBC}"/>
              </a:ext>
            </a:extLst>
          </p:cNvPr>
          <p:cNvSpPr txBox="1"/>
          <p:nvPr/>
        </p:nvSpPr>
        <p:spPr>
          <a:xfrm>
            <a:off x="1228165" y="339766"/>
            <a:ext cx="10784541" cy="523220"/>
          </a:xfrm>
          <a:prstGeom prst="rect">
            <a:avLst/>
          </a:prstGeom>
          <a:noFill/>
        </p:spPr>
        <p:txBody>
          <a:bodyPr wrap="square">
            <a:spAutoFit/>
          </a:bodyPr>
          <a:lstStyle/>
          <a:p>
            <a:r>
              <a:rPr kumimoji="0" lang="en-US" altLang="en-US" sz="28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RELIGIOUS/SPIRITUAL FACTORS IMPACTING SUICIDE</a:t>
            </a:r>
            <a:endParaRPr lang="en-CA" sz="2800" dirty="0"/>
          </a:p>
        </p:txBody>
      </p:sp>
      <p:pic>
        <p:nvPicPr>
          <p:cNvPr id="7" name="Picture 6">
            <a:extLst>
              <a:ext uri="{FF2B5EF4-FFF2-40B4-BE49-F238E27FC236}">
                <a16:creationId xmlns:a16="http://schemas.microsoft.com/office/drawing/2014/main" id="{47901252-8FD1-78CF-BC03-8AE9304CD1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118" y="1138604"/>
            <a:ext cx="4509248" cy="5181513"/>
          </a:xfrm>
          <a:prstGeom prst="rect">
            <a:avLst/>
          </a:prstGeom>
        </p:spPr>
      </p:pic>
      <p:sp>
        <p:nvSpPr>
          <p:cNvPr id="2" name="Oval 1">
            <a:extLst>
              <a:ext uri="{FF2B5EF4-FFF2-40B4-BE49-F238E27FC236}">
                <a16:creationId xmlns:a16="http://schemas.microsoft.com/office/drawing/2014/main" id="{305C88EB-67D9-DDCD-332F-C3D9172FC066}"/>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Slide Number Placeholder 3">
            <a:extLst>
              <a:ext uri="{FF2B5EF4-FFF2-40B4-BE49-F238E27FC236}">
                <a16:creationId xmlns:a16="http://schemas.microsoft.com/office/drawing/2014/main" id="{67DD6F36-F5CE-1248-8A56-30E8538ECAA9}"/>
              </a:ext>
            </a:extLst>
          </p:cNvPr>
          <p:cNvSpPr>
            <a:spLocks noGrp="1"/>
          </p:cNvSpPr>
          <p:nvPr>
            <p:ph type="sldNum" sz="quarter" idx="12"/>
          </p:nvPr>
        </p:nvSpPr>
        <p:spPr/>
        <p:txBody>
          <a:bodyPr/>
          <a:lstStyle/>
          <a:p>
            <a:fld id="{9E20A575-D5C3-4C6C-AFF7-D4C69312CDA0}" type="slidenum">
              <a:rPr lang="en-CA" smtClean="0"/>
              <a:t>75</a:t>
            </a:fld>
            <a:endParaRPr lang="en-CA"/>
          </a:p>
        </p:txBody>
      </p:sp>
    </p:spTree>
    <p:extLst>
      <p:ext uri="{BB962C8B-B14F-4D97-AF65-F5344CB8AC3E}">
        <p14:creationId xmlns:p14="http://schemas.microsoft.com/office/powerpoint/2010/main" val="35762672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st Question Mark Icon Stock Photos, Pictures &amp;amp; Royalty-Free Images -  iStock | Question mark icon, Question mark, Cute questions">
            <a:extLst>
              <a:ext uri="{FF2B5EF4-FFF2-40B4-BE49-F238E27FC236}">
                <a16:creationId xmlns:a16="http://schemas.microsoft.com/office/drawing/2014/main" id="{A4666E4F-CF7E-4386-BE70-0D3475DAB4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2053" y="731182"/>
            <a:ext cx="5251118" cy="52511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2716796-B3EA-CD9D-8708-565B18B68C82}"/>
              </a:ext>
            </a:extLst>
          </p:cNvPr>
          <p:cNvSpPr txBox="1"/>
          <p:nvPr/>
        </p:nvSpPr>
        <p:spPr>
          <a:xfrm>
            <a:off x="5986470" y="4117710"/>
            <a:ext cx="5521397" cy="2062103"/>
          </a:xfrm>
          <a:prstGeom prst="rect">
            <a:avLst/>
          </a:prstGeom>
          <a:noFill/>
        </p:spPr>
        <p:txBody>
          <a:bodyPr wrap="square">
            <a:spAutoFit/>
          </a:bodyPr>
          <a:lstStyle/>
          <a:p>
            <a:r>
              <a:rPr lang="en-CA" sz="3200" dirty="0"/>
              <a:t>What is the mental health system’s approach to working with  people experiencing suicidal thoughts?</a:t>
            </a:r>
          </a:p>
        </p:txBody>
      </p:sp>
      <p:sp>
        <p:nvSpPr>
          <p:cNvPr id="2" name="Slide Number Placeholder 1">
            <a:extLst>
              <a:ext uri="{FF2B5EF4-FFF2-40B4-BE49-F238E27FC236}">
                <a16:creationId xmlns:a16="http://schemas.microsoft.com/office/drawing/2014/main" id="{D279EF74-6D60-AC89-B3D1-D4DD30B8284A}"/>
              </a:ext>
            </a:extLst>
          </p:cNvPr>
          <p:cNvSpPr>
            <a:spLocks noGrp="1"/>
          </p:cNvSpPr>
          <p:nvPr>
            <p:ph type="sldNum" sz="quarter" idx="12"/>
          </p:nvPr>
        </p:nvSpPr>
        <p:spPr/>
        <p:txBody>
          <a:bodyPr/>
          <a:lstStyle/>
          <a:p>
            <a:fld id="{9E20A575-D5C3-4C6C-AFF7-D4C69312CDA0}" type="slidenum">
              <a:rPr lang="en-CA" smtClean="0"/>
              <a:t>76</a:t>
            </a:fld>
            <a:endParaRPr lang="en-CA"/>
          </a:p>
        </p:txBody>
      </p:sp>
    </p:spTree>
    <p:extLst>
      <p:ext uri="{BB962C8B-B14F-4D97-AF65-F5344CB8AC3E}">
        <p14:creationId xmlns:p14="http://schemas.microsoft.com/office/powerpoint/2010/main" val="16604406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142A6-EDDF-A525-526D-D7D3FC16B3B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7CE998B-FFBA-3276-271B-35AA27410463}"/>
              </a:ext>
            </a:extLst>
          </p:cNvPr>
          <p:cNvSpPr txBox="1"/>
          <p:nvPr/>
        </p:nvSpPr>
        <p:spPr>
          <a:xfrm>
            <a:off x="5850866" y="1708833"/>
            <a:ext cx="6094562" cy="4247317"/>
          </a:xfrm>
          <a:prstGeom prst="rect">
            <a:avLst/>
          </a:prstGeom>
          <a:noFill/>
        </p:spPr>
        <p:txBody>
          <a:bodyPr wrap="square">
            <a:spAutoFit/>
          </a:bodyPr>
          <a:lstStyle/>
          <a:p>
            <a:r>
              <a:rPr lang="en-CA" sz="2800" dirty="0"/>
              <a:t>1. Assessment: screening, evaluation, and triage, risk factors, lethality and chronicity</a:t>
            </a:r>
          </a:p>
          <a:p>
            <a:r>
              <a:rPr lang="en-CA" sz="2800" dirty="0"/>
              <a:t>2. Interventions</a:t>
            </a:r>
          </a:p>
          <a:p>
            <a:r>
              <a:rPr lang="en-CA" sz="2800" dirty="0"/>
              <a:t>3. Prevention</a:t>
            </a:r>
          </a:p>
          <a:p>
            <a:r>
              <a:rPr lang="en-CA" sz="2800" dirty="0"/>
              <a:t>4. Building resiliency</a:t>
            </a:r>
          </a:p>
          <a:p>
            <a:r>
              <a:rPr lang="en-CA" sz="2800" dirty="0"/>
              <a:t>5. DBT’s approach to suicidality</a:t>
            </a:r>
          </a:p>
          <a:p>
            <a:r>
              <a:rPr lang="en-CA" sz="2800" dirty="0"/>
              <a:t>6. How to effectively seek professional help</a:t>
            </a:r>
          </a:p>
          <a:p>
            <a:r>
              <a:rPr lang="en-CA" dirty="0"/>
              <a:t> </a:t>
            </a:r>
          </a:p>
        </p:txBody>
      </p:sp>
      <p:sp>
        <p:nvSpPr>
          <p:cNvPr id="5" name="TextBox 4">
            <a:extLst>
              <a:ext uri="{FF2B5EF4-FFF2-40B4-BE49-F238E27FC236}">
                <a16:creationId xmlns:a16="http://schemas.microsoft.com/office/drawing/2014/main" id="{8E232BBF-F1C6-8962-3BF3-6DD1AFE5F583}"/>
              </a:ext>
            </a:extLst>
          </p:cNvPr>
          <p:cNvSpPr txBox="1"/>
          <p:nvPr/>
        </p:nvSpPr>
        <p:spPr>
          <a:xfrm>
            <a:off x="246572" y="141079"/>
            <a:ext cx="11434439" cy="584775"/>
          </a:xfrm>
          <a:prstGeom prst="rect">
            <a:avLst/>
          </a:prstGeom>
          <a:noFill/>
        </p:spPr>
        <p:txBody>
          <a:bodyPr wrap="square">
            <a:spAutoFit/>
          </a:bodyPr>
          <a:lstStyle/>
          <a:p>
            <a:r>
              <a:rPr lang="en-CA" sz="3200" dirty="0">
                <a:solidFill>
                  <a:schemeClr val="bg1"/>
                </a:solidFill>
              </a:rPr>
              <a:t> WORKING WITH PEOPLE EXPERIENCING SUICIDAL THOUGHTS</a:t>
            </a:r>
          </a:p>
        </p:txBody>
      </p:sp>
      <p:pic>
        <p:nvPicPr>
          <p:cNvPr id="7" name="Picture 6" descr="A diagram of a suicide warning&#10;&#10;Description automatically generated">
            <a:extLst>
              <a:ext uri="{FF2B5EF4-FFF2-40B4-BE49-F238E27FC236}">
                <a16:creationId xmlns:a16="http://schemas.microsoft.com/office/drawing/2014/main" id="{24327503-A8D0-58BA-065F-D24D569F55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572" y="945623"/>
            <a:ext cx="5414651" cy="5478910"/>
          </a:xfrm>
          <a:prstGeom prst="rect">
            <a:avLst/>
          </a:prstGeom>
        </p:spPr>
      </p:pic>
      <p:sp>
        <p:nvSpPr>
          <p:cNvPr id="2" name="Slide Number Placeholder 1">
            <a:extLst>
              <a:ext uri="{FF2B5EF4-FFF2-40B4-BE49-F238E27FC236}">
                <a16:creationId xmlns:a16="http://schemas.microsoft.com/office/drawing/2014/main" id="{1E6209F5-42FF-57F9-DA68-B5EA1B86A4A0}"/>
              </a:ext>
            </a:extLst>
          </p:cNvPr>
          <p:cNvSpPr>
            <a:spLocks noGrp="1"/>
          </p:cNvSpPr>
          <p:nvPr>
            <p:ph type="sldNum" sz="quarter" idx="12"/>
          </p:nvPr>
        </p:nvSpPr>
        <p:spPr/>
        <p:txBody>
          <a:bodyPr/>
          <a:lstStyle/>
          <a:p>
            <a:fld id="{9E20A575-D5C3-4C6C-AFF7-D4C69312CDA0}" type="slidenum">
              <a:rPr lang="en-CA" smtClean="0"/>
              <a:t>77</a:t>
            </a:fld>
            <a:endParaRPr lang="en-CA"/>
          </a:p>
        </p:txBody>
      </p:sp>
    </p:spTree>
    <p:extLst>
      <p:ext uri="{BB962C8B-B14F-4D97-AF65-F5344CB8AC3E}">
        <p14:creationId xmlns:p14="http://schemas.microsoft.com/office/powerpoint/2010/main" val="24803148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F440E-7037-E0E9-FE2D-9FEE1746340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161076C-AF8F-2877-3B1F-3E18901704C8}"/>
              </a:ext>
            </a:extLst>
          </p:cNvPr>
          <p:cNvSpPr txBox="1"/>
          <p:nvPr/>
        </p:nvSpPr>
        <p:spPr>
          <a:xfrm>
            <a:off x="5850866" y="1708833"/>
            <a:ext cx="6094562" cy="4247317"/>
          </a:xfrm>
          <a:prstGeom prst="rect">
            <a:avLst/>
          </a:prstGeom>
          <a:noFill/>
        </p:spPr>
        <p:txBody>
          <a:bodyPr wrap="square">
            <a:spAutoFit/>
          </a:bodyPr>
          <a:lstStyle/>
          <a:p>
            <a:r>
              <a:rPr lang="en-CA" sz="2800" dirty="0">
                <a:solidFill>
                  <a:schemeClr val="bg1"/>
                </a:solidFill>
              </a:rPr>
              <a:t>1. Assessment: screening, evaluation, and triage, risk factors, lethality and chronicity</a:t>
            </a:r>
          </a:p>
          <a:p>
            <a:r>
              <a:rPr lang="en-CA" sz="2800" dirty="0"/>
              <a:t>2. Interventions</a:t>
            </a:r>
          </a:p>
          <a:p>
            <a:r>
              <a:rPr lang="en-CA" sz="2800" dirty="0"/>
              <a:t>3. Prevention</a:t>
            </a:r>
          </a:p>
          <a:p>
            <a:r>
              <a:rPr lang="en-CA" sz="2800" dirty="0"/>
              <a:t>4. Building resiliency</a:t>
            </a:r>
          </a:p>
          <a:p>
            <a:r>
              <a:rPr lang="en-CA" sz="2800" dirty="0"/>
              <a:t>5. DBT’s approach to suicidality</a:t>
            </a:r>
          </a:p>
          <a:p>
            <a:r>
              <a:rPr lang="en-CA" sz="2800" dirty="0"/>
              <a:t>6. How to effectively seek professional help</a:t>
            </a:r>
          </a:p>
          <a:p>
            <a:r>
              <a:rPr lang="en-CA" dirty="0"/>
              <a:t> </a:t>
            </a:r>
          </a:p>
        </p:txBody>
      </p:sp>
      <p:sp>
        <p:nvSpPr>
          <p:cNvPr id="5" name="TextBox 4">
            <a:extLst>
              <a:ext uri="{FF2B5EF4-FFF2-40B4-BE49-F238E27FC236}">
                <a16:creationId xmlns:a16="http://schemas.microsoft.com/office/drawing/2014/main" id="{8BB2492A-2EB9-CDF4-632A-0504357FCD41}"/>
              </a:ext>
            </a:extLst>
          </p:cNvPr>
          <p:cNvSpPr txBox="1"/>
          <p:nvPr/>
        </p:nvSpPr>
        <p:spPr>
          <a:xfrm>
            <a:off x="246572" y="141079"/>
            <a:ext cx="11434439" cy="584775"/>
          </a:xfrm>
          <a:prstGeom prst="rect">
            <a:avLst/>
          </a:prstGeom>
          <a:noFill/>
        </p:spPr>
        <p:txBody>
          <a:bodyPr wrap="square">
            <a:spAutoFit/>
          </a:bodyPr>
          <a:lstStyle/>
          <a:p>
            <a:r>
              <a:rPr lang="en-CA" sz="3200" dirty="0">
                <a:solidFill>
                  <a:schemeClr val="bg1"/>
                </a:solidFill>
              </a:rPr>
              <a:t> WORKING WITH PEOPLE EXPERIENCING SUICIDAL THOUGHTS</a:t>
            </a:r>
          </a:p>
        </p:txBody>
      </p:sp>
      <p:pic>
        <p:nvPicPr>
          <p:cNvPr id="7" name="Picture 6" descr="A diagram of a suicide warning&#10;&#10;Description automatically generated">
            <a:extLst>
              <a:ext uri="{FF2B5EF4-FFF2-40B4-BE49-F238E27FC236}">
                <a16:creationId xmlns:a16="http://schemas.microsoft.com/office/drawing/2014/main" id="{E9795200-66E9-C0B5-9E84-BEB32CF12F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572" y="945623"/>
            <a:ext cx="5414651" cy="5478910"/>
          </a:xfrm>
          <a:prstGeom prst="rect">
            <a:avLst/>
          </a:prstGeom>
        </p:spPr>
      </p:pic>
      <p:sp>
        <p:nvSpPr>
          <p:cNvPr id="2" name="Slide Number Placeholder 1">
            <a:extLst>
              <a:ext uri="{FF2B5EF4-FFF2-40B4-BE49-F238E27FC236}">
                <a16:creationId xmlns:a16="http://schemas.microsoft.com/office/drawing/2014/main" id="{79BF8A02-1884-F118-4259-BEB0616015D2}"/>
              </a:ext>
            </a:extLst>
          </p:cNvPr>
          <p:cNvSpPr>
            <a:spLocks noGrp="1"/>
          </p:cNvSpPr>
          <p:nvPr>
            <p:ph type="sldNum" sz="quarter" idx="12"/>
          </p:nvPr>
        </p:nvSpPr>
        <p:spPr/>
        <p:txBody>
          <a:bodyPr/>
          <a:lstStyle/>
          <a:p>
            <a:fld id="{9E20A575-D5C3-4C6C-AFF7-D4C69312CDA0}" type="slidenum">
              <a:rPr lang="en-CA" smtClean="0"/>
              <a:t>78</a:t>
            </a:fld>
            <a:endParaRPr lang="en-CA"/>
          </a:p>
        </p:txBody>
      </p:sp>
    </p:spTree>
    <p:extLst>
      <p:ext uri="{BB962C8B-B14F-4D97-AF65-F5344CB8AC3E}">
        <p14:creationId xmlns:p14="http://schemas.microsoft.com/office/powerpoint/2010/main" val="40887015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E96F4B-B24B-ED7E-4D99-AF1B28D4A373}"/>
              </a:ext>
            </a:extLst>
          </p:cNvPr>
          <p:cNvSpPr txBox="1"/>
          <p:nvPr/>
        </p:nvSpPr>
        <p:spPr>
          <a:xfrm>
            <a:off x="2979821" y="89654"/>
            <a:ext cx="6097604" cy="646331"/>
          </a:xfrm>
          <a:prstGeom prst="rect">
            <a:avLst/>
          </a:prstGeom>
          <a:noFill/>
        </p:spPr>
        <p:txBody>
          <a:bodyPr wrap="square">
            <a:spAutoFit/>
          </a:bodyPr>
          <a:lstStyle/>
          <a:p>
            <a:r>
              <a:rPr lang="en-CA" sz="3600" dirty="0">
                <a:solidFill>
                  <a:schemeClr val="bg1"/>
                </a:solidFill>
              </a:rPr>
              <a:t>SCREENING VS. EVALUATION</a:t>
            </a:r>
            <a:endParaRPr lang="en-CA" sz="3600" dirty="0"/>
          </a:p>
        </p:txBody>
      </p:sp>
      <p:sp>
        <p:nvSpPr>
          <p:cNvPr id="4" name="Rectangle 1">
            <a:extLst>
              <a:ext uri="{FF2B5EF4-FFF2-40B4-BE49-F238E27FC236}">
                <a16:creationId xmlns:a16="http://schemas.microsoft.com/office/drawing/2014/main" id="{8D5994CE-E9D0-1517-468C-FF8604E184AE}"/>
              </a:ext>
            </a:extLst>
          </p:cNvPr>
          <p:cNvSpPr>
            <a:spLocks noChangeArrowheads="1"/>
          </p:cNvSpPr>
          <p:nvPr/>
        </p:nvSpPr>
        <p:spPr bwMode="auto">
          <a:xfrm>
            <a:off x="175126" y="735985"/>
            <a:ext cx="12016874" cy="61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chemeClr val="bg1"/>
                </a:solidFill>
                <a:effectLst/>
                <a:cs typeface="Arial" panose="020B0604020202020204" pitchFamily="34" charset="0"/>
              </a:rPr>
              <a:t>Suicide Screening </a:t>
            </a:r>
            <a:r>
              <a:rPr kumimoji="0" lang="en-US" altLang="en-US" sz="2000" b="0" i="0" u="none" strike="noStrike" cap="none" normalizeH="0" baseline="0" dirty="0">
                <a:ln>
                  <a:noFill/>
                </a:ln>
                <a:effectLst/>
                <a:cs typeface="Arial" panose="020B0604020202020204" pitchFamily="34" charset="0"/>
              </a:rPr>
              <a:t>is</a:t>
            </a:r>
            <a:r>
              <a:rPr lang="en-US" altLang="en-US" sz="2000" dirty="0">
                <a:cs typeface="Arial" panose="020B0604020202020204" pitchFamily="34" charset="0"/>
              </a:rPr>
              <a:t> a</a:t>
            </a:r>
            <a:r>
              <a:rPr kumimoji="0" lang="en-US" altLang="en-US" sz="2000" b="0" i="0" u="none" strike="noStrike" cap="none" normalizeH="0" baseline="0" dirty="0">
                <a:ln>
                  <a:noFill/>
                </a:ln>
                <a:effectLst/>
                <a:cs typeface="Arial" panose="020B0604020202020204" pitchFamily="34" charset="0"/>
              </a:rPr>
              <a:t> brief, standardized process used to identify individuals who may be at risk for suicide.</a:t>
            </a:r>
            <a:r>
              <a:rPr lang="en-US" altLang="en-US" sz="2000" dirty="0">
                <a:cs typeface="Arial" panose="020B0604020202020204" pitchFamily="34" charset="0"/>
              </a:rPr>
              <a:t> Its p</a:t>
            </a:r>
            <a:r>
              <a:rPr kumimoji="0" lang="en-US" altLang="en-US" sz="2000" b="0" i="0" u="none" strike="noStrike" cap="none" normalizeH="0" baseline="0" dirty="0">
                <a:ln>
                  <a:noFill/>
                </a:ln>
                <a:effectLst/>
                <a:cs typeface="Arial" panose="020B0604020202020204" pitchFamily="34" charset="0"/>
              </a:rPr>
              <a:t>urpose</a:t>
            </a:r>
            <a:r>
              <a:rPr lang="en-US" altLang="en-US" sz="2000" dirty="0">
                <a:cs typeface="Arial" panose="020B0604020202020204" pitchFamily="34" charset="0"/>
              </a:rPr>
              <a:t> is t</a:t>
            </a:r>
            <a:r>
              <a:rPr kumimoji="0" lang="en-US" altLang="en-US" sz="2000" b="0" i="0" u="none" strike="noStrike" cap="none" normalizeH="0" baseline="0" dirty="0">
                <a:ln>
                  <a:noFill/>
                </a:ln>
                <a:effectLst/>
                <a:cs typeface="Arial" panose="020B0604020202020204" pitchFamily="34" charset="0"/>
              </a:rPr>
              <a:t>o flag potential risk quickly so that further evaluation can be done. </a:t>
            </a:r>
            <a:r>
              <a:rPr lang="en-US" altLang="en-US" sz="2000" dirty="0">
                <a:cs typeface="Arial" panose="020B0604020202020204" pitchFamily="34" charset="0"/>
              </a:rPr>
              <a:t>I</a:t>
            </a:r>
            <a:r>
              <a:rPr kumimoji="0" lang="en-US" altLang="en-US" sz="2000" b="0" i="0" u="none" strike="noStrike" cap="none" normalizeH="0" baseline="0" dirty="0">
                <a:ln>
                  <a:noFill/>
                </a:ln>
                <a:effectLst/>
                <a:cs typeface="Arial" panose="020B0604020202020204" pitchFamily="34" charset="0"/>
              </a:rPr>
              <a:t>t</a:t>
            </a:r>
            <a:r>
              <a:rPr lang="en-US" altLang="en-US" sz="2000" dirty="0">
                <a:cs typeface="Arial" panose="020B0604020202020204" pitchFamily="34" charset="0"/>
              </a:rPr>
              <a:t> can be done by a</a:t>
            </a:r>
            <a:r>
              <a:rPr kumimoji="0" lang="en-US" altLang="en-US" sz="2000" b="0" i="0" u="none" strike="noStrike" cap="none" normalizeH="0" baseline="0" dirty="0">
                <a:ln>
                  <a:noFill/>
                </a:ln>
                <a:effectLst/>
                <a:cs typeface="Arial" panose="020B0604020202020204" pitchFamily="34" charset="0"/>
              </a:rPr>
              <a:t>nyone in a healthcare, educational, or community setting, including non-specialists (e.g., nurses, teachers, crisis line workers, ER staff).</a:t>
            </a:r>
            <a:br>
              <a:rPr kumimoji="0" lang="en-US" altLang="en-US" sz="2000" b="0" i="0" u="none" strike="noStrike" cap="none" normalizeH="0" baseline="0" dirty="0">
                <a:ln>
                  <a:noFill/>
                </a:ln>
                <a:effectLst/>
                <a:cs typeface="Arial" panose="020B0604020202020204" pitchFamily="34" charset="0"/>
              </a:rPr>
            </a:br>
            <a:r>
              <a:rPr kumimoji="0" lang="en-US" altLang="en-US" sz="2000" b="0" i="0" u="none" strike="noStrike" cap="none" normalizeH="0" baseline="0" dirty="0">
                <a:ln>
                  <a:noFill/>
                </a:ln>
                <a:effectLst/>
                <a:cs typeface="Arial" panose="020B0604020202020204" pitchFamily="34" charset="0"/>
              </a:rPr>
              <a:t>Tools used:</a:t>
            </a:r>
            <a:r>
              <a:rPr lang="en-US" altLang="en-US" sz="2000" dirty="0">
                <a:cs typeface="Arial" panose="020B0604020202020204" pitchFamily="34" charset="0"/>
              </a:rPr>
              <a:t> </a:t>
            </a:r>
            <a:r>
              <a:rPr kumimoji="0" lang="en-US" altLang="en-US" sz="2000" b="0" i="0" u="none" strike="noStrike" cap="none" normalizeH="0" baseline="0" dirty="0">
                <a:ln>
                  <a:noFill/>
                </a:ln>
                <a:effectLst/>
                <a:cs typeface="Arial" panose="020B0604020202020204" pitchFamily="34" charset="0"/>
              </a:rPr>
              <a:t>PHQ-9 (especially item 9)</a:t>
            </a:r>
            <a:r>
              <a:rPr lang="en-US" altLang="en-US" sz="2000" dirty="0">
                <a:cs typeface="Arial" panose="020B0604020202020204" pitchFamily="34" charset="0"/>
              </a:rPr>
              <a:t>, </a:t>
            </a:r>
            <a:r>
              <a:rPr kumimoji="0" lang="en-US" altLang="en-US" sz="2000" b="0" i="0" u="none" strike="noStrike" cap="none" normalizeH="0" baseline="0" dirty="0">
                <a:ln>
                  <a:noFill/>
                </a:ln>
                <a:effectLst/>
                <a:cs typeface="Arial" panose="020B0604020202020204" pitchFamily="34" charset="0"/>
              </a:rPr>
              <a:t>Columbia-Suicide Severity Rating Scale (C-SSRS) screener version</a:t>
            </a:r>
            <a:r>
              <a:rPr lang="en-US" altLang="en-US" sz="2000" dirty="0">
                <a:cs typeface="Arial" panose="020B0604020202020204" pitchFamily="34" charset="0"/>
              </a:rPr>
              <a:t>. </a:t>
            </a:r>
            <a:r>
              <a:rPr kumimoji="0" lang="en-US" altLang="en-US" sz="2000" b="0" i="0" u="none" strike="noStrike" cap="none" normalizeH="0" baseline="0" dirty="0">
                <a:ln>
                  <a:noFill/>
                </a:ln>
                <a:effectLst/>
                <a:cs typeface="Arial" panose="020B0604020202020204" pitchFamily="34" charset="0"/>
              </a:rPr>
              <a:t>Ask Suicide-Screening Questions (ASQ)</a:t>
            </a:r>
            <a:br>
              <a:rPr kumimoji="0" lang="en-US" altLang="en-US" sz="2000" b="0" i="0" u="none" strike="noStrike" cap="none" normalizeH="0" baseline="0" dirty="0">
                <a:ln>
                  <a:noFill/>
                </a:ln>
                <a:effectLst/>
                <a:cs typeface="Arial" panose="020B0604020202020204" pitchFamily="34" charset="0"/>
              </a:rPr>
            </a:br>
            <a:r>
              <a:rPr lang="en-US" altLang="en-US" sz="2000" dirty="0">
                <a:cs typeface="Arial" panose="020B0604020202020204" pitchFamily="34" charset="0"/>
              </a:rPr>
              <a:t>Screening</a:t>
            </a:r>
            <a:r>
              <a:rPr kumimoji="0" lang="en-US" altLang="en-US" sz="2000" b="0" i="0" u="none" strike="noStrike" cap="none" normalizeH="0" baseline="0" dirty="0">
                <a:ln>
                  <a:noFill/>
                </a:ln>
                <a:effectLst/>
                <a:cs typeface="Arial" panose="020B0604020202020204" pitchFamily="34" charset="0"/>
              </a:rPr>
              <a:t> </a:t>
            </a:r>
            <a:r>
              <a:rPr lang="en-US" altLang="en-US" sz="2000" dirty="0">
                <a:cs typeface="Arial" panose="020B0604020202020204" pitchFamily="34" charset="0"/>
              </a:rPr>
              <a:t>d</a:t>
            </a:r>
            <a:r>
              <a:rPr kumimoji="0" lang="en-US" altLang="en-US" sz="2000" b="0" i="0" u="none" strike="noStrike" cap="none" normalizeH="0" baseline="0" dirty="0">
                <a:ln>
                  <a:noFill/>
                </a:ln>
                <a:effectLst/>
                <a:cs typeface="Arial" panose="020B0604020202020204" pitchFamily="34" charset="0"/>
              </a:rPr>
              <a:t>oesn’t diagnose or determine actual level of risk and has high false positive/negative rates if used alone.</a:t>
            </a:r>
            <a:br>
              <a:rPr kumimoji="0" lang="en-US" altLang="en-US" sz="2000" b="0" i="0" u="none" strike="noStrike" cap="none" normalizeH="0" baseline="0" dirty="0">
                <a:ln>
                  <a:noFill/>
                </a:ln>
                <a:effectLst/>
                <a:cs typeface="Arial" panose="020B0604020202020204" pitchFamily="34" charset="0"/>
              </a:rPr>
            </a:br>
            <a:endParaRPr lang="en-US" altLang="en-US" sz="2000" dirty="0">
              <a:solidFill>
                <a:schemeClr val="bg1"/>
              </a:solidFill>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chemeClr val="bg1"/>
                </a:solidFill>
                <a:effectLst/>
                <a:cs typeface="Arial" panose="020B0604020202020204" pitchFamily="34" charset="0"/>
              </a:rPr>
              <a:t>Suicide Evaluation </a:t>
            </a:r>
            <a:r>
              <a:rPr kumimoji="0" lang="en-US" altLang="en-US" sz="2000" b="0" i="0" u="none" strike="noStrike" cap="none" normalizeH="0" baseline="0" dirty="0">
                <a:ln>
                  <a:noFill/>
                </a:ln>
                <a:effectLst/>
                <a:cs typeface="Arial" panose="020B0604020202020204" pitchFamily="34" charset="0"/>
              </a:rPr>
              <a:t>(AKA Risk Assessment)</a:t>
            </a:r>
            <a:r>
              <a:rPr lang="en-US" altLang="en-US" sz="2000" dirty="0">
                <a:cs typeface="Arial" panose="020B0604020202020204" pitchFamily="34" charset="0"/>
              </a:rPr>
              <a:t> </a:t>
            </a:r>
            <a:r>
              <a:rPr kumimoji="0" lang="en-US" altLang="en-US" sz="2000" b="0" i="0" u="none" strike="noStrike" cap="none" normalizeH="0" baseline="0" dirty="0">
                <a:ln>
                  <a:noFill/>
                </a:ln>
                <a:effectLst/>
                <a:cs typeface="Arial" panose="020B0604020202020204" pitchFamily="34" charset="0"/>
              </a:rPr>
              <a:t>is a comprehensive, clinical process to assess the severity, immediacy, and context of suicide risk.</a:t>
            </a:r>
            <a:r>
              <a:rPr lang="en-US" altLang="en-US" sz="2000" dirty="0">
                <a:cs typeface="Arial" panose="020B0604020202020204" pitchFamily="34" charset="0"/>
              </a:rPr>
              <a:t> Its p</a:t>
            </a:r>
            <a:r>
              <a:rPr kumimoji="0" lang="en-US" altLang="en-US" sz="2000" b="0" i="0" u="none" strike="noStrike" cap="none" normalizeH="0" baseline="0" dirty="0">
                <a:ln>
                  <a:noFill/>
                </a:ln>
                <a:effectLst/>
                <a:cs typeface="Arial" panose="020B0604020202020204" pitchFamily="34" charset="0"/>
              </a:rPr>
              <a:t>urpose is to determine the level of danger, understand underlying factors, and inform treatment </a:t>
            </a:r>
            <a:r>
              <a:rPr lang="en-US" altLang="en-US" sz="2000" dirty="0">
                <a:cs typeface="Arial" panose="020B0604020202020204" pitchFamily="34" charset="0"/>
              </a:rPr>
              <a:t>and</a:t>
            </a:r>
            <a:r>
              <a:rPr kumimoji="0" lang="en-US" altLang="en-US" sz="2000" b="0" i="0" u="none" strike="noStrike" cap="none" normalizeH="0" baseline="0" dirty="0">
                <a:ln>
                  <a:noFill/>
                </a:ln>
                <a:effectLst/>
                <a:cs typeface="Arial" panose="020B0604020202020204" pitchFamily="34" charset="0"/>
              </a:rPr>
              <a:t> safety planning. </a:t>
            </a:r>
            <a:r>
              <a:rPr lang="en-US" altLang="en-US" sz="2000" dirty="0">
                <a:cs typeface="Arial" panose="020B0604020202020204" pitchFamily="34" charset="0"/>
              </a:rPr>
              <a:t>It is c</a:t>
            </a:r>
            <a:r>
              <a:rPr kumimoji="0" lang="en-US" altLang="en-US" sz="2000" b="0" i="0" u="none" strike="noStrike" cap="none" normalizeH="0" baseline="0" dirty="0">
                <a:ln>
                  <a:noFill/>
                </a:ln>
                <a:effectLst/>
                <a:cs typeface="Arial" panose="020B0604020202020204" pitchFamily="34" charset="0"/>
              </a:rPr>
              <a:t>onducted by trained mental health professionals (e.g., psychiatrists, psychologists, social workers).</a:t>
            </a:r>
            <a:r>
              <a:rPr lang="en-US" altLang="en-US" sz="2000" dirty="0">
                <a:cs typeface="Arial" panose="020B0604020202020204" pitchFamily="34" charset="0"/>
              </a:rPr>
              <a:t> It i</a:t>
            </a:r>
            <a:r>
              <a:rPr kumimoji="0" lang="en-US" altLang="en-US" sz="2000" b="0" i="0" u="none" strike="noStrike" cap="none" normalizeH="0" baseline="0" dirty="0">
                <a:ln>
                  <a:noFill/>
                </a:ln>
                <a:effectLst/>
                <a:cs typeface="Arial" panose="020B0604020202020204" pitchFamily="34" charset="0"/>
              </a:rPr>
              <a:t>ncludes: Assessment of current ideation (frequency, intensity, duration)</a:t>
            </a:r>
            <a:r>
              <a:rPr lang="en-US" altLang="en-US" sz="2000" dirty="0">
                <a:cs typeface="Arial" panose="020B0604020202020204" pitchFamily="34" charset="0"/>
              </a:rPr>
              <a:t>. </a:t>
            </a:r>
            <a:r>
              <a:rPr kumimoji="0" lang="en-US" altLang="en-US" sz="2000" b="0" i="0" u="none" strike="noStrike" cap="none" normalizeH="0" baseline="0" dirty="0">
                <a:ln>
                  <a:noFill/>
                </a:ln>
                <a:effectLst/>
                <a:cs typeface="Arial" panose="020B0604020202020204" pitchFamily="34" charset="0"/>
              </a:rPr>
              <a:t>Presence of a plan and means</a:t>
            </a:r>
            <a:r>
              <a:rPr lang="en-US" altLang="en-US" sz="2000" dirty="0">
                <a:cs typeface="Arial" panose="020B0604020202020204" pitchFamily="34" charset="0"/>
              </a:rPr>
              <a:t>. </a:t>
            </a:r>
            <a:r>
              <a:rPr kumimoji="0" lang="en-US" altLang="en-US" sz="2000" b="0" i="0" u="none" strike="noStrike" cap="none" normalizeH="0" baseline="0" dirty="0">
                <a:ln>
                  <a:noFill/>
                </a:ln>
                <a:effectLst/>
                <a:cs typeface="Arial" panose="020B0604020202020204" pitchFamily="34" charset="0"/>
              </a:rPr>
              <a:t>Past attempts</a:t>
            </a:r>
            <a:r>
              <a:rPr lang="en-US" altLang="en-US" sz="2000" dirty="0">
                <a:cs typeface="Arial" panose="020B0604020202020204" pitchFamily="34" charset="0"/>
              </a:rPr>
              <a:t>. </a:t>
            </a:r>
            <a:r>
              <a:rPr kumimoji="0" lang="en-US" altLang="en-US" sz="2000" b="0" i="0" u="none" strike="noStrike" cap="none" normalizeH="0" baseline="0" dirty="0">
                <a:ln>
                  <a:noFill/>
                </a:ln>
                <a:effectLst/>
                <a:cs typeface="Arial" panose="020B0604020202020204" pitchFamily="34" charset="0"/>
              </a:rPr>
              <a:t>Mental health history</a:t>
            </a:r>
            <a:r>
              <a:rPr lang="en-US" altLang="en-US" sz="2000" dirty="0">
                <a:cs typeface="Arial" panose="020B0604020202020204" pitchFamily="34" charset="0"/>
              </a:rPr>
              <a:t>. </a:t>
            </a:r>
            <a:r>
              <a:rPr kumimoji="0" lang="en-US" altLang="en-US" sz="2000" b="0" i="0" u="none" strike="noStrike" cap="none" normalizeH="0" baseline="0" dirty="0">
                <a:ln>
                  <a:noFill/>
                </a:ln>
                <a:effectLst/>
                <a:cs typeface="Arial" panose="020B0604020202020204" pitchFamily="34" charset="0"/>
              </a:rPr>
              <a:t>Substance use</a:t>
            </a:r>
            <a:r>
              <a:rPr lang="en-US" altLang="en-US" sz="2000" dirty="0">
                <a:cs typeface="Arial" panose="020B0604020202020204" pitchFamily="34" charset="0"/>
              </a:rPr>
              <a:t>. </a:t>
            </a:r>
            <a:r>
              <a:rPr kumimoji="0" lang="en-US" altLang="en-US" sz="2000" b="0" i="0" u="none" strike="noStrike" cap="none" normalizeH="0" baseline="0" dirty="0">
                <a:ln>
                  <a:noFill/>
                </a:ln>
                <a:effectLst/>
                <a:cs typeface="Arial" panose="020B0604020202020204" pitchFamily="34" charset="0"/>
              </a:rPr>
              <a:t>Protective factors (e.g., relationships, reasons for living)</a:t>
            </a:r>
            <a:r>
              <a:rPr lang="en-US" altLang="en-US" sz="2000" dirty="0">
                <a:cs typeface="Arial" panose="020B0604020202020204" pitchFamily="34" charset="0"/>
              </a:rPr>
              <a:t>. </a:t>
            </a:r>
            <a:r>
              <a:rPr kumimoji="0" lang="en-US" altLang="en-US" sz="2000" b="0" i="0" u="none" strike="noStrike" cap="none" normalizeH="0" baseline="0" dirty="0">
                <a:ln>
                  <a:noFill/>
                </a:ln>
                <a:effectLst/>
                <a:cs typeface="Arial" panose="020B0604020202020204" pitchFamily="34" charset="0"/>
              </a:rPr>
              <a:t>Risk factors (e.g., trauma, psychiatric illness, loss)</a:t>
            </a:r>
            <a:br>
              <a:rPr kumimoji="0" lang="en-US" altLang="en-US" sz="2000" b="0" i="0" u="none" strike="noStrike" cap="none" normalizeH="0" baseline="0" dirty="0">
                <a:ln>
                  <a:noFill/>
                </a:ln>
                <a:effectLst/>
                <a:cs typeface="Arial" panose="020B0604020202020204" pitchFamily="34" charset="0"/>
              </a:rPr>
            </a:br>
            <a:r>
              <a:rPr lang="en-US" altLang="en-US" sz="2000" dirty="0">
                <a:cs typeface="Arial" panose="020B0604020202020204" pitchFamily="34" charset="0"/>
              </a:rPr>
              <a:t>The goal is to c</a:t>
            </a:r>
            <a:r>
              <a:rPr kumimoji="0" lang="en-US" altLang="en-US" sz="2000" b="0" i="0" u="none" strike="noStrike" cap="none" normalizeH="0" baseline="0" dirty="0">
                <a:ln>
                  <a:noFill/>
                </a:ln>
                <a:effectLst/>
                <a:cs typeface="Arial" panose="020B0604020202020204" pitchFamily="34" charset="0"/>
              </a:rPr>
              <a:t>lassify risk (low, moderate, high, imminent)</a:t>
            </a:r>
            <a:r>
              <a:rPr lang="en-US" altLang="en-US" sz="2000" dirty="0">
                <a:cs typeface="Arial" panose="020B0604020202020204" pitchFamily="34" charset="0"/>
              </a:rPr>
              <a:t> and g</a:t>
            </a:r>
            <a:r>
              <a:rPr kumimoji="0" lang="en-US" altLang="en-US" sz="2000" b="0" i="0" u="none" strike="noStrike" cap="none" normalizeH="0" baseline="0" dirty="0">
                <a:ln>
                  <a:noFill/>
                </a:ln>
                <a:effectLst/>
                <a:cs typeface="Arial" panose="020B0604020202020204" pitchFamily="34" charset="0"/>
              </a:rPr>
              <a:t>uide next steps: hospitalization, safety/crisis plan, outpatient care, etc.</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effectLst/>
                <a:latin typeface="Arial" panose="020B0604020202020204" pitchFamily="34" charset="0"/>
              </a:rPr>
            </a:br>
            <a:endParaRPr kumimoji="0" lang="en-US" altLang="en-US" sz="1800" b="0" i="0" u="none" strike="noStrike" cap="none" normalizeH="0" baseline="0" dirty="0">
              <a:ln>
                <a:noFill/>
              </a:ln>
              <a:effectLst/>
              <a:latin typeface="Arial" panose="020B0604020202020204" pitchFamily="34" charset="0"/>
            </a:endParaRPr>
          </a:p>
        </p:txBody>
      </p:sp>
      <p:sp>
        <p:nvSpPr>
          <p:cNvPr id="2" name="Slide Number Placeholder 1">
            <a:extLst>
              <a:ext uri="{FF2B5EF4-FFF2-40B4-BE49-F238E27FC236}">
                <a16:creationId xmlns:a16="http://schemas.microsoft.com/office/drawing/2014/main" id="{37508916-7E1B-5DFC-6DB0-EF89C4812B7E}"/>
              </a:ext>
            </a:extLst>
          </p:cNvPr>
          <p:cNvSpPr>
            <a:spLocks noGrp="1"/>
          </p:cNvSpPr>
          <p:nvPr>
            <p:ph type="sldNum" sz="quarter" idx="12"/>
          </p:nvPr>
        </p:nvSpPr>
        <p:spPr/>
        <p:txBody>
          <a:bodyPr/>
          <a:lstStyle/>
          <a:p>
            <a:fld id="{9E20A575-D5C3-4C6C-AFF7-D4C69312CDA0}" type="slidenum">
              <a:rPr lang="en-CA" smtClean="0"/>
              <a:t>79</a:t>
            </a:fld>
            <a:endParaRPr lang="en-CA"/>
          </a:p>
        </p:txBody>
      </p:sp>
    </p:spTree>
    <p:extLst>
      <p:ext uri="{BB962C8B-B14F-4D97-AF65-F5344CB8AC3E}">
        <p14:creationId xmlns:p14="http://schemas.microsoft.com/office/powerpoint/2010/main" val="3592626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6DF9AB-8A06-4C49-3FCD-32C12C514E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2918" y="0"/>
            <a:ext cx="6329082" cy="6858000"/>
          </a:xfrm>
          <a:prstGeom prst="rect">
            <a:avLst/>
          </a:prstGeom>
        </p:spPr>
      </p:pic>
      <p:pic>
        <p:nvPicPr>
          <p:cNvPr id="7" name="Picture 6">
            <a:extLst>
              <a:ext uri="{FF2B5EF4-FFF2-40B4-BE49-F238E27FC236}">
                <a16:creationId xmlns:a16="http://schemas.microsoft.com/office/drawing/2014/main" id="{0B5BBAB1-0608-E11F-A326-AC6734A08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862918" cy="6858000"/>
          </a:xfrm>
          <a:prstGeom prst="rect">
            <a:avLst/>
          </a:prstGeom>
        </p:spPr>
      </p:pic>
      <p:sp>
        <p:nvSpPr>
          <p:cNvPr id="9" name="TextBox 8">
            <a:extLst>
              <a:ext uri="{FF2B5EF4-FFF2-40B4-BE49-F238E27FC236}">
                <a16:creationId xmlns:a16="http://schemas.microsoft.com/office/drawing/2014/main" id="{D22BFD82-1500-11C8-A273-AD8B0D50FF56}"/>
              </a:ext>
            </a:extLst>
          </p:cNvPr>
          <p:cNvSpPr txBox="1"/>
          <p:nvPr/>
        </p:nvSpPr>
        <p:spPr>
          <a:xfrm>
            <a:off x="2026024" y="88758"/>
            <a:ext cx="3550023" cy="461665"/>
          </a:xfrm>
          <a:prstGeom prst="rect">
            <a:avLst/>
          </a:prstGeom>
          <a:noFill/>
        </p:spPr>
        <p:txBody>
          <a:bodyPr wrap="square">
            <a:spAutoFit/>
          </a:bodyPr>
          <a:lstStyle/>
          <a:p>
            <a:r>
              <a:rPr lang="en-CA" sz="2400" dirty="0">
                <a:solidFill>
                  <a:schemeClr val="bg1"/>
                </a:solidFill>
              </a:rPr>
              <a:t>By Kate</a:t>
            </a:r>
            <a:endParaRPr lang="en-CA" sz="2400" dirty="0"/>
          </a:p>
        </p:txBody>
      </p:sp>
      <p:sp>
        <p:nvSpPr>
          <p:cNvPr id="2" name="Slide Number Placeholder 1">
            <a:extLst>
              <a:ext uri="{FF2B5EF4-FFF2-40B4-BE49-F238E27FC236}">
                <a16:creationId xmlns:a16="http://schemas.microsoft.com/office/drawing/2014/main" id="{14343D94-1D90-B16F-85BE-93231F7901ED}"/>
              </a:ext>
            </a:extLst>
          </p:cNvPr>
          <p:cNvSpPr>
            <a:spLocks noGrp="1"/>
          </p:cNvSpPr>
          <p:nvPr>
            <p:ph type="sldNum" sz="quarter" idx="12"/>
          </p:nvPr>
        </p:nvSpPr>
        <p:spPr/>
        <p:txBody>
          <a:bodyPr/>
          <a:lstStyle/>
          <a:p>
            <a:fld id="{9E20A575-D5C3-4C6C-AFF7-D4C69312CDA0}" type="slidenum">
              <a:rPr lang="en-CA" smtClean="0"/>
              <a:t>8</a:t>
            </a:fld>
            <a:endParaRPr lang="en-CA"/>
          </a:p>
        </p:txBody>
      </p:sp>
    </p:spTree>
    <p:extLst>
      <p:ext uri="{BB962C8B-B14F-4D97-AF65-F5344CB8AC3E}">
        <p14:creationId xmlns:p14="http://schemas.microsoft.com/office/powerpoint/2010/main" val="31057488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642C89-4056-422E-A491-374C7572D6A7}"/>
              </a:ext>
            </a:extLst>
          </p:cNvPr>
          <p:cNvPicPr>
            <a:picLocks noChangeAspect="1"/>
          </p:cNvPicPr>
          <p:nvPr/>
        </p:nvPicPr>
        <p:blipFill>
          <a:blip r:embed="rId3"/>
          <a:stretch>
            <a:fillRect/>
          </a:stretch>
        </p:blipFill>
        <p:spPr>
          <a:xfrm>
            <a:off x="205930" y="542270"/>
            <a:ext cx="5622164" cy="6129247"/>
          </a:xfrm>
          <a:prstGeom prst="rect">
            <a:avLst/>
          </a:prstGeom>
        </p:spPr>
      </p:pic>
      <p:pic>
        <p:nvPicPr>
          <p:cNvPr id="7" name="Picture 6" descr="Diagram&#10;&#10;Description automatically generated">
            <a:extLst>
              <a:ext uri="{FF2B5EF4-FFF2-40B4-BE49-F238E27FC236}">
                <a16:creationId xmlns:a16="http://schemas.microsoft.com/office/drawing/2014/main" id="{F2E549B4-8263-42B4-A485-54A53BA9C35B}"/>
              </a:ext>
            </a:extLst>
          </p:cNvPr>
          <p:cNvPicPr>
            <a:picLocks noChangeAspect="1"/>
          </p:cNvPicPr>
          <p:nvPr/>
        </p:nvPicPr>
        <p:blipFill>
          <a:blip r:embed="rId4"/>
          <a:stretch>
            <a:fillRect/>
          </a:stretch>
        </p:blipFill>
        <p:spPr>
          <a:xfrm>
            <a:off x="6034618" y="542270"/>
            <a:ext cx="5951452" cy="6129247"/>
          </a:xfrm>
          <a:prstGeom prst="rect">
            <a:avLst/>
          </a:prstGeom>
        </p:spPr>
      </p:pic>
      <p:sp>
        <p:nvSpPr>
          <p:cNvPr id="6" name="TextBox 5">
            <a:extLst>
              <a:ext uri="{FF2B5EF4-FFF2-40B4-BE49-F238E27FC236}">
                <a16:creationId xmlns:a16="http://schemas.microsoft.com/office/drawing/2014/main" id="{D2E2D0B1-1E74-84DE-D168-838EA457F619}"/>
              </a:ext>
            </a:extLst>
          </p:cNvPr>
          <p:cNvSpPr txBox="1"/>
          <p:nvPr/>
        </p:nvSpPr>
        <p:spPr>
          <a:xfrm>
            <a:off x="1263388" y="46231"/>
            <a:ext cx="11780139" cy="461665"/>
          </a:xfrm>
          <a:prstGeom prst="rect">
            <a:avLst/>
          </a:prstGeom>
          <a:noFill/>
        </p:spPr>
        <p:txBody>
          <a:bodyPr wrap="square">
            <a:spAutoFit/>
          </a:bodyPr>
          <a:lstStyle/>
          <a:p>
            <a:pPr lvl="0"/>
            <a:r>
              <a:rPr lang="en-CA" sz="2400" dirty="0">
                <a:solidFill>
                  <a:schemeClr val="bg1"/>
                </a:solidFill>
              </a:rPr>
              <a:t> 1. SCREENING AND ASSESSING PEOPLE WITH SUICIDAL IDEATION.</a:t>
            </a:r>
            <a:endParaRPr lang="en-CA" sz="1800" dirty="0">
              <a:solidFill>
                <a:schemeClr val="bg1"/>
              </a:solidFill>
            </a:endParaRPr>
          </a:p>
        </p:txBody>
      </p:sp>
      <p:sp>
        <p:nvSpPr>
          <p:cNvPr id="8" name="TextBox 7">
            <a:extLst>
              <a:ext uri="{FF2B5EF4-FFF2-40B4-BE49-F238E27FC236}">
                <a16:creationId xmlns:a16="http://schemas.microsoft.com/office/drawing/2014/main" id="{3C033C10-56AC-4035-7773-0BC8314CF704}"/>
              </a:ext>
            </a:extLst>
          </p:cNvPr>
          <p:cNvSpPr txBox="1"/>
          <p:nvPr/>
        </p:nvSpPr>
        <p:spPr>
          <a:xfrm>
            <a:off x="2540000" y="2946168"/>
            <a:ext cx="6096000" cy="369332"/>
          </a:xfrm>
          <a:prstGeom prst="rect">
            <a:avLst/>
          </a:prstGeom>
          <a:noFill/>
        </p:spPr>
        <p:txBody>
          <a:bodyPr wrap="square">
            <a:spAutoFit/>
          </a:bodyPr>
          <a:lstStyle/>
          <a:p>
            <a:r>
              <a:rPr lang="en-CA" dirty="0"/>
              <a:t>.</a:t>
            </a:r>
          </a:p>
        </p:txBody>
      </p:sp>
      <p:sp>
        <p:nvSpPr>
          <p:cNvPr id="2" name="Oval 1">
            <a:extLst>
              <a:ext uri="{FF2B5EF4-FFF2-40B4-BE49-F238E27FC236}">
                <a16:creationId xmlns:a16="http://schemas.microsoft.com/office/drawing/2014/main" id="{0C1A2542-5DF3-1D0A-EF37-E3F3CA185195}"/>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Slide Number Placeholder 2">
            <a:extLst>
              <a:ext uri="{FF2B5EF4-FFF2-40B4-BE49-F238E27FC236}">
                <a16:creationId xmlns:a16="http://schemas.microsoft.com/office/drawing/2014/main" id="{BCB414A5-858B-D11F-CA64-85393656E7A3}"/>
              </a:ext>
            </a:extLst>
          </p:cNvPr>
          <p:cNvSpPr>
            <a:spLocks noGrp="1"/>
          </p:cNvSpPr>
          <p:nvPr>
            <p:ph type="sldNum" sz="quarter" idx="12"/>
          </p:nvPr>
        </p:nvSpPr>
        <p:spPr/>
        <p:txBody>
          <a:bodyPr/>
          <a:lstStyle/>
          <a:p>
            <a:fld id="{9E20A575-D5C3-4C6C-AFF7-D4C69312CDA0}" type="slidenum">
              <a:rPr lang="en-CA" smtClean="0"/>
              <a:t>80</a:t>
            </a:fld>
            <a:endParaRPr lang="en-CA"/>
          </a:p>
        </p:txBody>
      </p:sp>
    </p:spTree>
    <p:extLst>
      <p:ext uri="{BB962C8B-B14F-4D97-AF65-F5344CB8AC3E}">
        <p14:creationId xmlns:p14="http://schemas.microsoft.com/office/powerpoint/2010/main" val="354671358"/>
      </p:ext>
    </p:extLst>
  </p:cSld>
  <p:clrMapOvr>
    <a:masterClrMapping/>
  </p:clrMapOvr>
  <mc:AlternateContent xmlns:mc="http://schemas.openxmlformats.org/markup-compatibility/2006" xmlns:p14="http://schemas.microsoft.com/office/powerpoint/2010/main">
    <mc:Choice Requires="p14">
      <p:transition spd="slow" p14:dur="2000" advTm="43478"/>
    </mc:Choice>
    <mc:Fallback xmlns="">
      <p:transition spd="slow" advTm="434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228DA5-08E3-4C3A-8840-7FBD7BADC873}"/>
              </a:ext>
            </a:extLst>
          </p:cNvPr>
          <p:cNvPicPr>
            <a:picLocks noChangeAspect="1"/>
          </p:cNvPicPr>
          <p:nvPr/>
        </p:nvPicPr>
        <p:blipFill>
          <a:blip r:embed="rId3"/>
          <a:stretch>
            <a:fillRect/>
          </a:stretch>
        </p:blipFill>
        <p:spPr>
          <a:xfrm>
            <a:off x="6712881" y="316684"/>
            <a:ext cx="5209563" cy="6224631"/>
          </a:xfrm>
          <a:prstGeom prst="rect">
            <a:avLst/>
          </a:prstGeom>
        </p:spPr>
      </p:pic>
      <p:sp>
        <p:nvSpPr>
          <p:cNvPr id="6" name="TextBox 5">
            <a:extLst>
              <a:ext uri="{FF2B5EF4-FFF2-40B4-BE49-F238E27FC236}">
                <a16:creationId xmlns:a16="http://schemas.microsoft.com/office/drawing/2014/main" id="{DD9C0CDE-4FAD-1B8F-F656-BD7E07F2CBA9}"/>
              </a:ext>
            </a:extLst>
          </p:cNvPr>
          <p:cNvSpPr txBox="1"/>
          <p:nvPr/>
        </p:nvSpPr>
        <p:spPr>
          <a:xfrm>
            <a:off x="71859" y="1836296"/>
            <a:ext cx="6024141" cy="4708981"/>
          </a:xfrm>
          <a:prstGeom prst="rect">
            <a:avLst/>
          </a:prstGeom>
          <a:noFill/>
        </p:spPr>
        <p:txBody>
          <a:bodyPr wrap="square">
            <a:spAutoFit/>
          </a:bodyPr>
          <a:lstStyle/>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Risk factors are variables that are associated with an increased risk of a disease or negative health outcome </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Suicide risk factors help professionals assess the likelihood that a person will die by suicide and are an important part of a suicide assessment.</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There are chronic or longstanding and acute or short-term risk factors that predict death by suicide.</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People with acute high risk (right hand column) are those who are most often admitted to hospital.</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People with chronic high-risk factors (left hand column) are most often treated in outpatient settings and often not hospitalized.</a:t>
            </a:r>
          </a:p>
        </p:txBody>
      </p:sp>
      <p:sp>
        <p:nvSpPr>
          <p:cNvPr id="7" name="TextBox 6">
            <a:extLst>
              <a:ext uri="{FF2B5EF4-FFF2-40B4-BE49-F238E27FC236}">
                <a16:creationId xmlns:a16="http://schemas.microsoft.com/office/drawing/2014/main" id="{794D1619-6E1B-8591-E750-1668C4050224}"/>
              </a:ext>
            </a:extLst>
          </p:cNvPr>
          <p:cNvSpPr txBox="1"/>
          <p:nvPr/>
        </p:nvSpPr>
        <p:spPr>
          <a:xfrm>
            <a:off x="576220" y="389667"/>
            <a:ext cx="5030576" cy="1077218"/>
          </a:xfrm>
          <a:prstGeom prst="rect">
            <a:avLst/>
          </a:prstGeom>
          <a:noFill/>
        </p:spPr>
        <p:txBody>
          <a:bodyPr wrap="square">
            <a:spAutoFit/>
          </a:bodyPr>
          <a:lstStyle/>
          <a:p>
            <a:pPr algn="ctr"/>
            <a:r>
              <a:rPr lang="en-CA" sz="3200" dirty="0">
                <a:solidFill>
                  <a:schemeClr val="bg1"/>
                </a:solidFill>
              </a:rPr>
              <a:t> ACUTE VS CHRONIC RISK FACTORS</a:t>
            </a:r>
          </a:p>
        </p:txBody>
      </p:sp>
      <p:sp>
        <p:nvSpPr>
          <p:cNvPr id="2" name="Arrow: Right 1">
            <a:extLst>
              <a:ext uri="{FF2B5EF4-FFF2-40B4-BE49-F238E27FC236}">
                <a16:creationId xmlns:a16="http://schemas.microsoft.com/office/drawing/2014/main" id="{47DE0A97-FB92-3255-689B-0F331914099B}"/>
              </a:ext>
            </a:extLst>
          </p:cNvPr>
          <p:cNvSpPr/>
          <p:nvPr/>
        </p:nvSpPr>
        <p:spPr>
          <a:xfrm>
            <a:off x="5915237" y="3339994"/>
            <a:ext cx="978408" cy="484632"/>
          </a:xfrm>
          <a:prstGeom prst="righ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Slide Number Placeholder 2">
            <a:extLst>
              <a:ext uri="{FF2B5EF4-FFF2-40B4-BE49-F238E27FC236}">
                <a16:creationId xmlns:a16="http://schemas.microsoft.com/office/drawing/2014/main" id="{3C6D88CA-38A4-00F5-9699-1224D7C74673}"/>
              </a:ext>
            </a:extLst>
          </p:cNvPr>
          <p:cNvSpPr>
            <a:spLocks noGrp="1"/>
          </p:cNvSpPr>
          <p:nvPr>
            <p:ph type="sldNum" sz="quarter" idx="12"/>
          </p:nvPr>
        </p:nvSpPr>
        <p:spPr/>
        <p:txBody>
          <a:bodyPr/>
          <a:lstStyle/>
          <a:p>
            <a:fld id="{9E20A575-D5C3-4C6C-AFF7-D4C69312CDA0}" type="slidenum">
              <a:rPr lang="en-CA" smtClean="0"/>
              <a:t>81</a:t>
            </a:fld>
            <a:endParaRPr lang="en-CA"/>
          </a:p>
        </p:txBody>
      </p:sp>
    </p:spTree>
    <p:extLst>
      <p:ext uri="{BB962C8B-B14F-4D97-AF65-F5344CB8AC3E}">
        <p14:creationId xmlns:p14="http://schemas.microsoft.com/office/powerpoint/2010/main" val="30776925"/>
      </p:ext>
    </p:extLst>
  </p:cSld>
  <p:clrMapOvr>
    <a:masterClrMapping/>
  </p:clrMapOvr>
  <mc:AlternateContent xmlns:mc="http://schemas.openxmlformats.org/markup-compatibility/2006" xmlns:p14="http://schemas.microsoft.com/office/powerpoint/2010/main">
    <mc:Choice Requires="p14">
      <p:transition spd="slow" p14:dur="2000" advTm="80025"/>
    </mc:Choice>
    <mc:Fallback xmlns="">
      <p:transition spd="slow" advTm="800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businesscard, screenshot&#10;&#10;Description automatically generated">
            <a:extLst>
              <a:ext uri="{FF2B5EF4-FFF2-40B4-BE49-F238E27FC236}">
                <a16:creationId xmlns:a16="http://schemas.microsoft.com/office/drawing/2014/main" id="{87FABAD3-67D8-4BF6-92E5-D679DE3C00D3}"/>
              </a:ext>
            </a:extLst>
          </p:cNvPr>
          <p:cNvPicPr>
            <a:picLocks noChangeAspect="1"/>
          </p:cNvPicPr>
          <p:nvPr/>
        </p:nvPicPr>
        <p:blipFill>
          <a:blip r:embed="rId3"/>
          <a:stretch>
            <a:fillRect/>
          </a:stretch>
        </p:blipFill>
        <p:spPr>
          <a:xfrm>
            <a:off x="7107748" y="3561632"/>
            <a:ext cx="4857977" cy="3038789"/>
          </a:xfrm>
          <a:prstGeom prst="rect">
            <a:avLst/>
          </a:prstGeom>
        </p:spPr>
      </p:pic>
      <p:sp>
        <p:nvSpPr>
          <p:cNvPr id="6" name="TextBox 5">
            <a:extLst>
              <a:ext uri="{FF2B5EF4-FFF2-40B4-BE49-F238E27FC236}">
                <a16:creationId xmlns:a16="http://schemas.microsoft.com/office/drawing/2014/main" id="{95E369B3-777F-0028-CB5D-AD45D117FB55}"/>
              </a:ext>
            </a:extLst>
          </p:cNvPr>
          <p:cNvSpPr txBox="1"/>
          <p:nvPr/>
        </p:nvSpPr>
        <p:spPr>
          <a:xfrm>
            <a:off x="0" y="606977"/>
            <a:ext cx="6712185" cy="6524863"/>
          </a:xfrm>
          <a:prstGeom prst="rect">
            <a:avLst/>
          </a:prstGeom>
          <a:noFill/>
        </p:spPr>
        <p:txBody>
          <a:bodyPr wrap="square">
            <a:spAutoFit/>
          </a:bodyPr>
          <a:lstStyle/>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Suicide risk assessment involves assessing the lethality of a person’s chosen method for suicide and  the duration of the suicidal ideation.</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Lethality of method refers to the % of people who die in suicide attempts with different methods of suicide. For example, using firearms is much more lethal than ingesting harmful substances</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Acuity/chronicity of suicidality refers to how long or frequently the person has thought of suicide.</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Individuals who experience suicidal ideas can roughly be grouped into four categories. </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1)Those with a </a:t>
            </a:r>
            <a:r>
              <a:rPr lang="en-CA" sz="2000" dirty="0">
                <a:solidFill>
                  <a:schemeClr val="bg1"/>
                </a:solidFill>
                <a:latin typeface="Arial" panose="020B0604020202020204" pitchFamily="34" charset="0"/>
                <a:cs typeface="Arial" panose="020B0604020202020204" pitchFamily="34" charset="0"/>
              </a:rPr>
              <a:t>highly lethal </a:t>
            </a:r>
            <a:r>
              <a:rPr lang="en-CA" sz="2000" dirty="0">
                <a:latin typeface="Arial" panose="020B0604020202020204" pitchFamily="34" charset="0"/>
                <a:cs typeface="Arial" panose="020B0604020202020204" pitchFamily="34" charset="0"/>
              </a:rPr>
              <a:t>method and a</a:t>
            </a:r>
            <a:r>
              <a:rPr lang="en-CA" sz="2000" dirty="0">
                <a:solidFill>
                  <a:schemeClr val="bg1"/>
                </a:solidFill>
                <a:latin typeface="Arial" panose="020B0604020202020204" pitchFamily="34" charset="0"/>
                <a:cs typeface="Arial" panose="020B0604020202020204" pitchFamily="34" charset="0"/>
              </a:rPr>
              <a:t> chronic </a:t>
            </a:r>
            <a:r>
              <a:rPr lang="en-CA" sz="2000" dirty="0">
                <a:latin typeface="Arial" panose="020B0604020202020204" pitchFamily="34" charset="0"/>
                <a:cs typeface="Arial" panose="020B0604020202020204" pitchFamily="34" charset="0"/>
              </a:rPr>
              <a:t>pattern of suicidal ideation</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2)Those with </a:t>
            </a:r>
            <a:r>
              <a:rPr lang="en-CA" sz="2000" dirty="0">
                <a:solidFill>
                  <a:schemeClr val="bg1"/>
                </a:solidFill>
                <a:latin typeface="Arial" panose="020B0604020202020204" pitchFamily="34" charset="0"/>
                <a:cs typeface="Arial" panose="020B0604020202020204" pitchFamily="34" charset="0"/>
              </a:rPr>
              <a:t>highly lethal </a:t>
            </a:r>
            <a:r>
              <a:rPr lang="en-CA" sz="2000" dirty="0">
                <a:latin typeface="Arial" panose="020B0604020202020204" pitchFamily="34" charset="0"/>
                <a:cs typeface="Arial" panose="020B0604020202020204" pitchFamily="34" charset="0"/>
              </a:rPr>
              <a:t>method in whom suicidal ideation is a new or </a:t>
            </a:r>
            <a:r>
              <a:rPr lang="en-CA" sz="2000" dirty="0">
                <a:solidFill>
                  <a:schemeClr val="bg1"/>
                </a:solidFill>
                <a:latin typeface="Arial" panose="020B0604020202020204" pitchFamily="34" charset="0"/>
                <a:cs typeface="Arial" panose="020B0604020202020204" pitchFamily="34" charset="0"/>
              </a:rPr>
              <a:t>acute</a:t>
            </a:r>
            <a:r>
              <a:rPr lang="en-CA" sz="2000" dirty="0">
                <a:latin typeface="Arial" panose="020B0604020202020204" pitchFamily="34" charset="0"/>
                <a:cs typeface="Arial" panose="020B0604020202020204" pitchFamily="34" charset="0"/>
              </a:rPr>
              <a:t> phenomenon. </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3)Those with </a:t>
            </a:r>
            <a:r>
              <a:rPr lang="en-CA" sz="2000" dirty="0">
                <a:solidFill>
                  <a:schemeClr val="bg1"/>
                </a:solidFill>
                <a:latin typeface="Arial" panose="020B0604020202020204" pitchFamily="34" charset="0"/>
                <a:cs typeface="Arial" panose="020B0604020202020204" pitchFamily="34" charset="0"/>
              </a:rPr>
              <a:t>low lethality </a:t>
            </a:r>
            <a:r>
              <a:rPr lang="en-CA" sz="2000" dirty="0">
                <a:latin typeface="Arial" panose="020B0604020202020204" pitchFamily="34" charset="0"/>
                <a:cs typeface="Arial" panose="020B0604020202020204" pitchFamily="34" charset="0"/>
              </a:rPr>
              <a:t>and a </a:t>
            </a:r>
            <a:r>
              <a:rPr lang="en-CA" sz="2000" dirty="0">
                <a:solidFill>
                  <a:schemeClr val="bg1"/>
                </a:solidFill>
                <a:latin typeface="Arial" panose="020B0604020202020204" pitchFamily="34" charset="0"/>
                <a:cs typeface="Arial" panose="020B0604020202020204" pitchFamily="34" charset="0"/>
              </a:rPr>
              <a:t>chronic</a:t>
            </a:r>
            <a:r>
              <a:rPr lang="en-CA" sz="2000" dirty="0">
                <a:latin typeface="Arial" panose="020B0604020202020204" pitchFamily="34" charset="0"/>
                <a:cs typeface="Arial" panose="020B0604020202020204" pitchFamily="34" charset="0"/>
              </a:rPr>
              <a:t> pattern</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4)Those with </a:t>
            </a:r>
            <a:r>
              <a:rPr lang="en-CA" sz="2000" dirty="0">
                <a:solidFill>
                  <a:schemeClr val="bg1"/>
                </a:solidFill>
                <a:latin typeface="Arial" panose="020B0604020202020204" pitchFamily="34" charset="0"/>
                <a:cs typeface="Arial" panose="020B0604020202020204" pitchFamily="34" charset="0"/>
              </a:rPr>
              <a:t>low lethality </a:t>
            </a:r>
            <a:r>
              <a:rPr lang="en-CA" sz="2000" dirty="0">
                <a:latin typeface="Arial" panose="020B0604020202020204" pitchFamily="34" charset="0"/>
                <a:cs typeface="Arial" panose="020B0604020202020204" pitchFamily="34" charset="0"/>
              </a:rPr>
              <a:t>in whom suicidal ideation is new</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Treatment approaches vary depending on which of these categories people fall into.</a:t>
            </a:r>
          </a:p>
          <a:p>
            <a:pPr marL="285750" indent="-285750">
              <a:buFont typeface="Arial" panose="020B0604020202020204" pitchFamily="34" charset="0"/>
              <a:buChar char="•"/>
            </a:pPr>
            <a:endParaRPr lang="en-CA" dirty="0"/>
          </a:p>
        </p:txBody>
      </p:sp>
      <p:pic>
        <p:nvPicPr>
          <p:cNvPr id="7" name="Picture 6" descr="Chart, bar chart&#10;&#10;Description automatically generated">
            <a:extLst>
              <a:ext uri="{FF2B5EF4-FFF2-40B4-BE49-F238E27FC236}">
                <a16:creationId xmlns:a16="http://schemas.microsoft.com/office/drawing/2014/main" id="{01941946-7B76-7D75-74F6-E023342A4A20}"/>
              </a:ext>
            </a:extLst>
          </p:cNvPr>
          <p:cNvPicPr>
            <a:picLocks noChangeAspect="1"/>
          </p:cNvPicPr>
          <p:nvPr/>
        </p:nvPicPr>
        <p:blipFill>
          <a:blip r:embed="rId4"/>
          <a:stretch>
            <a:fillRect/>
          </a:stretch>
        </p:blipFill>
        <p:spPr>
          <a:xfrm>
            <a:off x="7107748" y="591691"/>
            <a:ext cx="4857977" cy="2837309"/>
          </a:xfrm>
          <a:prstGeom prst="rect">
            <a:avLst/>
          </a:prstGeom>
        </p:spPr>
      </p:pic>
      <p:sp>
        <p:nvSpPr>
          <p:cNvPr id="8" name="TextBox 7">
            <a:extLst>
              <a:ext uri="{FF2B5EF4-FFF2-40B4-BE49-F238E27FC236}">
                <a16:creationId xmlns:a16="http://schemas.microsoft.com/office/drawing/2014/main" id="{A9028F1E-479C-4CD2-2994-1D5AE1249BA1}"/>
              </a:ext>
            </a:extLst>
          </p:cNvPr>
          <p:cNvSpPr txBox="1"/>
          <p:nvPr/>
        </p:nvSpPr>
        <p:spPr>
          <a:xfrm>
            <a:off x="528818" y="49325"/>
            <a:ext cx="5908279" cy="584775"/>
          </a:xfrm>
          <a:prstGeom prst="rect">
            <a:avLst/>
          </a:prstGeom>
          <a:noFill/>
        </p:spPr>
        <p:txBody>
          <a:bodyPr wrap="square">
            <a:spAutoFit/>
          </a:bodyPr>
          <a:lstStyle/>
          <a:p>
            <a:r>
              <a:rPr lang="en-CA" sz="3200" dirty="0">
                <a:solidFill>
                  <a:schemeClr val="bg1"/>
                </a:solidFill>
              </a:rPr>
              <a:t> LETHALITY AND CHRONICITY</a:t>
            </a:r>
          </a:p>
        </p:txBody>
      </p:sp>
      <p:sp>
        <p:nvSpPr>
          <p:cNvPr id="2" name="Oval 1">
            <a:extLst>
              <a:ext uri="{FF2B5EF4-FFF2-40B4-BE49-F238E27FC236}">
                <a16:creationId xmlns:a16="http://schemas.microsoft.com/office/drawing/2014/main" id="{26A79C18-232B-D8EB-04F7-D42A1E9BC507}"/>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Slide Number Placeholder 2">
            <a:extLst>
              <a:ext uri="{FF2B5EF4-FFF2-40B4-BE49-F238E27FC236}">
                <a16:creationId xmlns:a16="http://schemas.microsoft.com/office/drawing/2014/main" id="{ED051A48-F949-2A03-6AF2-7223656279C3}"/>
              </a:ext>
            </a:extLst>
          </p:cNvPr>
          <p:cNvSpPr>
            <a:spLocks noGrp="1"/>
          </p:cNvSpPr>
          <p:nvPr>
            <p:ph type="sldNum" sz="quarter" idx="12"/>
          </p:nvPr>
        </p:nvSpPr>
        <p:spPr/>
        <p:txBody>
          <a:bodyPr/>
          <a:lstStyle/>
          <a:p>
            <a:fld id="{9E20A575-D5C3-4C6C-AFF7-D4C69312CDA0}" type="slidenum">
              <a:rPr lang="en-CA" smtClean="0"/>
              <a:t>82</a:t>
            </a:fld>
            <a:endParaRPr lang="en-CA"/>
          </a:p>
        </p:txBody>
      </p:sp>
    </p:spTree>
    <p:extLst>
      <p:ext uri="{BB962C8B-B14F-4D97-AF65-F5344CB8AC3E}">
        <p14:creationId xmlns:p14="http://schemas.microsoft.com/office/powerpoint/2010/main" val="1745161936"/>
      </p:ext>
    </p:extLst>
  </p:cSld>
  <p:clrMapOvr>
    <a:masterClrMapping/>
  </p:clrMapOvr>
  <mc:AlternateContent xmlns:mc="http://schemas.openxmlformats.org/markup-compatibility/2006" xmlns:p14="http://schemas.microsoft.com/office/powerpoint/2010/main">
    <mc:Choice Requires="p14">
      <p:transition spd="slow" p14:dur="2000" advTm="55145"/>
    </mc:Choice>
    <mc:Fallback xmlns="">
      <p:transition spd="slow" advTm="55145"/>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00D15956-2F67-4ABF-B88D-386FA72B320A}"/>
              </a:ext>
            </a:extLst>
          </p:cNvPr>
          <p:cNvPicPr>
            <a:picLocks noChangeAspect="1"/>
          </p:cNvPicPr>
          <p:nvPr/>
        </p:nvPicPr>
        <p:blipFill>
          <a:blip r:embed="rId3"/>
          <a:stretch>
            <a:fillRect/>
          </a:stretch>
        </p:blipFill>
        <p:spPr>
          <a:xfrm>
            <a:off x="6096000" y="919221"/>
            <a:ext cx="5909365" cy="5396442"/>
          </a:xfrm>
          <a:prstGeom prst="rect">
            <a:avLst/>
          </a:prstGeom>
        </p:spPr>
      </p:pic>
      <p:sp>
        <p:nvSpPr>
          <p:cNvPr id="6" name="TextBox 5">
            <a:extLst>
              <a:ext uri="{FF2B5EF4-FFF2-40B4-BE49-F238E27FC236}">
                <a16:creationId xmlns:a16="http://schemas.microsoft.com/office/drawing/2014/main" id="{687D9298-E1A6-B69C-AC62-CA76AA2198F4}"/>
              </a:ext>
            </a:extLst>
          </p:cNvPr>
          <p:cNvSpPr txBox="1"/>
          <p:nvPr/>
        </p:nvSpPr>
        <p:spPr>
          <a:xfrm>
            <a:off x="186635" y="960351"/>
            <a:ext cx="5528733" cy="5632311"/>
          </a:xfrm>
          <a:prstGeom prst="rect">
            <a:avLst/>
          </a:prstGeom>
          <a:noFill/>
        </p:spPr>
        <p:txBody>
          <a:bodyPr wrap="square">
            <a:spAutoFit/>
          </a:bodyPr>
          <a:lstStyle/>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A careful assessment helps clinicians to determine each person’s suicide risk  </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Suicide risk, or the likelihood that a person will complete suicide, is a spectrum ranging from no risk to imminent risk of suicide completion.</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Intent means the determination to do something.</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Increasing degrees of risk are described as </a:t>
            </a:r>
            <a:r>
              <a:rPr lang="en-CA" dirty="0">
                <a:solidFill>
                  <a:schemeClr val="bg1"/>
                </a:solidFill>
                <a:latin typeface="Arial" panose="020B0604020202020204" pitchFamily="34" charset="0"/>
                <a:cs typeface="Arial" panose="020B0604020202020204" pitchFamily="34" charset="0"/>
              </a:rPr>
              <a:t>1) </a:t>
            </a:r>
            <a:r>
              <a:rPr lang="en-CA" dirty="0">
                <a:latin typeface="Arial" panose="020B0604020202020204" pitchFamily="34" charset="0"/>
                <a:cs typeface="Arial" panose="020B0604020202020204" pitchFamily="34" charset="0"/>
              </a:rPr>
              <a:t>suicidal thoughts without suicidal intent </a:t>
            </a:r>
            <a:r>
              <a:rPr lang="en-CA" dirty="0">
                <a:solidFill>
                  <a:schemeClr val="bg1"/>
                </a:solidFill>
                <a:latin typeface="Arial" panose="020B0604020202020204" pitchFamily="34" charset="0"/>
                <a:cs typeface="Arial" panose="020B0604020202020204" pitchFamily="34" charset="0"/>
              </a:rPr>
              <a:t>2) </a:t>
            </a:r>
            <a:r>
              <a:rPr lang="en-CA" dirty="0">
                <a:latin typeface="Arial" panose="020B0604020202020204" pitchFamily="34" charset="0"/>
                <a:cs typeface="Arial" panose="020B0604020202020204" pitchFamily="34" charset="0"/>
              </a:rPr>
              <a:t>suicidal thoughts with passive intent</a:t>
            </a:r>
            <a:r>
              <a:rPr lang="en-CA" dirty="0">
                <a:solidFill>
                  <a:schemeClr val="bg1"/>
                </a:solidFill>
                <a:latin typeface="Arial" panose="020B0604020202020204" pitchFamily="34" charset="0"/>
                <a:cs typeface="Arial" panose="020B0604020202020204" pitchFamily="34" charset="0"/>
              </a:rPr>
              <a:t> 3) </a:t>
            </a:r>
            <a:r>
              <a:rPr lang="en-CA" dirty="0">
                <a:latin typeface="Arial" panose="020B0604020202020204" pitchFamily="34" charset="0"/>
                <a:cs typeface="Arial" panose="020B0604020202020204" pitchFamily="34" charset="0"/>
              </a:rPr>
              <a:t>suicidal thoughts with active intent and</a:t>
            </a:r>
            <a:r>
              <a:rPr lang="en-CA" dirty="0">
                <a:solidFill>
                  <a:schemeClr val="bg1"/>
                </a:solidFill>
                <a:latin typeface="Arial" panose="020B0604020202020204" pitchFamily="34" charset="0"/>
                <a:cs typeface="Arial" panose="020B0604020202020204" pitchFamily="34" charset="0"/>
              </a:rPr>
              <a:t> 4) </a:t>
            </a:r>
            <a:r>
              <a:rPr lang="en-CA" dirty="0">
                <a:latin typeface="Arial" panose="020B0604020202020204" pitchFamily="34" charset="0"/>
                <a:cs typeface="Arial" panose="020B0604020202020204" pitchFamily="34" charset="0"/>
              </a:rPr>
              <a:t>suicidal thoughts with a specific plan.</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There are suggested guidelines for working with each of these different degrees of risk</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In real life, the fewer resources there are, the more mental health professionals develop a tolerance for suicide risk.</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Compared to when I started in psychiatry in 1985, there much fewer resources today and an increased tolerance for suicide risk.</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What does this say about our society?</a:t>
            </a:r>
          </a:p>
        </p:txBody>
      </p:sp>
      <p:sp>
        <p:nvSpPr>
          <p:cNvPr id="7" name="TextBox 6">
            <a:extLst>
              <a:ext uri="{FF2B5EF4-FFF2-40B4-BE49-F238E27FC236}">
                <a16:creationId xmlns:a16="http://schemas.microsoft.com/office/drawing/2014/main" id="{8810A1EC-88CA-3B71-31A8-2641FBC535C5}"/>
              </a:ext>
            </a:extLst>
          </p:cNvPr>
          <p:cNvSpPr txBox="1"/>
          <p:nvPr/>
        </p:nvSpPr>
        <p:spPr>
          <a:xfrm>
            <a:off x="358700" y="249949"/>
            <a:ext cx="6096000" cy="584775"/>
          </a:xfrm>
          <a:prstGeom prst="rect">
            <a:avLst/>
          </a:prstGeom>
          <a:noFill/>
        </p:spPr>
        <p:txBody>
          <a:bodyPr wrap="square">
            <a:spAutoFit/>
          </a:bodyPr>
          <a:lstStyle/>
          <a:p>
            <a:r>
              <a:rPr lang="en-CA" sz="3200" dirty="0">
                <a:solidFill>
                  <a:schemeClr val="bg1"/>
                </a:solidFill>
              </a:rPr>
              <a:t>THE SUICIDE RISK SPECTRUM</a:t>
            </a:r>
            <a:endParaRPr lang="en-CA" dirty="0"/>
          </a:p>
        </p:txBody>
      </p:sp>
      <p:sp>
        <p:nvSpPr>
          <p:cNvPr id="2" name="Slide Number Placeholder 1">
            <a:extLst>
              <a:ext uri="{FF2B5EF4-FFF2-40B4-BE49-F238E27FC236}">
                <a16:creationId xmlns:a16="http://schemas.microsoft.com/office/drawing/2014/main" id="{EC49879E-BE17-FB33-45C5-3C613804E649}"/>
              </a:ext>
            </a:extLst>
          </p:cNvPr>
          <p:cNvSpPr>
            <a:spLocks noGrp="1"/>
          </p:cNvSpPr>
          <p:nvPr>
            <p:ph type="sldNum" sz="quarter" idx="12"/>
          </p:nvPr>
        </p:nvSpPr>
        <p:spPr/>
        <p:txBody>
          <a:bodyPr/>
          <a:lstStyle/>
          <a:p>
            <a:fld id="{9E20A575-D5C3-4C6C-AFF7-D4C69312CDA0}" type="slidenum">
              <a:rPr lang="en-CA" smtClean="0"/>
              <a:t>83</a:t>
            </a:fld>
            <a:endParaRPr lang="en-CA"/>
          </a:p>
        </p:txBody>
      </p:sp>
    </p:spTree>
    <p:extLst>
      <p:ext uri="{BB962C8B-B14F-4D97-AF65-F5344CB8AC3E}">
        <p14:creationId xmlns:p14="http://schemas.microsoft.com/office/powerpoint/2010/main" val="898027178"/>
      </p:ext>
    </p:extLst>
  </p:cSld>
  <p:clrMapOvr>
    <a:masterClrMapping/>
  </p:clrMapOvr>
  <mc:AlternateContent xmlns:mc="http://schemas.openxmlformats.org/markup-compatibility/2006" xmlns:p14="http://schemas.microsoft.com/office/powerpoint/2010/main">
    <mc:Choice Requires="p14">
      <p:transition spd="slow" p14:dur="2000" advTm="18446"/>
    </mc:Choice>
    <mc:Fallback xmlns="">
      <p:transition spd="slow" advTm="184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st Question Mark Icon Stock Photos, Pictures &amp;amp; Royalty-Free Images -  iStock | Question mark icon, Question mark, Cute questions">
            <a:extLst>
              <a:ext uri="{FF2B5EF4-FFF2-40B4-BE49-F238E27FC236}">
                <a16:creationId xmlns:a16="http://schemas.microsoft.com/office/drawing/2014/main" id="{A4666E4F-CF7E-4386-BE70-0D3475DAB4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3837" y="802548"/>
            <a:ext cx="5251118" cy="52511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2F48077-5D7D-F200-CA94-551EC987FDAA}"/>
              </a:ext>
            </a:extLst>
          </p:cNvPr>
          <p:cNvSpPr txBox="1"/>
          <p:nvPr/>
        </p:nvSpPr>
        <p:spPr>
          <a:xfrm>
            <a:off x="6212541" y="3052800"/>
            <a:ext cx="5147187" cy="2862322"/>
          </a:xfrm>
          <a:prstGeom prst="rect">
            <a:avLst/>
          </a:prstGeom>
          <a:noFill/>
        </p:spPr>
        <p:txBody>
          <a:bodyPr wrap="square">
            <a:spAutoFit/>
          </a:bodyPr>
          <a:lstStyle/>
          <a:p>
            <a:r>
              <a:rPr lang="en-US" sz="3600" dirty="0"/>
              <a:t>What approaches does mental health care use in working with people experiencing suicidal ideation ?</a:t>
            </a:r>
            <a:r>
              <a:rPr lang="en-CA" sz="3600" dirty="0"/>
              <a:t> </a:t>
            </a:r>
          </a:p>
        </p:txBody>
      </p:sp>
      <p:sp>
        <p:nvSpPr>
          <p:cNvPr id="2" name="Slide Number Placeholder 1">
            <a:extLst>
              <a:ext uri="{FF2B5EF4-FFF2-40B4-BE49-F238E27FC236}">
                <a16:creationId xmlns:a16="http://schemas.microsoft.com/office/drawing/2014/main" id="{70A5BB6B-2C84-035A-AD1B-68D14B0A1AC8}"/>
              </a:ext>
            </a:extLst>
          </p:cNvPr>
          <p:cNvSpPr>
            <a:spLocks noGrp="1"/>
          </p:cNvSpPr>
          <p:nvPr>
            <p:ph type="sldNum" sz="quarter" idx="12"/>
          </p:nvPr>
        </p:nvSpPr>
        <p:spPr/>
        <p:txBody>
          <a:bodyPr/>
          <a:lstStyle/>
          <a:p>
            <a:fld id="{9E20A575-D5C3-4C6C-AFF7-D4C69312CDA0}" type="slidenum">
              <a:rPr lang="en-CA" smtClean="0"/>
              <a:t>84</a:t>
            </a:fld>
            <a:endParaRPr lang="en-CA"/>
          </a:p>
        </p:txBody>
      </p:sp>
    </p:spTree>
    <p:extLst>
      <p:ext uri="{BB962C8B-B14F-4D97-AF65-F5344CB8AC3E}">
        <p14:creationId xmlns:p14="http://schemas.microsoft.com/office/powerpoint/2010/main" val="343607953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575BBA-3241-42C3-A00F-64FBC6111D7E}"/>
              </a:ext>
            </a:extLst>
          </p:cNvPr>
          <p:cNvPicPr>
            <a:picLocks noChangeAspect="1"/>
          </p:cNvPicPr>
          <p:nvPr/>
        </p:nvPicPr>
        <p:blipFill>
          <a:blip r:embed="rId2"/>
          <a:stretch>
            <a:fillRect/>
          </a:stretch>
        </p:blipFill>
        <p:spPr>
          <a:xfrm>
            <a:off x="103943" y="978700"/>
            <a:ext cx="5992056" cy="5707325"/>
          </a:xfrm>
          <a:prstGeom prst="rect">
            <a:avLst/>
          </a:prstGeom>
        </p:spPr>
      </p:pic>
      <p:sp>
        <p:nvSpPr>
          <p:cNvPr id="4" name="Title 3">
            <a:extLst>
              <a:ext uri="{FF2B5EF4-FFF2-40B4-BE49-F238E27FC236}">
                <a16:creationId xmlns:a16="http://schemas.microsoft.com/office/drawing/2014/main" id="{39D02ACD-CF6B-4499-A5D3-DC50827EF5B4}"/>
              </a:ext>
            </a:extLst>
          </p:cNvPr>
          <p:cNvSpPr>
            <a:spLocks noGrp="1"/>
          </p:cNvSpPr>
          <p:nvPr>
            <p:ph type="title" idx="4294967295"/>
          </p:nvPr>
        </p:nvSpPr>
        <p:spPr>
          <a:xfrm>
            <a:off x="437624" y="-114175"/>
            <a:ext cx="11316749" cy="1243013"/>
          </a:xfrm>
        </p:spPr>
        <p:txBody>
          <a:bodyPr>
            <a:normAutofit/>
          </a:bodyPr>
          <a:lstStyle/>
          <a:p>
            <a:pPr algn="ctr"/>
            <a:r>
              <a:rPr lang="en-CA" sz="3600" dirty="0">
                <a:solidFill>
                  <a:schemeClr val="bg1"/>
                </a:solidFill>
              </a:rPr>
              <a:t>Approaches to WORKING WITH </a:t>
            </a:r>
            <a:br>
              <a:rPr lang="en-CA" sz="3600" dirty="0">
                <a:solidFill>
                  <a:schemeClr val="bg1"/>
                </a:solidFill>
              </a:rPr>
            </a:br>
            <a:r>
              <a:rPr lang="en-CA" sz="3600" dirty="0">
                <a:solidFill>
                  <a:schemeClr val="bg1"/>
                </a:solidFill>
              </a:rPr>
              <a:t>people EXPERIENCING Suicidal ideation</a:t>
            </a:r>
          </a:p>
        </p:txBody>
      </p:sp>
      <p:sp>
        <p:nvSpPr>
          <p:cNvPr id="7" name="Content Placeholder 6">
            <a:extLst>
              <a:ext uri="{FF2B5EF4-FFF2-40B4-BE49-F238E27FC236}">
                <a16:creationId xmlns:a16="http://schemas.microsoft.com/office/drawing/2014/main" id="{BE4E6C30-BA1C-41A7-8189-D092B91E4128}"/>
              </a:ext>
            </a:extLst>
          </p:cNvPr>
          <p:cNvSpPr>
            <a:spLocks noGrp="1"/>
          </p:cNvSpPr>
          <p:nvPr>
            <p:ph sz="half" idx="4294967295"/>
          </p:nvPr>
        </p:nvSpPr>
        <p:spPr>
          <a:xfrm>
            <a:off x="6199944" y="969840"/>
            <a:ext cx="5992056" cy="5972886"/>
          </a:xfrm>
        </p:spPr>
        <p:txBody>
          <a:bodyPr>
            <a:normAutofit fontScale="92500" lnSpcReduction="10000"/>
          </a:bodyPr>
          <a:lstStyle/>
          <a:p>
            <a:r>
              <a:rPr lang="en-US" sz="2400" dirty="0">
                <a:latin typeface="Arial" panose="020B0604020202020204" pitchFamily="34" charset="0"/>
                <a:cs typeface="Arial" panose="020B0604020202020204" pitchFamily="34" charset="0"/>
              </a:rPr>
              <a:t>There are </a:t>
            </a:r>
            <a:r>
              <a:rPr lang="en-US" sz="2400" dirty="0">
                <a:solidFill>
                  <a:schemeClr val="bg1"/>
                </a:solidFill>
                <a:latin typeface="Arial" panose="020B0604020202020204" pitchFamily="34" charset="0"/>
                <a:cs typeface="Arial" panose="020B0604020202020204" pitchFamily="34" charset="0"/>
              </a:rPr>
              <a:t>three</a:t>
            </a:r>
            <a:r>
              <a:rPr lang="en-US" sz="2400" dirty="0">
                <a:latin typeface="Arial" panose="020B0604020202020204" pitchFamily="34" charset="0"/>
                <a:cs typeface="Arial" panose="020B0604020202020204" pitchFamily="34" charset="0"/>
              </a:rPr>
              <a:t> types of approaches to working with people experiencing suicidal ideation:</a:t>
            </a:r>
          </a:p>
          <a:p>
            <a:r>
              <a:rPr lang="en-CA" sz="2400" dirty="0">
                <a:solidFill>
                  <a:schemeClr val="bg1"/>
                </a:solidFill>
                <a:latin typeface="Arial" panose="020B0604020202020204" pitchFamily="34" charset="0"/>
                <a:cs typeface="Arial" panose="020B0604020202020204" pitchFamily="34" charset="0"/>
              </a:rPr>
              <a:t>1. Suicide interventions- </a:t>
            </a:r>
            <a:r>
              <a:rPr lang="en-CA" sz="2400" dirty="0">
                <a:latin typeface="Arial" panose="020B0604020202020204" pitchFamily="34" charset="0"/>
                <a:cs typeface="Arial" panose="020B0604020202020204" pitchFamily="34" charset="0"/>
              </a:rPr>
              <a:t>describes</a:t>
            </a:r>
            <a:r>
              <a:rPr lang="en-CA" sz="2400" dirty="0">
                <a:solidFill>
                  <a:srgbClr val="FF0000"/>
                </a:solidFill>
                <a:latin typeface="Arial" panose="020B0604020202020204" pitchFamily="34" charset="0"/>
                <a:cs typeface="Arial" panose="020B0604020202020204" pitchFamily="34" charset="0"/>
              </a:rPr>
              <a:t> </a:t>
            </a:r>
            <a:r>
              <a:rPr lang="en-CA" sz="2400" dirty="0">
                <a:latin typeface="Arial" panose="020B0604020202020204" pitchFamily="34" charset="0"/>
                <a:cs typeface="Arial" panose="020B0604020202020204" pitchFamily="34" charset="0"/>
              </a:rPr>
              <a:t>the</a:t>
            </a:r>
            <a:r>
              <a:rPr lang="en-CA" sz="2400" dirty="0">
                <a:solidFill>
                  <a:srgbClr val="FF0000"/>
                </a:solidFill>
                <a:latin typeface="Arial" panose="020B0604020202020204" pitchFamily="34" charset="0"/>
                <a:cs typeface="Arial" panose="020B0604020202020204" pitchFamily="34" charset="0"/>
              </a:rPr>
              <a:t> </a:t>
            </a:r>
            <a:r>
              <a:rPr lang="en-CA" sz="2400" dirty="0">
                <a:latin typeface="Arial" panose="020B0604020202020204" pitchFamily="34" charset="0"/>
                <a:cs typeface="Arial" panose="020B0604020202020204" pitchFamily="34" charset="0"/>
              </a:rPr>
              <a:t>recommended immediate steps to take with someone who has active suicidal ideation.</a:t>
            </a:r>
          </a:p>
          <a:p>
            <a:r>
              <a:rPr lang="en-CA" sz="2400" dirty="0">
                <a:solidFill>
                  <a:schemeClr val="bg1"/>
                </a:solidFill>
                <a:latin typeface="Arial" panose="020B0604020202020204" pitchFamily="34" charset="0"/>
                <a:cs typeface="Arial" panose="020B0604020202020204" pitchFamily="34" charset="0"/>
              </a:rPr>
              <a:t>2. Suicide prevention- </a:t>
            </a:r>
            <a:r>
              <a:rPr lang="en-CA" sz="2400" dirty="0">
                <a:latin typeface="Arial" panose="020B0604020202020204" pitchFamily="34" charset="0"/>
                <a:cs typeface="Arial" panose="020B0604020202020204" pitchFamily="34" charset="0"/>
              </a:rPr>
              <a:t>is the collection of efforts to reduce the long-term risk of suicide of individuals, and in communities, and societies.</a:t>
            </a:r>
          </a:p>
          <a:p>
            <a:r>
              <a:rPr lang="en-CA" sz="2400" dirty="0">
                <a:solidFill>
                  <a:schemeClr val="bg1"/>
                </a:solidFill>
                <a:latin typeface="Arial" panose="020B0604020202020204" pitchFamily="34" charset="0"/>
                <a:cs typeface="Arial" panose="020B0604020202020204" pitchFamily="34" charset="0"/>
              </a:rPr>
              <a:t>3. Building resiliency- </a:t>
            </a:r>
            <a:r>
              <a:rPr lang="en-CA" sz="2400" dirty="0">
                <a:latin typeface="Arial" panose="020B0604020202020204" pitchFamily="34" charset="0"/>
                <a:cs typeface="Arial" panose="020B0604020202020204" pitchFamily="34" charset="0"/>
              </a:rPr>
              <a:t>involves helping vulnerable people develop ways of adapting in the face of adversity and distress.</a:t>
            </a:r>
          </a:p>
          <a:p>
            <a:r>
              <a:rPr lang="en-CA" sz="2400" dirty="0">
                <a:latin typeface="Arial" panose="020B0604020202020204" pitchFamily="34" charset="0"/>
                <a:cs typeface="Arial" panose="020B0604020202020204" pitchFamily="34" charset="0"/>
              </a:rPr>
              <a:t>The distress tolerance skills, and the crisis plan, are both intervention and prevention strategies</a:t>
            </a:r>
          </a:p>
          <a:p>
            <a:r>
              <a:rPr lang="en-CA" sz="2400" dirty="0">
                <a:latin typeface="Arial" panose="020B0604020202020204" pitchFamily="34" charset="0"/>
                <a:cs typeface="Arial" panose="020B0604020202020204" pitchFamily="34" charset="0"/>
              </a:rPr>
              <a:t>The overall goal of the Simple course is to help people build resilience  </a:t>
            </a:r>
          </a:p>
        </p:txBody>
      </p:sp>
      <p:sp>
        <p:nvSpPr>
          <p:cNvPr id="2" name="Slide Number Placeholder 1">
            <a:extLst>
              <a:ext uri="{FF2B5EF4-FFF2-40B4-BE49-F238E27FC236}">
                <a16:creationId xmlns:a16="http://schemas.microsoft.com/office/drawing/2014/main" id="{CF707738-A8F6-8EAB-4B98-EAD402CB3C29}"/>
              </a:ext>
            </a:extLst>
          </p:cNvPr>
          <p:cNvSpPr>
            <a:spLocks noGrp="1"/>
          </p:cNvSpPr>
          <p:nvPr>
            <p:ph type="sldNum" sz="quarter" idx="12"/>
          </p:nvPr>
        </p:nvSpPr>
        <p:spPr/>
        <p:txBody>
          <a:bodyPr/>
          <a:lstStyle/>
          <a:p>
            <a:fld id="{9E20A575-D5C3-4C6C-AFF7-D4C69312CDA0}" type="slidenum">
              <a:rPr lang="en-CA" smtClean="0"/>
              <a:t>85</a:t>
            </a:fld>
            <a:endParaRPr lang="en-CA"/>
          </a:p>
        </p:txBody>
      </p:sp>
    </p:spTree>
    <p:extLst>
      <p:ext uri="{BB962C8B-B14F-4D97-AF65-F5344CB8AC3E}">
        <p14:creationId xmlns:p14="http://schemas.microsoft.com/office/powerpoint/2010/main" val="1592382391"/>
      </p:ext>
    </p:extLst>
  </p:cSld>
  <p:clrMapOvr>
    <a:masterClrMapping/>
  </p:clrMapOvr>
  <mc:AlternateContent xmlns:mc="http://schemas.openxmlformats.org/markup-compatibility/2006" xmlns:p14="http://schemas.microsoft.com/office/powerpoint/2010/main">
    <mc:Choice Requires="p14">
      <p:transition spd="slow" p14:dur="2000" advTm="41675"/>
    </mc:Choice>
    <mc:Fallback xmlns="">
      <p:transition spd="slow" advTm="416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C8688-5B58-7380-F9E1-2F8F2F41EB7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49F44C5-4E11-E04C-F919-5294EF8C7094}"/>
              </a:ext>
            </a:extLst>
          </p:cNvPr>
          <p:cNvSpPr txBox="1"/>
          <p:nvPr/>
        </p:nvSpPr>
        <p:spPr>
          <a:xfrm>
            <a:off x="5850866" y="1708833"/>
            <a:ext cx="6094562" cy="4247317"/>
          </a:xfrm>
          <a:prstGeom prst="rect">
            <a:avLst/>
          </a:prstGeom>
          <a:noFill/>
        </p:spPr>
        <p:txBody>
          <a:bodyPr wrap="square">
            <a:spAutoFit/>
          </a:bodyPr>
          <a:lstStyle/>
          <a:p>
            <a:r>
              <a:rPr lang="en-CA" sz="2800" dirty="0"/>
              <a:t>1. Assessment: screening, evaluation, and triage, risk factors, lethality and chronicity</a:t>
            </a:r>
          </a:p>
          <a:p>
            <a:r>
              <a:rPr lang="en-CA" sz="2800" dirty="0">
                <a:solidFill>
                  <a:schemeClr val="bg1"/>
                </a:solidFill>
              </a:rPr>
              <a:t>2. Interventions</a:t>
            </a:r>
          </a:p>
          <a:p>
            <a:r>
              <a:rPr lang="en-CA" sz="2800" dirty="0"/>
              <a:t>3. Prevention</a:t>
            </a:r>
          </a:p>
          <a:p>
            <a:r>
              <a:rPr lang="en-CA" sz="2800" dirty="0"/>
              <a:t>4. Building resiliency</a:t>
            </a:r>
          </a:p>
          <a:p>
            <a:r>
              <a:rPr lang="en-CA" sz="2800" dirty="0"/>
              <a:t>5. DBT’s approach to suicidality</a:t>
            </a:r>
          </a:p>
          <a:p>
            <a:r>
              <a:rPr lang="en-CA" sz="2800" dirty="0"/>
              <a:t>6. How to effectively seek professional help</a:t>
            </a:r>
          </a:p>
          <a:p>
            <a:r>
              <a:rPr lang="en-CA" dirty="0"/>
              <a:t> </a:t>
            </a:r>
          </a:p>
        </p:txBody>
      </p:sp>
      <p:sp>
        <p:nvSpPr>
          <p:cNvPr id="5" name="TextBox 4">
            <a:extLst>
              <a:ext uri="{FF2B5EF4-FFF2-40B4-BE49-F238E27FC236}">
                <a16:creationId xmlns:a16="http://schemas.microsoft.com/office/drawing/2014/main" id="{08451B01-39BA-949E-6BE7-AB2C34B54E84}"/>
              </a:ext>
            </a:extLst>
          </p:cNvPr>
          <p:cNvSpPr txBox="1"/>
          <p:nvPr/>
        </p:nvSpPr>
        <p:spPr>
          <a:xfrm>
            <a:off x="246572" y="141079"/>
            <a:ext cx="11434439" cy="584775"/>
          </a:xfrm>
          <a:prstGeom prst="rect">
            <a:avLst/>
          </a:prstGeom>
          <a:noFill/>
        </p:spPr>
        <p:txBody>
          <a:bodyPr wrap="square">
            <a:spAutoFit/>
          </a:bodyPr>
          <a:lstStyle/>
          <a:p>
            <a:r>
              <a:rPr lang="en-CA" sz="3200" dirty="0">
                <a:solidFill>
                  <a:schemeClr val="bg1"/>
                </a:solidFill>
              </a:rPr>
              <a:t> WORKING WITH PEOPLE EXPERIENCING SUICIDAL THOUGHTS</a:t>
            </a:r>
          </a:p>
        </p:txBody>
      </p:sp>
      <p:pic>
        <p:nvPicPr>
          <p:cNvPr id="7" name="Picture 6" descr="A diagram of a suicide warning&#10;&#10;Description automatically generated">
            <a:extLst>
              <a:ext uri="{FF2B5EF4-FFF2-40B4-BE49-F238E27FC236}">
                <a16:creationId xmlns:a16="http://schemas.microsoft.com/office/drawing/2014/main" id="{D53B53B2-8B13-7FBD-114D-8D01E72057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572" y="945623"/>
            <a:ext cx="5414651" cy="5478910"/>
          </a:xfrm>
          <a:prstGeom prst="rect">
            <a:avLst/>
          </a:prstGeom>
        </p:spPr>
      </p:pic>
      <p:sp>
        <p:nvSpPr>
          <p:cNvPr id="2" name="Slide Number Placeholder 1">
            <a:extLst>
              <a:ext uri="{FF2B5EF4-FFF2-40B4-BE49-F238E27FC236}">
                <a16:creationId xmlns:a16="http://schemas.microsoft.com/office/drawing/2014/main" id="{7A93609E-08C4-9589-F3D5-4ECAC90FFFDB}"/>
              </a:ext>
            </a:extLst>
          </p:cNvPr>
          <p:cNvSpPr>
            <a:spLocks noGrp="1"/>
          </p:cNvSpPr>
          <p:nvPr>
            <p:ph type="sldNum" sz="quarter" idx="12"/>
          </p:nvPr>
        </p:nvSpPr>
        <p:spPr/>
        <p:txBody>
          <a:bodyPr/>
          <a:lstStyle/>
          <a:p>
            <a:fld id="{9E20A575-D5C3-4C6C-AFF7-D4C69312CDA0}" type="slidenum">
              <a:rPr lang="en-CA" smtClean="0"/>
              <a:t>86</a:t>
            </a:fld>
            <a:endParaRPr lang="en-CA"/>
          </a:p>
        </p:txBody>
      </p:sp>
    </p:spTree>
    <p:extLst>
      <p:ext uri="{BB962C8B-B14F-4D97-AF65-F5344CB8AC3E}">
        <p14:creationId xmlns:p14="http://schemas.microsoft.com/office/powerpoint/2010/main" val="1721708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CE5D1F-DFAE-19DE-D94B-2246BBB03AF9}"/>
              </a:ext>
            </a:extLst>
          </p:cNvPr>
          <p:cNvSpPr txBox="1"/>
          <p:nvPr/>
        </p:nvSpPr>
        <p:spPr>
          <a:xfrm>
            <a:off x="0" y="2088794"/>
            <a:ext cx="12192000" cy="1938992"/>
          </a:xfrm>
          <a:prstGeom prst="rect">
            <a:avLst/>
          </a:prstGeom>
          <a:noFill/>
        </p:spPr>
        <p:txBody>
          <a:bodyPr wrap="square">
            <a:spAutoFit/>
          </a:bodyPr>
          <a:lstStyle/>
          <a:p>
            <a:pPr algn="ctr"/>
            <a:r>
              <a:rPr lang="en-CA" sz="4000" dirty="0">
                <a:solidFill>
                  <a:schemeClr val="bg1"/>
                </a:solidFill>
              </a:rPr>
              <a:t>Suicide intervention </a:t>
            </a:r>
            <a:r>
              <a:rPr lang="en-CA" sz="4000" dirty="0"/>
              <a:t>refers to the collection of efforts to reduce the </a:t>
            </a:r>
            <a:r>
              <a:rPr lang="en-CA" sz="4000" dirty="0">
                <a:solidFill>
                  <a:schemeClr val="bg1"/>
                </a:solidFill>
              </a:rPr>
              <a:t>short-term or immediate </a:t>
            </a:r>
            <a:r>
              <a:rPr lang="en-CA" sz="4000" dirty="0"/>
              <a:t>risk of suicide in at-risk individuals.</a:t>
            </a:r>
          </a:p>
        </p:txBody>
      </p:sp>
      <p:sp>
        <p:nvSpPr>
          <p:cNvPr id="2" name="Slide Number Placeholder 1">
            <a:extLst>
              <a:ext uri="{FF2B5EF4-FFF2-40B4-BE49-F238E27FC236}">
                <a16:creationId xmlns:a16="http://schemas.microsoft.com/office/drawing/2014/main" id="{28B236C5-A9A2-2591-0660-2B3061EECA61}"/>
              </a:ext>
            </a:extLst>
          </p:cNvPr>
          <p:cNvSpPr>
            <a:spLocks noGrp="1"/>
          </p:cNvSpPr>
          <p:nvPr>
            <p:ph type="sldNum" sz="quarter" idx="12"/>
          </p:nvPr>
        </p:nvSpPr>
        <p:spPr/>
        <p:txBody>
          <a:bodyPr/>
          <a:lstStyle/>
          <a:p>
            <a:fld id="{9E20A575-D5C3-4C6C-AFF7-D4C69312CDA0}" type="slidenum">
              <a:rPr lang="en-CA" smtClean="0"/>
              <a:t>87</a:t>
            </a:fld>
            <a:endParaRPr lang="en-CA"/>
          </a:p>
        </p:txBody>
      </p:sp>
    </p:spTree>
    <p:extLst>
      <p:ext uri="{BB962C8B-B14F-4D97-AF65-F5344CB8AC3E}">
        <p14:creationId xmlns:p14="http://schemas.microsoft.com/office/powerpoint/2010/main" val="22842123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C6A4F9-93E6-4DF6-AB26-10D1A9D55C6B}"/>
              </a:ext>
            </a:extLst>
          </p:cNvPr>
          <p:cNvSpPr txBox="1"/>
          <p:nvPr/>
        </p:nvSpPr>
        <p:spPr>
          <a:xfrm>
            <a:off x="0" y="639771"/>
            <a:ext cx="12191999" cy="7048083"/>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Preparing individualized crisis plans </a:t>
            </a:r>
            <a:r>
              <a:rPr lang="en-US" sz="2000" dirty="0">
                <a:latin typeface="Arial" panose="020B0604020202020204" pitchFamily="34" charset="0"/>
                <a:cs typeface="Arial" panose="020B0604020202020204" pitchFamily="34" charset="0"/>
              </a:rPr>
              <a:t>is</a:t>
            </a:r>
            <a:r>
              <a:rPr lang="en-US" sz="2000" b="0" i="0" dirty="0">
                <a:effectLst/>
                <a:latin typeface="Arial" panose="020B0604020202020204" pitchFamily="34" charset="0"/>
                <a:cs typeface="Arial" panose="020B0604020202020204" pitchFamily="34" charset="0"/>
              </a:rPr>
              <a:t> a critical intervention in suicide prevention. </a:t>
            </a:r>
            <a:r>
              <a:rPr lang="en-US" sz="2000" dirty="0">
                <a:latin typeface="Arial" panose="020B0604020202020204" pitchFamily="34" charset="0"/>
                <a:cs typeface="Arial" panose="020B0604020202020204" pitchFamily="34" charset="0"/>
              </a:rPr>
              <a:t>Crisis plans</a:t>
            </a:r>
            <a:r>
              <a:rPr lang="en-US" sz="2000" b="0" i="0" dirty="0">
                <a:effectLst/>
                <a:latin typeface="Arial" panose="020B0604020202020204" pitchFamily="34" charset="0"/>
                <a:cs typeface="Arial" panose="020B0604020202020204" pitchFamily="34" charset="0"/>
              </a:rPr>
              <a:t> serve as a proactive strategy to help individuals manage their feelings and behaviors during times of crisis. Completing a crisis plan involves the active collaboration of the individual.</a:t>
            </a:r>
          </a:p>
          <a:p>
            <a:pPr marL="285750" indent="-285750">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A crisis plan is tailored to the individual's specific needs and triggers. It includes personalized coping strategies and resources that can help them navigate difficult moments. Creating a crisis plan can empower individuals by giving them a sense of control over their situation. It encourages proactive thinking about how to manage crises.</a:t>
            </a:r>
          </a:p>
          <a:p>
            <a:pPr marL="285750" indent="-285750">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The plan provides clear steps to take when experiencing suicidal thoughts or feelings.</a:t>
            </a:r>
          </a:p>
          <a:p>
            <a:pPr marL="285750" indent="-285750">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Crisis plans involve identifying personal warning signs that indicate a crisis is approaching. Recognizing these signs can empower individuals to take action before reaching a critical point.</a:t>
            </a:r>
          </a:p>
          <a:p>
            <a:pPr marL="285750" indent="-285750">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A crisis plan typically includes a list of supportive people in the individual's life who can be contacted during a crisis. Knowing who to reach out to can make a significant difference in times of distress.</a:t>
            </a:r>
          </a:p>
          <a:p>
            <a:pPr marL="285750" indent="-285750">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Having a plan in place can reduce anxiety and uncertainty during a crisis. It provides a sense of control and preparedness, which can be comforting. Knowing there is a plan in place can help individuals feel less alone and more supported, which is vital in times of crisis.</a:t>
            </a:r>
          </a:p>
          <a:p>
            <a:pPr marL="285750" indent="-285750">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Crisis plans </a:t>
            </a:r>
            <a:r>
              <a:rPr lang="en-US" sz="2000" dirty="0">
                <a:latin typeface="Arial" panose="020B0604020202020204" pitchFamily="34" charset="0"/>
                <a:cs typeface="Arial" panose="020B0604020202020204" pitchFamily="34" charset="0"/>
              </a:rPr>
              <a:t>also</a:t>
            </a:r>
            <a:r>
              <a:rPr lang="en-US" sz="2000" b="0" i="0" dirty="0">
                <a:effectLst/>
                <a:latin typeface="Arial" panose="020B0604020202020204" pitchFamily="34" charset="0"/>
                <a:cs typeface="Arial" panose="020B0604020202020204" pitchFamily="34" charset="0"/>
              </a:rPr>
              <a:t> encourage individuals to seek professional help, whether through therapy or counseling. This can lead to ongoing support and resources for managing mental health.</a:t>
            </a:r>
          </a:p>
          <a:p>
            <a:pPr marL="285750" indent="-285750">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By developing and utilizing a crisis plan, individuals can build resilience and coping skills over time, which can help them handle future challenges more effectively.</a:t>
            </a:r>
          </a:p>
          <a:p>
            <a:br>
              <a:rPr lang="en-US" dirty="0"/>
            </a:br>
            <a:br>
              <a:rPr lang="en-US" dirty="0"/>
            </a:br>
            <a:br>
              <a:rPr lang="en-US" dirty="0"/>
            </a:br>
            <a:endParaRPr lang="en-CA" dirty="0"/>
          </a:p>
        </p:txBody>
      </p:sp>
      <p:sp>
        <p:nvSpPr>
          <p:cNvPr id="5" name="TextBox 4">
            <a:extLst>
              <a:ext uri="{FF2B5EF4-FFF2-40B4-BE49-F238E27FC236}">
                <a16:creationId xmlns:a16="http://schemas.microsoft.com/office/drawing/2014/main" id="{774B1811-35E9-DEE8-5132-4FB4FE67DCC8}"/>
              </a:ext>
            </a:extLst>
          </p:cNvPr>
          <p:cNvSpPr txBox="1"/>
          <p:nvPr/>
        </p:nvSpPr>
        <p:spPr>
          <a:xfrm>
            <a:off x="2446316" y="54996"/>
            <a:ext cx="7855528" cy="584775"/>
          </a:xfrm>
          <a:prstGeom prst="rect">
            <a:avLst/>
          </a:prstGeom>
          <a:noFill/>
        </p:spPr>
        <p:txBody>
          <a:bodyPr wrap="square">
            <a:spAutoFit/>
          </a:bodyPr>
          <a:lstStyle/>
          <a:p>
            <a:r>
              <a:rPr lang="en-CA" sz="3200" dirty="0">
                <a:solidFill>
                  <a:schemeClr val="bg1"/>
                </a:solidFill>
              </a:rPr>
              <a:t>CRISIS PLANS IN SUICIDE PREVENTION </a:t>
            </a:r>
            <a:endParaRPr lang="en-CA" sz="3200" dirty="0"/>
          </a:p>
        </p:txBody>
      </p:sp>
      <p:sp>
        <p:nvSpPr>
          <p:cNvPr id="2" name="Slide Number Placeholder 1">
            <a:extLst>
              <a:ext uri="{FF2B5EF4-FFF2-40B4-BE49-F238E27FC236}">
                <a16:creationId xmlns:a16="http://schemas.microsoft.com/office/drawing/2014/main" id="{ED0D4465-9913-0E34-CDF3-AEF2BE0B500B}"/>
              </a:ext>
            </a:extLst>
          </p:cNvPr>
          <p:cNvSpPr>
            <a:spLocks noGrp="1"/>
          </p:cNvSpPr>
          <p:nvPr>
            <p:ph type="sldNum" sz="quarter" idx="12"/>
          </p:nvPr>
        </p:nvSpPr>
        <p:spPr/>
        <p:txBody>
          <a:bodyPr/>
          <a:lstStyle/>
          <a:p>
            <a:fld id="{9E20A575-D5C3-4C6C-AFF7-D4C69312CDA0}" type="slidenum">
              <a:rPr lang="en-CA" smtClean="0"/>
              <a:t>88</a:t>
            </a:fld>
            <a:endParaRPr lang="en-CA"/>
          </a:p>
        </p:txBody>
      </p:sp>
    </p:spTree>
    <p:extLst>
      <p:ext uri="{BB962C8B-B14F-4D97-AF65-F5344CB8AC3E}">
        <p14:creationId xmlns:p14="http://schemas.microsoft.com/office/powerpoint/2010/main" val="41586269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29279CA-6A44-C415-48D8-BE5972ACE04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7446" y="1321982"/>
            <a:ext cx="12074554" cy="55360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E1DBCA1-188C-EB68-7F37-9697FEAE5862}"/>
              </a:ext>
            </a:extLst>
          </p:cNvPr>
          <p:cNvSpPr txBox="1"/>
          <p:nvPr/>
        </p:nvSpPr>
        <p:spPr>
          <a:xfrm>
            <a:off x="377901" y="57164"/>
            <a:ext cx="12074554" cy="400110"/>
          </a:xfrm>
          <a:prstGeom prst="rect">
            <a:avLst/>
          </a:prstGeom>
          <a:noFill/>
        </p:spPr>
        <p:txBody>
          <a:bodyPr wrap="square">
            <a:spAutoFit/>
          </a:bodyPr>
          <a:lstStyle/>
          <a:p>
            <a:r>
              <a:rPr lang="en-CA" sz="2000" dirty="0">
                <a:solidFill>
                  <a:schemeClr val="bg1"/>
                </a:solidFill>
              </a:rPr>
              <a:t>2. SUICIDE INTERVENTION AND PREVENTION: A CRISIS PLAN SPECIFICALLY FOR SUICIDAL IDEATION </a:t>
            </a:r>
          </a:p>
        </p:txBody>
      </p:sp>
      <p:sp>
        <p:nvSpPr>
          <p:cNvPr id="8" name="TextBox 7">
            <a:extLst>
              <a:ext uri="{FF2B5EF4-FFF2-40B4-BE49-F238E27FC236}">
                <a16:creationId xmlns:a16="http://schemas.microsoft.com/office/drawing/2014/main" id="{2C4FC42C-DF13-094A-8AFB-BE452FFE6C89}"/>
              </a:ext>
            </a:extLst>
          </p:cNvPr>
          <p:cNvSpPr txBox="1"/>
          <p:nvPr/>
        </p:nvSpPr>
        <p:spPr>
          <a:xfrm>
            <a:off x="229532" y="559709"/>
            <a:ext cx="11806524" cy="646331"/>
          </a:xfrm>
          <a:prstGeom prst="rect">
            <a:avLst/>
          </a:prstGeom>
          <a:noFill/>
        </p:spPr>
        <p:txBody>
          <a:bodyPr wrap="square">
            <a:spAutoFit/>
          </a:bodyPr>
          <a:lstStyle/>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A suicide intervention plan is a crisis plan adapted for a suicidal ideation “hole”. Notice the similarities between this template and simple’s crisis plan template </a:t>
            </a:r>
            <a:endParaRPr lang="en-CA" sz="18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2C90F83-3297-9597-FF1B-F1E17033EBDE}"/>
              </a:ext>
            </a:extLst>
          </p:cNvPr>
          <p:cNvSpPr txBox="1"/>
          <p:nvPr/>
        </p:nvSpPr>
        <p:spPr>
          <a:xfrm>
            <a:off x="295012" y="1695220"/>
            <a:ext cx="450908" cy="369332"/>
          </a:xfrm>
          <a:prstGeom prst="rect">
            <a:avLst/>
          </a:prstGeom>
          <a:noFill/>
        </p:spPr>
        <p:txBody>
          <a:bodyPr wrap="square">
            <a:spAutoFit/>
          </a:bodyPr>
          <a:lstStyle/>
          <a:p>
            <a:r>
              <a:rPr lang="en-CA" sz="1800" dirty="0"/>
              <a:t>1.</a:t>
            </a:r>
            <a:endParaRPr lang="en-CA" dirty="0"/>
          </a:p>
        </p:txBody>
      </p:sp>
      <p:sp>
        <p:nvSpPr>
          <p:cNvPr id="10" name="TextBox 9">
            <a:extLst>
              <a:ext uri="{FF2B5EF4-FFF2-40B4-BE49-F238E27FC236}">
                <a16:creationId xmlns:a16="http://schemas.microsoft.com/office/drawing/2014/main" id="{C9C99208-B8F7-A258-C1BB-8301BA70AD56}"/>
              </a:ext>
            </a:extLst>
          </p:cNvPr>
          <p:cNvSpPr txBox="1"/>
          <p:nvPr/>
        </p:nvSpPr>
        <p:spPr>
          <a:xfrm>
            <a:off x="229532" y="2767257"/>
            <a:ext cx="652244" cy="369332"/>
          </a:xfrm>
          <a:prstGeom prst="rect">
            <a:avLst/>
          </a:prstGeom>
          <a:noFill/>
        </p:spPr>
        <p:txBody>
          <a:bodyPr wrap="square">
            <a:spAutoFit/>
          </a:bodyPr>
          <a:lstStyle/>
          <a:p>
            <a:r>
              <a:rPr lang="en-CA" dirty="0"/>
              <a:t>2.</a:t>
            </a:r>
          </a:p>
        </p:txBody>
      </p:sp>
      <p:sp>
        <p:nvSpPr>
          <p:cNvPr id="12" name="TextBox 11">
            <a:extLst>
              <a:ext uri="{FF2B5EF4-FFF2-40B4-BE49-F238E27FC236}">
                <a16:creationId xmlns:a16="http://schemas.microsoft.com/office/drawing/2014/main" id="{122BDD6A-D38B-4D8F-B782-7E005041B052}"/>
              </a:ext>
            </a:extLst>
          </p:cNvPr>
          <p:cNvSpPr txBox="1"/>
          <p:nvPr/>
        </p:nvSpPr>
        <p:spPr>
          <a:xfrm>
            <a:off x="309344" y="3765991"/>
            <a:ext cx="752912" cy="369332"/>
          </a:xfrm>
          <a:prstGeom prst="rect">
            <a:avLst/>
          </a:prstGeom>
          <a:noFill/>
        </p:spPr>
        <p:txBody>
          <a:bodyPr wrap="square">
            <a:spAutoFit/>
          </a:bodyPr>
          <a:lstStyle/>
          <a:p>
            <a:r>
              <a:rPr lang="en-CA" dirty="0"/>
              <a:t>3.</a:t>
            </a:r>
          </a:p>
        </p:txBody>
      </p:sp>
      <p:sp>
        <p:nvSpPr>
          <p:cNvPr id="14" name="TextBox 13">
            <a:extLst>
              <a:ext uri="{FF2B5EF4-FFF2-40B4-BE49-F238E27FC236}">
                <a16:creationId xmlns:a16="http://schemas.microsoft.com/office/drawing/2014/main" id="{9CB00537-3633-7B44-E87B-F8F10B22E9E3}"/>
              </a:ext>
            </a:extLst>
          </p:cNvPr>
          <p:cNvSpPr txBox="1"/>
          <p:nvPr/>
        </p:nvSpPr>
        <p:spPr>
          <a:xfrm>
            <a:off x="295012" y="4884089"/>
            <a:ext cx="627077" cy="369332"/>
          </a:xfrm>
          <a:prstGeom prst="rect">
            <a:avLst/>
          </a:prstGeom>
          <a:noFill/>
        </p:spPr>
        <p:txBody>
          <a:bodyPr wrap="square">
            <a:spAutoFit/>
          </a:bodyPr>
          <a:lstStyle/>
          <a:p>
            <a:r>
              <a:rPr lang="en-CA" dirty="0"/>
              <a:t>4.</a:t>
            </a:r>
          </a:p>
        </p:txBody>
      </p:sp>
      <p:sp>
        <p:nvSpPr>
          <p:cNvPr id="16" name="TextBox 15">
            <a:extLst>
              <a:ext uri="{FF2B5EF4-FFF2-40B4-BE49-F238E27FC236}">
                <a16:creationId xmlns:a16="http://schemas.microsoft.com/office/drawing/2014/main" id="{3D17A65E-9A6A-BFB0-057E-5C3286BA226F}"/>
              </a:ext>
            </a:extLst>
          </p:cNvPr>
          <p:cNvSpPr txBox="1"/>
          <p:nvPr/>
        </p:nvSpPr>
        <p:spPr>
          <a:xfrm>
            <a:off x="309344" y="5904859"/>
            <a:ext cx="752912" cy="369332"/>
          </a:xfrm>
          <a:prstGeom prst="rect">
            <a:avLst/>
          </a:prstGeom>
          <a:noFill/>
        </p:spPr>
        <p:txBody>
          <a:bodyPr wrap="square">
            <a:spAutoFit/>
          </a:bodyPr>
          <a:lstStyle/>
          <a:p>
            <a:r>
              <a:rPr lang="en-CA" dirty="0"/>
              <a:t>5.</a:t>
            </a:r>
          </a:p>
        </p:txBody>
      </p:sp>
      <p:sp>
        <p:nvSpPr>
          <p:cNvPr id="2" name="Oval 1">
            <a:extLst>
              <a:ext uri="{FF2B5EF4-FFF2-40B4-BE49-F238E27FC236}">
                <a16:creationId xmlns:a16="http://schemas.microsoft.com/office/drawing/2014/main" id="{B155C8E0-DA86-8C01-58E4-8379ACFE3C62}"/>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Slide Number Placeholder 2">
            <a:extLst>
              <a:ext uri="{FF2B5EF4-FFF2-40B4-BE49-F238E27FC236}">
                <a16:creationId xmlns:a16="http://schemas.microsoft.com/office/drawing/2014/main" id="{6B46C580-C373-B023-D160-2F6856B0A083}"/>
              </a:ext>
            </a:extLst>
          </p:cNvPr>
          <p:cNvSpPr>
            <a:spLocks noGrp="1"/>
          </p:cNvSpPr>
          <p:nvPr>
            <p:ph type="sldNum" sz="quarter" idx="12"/>
          </p:nvPr>
        </p:nvSpPr>
        <p:spPr/>
        <p:txBody>
          <a:bodyPr/>
          <a:lstStyle/>
          <a:p>
            <a:fld id="{9E20A575-D5C3-4C6C-AFF7-D4C69312CDA0}" type="slidenum">
              <a:rPr lang="en-CA" smtClean="0"/>
              <a:t>89</a:t>
            </a:fld>
            <a:endParaRPr lang="en-CA"/>
          </a:p>
        </p:txBody>
      </p:sp>
      <p:sp>
        <p:nvSpPr>
          <p:cNvPr id="4" name="Star: 5 Points 3">
            <a:extLst>
              <a:ext uri="{FF2B5EF4-FFF2-40B4-BE49-F238E27FC236}">
                <a16:creationId xmlns:a16="http://schemas.microsoft.com/office/drawing/2014/main" id="{23949BAA-541B-1E00-2CD6-DE63578D02A0}"/>
              </a:ext>
            </a:extLst>
          </p:cNvPr>
          <p:cNvSpPr/>
          <p:nvPr/>
        </p:nvSpPr>
        <p:spPr>
          <a:xfrm>
            <a:off x="2492188" y="2767257"/>
            <a:ext cx="340658" cy="29842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209202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F0EC64-5471-D9B9-71C3-F3FDEC9BAB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Slide Number Placeholder 2">
            <a:extLst>
              <a:ext uri="{FF2B5EF4-FFF2-40B4-BE49-F238E27FC236}">
                <a16:creationId xmlns:a16="http://schemas.microsoft.com/office/drawing/2014/main" id="{E7EE2427-C711-B070-0D7A-454090445E76}"/>
              </a:ext>
            </a:extLst>
          </p:cNvPr>
          <p:cNvSpPr>
            <a:spLocks noGrp="1"/>
          </p:cNvSpPr>
          <p:nvPr>
            <p:ph type="sldNum" sz="quarter" idx="12"/>
          </p:nvPr>
        </p:nvSpPr>
        <p:spPr/>
        <p:txBody>
          <a:bodyPr/>
          <a:lstStyle/>
          <a:p>
            <a:fld id="{9E20A575-D5C3-4C6C-AFF7-D4C69312CDA0}" type="slidenum">
              <a:rPr lang="en-CA" smtClean="0"/>
              <a:t>9</a:t>
            </a:fld>
            <a:endParaRPr lang="en-CA"/>
          </a:p>
        </p:txBody>
      </p:sp>
    </p:spTree>
    <p:extLst>
      <p:ext uri="{BB962C8B-B14F-4D97-AF65-F5344CB8AC3E}">
        <p14:creationId xmlns:p14="http://schemas.microsoft.com/office/powerpoint/2010/main" val="31895941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IMG_3578[2210]">
            <a:extLst>
              <a:ext uri="{FF2B5EF4-FFF2-40B4-BE49-F238E27FC236}">
                <a16:creationId xmlns:a16="http://schemas.microsoft.com/office/drawing/2014/main" id="{0EE001AB-69E8-4A53-83C4-D608B803A5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66999" y="-2667002"/>
            <a:ext cx="6858001" cy="1219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17B37CEE-DEEB-29E5-C47F-736B6B5E5168}"/>
              </a:ext>
            </a:extLst>
          </p:cNvPr>
          <p:cNvSpPr>
            <a:spLocks noGrp="1"/>
          </p:cNvSpPr>
          <p:nvPr>
            <p:ph type="sldNum" sz="quarter" idx="12"/>
          </p:nvPr>
        </p:nvSpPr>
        <p:spPr/>
        <p:txBody>
          <a:bodyPr/>
          <a:lstStyle/>
          <a:p>
            <a:fld id="{9E20A575-D5C3-4C6C-AFF7-D4C69312CDA0}" type="slidenum">
              <a:rPr lang="en-CA" smtClean="0"/>
              <a:t>90</a:t>
            </a:fld>
            <a:endParaRPr lang="en-CA"/>
          </a:p>
        </p:txBody>
      </p:sp>
    </p:spTree>
    <p:extLst>
      <p:ext uri="{BB962C8B-B14F-4D97-AF65-F5344CB8AC3E}">
        <p14:creationId xmlns:p14="http://schemas.microsoft.com/office/powerpoint/2010/main" val="1806974623"/>
      </p:ext>
    </p:extLst>
  </p:cSld>
  <p:clrMapOvr>
    <a:masterClrMapping/>
  </p:clrMapOvr>
  <mc:AlternateContent xmlns:mc="http://schemas.openxmlformats.org/markup-compatibility/2006" xmlns:p14="http://schemas.microsoft.com/office/powerpoint/2010/main">
    <mc:Choice Requires="p14">
      <p:transition spd="med" p14:dur="700" advTm="28895">
        <p:fade/>
      </p:transition>
    </mc:Choice>
    <mc:Fallback xmlns="">
      <p:transition spd="med" advTm="28895">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IMG_3579[2211]">
            <a:extLst>
              <a:ext uri="{FF2B5EF4-FFF2-40B4-BE49-F238E27FC236}">
                <a16:creationId xmlns:a16="http://schemas.microsoft.com/office/drawing/2014/main" id="{61730733-BFA6-4F17-B450-2B610EB0C7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772105" y="-2772103"/>
            <a:ext cx="6858000" cy="12402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F0D6B534-A4E4-F565-14E8-C9237B0B7077}"/>
              </a:ext>
            </a:extLst>
          </p:cNvPr>
          <p:cNvSpPr>
            <a:spLocks noGrp="1"/>
          </p:cNvSpPr>
          <p:nvPr>
            <p:ph type="sldNum" sz="quarter" idx="12"/>
          </p:nvPr>
        </p:nvSpPr>
        <p:spPr/>
        <p:txBody>
          <a:bodyPr/>
          <a:lstStyle/>
          <a:p>
            <a:fld id="{9E20A575-D5C3-4C6C-AFF7-D4C69312CDA0}" type="slidenum">
              <a:rPr lang="en-CA" smtClean="0"/>
              <a:t>91</a:t>
            </a:fld>
            <a:endParaRPr lang="en-CA"/>
          </a:p>
        </p:txBody>
      </p:sp>
    </p:spTree>
    <p:extLst>
      <p:ext uri="{BB962C8B-B14F-4D97-AF65-F5344CB8AC3E}">
        <p14:creationId xmlns:p14="http://schemas.microsoft.com/office/powerpoint/2010/main" val="1346079432"/>
      </p:ext>
    </p:extLst>
  </p:cSld>
  <p:clrMapOvr>
    <a:masterClrMapping/>
  </p:clrMapOvr>
  <mc:AlternateContent xmlns:mc="http://schemas.openxmlformats.org/markup-compatibility/2006" xmlns:p14="http://schemas.microsoft.com/office/powerpoint/2010/main">
    <mc:Choice Requires="p14">
      <p:transition spd="med" p14:dur="700" advTm="29452">
        <p:fade/>
      </p:transition>
    </mc:Choice>
    <mc:Fallback xmlns="">
      <p:transition spd="med" advTm="29452">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25127BC-ABB0-B94D-A451-0EF842BF1203}"/>
              </a:ext>
            </a:extLst>
          </p:cNvPr>
          <p:cNvSpPr txBox="1"/>
          <p:nvPr/>
        </p:nvSpPr>
        <p:spPr>
          <a:xfrm>
            <a:off x="0" y="0"/>
            <a:ext cx="12192000" cy="6340197"/>
          </a:xfrm>
          <a:prstGeom prst="rect">
            <a:avLst/>
          </a:prstGeom>
          <a:noFill/>
        </p:spPr>
        <p:txBody>
          <a:bodyPr wrap="square">
            <a:spAutoFit/>
          </a:bodyPr>
          <a:lstStyle/>
          <a:p>
            <a:pPr algn="ctr"/>
            <a:r>
              <a:rPr lang="en-CA" sz="2800" dirty="0">
                <a:solidFill>
                  <a:schemeClr val="bg1"/>
                </a:solidFill>
              </a:rPr>
              <a:t>PSYCHOTHERAPEUTIC INTERVENTIONS PROVEN TO REDUCE SUICIDE RISK</a:t>
            </a:r>
          </a:p>
          <a:p>
            <a:endParaRPr lang="en-CA" dirty="0">
              <a:latin typeface="Arial" panose="020B0604020202020204" pitchFamily="34" charset="0"/>
              <a:cs typeface="Arial" panose="020B0604020202020204" pitchFamily="34" charset="0"/>
            </a:endParaRPr>
          </a:p>
          <a:p>
            <a:r>
              <a:rPr lang="en-CA" sz="2000" dirty="0">
                <a:latin typeface="Arial" panose="020B0604020202020204" pitchFamily="34" charset="0"/>
                <a:cs typeface="Arial" panose="020B0604020202020204" pitchFamily="34" charset="0"/>
              </a:rPr>
              <a:t> Evidence-Based Therapies for Suicidality</a:t>
            </a:r>
          </a:p>
          <a:p>
            <a:pPr marL="285750" indent="-285750">
              <a:buFont typeface="Arial" panose="020B0604020202020204" pitchFamily="34" charset="0"/>
              <a:buChar char="•"/>
            </a:pPr>
            <a:r>
              <a:rPr lang="en-CA" sz="2000" dirty="0">
                <a:solidFill>
                  <a:schemeClr val="bg1"/>
                </a:solidFill>
                <a:latin typeface="Arial" panose="020B0604020202020204" pitchFamily="34" charset="0"/>
                <a:cs typeface="Arial" panose="020B0604020202020204" pitchFamily="34" charset="0"/>
              </a:rPr>
              <a:t>Dialectical Behavior Therapy </a:t>
            </a:r>
            <a:r>
              <a:rPr lang="en-CA" sz="2000" dirty="0">
                <a:latin typeface="Arial" panose="020B0604020202020204" pitchFamily="34" charset="0"/>
                <a:cs typeface="Arial" panose="020B0604020202020204" pitchFamily="34" charset="0"/>
              </a:rPr>
              <a:t>(DBT): Best evidence for reducing suicide attempts in BPD</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Cognitive Behavioral Therapy (CBT): Helps reduce suicidal ideation and cognitive distortions</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Collaborative Assessment and Management of Suicidality (CAMS): Targets suicidal drivers directly</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Brief Cognitive Behavioral Therapy for Suicide Prevention (BCBT-SP): Proven effective in reducing post-attempt suicidality</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Mentalization-Based Treatment (MBT): Enhances emotion regulation in personality disorders</a:t>
            </a:r>
          </a:p>
          <a:p>
            <a:endParaRPr lang="en-CA" sz="2000" dirty="0">
              <a:latin typeface="Arial" panose="020B0604020202020204" pitchFamily="34" charset="0"/>
              <a:cs typeface="Arial" panose="020B0604020202020204" pitchFamily="34" charset="0"/>
            </a:endParaRPr>
          </a:p>
          <a:p>
            <a:r>
              <a:rPr lang="en-CA" sz="2000" dirty="0">
                <a:latin typeface="Arial" panose="020B0604020202020204" pitchFamily="34" charset="0"/>
                <a:cs typeface="Arial" panose="020B0604020202020204" pitchFamily="34" charset="0"/>
              </a:rPr>
              <a:t>Supportive Approaches with Emerging Evidence</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Acceptance and Commitment Therapy (ACT): Promotes values-based living and diffusion from suicidal thoughts</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Compassion-Focused Therapy (CFT): Reduces self-criticism and shame</a:t>
            </a:r>
          </a:p>
          <a:p>
            <a:pPr marL="285750" indent="-285750">
              <a:buFont typeface="Arial" panose="020B0604020202020204" pitchFamily="34" charset="0"/>
              <a:buChar char="•"/>
            </a:pPr>
            <a:r>
              <a:rPr lang="en-CA" sz="2000" dirty="0">
                <a:solidFill>
                  <a:schemeClr val="bg1"/>
                </a:solidFill>
                <a:latin typeface="Arial" panose="020B0604020202020204" pitchFamily="34" charset="0"/>
                <a:cs typeface="Arial" panose="020B0604020202020204" pitchFamily="34" charset="0"/>
              </a:rPr>
              <a:t>Internal Family Systems </a:t>
            </a:r>
            <a:r>
              <a:rPr lang="en-CA" sz="2000" dirty="0">
                <a:latin typeface="Arial" panose="020B0604020202020204" pitchFamily="34" charset="0"/>
                <a:cs typeface="Arial" panose="020B0604020202020204" pitchFamily="34" charset="0"/>
              </a:rPr>
              <a:t>(IFS): Addresses exiles and protectors linked to suicidality</a:t>
            </a:r>
          </a:p>
          <a:p>
            <a:endParaRPr lang="en-CA" sz="2000" dirty="0">
              <a:latin typeface="Arial" panose="020B0604020202020204" pitchFamily="34" charset="0"/>
              <a:cs typeface="Arial" panose="020B0604020202020204" pitchFamily="34" charset="0"/>
            </a:endParaRPr>
          </a:p>
          <a:p>
            <a:endParaRPr lang="en-CA"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Effective therapy focuses on emotion regulation, cognitive restructuring, connection, meaning, trauma processing and restoring a full life.</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Therapeutic alliance with a professional is itself is a powerful protective factor.</a:t>
            </a:r>
          </a:p>
        </p:txBody>
      </p:sp>
      <p:sp>
        <p:nvSpPr>
          <p:cNvPr id="2" name="Slide Number Placeholder 1">
            <a:extLst>
              <a:ext uri="{FF2B5EF4-FFF2-40B4-BE49-F238E27FC236}">
                <a16:creationId xmlns:a16="http://schemas.microsoft.com/office/drawing/2014/main" id="{E23283FB-BB9E-4207-B7A4-285D7D8519E5}"/>
              </a:ext>
            </a:extLst>
          </p:cNvPr>
          <p:cNvSpPr>
            <a:spLocks noGrp="1"/>
          </p:cNvSpPr>
          <p:nvPr>
            <p:ph type="sldNum" sz="quarter" idx="12"/>
          </p:nvPr>
        </p:nvSpPr>
        <p:spPr/>
        <p:txBody>
          <a:bodyPr/>
          <a:lstStyle/>
          <a:p>
            <a:fld id="{9E20A575-D5C3-4C6C-AFF7-D4C69312CDA0}" type="slidenum">
              <a:rPr lang="en-CA" smtClean="0"/>
              <a:t>92</a:t>
            </a:fld>
            <a:endParaRPr lang="en-CA"/>
          </a:p>
        </p:txBody>
      </p:sp>
    </p:spTree>
    <p:extLst>
      <p:ext uri="{BB962C8B-B14F-4D97-AF65-F5344CB8AC3E}">
        <p14:creationId xmlns:p14="http://schemas.microsoft.com/office/powerpoint/2010/main" val="36896906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06B3BF-A915-075A-5A18-61FD38994181}"/>
              </a:ext>
            </a:extLst>
          </p:cNvPr>
          <p:cNvSpPr>
            <a:spLocks noGrp="1"/>
          </p:cNvSpPr>
          <p:nvPr>
            <p:ph type="sldNum" sz="quarter" idx="12"/>
          </p:nvPr>
        </p:nvSpPr>
        <p:spPr/>
        <p:txBody>
          <a:bodyPr/>
          <a:lstStyle/>
          <a:p>
            <a:fld id="{9E20A575-D5C3-4C6C-AFF7-D4C69312CDA0}" type="slidenum">
              <a:rPr lang="en-CA" smtClean="0"/>
              <a:t>93</a:t>
            </a:fld>
            <a:endParaRPr lang="en-CA"/>
          </a:p>
        </p:txBody>
      </p:sp>
      <p:sp>
        <p:nvSpPr>
          <p:cNvPr id="3" name="Rectangle 1">
            <a:extLst>
              <a:ext uri="{FF2B5EF4-FFF2-40B4-BE49-F238E27FC236}">
                <a16:creationId xmlns:a16="http://schemas.microsoft.com/office/drawing/2014/main" id="{AE25478C-5020-E907-D681-AA6A1FE774E3}"/>
              </a:ext>
            </a:extLst>
          </p:cNvPr>
          <p:cNvSpPr>
            <a:spLocks noChangeArrowheads="1"/>
          </p:cNvSpPr>
          <p:nvPr/>
        </p:nvSpPr>
        <p:spPr bwMode="auto">
          <a:xfrm>
            <a:off x="134471" y="925737"/>
            <a:ext cx="12057529"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In Internal Family Systems (IFS), suicidal ideas are understood not as a sign of a “broken” or “disordered” self, but as the</a:t>
            </a:r>
            <a:r>
              <a:rPr lang="en-US" altLang="en-US" dirty="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extreme distress of parts of the psyche that have lost hope or are trying to protect the system from unbearable pain. IFS brings a compassionate, non-pathologizing lens to these experiences:</a:t>
            </a:r>
            <a:br>
              <a:rPr kumimoji="0" lang="en-US" altLang="en-US" sz="1800" b="0" i="0" u="none" strike="noStrike" cap="none" normalizeH="0" baseline="0" dirty="0">
                <a:ln>
                  <a:noFill/>
                </a:ln>
                <a:effectLst/>
              </a:rPr>
            </a:br>
            <a:br>
              <a:rPr kumimoji="0" lang="en-US" altLang="en-US" sz="1800" b="0" i="0" u="none" strike="noStrike" cap="none" normalizeH="0" baseline="0" dirty="0">
                <a:ln>
                  <a:noFill/>
                </a:ln>
                <a:effectLst/>
                <a:latin typeface="Arial" panose="020B0604020202020204" pitchFamily="34" charset="0"/>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1. Understanding Suicidal Parts</a:t>
            </a:r>
            <a:r>
              <a:rPr kumimoji="0" lang="en-US" altLang="en-US" sz="1800" b="0" i="0" u="none" strike="noStrike" cap="none" normalizeH="0" baseline="0" dirty="0">
                <a:ln>
                  <a:noFill/>
                </a:ln>
                <a:effectLst/>
                <a:cs typeface="Arial" panose="020B0604020202020204" pitchFamily="34" charset="0"/>
              </a:rPr>
              <a:t>-</a:t>
            </a:r>
            <a:r>
              <a:rPr lang="en-US" altLang="en-US" dirty="0">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IFS assumes that every part has a positive intent, even those with destructive impulses.</a:t>
            </a:r>
            <a:r>
              <a:rPr lang="en-US" altLang="en-US" dirty="0">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Suicidal parts are usually protectors. They may believe that ending life is the only way to:</a:t>
            </a:r>
            <a:br>
              <a:rPr kumimoji="0" lang="en-US" altLang="en-US" sz="1800" b="0" i="0" u="none" strike="noStrike" cap="none" normalizeH="0" baseline="0" dirty="0">
                <a:ln>
                  <a:noFill/>
                </a:ln>
                <a:effectLst/>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 Escape unbearable suffering.</a:t>
            </a:r>
            <a:br>
              <a:rPr kumimoji="0" lang="en-US" altLang="en-US" sz="1800" b="0" i="0" u="none" strike="noStrike" cap="none" normalizeH="0" baseline="0" dirty="0">
                <a:ln>
                  <a:noFill/>
                </a:ln>
                <a:effectLst/>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 Stop other parts (like exiles carrying trauma) from overwhelming the system.</a:t>
            </a:r>
            <a:br>
              <a:rPr kumimoji="0" lang="en-US" altLang="en-US" sz="1800" b="0" i="0" u="none" strike="noStrike" cap="none" normalizeH="0" baseline="0" dirty="0">
                <a:ln>
                  <a:noFill/>
                </a:ln>
                <a:effectLst/>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 Regain control in a situation that feels hopeless or chaotic.</a:t>
            </a:r>
            <a:endParaRPr lang="en-US" altLang="en-US"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They are not “evil” or “crazy” parts, but desperate ones that have run out of strategies.</a:t>
            </a:r>
            <a:r>
              <a:rPr lang="en-US" altLang="en-US" dirty="0">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Therapy begins by helping the client’s Self (the calm, compassionate center) get curious about these parts rather than fearing or fighting them.</a:t>
            </a:r>
            <a:br>
              <a:rPr kumimoji="0" lang="en-US" altLang="en-US" sz="1800" b="0" i="0" u="none" strike="noStrike" cap="none" normalizeH="0" baseline="0" dirty="0">
                <a:ln>
                  <a:noFill/>
                </a:ln>
                <a:effectLst/>
              </a:rPr>
            </a:br>
            <a:br>
              <a:rPr kumimoji="0" lang="en-US" altLang="en-US" sz="1800" b="0" i="0" u="none" strike="noStrike" cap="none" normalizeH="0" baseline="0" dirty="0">
                <a:ln>
                  <a:noFill/>
                </a:ln>
                <a:effectLst/>
                <a:latin typeface="Arial" panose="020B0604020202020204" pitchFamily="34" charset="0"/>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2. Differentiating the Parts</a:t>
            </a:r>
            <a:r>
              <a:rPr kumimoji="0" lang="en-US" altLang="en-US" sz="1800" b="0" i="0" u="none" strike="noStrike" cap="none" normalizeH="0" baseline="0" dirty="0">
                <a:ln>
                  <a:noFill/>
                </a:ln>
                <a:effectLst/>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IFS distinguishes among:</a:t>
            </a:r>
            <a:br>
              <a:rPr kumimoji="0" lang="en-US" altLang="en-US" sz="1800" b="0" i="0" u="none" strike="noStrike" cap="none" normalizeH="0" baseline="0" dirty="0">
                <a:ln>
                  <a:noFill/>
                </a:ln>
                <a:effectLst/>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 The suicidal part (which holds the impulse or plan).</a:t>
            </a:r>
            <a:br>
              <a:rPr kumimoji="0" lang="en-US" altLang="en-US" sz="1800" b="0" i="0" u="none" strike="noStrike" cap="none" normalizeH="0" baseline="0" dirty="0">
                <a:ln>
                  <a:noFill/>
                </a:ln>
                <a:effectLst/>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 Exiles (often younger parts burdened with pain, shame, or trauma that the suicidal part wants to stop feeling).</a:t>
            </a:r>
            <a:br>
              <a:rPr kumimoji="0" lang="en-US" altLang="en-US" sz="1800" b="0" i="0" u="none" strike="noStrike" cap="none" normalizeH="0" baseline="0" dirty="0">
                <a:ln>
                  <a:noFill/>
                </a:ln>
                <a:effectLst/>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 Managers (parts that try to maintain control, function, and safety, often panicking when suicidal parts appear).</a:t>
            </a:r>
            <a:br>
              <a:rPr kumimoji="0" lang="en-US" altLang="en-US" sz="1800" b="0" i="0" u="none" strike="noStrike" cap="none" normalizeH="0" baseline="0" dirty="0">
                <a:ln>
                  <a:noFill/>
                </a:ln>
                <a:effectLst/>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IFS helps the client separate from these parts enough to befriend and understand each one’s role.</a:t>
            </a:r>
            <a:br>
              <a:rPr kumimoji="0" lang="en-US" altLang="en-US" sz="1800" b="0" i="0" u="none" strike="noStrike" cap="none" normalizeH="0" baseline="0" dirty="0">
                <a:ln>
                  <a:noFill/>
                </a:ln>
                <a:effectLst/>
              </a:rPr>
            </a:br>
            <a:br>
              <a:rPr kumimoji="0" lang="en-US" altLang="en-US" sz="1800" b="0" i="0" u="none" strike="noStrike" cap="none" normalizeH="0" baseline="0" dirty="0">
                <a:ln>
                  <a:noFill/>
                </a:ln>
                <a:effectLst/>
                <a:latin typeface="Arial" panose="020B0604020202020204" pitchFamily="34" charset="0"/>
              </a:rPr>
            </a:br>
            <a:endParaRPr kumimoji="0" lang="en-US" altLang="en-US" sz="1800" b="0" i="0" u="none" strike="noStrike" cap="none" normalizeH="0" baseline="0" dirty="0">
              <a:ln>
                <a:noFill/>
              </a:ln>
              <a:effectLst/>
              <a:latin typeface="Arial" panose="020B0604020202020204" pitchFamily="34" charset="0"/>
            </a:endParaRPr>
          </a:p>
        </p:txBody>
      </p:sp>
      <p:sp>
        <p:nvSpPr>
          <p:cNvPr id="5" name="TextBox 4">
            <a:extLst>
              <a:ext uri="{FF2B5EF4-FFF2-40B4-BE49-F238E27FC236}">
                <a16:creationId xmlns:a16="http://schemas.microsoft.com/office/drawing/2014/main" id="{361C3F8D-2BDE-86A7-46BF-4DE6F513A252}"/>
              </a:ext>
            </a:extLst>
          </p:cNvPr>
          <p:cNvSpPr txBox="1"/>
          <p:nvPr/>
        </p:nvSpPr>
        <p:spPr>
          <a:xfrm>
            <a:off x="1030941" y="53731"/>
            <a:ext cx="10004611" cy="523220"/>
          </a:xfrm>
          <a:prstGeom prst="rect">
            <a:avLst/>
          </a:prstGeom>
          <a:noFill/>
        </p:spPr>
        <p:txBody>
          <a:bodyPr wrap="square">
            <a:spAutoFit/>
          </a:bodyPr>
          <a:lstStyle/>
          <a:p>
            <a:r>
              <a:rPr kumimoji="0" lang="en-US" altLang="en-US" sz="28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INTERNAL FAMILY SYSTEMS AND SUICIDAL THOUGHTS </a:t>
            </a:r>
            <a:endParaRPr lang="en-CA" sz="2800" dirty="0"/>
          </a:p>
        </p:txBody>
      </p:sp>
      <p:sp>
        <p:nvSpPr>
          <p:cNvPr id="6" name="Oval 5">
            <a:extLst>
              <a:ext uri="{FF2B5EF4-FFF2-40B4-BE49-F238E27FC236}">
                <a16:creationId xmlns:a16="http://schemas.microsoft.com/office/drawing/2014/main" id="{91D9623F-544E-C8AD-AC2F-6084A628CA3C}"/>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1611197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B2132-EF50-39B0-C86E-E0C8FE806CA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ED84D6-3F6D-7B56-0543-AD9493A4BD07}"/>
              </a:ext>
            </a:extLst>
          </p:cNvPr>
          <p:cNvSpPr>
            <a:spLocks noGrp="1"/>
          </p:cNvSpPr>
          <p:nvPr>
            <p:ph type="sldNum" sz="quarter" idx="12"/>
          </p:nvPr>
        </p:nvSpPr>
        <p:spPr/>
        <p:txBody>
          <a:bodyPr/>
          <a:lstStyle/>
          <a:p>
            <a:fld id="{9E20A575-D5C3-4C6C-AFF7-D4C69312CDA0}" type="slidenum">
              <a:rPr lang="en-CA" smtClean="0"/>
              <a:t>94</a:t>
            </a:fld>
            <a:endParaRPr lang="en-CA"/>
          </a:p>
        </p:txBody>
      </p:sp>
      <p:sp>
        <p:nvSpPr>
          <p:cNvPr id="3" name="Rectangle 1">
            <a:extLst>
              <a:ext uri="{FF2B5EF4-FFF2-40B4-BE49-F238E27FC236}">
                <a16:creationId xmlns:a16="http://schemas.microsoft.com/office/drawing/2014/main" id="{DB54CA59-9D74-BC7A-6789-60259E9657CE}"/>
              </a:ext>
            </a:extLst>
          </p:cNvPr>
          <p:cNvSpPr>
            <a:spLocks noChangeArrowheads="1"/>
          </p:cNvSpPr>
          <p:nvPr/>
        </p:nvSpPr>
        <p:spPr bwMode="auto">
          <a:xfrm>
            <a:off x="134471" y="755372"/>
            <a:ext cx="12057529"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3. Creating Connection and Safety</a:t>
            </a:r>
            <a:r>
              <a:rPr kumimoji="0" lang="en-US" altLang="en-US" sz="1800" b="0" i="0" u="none" strike="noStrike" cap="none" normalizeH="0" baseline="0" dirty="0">
                <a:ln>
                  <a:noFill/>
                </a:ln>
                <a:effectLst/>
                <a:cs typeface="Arial" panose="020B0604020202020204" pitchFamily="34" charset="0"/>
              </a:rPr>
              <a:t>- </a:t>
            </a:r>
            <a:r>
              <a:rPr lang="en-US" altLang="en-US" dirty="0">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IFS therapists don’t rush to eliminate suicidal thoughts. Instead, they:</a:t>
            </a:r>
            <a:br>
              <a:rPr kumimoji="0" lang="en-US" altLang="en-US" sz="1800" b="0" i="0" u="none" strike="noStrike" cap="none" normalizeH="0" baseline="0" dirty="0">
                <a:ln>
                  <a:noFill/>
                </a:ln>
                <a:effectLst/>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 Help the person establish a Self-to-part relationship: “I see you, I understand how bad it feels, and I want to help you, not get rid of you.”</a:t>
            </a:r>
            <a:br>
              <a:rPr kumimoji="0" lang="en-US" altLang="en-US" sz="1800" b="0" i="0" u="none" strike="noStrike" cap="none" normalizeH="0" baseline="0" dirty="0">
                <a:ln>
                  <a:noFill/>
                </a:ln>
                <a:effectLst/>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 Explore what the suicidal part fears would happen if it didn’t exist.</a:t>
            </a:r>
            <a:br>
              <a:rPr kumimoji="0" lang="en-US" altLang="en-US" sz="1800" b="0" i="0" u="none" strike="noStrike" cap="none" normalizeH="0" baseline="0" dirty="0">
                <a:ln>
                  <a:noFill/>
                </a:ln>
                <a:effectLst/>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 Collaboratively build internal agreements (e.g., “I won’t act on this while we keep listening to you together.”)</a:t>
            </a:r>
            <a:br>
              <a:rPr kumimoji="0" lang="en-US" altLang="en-US" sz="1800" b="0" i="0" u="none" strike="noStrike" cap="none" normalizeH="0" baseline="0" dirty="0">
                <a:ln>
                  <a:noFill/>
                </a:ln>
                <a:effectLst/>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 Ensure external safety through standard crisis planning, while keeping the inner work compassionate and curious.</a:t>
            </a:r>
            <a:br>
              <a:rPr kumimoji="0" lang="en-US" altLang="en-US" sz="1800" b="0" i="0" u="none" strike="noStrike" cap="none" normalizeH="0" baseline="0" dirty="0">
                <a:ln>
                  <a:noFill/>
                </a:ln>
                <a:effectLst/>
              </a:rPr>
            </a:br>
            <a:br>
              <a:rPr kumimoji="0" lang="en-US" altLang="en-US" sz="1800" b="0" i="0" u="none" strike="noStrike" cap="none" normalizeH="0" baseline="0" dirty="0">
                <a:ln>
                  <a:noFill/>
                </a:ln>
                <a:effectLst/>
                <a:latin typeface="Arial" panose="020B0604020202020204" pitchFamily="34" charset="0"/>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4. Healing the Exiles</a:t>
            </a:r>
            <a:r>
              <a:rPr kumimoji="0" lang="en-US" altLang="en-US" sz="1800" b="0" i="0" u="none" strike="noStrike" cap="none" normalizeH="0" baseline="0" dirty="0">
                <a:ln>
                  <a:noFill/>
                </a:ln>
                <a:effectLst/>
                <a:cs typeface="Arial" panose="020B0604020202020204" pitchFamily="34" charset="0"/>
              </a:rPr>
              <a:t>-</a:t>
            </a:r>
            <a:r>
              <a:rPr lang="en-US" altLang="en-US" dirty="0">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As trust develops, the suicidal protector often reveals the exiled parts it’s protecting those holding deep burdens of grief, shame, trauma, or worthlessness. When these exiles are witnessed and unburdened, the suicidal protector no longer needs to use such extreme strategies. It often transforms into a gentle guardian, using its fierce energy to protect life rather than end it.</a:t>
            </a:r>
            <a:br>
              <a:rPr kumimoji="0" lang="en-US" altLang="en-US" sz="1800" b="0" i="0" u="none" strike="noStrike" cap="none" normalizeH="0" baseline="0" dirty="0">
                <a:ln>
                  <a:noFill/>
                </a:ln>
                <a:effectLst/>
              </a:rPr>
            </a:br>
            <a:br>
              <a:rPr kumimoji="0" lang="en-US" altLang="en-US" sz="1800" b="0" i="0" u="none" strike="noStrike" cap="none" normalizeH="0" baseline="0" dirty="0">
                <a:ln>
                  <a:noFill/>
                </a:ln>
                <a:effectLst/>
                <a:latin typeface="Arial" panose="020B0604020202020204" pitchFamily="34" charset="0"/>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5. The Therapist’s Stance</a:t>
            </a:r>
            <a:r>
              <a:rPr kumimoji="0" lang="en-US" altLang="en-US" sz="1800" b="0" i="0" u="none" strike="noStrike" cap="none" normalizeH="0" baseline="0" dirty="0">
                <a:ln>
                  <a:noFill/>
                </a:ln>
                <a:effectLst/>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IFS therapists stay grounded in Self-energy, calm, curious, connected, and avoid polarization (e.g., “We have to stop you” vs. “We can’t stop you”).</a:t>
            </a:r>
            <a:r>
              <a:rPr lang="en-US" altLang="en-US" dirty="0">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They balance safety (collaborating on external supports, emergency plans) with respect for the internal system’s</a:t>
            </a:r>
            <a:r>
              <a:rPr lang="en-US" altLang="en-US" dirty="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wisdom and autonomy.</a:t>
            </a:r>
            <a:br>
              <a:rPr kumimoji="0" lang="en-US" altLang="en-US" sz="1800" b="0" i="0" u="none" strike="noStrike" cap="none" normalizeH="0" baseline="0" dirty="0">
                <a:ln>
                  <a:noFill/>
                </a:ln>
                <a:effectLst/>
              </a:rPr>
            </a:br>
            <a:br>
              <a:rPr kumimoji="0" lang="en-US" altLang="en-US" sz="1800" b="0" i="0" u="none" strike="noStrike" cap="none" normalizeH="0" baseline="0" dirty="0">
                <a:ln>
                  <a:noFill/>
                </a:ln>
                <a:effectLst/>
                <a:latin typeface="Arial" panose="020B0604020202020204" pitchFamily="34" charset="0"/>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In short</a:t>
            </a:r>
            <a:r>
              <a:rPr lang="en-US" altLang="en-US" dirty="0">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IFS sees suicidal ideation not as an enemy, but as an invitation to listen more deeply to the parts of us that feel hopeless, burdened, or unseen and to bring the Self’s compassion to them</a:t>
            </a:r>
            <a:r>
              <a:rPr kumimoji="0" lang="en-US" altLang="en-US" sz="1800" b="0" i="0" u="none" strike="noStrike" cap="none" normalizeH="0" baseline="0" dirty="0">
                <a:ln>
                  <a:noFill/>
                </a:ln>
                <a:effectLst/>
              </a:rPr>
              <a:t> </a:t>
            </a:r>
            <a:endParaRPr kumimoji="0" lang="en-US" altLang="en-US" sz="1800" b="0" i="0" u="none" strike="noStrike" cap="none" normalizeH="0" baseline="0" dirty="0">
              <a:ln>
                <a:noFill/>
              </a:ln>
              <a:effectLst/>
              <a:latin typeface="Arial" panose="020B0604020202020204" pitchFamily="34" charset="0"/>
            </a:endParaRPr>
          </a:p>
        </p:txBody>
      </p:sp>
      <p:sp>
        <p:nvSpPr>
          <p:cNvPr id="5" name="TextBox 4">
            <a:extLst>
              <a:ext uri="{FF2B5EF4-FFF2-40B4-BE49-F238E27FC236}">
                <a16:creationId xmlns:a16="http://schemas.microsoft.com/office/drawing/2014/main" id="{9B33FF6A-805D-7C6B-D56E-918442C00490}"/>
              </a:ext>
            </a:extLst>
          </p:cNvPr>
          <p:cNvSpPr txBox="1"/>
          <p:nvPr/>
        </p:nvSpPr>
        <p:spPr>
          <a:xfrm>
            <a:off x="1093694" y="70021"/>
            <a:ext cx="10004611" cy="523220"/>
          </a:xfrm>
          <a:prstGeom prst="rect">
            <a:avLst/>
          </a:prstGeom>
          <a:noFill/>
        </p:spPr>
        <p:txBody>
          <a:bodyPr wrap="square">
            <a:spAutoFit/>
          </a:bodyPr>
          <a:lstStyle/>
          <a:p>
            <a:r>
              <a:rPr kumimoji="0" lang="en-US" altLang="en-US" sz="28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INTERNAL FAMILY SYSTEMS AND SUICIDAL THOUGHTS </a:t>
            </a:r>
            <a:endParaRPr lang="en-CA" sz="2800" dirty="0"/>
          </a:p>
        </p:txBody>
      </p:sp>
      <p:sp>
        <p:nvSpPr>
          <p:cNvPr id="4" name="Oval 3">
            <a:extLst>
              <a:ext uri="{FF2B5EF4-FFF2-40B4-BE49-F238E27FC236}">
                <a16:creationId xmlns:a16="http://schemas.microsoft.com/office/drawing/2014/main" id="{7E92163D-36DE-96ED-895D-6C4CE2A10714}"/>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1117448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221F6B-352F-C63B-94CB-5C6B4138CC28}"/>
              </a:ext>
            </a:extLst>
          </p:cNvPr>
          <p:cNvSpPr txBox="1"/>
          <p:nvPr/>
        </p:nvSpPr>
        <p:spPr>
          <a:xfrm>
            <a:off x="17929" y="123012"/>
            <a:ext cx="12192000" cy="6032421"/>
          </a:xfrm>
          <a:prstGeom prst="rect">
            <a:avLst/>
          </a:prstGeom>
          <a:noFill/>
        </p:spPr>
        <p:txBody>
          <a:bodyPr wrap="square">
            <a:spAutoFit/>
          </a:bodyPr>
          <a:lstStyle/>
          <a:p>
            <a:pPr algn="ctr"/>
            <a:r>
              <a:rPr lang="en-CA" sz="3200" dirty="0">
                <a:solidFill>
                  <a:schemeClr val="bg1"/>
                </a:solidFill>
              </a:rPr>
              <a:t>PHARMACOTHERAPY AND SUICIDALITY</a:t>
            </a:r>
          </a:p>
          <a:p>
            <a:endParaRPr lang="en-CA" dirty="0"/>
          </a:p>
          <a:p>
            <a:r>
              <a:rPr lang="en-CA" sz="2400" dirty="0">
                <a:latin typeface="Arial" panose="020B0604020202020204" pitchFamily="34" charset="0"/>
                <a:cs typeface="Arial" panose="020B0604020202020204" pitchFamily="34" charset="0"/>
              </a:rPr>
              <a:t>Medications That May Reduce Suicide Risk</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 SSRIs/SNRIs: ↓ suicidal thoughts in adults; ↑ risk in youth (especially first 2–4 weeks)</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 Lithium: Strong protective effect in bipolar disorder; ↓ impulsivity and suicide attempts</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Clozapine: Only FDA-approved drug for suicidality in schizophrenia</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Ketamine/Esketamine: Rapid ↓ in suicidal ideation in severe depression (short-term)</a:t>
            </a:r>
          </a:p>
          <a:p>
            <a:endParaRPr lang="en-CA" sz="2400" dirty="0">
              <a:latin typeface="Arial" panose="020B0604020202020204" pitchFamily="34" charset="0"/>
              <a:cs typeface="Arial" panose="020B0604020202020204" pitchFamily="34" charset="0"/>
            </a:endParaRPr>
          </a:p>
          <a:p>
            <a:r>
              <a:rPr lang="en-CA" sz="2400" dirty="0">
                <a:latin typeface="Arial" panose="020B0604020202020204" pitchFamily="34" charset="0"/>
                <a:cs typeface="Arial" panose="020B0604020202020204" pitchFamily="34" charset="0"/>
              </a:rPr>
              <a:t>Medications That May Increase Suicide Risk</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Antidepressants (youth): SSRIs may ↑ suicidality early in treatment in people &lt;25</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Antiepileptics: Some (e.g., topiramate, levetiracetam) linked to ↑ suicide risk</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Benzodiazepines: Long-term use may worsen depression or disinhibition</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Stimulants: May help ADHD; misuse or rebound can increase risk</a:t>
            </a:r>
          </a:p>
          <a:p>
            <a:endParaRPr lang="en-CA"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Medication effects on suicidality depend on age, diagnosis, and timing.</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Close monitoring, especially during medication changes, is essential.</a:t>
            </a:r>
          </a:p>
        </p:txBody>
      </p:sp>
      <p:sp>
        <p:nvSpPr>
          <p:cNvPr id="2" name="Slide Number Placeholder 1">
            <a:extLst>
              <a:ext uri="{FF2B5EF4-FFF2-40B4-BE49-F238E27FC236}">
                <a16:creationId xmlns:a16="http://schemas.microsoft.com/office/drawing/2014/main" id="{87186FC9-FAB7-EEA4-B7DB-8DD6E0391854}"/>
              </a:ext>
            </a:extLst>
          </p:cNvPr>
          <p:cNvSpPr>
            <a:spLocks noGrp="1"/>
          </p:cNvSpPr>
          <p:nvPr>
            <p:ph type="sldNum" sz="quarter" idx="12"/>
          </p:nvPr>
        </p:nvSpPr>
        <p:spPr/>
        <p:txBody>
          <a:bodyPr/>
          <a:lstStyle/>
          <a:p>
            <a:fld id="{9E20A575-D5C3-4C6C-AFF7-D4C69312CDA0}" type="slidenum">
              <a:rPr lang="en-CA" smtClean="0"/>
              <a:t>95</a:t>
            </a:fld>
            <a:endParaRPr lang="en-CA"/>
          </a:p>
        </p:txBody>
      </p:sp>
    </p:spTree>
    <p:extLst>
      <p:ext uri="{BB962C8B-B14F-4D97-AF65-F5344CB8AC3E}">
        <p14:creationId xmlns:p14="http://schemas.microsoft.com/office/powerpoint/2010/main" val="41188065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43532D-C63C-4167-E123-458D9D8A47CD}"/>
              </a:ext>
            </a:extLst>
          </p:cNvPr>
          <p:cNvSpPr txBox="1"/>
          <p:nvPr/>
        </p:nvSpPr>
        <p:spPr>
          <a:xfrm>
            <a:off x="4034118" y="58846"/>
            <a:ext cx="8157882" cy="6740307"/>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a:t>
            </a:r>
            <a:r>
              <a:rPr lang="en-US" b="0" i="0" dirty="0">
                <a:effectLst/>
                <a:latin typeface="Arial" panose="020B0604020202020204" pitchFamily="34" charset="0"/>
                <a:cs typeface="Arial" panose="020B0604020202020204" pitchFamily="34" charset="0"/>
              </a:rPr>
              <a:t> suicidal person’s willing involvement in the suicide prevention process is </a:t>
            </a:r>
            <a:r>
              <a:rPr lang="en-US" dirty="0">
                <a:latin typeface="Arial" panose="020B0604020202020204" pitchFamily="34" charset="0"/>
                <a:cs typeface="Arial" panose="020B0604020202020204" pitchFamily="34" charset="0"/>
              </a:rPr>
              <a:t>of the utmost</a:t>
            </a:r>
            <a:r>
              <a:rPr lang="en-US" b="0" i="0" dirty="0">
                <a:effectLst/>
                <a:latin typeface="Arial" panose="020B0604020202020204" pitchFamily="34" charset="0"/>
                <a:cs typeface="Arial" panose="020B0604020202020204" pitchFamily="34" charset="0"/>
              </a:rPr>
              <a:t> importance. Their insights into what works for them, what doesn’t, and their personal experiences </a:t>
            </a:r>
            <a:r>
              <a:rPr lang="en-US" dirty="0">
                <a:latin typeface="Arial" panose="020B0604020202020204" pitchFamily="34" charset="0"/>
                <a:cs typeface="Arial" panose="020B0604020202020204" pitchFamily="34" charset="0"/>
              </a:rPr>
              <a:t>is essential to</a:t>
            </a:r>
            <a:r>
              <a:rPr lang="en-US" b="0" i="0" dirty="0">
                <a:effectLst/>
                <a:latin typeface="Arial" panose="020B0604020202020204" pitchFamily="34" charset="0"/>
                <a:cs typeface="Arial" panose="020B0604020202020204" pitchFamily="34" charset="0"/>
              </a:rPr>
              <a:t> the effectiveness of the crisis plan.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a:t>
            </a:r>
            <a:r>
              <a:rPr lang="en-US" b="0" i="0" dirty="0">
                <a:effectLst/>
                <a:latin typeface="Arial" panose="020B0604020202020204" pitchFamily="34" charset="0"/>
                <a:cs typeface="Arial" panose="020B0604020202020204" pitchFamily="34" charset="0"/>
              </a:rPr>
              <a:t>f the suicidal person is not cooperating with family, friends, and mental health professionals, </a:t>
            </a:r>
            <a:r>
              <a:rPr lang="en-US" dirty="0">
                <a:latin typeface="Arial" panose="020B0604020202020204" pitchFamily="34" charset="0"/>
                <a:cs typeface="Arial" panose="020B0604020202020204" pitchFamily="34" charset="0"/>
              </a:rPr>
              <a:t>preventing suicide</a:t>
            </a:r>
            <a:r>
              <a:rPr lang="en-US" b="0" i="0" dirty="0">
                <a:effectLst/>
                <a:latin typeface="Arial" panose="020B0604020202020204" pitchFamily="34" charset="0"/>
                <a:cs typeface="Arial" panose="020B0604020202020204" pitchFamily="34" charset="0"/>
              </a:rPr>
              <a:t> can be extremely challenging if not impossible.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Some ways family friends and mental health professionals can enhance collaboration include:</a:t>
            </a:r>
          </a:p>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Establishing a trusting relationship can encourage the individual to open up over time. Listening without judgment and showing empathy can help.</a:t>
            </a:r>
          </a:p>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Encouraging them to seek professional help can be beneficial. Mental health professionals can provide guidance and support that may be more effective than informal support.</a:t>
            </a:r>
          </a:p>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If there is an immediate risk of harm, it’s crucial to prioritize safety. This may involve family or friends contacting emergency services or a crisis hotline for guidance.</a:t>
            </a:r>
          </a:p>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Change takes time, and it’s important to be patient. Sometimes, individuals may need time to come around to the idea of collaboration. Even if they are not ready to collaborate, offering consistent support and letting them know you are there for them can make a difference.</a:t>
            </a:r>
          </a:p>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While crisis plans are vital in suicide prevention, and collaboration is </a:t>
            </a:r>
            <a:r>
              <a:rPr lang="en-US" dirty="0">
                <a:latin typeface="Arial" panose="020B0604020202020204" pitchFamily="34" charset="0"/>
                <a:cs typeface="Arial" panose="020B0604020202020204" pitchFamily="34" charset="0"/>
              </a:rPr>
              <a:t>crucial</a:t>
            </a:r>
            <a:r>
              <a:rPr lang="en-US" b="0" i="0" dirty="0">
                <a:effectLst/>
                <a:latin typeface="Arial" panose="020B0604020202020204" pitchFamily="34" charset="0"/>
                <a:cs typeface="Arial" panose="020B0604020202020204" pitchFamily="34" charset="0"/>
              </a:rPr>
              <a:t>, there are ways to support suicidal individuals even if they are not initially cooperative.</a:t>
            </a:r>
            <a:endParaRPr lang="en-CA"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7AA81FF-5AD4-1F84-29A3-6043BADBA8AA}"/>
              </a:ext>
            </a:extLst>
          </p:cNvPr>
          <p:cNvSpPr txBox="1"/>
          <p:nvPr/>
        </p:nvSpPr>
        <p:spPr>
          <a:xfrm>
            <a:off x="-446785" y="926446"/>
            <a:ext cx="4821233" cy="954107"/>
          </a:xfrm>
          <a:prstGeom prst="rect">
            <a:avLst/>
          </a:prstGeom>
          <a:noFill/>
        </p:spPr>
        <p:txBody>
          <a:bodyPr wrap="square">
            <a:spAutoFit/>
          </a:bodyPr>
          <a:lstStyle/>
          <a:p>
            <a:pPr algn="ctr"/>
            <a:r>
              <a:rPr lang="en-CA" sz="2800" dirty="0">
                <a:solidFill>
                  <a:schemeClr val="bg1"/>
                </a:solidFill>
              </a:rPr>
              <a:t>SUICIDE AND THE THERAPEUTIC ALLIANCE</a:t>
            </a:r>
            <a:endParaRPr lang="en-CA" sz="2800" dirty="0"/>
          </a:p>
        </p:txBody>
      </p:sp>
      <p:pic>
        <p:nvPicPr>
          <p:cNvPr id="5" name="Picture 4" descr="A person and person sitting in chairs&#10;&#10;Description automatically generated">
            <a:extLst>
              <a:ext uri="{FF2B5EF4-FFF2-40B4-BE49-F238E27FC236}">
                <a16:creationId xmlns:a16="http://schemas.microsoft.com/office/drawing/2014/main" id="{8167C655-7F2A-5B15-8A45-A49BCF295B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1" y="2114549"/>
            <a:ext cx="3584762" cy="3607594"/>
          </a:xfrm>
          <a:prstGeom prst="rect">
            <a:avLst/>
          </a:prstGeom>
        </p:spPr>
      </p:pic>
      <p:sp>
        <p:nvSpPr>
          <p:cNvPr id="2" name="Slide Number Placeholder 1">
            <a:extLst>
              <a:ext uri="{FF2B5EF4-FFF2-40B4-BE49-F238E27FC236}">
                <a16:creationId xmlns:a16="http://schemas.microsoft.com/office/drawing/2014/main" id="{101169F6-4DA1-D3A6-14E4-76B6C230C185}"/>
              </a:ext>
            </a:extLst>
          </p:cNvPr>
          <p:cNvSpPr>
            <a:spLocks noGrp="1"/>
          </p:cNvSpPr>
          <p:nvPr>
            <p:ph type="sldNum" sz="quarter" idx="12"/>
          </p:nvPr>
        </p:nvSpPr>
        <p:spPr/>
        <p:txBody>
          <a:bodyPr/>
          <a:lstStyle/>
          <a:p>
            <a:fld id="{9E20A575-D5C3-4C6C-AFF7-D4C69312CDA0}" type="slidenum">
              <a:rPr lang="en-CA" smtClean="0"/>
              <a:t>96</a:t>
            </a:fld>
            <a:endParaRPr lang="en-CA"/>
          </a:p>
        </p:txBody>
      </p:sp>
    </p:spTree>
    <p:extLst>
      <p:ext uri="{BB962C8B-B14F-4D97-AF65-F5344CB8AC3E}">
        <p14:creationId xmlns:p14="http://schemas.microsoft.com/office/powerpoint/2010/main" val="23766629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0C2E12-23F9-4C35-A822-6ABF302B9A29}"/>
              </a:ext>
            </a:extLst>
          </p:cNvPr>
          <p:cNvSpPr>
            <a:spLocks noGrp="1"/>
          </p:cNvSpPr>
          <p:nvPr>
            <p:ph type="title" idx="4294967295"/>
          </p:nvPr>
        </p:nvSpPr>
        <p:spPr>
          <a:xfrm>
            <a:off x="182593" y="1185280"/>
            <a:ext cx="5181600" cy="1547813"/>
          </a:xfrm>
        </p:spPr>
        <p:txBody>
          <a:bodyPr>
            <a:noAutofit/>
          </a:bodyPr>
          <a:lstStyle/>
          <a:p>
            <a:pPr algn="ctr"/>
            <a:r>
              <a:rPr lang="en-CA" sz="3200" dirty="0"/>
              <a:t> </a:t>
            </a:r>
            <a:r>
              <a:rPr lang="en-CA" sz="3200" dirty="0">
                <a:solidFill>
                  <a:schemeClr val="bg1"/>
                </a:solidFill>
              </a:rPr>
              <a:t>effective  suicide intervention</a:t>
            </a:r>
          </a:p>
        </p:txBody>
      </p:sp>
      <p:graphicFrame>
        <p:nvGraphicFramePr>
          <p:cNvPr id="9" name="Content Placeholder 4">
            <a:extLst>
              <a:ext uri="{FF2B5EF4-FFF2-40B4-BE49-F238E27FC236}">
                <a16:creationId xmlns:a16="http://schemas.microsoft.com/office/drawing/2014/main" id="{0DAFEE4B-15C9-4ECC-B02F-452CCAE769B5}"/>
              </a:ext>
            </a:extLst>
          </p:cNvPr>
          <p:cNvGraphicFramePr>
            <a:graphicFrameLocks noGrp="1"/>
          </p:cNvGraphicFramePr>
          <p:nvPr>
            <p:ph idx="4294967295"/>
            <p:extLst>
              <p:ext uri="{D42A27DB-BD31-4B8C-83A1-F6EECF244321}">
                <p14:modId xmlns:p14="http://schemas.microsoft.com/office/powerpoint/2010/main" val="4083960818"/>
              </p:ext>
            </p:extLst>
          </p:nvPr>
        </p:nvGraphicFramePr>
        <p:xfrm>
          <a:off x="3340285" y="0"/>
          <a:ext cx="9844087" cy="6718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1A27C8AA-C62C-0917-2355-704C8C260290}"/>
              </a:ext>
            </a:extLst>
          </p:cNvPr>
          <p:cNvSpPr txBox="1"/>
          <p:nvPr/>
        </p:nvSpPr>
        <p:spPr>
          <a:xfrm>
            <a:off x="500093" y="2697107"/>
            <a:ext cx="4546600" cy="2308324"/>
          </a:xfrm>
          <a:prstGeom prst="rect">
            <a:avLst/>
          </a:prstGeom>
          <a:noFill/>
        </p:spPr>
        <p:txBody>
          <a:bodyPr wrap="square">
            <a:spAutoFit/>
          </a:bodyPr>
          <a:lstStyle/>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Effective suicide intervention and prevention requires that professionals be able to do a number of things with clients who experience suicidal thoughts: </a:t>
            </a:r>
          </a:p>
        </p:txBody>
      </p:sp>
      <p:sp>
        <p:nvSpPr>
          <p:cNvPr id="2" name="Slide Number Placeholder 1">
            <a:extLst>
              <a:ext uri="{FF2B5EF4-FFF2-40B4-BE49-F238E27FC236}">
                <a16:creationId xmlns:a16="http://schemas.microsoft.com/office/drawing/2014/main" id="{C9C985C5-4FF6-76C3-AC46-7D9B5C58A842}"/>
              </a:ext>
            </a:extLst>
          </p:cNvPr>
          <p:cNvSpPr>
            <a:spLocks noGrp="1"/>
          </p:cNvSpPr>
          <p:nvPr>
            <p:ph type="sldNum" sz="quarter" idx="12"/>
          </p:nvPr>
        </p:nvSpPr>
        <p:spPr/>
        <p:txBody>
          <a:bodyPr/>
          <a:lstStyle/>
          <a:p>
            <a:fld id="{9E20A575-D5C3-4C6C-AFF7-D4C69312CDA0}" type="slidenum">
              <a:rPr lang="en-CA" smtClean="0"/>
              <a:t>97</a:t>
            </a:fld>
            <a:endParaRPr lang="en-CA"/>
          </a:p>
        </p:txBody>
      </p:sp>
    </p:spTree>
    <p:extLst>
      <p:ext uri="{BB962C8B-B14F-4D97-AF65-F5344CB8AC3E}">
        <p14:creationId xmlns:p14="http://schemas.microsoft.com/office/powerpoint/2010/main" val="3156943447"/>
      </p:ext>
    </p:extLst>
  </p:cSld>
  <p:clrMapOvr>
    <a:masterClrMapping/>
  </p:clrMapOvr>
  <mc:AlternateContent xmlns:mc="http://schemas.openxmlformats.org/markup-compatibility/2006" xmlns:p14="http://schemas.microsoft.com/office/powerpoint/2010/main">
    <mc:Choice Requires="p14">
      <p:transition spd="slow" p14:dur="2000" advTm="85264"/>
    </mc:Choice>
    <mc:Fallback xmlns="">
      <p:transition spd="slow" advTm="852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9" grpId="0">
        <p:bldAsOne/>
      </p:bldGraphic>
      <p:bldP spid="6"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5CC2D-4A6A-0DF1-F995-B4783B0FCCB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C093422-5C6D-7B12-C111-1F6358768EC7}"/>
              </a:ext>
            </a:extLst>
          </p:cNvPr>
          <p:cNvSpPr txBox="1"/>
          <p:nvPr/>
        </p:nvSpPr>
        <p:spPr>
          <a:xfrm>
            <a:off x="5850866" y="1708833"/>
            <a:ext cx="6094562" cy="4247317"/>
          </a:xfrm>
          <a:prstGeom prst="rect">
            <a:avLst/>
          </a:prstGeom>
          <a:noFill/>
        </p:spPr>
        <p:txBody>
          <a:bodyPr wrap="square">
            <a:spAutoFit/>
          </a:bodyPr>
          <a:lstStyle/>
          <a:p>
            <a:r>
              <a:rPr lang="en-CA" sz="2800" dirty="0"/>
              <a:t>1. Assessment: screening, evaluation, and triage, risk factors, lethality and chronicity</a:t>
            </a:r>
          </a:p>
          <a:p>
            <a:r>
              <a:rPr lang="en-CA" sz="2800" dirty="0"/>
              <a:t>2. Interventions</a:t>
            </a:r>
          </a:p>
          <a:p>
            <a:r>
              <a:rPr lang="en-CA" sz="2800" dirty="0">
                <a:solidFill>
                  <a:schemeClr val="bg1"/>
                </a:solidFill>
              </a:rPr>
              <a:t>3. Prevention</a:t>
            </a:r>
          </a:p>
          <a:p>
            <a:r>
              <a:rPr lang="en-CA" sz="2800" dirty="0"/>
              <a:t>4. Building resiliency</a:t>
            </a:r>
          </a:p>
          <a:p>
            <a:r>
              <a:rPr lang="en-CA" sz="2800" dirty="0"/>
              <a:t>5. DBT’s approach to suicidality</a:t>
            </a:r>
          </a:p>
          <a:p>
            <a:r>
              <a:rPr lang="en-CA" sz="2800" dirty="0"/>
              <a:t>6. How to effectively seek professional help</a:t>
            </a:r>
          </a:p>
          <a:p>
            <a:r>
              <a:rPr lang="en-CA" dirty="0"/>
              <a:t> </a:t>
            </a:r>
          </a:p>
        </p:txBody>
      </p:sp>
      <p:sp>
        <p:nvSpPr>
          <p:cNvPr id="5" name="TextBox 4">
            <a:extLst>
              <a:ext uri="{FF2B5EF4-FFF2-40B4-BE49-F238E27FC236}">
                <a16:creationId xmlns:a16="http://schemas.microsoft.com/office/drawing/2014/main" id="{19F26C37-1285-BC35-0A2A-240696EDEBC4}"/>
              </a:ext>
            </a:extLst>
          </p:cNvPr>
          <p:cNvSpPr txBox="1"/>
          <p:nvPr/>
        </p:nvSpPr>
        <p:spPr>
          <a:xfrm>
            <a:off x="246572" y="141079"/>
            <a:ext cx="11434439" cy="584775"/>
          </a:xfrm>
          <a:prstGeom prst="rect">
            <a:avLst/>
          </a:prstGeom>
          <a:noFill/>
        </p:spPr>
        <p:txBody>
          <a:bodyPr wrap="square">
            <a:spAutoFit/>
          </a:bodyPr>
          <a:lstStyle/>
          <a:p>
            <a:r>
              <a:rPr lang="en-CA" sz="3200" dirty="0">
                <a:solidFill>
                  <a:schemeClr val="bg1"/>
                </a:solidFill>
              </a:rPr>
              <a:t> WORKING WITH PEOPLE EXPERIENCING SUICIDAL THOUGHTS</a:t>
            </a:r>
          </a:p>
        </p:txBody>
      </p:sp>
      <p:pic>
        <p:nvPicPr>
          <p:cNvPr id="7" name="Picture 6" descr="A diagram of a suicide warning&#10;&#10;Description automatically generated">
            <a:extLst>
              <a:ext uri="{FF2B5EF4-FFF2-40B4-BE49-F238E27FC236}">
                <a16:creationId xmlns:a16="http://schemas.microsoft.com/office/drawing/2014/main" id="{1431AFF2-EE37-05AD-F607-C76EDAB51F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572" y="945623"/>
            <a:ext cx="5414651" cy="5478910"/>
          </a:xfrm>
          <a:prstGeom prst="rect">
            <a:avLst/>
          </a:prstGeom>
        </p:spPr>
      </p:pic>
      <p:sp>
        <p:nvSpPr>
          <p:cNvPr id="2" name="Slide Number Placeholder 1">
            <a:extLst>
              <a:ext uri="{FF2B5EF4-FFF2-40B4-BE49-F238E27FC236}">
                <a16:creationId xmlns:a16="http://schemas.microsoft.com/office/drawing/2014/main" id="{49C92809-34CB-9DBD-988E-5E8A84010743}"/>
              </a:ext>
            </a:extLst>
          </p:cNvPr>
          <p:cNvSpPr>
            <a:spLocks noGrp="1"/>
          </p:cNvSpPr>
          <p:nvPr>
            <p:ph type="sldNum" sz="quarter" idx="12"/>
          </p:nvPr>
        </p:nvSpPr>
        <p:spPr/>
        <p:txBody>
          <a:bodyPr/>
          <a:lstStyle/>
          <a:p>
            <a:fld id="{9E20A575-D5C3-4C6C-AFF7-D4C69312CDA0}" type="slidenum">
              <a:rPr lang="en-CA" smtClean="0"/>
              <a:t>98</a:t>
            </a:fld>
            <a:endParaRPr lang="en-CA"/>
          </a:p>
        </p:txBody>
      </p:sp>
    </p:spTree>
    <p:extLst>
      <p:ext uri="{BB962C8B-B14F-4D97-AF65-F5344CB8AC3E}">
        <p14:creationId xmlns:p14="http://schemas.microsoft.com/office/powerpoint/2010/main" val="419270038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4F4CA7-6ED5-5E2F-5B1F-C213656ED00D}"/>
              </a:ext>
            </a:extLst>
          </p:cNvPr>
          <p:cNvSpPr txBox="1"/>
          <p:nvPr/>
        </p:nvSpPr>
        <p:spPr>
          <a:xfrm>
            <a:off x="0" y="1882606"/>
            <a:ext cx="12192000" cy="1754326"/>
          </a:xfrm>
          <a:prstGeom prst="rect">
            <a:avLst/>
          </a:prstGeom>
          <a:noFill/>
        </p:spPr>
        <p:txBody>
          <a:bodyPr wrap="square">
            <a:spAutoFit/>
          </a:bodyPr>
          <a:lstStyle/>
          <a:p>
            <a:pPr algn="ctr"/>
            <a:r>
              <a:rPr lang="en-CA" sz="3600" dirty="0">
                <a:solidFill>
                  <a:schemeClr val="bg1"/>
                </a:solidFill>
              </a:rPr>
              <a:t>Suicide prevention </a:t>
            </a:r>
            <a:r>
              <a:rPr lang="en-CA" sz="3600" dirty="0"/>
              <a:t>refers to the collection of efforts to </a:t>
            </a:r>
            <a:r>
              <a:rPr lang="en-CA" sz="3600" dirty="0">
                <a:solidFill>
                  <a:schemeClr val="bg1"/>
                </a:solidFill>
              </a:rPr>
              <a:t>reduce the long-term </a:t>
            </a:r>
            <a:r>
              <a:rPr lang="en-CA" sz="3600" dirty="0"/>
              <a:t>risk of suicide of individuals, and in communities, and societies.</a:t>
            </a:r>
          </a:p>
        </p:txBody>
      </p:sp>
      <p:sp>
        <p:nvSpPr>
          <p:cNvPr id="2" name="Slide Number Placeholder 1">
            <a:extLst>
              <a:ext uri="{FF2B5EF4-FFF2-40B4-BE49-F238E27FC236}">
                <a16:creationId xmlns:a16="http://schemas.microsoft.com/office/drawing/2014/main" id="{6AF42108-BC6D-4030-29B0-653D6B5A60AB}"/>
              </a:ext>
            </a:extLst>
          </p:cNvPr>
          <p:cNvSpPr>
            <a:spLocks noGrp="1"/>
          </p:cNvSpPr>
          <p:nvPr>
            <p:ph type="sldNum" sz="quarter" idx="12"/>
          </p:nvPr>
        </p:nvSpPr>
        <p:spPr/>
        <p:txBody>
          <a:bodyPr/>
          <a:lstStyle/>
          <a:p>
            <a:fld id="{9E20A575-D5C3-4C6C-AFF7-D4C69312CDA0}" type="slidenum">
              <a:rPr lang="en-CA" smtClean="0"/>
              <a:t>99</a:t>
            </a:fld>
            <a:endParaRPr lang="en-CA"/>
          </a:p>
        </p:txBody>
      </p:sp>
    </p:spTree>
    <p:extLst>
      <p:ext uri="{BB962C8B-B14F-4D97-AF65-F5344CB8AC3E}">
        <p14:creationId xmlns:p14="http://schemas.microsoft.com/office/powerpoint/2010/main" val="404765125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Banded</Template>
  <TotalTime>2380</TotalTime>
  <Words>14061</Words>
  <Application>Microsoft Office PowerPoint</Application>
  <PresentationFormat>Widescreen</PresentationFormat>
  <Paragraphs>1003</Paragraphs>
  <Slides>130</Slides>
  <Notes>24</Notes>
  <HiddenSlides>0</HiddenSlides>
  <MMClips>6</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130</vt:i4>
      </vt:variant>
    </vt:vector>
  </HeadingPairs>
  <TitlesOfParts>
    <vt:vector size="137" baseType="lpstr">
      <vt:lpstr>Aptos</vt:lpstr>
      <vt:lpstr>Arial</vt:lpstr>
      <vt:lpstr>Calibri</vt:lpstr>
      <vt:lpstr>Corbel</vt:lpstr>
      <vt:lpstr>Wingdings</vt:lpstr>
      <vt:lpstr>Banded</vt:lpstr>
      <vt:lpstr>Presentation</vt:lpstr>
      <vt:lpstr>Welcome to week 4 of simple 1.distress tolerance SKILLS part II  2. suicide AND SELF-HARM </vt:lpstr>
      <vt:lpstr>week 1- orientation and overview- sessions 1 and 2 of simple manual. week 2- introducing distress tolerance-p. 1-13 of dbt workbook and crisis plans-session 3 of the manual. week 3- the theoretical foundations of the simple course. session 4, 6, and 8 of the manual. week 4- distress tolerance p. 14-32 of dbt workbook. Suicide and self-harm session 5 of the manual. week 5- distress tolerance p. 33-46 of dbt workbook. introducing holes diary cards- session 7 of manual. Our first practice crisis plan week 6- distress tolerance p. 47-68 of dbt workbook. finding your diary card targets- session 9 of manual. our second practice- holes diary cards. week 7- introducing personality- session 10 of manual. week 8- distress tolerance p. 69-90 of dbt workbook. introducing chain analysis-session 11 of manual. week 9- what shapes personality-session 12 of manual. week 10-introducing mindfulness skills p.90-109 of dbt workbook. advanced chain analysis- session 13 of manual. our third practice-chain analysis. week 11- attachment theory- session 14 of manual. week 12- mindfulness skills p. 110-131 of dbt workbook. introducing rational mind remediation-session 15 of manual. week 13- the dynamic-maturational model of attachment and adaptation- session 16 of manual. week 14-mindfulness skills p. 131-147 of dbt workbook. reviewing all the tools-session 17 of manual. our fourth practice-rational mind remediation. week 15-stress-session 18 of manual.  week 16-introducing emotion regulation skills p.148-182 of dbt workbook. introducing the goals diary card procedure-session 19 of manual.           </vt:lpstr>
      <vt:lpstr>PowerPoint Presentation</vt:lpstr>
      <vt:lpstr>PowerPoint Presentation</vt:lpstr>
      <vt:lpstr>Homework from last week     </vt:lpstr>
      <vt:lpstr>Homework for the coming week</vt:lpstr>
      <vt:lpstr> REMINDER PARTICIPANT AGREEMENTS </vt:lpstr>
      <vt:lpstr>PowerPoint Presentation</vt:lpstr>
      <vt:lpstr>PowerPoint Presentation</vt:lpstr>
      <vt:lpstr>PowerPoint Presentation</vt:lpstr>
      <vt:lpstr>PowerPoint Presentation</vt:lpstr>
      <vt:lpstr>PowerPoint Presentation</vt:lpstr>
      <vt:lpstr>Check in regularly with your Personal dashboard                </vt:lpstr>
      <vt:lpstr>Warning about meditation</vt:lpstr>
      <vt:lpstr>PowerPoint Presentation</vt:lpstr>
      <vt:lpstr>E-mailed, questions, comments, feedback HOUSEKEEPING</vt:lpstr>
      <vt:lpstr>What we will do today</vt:lpstr>
      <vt:lpstr>PowerPoint Presentation</vt:lpstr>
      <vt:lpstr>Distress tolerance skills PART 2 DBT SKILLS TRAINING WORKBOOK p. 14-32</vt:lpstr>
      <vt:lpstr>Skills training workbook p. 14-32, distress tolerance week 2</vt:lpstr>
      <vt:lpstr>PowerPoint Presentation</vt:lpstr>
      <vt:lpstr>PowerPoint Presentation</vt:lpstr>
      <vt:lpstr>PowerPoint Presentation</vt:lpstr>
      <vt:lpstr>Distress tolerance  part2</vt:lpstr>
      <vt:lpstr>Distress tolerance 2</vt:lpstr>
      <vt:lpstr>1. Radical Acceptance  </vt:lpstr>
      <vt:lpstr>Radical acceptance coping statements </vt:lpstr>
      <vt:lpstr>PRACTICE USING RADICAL acceptance</vt:lpstr>
      <vt:lpstr>Distress tolerance 2</vt:lpstr>
      <vt:lpstr>PowerPoint Presentation</vt:lpstr>
      <vt:lpstr>PowerPoint Presentation</vt:lpstr>
      <vt:lpstr>Other ways to distract yourself</vt:lpstr>
      <vt:lpstr>PowerPoint Presentation</vt:lpstr>
      <vt:lpstr>Distress tolerance 2</vt:lpstr>
      <vt:lpstr>3. Create your OWN Distraction plan and use it in your crisis plan</vt:lpstr>
      <vt:lpstr>Distress tolerance 2</vt:lpstr>
      <vt:lpstr>4. Relax and Self Soothe</vt:lpstr>
      <vt:lpstr>SMELL</vt:lpstr>
      <vt:lpstr>vision</vt:lpstr>
      <vt:lpstr>sound</vt:lpstr>
      <vt:lpstr>Taste</vt:lpstr>
      <vt:lpstr>touch</vt:lpstr>
      <vt:lpstr>Distress tolerance 2</vt:lpstr>
      <vt:lpstr>PUTTING IT TOGETHER:   select your:   1) radical acceptance statement  2) distraction strategy  3) relaxation and self soothing method  and use these IN your crisis plan</vt:lpstr>
      <vt:lpstr>PowerPoint Presentation</vt:lpstr>
      <vt:lpstr>PowerPoint Presentation</vt:lpstr>
      <vt:lpstr>Suicide AND SELF-HARM </vt:lpstr>
      <vt:lpstr>PowerPoint Presentation</vt:lpstr>
      <vt:lpstr>PowerPoint Presentation</vt:lpstr>
      <vt:lpstr>PowerPoint Presentation</vt:lpstr>
      <vt:lpstr>PowerPoint Presentation</vt:lpstr>
      <vt:lpstr> frequently used terms</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Approaches to WORKING WITH  people EXPERIENCING Suicidal ideation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effective  suicide intervention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HIGHLIGHTS OF HOW DBT’s approaches  working with SUICIDALITY</vt:lpstr>
      <vt:lpstr>PowerPoint Presentation</vt:lpstr>
      <vt:lpstr>PowerPoint Presentation</vt:lpstr>
      <vt:lpstr>PowerPoint Presentation</vt:lpstr>
      <vt:lpstr>Resorting to  professional help</vt:lpstr>
      <vt:lpstr>PowerPoint Presentation</vt:lpstr>
      <vt:lpstr>PowerPoint Presentation</vt:lpstr>
      <vt:lpstr>PowerPoint Presentation</vt:lpstr>
      <vt:lpstr>PowerPoint Presentation</vt:lpstr>
      <vt:lpstr>PowerPoint Presentation</vt:lpstr>
      <vt:lpstr>Ann’s crisis plan</vt:lpstr>
      <vt:lpstr>PowerPoint Presentation</vt:lpstr>
      <vt:lpstr>PowerPoint Presentation</vt:lpstr>
      <vt:lpstr>PowerPoint Presentation</vt:lpstr>
      <vt:lpstr>PowerPoint Presentation</vt:lpstr>
      <vt:lpstr>See you next session</vt:lpstr>
      <vt:lpstr>video</vt:lpstr>
      <vt:lpstr>PowerPoint Presentation</vt:lpstr>
      <vt:lpstr>The bridge between suicide and life  why I don’t want to die anymore  suicide; its time to talk about it</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session 5 of simple 1.distress tolerance SKILLS  2. WORKING WITH suicidal thoughts </dc:title>
  <dc:creator>luis cleto</dc:creator>
  <cp:lastModifiedBy>luis cleto</cp:lastModifiedBy>
  <cp:revision>20</cp:revision>
  <dcterms:created xsi:type="dcterms:W3CDTF">2023-09-14T09:00:55Z</dcterms:created>
  <dcterms:modified xsi:type="dcterms:W3CDTF">2025-10-23T11:46:44Z</dcterms:modified>
</cp:coreProperties>
</file>