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7"/>
  </p:notesMasterIdLst>
  <p:sldIdLst>
    <p:sldId id="258" r:id="rId2"/>
    <p:sldId id="3777" r:id="rId3"/>
    <p:sldId id="3897" r:id="rId4"/>
    <p:sldId id="3778" r:id="rId5"/>
    <p:sldId id="3774" r:id="rId6"/>
    <p:sldId id="835" r:id="rId7"/>
    <p:sldId id="2955" r:id="rId8"/>
    <p:sldId id="3894" r:id="rId9"/>
    <p:sldId id="3895" r:id="rId10"/>
    <p:sldId id="3896" r:id="rId11"/>
    <p:sldId id="2956" r:id="rId12"/>
    <p:sldId id="718" r:id="rId13"/>
    <p:sldId id="3836" r:id="rId14"/>
    <p:sldId id="3005" r:id="rId15"/>
    <p:sldId id="3006" r:id="rId16"/>
    <p:sldId id="272" r:id="rId17"/>
    <p:sldId id="3396" r:id="rId18"/>
    <p:sldId id="3838" r:id="rId19"/>
    <p:sldId id="3839" r:id="rId20"/>
    <p:sldId id="3840" r:id="rId21"/>
    <p:sldId id="3841" r:id="rId22"/>
    <p:sldId id="3842" r:id="rId23"/>
    <p:sldId id="3844" r:id="rId24"/>
    <p:sldId id="3845" r:id="rId25"/>
    <p:sldId id="3843" r:id="rId26"/>
    <p:sldId id="3846" r:id="rId27"/>
    <p:sldId id="3847" r:id="rId28"/>
    <p:sldId id="3848" r:id="rId29"/>
    <p:sldId id="3849" r:id="rId30"/>
    <p:sldId id="3850" r:id="rId31"/>
    <p:sldId id="3916" r:id="rId32"/>
    <p:sldId id="3851" r:id="rId33"/>
    <p:sldId id="3852" r:id="rId34"/>
    <p:sldId id="3853" r:id="rId35"/>
    <p:sldId id="3917" r:id="rId36"/>
    <p:sldId id="3854" r:id="rId37"/>
    <p:sldId id="3855" r:id="rId38"/>
    <p:sldId id="3918" r:id="rId39"/>
    <p:sldId id="3928" r:id="rId40"/>
    <p:sldId id="3926" r:id="rId41"/>
    <p:sldId id="3925" r:id="rId42"/>
    <p:sldId id="3927" r:id="rId43"/>
    <p:sldId id="3924" r:id="rId44"/>
    <p:sldId id="3857" r:id="rId45"/>
    <p:sldId id="3856" r:id="rId46"/>
    <p:sldId id="3858" r:id="rId47"/>
    <p:sldId id="3919" r:id="rId48"/>
    <p:sldId id="3859" r:id="rId49"/>
    <p:sldId id="3860" r:id="rId50"/>
    <p:sldId id="3861" r:id="rId51"/>
    <p:sldId id="3862" r:id="rId52"/>
    <p:sldId id="3863" r:id="rId53"/>
    <p:sldId id="3864" r:id="rId54"/>
    <p:sldId id="3865" r:id="rId55"/>
    <p:sldId id="3866" r:id="rId56"/>
    <p:sldId id="3867" r:id="rId57"/>
    <p:sldId id="3868" r:id="rId58"/>
    <p:sldId id="3921" r:id="rId59"/>
    <p:sldId id="3922" r:id="rId60"/>
    <p:sldId id="3923" r:id="rId61"/>
    <p:sldId id="3920" r:id="rId62"/>
    <p:sldId id="3870" r:id="rId63"/>
    <p:sldId id="3871" r:id="rId64"/>
    <p:sldId id="3874" r:id="rId65"/>
    <p:sldId id="3872" r:id="rId66"/>
    <p:sldId id="3875" r:id="rId67"/>
    <p:sldId id="3876" r:id="rId68"/>
    <p:sldId id="3877" r:id="rId69"/>
    <p:sldId id="3879" r:id="rId70"/>
    <p:sldId id="3880" r:id="rId71"/>
    <p:sldId id="3882" r:id="rId72"/>
    <p:sldId id="3883" r:id="rId73"/>
    <p:sldId id="3913" r:id="rId74"/>
    <p:sldId id="3869" r:id="rId75"/>
    <p:sldId id="3837" r:id="rId76"/>
    <p:sldId id="3824" r:id="rId77"/>
    <p:sldId id="3891" r:id="rId78"/>
    <p:sldId id="3887" r:id="rId79"/>
    <p:sldId id="3888" r:id="rId80"/>
    <p:sldId id="3809" r:id="rId81"/>
    <p:sldId id="3914" r:id="rId82"/>
    <p:sldId id="3432" r:id="rId83"/>
    <p:sldId id="3823" r:id="rId84"/>
    <p:sldId id="3915" r:id="rId85"/>
    <p:sldId id="3814" r:id="rId86"/>
    <p:sldId id="3892" r:id="rId87"/>
    <p:sldId id="3893" r:id="rId88"/>
    <p:sldId id="3825" r:id="rId89"/>
    <p:sldId id="3808" r:id="rId90"/>
    <p:sldId id="3810" r:id="rId91"/>
    <p:sldId id="3822" r:id="rId92"/>
    <p:sldId id="3433" r:id="rId93"/>
    <p:sldId id="3436" r:id="rId94"/>
    <p:sldId id="3426" r:id="rId95"/>
    <p:sldId id="3429" r:id="rId96"/>
    <p:sldId id="3783" r:id="rId97"/>
    <p:sldId id="3885" r:id="rId98"/>
    <p:sldId id="3826" r:id="rId99"/>
    <p:sldId id="3899" r:id="rId100"/>
    <p:sldId id="3395" r:id="rId101"/>
    <p:sldId id="3900" r:id="rId102"/>
    <p:sldId id="1784" r:id="rId103"/>
    <p:sldId id="3898" r:id="rId104"/>
    <p:sldId id="3780" r:id="rId105"/>
    <p:sldId id="3425" r:id="rId106"/>
    <p:sldId id="3798" r:id="rId107"/>
    <p:sldId id="1050" r:id="rId108"/>
    <p:sldId id="3781" r:id="rId109"/>
    <p:sldId id="741" r:id="rId110"/>
    <p:sldId id="3782" r:id="rId111"/>
    <p:sldId id="1557" r:id="rId112"/>
    <p:sldId id="3397" r:id="rId113"/>
    <p:sldId id="400" r:id="rId114"/>
    <p:sldId id="3785" r:id="rId115"/>
    <p:sldId id="403" r:id="rId116"/>
    <p:sldId id="3912" r:id="rId117"/>
    <p:sldId id="405" r:id="rId118"/>
    <p:sldId id="406" r:id="rId119"/>
    <p:sldId id="3800" r:id="rId120"/>
    <p:sldId id="3424" r:id="rId121"/>
    <p:sldId id="3794" r:id="rId122"/>
    <p:sldId id="3398" r:id="rId123"/>
    <p:sldId id="3799" r:id="rId124"/>
    <p:sldId id="3797" r:id="rId125"/>
    <p:sldId id="3784"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2245F8-BCAB-461A-846D-64F11C8A2A2E}" v="27" dt="2026-03-23T15:27:43.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865" autoAdjust="0"/>
    <p:restoredTop sz="94660"/>
  </p:normalViewPr>
  <p:slideViewPr>
    <p:cSldViewPr snapToGrid="0">
      <p:cViewPr varScale="1">
        <p:scale>
          <a:sx n="70" d="100"/>
          <a:sy n="70" d="100"/>
        </p:scale>
        <p:origin x="173"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custSel addSld modSld sldOrd">
      <pc:chgData name="luis cleto" userId="a76db6c301978307" providerId="LiveId" clId="{860A4F2C-1596-4ACD-95D2-7AE3CD351458}" dt="2026-03-19T16:45:55.810" v="488" actId="20577"/>
      <pc:docMkLst>
        <pc:docMk/>
      </pc:docMkLst>
      <pc:sldChg chg="ord">
        <pc:chgData name="luis cleto" userId="a76db6c301978307" providerId="LiveId" clId="{860A4F2C-1596-4ACD-95D2-7AE3CD351458}" dt="2026-03-19T16:04:47.090" v="23"/>
        <pc:sldMkLst>
          <pc:docMk/>
          <pc:sldMk cId="2967046958" sldId="2956"/>
        </pc:sldMkLst>
      </pc:sldChg>
      <pc:sldChg chg="addSp modSp">
        <pc:chgData name="luis cleto" userId="a76db6c301978307" providerId="LiveId" clId="{860A4F2C-1596-4ACD-95D2-7AE3CD351458}" dt="2026-03-19T16:44:26.845" v="443"/>
        <pc:sldMkLst>
          <pc:docMk/>
          <pc:sldMk cId="4186952001" sldId="3429"/>
        </pc:sldMkLst>
        <pc:spChg chg="add mod">
          <ac:chgData name="luis cleto" userId="a76db6c301978307" providerId="LiveId" clId="{860A4F2C-1596-4ACD-95D2-7AE3CD351458}" dt="2026-03-19T16:44:26.845" v="443"/>
          <ac:spMkLst>
            <pc:docMk/>
            <pc:sldMk cId="4186952001" sldId="3429"/>
            <ac:spMk id="5" creationId="{EFF2A9B9-E036-1E8E-591E-4468C743D4C1}"/>
          </ac:spMkLst>
        </pc:spChg>
      </pc:sldChg>
      <pc:sldChg chg="modSp mod">
        <pc:chgData name="luis cleto" userId="a76db6c301978307" providerId="LiveId" clId="{860A4F2C-1596-4ACD-95D2-7AE3CD351458}" dt="2026-03-19T16:03:01.292" v="8" actId="20577"/>
        <pc:sldMkLst>
          <pc:docMk/>
          <pc:sldMk cId="421206493" sldId="3777"/>
        </pc:sldMkLst>
        <pc:spChg chg="mod">
          <ac:chgData name="luis cleto" userId="a76db6c301978307" providerId="LiveId" clId="{860A4F2C-1596-4ACD-95D2-7AE3CD351458}" dt="2026-03-19T16:03:01.292" v="8" actId="20577"/>
          <ac:spMkLst>
            <pc:docMk/>
            <pc:sldMk cId="421206493" sldId="3777"/>
            <ac:spMk id="3" creationId="{9CD349F7-AD1F-30F8-2F70-CA73F9CC3D99}"/>
          </ac:spMkLst>
        </pc:spChg>
      </pc:sldChg>
      <pc:sldChg chg="modSp mod">
        <pc:chgData name="luis cleto" userId="a76db6c301978307" providerId="LiveId" clId="{860A4F2C-1596-4ACD-95D2-7AE3CD351458}" dt="2026-03-19T16:45:55.810" v="488" actId="20577"/>
        <pc:sldMkLst>
          <pc:docMk/>
          <pc:sldMk cId="681171234" sldId="3797"/>
        </pc:sldMkLst>
        <pc:spChg chg="mod">
          <ac:chgData name="luis cleto" userId="a76db6c301978307" providerId="LiveId" clId="{860A4F2C-1596-4ACD-95D2-7AE3CD351458}" dt="2026-03-19T16:45:55.810" v="488" actId="20577"/>
          <ac:spMkLst>
            <pc:docMk/>
            <pc:sldMk cId="681171234" sldId="3797"/>
            <ac:spMk id="3" creationId="{1964DD2B-51A4-5B73-E430-4DC792A9353F}"/>
          </ac:spMkLst>
        </pc:spChg>
      </pc:sldChg>
      <pc:sldChg chg="modSp mod">
        <pc:chgData name="luis cleto" userId="a76db6c301978307" providerId="LiveId" clId="{860A4F2C-1596-4ACD-95D2-7AE3CD351458}" dt="2026-03-19T16:40:06.461" v="396" actId="20577"/>
        <pc:sldMkLst>
          <pc:docMk/>
          <pc:sldMk cId="537968330" sldId="3809"/>
        </pc:sldMkLst>
        <pc:spChg chg="mod">
          <ac:chgData name="luis cleto" userId="a76db6c301978307" providerId="LiveId" clId="{860A4F2C-1596-4ACD-95D2-7AE3CD351458}" dt="2026-03-19T16:40:06.461" v="396" actId="20577"/>
          <ac:spMkLst>
            <pc:docMk/>
            <pc:sldMk cId="537968330" sldId="3809"/>
            <ac:spMk id="3" creationId="{9F73187B-1FD1-58BD-0F1F-EC4ACAC32F07}"/>
          </ac:spMkLst>
        </pc:spChg>
      </pc:sldChg>
      <pc:sldChg chg="addSp modSp">
        <pc:chgData name="luis cleto" userId="a76db6c301978307" providerId="LiveId" clId="{860A4F2C-1596-4ACD-95D2-7AE3CD351458}" dt="2026-03-19T16:42:14.046" v="427"/>
        <pc:sldMkLst>
          <pc:docMk/>
          <pc:sldMk cId="663534908" sldId="3814"/>
        </pc:sldMkLst>
        <pc:spChg chg="add mod">
          <ac:chgData name="luis cleto" userId="a76db6c301978307" providerId="LiveId" clId="{860A4F2C-1596-4ACD-95D2-7AE3CD351458}" dt="2026-03-19T16:42:14.046" v="427"/>
          <ac:spMkLst>
            <pc:docMk/>
            <pc:sldMk cId="663534908" sldId="3814"/>
            <ac:spMk id="2" creationId="{A1ADCE31-22E8-61B3-F370-6164B51614F2}"/>
          </ac:spMkLst>
        </pc:spChg>
      </pc:sldChg>
      <pc:sldChg chg="ord">
        <pc:chgData name="luis cleto" userId="a76db6c301978307" providerId="LiveId" clId="{860A4F2C-1596-4ACD-95D2-7AE3CD351458}" dt="2026-03-19T16:43:32.541" v="439"/>
        <pc:sldMkLst>
          <pc:docMk/>
          <pc:sldMk cId="2562996681" sldId="3823"/>
        </pc:sldMkLst>
      </pc:sldChg>
      <pc:sldChg chg="addSp modSp ord">
        <pc:chgData name="luis cleto" userId="a76db6c301978307" providerId="LiveId" clId="{860A4F2C-1596-4ACD-95D2-7AE3CD351458}" dt="2026-03-19T16:44:07.437" v="442"/>
        <pc:sldMkLst>
          <pc:docMk/>
          <pc:sldMk cId="3277804869" sldId="3825"/>
        </pc:sldMkLst>
        <pc:spChg chg="add mod">
          <ac:chgData name="luis cleto" userId="a76db6c301978307" providerId="LiveId" clId="{860A4F2C-1596-4ACD-95D2-7AE3CD351458}" dt="2026-03-19T16:44:07.437" v="442"/>
          <ac:spMkLst>
            <pc:docMk/>
            <pc:sldMk cId="3277804869" sldId="3825"/>
            <ac:spMk id="4" creationId="{DD53CA98-3ACD-DE10-16A4-5C1FAAB26D4B}"/>
          </ac:spMkLst>
        </pc:spChg>
      </pc:sldChg>
      <pc:sldChg chg="addSp modSp mod ord">
        <pc:chgData name="luis cleto" userId="a76db6c301978307" providerId="LiveId" clId="{860A4F2C-1596-4ACD-95D2-7AE3CD351458}" dt="2026-03-19T16:08:06.231" v="42" actId="20577"/>
        <pc:sldMkLst>
          <pc:docMk/>
          <pc:sldMk cId="4282679276" sldId="3843"/>
        </pc:sldMkLst>
        <pc:spChg chg="mod">
          <ac:chgData name="luis cleto" userId="a76db6c301978307" providerId="LiveId" clId="{860A4F2C-1596-4ACD-95D2-7AE3CD351458}" dt="2026-03-19T16:08:06.231" v="42" actId="20577"/>
          <ac:spMkLst>
            <pc:docMk/>
            <pc:sldMk cId="4282679276" sldId="3843"/>
            <ac:spMk id="3" creationId="{4D739D8D-276A-EAF0-E676-77B1C6EC128E}"/>
          </ac:spMkLst>
        </pc:spChg>
        <pc:spChg chg="add mod">
          <ac:chgData name="luis cleto" userId="a76db6c301978307" providerId="LiveId" clId="{860A4F2C-1596-4ACD-95D2-7AE3CD351458}" dt="2026-03-19T16:07:17.556" v="32" actId="1076"/>
          <ac:spMkLst>
            <pc:docMk/>
            <pc:sldMk cId="4282679276" sldId="3843"/>
            <ac:spMk id="5" creationId="{1AD2855B-8229-ACC3-BBEB-D5643183085D}"/>
          </ac:spMkLst>
        </pc:spChg>
      </pc:sldChg>
      <pc:sldChg chg="ord">
        <pc:chgData name="luis cleto" userId="a76db6c301978307" providerId="LiveId" clId="{860A4F2C-1596-4ACD-95D2-7AE3CD351458}" dt="2026-03-19T16:06:12.922" v="25"/>
        <pc:sldMkLst>
          <pc:docMk/>
          <pc:sldMk cId="2899043041" sldId="3844"/>
        </pc:sldMkLst>
      </pc:sldChg>
      <pc:sldChg chg="modSp mod">
        <pc:chgData name="luis cleto" userId="a76db6c301978307" providerId="LiveId" clId="{860A4F2C-1596-4ACD-95D2-7AE3CD351458}" dt="2026-03-19T16:09:09.963" v="54" actId="20577"/>
        <pc:sldMkLst>
          <pc:docMk/>
          <pc:sldMk cId="267005657" sldId="3846"/>
        </pc:sldMkLst>
        <pc:spChg chg="mod">
          <ac:chgData name="luis cleto" userId="a76db6c301978307" providerId="LiveId" clId="{860A4F2C-1596-4ACD-95D2-7AE3CD351458}" dt="2026-03-19T16:09:09.963" v="54" actId="20577"/>
          <ac:spMkLst>
            <pc:docMk/>
            <pc:sldMk cId="267005657" sldId="3846"/>
            <ac:spMk id="3" creationId="{449C6B11-5C32-E152-7A5F-3D22A5001414}"/>
          </ac:spMkLst>
        </pc:spChg>
      </pc:sldChg>
      <pc:sldChg chg="modSp mod">
        <pc:chgData name="luis cleto" userId="a76db6c301978307" providerId="LiveId" clId="{860A4F2C-1596-4ACD-95D2-7AE3CD351458}" dt="2026-03-19T16:10:55.207" v="61" actId="20577"/>
        <pc:sldMkLst>
          <pc:docMk/>
          <pc:sldMk cId="959490209" sldId="3847"/>
        </pc:sldMkLst>
        <pc:spChg chg="mod">
          <ac:chgData name="luis cleto" userId="a76db6c301978307" providerId="LiveId" clId="{860A4F2C-1596-4ACD-95D2-7AE3CD351458}" dt="2026-03-19T16:10:55.207" v="61" actId="20577"/>
          <ac:spMkLst>
            <pc:docMk/>
            <pc:sldMk cId="959490209" sldId="3847"/>
            <ac:spMk id="5" creationId="{4DBABF7C-EE38-251A-E834-44C31C565E92}"/>
          </ac:spMkLst>
        </pc:spChg>
      </pc:sldChg>
      <pc:sldChg chg="modSp mod">
        <pc:chgData name="luis cleto" userId="a76db6c301978307" providerId="LiveId" clId="{860A4F2C-1596-4ACD-95D2-7AE3CD351458}" dt="2026-03-19T16:12:37.437" v="98" actId="1076"/>
        <pc:sldMkLst>
          <pc:docMk/>
          <pc:sldMk cId="1133004305" sldId="3848"/>
        </pc:sldMkLst>
        <pc:spChg chg="mod">
          <ac:chgData name="luis cleto" userId="a76db6c301978307" providerId="LiveId" clId="{860A4F2C-1596-4ACD-95D2-7AE3CD351458}" dt="2026-03-19T16:12:37.437" v="98" actId="1076"/>
          <ac:spMkLst>
            <pc:docMk/>
            <pc:sldMk cId="1133004305" sldId="3848"/>
            <ac:spMk id="3" creationId="{EF0E9C1B-8603-8AB3-BFA7-D2C1EA29667E}"/>
          </ac:spMkLst>
        </pc:spChg>
        <pc:picChg chg="mod">
          <ac:chgData name="luis cleto" userId="a76db6c301978307" providerId="LiveId" clId="{860A4F2C-1596-4ACD-95D2-7AE3CD351458}" dt="2026-03-19T16:12:32.590" v="97" actId="1076"/>
          <ac:picMkLst>
            <pc:docMk/>
            <pc:sldMk cId="1133004305" sldId="3848"/>
            <ac:picMk id="4" creationId="{20FF90C0-7388-BA1B-A961-E21F6F593B2D}"/>
          </ac:picMkLst>
        </pc:picChg>
      </pc:sldChg>
      <pc:sldChg chg="modSp mod">
        <pc:chgData name="luis cleto" userId="a76db6c301978307" providerId="LiveId" clId="{860A4F2C-1596-4ACD-95D2-7AE3CD351458}" dt="2026-03-19T16:14:55.249" v="148" actId="1076"/>
        <pc:sldMkLst>
          <pc:docMk/>
          <pc:sldMk cId="2687108095" sldId="3849"/>
        </pc:sldMkLst>
        <pc:spChg chg="mod">
          <ac:chgData name="luis cleto" userId="a76db6c301978307" providerId="LiveId" clId="{860A4F2C-1596-4ACD-95D2-7AE3CD351458}" dt="2026-03-19T16:14:55.249" v="148" actId="1076"/>
          <ac:spMkLst>
            <pc:docMk/>
            <pc:sldMk cId="2687108095" sldId="3849"/>
            <ac:spMk id="3" creationId="{A39ECB32-F448-6A8B-ED19-7F33C50F7B2D}"/>
          </ac:spMkLst>
        </pc:spChg>
      </pc:sldChg>
      <pc:sldChg chg="modSp mod">
        <pc:chgData name="luis cleto" userId="a76db6c301978307" providerId="LiveId" clId="{860A4F2C-1596-4ACD-95D2-7AE3CD351458}" dt="2026-03-19T16:16:15.652" v="153" actId="207"/>
        <pc:sldMkLst>
          <pc:docMk/>
          <pc:sldMk cId="386054005" sldId="3850"/>
        </pc:sldMkLst>
        <pc:spChg chg="mod">
          <ac:chgData name="luis cleto" userId="a76db6c301978307" providerId="LiveId" clId="{860A4F2C-1596-4ACD-95D2-7AE3CD351458}" dt="2026-03-19T16:16:15.652" v="153" actId="207"/>
          <ac:spMkLst>
            <pc:docMk/>
            <pc:sldMk cId="386054005" sldId="3850"/>
            <ac:spMk id="3" creationId="{C0C810AE-E484-85CA-CC90-58D02593CE7E}"/>
          </ac:spMkLst>
        </pc:spChg>
      </pc:sldChg>
      <pc:sldChg chg="modSp">
        <pc:chgData name="luis cleto" userId="a76db6c301978307" providerId="LiveId" clId="{860A4F2C-1596-4ACD-95D2-7AE3CD351458}" dt="2026-03-19T16:18:09.113" v="175" actId="255"/>
        <pc:sldMkLst>
          <pc:docMk/>
          <pc:sldMk cId="3639851079" sldId="3851"/>
        </pc:sldMkLst>
        <pc:graphicFrameChg chg="mod">
          <ac:chgData name="luis cleto" userId="a76db6c301978307" providerId="LiveId" clId="{860A4F2C-1596-4ACD-95D2-7AE3CD351458}" dt="2026-03-19T16:18:09.113" v="175" actId="255"/>
          <ac:graphicFrameMkLst>
            <pc:docMk/>
            <pc:sldMk cId="3639851079" sldId="3851"/>
            <ac:graphicFrameMk id="7" creationId="{DC62B4BF-CF18-48EB-0124-83B2040EBF19}"/>
          </ac:graphicFrameMkLst>
        </pc:graphicFrameChg>
      </pc:sldChg>
      <pc:sldChg chg="modSp mod">
        <pc:chgData name="luis cleto" userId="a76db6c301978307" providerId="LiveId" clId="{860A4F2C-1596-4ACD-95D2-7AE3CD351458}" dt="2026-03-19T16:20:03.800" v="203" actId="1076"/>
        <pc:sldMkLst>
          <pc:docMk/>
          <pc:sldMk cId="1683603980" sldId="3852"/>
        </pc:sldMkLst>
        <pc:spChg chg="mod">
          <ac:chgData name="luis cleto" userId="a76db6c301978307" providerId="LiveId" clId="{860A4F2C-1596-4ACD-95D2-7AE3CD351458}" dt="2026-03-19T16:20:03.800" v="203" actId="1076"/>
          <ac:spMkLst>
            <pc:docMk/>
            <pc:sldMk cId="1683603980" sldId="3852"/>
            <ac:spMk id="3" creationId="{CDC51AD7-8352-4231-4C7D-414A952B443F}"/>
          </ac:spMkLst>
        </pc:spChg>
        <pc:spChg chg="mod">
          <ac:chgData name="luis cleto" userId="a76db6c301978307" providerId="LiveId" clId="{860A4F2C-1596-4ACD-95D2-7AE3CD351458}" dt="2026-03-19T16:19:09.167" v="190" actId="122"/>
          <ac:spMkLst>
            <pc:docMk/>
            <pc:sldMk cId="1683603980" sldId="3852"/>
            <ac:spMk id="5" creationId="{0A9C6208-C166-1BF7-D572-6E96CA8F5745}"/>
          </ac:spMkLst>
        </pc:spChg>
      </pc:sldChg>
      <pc:sldChg chg="modSp mod">
        <pc:chgData name="luis cleto" userId="a76db6c301978307" providerId="LiveId" clId="{860A4F2C-1596-4ACD-95D2-7AE3CD351458}" dt="2026-03-19T16:21:06.129" v="208" actId="255"/>
        <pc:sldMkLst>
          <pc:docMk/>
          <pc:sldMk cId="41710664" sldId="3853"/>
        </pc:sldMkLst>
        <pc:spChg chg="mod">
          <ac:chgData name="luis cleto" userId="a76db6c301978307" providerId="LiveId" clId="{860A4F2C-1596-4ACD-95D2-7AE3CD351458}" dt="2026-03-19T16:21:06.129" v="208" actId="255"/>
          <ac:spMkLst>
            <pc:docMk/>
            <pc:sldMk cId="41710664" sldId="3853"/>
            <ac:spMk id="3" creationId="{57D0CA5C-FA4C-316B-87EB-C75FF2F916A4}"/>
          </ac:spMkLst>
        </pc:spChg>
      </pc:sldChg>
      <pc:sldChg chg="modSp mod">
        <pc:chgData name="luis cleto" userId="a76db6c301978307" providerId="LiveId" clId="{860A4F2C-1596-4ACD-95D2-7AE3CD351458}" dt="2026-03-19T16:23:17.437" v="219" actId="20577"/>
        <pc:sldMkLst>
          <pc:docMk/>
          <pc:sldMk cId="960457603" sldId="3855"/>
        </pc:sldMkLst>
        <pc:spChg chg="mod">
          <ac:chgData name="luis cleto" userId="a76db6c301978307" providerId="LiveId" clId="{860A4F2C-1596-4ACD-95D2-7AE3CD351458}" dt="2026-03-19T16:23:17.437" v="219" actId="20577"/>
          <ac:spMkLst>
            <pc:docMk/>
            <pc:sldMk cId="960457603" sldId="3855"/>
            <ac:spMk id="3" creationId="{C619F9BF-C50E-8AD3-4B00-FEC7C504ED7F}"/>
          </ac:spMkLst>
        </pc:spChg>
      </pc:sldChg>
      <pc:sldChg chg="ord">
        <pc:chgData name="luis cleto" userId="a76db6c301978307" providerId="LiveId" clId="{860A4F2C-1596-4ACD-95D2-7AE3CD351458}" dt="2026-03-19T16:25:45.400" v="234"/>
        <pc:sldMkLst>
          <pc:docMk/>
          <pc:sldMk cId="2235572905" sldId="3856"/>
        </pc:sldMkLst>
      </pc:sldChg>
      <pc:sldChg chg="modSp mod">
        <pc:chgData name="luis cleto" userId="a76db6c301978307" providerId="LiveId" clId="{860A4F2C-1596-4ACD-95D2-7AE3CD351458}" dt="2026-03-19T16:29:19.553" v="256" actId="20577"/>
        <pc:sldMkLst>
          <pc:docMk/>
          <pc:sldMk cId="1332639724" sldId="3858"/>
        </pc:sldMkLst>
        <pc:spChg chg="mod">
          <ac:chgData name="luis cleto" userId="a76db6c301978307" providerId="LiveId" clId="{860A4F2C-1596-4ACD-95D2-7AE3CD351458}" dt="2026-03-19T16:29:19.553" v="256" actId="20577"/>
          <ac:spMkLst>
            <pc:docMk/>
            <pc:sldMk cId="1332639724" sldId="3858"/>
            <ac:spMk id="3" creationId="{9D113ADF-0494-43E5-1DE6-F4FDC3EFAA0A}"/>
          </ac:spMkLst>
        </pc:spChg>
        <pc:spChg chg="mod">
          <ac:chgData name="luis cleto" userId="a76db6c301978307" providerId="LiveId" clId="{860A4F2C-1596-4ACD-95D2-7AE3CD351458}" dt="2026-03-19T16:28:47.013" v="255" actId="1076"/>
          <ac:spMkLst>
            <pc:docMk/>
            <pc:sldMk cId="1332639724" sldId="3858"/>
            <ac:spMk id="5" creationId="{3ED09577-1CEF-094C-DF9C-AE09BEB08115}"/>
          </ac:spMkLst>
        </pc:spChg>
      </pc:sldChg>
      <pc:sldChg chg="modSp mod">
        <pc:chgData name="luis cleto" userId="a76db6c301978307" providerId="LiveId" clId="{860A4F2C-1596-4ACD-95D2-7AE3CD351458}" dt="2026-03-19T16:34:59.237" v="337" actId="20577"/>
        <pc:sldMkLst>
          <pc:docMk/>
          <pc:sldMk cId="667128431" sldId="3868"/>
        </pc:sldMkLst>
        <pc:spChg chg="mod">
          <ac:chgData name="luis cleto" userId="a76db6c301978307" providerId="LiveId" clId="{860A4F2C-1596-4ACD-95D2-7AE3CD351458}" dt="2026-03-19T16:34:59.237" v="337" actId="20577"/>
          <ac:spMkLst>
            <pc:docMk/>
            <pc:sldMk cId="667128431" sldId="3868"/>
            <ac:spMk id="3" creationId="{A9522EAB-CC70-3203-6A6C-567D765FA927}"/>
          </ac:spMkLst>
        </pc:spChg>
      </pc:sldChg>
      <pc:sldChg chg="modSp mod">
        <pc:chgData name="luis cleto" userId="a76db6c301978307" providerId="LiveId" clId="{860A4F2C-1596-4ACD-95D2-7AE3CD351458}" dt="2026-03-19T16:35:59.726" v="364" actId="20577"/>
        <pc:sldMkLst>
          <pc:docMk/>
          <pc:sldMk cId="290293062" sldId="3871"/>
        </pc:sldMkLst>
        <pc:spChg chg="mod">
          <ac:chgData name="luis cleto" userId="a76db6c301978307" providerId="LiveId" clId="{860A4F2C-1596-4ACD-95D2-7AE3CD351458}" dt="2026-03-19T16:35:52.784" v="362" actId="1076"/>
          <ac:spMkLst>
            <pc:docMk/>
            <pc:sldMk cId="290293062" sldId="3871"/>
            <ac:spMk id="4" creationId="{A18D5926-9C9C-E8F6-2C8C-2CBCFFC5CAE5}"/>
          </ac:spMkLst>
        </pc:spChg>
        <pc:spChg chg="mod">
          <ac:chgData name="luis cleto" userId="a76db6c301978307" providerId="LiveId" clId="{860A4F2C-1596-4ACD-95D2-7AE3CD351458}" dt="2026-03-19T16:35:59.726" v="364" actId="20577"/>
          <ac:spMkLst>
            <pc:docMk/>
            <pc:sldMk cId="290293062" sldId="3871"/>
            <ac:spMk id="7" creationId="{DFE3D640-22AB-16BD-24A2-CC2EC24017B3}"/>
          </ac:spMkLst>
        </pc:spChg>
      </pc:sldChg>
      <pc:sldChg chg="modSp mod">
        <pc:chgData name="luis cleto" userId="a76db6c301978307" providerId="LiveId" clId="{860A4F2C-1596-4ACD-95D2-7AE3CD351458}" dt="2026-03-19T16:36:25.485" v="373" actId="1076"/>
        <pc:sldMkLst>
          <pc:docMk/>
          <pc:sldMk cId="444980742" sldId="3874"/>
        </pc:sldMkLst>
        <pc:spChg chg="mod">
          <ac:chgData name="luis cleto" userId="a76db6c301978307" providerId="LiveId" clId="{860A4F2C-1596-4ACD-95D2-7AE3CD351458}" dt="2026-03-19T16:36:25.485" v="373" actId="1076"/>
          <ac:spMkLst>
            <pc:docMk/>
            <pc:sldMk cId="444980742" sldId="3874"/>
            <ac:spMk id="4" creationId="{E00C28E1-E92A-FCD4-7F15-A6AAEC3F2E67}"/>
          </ac:spMkLst>
        </pc:spChg>
      </pc:sldChg>
      <pc:sldChg chg="modSp mod">
        <pc:chgData name="luis cleto" userId="a76db6c301978307" providerId="LiveId" clId="{860A4F2C-1596-4ACD-95D2-7AE3CD351458}" dt="2026-03-19T16:37:10.598" v="375" actId="1076"/>
        <pc:sldMkLst>
          <pc:docMk/>
          <pc:sldMk cId="1163061230" sldId="3876"/>
        </pc:sldMkLst>
        <pc:spChg chg="mod">
          <ac:chgData name="luis cleto" userId="a76db6c301978307" providerId="LiveId" clId="{860A4F2C-1596-4ACD-95D2-7AE3CD351458}" dt="2026-03-19T16:37:10.598" v="375" actId="1076"/>
          <ac:spMkLst>
            <pc:docMk/>
            <pc:sldMk cId="1163061230" sldId="3876"/>
            <ac:spMk id="5" creationId="{AF3C9D82-5526-837B-7CD5-00535975FE7A}"/>
          </ac:spMkLst>
        </pc:spChg>
      </pc:sldChg>
      <pc:sldChg chg="addSp modSp">
        <pc:chgData name="luis cleto" userId="a76db6c301978307" providerId="LiveId" clId="{860A4F2C-1596-4ACD-95D2-7AE3CD351458}" dt="2026-03-19T16:42:19.204" v="428"/>
        <pc:sldMkLst>
          <pc:docMk/>
          <pc:sldMk cId="2313730231" sldId="3892"/>
        </pc:sldMkLst>
        <pc:spChg chg="add mod">
          <ac:chgData name="luis cleto" userId="a76db6c301978307" providerId="LiveId" clId="{860A4F2C-1596-4ACD-95D2-7AE3CD351458}" dt="2026-03-19T16:42:19.204" v="428"/>
          <ac:spMkLst>
            <pc:docMk/>
            <pc:sldMk cId="2313730231" sldId="3892"/>
            <ac:spMk id="2" creationId="{7AF7C733-53E5-4956-05E7-603E542E5070}"/>
          </ac:spMkLst>
        </pc:spChg>
      </pc:sldChg>
      <pc:sldChg chg="addSp modSp">
        <pc:chgData name="luis cleto" userId="a76db6c301978307" providerId="LiveId" clId="{860A4F2C-1596-4ACD-95D2-7AE3CD351458}" dt="2026-03-19T16:42:26.919" v="429"/>
        <pc:sldMkLst>
          <pc:docMk/>
          <pc:sldMk cId="4011189409" sldId="3893"/>
        </pc:sldMkLst>
        <pc:spChg chg="add mod">
          <ac:chgData name="luis cleto" userId="a76db6c301978307" providerId="LiveId" clId="{860A4F2C-1596-4ACD-95D2-7AE3CD351458}" dt="2026-03-19T16:42:26.919" v="429"/>
          <ac:spMkLst>
            <pc:docMk/>
            <pc:sldMk cId="4011189409" sldId="3893"/>
            <ac:spMk id="2" creationId="{F28C1C82-3F2F-C188-5346-CD17F8CA7AC0}"/>
          </ac:spMkLst>
        </pc:spChg>
      </pc:sldChg>
      <pc:sldChg chg="modSp mod">
        <pc:chgData name="luis cleto" userId="a76db6c301978307" providerId="LiveId" clId="{860A4F2C-1596-4ACD-95D2-7AE3CD351458}" dt="2026-03-19T16:03:56.168" v="21" actId="20577"/>
        <pc:sldMkLst>
          <pc:docMk/>
          <pc:sldMk cId="2324477743" sldId="3897"/>
        </pc:sldMkLst>
        <pc:spChg chg="mod">
          <ac:chgData name="luis cleto" userId="a76db6c301978307" providerId="LiveId" clId="{860A4F2C-1596-4ACD-95D2-7AE3CD351458}" dt="2026-03-19T16:03:56.168" v="21" actId="20577"/>
          <ac:spMkLst>
            <pc:docMk/>
            <pc:sldMk cId="2324477743" sldId="3897"/>
            <ac:spMk id="3" creationId="{B56245BB-EF34-A16A-320B-41484F265AA8}"/>
          </ac:spMkLst>
        </pc:spChg>
      </pc:sldChg>
      <pc:sldChg chg="modSp mod ord">
        <pc:chgData name="luis cleto" userId="a76db6c301978307" providerId="LiveId" clId="{860A4F2C-1596-4ACD-95D2-7AE3CD351458}" dt="2026-03-19T16:43:21.283" v="437" actId="20577"/>
        <pc:sldMkLst>
          <pc:docMk/>
          <pc:sldMk cId="3793845359" sldId="3914"/>
        </pc:sldMkLst>
        <pc:spChg chg="mod">
          <ac:chgData name="luis cleto" userId="a76db6c301978307" providerId="LiveId" clId="{860A4F2C-1596-4ACD-95D2-7AE3CD351458}" dt="2026-03-19T16:43:21.283" v="437" actId="20577"/>
          <ac:spMkLst>
            <pc:docMk/>
            <pc:sldMk cId="3793845359" sldId="3914"/>
            <ac:spMk id="4" creationId="{C76F7F40-F1F3-23D0-164C-84779BEA81C5}"/>
          </ac:spMkLst>
        </pc:spChg>
      </pc:sldChg>
      <pc:sldChg chg="modSp mod">
        <pc:chgData name="luis cleto" userId="a76db6c301978307" providerId="LiveId" clId="{860A4F2C-1596-4ACD-95D2-7AE3CD351458}" dt="2026-03-19T16:40:48.782" v="426" actId="20577"/>
        <pc:sldMkLst>
          <pc:docMk/>
          <pc:sldMk cId="2919215752" sldId="3915"/>
        </pc:sldMkLst>
        <pc:spChg chg="mod">
          <ac:chgData name="luis cleto" userId="a76db6c301978307" providerId="LiveId" clId="{860A4F2C-1596-4ACD-95D2-7AE3CD351458}" dt="2026-03-19T16:40:48.782" v="426" actId="20577"/>
          <ac:spMkLst>
            <pc:docMk/>
            <pc:sldMk cId="2919215752" sldId="3915"/>
            <ac:spMk id="4" creationId="{DC4C3B35-8614-0D9C-4476-20D5BB80E919}"/>
          </ac:spMkLst>
        </pc:spChg>
      </pc:sldChg>
      <pc:sldChg chg="modSp mod">
        <pc:chgData name="luis cleto" userId="a76db6c301978307" providerId="LiveId" clId="{860A4F2C-1596-4ACD-95D2-7AE3CD351458}" dt="2026-03-19T16:17:48.192" v="173" actId="14100"/>
        <pc:sldMkLst>
          <pc:docMk/>
          <pc:sldMk cId="340481110" sldId="3916"/>
        </pc:sldMkLst>
        <pc:spChg chg="mod">
          <ac:chgData name="luis cleto" userId="a76db6c301978307" providerId="LiveId" clId="{860A4F2C-1596-4ACD-95D2-7AE3CD351458}" dt="2026-03-19T16:17:48.192" v="173" actId="14100"/>
          <ac:spMkLst>
            <pc:docMk/>
            <pc:sldMk cId="340481110" sldId="3916"/>
            <ac:spMk id="3" creationId="{14A3922C-EE72-EB41-00CD-D35EA459086E}"/>
          </ac:spMkLst>
        </pc:spChg>
      </pc:sldChg>
      <pc:sldChg chg="modSp add mod">
        <pc:chgData name="luis cleto" userId="a76db6c301978307" providerId="LiveId" clId="{860A4F2C-1596-4ACD-95D2-7AE3CD351458}" dt="2026-03-19T16:21:17.602" v="210" actId="1076"/>
        <pc:sldMkLst>
          <pc:docMk/>
          <pc:sldMk cId="2269778658" sldId="3917"/>
        </pc:sldMkLst>
        <pc:spChg chg="mod">
          <ac:chgData name="luis cleto" userId="a76db6c301978307" providerId="LiveId" clId="{860A4F2C-1596-4ACD-95D2-7AE3CD351458}" dt="2026-03-19T16:21:17.602" v="210" actId="1076"/>
          <ac:spMkLst>
            <pc:docMk/>
            <pc:sldMk cId="2269778658" sldId="3917"/>
            <ac:spMk id="3" creationId="{61D4D504-7813-E5A9-D583-8E17CD2BACD0}"/>
          </ac:spMkLst>
        </pc:spChg>
      </pc:sldChg>
      <pc:sldChg chg="addSp modSp add mod">
        <pc:chgData name="luis cleto" userId="a76db6c301978307" providerId="LiveId" clId="{860A4F2C-1596-4ACD-95D2-7AE3CD351458}" dt="2026-03-19T16:25:16.365" v="232" actId="1076"/>
        <pc:sldMkLst>
          <pc:docMk/>
          <pc:sldMk cId="739200944" sldId="3918"/>
        </pc:sldMkLst>
        <pc:spChg chg="mod">
          <ac:chgData name="luis cleto" userId="a76db6c301978307" providerId="LiveId" clId="{860A4F2C-1596-4ACD-95D2-7AE3CD351458}" dt="2026-03-19T16:25:16.365" v="232" actId="1076"/>
          <ac:spMkLst>
            <pc:docMk/>
            <pc:sldMk cId="739200944" sldId="3918"/>
            <ac:spMk id="3" creationId="{F97BA33F-0382-3523-EDB8-745DE2103FAE}"/>
          </ac:spMkLst>
        </pc:spChg>
        <pc:spChg chg="mod">
          <ac:chgData name="luis cleto" userId="a76db6c301978307" providerId="LiveId" clId="{860A4F2C-1596-4ACD-95D2-7AE3CD351458}" dt="2026-03-19T16:23:59.887" v="221" actId="21"/>
          <ac:spMkLst>
            <pc:docMk/>
            <pc:sldMk cId="739200944" sldId="3918"/>
            <ac:spMk id="5" creationId="{7BCCCD04-64CF-2A58-313B-3E9CA67105D5}"/>
          </ac:spMkLst>
        </pc:spChg>
        <pc:spChg chg="add mod">
          <ac:chgData name="luis cleto" userId="a76db6c301978307" providerId="LiveId" clId="{860A4F2C-1596-4ACD-95D2-7AE3CD351458}" dt="2026-03-19T16:24:54.877" v="230" actId="14100"/>
          <ac:spMkLst>
            <pc:docMk/>
            <pc:sldMk cId="739200944" sldId="3918"/>
            <ac:spMk id="7" creationId="{C64FD8CC-C9BB-C549-ED56-234212C84C77}"/>
          </ac:spMkLst>
        </pc:spChg>
      </pc:sldChg>
      <pc:sldChg chg="addSp modSp add mod">
        <pc:chgData name="luis cleto" userId="a76db6c301978307" providerId="LiveId" clId="{860A4F2C-1596-4ACD-95D2-7AE3CD351458}" dt="2026-03-19T16:31:36.967" v="301" actId="255"/>
        <pc:sldMkLst>
          <pc:docMk/>
          <pc:sldMk cId="465106052" sldId="3919"/>
        </pc:sldMkLst>
        <pc:spChg chg="mod">
          <ac:chgData name="luis cleto" userId="a76db6c301978307" providerId="LiveId" clId="{860A4F2C-1596-4ACD-95D2-7AE3CD351458}" dt="2026-03-19T16:31:36.967" v="301" actId="255"/>
          <ac:spMkLst>
            <pc:docMk/>
            <pc:sldMk cId="465106052" sldId="3919"/>
            <ac:spMk id="3" creationId="{D5B827B7-BB93-9908-6753-0389CA4DAEAE}"/>
          </ac:spMkLst>
        </pc:spChg>
        <pc:spChg chg="mod">
          <ac:chgData name="luis cleto" userId="a76db6c301978307" providerId="LiveId" clId="{860A4F2C-1596-4ACD-95D2-7AE3CD351458}" dt="2026-03-19T16:27:35.257" v="242" actId="21"/>
          <ac:spMkLst>
            <pc:docMk/>
            <pc:sldMk cId="465106052" sldId="3919"/>
            <ac:spMk id="5" creationId="{D78BB58D-FE48-BC09-14FF-A57A013C0CC5}"/>
          </ac:spMkLst>
        </pc:spChg>
        <pc:spChg chg="add mod">
          <ac:chgData name="luis cleto" userId="a76db6c301978307" providerId="LiveId" clId="{860A4F2C-1596-4ACD-95D2-7AE3CD351458}" dt="2026-03-19T16:28:24.201" v="251" actId="1076"/>
          <ac:spMkLst>
            <pc:docMk/>
            <pc:sldMk cId="465106052" sldId="3919"/>
            <ac:spMk id="6" creationId="{C8FBECF8-A419-9471-25EC-5CC6E7BA900E}"/>
          </ac:spMkLst>
        </pc:spChg>
      </pc:sldChg>
      <pc:sldChg chg="add">
        <pc:chgData name="luis cleto" userId="a76db6c301978307" providerId="LiveId" clId="{860A4F2C-1596-4ACD-95D2-7AE3CD351458}" dt="2026-03-19T16:33:56.241" v="302"/>
        <pc:sldMkLst>
          <pc:docMk/>
          <pc:sldMk cId="344327433" sldId="3920"/>
        </pc:sldMkLst>
      </pc:sldChg>
      <pc:sldChg chg="add">
        <pc:chgData name="luis cleto" userId="a76db6c301978307" providerId="LiveId" clId="{860A4F2C-1596-4ACD-95D2-7AE3CD351458}" dt="2026-03-19T16:34:25.926" v="303"/>
        <pc:sldMkLst>
          <pc:docMk/>
          <pc:sldMk cId="2740072097" sldId="3921"/>
        </pc:sldMkLst>
      </pc:sldChg>
      <pc:sldChg chg="add">
        <pc:chgData name="luis cleto" userId="a76db6c301978307" providerId="LiveId" clId="{860A4F2C-1596-4ACD-95D2-7AE3CD351458}" dt="2026-03-19T16:34:25.926" v="303"/>
        <pc:sldMkLst>
          <pc:docMk/>
          <pc:sldMk cId="1684329300" sldId="3922"/>
        </pc:sldMkLst>
      </pc:sldChg>
      <pc:sldChg chg="add">
        <pc:chgData name="luis cleto" userId="a76db6c301978307" providerId="LiveId" clId="{860A4F2C-1596-4ACD-95D2-7AE3CD351458}" dt="2026-03-19T16:34:25.926" v="303"/>
        <pc:sldMkLst>
          <pc:docMk/>
          <pc:sldMk cId="192738953" sldId="3923"/>
        </pc:sldMkLst>
      </pc:sldChg>
    </pc:docChg>
  </pc:docChgLst>
  <pc:docChgLst>
    <pc:chgData name="luis cleto" userId="a76db6c301978307" providerId="LiveId" clId="{BB93E05D-BE05-4453-8BDD-E5B3B775B63B}"/>
    <pc:docChg chg="undo custSel addSld delSld modSld sldOrd">
      <pc:chgData name="luis cleto" userId="a76db6c301978307" providerId="LiveId" clId="{BB93E05D-BE05-4453-8BDD-E5B3B775B63B}" dt="2026-03-17T10:18:42.455" v="4082"/>
      <pc:docMkLst>
        <pc:docMk/>
      </pc:docMkLst>
      <pc:sldChg chg="modSp mod">
        <pc:chgData name="luis cleto" userId="a76db6c301978307" providerId="LiveId" clId="{BB93E05D-BE05-4453-8BDD-E5B3B775B63B}" dt="2026-03-17T09:07:16.134" v="2587" actId="207"/>
        <pc:sldMkLst>
          <pc:docMk/>
          <pc:sldMk cId="910738032" sldId="258"/>
        </pc:sldMkLst>
        <pc:spChg chg="mod">
          <ac:chgData name="luis cleto" userId="a76db6c301978307" providerId="LiveId" clId="{BB93E05D-BE05-4453-8BDD-E5B3B775B63B}" dt="2026-03-17T09:07:16.134" v="2587" actId="207"/>
          <ac:spMkLst>
            <pc:docMk/>
            <pc:sldMk cId="910738032" sldId="258"/>
            <ac:spMk id="2" creationId="{315733AF-E71A-4333-B751-32EC77A0B7E4}"/>
          </ac:spMkLst>
        </pc:spChg>
        <pc:spChg chg="mod">
          <ac:chgData name="luis cleto" userId="a76db6c301978307" providerId="LiveId" clId="{BB93E05D-BE05-4453-8BDD-E5B3B775B63B}" dt="2026-03-17T09:07:11.413" v="2586" actId="1076"/>
          <ac:spMkLst>
            <pc:docMk/>
            <pc:sldMk cId="910738032" sldId="258"/>
            <ac:spMk id="4" creationId="{A9E83F41-5621-038A-4615-1C7412927545}"/>
          </ac:spMkLst>
        </pc:spChg>
      </pc:sldChg>
      <pc:sldChg chg="addSp modSp mod">
        <pc:chgData name="luis cleto" userId="a76db6c301978307" providerId="LiveId" clId="{BB93E05D-BE05-4453-8BDD-E5B3B775B63B}" dt="2026-03-17T09:09:34.139" v="2651"/>
        <pc:sldMkLst>
          <pc:docMk/>
          <pc:sldMk cId="198482355" sldId="272"/>
        </pc:sldMkLst>
        <pc:spChg chg="mod">
          <ac:chgData name="luis cleto" userId="a76db6c301978307" providerId="LiveId" clId="{BB93E05D-BE05-4453-8BDD-E5B3B775B63B}" dt="2026-03-16T13:55:34.244" v="100" actId="2711"/>
          <ac:spMkLst>
            <pc:docMk/>
            <pc:sldMk cId="198482355" sldId="272"/>
            <ac:spMk id="3" creationId="{214B2EF2-D3B3-4595-9E41-FFD878799B00}"/>
          </ac:spMkLst>
        </pc:spChg>
        <pc:spChg chg="add mod">
          <ac:chgData name="luis cleto" userId="a76db6c301978307" providerId="LiveId" clId="{BB93E05D-BE05-4453-8BDD-E5B3B775B63B}" dt="2026-03-17T09:09:34.139" v="2651"/>
          <ac:spMkLst>
            <pc:docMk/>
            <pc:sldMk cId="198482355" sldId="272"/>
            <ac:spMk id="6" creationId="{9513DB55-FD73-35A4-3281-A2A3F733620E}"/>
          </ac:spMkLst>
        </pc:spChg>
      </pc:sldChg>
      <pc:sldChg chg="add">
        <pc:chgData name="luis cleto" userId="a76db6c301978307" providerId="LiveId" clId="{BB93E05D-BE05-4453-8BDD-E5B3B775B63B}" dt="2026-03-16T16:51:09.602" v="2231"/>
        <pc:sldMkLst>
          <pc:docMk/>
          <pc:sldMk cId="3417904003" sldId="400"/>
        </pc:sldMkLst>
      </pc:sldChg>
      <pc:sldChg chg="add">
        <pc:chgData name="luis cleto" userId="a76db6c301978307" providerId="LiveId" clId="{BB93E05D-BE05-4453-8BDD-E5B3B775B63B}" dt="2026-03-16T16:51:09.602" v="2231"/>
        <pc:sldMkLst>
          <pc:docMk/>
          <pc:sldMk cId="1913863086" sldId="403"/>
        </pc:sldMkLst>
      </pc:sldChg>
      <pc:sldChg chg="add">
        <pc:chgData name="luis cleto" userId="a76db6c301978307" providerId="LiveId" clId="{BB93E05D-BE05-4453-8BDD-E5B3B775B63B}" dt="2026-03-16T16:51:09.602" v="2231"/>
        <pc:sldMkLst>
          <pc:docMk/>
          <pc:sldMk cId="3922005415" sldId="405"/>
        </pc:sldMkLst>
      </pc:sldChg>
      <pc:sldChg chg="add">
        <pc:chgData name="luis cleto" userId="a76db6c301978307" providerId="LiveId" clId="{BB93E05D-BE05-4453-8BDD-E5B3B775B63B}" dt="2026-03-16T16:51:09.602" v="2231"/>
        <pc:sldMkLst>
          <pc:docMk/>
          <pc:sldMk cId="1798208752" sldId="406"/>
        </pc:sldMkLst>
      </pc:sldChg>
      <pc:sldChg chg="modSp add mod">
        <pc:chgData name="luis cleto" userId="a76db6c301978307" providerId="LiveId" clId="{BB93E05D-BE05-4453-8BDD-E5B3B775B63B}" dt="2026-03-16T15:42:52.026" v="1878" actId="1076"/>
        <pc:sldMkLst>
          <pc:docMk/>
          <pc:sldMk cId="4287266301" sldId="741"/>
        </pc:sldMkLst>
        <pc:spChg chg="mod">
          <ac:chgData name="luis cleto" userId="a76db6c301978307" providerId="LiveId" clId="{BB93E05D-BE05-4453-8BDD-E5B3B775B63B}" dt="2026-03-16T15:42:45.289" v="1876" actId="1076"/>
          <ac:spMkLst>
            <pc:docMk/>
            <pc:sldMk cId="4287266301" sldId="741"/>
            <ac:spMk id="2" creationId="{9A3AD72A-FF0A-4B16-AC83-F898514B7422}"/>
          </ac:spMkLst>
        </pc:spChg>
        <pc:spChg chg="mod">
          <ac:chgData name="luis cleto" userId="a76db6c301978307" providerId="LiveId" clId="{BB93E05D-BE05-4453-8BDD-E5B3B775B63B}" dt="2026-03-16T15:42:52.026" v="1878" actId="1076"/>
          <ac:spMkLst>
            <pc:docMk/>
            <pc:sldMk cId="4287266301" sldId="741"/>
            <ac:spMk id="3" creationId="{D86086C4-9189-4314-91D5-E8F86860254C}"/>
          </ac:spMkLst>
        </pc:spChg>
        <pc:spChg chg="mod">
          <ac:chgData name="luis cleto" userId="a76db6c301978307" providerId="LiveId" clId="{BB93E05D-BE05-4453-8BDD-E5B3B775B63B}" dt="2026-03-16T15:42:42.657" v="1875" actId="1076"/>
          <ac:spMkLst>
            <pc:docMk/>
            <pc:sldMk cId="4287266301" sldId="741"/>
            <ac:spMk id="9" creationId="{D0D077A5-342E-106C-715C-F867648E8772}"/>
          </ac:spMkLst>
        </pc:spChg>
        <pc:picChg chg="mod">
          <ac:chgData name="luis cleto" userId="a76db6c301978307" providerId="LiveId" clId="{BB93E05D-BE05-4453-8BDD-E5B3B775B63B}" dt="2026-03-16T15:42:38.760" v="1874" actId="14100"/>
          <ac:picMkLst>
            <pc:docMk/>
            <pc:sldMk cId="4287266301" sldId="741"/>
            <ac:picMk id="4" creationId="{A3D1739A-55EC-114B-C690-5CD1B3580EA4}"/>
          </ac:picMkLst>
        </pc:picChg>
      </pc:sldChg>
      <pc:sldChg chg="add">
        <pc:chgData name="luis cleto" userId="a76db6c301978307" providerId="LiveId" clId="{BB93E05D-BE05-4453-8BDD-E5B3B775B63B}" dt="2026-03-16T15:31:08.828" v="1558"/>
        <pc:sldMkLst>
          <pc:docMk/>
          <pc:sldMk cId="774254723" sldId="1050"/>
        </pc:sldMkLst>
      </pc:sldChg>
      <pc:sldChg chg="modSp add mod">
        <pc:chgData name="luis cleto" userId="a76db6c301978307" providerId="LiveId" clId="{BB93E05D-BE05-4453-8BDD-E5B3B775B63B}" dt="2026-03-16T15:46:58.375" v="2007" actId="1076"/>
        <pc:sldMkLst>
          <pc:docMk/>
          <pc:sldMk cId="4167491265" sldId="1557"/>
        </pc:sldMkLst>
        <pc:spChg chg="mod">
          <ac:chgData name="luis cleto" userId="a76db6c301978307" providerId="LiveId" clId="{BB93E05D-BE05-4453-8BDD-E5B3B775B63B}" dt="2026-03-16T15:46:47.303" v="2005" actId="1076"/>
          <ac:spMkLst>
            <pc:docMk/>
            <pc:sldMk cId="4167491265" sldId="1557"/>
            <ac:spMk id="2" creationId="{684AB747-7CCC-FADE-0952-DAB40B70CF14}"/>
          </ac:spMkLst>
        </pc:spChg>
        <pc:spChg chg="mod">
          <ac:chgData name="luis cleto" userId="a76db6c301978307" providerId="LiveId" clId="{BB93E05D-BE05-4453-8BDD-E5B3B775B63B}" dt="2026-03-16T15:46:58.375" v="2007" actId="1076"/>
          <ac:spMkLst>
            <pc:docMk/>
            <pc:sldMk cId="4167491265" sldId="1557"/>
            <ac:spMk id="3" creationId="{FBE54385-785F-F15F-35A3-05B289B4FD2A}"/>
          </ac:spMkLst>
        </pc:spChg>
        <pc:picChg chg="mod">
          <ac:chgData name="luis cleto" userId="a76db6c301978307" providerId="LiveId" clId="{BB93E05D-BE05-4453-8BDD-E5B3B775B63B}" dt="2026-03-16T15:46:44.024" v="2004" actId="14100"/>
          <ac:picMkLst>
            <pc:docMk/>
            <pc:sldMk cId="4167491265" sldId="1557"/>
            <ac:picMk id="5" creationId="{42A3E28F-B9C8-DB2D-9518-E3EC7849D6CB}"/>
          </ac:picMkLst>
        </pc:picChg>
      </pc:sldChg>
      <pc:sldChg chg="modSp add mod">
        <pc:chgData name="luis cleto" userId="a76db6c301978307" providerId="LiveId" clId="{BB93E05D-BE05-4453-8BDD-E5B3B775B63B}" dt="2026-03-16T15:33:25.387" v="1633" actId="14100"/>
        <pc:sldMkLst>
          <pc:docMk/>
          <pc:sldMk cId="2106628548" sldId="1784"/>
        </pc:sldMkLst>
        <pc:spChg chg="mod">
          <ac:chgData name="luis cleto" userId="a76db6c301978307" providerId="LiveId" clId="{BB93E05D-BE05-4453-8BDD-E5B3B775B63B}" dt="2026-03-16T15:33:18.573" v="1630" actId="1076"/>
          <ac:spMkLst>
            <pc:docMk/>
            <pc:sldMk cId="2106628548" sldId="1784"/>
            <ac:spMk id="5" creationId="{9821D899-5C7F-D4CC-4489-DCBD526B9373}"/>
          </ac:spMkLst>
        </pc:spChg>
        <pc:picChg chg="mod">
          <ac:chgData name="luis cleto" userId="a76db6c301978307" providerId="LiveId" clId="{BB93E05D-BE05-4453-8BDD-E5B3B775B63B}" dt="2026-03-16T15:33:25.387" v="1633" actId="14100"/>
          <ac:picMkLst>
            <pc:docMk/>
            <pc:sldMk cId="2106628548" sldId="1784"/>
            <ac:picMk id="7" creationId="{708AD8BB-28E4-E441-7204-304FD889B390}"/>
          </ac:picMkLst>
        </pc:picChg>
      </pc:sldChg>
      <pc:sldChg chg="modSp add mod ord">
        <pc:chgData name="luis cleto" userId="a76db6c301978307" providerId="LiveId" clId="{BB93E05D-BE05-4453-8BDD-E5B3B775B63B}" dt="2026-03-17T10:18:42.455" v="4082"/>
        <pc:sldMkLst>
          <pc:docMk/>
          <pc:sldMk cId="223450868" sldId="3395"/>
        </pc:sldMkLst>
        <pc:spChg chg="mod">
          <ac:chgData name="luis cleto" userId="a76db6c301978307" providerId="LiveId" clId="{BB93E05D-BE05-4453-8BDD-E5B3B775B63B}" dt="2026-03-16T15:51:56.279" v="2120" actId="1076"/>
          <ac:spMkLst>
            <pc:docMk/>
            <pc:sldMk cId="223450868" sldId="3395"/>
            <ac:spMk id="3" creationId="{9086D45F-AA5A-3234-5C7B-135A973D1A7F}"/>
          </ac:spMkLst>
        </pc:spChg>
        <pc:spChg chg="mod">
          <ac:chgData name="luis cleto" userId="a76db6c301978307" providerId="LiveId" clId="{BB93E05D-BE05-4453-8BDD-E5B3B775B63B}" dt="2026-03-16T15:51:27.591" v="2106" actId="1076"/>
          <ac:spMkLst>
            <pc:docMk/>
            <pc:sldMk cId="223450868" sldId="3395"/>
            <ac:spMk id="5" creationId="{814716ED-3DB8-9810-9658-101E0D163A2B}"/>
          </ac:spMkLst>
        </pc:spChg>
      </pc:sldChg>
      <pc:sldChg chg="addSp modSp mod">
        <pc:chgData name="luis cleto" userId="a76db6c301978307" providerId="LiveId" clId="{BB93E05D-BE05-4453-8BDD-E5B3B775B63B}" dt="2026-03-16T13:57:50.173" v="222" actId="1076"/>
        <pc:sldMkLst>
          <pc:docMk/>
          <pc:sldMk cId="274477511" sldId="3396"/>
        </pc:sldMkLst>
        <pc:spChg chg="add mod">
          <ac:chgData name="luis cleto" userId="a76db6c301978307" providerId="LiveId" clId="{BB93E05D-BE05-4453-8BDD-E5B3B775B63B}" dt="2026-03-16T13:57:50.173" v="222" actId="1076"/>
          <ac:spMkLst>
            <pc:docMk/>
            <pc:sldMk cId="274477511" sldId="3396"/>
            <ac:spMk id="5" creationId="{434F18F3-D4D7-7260-82CD-F12E26CCEFF3}"/>
          </ac:spMkLst>
        </pc:spChg>
        <pc:picChg chg="mod">
          <ac:chgData name="luis cleto" userId="a76db6c301978307" providerId="LiveId" clId="{BB93E05D-BE05-4453-8BDD-E5B3B775B63B}" dt="2026-03-16T13:57:46.089" v="221" actId="1076"/>
          <ac:picMkLst>
            <pc:docMk/>
            <pc:sldMk cId="274477511" sldId="3396"/>
            <ac:picMk id="4" creationId="{FC71A83D-1E04-728C-5BB4-4DEEEFC84FA0}"/>
          </ac:picMkLst>
        </pc:picChg>
      </pc:sldChg>
      <pc:sldChg chg="add">
        <pc:chgData name="luis cleto" userId="a76db6c301978307" providerId="LiveId" clId="{BB93E05D-BE05-4453-8BDD-E5B3B775B63B}" dt="2026-03-16T16:51:09.602" v="2231"/>
        <pc:sldMkLst>
          <pc:docMk/>
          <pc:sldMk cId="2023113828" sldId="3397"/>
        </pc:sldMkLst>
      </pc:sldChg>
      <pc:sldChg chg="add">
        <pc:chgData name="luis cleto" userId="a76db6c301978307" providerId="LiveId" clId="{BB93E05D-BE05-4453-8BDD-E5B3B775B63B}" dt="2026-03-16T16:51:09.602" v="2231"/>
        <pc:sldMkLst>
          <pc:docMk/>
          <pc:sldMk cId="4276244058" sldId="3398"/>
        </pc:sldMkLst>
      </pc:sldChg>
      <pc:sldChg chg="add">
        <pc:chgData name="luis cleto" userId="a76db6c301978307" providerId="LiveId" clId="{BB93E05D-BE05-4453-8BDD-E5B3B775B63B}" dt="2026-03-16T16:51:09.602" v="2231"/>
        <pc:sldMkLst>
          <pc:docMk/>
          <pc:sldMk cId="3632883300" sldId="3424"/>
        </pc:sldMkLst>
      </pc:sldChg>
      <pc:sldChg chg="add">
        <pc:chgData name="luis cleto" userId="a76db6c301978307" providerId="LiveId" clId="{BB93E05D-BE05-4453-8BDD-E5B3B775B63B}" dt="2026-03-16T15:31:08.828" v="1558"/>
        <pc:sldMkLst>
          <pc:docMk/>
          <pc:sldMk cId="266546847" sldId="3425"/>
        </pc:sldMkLst>
      </pc:sldChg>
      <pc:sldChg chg="ord">
        <pc:chgData name="luis cleto" userId="a76db6c301978307" providerId="LiveId" clId="{BB93E05D-BE05-4453-8BDD-E5B3B775B63B}" dt="2026-03-16T14:58:45.101" v="1535"/>
        <pc:sldMkLst>
          <pc:docMk/>
          <pc:sldMk cId="1133266114" sldId="3426"/>
        </pc:sldMkLst>
      </pc:sldChg>
      <pc:sldChg chg="modSp mod">
        <pc:chgData name="luis cleto" userId="a76db6c301978307" providerId="LiveId" clId="{BB93E05D-BE05-4453-8BDD-E5B3B775B63B}" dt="2026-03-17T10:11:18.023" v="4069" actId="33524"/>
        <pc:sldMkLst>
          <pc:docMk/>
          <pc:sldMk cId="4186952001" sldId="3429"/>
        </pc:sldMkLst>
        <pc:spChg chg="mod">
          <ac:chgData name="luis cleto" userId="a76db6c301978307" providerId="LiveId" clId="{BB93E05D-BE05-4453-8BDD-E5B3B775B63B}" dt="2026-03-16T14:58:30.644" v="1533" actId="1076"/>
          <ac:spMkLst>
            <pc:docMk/>
            <pc:sldMk cId="4186952001" sldId="3429"/>
            <ac:spMk id="2" creationId="{152B4C1A-0D27-4820-9A2E-450294B83ABA}"/>
          </ac:spMkLst>
        </pc:spChg>
        <pc:spChg chg="mod">
          <ac:chgData name="luis cleto" userId="a76db6c301978307" providerId="LiveId" clId="{BB93E05D-BE05-4453-8BDD-E5B3B775B63B}" dt="2026-03-17T10:11:18.023" v="4069" actId="33524"/>
          <ac:spMkLst>
            <pc:docMk/>
            <pc:sldMk cId="4186952001" sldId="3429"/>
            <ac:spMk id="3" creationId="{57CBDF84-DDDD-2254-D0F9-19F675866D2F}"/>
          </ac:spMkLst>
        </pc:spChg>
      </pc:sldChg>
      <pc:sldChg chg="modSp mod">
        <pc:chgData name="luis cleto" userId="a76db6c301978307" providerId="LiveId" clId="{BB93E05D-BE05-4453-8BDD-E5B3B775B63B}" dt="2026-03-17T09:57:33.287" v="3614" actId="1076"/>
        <pc:sldMkLst>
          <pc:docMk/>
          <pc:sldMk cId="3820536924" sldId="3432"/>
        </pc:sldMkLst>
        <pc:spChg chg="mod">
          <ac:chgData name="luis cleto" userId="a76db6c301978307" providerId="LiveId" clId="{BB93E05D-BE05-4453-8BDD-E5B3B775B63B}" dt="2026-03-16T14:51:24.379" v="1302" actId="1076"/>
          <ac:spMkLst>
            <pc:docMk/>
            <pc:sldMk cId="3820536924" sldId="3432"/>
            <ac:spMk id="2" creationId="{43E6F8D4-3482-1DC4-E7DD-347AFBD3D5B6}"/>
          </ac:spMkLst>
        </pc:spChg>
        <pc:spChg chg="mod">
          <ac:chgData name="luis cleto" userId="a76db6c301978307" providerId="LiveId" clId="{BB93E05D-BE05-4453-8BDD-E5B3B775B63B}" dt="2026-03-16T14:51:21.958" v="1301" actId="14100"/>
          <ac:spMkLst>
            <pc:docMk/>
            <pc:sldMk cId="3820536924" sldId="3432"/>
            <ac:spMk id="3" creationId="{27D2CA7D-4689-ED26-9EFF-0F46DF917EBC}"/>
          </ac:spMkLst>
        </pc:spChg>
        <pc:spChg chg="mod">
          <ac:chgData name="luis cleto" userId="a76db6c301978307" providerId="LiveId" clId="{BB93E05D-BE05-4453-8BDD-E5B3B775B63B}" dt="2026-03-16T14:51:44.870" v="1307" actId="1076"/>
          <ac:spMkLst>
            <pc:docMk/>
            <pc:sldMk cId="3820536924" sldId="3432"/>
            <ac:spMk id="4" creationId="{9753E771-F334-381A-D3BE-C2B93A2323D9}"/>
          </ac:spMkLst>
        </pc:spChg>
        <pc:spChg chg="mod">
          <ac:chgData name="luis cleto" userId="a76db6c301978307" providerId="LiveId" clId="{BB93E05D-BE05-4453-8BDD-E5B3B775B63B}" dt="2026-03-17T09:57:33.287" v="3614" actId="1076"/>
          <ac:spMkLst>
            <pc:docMk/>
            <pc:sldMk cId="3820536924" sldId="3432"/>
            <ac:spMk id="5" creationId="{659E263C-DBEC-B663-13BD-E9D330E035FB}"/>
          </ac:spMkLst>
        </pc:spChg>
        <pc:spChg chg="mod">
          <ac:chgData name="luis cleto" userId="a76db6c301978307" providerId="LiveId" clId="{BB93E05D-BE05-4453-8BDD-E5B3B775B63B}" dt="2026-03-16T14:53:48.831" v="1402" actId="207"/>
          <ac:spMkLst>
            <pc:docMk/>
            <pc:sldMk cId="3820536924" sldId="3432"/>
            <ac:spMk id="7" creationId="{DB7B8516-0B1B-A6A7-D33D-00044641E6BF}"/>
          </ac:spMkLst>
        </pc:spChg>
      </pc:sldChg>
      <pc:sldChg chg="modSp mod">
        <pc:chgData name="luis cleto" userId="a76db6c301978307" providerId="LiveId" clId="{BB93E05D-BE05-4453-8BDD-E5B3B775B63B}" dt="2026-03-17T09:08:49.955" v="2650" actId="115"/>
        <pc:sldMkLst>
          <pc:docMk/>
          <pc:sldMk cId="876452246" sldId="3774"/>
        </pc:sldMkLst>
        <pc:spChg chg="mod">
          <ac:chgData name="luis cleto" userId="a76db6c301978307" providerId="LiveId" clId="{BB93E05D-BE05-4453-8BDD-E5B3B775B63B}" dt="2026-03-17T09:08:49.955" v="2650" actId="115"/>
          <ac:spMkLst>
            <pc:docMk/>
            <pc:sldMk cId="876452246" sldId="3774"/>
            <ac:spMk id="5" creationId="{C81EEA12-DFC8-C782-474B-471E5985C675}"/>
          </ac:spMkLst>
        </pc:spChg>
      </pc:sldChg>
      <pc:sldChg chg="modSp mod">
        <pc:chgData name="luis cleto" userId="a76db6c301978307" providerId="LiveId" clId="{BB93E05D-BE05-4453-8BDD-E5B3B775B63B}" dt="2026-03-17T09:07:43.085" v="2603" actId="20577"/>
        <pc:sldMkLst>
          <pc:docMk/>
          <pc:sldMk cId="421206493" sldId="3777"/>
        </pc:sldMkLst>
        <pc:spChg chg="mod">
          <ac:chgData name="luis cleto" userId="a76db6c301978307" providerId="LiveId" clId="{BB93E05D-BE05-4453-8BDD-E5B3B775B63B}" dt="2026-03-17T09:07:43.085" v="2603" actId="20577"/>
          <ac:spMkLst>
            <pc:docMk/>
            <pc:sldMk cId="421206493" sldId="3777"/>
            <ac:spMk id="3" creationId="{9CD349F7-AD1F-30F8-2F70-CA73F9CC3D99}"/>
          </ac:spMkLst>
        </pc:spChg>
      </pc:sldChg>
      <pc:sldChg chg="add">
        <pc:chgData name="luis cleto" userId="a76db6c301978307" providerId="LiveId" clId="{BB93E05D-BE05-4453-8BDD-E5B3B775B63B}" dt="2026-03-16T15:31:08.828" v="1558"/>
        <pc:sldMkLst>
          <pc:docMk/>
          <pc:sldMk cId="3154874855" sldId="3780"/>
        </pc:sldMkLst>
      </pc:sldChg>
      <pc:sldChg chg="add">
        <pc:chgData name="luis cleto" userId="a76db6c301978307" providerId="LiveId" clId="{BB93E05D-BE05-4453-8BDD-E5B3B775B63B}" dt="2026-03-16T15:31:08.828" v="1558"/>
        <pc:sldMkLst>
          <pc:docMk/>
          <pc:sldMk cId="6779110" sldId="3781"/>
        </pc:sldMkLst>
      </pc:sldChg>
      <pc:sldChg chg="modSp add mod">
        <pc:chgData name="luis cleto" userId="a76db6c301978307" providerId="LiveId" clId="{BB93E05D-BE05-4453-8BDD-E5B3B775B63B}" dt="2026-03-17T10:13:41.336" v="4080" actId="33524"/>
        <pc:sldMkLst>
          <pc:docMk/>
          <pc:sldMk cId="2716131351" sldId="3782"/>
        </pc:sldMkLst>
        <pc:spChg chg="mod">
          <ac:chgData name="luis cleto" userId="a76db6c301978307" providerId="LiveId" clId="{BB93E05D-BE05-4453-8BDD-E5B3B775B63B}" dt="2026-03-16T15:44:14.745" v="1888" actId="1076"/>
          <ac:spMkLst>
            <pc:docMk/>
            <pc:sldMk cId="2716131351" sldId="3782"/>
            <ac:spMk id="2" creationId="{FA758D34-DE80-AFCD-FAF8-839E5B9E8BAB}"/>
          </ac:spMkLst>
        </pc:spChg>
        <pc:spChg chg="mod">
          <ac:chgData name="luis cleto" userId="a76db6c301978307" providerId="LiveId" clId="{BB93E05D-BE05-4453-8BDD-E5B3B775B63B}" dt="2026-03-17T10:13:41.336" v="4080" actId="33524"/>
          <ac:spMkLst>
            <pc:docMk/>
            <pc:sldMk cId="2716131351" sldId="3782"/>
            <ac:spMk id="3" creationId="{28A4E19F-36F5-4C4A-8149-A9BB2BD84BBD}"/>
          </ac:spMkLst>
        </pc:spChg>
        <pc:spChg chg="mod">
          <ac:chgData name="luis cleto" userId="a76db6c301978307" providerId="LiveId" clId="{BB93E05D-BE05-4453-8BDD-E5B3B775B63B}" dt="2026-03-16T15:44:26.201" v="1889" actId="21"/>
          <ac:spMkLst>
            <pc:docMk/>
            <pc:sldMk cId="2716131351" sldId="3782"/>
            <ac:spMk id="9" creationId="{41A14D90-F1F3-12BE-6C33-658F69568F12}"/>
          </ac:spMkLst>
        </pc:spChg>
        <pc:picChg chg="mod">
          <ac:chgData name="luis cleto" userId="a76db6c301978307" providerId="LiveId" clId="{BB93E05D-BE05-4453-8BDD-E5B3B775B63B}" dt="2026-03-16T15:44:12.025" v="1887" actId="1076"/>
          <ac:picMkLst>
            <pc:docMk/>
            <pc:sldMk cId="2716131351" sldId="3782"/>
            <ac:picMk id="4" creationId="{04696F32-7395-123A-1038-D59C39AB5A80}"/>
          </ac:picMkLst>
        </pc:picChg>
      </pc:sldChg>
      <pc:sldChg chg="modSp mod">
        <pc:chgData name="luis cleto" userId="a76db6c301978307" providerId="LiveId" clId="{BB93E05D-BE05-4453-8BDD-E5B3B775B63B}" dt="2026-03-16T14:58:56.879" v="1537" actId="1076"/>
        <pc:sldMkLst>
          <pc:docMk/>
          <pc:sldMk cId="225889146" sldId="3783"/>
        </pc:sldMkLst>
        <pc:spChg chg="mod">
          <ac:chgData name="luis cleto" userId="a76db6c301978307" providerId="LiveId" clId="{BB93E05D-BE05-4453-8BDD-E5B3B775B63B}" dt="2026-03-16T14:58:56.879" v="1537" actId="1076"/>
          <ac:spMkLst>
            <pc:docMk/>
            <pc:sldMk cId="225889146" sldId="3783"/>
            <ac:spMk id="3" creationId="{2FF0DFF1-7FB1-DE5A-FB23-F35677270787}"/>
          </ac:spMkLst>
        </pc:spChg>
      </pc:sldChg>
      <pc:sldChg chg="add">
        <pc:chgData name="luis cleto" userId="a76db6c301978307" providerId="LiveId" clId="{BB93E05D-BE05-4453-8BDD-E5B3B775B63B}" dt="2026-03-16T16:51:09.602" v="2231"/>
        <pc:sldMkLst>
          <pc:docMk/>
          <pc:sldMk cId="1904928228" sldId="3785"/>
        </pc:sldMkLst>
      </pc:sldChg>
      <pc:sldChg chg="add">
        <pc:chgData name="luis cleto" userId="a76db6c301978307" providerId="LiveId" clId="{BB93E05D-BE05-4453-8BDD-E5B3B775B63B}" dt="2026-03-16T16:51:09.602" v="2231"/>
        <pc:sldMkLst>
          <pc:docMk/>
          <pc:sldMk cId="2709735780" sldId="3794"/>
        </pc:sldMkLst>
      </pc:sldChg>
      <pc:sldChg chg="modSp add mod">
        <pc:chgData name="luis cleto" userId="a76db6c301978307" providerId="LiveId" clId="{BB93E05D-BE05-4453-8BDD-E5B3B775B63B}" dt="2026-03-17T08:55:02.960" v="2360" actId="114"/>
        <pc:sldMkLst>
          <pc:docMk/>
          <pc:sldMk cId="681171234" sldId="3797"/>
        </pc:sldMkLst>
        <pc:spChg chg="mod">
          <ac:chgData name="luis cleto" userId="a76db6c301978307" providerId="LiveId" clId="{BB93E05D-BE05-4453-8BDD-E5B3B775B63B}" dt="2026-03-17T08:55:02.960" v="2360" actId="114"/>
          <ac:spMkLst>
            <pc:docMk/>
            <pc:sldMk cId="681171234" sldId="3797"/>
            <ac:spMk id="3" creationId="{1964DD2B-51A4-5B73-E430-4DC792A9353F}"/>
          </ac:spMkLst>
        </pc:spChg>
      </pc:sldChg>
      <pc:sldChg chg="addSp delSp modSp add mod">
        <pc:chgData name="luis cleto" userId="a76db6c301978307" providerId="LiveId" clId="{BB93E05D-BE05-4453-8BDD-E5B3B775B63B}" dt="2026-03-17T10:13:07.503" v="4078" actId="1076"/>
        <pc:sldMkLst>
          <pc:docMk/>
          <pc:sldMk cId="4077431297" sldId="3798"/>
        </pc:sldMkLst>
        <pc:spChg chg="mod">
          <ac:chgData name="luis cleto" userId="a76db6c301978307" providerId="LiveId" clId="{BB93E05D-BE05-4453-8BDD-E5B3B775B63B}" dt="2026-03-17T10:13:04.148" v="4077" actId="255"/>
          <ac:spMkLst>
            <pc:docMk/>
            <pc:sldMk cId="4077431297" sldId="3798"/>
            <ac:spMk id="3" creationId="{963683A2-A0CE-F8A9-30C3-13B60D5A90D8}"/>
          </ac:spMkLst>
        </pc:spChg>
        <pc:spChg chg="add mod">
          <ac:chgData name="luis cleto" userId="a76db6c301978307" providerId="LiveId" clId="{BB93E05D-BE05-4453-8BDD-E5B3B775B63B}" dt="2026-03-17T10:13:07.503" v="4078" actId="1076"/>
          <ac:spMkLst>
            <pc:docMk/>
            <pc:sldMk cId="4077431297" sldId="3798"/>
            <ac:spMk id="9" creationId="{1A5759A2-EF9B-BFE0-1B44-641C8939A9C2}"/>
          </ac:spMkLst>
        </pc:spChg>
      </pc:sldChg>
      <pc:sldChg chg="add">
        <pc:chgData name="luis cleto" userId="a76db6c301978307" providerId="LiveId" clId="{BB93E05D-BE05-4453-8BDD-E5B3B775B63B}" dt="2026-03-16T16:51:09.602" v="2231"/>
        <pc:sldMkLst>
          <pc:docMk/>
          <pc:sldMk cId="3240521676" sldId="3799"/>
        </pc:sldMkLst>
      </pc:sldChg>
      <pc:sldChg chg="add">
        <pc:chgData name="luis cleto" userId="a76db6c301978307" providerId="LiveId" clId="{BB93E05D-BE05-4453-8BDD-E5B3B775B63B}" dt="2026-03-16T16:51:09.602" v="2231"/>
        <pc:sldMkLst>
          <pc:docMk/>
          <pc:sldMk cId="4070562606" sldId="3800"/>
        </pc:sldMkLst>
      </pc:sldChg>
      <pc:sldChg chg="addSp modSp add mod">
        <pc:chgData name="luis cleto" userId="a76db6c301978307" providerId="LiveId" clId="{BB93E05D-BE05-4453-8BDD-E5B3B775B63B}" dt="2026-03-17T10:09:51.537" v="4058" actId="1076"/>
        <pc:sldMkLst>
          <pc:docMk/>
          <pc:sldMk cId="2514499707" sldId="3808"/>
        </pc:sldMkLst>
        <pc:spChg chg="add mod">
          <ac:chgData name="luis cleto" userId="a76db6c301978307" providerId="LiveId" clId="{BB93E05D-BE05-4453-8BDD-E5B3B775B63B}" dt="2026-03-16T15:01:24.905" v="1541"/>
          <ac:spMkLst>
            <pc:docMk/>
            <pc:sldMk cId="2514499707" sldId="3808"/>
            <ac:spMk id="2" creationId="{0255E1F7-333E-0D20-1BEF-B227CDEBABCD}"/>
          </ac:spMkLst>
        </pc:spChg>
        <pc:spChg chg="mod">
          <ac:chgData name="luis cleto" userId="a76db6c301978307" providerId="LiveId" clId="{BB93E05D-BE05-4453-8BDD-E5B3B775B63B}" dt="2026-03-17T10:09:51.537" v="4058" actId="1076"/>
          <ac:spMkLst>
            <pc:docMk/>
            <pc:sldMk cId="2514499707" sldId="3808"/>
            <ac:spMk id="5" creationId="{B3A36295-AF1C-FC69-784F-6DEA1FD3326C}"/>
          </ac:spMkLst>
        </pc:spChg>
      </pc:sldChg>
      <pc:sldChg chg="modSp mod">
        <pc:chgData name="luis cleto" userId="a76db6c301978307" providerId="LiveId" clId="{BB93E05D-BE05-4453-8BDD-E5B3B775B63B}" dt="2026-03-17T09:50:55.713" v="3404" actId="1076"/>
        <pc:sldMkLst>
          <pc:docMk/>
          <pc:sldMk cId="537968330" sldId="3809"/>
        </pc:sldMkLst>
        <pc:spChg chg="mod">
          <ac:chgData name="luis cleto" userId="a76db6c301978307" providerId="LiveId" clId="{BB93E05D-BE05-4453-8BDD-E5B3B775B63B}" dt="2026-03-17T09:50:55.713" v="3404" actId="1076"/>
          <ac:spMkLst>
            <pc:docMk/>
            <pc:sldMk cId="537968330" sldId="3809"/>
            <ac:spMk id="3" creationId="{9F73187B-1FD1-58BD-0F1F-EC4ACAC32F07}"/>
          </ac:spMkLst>
        </pc:spChg>
        <pc:spChg chg="mod">
          <ac:chgData name="luis cleto" userId="a76db6c301978307" providerId="LiveId" clId="{BB93E05D-BE05-4453-8BDD-E5B3B775B63B}" dt="2026-03-17T09:49:19.335" v="3361" actId="14100"/>
          <ac:spMkLst>
            <pc:docMk/>
            <pc:sldMk cId="537968330" sldId="3809"/>
            <ac:spMk id="5" creationId="{303A61D1-2A6F-6DAA-8CC7-B2CB6A3899C6}"/>
          </ac:spMkLst>
        </pc:spChg>
        <pc:picChg chg="mod">
          <ac:chgData name="luis cleto" userId="a76db6c301978307" providerId="LiveId" clId="{BB93E05D-BE05-4453-8BDD-E5B3B775B63B}" dt="2026-03-17T09:49:21.042" v="3362" actId="1076"/>
          <ac:picMkLst>
            <pc:docMk/>
            <pc:sldMk cId="537968330" sldId="3809"/>
            <ac:picMk id="6" creationId="{A3588652-6898-ECC4-2096-CECB26431C6B}"/>
          </ac:picMkLst>
        </pc:picChg>
      </pc:sldChg>
      <pc:sldChg chg="addSp modSp add mod">
        <pc:chgData name="luis cleto" userId="a76db6c301978307" providerId="LiveId" clId="{BB93E05D-BE05-4453-8BDD-E5B3B775B63B}" dt="2026-03-17T10:10:14.112" v="4068" actId="1076"/>
        <pc:sldMkLst>
          <pc:docMk/>
          <pc:sldMk cId="1879434077" sldId="3810"/>
        </pc:sldMkLst>
        <pc:spChg chg="add mod">
          <ac:chgData name="luis cleto" userId="a76db6c301978307" providerId="LiveId" clId="{BB93E05D-BE05-4453-8BDD-E5B3B775B63B}" dt="2026-03-16T15:01:18.489" v="1540"/>
          <ac:spMkLst>
            <pc:docMk/>
            <pc:sldMk cId="1879434077" sldId="3810"/>
            <ac:spMk id="2" creationId="{C2074F3E-069E-68C9-F33C-84079AE72B86}"/>
          </ac:spMkLst>
        </pc:spChg>
        <pc:spChg chg="mod">
          <ac:chgData name="luis cleto" userId="a76db6c301978307" providerId="LiveId" clId="{BB93E05D-BE05-4453-8BDD-E5B3B775B63B}" dt="2026-03-17T10:10:14.112" v="4068" actId="1076"/>
          <ac:spMkLst>
            <pc:docMk/>
            <pc:sldMk cId="1879434077" sldId="3810"/>
            <ac:spMk id="5" creationId="{8A5FFCAF-BAF9-7923-E5FA-F1B8E17E43AD}"/>
          </ac:spMkLst>
        </pc:spChg>
      </pc:sldChg>
      <pc:sldChg chg="modSp mod">
        <pc:chgData name="luis cleto" userId="a76db6c301978307" providerId="LiveId" clId="{BB93E05D-BE05-4453-8BDD-E5B3B775B63B}" dt="2026-03-17T09:53:50.576" v="3523" actId="20577"/>
        <pc:sldMkLst>
          <pc:docMk/>
          <pc:sldMk cId="663534908" sldId="3814"/>
        </pc:sldMkLst>
        <pc:spChg chg="mod">
          <ac:chgData name="luis cleto" userId="a76db6c301978307" providerId="LiveId" clId="{BB93E05D-BE05-4453-8BDD-E5B3B775B63B}" dt="2026-03-17T09:53:50.576" v="3523" actId="20577"/>
          <ac:spMkLst>
            <pc:docMk/>
            <pc:sldMk cId="663534908" sldId="3814"/>
            <ac:spMk id="5" creationId="{362D90B2-0DC1-20FB-EAE1-3BE2A77A3063}"/>
          </ac:spMkLst>
        </pc:spChg>
        <pc:spChg chg="mod">
          <ac:chgData name="luis cleto" userId="a76db6c301978307" providerId="LiveId" clId="{BB93E05D-BE05-4453-8BDD-E5B3B775B63B}" dt="2026-03-17T09:51:28.044" v="3423" actId="1076"/>
          <ac:spMkLst>
            <pc:docMk/>
            <pc:sldMk cId="663534908" sldId="3814"/>
            <ac:spMk id="7" creationId="{980B3090-1D43-90F8-3494-6A8B701CA591}"/>
          </ac:spMkLst>
        </pc:spChg>
      </pc:sldChg>
      <pc:sldChg chg="addSp modSp add">
        <pc:chgData name="luis cleto" userId="a76db6c301978307" providerId="LiveId" clId="{BB93E05D-BE05-4453-8BDD-E5B3B775B63B}" dt="2026-03-16T15:03:10.359" v="1543"/>
        <pc:sldMkLst>
          <pc:docMk/>
          <pc:sldMk cId="2145760417" sldId="3822"/>
        </pc:sldMkLst>
        <pc:spChg chg="add mod">
          <ac:chgData name="luis cleto" userId="a76db6c301978307" providerId="LiveId" clId="{BB93E05D-BE05-4453-8BDD-E5B3B775B63B}" dt="2026-03-16T15:03:10.359" v="1543"/>
          <ac:spMkLst>
            <pc:docMk/>
            <pc:sldMk cId="2145760417" sldId="3822"/>
            <ac:spMk id="2" creationId="{62B81574-9499-97F8-2E2F-72359981E9AA}"/>
          </ac:spMkLst>
        </pc:spChg>
      </pc:sldChg>
      <pc:sldChg chg="modSp mod">
        <pc:chgData name="luis cleto" userId="a76db6c301978307" providerId="LiveId" clId="{BB93E05D-BE05-4453-8BDD-E5B3B775B63B}" dt="2026-03-17T10:08:49.307" v="4054" actId="20577"/>
        <pc:sldMkLst>
          <pc:docMk/>
          <pc:sldMk cId="2562996681" sldId="3823"/>
        </pc:sldMkLst>
        <pc:spChg chg="mod">
          <ac:chgData name="luis cleto" userId="a76db6c301978307" providerId="LiveId" clId="{BB93E05D-BE05-4453-8BDD-E5B3B775B63B}" dt="2026-03-17T10:08:49.307" v="4054" actId="20577"/>
          <ac:spMkLst>
            <pc:docMk/>
            <pc:sldMk cId="2562996681" sldId="3823"/>
            <ac:spMk id="3" creationId="{EDE5D1C9-1DF9-CC28-DB2F-585A8B193DF5}"/>
          </ac:spMkLst>
        </pc:spChg>
      </pc:sldChg>
      <pc:sldChg chg="modSp mod">
        <pc:chgData name="luis cleto" userId="a76db6c301978307" providerId="LiveId" clId="{BB93E05D-BE05-4453-8BDD-E5B3B775B63B}" dt="2026-03-17T09:43:38.477" v="3199" actId="5793"/>
        <pc:sldMkLst>
          <pc:docMk/>
          <pc:sldMk cId="725893750" sldId="3824"/>
        </pc:sldMkLst>
        <pc:spChg chg="mod">
          <ac:chgData name="luis cleto" userId="a76db6c301978307" providerId="LiveId" clId="{BB93E05D-BE05-4453-8BDD-E5B3B775B63B}" dt="2026-03-17T09:43:38.477" v="3199" actId="5793"/>
          <ac:spMkLst>
            <pc:docMk/>
            <pc:sldMk cId="725893750" sldId="3824"/>
            <ac:spMk id="3" creationId="{73AAA96E-AA1D-1E2B-8723-791B559EF8AD}"/>
          </ac:spMkLst>
        </pc:spChg>
      </pc:sldChg>
      <pc:sldChg chg="add">
        <pc:chgData name="luis cleto" userId="a76db6c301978307" providerId="LiveId" clId="{BB93E05D-BE05-4453-8BDD-E5B3B775B63B}" dt="2026-03-16T16:38:10.199" v="2230"/>
        <pc:sldMkLst>
          <pc:docMk/>
          <pc:sldMk cId="3277804869" sldId="3825"/>
        </pc:sldMkLst>
      </pc:sldChg>
      <pc:sldChg chg="modSp mod">
        <pc:chgData name="luis cleto" userId="a76db6c301978307" providerId="LiveId" clId="{BB93E05D-BE05-4453-8BDD-E5B3B775B63B}" dt="2026-03-16T14:59:10.924" v="1538" actId="14100"/>
        <pc:sldMkLst>
          <pc:docMk/>
          <pc:sldMk cId="2292225399" sldId="3826"/>
        </pc:sldMkLst>
        <pc:spChg chg="mod">
          <ac:chgData name="luis cleto" userId="a76db6c301978307" providerId="LiveId" clId="{BB93E05D-BE05-4453-8BDD-E5B3B775B63B}" dt="2026-03-16T14:59:10.924" v="1538" actId="14100"/>
          <ac:spMkLst>
            <pc:docMk/>
            <pc:sldMk cId="2292225399" sldId="3826"/>
            <ac:spMk id="5" creationId="{69C06F99-378C-C9FE-E5D2-77C81F16DCF0}"/>
          </ac:spMkLst>
        </pc:spChg>
      </pc:sldChg>
      <pc:sldChg chg="modSp mod">
        <pc:chgData name="luis cleto" userId="a76db6c301978307" providerId="LiveId" clId="{BB93E05D-BE05-4453-8BDD-E5B3B775B63B}" dt="2026-03-16T15:10:48.493" v="1557" actId="313"/>
        <pc:sldMkLst>
          <pc:docMk/>
          <pc:sldMk cId="1048544892" sldId="3836"/>
        </pc:sldMkLst>
        <pc:spChg chg="mod">
          <ac:chgData name="luis cleto" userId="a76db6c301978307" providerId="LiveId" clId="{BB93E05D-BE05-4453-8BDD-E5B3B775B63B}" dt="2026-03-16T15:10:48.493" v="1557" actId="313"/>
          <ac:spMkLst>
            <pc:docMk/>
            <pc:sldMk cId="1048544892" sldId="3836"/>
            <ac:spMk id="2" creationId="{F6A5C292-2263-89D2-10A4-5C34ABA31F29}"/>
          </ac:spMkLst>
        </pc:spChg>
      </pc:sldChg>
      <pc:sldChg chg="modSp mod">
        <pc:chgData name="luis cleto" userId="a76db6c301978307" providerId="LiveId" clId="{BB93E05D-BE05-4453-8BDD-E5B3B775B63B}" dt="2026-03-17T09:39:00.483" v="3197" actId="207"/>
        <pc:sldMkLst>
          <pc:docMk/>
          <pc:sldMk cId="108960827" sldId="3837"/>
        </pc:sldMkLst>
        <pc:spChg chg="mod">
          <ac:chgData name="luis cleto" userId="a76db6c301978307" providerId="LiveId" clId="{BB93E05D-BE05-4453-8BDD-E5B3B775B63B}" dt="2026-03-17T09:39:00.483" v="3197" actId="207"/>
          <ac:spMkLst>
            <pc:docMk/>
            <pc:sldMk cId="108960827" sldId="3837"/>
            <ac:spMk id="3" creationId="{E67A790D-0F35-9E01-37C3-6478AD9EC043}"/>
          </ac:spMkLst>
        </pc:spChg>
      </pc:sldChg>
      <pc:sldChg chg="modSp mod">
        <pc:chgData name="luis cleto" userId="a76db6c301978307" providerId="LiveId" clId="{BB93E05D-BE05-4453-8BDD-E5B3B775B63B}" dt="2026-03-17T09:14:22.771" v="2836" actId="207"/>
        <pc:sldMkLst>
          <pc:docMk/>
          <pc:sldMk cId="4282679276" sldId="3843"/>
        </pc:sldMkLst>
        <pc:spChg chg="mod">
          <ac:chgData name="luis cleto" userId="a76db6c301978307" providerId="LiveId" clId="{BB93E05D-BE05-4453-8BDD-E5B3B775B63B}" dt="2026-03-17T09:14:22.771" v="2836" actId="207"/>
          <ac:spMkLst>
            <pc:docMk/>
            <pc:sldMk cId="4282679276" sldId="3843"/>
            <ac:spMk id="3" creationId="{4D739D8D-276A-EAF0-E676-77B1C6EC128E}"/>
          </ac:spMkLst>
        </pc:spChg>
      </pc:sldChg>
      <pc:sldChg chg="modSp">
        <pc:chgData name="luis cleto" userId="a76db6c301978307" providerId="LiveId" clId="{BB93E05D-BE05-4453-8BDD-E5B3B775B63B}" dt="2026-03-17T09:14:50.475" v="2837" actId="255"/>
        <pc:sldMkLst>
          <pc:docMk/>
          <pc:sldMk cId="1127261981" sldId="3845"/>
        </pc:sldMkLst>
        <pc:graphicFrameChg chg="mod">
          <ac:chgData name="luis cleto" userId="a76db6c301978307" providerId="LiveId" clId="{BB93E05D-BE05-4453-8BDD-E5B3B775B63B}" dt="2026-03-17T09:14:50.475" v="2837" actId="255"/>
          <ac:graphicFrameMkLst>
            <pc:docMk/>
            <pc:sldMk cId="1127261981" sldId="3845"/>
            <ac:graphicFrameMk id="7" creationId="{A53180F2-0084-99BC-8F66-F5350C5110A2}"/>
          </ac:graphicFrameMkLst>
        </pc:graphicFrameChg>
      </pc:sldChg>
      <pc:sldChg chg="modSp mod">
        <pc:chgData name="luis cleto" userId="a76db6c301978307" providerId="LiveId" clId="{BB93E05D-BE05-4453-8BDD-E5B3B775B63B}" dt="2026-03-17T09:16:49.490" v="2846" actId="21"/>
        <pc:sldMkLst>
          <pc:docMk/>
          <pc:sldMk cId="267005657" sldId="3846"/>
        </pc:sldMkLst>
        <pc:spChg chg="mod">
          <ac:chgData name="luis cleto" userId="a76db6c301978307" providerId="LiveId" clId="{BB93E05D-BE05-4453-8BDD-E5B3B775B63B}" dt="2026-03-17T09:16:49.490" v="2846" actId="21"/>
          <ac:spMkLst>
            <pc:docMk/>
            <pc:sldMk cId="267005657" sldId="3846"/>
            <ac:spMk id="3" creationId="{449C6B11-5C32-E152-7A5F-3D22A5001414}"/>
          </ac:spMkLst>
        </pc:spChg>
      </pc:sldChg>
      <pc:sldChg chg="modSp mod">
        <pc:chgData name="luis cleto" userId="a76db6c301978307" providerId="LiveId" clId="{BB93E05D-BE05-4453-8BDD-E5B3B775B63B}" dt="2026-03-17T09:17:38.880" v="2852" actId="207"/>
        <pc:sldMkLst>
          <pc:docMk/>
          <pc:sldMk cId="959490209" sldId="3847"/>
        </pc:sldMkLst>
        <pc:spChg chg="mod">
          <ac:chgData name="luis cleto" userId="a76db6c301978307" providerId="LiveId" clId="{BB93E05D-BE05-4453-8BDD-E5B3B775B63B}" dt="2026-03-17T09:17:38.880" v="2852" actId="207"/>
          <ac:spMkLst>
            <pc:docMk/>
            <pc:sldMk cId="959490209" sldId="3847"/>
            <ac:spMk id="5" creationId="{4DBABF7C-EE38-251A-E834-44C31C565E92}"/>
          </ac:spMkLst>
        </pc:spChg>
      </pc:sldChg>
      <pc:sldChg chg="modSp mod">
        <pc:chgData name="luis cleto" userId="a76db6c301978307" providerId="LiveId" clId="{BB93E05D-BE05-4453-8BDD-E5B3B775B63B}" dt="2026-03-17T09:18:57.959" v="2857" actId="1076"/>
        <pc:sldMkLst>
          <pc:docMk/>
          <pc:sldMk cId="386054005" sldId="3850"/>
        </pc:sldMkLst>
        <pc:spChg chg="mod">
          <ac:chgData name="luis cleto" userId="a76db6c301978307" providerId="LiveId" clId="{BB93E05D-BE05-4453-8BDD-E5B3B775B63B}" dt="2026-03-17T09:18:57.959" v="2857" actId="1076"/>
          <ac:spMkLst>
            <pc:docMk/>
            <pc:sldMk cId="386054005" sldId="3850"/>
            <ac:spMk id="3" creationId="{C0C810AE-E484-85CA-CC90-58D02593CE7E}"/>
          </ac:spMkLst>
        </pc:spChg>
      </pc:sldChg>
      <pc:sldChg chg="modSp">
        <pc:chgData name="luis cleto" userId="a76db6c301978307" providerId="LiveId" clId="{BB93E05D-BE05-4453-8BDD-E5B3B775B63B}" dt="2026-03-17T09:19:31.754" v="2861" actId="255"/>
        <pc:sldMkLst>
          <pc:docMk/>
          <pc:sldMk cId="3639851079" sldId="3851"/>
        </pc:sldMkLst>
        <pc:graphicFrameChg chg="mod">
          <ac:chgData name="luis cleto" userId="a76db6c301978307" providerId="LiveId" clId="{BB93E05D-BE05-4453-8BDD-E5B3B775B63B}" dt="2026-03-17T09:19:31.754" v="2861" actId="255"/>
          <ac:graphicFrameMkLst>
            <pc:docMk/>
            <pc:sldMk cId="3639851079" sldId="3851"/>
            <ac:graphicFrameMk id="7" creationId="{DC62B4BF-CF18-48EB-0124-83B2040EBF19}"/>
          </ac:graphicFrameMkLst>
        </pc:graphicFrameChg>
      </pc:sldChg>
      <pc:sldChg chg="modSp">
        <pc:chgData name="luis cleto" userId="a76db6c301978307" providerId="LiveId" clId="{BB93E05D-BE05-4453-8BDD-E5B3B775B63B}" dt="2026-03-17T09:20:10.016" v="2862" actId="255"/>
        <pc:sldMkLst>
          <pc:docMk/>
          <pc:sldMk cId="2978659908" sldId="3854"/>
        </pc:sldMkLst>
        <pc:graphicFrameChg chg="mod">
          <ac:chgData name="luis cleto" userId="a76db6c301978307" providerId="LiveId" clId="{BB93E05D-BE05-4453-8BDD-E5B3B775B63B}" dt="2026-03-17T09:20:10.016" v="2862" actId="255"/>
          <ac:graphicFrameMkLst>
            <pc:docMk/>
            <pc:sldMk cId="2978659908" sldId="3854"/>
            <ac:graphicFrameMk id="7" creationId="{B7E83B3C-EEFE-4319-08B5-124E0E47D687}"/>
          </ac:graphicFrameMkLst>
        </pc:graphicFrameChg>
      </pc:sldChg>
      <pc:sldChg chg="modSp mod">
        <pc:chgData name="luis cleto" userId="a76db6c301978307" providerId="LiveId" clId="{BB93E05D-BE05-4453-8BDD-E5B3B775B63B}" dt="2026-03-17T09:21:50.617" v="2871" actId="20577"/>
        <pc:sldMkLst>
          <pc:docMk/>
          <pc:sldMk cId="2235572905" sldId="3856"/>
        </pc:sldMkLst>
        <pc:spChg chg="mod">
          <ac:chgData name="luis cleto" userId="a76db6c301978307" providerId="LiveId" clId="{BB93E05D-BE05-4453-8BDD-E5B3B775B63B}" dt="2026-03-17T09:21:50.617" v="2871" actId="20577"/>
          <ac:spMkLst>
            <pc:docMk/>
            <pc:sldMk cId="2235572905" sldId="3856"/>
            <ac:spMk id="5" creationId="{9226384C-0750-7F8F-321A-03380814202E}"/>
          </ac:spMkLst>
        </pc:spChg>
      </pc:sldChg>
      <pc:sldChg chg="modSp mod">
        <pc:chgData name="luis cleto" userId="a76db6c301978307" providerId="LiveId" clId="{BB93E05D-BE05-4453-8BDD-E5B3B775B63B}" dt="2026-03-17T09:22:16.499" v="2874" actId="207"/>
        <pc:sldMkLst>
          <pc:docMk/>
          <pc:sldMk cId="2849554414" sldId="3857"/>
        </pc:sldMkLst>
        <pc:graphicFrameChg chg="mod modGraphic">
          <ac:chgData name="luis cleto" userId="a76db6c301978307" providerId="LiveId" clId="{BB93E05D-BE05-4453-8BDD-E5B3B775B63B}" dt="2026-03-17T09:22:16.499" v="2874" actId="207"/>
          <ac:graphicFrameMkLst>
            <pc:docMk/>
            <pc:sldMk cId="2849554414" sldId="3857"/>
            <ac:graphicFrameMk id="7" creationId="{8CEE9F82-5366-7305-B850-DBB588419B5E}"/>
          </ac:graphicFrameMkLst>
        </pc:graphicFrameChg>
      </pc:sldChg>
      <pc:sldChg chg="modSp mod">
        <pc:chgData name="luis cleto" userId="a76db6c301978307" providerId="LiveId" clId="{BB93E05D-BE05-4453-8BDD-E5B3B775B63B}" dt="2026-03-17T09:23:21.321" v="2880" actId="1076"/>
        <pc:sldMkLst>
          <pc:docMk/>
          <pc:sldMk cId="25076765" sldId="3859"/>
        </pc:sldMkLst>
        <pc:graphicFrameChg chg="mod">
          <ac:chgData name="luis cleto" userId="a76db6c301978307" providerId="LiveId" clId="{BB93E05D-BE05-4453-8BDD-E5B3B775B63B}" dt="2026-03-17T09:23:21.321" v="2880" actId="1076"/>
          <ac:graphicFrameMkLst>
            <pc:docMk/>
            <pc:sldMk cId="25076765" sldId="3859"/>
            <ac:graphicFrameMk id="7" creationId="{7087ECF3-54F8-3B64-756E-45C67C2D7A87}"/>
          </ac:graphicFrameMkLst>
        </pc:graphicFrameChg>
      </pc:sldChg>
      <pc:sldChg chg="modSp mod">
        <pc:chgData name="luis cleto" userId="a76db6c301978307" providerId="LiveId" clId="{BB93E05D-BE05-4453-8BDD-E5B3B775B63B}" dt="2026-03-17T09:23:40.745" v="2881" actId="207"/>
        <pc:sldMkLst>
          <pc:docMk/>
          <pc:sldMk cId="1813040658" sldId="3860"/>
        </pc:sldMkLst>
        <pc:spChg chg="mod">
          <ac:chgData name="luis cleto" userId="a76db6c301978307" providerId="LiveId" clId="{BB93E05D-BE05-4453-8BDD-E5B3B775B63B}" dt="2026-03-17T09:23:40.745" v="2881" actId="207"/>
          <ac:spMkLst>
            <pc:docMk/>
            <pc:sldMk cId="1813040658" sldId="3860"/>
            <ac:spMk id="3" creationId="{4E8D60A0-652F-6CE7-DC92-0B503A1BD4FE}"/>
          </ac:spMkLst>
        </pc:spChg>
      </pc:sldChg>
      <pc:sldChg chg="modSp mod">
        <pc:chgData name="luis cleto" userId="a76db6c301978307" providerId="LiveId" clId="{BB93E05D-BE05-4453-8BDD-E5B3B775B63B}" dt="2026-03-17T09:23:50.102" v="2882" actId="1076"/>
        <pc:sldMkLst>
          <pc:docMk/>
          <pc:sldMk cId="3847830341" sldId="3861"/>
        </pc:sldMkLst>
        <pc:spChg chg="mod">
          <ac:chgData name="luis cleto" userId="a76db6c301978307" providerId="LiveId" clId="{BB93E05D-BE05-4453-8BDD-E5B3B775B63B}" dt="2026-03-17T09:23:50.102" v="2882" actId="1076"/>
          <ac:spMkLst>
            <pc:docMk/>
            <pc:sldMk cId="3847830341" sldId="3861"/>
            <ac:spMk id="3" creationId="{4E79DD98-5531-8593-26D7-D0FFC9EDD445}"/>
          </ac:spMkLst>
        </pc:spChg>
      </pc:sldChg>
      <pc:sldChg chg="modSp">
        <pc:chgData name="luis cleto" userId="a76db6c301978307" providerId="LiveId" clId="{BB93E05D-BE05-4453-8BDD-E5B3B775B63B}" dt="2026-03-17T09:24:08.534" v="2883" actId="255"/>
        <pc:sldMkLst>
          <pc:docMk/>
          <pc:sldMk cId="892253006" sldId="3863"/>
        </pc:sldMkLst>
        <pc:graphicFrameChg chg="mod">
          <ac:chgData name="luis cleto" userId="a76db6c301978307" providerId="LiveId" clId="{BB93E05D-BE05-4453-8BDD-E5B3B775B63B}" dt="2026-03-17T09:24:08.534" v="2883" actId="255"/>
          <ac:graphicFrameMkLst>
            <pc:docMk/>
            <pc:sldMk cId="892253006" sldId="3863"/>
            <ac:graphicFrameMk id="5" creationId="{CACA2D81-0E83-02B2-F01F-7F115C168B21}"/>
          </ac:graphicFrameMkLst>
        </pc:graphicFrameChg>
      </pc:sldChg>
      <pc:sldChg chg="modSp">
        <pc:chgData name="luis cleto" userId="a76db6c301978307" providerId="LiveId" clId="{BB93E05D-BE05-4453-8BDD-E5B3B775B63B}" dt="2026-03-17T09:24:53.382" v="2884" actId="255"/>
        <pc:sldMkLst>
          <pc:docMk/>
          <pc:sldMk cId="1737660376" sldId="3867"/>
        </pc:sldMkLst>
        <pc:graphicFrameChg chg="mod">
          <ac:chgData name="luis cleto" userId="a76db6c301978307" providerId="LiveId" clId="{BB93E05D-BE05-4453-8BDD-E5B3B775B63B}" dt="2026-03-17T09:24:53.382" v="2884" actId="255"/>
          <ac:graphicFrameMkLst>
            <pc:docMk/>
            <pc:sldMk cId="1737660376" sldId="3867"/>
            <ac:graphicFrameMk id="5" creationId="{17004C88-0C5F-307B-C3DD-84459BD27E33}"/>
          </ac:graphicFrameMkLst>
        </pc:graphicFrameChg>
      </pc:sldChg>
      <pc:sldChg chg="modSp mod">
        <pc:chgData name="luis cleto" userId="a76db6c301978307" providerId="LiveId" clId="{BB93E05D-BE05-4453-8BDD-E5B3B775B63B}" dt="2026-03-16T13:59:55.030" v="269" actId="1076"/>
        <pc:sldMkLst>
          <pc:docMk/>
          <pc:sldMk cId="667128431" sldId="3868"/>
        </pc:sldMkLst>
        <pc:spChg chg="mod">
          <ac:chgData name="luis cleto" userId="a76db6c301978307" providerId="LiveId" clId="{BB93E05D-BE05-4453-8BDD-E5B3B775B63B}" dt="2026-03-16T13:59:55.030" v="269" actId="1076"/>
          <ac:spMkLst>
            <pc:docMk/>
            <pc:sldMk cId="667128431" sldId="3868"/>
            <ac:spMk id="3" creationId="{A9522EAB-CC70-3203-6A6C-567D765FA927}"/>
          </ac:spMkLst>
        </pc:spChg>
      </pc:sldChg>
      <pc:sldChg chg="modSp mod">
        <pc:chgData name="luis cleto" userId="a76db6c301978307" providerId="LiveId" clId="{BB93E05D-BE05-4453-8BDD-E5B3B775B63B}" dt="2026-03-17T09:38:53.601" v="3196" actId="1076"/>
        <pc:sldMkLst>
          <pc:docMk/>
          <pc:sldMk cId="4194719733" sldId="3869"/>
        </pc:sldMkLst>
        <pc:spChg chg="mod">
          <ac:chgData name="luis cleto" userId="a76db6c301978307" providerId="LiveId" clId="{BB93E05D-BE05-4453-8BDD-E5B3B775B63B}" dt="2026-03-17T09:38:53.601" v="3196" actId="1076"/>
          <ac:spMkLst>
            <pc:docMk/>
            <pc:sldMk cId="4194719733" sldId="3869"/>
            <ac:spMk id="4" creationId="{397BDC29-125B-F972-F7A5-EE2C1B7A55D7}"/>
          </ac:spMkLst>
        </pc:spChg>
        <pc:spChg chg="mod">
          <ac:chgData name="luis cleto" userId="a76db6c301978307" providerId="LiveId" clId="{BB93E05D-BE05-4453-8BDD-E5B3B775B63B}" dt="2026-03-17T09:38:48.806" v="3195" actId="1076"/>
          <ac:spMkLst>
            <pc:docMk/>
            <pc:sldMk cId="4194719733" sldId="3869"/>
            <ac:spMk id="6" creationId="{CE13B8D3-B6B9-EED5-6540-4D7B9940108E}"/>
          </ac:spMkLst>
        </pc:spChg>
        <pc:picChg chg="mod">
          <ac:chgData name="luis cleto" userId="a76db6c301978307" providerId="LiveId" clId="{BB93E05D-BE05-4453-8BDD-E5B3B775B63B}" dt="2026-03-17T09:38:42.414" v="3193" actId="1076"/>
          <ac:picMkLst>
            <pc:docMk/>
            <pc:sldMk cId="4194719733" sldId="3869"/>
            <ac:picMk id="2" creationId="{5B59743B-79B6-352F-A0C6-3AE7C2C6C87F}"/>
          </ac:picMkLst>
        </pc:picChg>
      </pc:sldChg>
      <pc:sldChg chg="modSp mod">
        <pc:chgData name="luis cleto" userId="a76db6c301978307" providerId="LiveId" clId="{BB93E05D-BE05-4453-8BDD-E5B3B775B63B}" dt="2026-03-17T09:26:56.797" v="2904" actId="20577"/>
        <pc:sldMkLst>
          <pc:docMk/>
          <pc:sldMk cId="290293062" sldId="3871"/>
        </pc:sldMkLst>
        <pc:spChg chg="mod">
          <ac:chgData name="luis cleto" userId="a76db6c301978307" providerId="LiveId" clId="{BB93E05D-BE05-4453-8BDD-E5B3B775B63B}" dt="2026-03-17T09:26:11.726" v="2894" actId="1076"/>
          <ac:spMkLst>
            <pc:docMk/>
            <pc:sldMk cId="290293062" sldId="3871"/>
            <ac:spMk id="4" creationId="{A18D5926-9C9C-E8F6-2C8C-2CBCFFC5CAE5}"/>
          </ac:spMkLst>
        </pc:spChg>
        <pc:spChg chg="mod">
          <ac:chgData name="luis cleto" userId="a76db6c301978307" providerId="LiveId" clId="{BB93E05D-BE05-4453-8BDD-E5B3B775B63B}" dt="2026-03-17T09:26:56.797" v="2904" actId="20577"/>
          <ac:spMkLst>
            <pc:docMk/>
            <pc:sldMk cId="290293062" sldId="3871"/>
            <ac:spMk id="7" creationId="{DFE3D640-22AB-16BD-24A2-CC2EC24017B3}"/>
          </ac:spMkLst>
        </pc:spChg>
        <pc:picChg chg="mod">
          <ac:chgData name="luis cleto" userId="a76db6c301978307" providerId="LiveId" clId="{BB93E05D-BE05-4453-8BDD-E5B3B775B63B}" dt="2026-03-16T14:01:51.621" v="301" actId="14100"/>
          <ac:picMkLst>
            <pc:docMk/>
            <pc:sldMk cId="290293062" sldId="3871"/>
            <ac:picMk id="3" creationId="{3F7B6CDC-D2C3-8A68-C522-0C3A93E3BE6B}"/>
          </ac:picMkLst>
        </pc:picChg>
      </pc:sldChg>
      <pc:sldChg chg="modSp mod">
        <pc:chgData name="luis cleto" userId="a76db6c301978307" providerId="LiveId" clId="{BB93E05D-BE05-4453-8BDD-E5B3B775B63B}" dt="2026-03-17T09:27:44.502" v="2928" actId="20577"/>
        <pc:sldMkLst>
          <pc:docMk/>
          <pc:sldMk cId="1695149835" sldId="3872"/>
        </pc:sldMkLst>
        <pc:spChg chg="mod">
          <ac:chgData name="luis cleto" userId="a76db6c301978307" providerId="LiveId" clId="{BB93E05D-BE05-4453-8BDD-E5B3B775B63B}" dt="2026-03-17T09:27:44.502" v="2928" actId="20577"/>
          <ac:spMkLst>
            <pc:docMk/>
            <pc:sldMk cId="1695149835" sldId="3872"/>
            <ac:spMk id="3" creationId="{3E15CE09-2B7F-ECFC-8285-596F8E5A9BBC}"/>
          </ac:spMkLst>
        </pc:spChg>
      </pc:sldChg>
      <pc:sldChg chg="addSp delSp modSp mod ord">
        <pc:chgData name="luis cleto" userId="a76db6c301978307" providerId="LiveId" clId="{BB93E05D-BE05-4453-8BDD-E5B3B775B63B}" dt="2026-03-16T14:06:10.867" v="402" actId="20577"/>
        <pc:sldMkLst>
          <pc:docMk/>
          <pc:sldMk cId="444980742" sldId="3874"/>
        </pc:sldMkLst>
        <pc:spChg chg="mod">
          <ac:chgData name="luis cleto" userId="a76db6c301978307" providerId="LiveId" clId="{BB93E05D-BE05-4453-8BDD-E5B3B775B63B}" dt="2026-03-16T14:05:24.737" v="367" actId="1076"/>
          <ac:spMkLst>
            <pc:docMk/>
            <pc:sldMk cId="444980742" sldId="3874"/>
            <ac:spMk id="4" creationId="{E00C28E1-E92A-FCD4-7F15-A6AAEC3F2E67}"/>
          </ac:spMkLst>
        </pc:spChg>
        <pc:spChg chg="mod">
          <ac:chgData name="luis cleto" userId="a76db6c301978307" providerId="LiveId" clId="{BB93E05D-BE05-4453-8BDD-E5B3B775B63B}" dt="2026-03-16T14:06:10.867" v="402" actId="20577"/>
          <ac:spMkLst>
            <pc:docMk/>
            <pc:sldMk cId="444980742" sldId="3874"/>
            <ac:spMk id="6" creationId="{387B8CC3-76E7-3A26-72F4-DB02E271AB7E}"/>
          </ac:spMkLst>
        </pc:spChg>
        <pc:picChg chg="add mod">
          <ac:chgData name="luis cleto" userId="a76db6c301978307" providerId="LiveId" clId="{BB93E05D-BE05-4453-8BDD-E5B3B775B63B}" dt="2026-03-16T14:04:45.322" v="333" actId="14100"/>
          <ac:picMkLst>
            <pc:docMk/>
            <pc:sldMk cId="444980742" sldId="3874"/>
            <ac:picMk id="3" creationId="{20924FF6-985D-D051-97F4-CB94458D2F26}"/>
          </ac:picMkLst>
        </pc:picChg>
      </pc:sldChg>
      <pc:sldChg chg="modSp mod modAnim">
        <pc:chgData name="luis cleto" userId="a76db6c301978307" providerId="LiveId" clId="{BB93E05D-BE05-4453-8BDD-E5B3B775B63B}" dt="2026-03-17T09:33:13.265" v="3137" actId="1076"/>
        <pc:sldMkLst>
          <pc:docMk/>
          <pc:sldMk cId="2536800572" sldId="3875"/>
        </pc:sldMkLst>
        <pc:spChg chg="mod">
          <ac:chgData name="luis cleto" userId="a76db6c301978307" providerId="LiveId" clId="{BB93E05D-BE05-4453-8BDD-E5B3B775B63B}" dt="2026-03-17T09:33:13.265" v="3137" actId="1076"/>
          <ac:spMkLst>
            <pc:docMk/>
            <pc:sldMk cId="2536800572" sldId="3875"/>
            <ac:spMk id="6" creationId="{A35B3D76-A3A2-924E-49F0-7FB2FD33CD8B}"/>
          </ac:spMkLst>
        </pc:spChg>
        <pc:picChg chg="mod">
          <ac:chgData name="luis cleto" userId="a76db6c301978307" providerId="LiveId" clId="{BB93E05D-BE05-4453-8BDD-E5B3B775B63B}" dt="2026-03-17T09:30:15.892" v="2970" actId="14100"/>
          <ac:picMkLst>
            <pc:docMk/>
            <pc:sldMk cId="2536800572" sldId="3875"/>
            <ac:picMk id="2" creationId="{4B9B5F88-972C-A8BD-AC0D-5A21B1BC8B29}"/>
          </ac:picMkLst>
        </pc:picChg>
      </pc:sldChg>
      <pc:sldChg chg="addSp modSp mod">
        <pc:chgData name="luis cleto" userId="a76db6c301978307" providerId="LiveId" clId="{BB93E05D-BE05-4453-8BDD-E5B3B775B63B}" dt="2026-03-17T09:34:49.011" v="3150" actId="1076"/>
        <pc:sldMkLst>
          <pc:docMk/>
          <pc:sldMk cId="1163061230" sldId="3876"/>
        </pc:sldMkLst>
        <pc:spChg chg="add mod">
          <ac:chgData name="luis cleto" userId="a76db6c301978307" providerId="LiveId" clId="{BB93E05D-BE05-4453-8BDD-E5B3B775B63B}" dt="2026-03-17T09:34:49.011" v="3150" actId="1076"/>
          <ac:spMkLst>
            <pc:docMk/>
            <pc:sldMk cId="1163061230" sldId="3876"/>
            <ac:spMk id="3" creationId="{001CA23B-6B5F-7B6C-576F-1C357CCE5465}"/>
          </ac:spMkLst>
        </pc:spChg>
        <pc:spChg chg="mod">
          <ac:chgData name="luis cleto" userId="a76db6c301978307" providerId="LiveId" clId="{BB93E05D-BE05-4453-8BDD-E5B3B775B63B}" dt="2026-03-16T14:10:14.166" v="476" actId="1076"/>
          <ac:spMkLst>
            <pc:docMk/>
            <pc:sldMk cId="1163061230" sldId="3876"/>
            <ac:spMk id="5" creationId="{AF3C9D82-5526-837B-7CD5-00535975FE7A}"/>
          </ac:spMkLst>
        </pc:spChg>
        <pc:picChg chg="add mod">
          <ac:chgData name="luis cleto" userId="a76db6c301978307" providerId="LiveId" clId="{BB93E05D-BE05-4453-8BDD-E5B3B775B63B}" dt="2026-03-16T14:15:05.957" v="482" actId="14100"/>
          <ac:picMkLst>
            <pc:docMk/>
            <pc:sldMk cId="1163061230" sldId="3876"/>
            <ac:picMk id="6" creationId="{5018BE57-AF7F-8AEA-0CAC-78D8667E7209}"/>
          </ac:picMkLst>
        </pc:picChg>
      </pc:sldChg>
      <pc:sldChg chg="addSp modSp mod">
        <pc:chgData name="luis cleto" userId="a76db6c301978307" providerId="LiveId" clId="{BB93E05D-BE05-4453-8BDD-E5B3B775B63B}" dt="2026-03-17T09:35:49.274" v="3163" actId="1076"/>
        <pc:sldMkLst>
          <pc:docMk/>
          <pc:sldMk cId="3963895486" sldId="3877"/>
        </pc:sldMkLst>
        <pc:spChg chg="mod">
          <ac:chgData name="luis cleto" userId="a76db6c301978307" providerId="LiveId" clId="{BB93E05D-BE05-4453-8BDD-E5B3B775B63B}" dt="2026-03-16T14:15:51.620" v="486" actId="14100"/>
          <ac:spMkLst>
            <pc:docMk/>
            <pc:sldMk cId="3963895486" sldId="3877"/>
            <ac:spMk id="5" creationId="{0F263F45-7F80-16A4-871D-14AB5F58C336}"/>
          </ac:spMkLst>
        </pc:spChg>
        <pc:spChg chg="add mod">
          <ac:chgData name="luis cleto" userId="a76db6c301978307" providerId="LiveId" clId="{BB93E05D-BE05-4453-8BDD-E5B3B775B63B}" dt="2026-03-17T09:35:49.274" v="3163" actId="1076"/>
          <ac:spMkLst>
            <pc:docMk/>
            <pc:sldMk cId="3963895486" sldId="3877"/>
            <ac:spMk id="6" creationId="{6D6A2D62-D500-E819-1F30-955F1869AC7B}"/>
          </ac:spMkLst>
        </pc:spChg>
        <pc:picChg chg="add mod">
          <ac:chgData name="luis cleto" userId="a76db6c301978307" providerId="LiveId" clId="{BB93E05D-BE05-4453-8BDD-E5B3B775B63B}" dt="2026-03-17T09:35:27.196" v="3158" actId="1076"/>
          <ac:picMkLst>
            <pc:docMk/>
            <pc:sldMk cId="3963895486" sldId="3877"/>
            <ac:picMk id="2" creationId="{8F26E8EA-C7B0-DE1E-0BD7-237027E0B4EC}"/>
          </ac:picMkLst>
        </pc:picChg>
      </pc:sldChg>
      <pc:sldChg chg="addSp delSp modSp mod">
        <pc:chgData name="luis cleto" userId="a76db6c301978307" providerId="LiveId" clId="{BB93E05D-BE05-4453-8BDD-E5B3B775B63B}" dt="2026-03-17T09:36:35.542" v="3173" actId="1076"/>
        <pc:sldMkLst>
          <pc:docMk/>
          <pc:sldMk cId="534646400" sldId="3879"/>
        </pc:sldMkLst>
        <pc:spChg chg="mod">
          <ac:chgData name="luis cleto" userId="a76db6c301978307" providerId="LiveId" clId="{BB93E05D-BE05-4453-8BDD-E5B3B775B63B}" dt="2026-03-16T14:17:26.922" v="501" actId="1076"/>
          <ac:spMkLst>
            <pc:docMk/>
            <pc:sldMk cId="534646400" sldId="3879"/>
            <ac:spMk id="3" creationId="{7F861002-2C3E-DE29-A9A3-C553294D628D}"/>
          </ac:spMkLst>
        </pc:spChg>
        <pc:spChg chg="add mod">
          <ac:chgData name="luis cleto" userId="a76db6c301978307" providerId="LiveId" clId="{BB93E05D-BE05-4453-8BDD-E5B3B775B63B}" dt="2026-03-17T09:36:35.542" v="3173" actId="1076"/>
          <ac:spMkLst>
            <pc:docMk/>
            <pc:sldMk cId="534646400" sldId="3879"/>
            <ac:spMk id="5" creationId="{8EC699F8-5795-C486-29F3-37F3FECEAE94}"/>
          </ac:spMkLst>
        </pc:spChg>
        <pc:picChg chg="add mod">
          <ac:chgData name="luis cleto" userId="a76db6c301978307" providerId="LiveId" clId="{BB93E05D-BE05-4453-8BDD-E5B3B775B63B}" dt="2026-03-17T09:36:31.977" v="3172" actId="1076"/>
          <ac:picMkLst>
            <pc:docMk/>
            <pc:sldMk cId="534646400" sldId="3879"/>
            <ac:picMk id="2" creationId="{32C32F53-789E-22C5-9323-8E7AA3B232D8}"/>
          </ac:picMkLst>
        </pc:picChg>
      </pc:sldChg>
      <pc:sldChg chg="addSp modSp mod">
        <pc:chgData name="luis cleto" userId="a76db6c301978307" providerId="LiveId" clId="{BB93E05D-BE05-4453-8BDD-E5B3B775B63B}" dt="2026-03-17T09:37:35.618" v="3182" actId="14100"/>
        <pc:sldMkLst>
          <pc:docMk/>
          <pc:sldMk cId="1029875901" sldId="3880"/>
        </pc:sldMkLst>
        <pc:spChg chg="mod">
          <ac:chgData name="luis cleto" userId="a76db6c301978307" providerId="LiveId" clId="{BB93E05D-BE05-4453-8BDD-E5B3B775B63B}" dt="2026-03-17T09:37:35.618" v="3182" actId="14100"/>
          <ac:spMkLst>
            <pc:docMk/>
            <pc:sldMk cId="1029875901" sldId="3880"/>
            <ac:spMk id="3" creationId="{FBDBE0B2-F01D-24E7-BDE5-E02B8975913B}"/>
          </ac:spMkLst>
        </pc:spChg>
        <pc:spChg chg="mod">
          <ac:chgData name="luis cleto" userId="a76db6c301978307" providerId="LiveId" clId="{BB93E05D-BE05-4453-8BDD-E5B3B775B63B}" dt="2026-03-17T09:36:49.359" v="3175" actId="1076"/>
          <ac:spMkLst>
            <pc:docMk/>
            <pc:sldMk cId="1029875901" sldId="3880"/>
            <ac:spMk id="4" creationId="{DBC2E743-92DB-817F-5F67-2B27F63E50E7}"/>
          </ac:spMkLst>
        </pc:spChg>
        <pc:spChg chg="add mod">
          <ac:chgData name="luis cleto" userId="a76db6c301978307" providerId="LiveId" clId="{BB93E05D-BE05-4453-8BDD-E5B3B775B63B}" dt="2026-03-17T09:37:16.016" v="3180" actId="1076"/>
          <ac:spMkLst>
            <pc:docMk/>
            <pc:sldMk cId="1029875901" sldId="3880"/>
            <ac:spMk id="7" creationId="{C8FFDBBE-41A2-2E06-80E6-F91A6F9ADC3D}"/>
          </ac:spMkLst>
        </pc:spChg>
        <pc:picChg chg="add mod">
          <ac:chgData name="luis cleto" userId="a76db6c301978307" providerId="LiveId" clId="{BB93E05D-BE05-4453-8BDD-E5B3B775B63B}" dt="2026-03-17T09:36:41.010" v="3174" actId="14100"/>
          <ac:picMkLst>
            <pc:docMk/>
            <pc:sldMk cId="1029875901" sldId="3880"/>
            <ac:picMk id="2" creationId="{011A85A8-E1D5-74E5-50D7-09C7F1B326C9}"/>
          </ac:picMkLst>
        </pc:picChg>
      </pc:sldChg>
      <pc:sldChg chg="modSp mod">
        <pc:chgData name="luis cleto" userId="a76db6c301978307" providerId="LiveId" clId="{BB93E05D-BE05-4453-8BDD-E5B3B775B63B}" dt="2026-03-17T09:48:47.583" v="3337" actId="1076"/>
        <pc:sldMkLst>
          <pc:docMk/>
          <pc:sldMk cId="3630068893" sldId="3888"/>
        </pc:sldMkLst>
        <pc:spChg chg="mod">
          <ac:chgData name="luis cleto" userId="a76db6c301978307" providerId="LiveId" clId="{BB93E05D-BE05-4453-8BDD-E5B3B775B63B}" dt="2026-03-17T09:48:47.583" v="3337" actId="1076"/>
          <ac:spMkLst>
            <pc:docMk/>
            <pc:sldMk cId="3630068893" sldId="3888"/>
            <ac:spMk id="3" creationId="{63F42FC2-8669-DC7E-DF77-65E777CC29A9}"/>
          </ac:spMkLst>
        </pc:spChg>
        <pc:spChg chg="mod">
          <ac:chgData name="luis cleto" userId="a76db6c301978307" providerId="LiveId" clId="{BB93E05D-BE05-4453-8BDD-E5B3B775B63B}" dt="2026-03-17T09:48:28.911" v="3336" actId="1076"/>
          <ac:spMkLst>
            <pc:docMk/>
            <pc:sldMk cId="3630068893" sldId="3888"/>
            <ac:spMk id="5" creationId="{EEC456D4-F562-7CEA-2469-1A7544C2E65F}"/>
          </ac:spMkLst>
        </pc:spChg>
      </pc:sldChg>
      <pc:sldChg chg="modSp mod">
        <pc:chgData name="luis cleto" userId="a76db6c301978307" providerId="LiveId" clId="{BB93E05D-BE05-4453-8BDD-E5B3B775B63B}" dt="2026-03-17T09:47:14.929" v="3310" actId="20577"/>
        <pc:sldMkLst>
          <pc:docMk/>
          <pc:sldMk cId="3555778324" sldId="3891"/>
        </pc:sldMkLst>
        <pc:spChg chg="mod">
          <ac:chgData name="luis cleto" userId="a76db6c301978307" providerId="LiveId" clId="{BB93E05D-BE05-4453-8BDD-E5B3B775B63B}" dt="2026-03-17T09:47:14.929" v="3310" actId="20577"/>
          <ac:spMkLst>
            <pc:docMk/>
            <pc:sldMk cId="3555778324" sldId="3891"/>
            <ac:spMk id="3" creationId="{65056859-7804-FF87-54EE-8707CD9A5758}"/>
          </ac:spMkLst>
        </pc:spChg>
        <pc:spChg chg="mod">
          <ac:chgData name="luis cleto" userId="a76db6c301978307" providerId="LiveId" clId="{BB93E05D-BE05-4453-8BDD-E5B3B775B63B}" dt="2026-03-17T09:45:04.914" v="3229" actId="1076"/>
          <ac:spMkLst>
            <pc:docMk/>
            <pc:sldMk cId="3555778324" sldId="3891"/>
            <ac:spMk id="5" creationId="{958447DD-45E5-DA9E-5F11-E39286F7EE36}"/>
          </ac:spMkLst>
        </pc:spChg>
        <pc:spChg chg="mod">
          <ac:chgData name="luis cleto" userId="a76db6c301978307" providerId="LiveId" clId="{BB93E05D-BE05-4453-8BDD-E5B3B775B63B}" dt="2026-03-16T14:35:28.494" v="800" actId="1076"/>
          <ac:spMkLst>
            <pc:docMk/>
            <pc:sldMk cId="3555778324" sldId="3891"/>
            <ac:spMk id="6" creationId="{2910C68A-39C5-80B2-BD98-C9F234A19C54}"/>
          </ac:spMkLst>
        </pc:spChg>
        <pc:picChg chg="mod">
          <ac:chgData name="luis cleto" userId="a76db6c301978307" providerId="LiveId" clId="{BB93E05D-BE05-4453-8BDD-E5B3B775B63B}" dt="2026-03-17T09:45:18.100" v="3233" actId="1076"/>
          <ac:picMkLst>
            <pc:docMk/>
            <pc:sldMk cId="3555778324" sldId="3891"/>
            <ac:picMk id="4" creationId="{6C66E4FA-CF90-C09C-0F37-93B51306EC6D}"/>
          </ac:picMkLst>
        </pc:picChg>
      </pc:sldChg>
      <pc:sldChg chg="modSp mod">
        <pc:chgData name="luis cleto" userId="a76db6c301978307" providerId="LiveId" clId="{BB93E05D-BE05-4453-8BDD-E5B3B775B63B}" dt="2026-03-17T09:54:44.928" v="3549" actId="20577"/>
        <pc:sldMkLst>
          <pc:docMk/>
          <pc:sldMk cId="2313730231" sldId="3892"/>
        </pc:sldMkLst>
        <pc:spChg chg="mod">
          <ac:chgData name="luis cleto" userId="a76db6c301978307" providerId="LiveId" clId="{BB93E05D-BE05-4453-8BDD-E5B3B775B63B}" dt="2026-03-17T09:54:44.928" v="3549" actId="20577"/>
          <ac:spMkLst>
            <pc:docMk/>
            <pc:sldMk cId="2313730231" sldId="3892"/>
            <ac:spMk id="5" creationId="{9F48C008-D1EA-5EBC-0D71-3BB3D2CF57EA}"/>
          </ac:spMkLst>
        </pc:spChg>
        <pc:spChg chg="mod">
          <ac:chgData name="luis cleto" userId="a76db6c301978307" providerId="LiveId" clId="{BB93E05D-BE05-4453-8BDD-E5B3B775B63B}" dt="2026-03-17T09:54:09.630" v="3541" actId="20577"/>
          <ac:spMkLst>
            <pc:docMk/>
            <pc:sldMk cId="2313730231" sldId="3892"/>
            <ac:spMk id="7" creationId="{AAE91992-E542-8406-76D4-738FCD78CC4A}"/>
          </ac:spMkLst>
        </pc:spChg>
      </pc:sldChg>
      <pc:sldChg chg="modSp mod">
        <pc:chgData name="luis cleto" userId="a76db6c301978307" providerId="LiveId" clId="{BB93E05D-BE05-4453-8BDD-E5B3B775B63B}" dt="2026-03-17T09:56:33.070" v="3613" actId="20577"/>
        <pc:sldMkLst>
          <pc:docMk/>
          <pc:sldMk cId="4011189409" sldId="3893"/>
        </pc:sldMkLst>
        <pc:spChg chg="mod">
          <ac:chgData name="luis cleto" userId="a76db6c301978307" providerId="LiveId" clId="{BB93E05D-BE05-4453-8BDD-E5B3B775B63B}" dt="2026-03-17T09:56:33.070" v="3613" actId="20577"/>
          <ac:spMkLst>
            <pc:docMk/>
            <pc:sldMk cId="4011189409" sldId="3893"/>
            <ac:spMk id="5" creationId="{7DB9E36E-35F4-501B-262E-60178EF7F8C1}"/>
          </ac:spMkLst>
        </pc:spChg>
        <pc:spChg chg="mod">
          <ac:chgData name="luis cleto" userId="a76db6c301978307" providerId="LiveId" clId="{BB93E05D-BE05-4453-8BDD-E5B3B775B63B}" dt="2026-03-17T09:55:07.243" v="3568" actId="1076"/>
          <ac:spMkLst>
            <pc:docMk/>
            <pc:sldMk cId="4011189409" sldId="3893"/>
            <ac:spMk id="7" creationId="{CB876548-B200-2A99-0D04-C3AF5A3834CF}"/>
          </ac:spMkLst>
        </pc:spChg>
      </pc:sldChg>
      <pc:sldChg chg="addSp modSp new mod">
        <pc:chgData name="luis cleto" userId="a76db6c301978307" providerId="LiveId" clId="{BB93E05D-BE05-4453-8BDD-E5B3B775B63B}" dt="2026-03-16T13:51:48.217" v="82" actId="21"/>
        <pc:sldMkLst>
          <pc:docMk/>
          <pc:sldMk cId="1934016012" sldId="3894"/>
        </pc:sldMkLst>
        <pc:spChg chg="add mod">
          <ac:chgData name="luis cleto" userId="a76db6c301978307" providerId="LiveId" clId="{BB93E05D-BE05-4453-8BDD-E5B3B775B63B}" dt="2026-03-16T13:51:48.217" v="82" actId="21"/>
          <ac:spMkLst>
            <pc:docMk/>
            <pc:sldMk cId="1934016012" sldId="3894"/>
            <ac:spMk id="3" creationId="{B1F51DE1-940A-9114-F588-59416B2115F1}"/>
          </ac:spMkLst>
        </pc:spChg>
        <pc:spChg chg="add mod">
          <ac:chgData name="luis cleto" userId="a76db6c301978307" providerId="LiveId" clId="{BB93E05D-BE05-4453-8BDD-E5B3B775B63B}" dt="2026-03-16T13:48:50.235" v="60" actId="1076"/>
          <ac:spMkLst>
            <pc:docMk/>
            <pc:sldMk cId="1934016012" sldId="3894"/>
            <ac:spMk id="5" creationId="{569DECAA-0E52-1040-D282-B4C0501ECB37}"/>
          </ac:spMkLst>
        </pc:spChg>
      </pc:sldChg>
      <pc:sldChg chg="modSp add mod">
        <pc:chgData name="luis cleto" userId="a76db6c301978307" providerId="LiveId" clId="{BB93E05D-BE05-4453-8BDD-E5B3B775B63B}" dt="2026-03-16T13:53:51.877" v="93" actId="21"/>
        <pc:sldMkLst>
          <pc:docMk/>
          <pc:sldMk cId="845924077" sldId="3895"/>
        </pc:sldMkLst>
        <pc:spChg chg="mod">
          <ac:chgData name="luis cleto" userId="a76db6c301978307" providerId="LiveId" clId="{BB93E05D-BE05-4453-8BDD-E5B3B775B63B}" dt="2026-03-16T13:53:51.877" v="93" actId="21"/>
          <ac:spMkLst>
            <pc:docMk/>
            <pc:sldMk cId="845924077" sldId="3895"/>
            <ac:spMk id="3" creationId="{D3CA8144-FEEB-6CB8-810D-69B620203402}"/>
          </ac:spMkLst>
        </pc:spChg>
      </pc:sldChg>
      <pc:sldChg chg="modSp add mod">
        <pc:chgData name="luis cleto" userId="a76db6c301978307" providerId="LiveId" clId="{BB93E05D-BE05-4453-8BDD-E5B3B775B63B}" dt="2026-03-16T13:54:43.039" v="98" actId="1076"/>
        <pc:sldMkLst>
          <pc:docMk/>
          <pc:sldMk cId="4247910118" sldId="3896"/>
        </pc:sldMkLst>
        <pc:spChg chg="mod">
          <ac:chgData name="luis cleto" userId="a76db6c301978307" providerId="LiveId" clId="{BB93E05D-BE05-4453-8BDD-E5B3B775B63B}" dt="2026-03-16T13:54:43.039" v="98" actId="1076"/>
          <ac:spMkLst>
            <pc:docMk/>
            <pc:sldMk cId="4247910118" sldId="3896"/>
            <ac:spMk id="3" creationId="{16E439B6-9534-340E-038D-14EBBF074A46}"/>
          </ac:spMkLst>
        </pc:spChg>
      </pc:sldChg>
      <pc:sldChg chg="modSp add mod ord">
        <pc:chgData name="luis cleto" userId="a76db6c301978307" providerId="LiveId" clId="{BB93E05D-BE05-4453-8BDD-E5B3B775B63B}" dt="2026-03-17T09:10:29.881" v="2658" actId="20577"/>
        <pc:sldMkLst>
          <pc:docMk/>
          <pc:sldMk cId="2324477743" sldId="3897"/>
        </pc:sldMkLst>
        <pc:spChg chg="mod">
          <ac:chgData name="luis cleto" userId="a76db6c301978307" providerId="LiveId" clId="{BB93E05D-BE05-4453-8BDD-E5B3B775B63B}" dt="2026-03-17T09:10:29.881" v="2658" actId="20577"/>
          <ac:spMkLst>
            <pc:docMk/>
            <pc:sldMk cId="2324477743" sldId="3897"/>
            <ac:spMk id="3" creationId="{B56245BB-EF34-A16A-320B-41484F265AA8}"/>
          </ac:spMkLst>
        </pc:spChg>
      </pc:sldChg>
      <pc:sldChg chg="add">
        <pc:chgData name="luis cleto" userId="a76db6c301978307" providerId="LiveId" clId="{BB93E05D-BE05-4453-8BDD-E5B3B775B63B}" dt="2026-03-16T15:31:08.828" v="1558"/>
        <pc:sldMkLst>
          <pc:docMk/>
          <pc:sldMk cId="2219403800" sldId="3898"/>
        </pc:sldMkLst>
      </pc:sldChg>
      <pc:sldChg chg="modSp add mod ord">
        <pc:chgData name="luis cleto" userId="a76db6c301978307" providerId="LiveId" clId="{BB93E05D-BE05-4453-8BDD-E5B3B775B63B}" dt="2026-03-17T10:18:42.455" v="4082"/>
        <pc:sldMkLst>
          <pc:docMk/>
          <pc:sldMk cId="2909294286" sldId="3899"/>
        </pc:sldMkLst>
        <pc:spChg chg="mod">
          <ac:chgData name="luis cleto" userId="a76db6c301978307" providerId="LiveId" clId="{BB93E05D-BE05-4453-8BDD-E5B3B775B63B}" dt="2026-03-16T15:47:55.608" v="2010" actId="1076"/>
          <ac:spMkLst>
            <pc:docMk/>
            <pc:sldMk cId="2909294286" sldId="3899"/>
            <ac:spMk id="3" creationId="{C2EDB754-FF26-F92A-1700-41690FEFFB31}"/>
          </ac:spMkLst>
        </pc:spChg>
      </pc:sldChg>
      <pc:sldChg chg="modSp add mod ord">
        <pc:chgData name="luis cleto" userId="a76db6c301978307" providerId="LiveId" clId="{BB93E05D-BE05-4453-8BDD-E5B3B775B63B}" dt="2026-03-17T10:18:42.455" v="4082"/>
        <pc:sldMkLst>
          <pc:docMk/>
          <pc:sldMk cId="1303381276" sldId="3900"/>
        </pc:sldMkLst>
        <pc:spChg chg="mod">
          <ac:chgData name="luis cleto" userId="a76db6c301978307" providerId="LiveId" clId="{BB93E05D-BE05-4453-8BDD-E5B3B775B63B}" dt="2026-03-16T15:53:28.886" v="2204" actId="20577"/>
          <ac:spMkLst>
            <pc:docMk/>
            <pc:sldMk cId="1303381276" sldId="3900"/>
            <ac:spMk id="3" creationId="{B3933395-759E-078E-A63D-D80907B1ED8F}"/>
          </ac:spMkLst>
        </pc:spChg>
      </pc:sldChg>
      <pc:sldChg chg="add">
        <pc:chgData name="luis cleto" userId="a76db6c301978307" providerId="LiveId" clId="{BB93E05D-BE05-4453-8BDD-E5B3B775B63B}" dt="2026-03-16T16:51:09.602" v="2231"/>
        <pc:sldMkLst>
          <pc:docMk/>
          <pc:sldMk cId="3165797604" sldId="3912"/>
        </pc:sldMkLst>
      </pc:sldChg>
      <pc:sldChg chg="addSp modSp new mod">
        <pc:chgData name="luis cleto" userId="a76db6c301978307" providerId="LiveId" clId="{BB93E05D-BE05-4453-8BDD-E5B3B775B63B}" dt="2026-03-17T09:38:30.791" v="3192" actId="1076"/>
        <pc:sldMkLst>
          <pc:docMk/>
          <pc:sldMk cId="2541964980" sldId="3913"/>
        </pc:sldMkLst>
        <pc:spChg chg="add mod">
          <ac:chgData name="luis cleto" userId="a76db6c301978307" providerId="LiveId" clId="{BB93E05D-BE05-4453-8BDD-E5B3B775B63B}" dt="2026-03-17T09:38:30.791" v="3192" actId="1076"/>
          <ac:spMkLst>
            <pc:docMk/>
            <pc:sldMk cId="2541964980" sldId="3913"/>
            <ac:spMk id="4" creationId="{7BD5E2FC-A342-A1EE-5E2B-C1BA5583E23B}"/>
          </ac:spMkLst>
        </pc:spChg>
      </pc:sldChg>
      <pc:sldChg chg="addSp modSp new mod">
        <pc:chgData name="luis cleto" userId="a76db6c301978307" providerId="LiveId" clId="{BB93E05D-BE05-4453-8BDD-E5B3B775B63B}" dt="2026-03-17T09:59:01.072" v="3638" actId="20577"/>
        <pc:sldMkLst>
          <pc:docMk/>
          <pc:sldMk cId="3793845359" sldId="3914"/>
        </pc:sldMkLst>
        <pc:spChg chg="add mod">
          <ac:chgData name="luis cleto" userId="a76db6c301978307" providerId="LiveId" clId="{BB93E05D-BE05-4453-8BDD-E5B3B775B63B}" dt="2026-03-17T09:59:01.072" v="3638" actId="20577"/>
          <ac:spMkLst>
            <pc:docMk/>
            <pc:sldMk cId="3793845359" sldId="3914"/>
            <ac:spMk id="4" creationId="{C76F7F40-F1F3-23D0-164C-84779BEA81C5}"/>
          </ac:spMkLst>
        </pc:spChg>
      </pc:sldChg>
      <pc:sldChg chg="addSp modSp new mod">
        <pc:chgData name="luis cleto" userId="a76db6c301978307" providerId="LiveId" clId="{BB93E05D-BE05-4453-8BDD-E5B3B775B63B}" dt="2026-03-17T09:58:14.696" v="3620" actId="14100"/>
        <pc:sldMkLst>
          <pc:docMk/>
          <pc:sldMk cId="2919215752" sldId="3915"/>
        </pc:sldMkLst>
        <pc:spChg chg="add mod">
          <ac:chgData name="luis cleto" userId="a76db6c301978307" providerId="LiveId" clId="{BB93E05D-BE05-4453-8BDD-E5B3B775B63B}" dt="2026-03-17T09:58:14.696" v="3620" actId="14100"/>
          <ac:spMkLst>
            <pc:docMk/>
            <pc:sldMk cId="2919215752" sldId="3915"/>
            <ac:spMk id="4" creationId="{DC4C3B35-8614-0D9C-4476-20D5BB80E919}"/>
          </ac:spMkLst>
        </pc:spChg>
      </pc:sldChg>
      <pc:sldChg chg="modSp add mod">
        <pc:chgData name="luis cleto" userId="a76db6c301978307" providerId="LiveId" clId="{BB93E05D-BE05-4453-8BDD-E5B3B775B63B}" dt="2026-03-17T09:19:14.663" v="2860" actId="1076"/>
        <pc:sldMkLst>
          <pc:docMk/>
          <pc:sldMk cId="340481110" sldId="3916"/>
        </pc:sldMkLst>
        <pc:spChg chg="mod">
          <ac:chgData name="luis cleto" userId="a76db6c301978307" providerId="LiveId" clId="{BB93E05D-BE05-4453-8BDD-E5B3B775B63B}" dt="2026-03-17T09:19:13.319" v="2859" actId="1076"/>
          <ac:spMkLst>
            <pc:docMk/>
            <pc:sldMk cId="340481110" sldId="3916"/>
            <ac:spMk id="3" creationId="{14A3922C-EE72-EB41-00CD-D35EA459086E}"/>
          </ac:spMkLst>
        </pc:spChg>
        <pc:picChg chg="mod">
          <ac:chgData name="luis cleto" userId="a76db6c301978307" providerId="LiveId" clId="{BB93E05D-BE05-4453-8BDD-E5B3B775B63B}" dt="2026-03-17T09:19:14.663" v="2860" actId="1076"/>
          <ac:picMkLst>
            <pc:docMk/>
            <pc:sldMk cId="340481110" sldId="3916"/>
            <ac:picMk id="4" creationId="{D88F615F-56F0-54DE-26E9-90BE9BFE29F4}"/>
          </ac:picMkLst>
        </pc:picChg>
      </pc:sldChg>
    </pc:docChg>
  </pc:docChgLst>
  <pc:docChgLst>
    <pc:chgData name="luis cleto" userId="a76db6c301978307" providerId="LiveId" clId="{77A9CF22-C8A1-495C-8FD3-F314C32AB210}"/>
    <pc:docChg chg="custSel addSld modSld sldOrd">
      <pc:chgData name="luis cleto" userId="a76db6c301978307" providerId="LiveId" clId="{77A9CF22-C8A1-495C-8FD3-F314C32AB210}" dt="2026-03-24T15:37:06.921" v="656"/>
      <pc:docMkLst>
        <pc:docMk/>
      </pc:docMkLst>
      <pc:sldChg chg="ord">
        <pc:chgData name="luis cleto" userId="a76db6c301978307" providerId="LiveId" clId="{77A9CF22-C8A1-495C-8FD3-F314C32AB210}" dt="2026-03-24T15:35:03.732" v="654"/>
        <pc:sldMkLst>
          <pc:docMk/>
          <pc:sldMk cId="3820536924" sldId="3432"/>
        </pc:sldMkLst>
      </pc:sldChg>
      <pc:sldChg chg="modSp mod">
        <pc:chgData name="luis cleto" userId="a76db6c301978307" providerId="LiveId" clId="{77A9CF22-C8A1-495C-8FD3-F314C32AB210}" dt="2026-03-24T15:33:32.341" v="646" actId="20577"/>
        <pc:sldMkLst>
          <pc:docMk/>
          <pc:sldMk cId="537968330" sldId="3809"/>
        </pc:sldMkLst>
        <pc:spChg chg="mod">
          <ac:chgData name="luis cleto" userId="a76db6c301978307" providerId="LiveId" clId="{77A9CF22-C8A1-495C-8FD3-F314C32AB210}" dt="2026-03-24T15:33:32.341" v="646" actId="20577"/>
          <ac:spMkLst>
            <pc:docMk/>
            <pc:sldMk cId="537968330" sldId="3809"/>
            <ac:spMk id="3" creationId="{9F73187B-1FD1-58BD-0F1F-EC4ACAC32F07}"/>
          </ac:spMkLst>
        </pc:spChg>
      </pc:sldChg>
      <pc:sldChg chg="ord">
        <pc:chgData name="luis cleto" userId="a76db6c301978307" providerId="LiveId" clId="{77A9CF22-C8A1-495C-8FD3-F314C32AB210}" dt="2026-03-24T15:35:03.732" v="654"/>
        <pc:sldMkLst>
          <pc:docMk/>
          <pc:sldMk cId="2562996681" sldId="3823"/>
        </pc:sldMkLst>
      </pc:sldChg>
      <pc:sldChg chg="ord">
        <pc:chgData name="luis cleto" userId="a76db6c301978307" providerId="LiveId" clId="{77A9CF22-C8A1-495C-8FD3-F314C32AB210}" dt="2026-03-24T12:24:04.622" v="628"/>
        <pc:sldMkLst>
          <pc:docMk/>
          <pc:sldMk cId="725893750" sldId="3824"/>
        </pc:sldMkLst>
      </pc:sldChg>
      <pc:sldChg chg="modSp mod">
        <pc:chgData name="luis cleto" userId="a76db6c301978307" providerId="LiveId" clId="{77A9CF22-C8A1-495C-8FD3-F314C32AB210}" dt="2026-03-24T12:10:43.065" v="327" actId="20577"/>
        <pc:sldMkLst>
          <pc:docMk/>
          <pc:sldMk cId="4282679276" sldId="3843"/>
        </pc:sldMkLst>
        <pc:spChg chg="mod">
          <ac:chgData name="luis cleto" userId="a76db6c301978307" providerId="LiveId" clId="{77A9CF22-C8A1-495C-8FD3-F314C32AB210}" dt="2026-03-24T12:10:43.065" v="327" actId="20577"/>
          <ac:spMkLst>
            <pc:docMk/>
            <pc:sldMk cId="4282679276" sldId="3843"/>
            <ac:spMk id="3" creationId="{4D739D8D-276A-EAF0-E676-77B1C6EC128E}"/>
          </ac:spMkLst>
        </pc:spChg>
      </pc:sldChg>
      <pc:sldChg chg="modSp mod">
        <pc:chgData name="luis cleto" userId="a76db6c301978307" providerId="LiveId" clId="{77A9CF22-C8A1-495C-8FD3-F314C32AB210}" dt="2026-03-24T12:13:26.987" v="391" actId="20577"/>
        <pc:sldMkLst>
          <pc:docMk/>
          <pc:sldMk cId="267005657" sldId="3846"/>
        </pc:sldMkLst>
        <pc:spChg chg="mod">
          <ac:chgData name="luis cleto" userId="a76db6c301978307" providerId="LiveId" clId="{77A9CF22-C8A1-495C-8FD3-F314C32AB210}" dt="2026-03-24T12:13:26.987" v="391" actId="20577"/>
          <ac:spMkLst>
            <pc:docMk/>
            <pc:sldMk cId="267005657" sldId="3846"/>
            <ac:spMk id="3" creationId="{449C6B11-5C32-E152-7A5F-3D22A5001414}"/>
          </ac:spMkLst>
        </pc:spChg>
      </pc:sldChg>
      <pc:sldChg chg="modSp mod">
        <pc:chgData name="luis cleto" userId="a76db6c301978307" providerId="LiveId" clId="{77A9CF22-C8A1-495C-8FD3-F314C32AB210}" dt="2026-03-24T12:14:03.159" v="395" actId="20577"/>
        <pc:sldMkLst>
          <pc:docMk/>
          <pc:sldMk cId="1133004305" sldId="3848"/>
        </pc:sldMkLst>
        <pc:spChg chg="mod">
          <ac:chgData name="luis cleto" userId="a76db6c301978307" providerId="LiveId" clId="{77A9CF22-C8A1-495C-8FD3-F314C32AB210}" dt="2026-03-24T12:14:03.159" v="395" actId="20577"/>
          <ac:spMkLst>
            <pc:docMk/>
            <pc:sldMk cId="1133004305" sldId="3848"/>
            <ac:spMk id="3" creationId="{EF0E9C1B-8603-8AB3-BFA7-D2C1EA29667E}"/>
          </ac:spMkLst>
        </pc:spChg>
      </pc:sldChg>
      <pc:sldChg chg="modSp mod">
        <pc:chgData name="luis cleto" userId="a76db6c301978307" providerId="LiveId" clId="{77A9CF22-C8A1-495C-8FD3-F314C32AB210}" dt="2026-03-24T12:14:46.692" v="412" actId="20577"/>
        <pc:sldMkLst>
          <pc:docMk/>
          <pc:sldMk cId="2687108095" sldId="3849"/>
        </pc:sldMkLst>
        <pc:spChg chg="mod">
          <ac:chgData name="luis cleto" userId="a76db6c301978307" providerId="LiveId" clId="{77A9CF22-C8A1-495C-8FD3-F314C32AB210}" dt="2026-03-24T12:14:46.692" v="412" actId="20577"/>
          <ac:spMkLst>
            <pc:docMk/>
            <pc:sldMk cId="2687108095" sldId="3849"/>
            <ac:spMk id="3" creationId="{A39ECB32-F448-6A8B-ED19-7F33C50F7B2D}"/>
          </ac:spMkLst>
        </pc:spChg>
      </pc:sldChg>
      <pc:sldChg chg="modSp mod">
        <pc:chgData name="luis cleto" userId="a76db6c301978307" providerId="LiveId" clId="{77A9CF22-C8A1-495C-8FD3-F314C32AB210}" dt="2026-03-24T12:15:16.035" v="431" actId="20577"/>
        <pc:sldMkLst>
          <pc:docMk/>
          <pc:sldMk cId="386054005" sldId="3850"/>
        </pc:sldMkLst>
        <pc:spChg chg="mod">
          <ac:chgData name="luis cleto" userId="a76db6c301978307" providerId="LiveId" clId="{77A9CF22-C8A1-495C-8FD3-F314C32AB210}" dt="2026-03-24T12:15:16.035" v="431" actId="20577"/>
          <ac:spMkLst>
            <pc:docMk/>
            <pc:sldMk cId="386054005" sldId="3850"/>
            <ac:spMk id="3" creationId="{C0C810AE-E484-85CA-CC90-58D02593CE7E}"/>
          </ac:spMkLst>
        </pc:spChg>
      </pc:sldChg>
      <pc:sldChg chg="modSp mod">
        <pc:chgData name="luis cleto" userId="a76db6c301978307" providerId="LiveId" clId="{77A9CF22-C8A1-495C-8FD3-F314C32AB210}" dt="2026-03-24T12:16:57.154" v="435" actId="5793"/>
        <pc:sldMkLst>
          <pc:docMk/>
          <pc:sldMk cId="960457603" sldId="3855"/>
        </pc:sldMkLst>
        <pc:spChg chg="mod">
          <ac:chgData name="luis cleto" userId="a76db6c301978307" providerId="LiveId" clId="{77A9CF22-C8A1-495C-8FD3-F314C32AB210}" dt="2026-03-24T12:16:57.154" v="435" actId="5793"/>
          <ac:spMkLst>
            <pc:docMk/>
            <pc:sldMk cId="960457603" sldId="3855"/>
            <ac:spMk id="3" creationId="{C619F9BF-C50E-8AD3-4B00-FEC7C504ED7F}"/>
          </ac:spMkLst>
        </pc:spChg>
      </pc:sldChg>
      <pc:sldChg chg="modSp mod">
        <pc:chgData name="luis cleto" userId="a76db6c301978307" providerId="LiveId" clId="{77A9CF22-C8A1-495C-8FD3-F314C32AB210}" dt="2026-03-24T12:23:21.427" v="626" actId="20577"/>
        <pc:sldMkLst>
          <pc:docMk/>
          <pc:sldMk cId="4194719733" sldId="3869"/>
        </pc:sldMkLst>
        <pc:spChg chg="mod">
          <ac:chgData name="luis cleto" userId="a76db6c301978307" providerId="LiveId" clId="{77A9CF22-C8A1-495C-8FD3-F314C32AB210}" dt="2026-03-24T12:23:21.427" v="626" actId="20577"/>
          <ac:spMkLst>
            <pc:docMk/>
            <pc:sldMk cId="4194719733" sldId="3869"/>
            <ac:spMk id="4" creationId="{397BDC29-125B-F972-F7A5-EE2C1B7A55D7}"/>
          </ac:spMkLst>
        </pc:spChg>
      </pc:sldChg>
      <pc:sldChg chg="modSp mod">
        <pc:chgData name="luis cleto" userId="a76db6c301978307" providerId="LiveId" clId="{77A9CF22-C8A1-495C-8FD3-F314C32AB210}" dt="2026-03-24T12:22:35.648" v="623" actId="1076"/>
        <pc:sldMkLst>
          <pc:docMk/>
          <pc:sldMk cId="3073785276" sldId="3870"/>
        </pc:sldMkLst>
        <pc:spChg chg="mod">
          <ac:chgData name="luis cleto" userId="a76db6c301978307" providerId="LiveId" clId="{77A9CF22-C8A1-495C-8FD3-F314C32AB210}" dt="2026-03-24T12:22:35.648" v="623" actId="1076"/>
          <ac:spMkLst>
            <pc:docMk/>
            <pc:sldMk cId="3073785276" sldId="3870"/>
            <ac:spMk id="3" creationId="{65983B18-25CA-ACB3-A596-26381ED68186}"/>
          </ac:spMkLst>
        </pc:spChg>
      </pc:sldChg>
      <pc:sldChg chg="modSp mod">
        <pc:chgData name="luis cleto" userId="a76db6c301978307" providerId="LiveId" clId="{77A9CF22-C8A1-495C-8FD3-F314C32AB210}" dt="2026-03-24T15:31:42.955" v="642" actId="20577"/>
        <pc:sldMkLst>
          <pc:docMk/>
          <pc:sldMk cId="3555778324" sldId="3891"/>
        </pc:sldMkLst>
        <pc:spChg chg="mod">
          <ac:chgData name="luis cleto" userId="a76db6c301978307" providerId="LiveId" clId="{77A9CF22-C8A1-495C-8FD3-F314C32AB210}" dt="2026-03-24T15:31:42.955" v="642" actId="20577"/>
          <ac:spMkLst>
            <pc:docMk/>
            <pc:sldMk cId="3555778324" sldId="3891"/>
            <ac:spMk id="3" creationId="{65056859-7804-FF87-54EE-8707CD9A5758}"/>
          </ac:spMkLst>
        </pc:spChg>
      </pc:sldChg>
      <pc:sldChg chg="modSp mod">
        <pc:chgData name="luis cleto" userId="a76db6c301978307" providerId="LiveId" clId="{77A9CF22-C8A1-495C-8FD3-F314C32AB210}" dt="2026-03-24T15:34:06.194" v="652" actId="20577"/>
        <pc:sldMkLst>
          <pc:docMk/>
          <pc:sldMk cId="3793845359" sldId="3914"/>
        </pc:sldMkLst>
        <pc:spChg chg="mod">
          <ac:chgData name="luis cleto" userId="a76db6c301978307" providerId="LiveId" clId="{77A9CF22-C8A1-495C-8FD3-F314C32AB210}" dt="2026-03-24T15:34:06.194" v="652" actId="20577"/>
          <ac:spMkLst>
            <pc:docMk/>
            <pc:sldMk cId="3793845359" sldId="3914"/>
            <ac:spMk id="4" creationId="{C76F7F40-F1F3-23D0-164C-84779BEA81C5}"/>
          </ac:spMkLst>
        </pc:spChg>
      </pc:sldChg>
      <pc:sldChg chg="ord">
        <pc:chgData name="luis cleto" userId="a76db6c301978307" providerId="LiveId" clId="{77A9CF22-C8A1-495C-8FD3-F314C32AB210}" dt="2026-03-24T15:37:06.921" v="656"/>
        <pc:sldMkLst>
          <pc:docMk/>
          <pc:sldMk cId="2919215752" sldId="3915"/>
        </pc:sldMkLst>
      </pc:sldChg>
      <pc:sldChg chg="addSp modSp new mod">
        <pc:chgData name="luis cleto" userId="a76db6c301978307" providerId="LiveId" clId="{77A9CF22-C8A1-495C-8FD3-F314C32AB210}" dt="2026-03-23T15:27:43.392" v="317"/>
        <pc:sldMkLst>
          <pc:docMk/>
          <pc:sldMk cId="1257523030" sldId="3924"/>
        </pc:sldMkLst>
        <pc:spChg chg="add mod">
          <ac:chgData name="luis cleto" userId="a76db6c301978307" providerId="LiveId" clId="{77A9CF22-C8A1-495C-8FD3-F314C32AB210}" dt="2026-03-23T15:27:21.214" v="316" actId="207"/>
          <ac:spMkLst>
            <pc:docMk/>
            <pc:sldMk cId="1257523030" sldId="3924"/>
            <ac:spMk id="4" creationId="{B26E3499-55D0-A0D5-1493-E5C04EAA566F}"/>
          </ac:spMkLst>
        </pc:spChg>
        <pc:spChg chg="add mod">
          <ac:chgData name="luis cleto" userId="a76db6c301978307" providerId="LiveId" clId="{77A9CF22-C8A1-495C-8FD3-F314C32AB210}" dt="2026-03-23T15:23:26.776" v="248" actId="14100"/>
          <ac:spMkLst>
            <pc:docMk/>
            <pc:sldMk cId="1257523030" sldId="3924"/>
            <ac:spMk id="6" creationId="{11B7E038-BDC3-A575-C88E-821113A8CFF6}"/>
          </ac:spMkLst>
        </pc:spChg>
        <pc:spChg chg="add mod">
          <ac:chgData name="luis cleto" userId="a76db6c301978307" providerId="LiveId" clId="{77A9CF22-C8A1-495C-8FD3-F314C32AB210}" dt="2026-03-23T15:27:43.392" v="317"/>
          <ac:spMkLst>
            <pc:docMk/>
            <pc:sldMk cId="1257523030" sldId="3924"/>
            <ac:spMk id="7" creationId="{3A54FFCA-F4C3-EB4F-D2CE-DEC4A672AA03}"/>
          </ac:spMkLst>
        </pc:spChg>
      </pc:sldChg>
      <pc:sldChg chg="addSp modSp new mod ord">
        <pc:chgData name="luis cleto" userId="a76db6c301978307" providerId="LiveId" clId="{77A9CF22-C8A1-495C-8FD3-F314C32AB210}" dt="2026-03-23T14:16:43.416" v="112" actId="21"/>
        <pc:sldMkLst>
          <pc:docMk/>
          <pc:sldMk cId="78203233" sldId="3925"/>
        </pc:sldMkLst>
        <pc:spChg chg="add mod">
          <ac:chgData name="luis cleto" userId="a76db6c301978307" providerId="LiveId" clId="{77A9CF22-C8A1-495C-8FD3-F314C32AB210}" dt="2026-03-23T14:16:43.416" v="112" actId="21"/>
          <ac:spMkLst>
            <pc:docMk/>
            <pc:sldMk cId="78203233" sldId="3925"/>
            <ac:spMk id="4" creationId="{801EB7EB-274B-479C-A9B7-B71DCBD1E480}"/>
          </ac:spMkLst>
        </pc:spChg>
        <pc:spChg chg="add mod">
          <ac:chgData name="luis cleto" userId="a76db6c301978307" providerId="LiveId" clId="{77A9CF22-C8A1-495C-8FD3-F314C32AB210}" dt="2026-03-23T13:21:48.265" v="11" actId="1076"/>
          <ac:spMkLst>
            <pc:docMk/>
            <pc:sldMk cId="78203233" sldId="3925"/>
            <ac:spMk id="6" creationId="{D83FFDE8-80FC-3955-74B8-98CAFBAE1E14}"/>
          </ac:spMkLst>
        </pc:spChg>
        <pc:spChg chg="add mod">
          <ac:chgData name="luis cleto" userId="a76db6c301978307" providerId="LiveId" clId="{77A9CF22-C8A1-495C-8FD3-F314C32AB210}" dt="2026-03-23T13:26:50.437" v="63"/>
          <ac:spMkLst>
            <pc:docMk/>
            <pc:sldMk cId="78203233" sldId="3925"/>
            <ac:spMk id="7" creationId="{B94903D2-C288-02A5-10F7-40A1C1966B71}"/>
          </ac:spMkLst>
        </pc:spChg>
      </pc:sldChg>
      <pc:sldChg chg="addSp modSp add mod ord">
        <pc:chgData name="luis cleto" userId="a76db6c301978307" providerId="LiveId" clId="{77A9CF22-C8A1-495C-8FD3-F314C32AB210}" dt="2026-03-24T12:21:11.863" v="618" actId="207"/>
        <pc:sldMkLst>
          <pc:docMk/>
          <pc:sldMk cId="2395897570" sldId="3926"/>
        </pc:sldMkLst>
        <pc:spChg chg="add mod">
          <ac:chgData name="luis cleto" userId="a76db6c301978307" providerId="LiveId" clId="{77A9CF22-C8A1-495C-8FD3-F314C32AB210}" dt="2026-03-23T13:26:44.916" v="62"/>
          <ac:spMkLst>
            <pc:docMk/>
            <pc:sldMk cId="2395897570" sldId="3926"/>
            <ac:spMk id="3" creationId="{3A75E40B-65DC-3DE8-14F2-314D767C7485}"/>
          </ac:spMkLst>
        </pc:spChg>
        <pc:spChg chg="mod">
          <ac:chgData name="luis cleto" userId="a76db6c301978307" providerId="LiveId" clId="{77A9CF22-C8A1-495C-8FD3-F314C32AB210}" dt="2026-03-24T12:21:11.863" v="618" actId="207"/>
          <ac:spMkLst>
            <pc:docMk/>
            <pc:sldMk cId="2395897570" sldId="3926"/>
            <ac:spMk id="4" creationId="{2EA76E85-6DBD-B18A-A5F4-81B7EE8F77A1}"/>
          </ac:spMkLst>
        </pc:spChg>
      </pc:sldChg>
      <pc:sldChg chg="delSp modSp add mod">
        <pc:chgData name="luis cleto" userId="a76db6c301978307" providerId="LiveId" clId="{77A9CF22-C8A1-495C-8FD3-F314C32AB210}" dt="2026-03-23T14:23:45.411" v="214"/>
        <pc:sldMkLst>
          <pc:docMk/>
          <pc:sldMk cId="1418910576" sldId="3927"/>
        </pc:sldMkLst>
        <pc:spChg chg="mod">
          <ac:chgData name="luis cleto" userId="a76db6c301978307" providerId="LiveId" clId="{77A9CF22-C8A1-495C-8FD3-F314C32AB210}" dt="2026-03-23T14:23:41.662" v="212" actId="207"/>
          <ac:spMkLst>
            <pc:docMk/>
            <pc:sldMk cId="1418910576" sldId="3927"/>
            <ac:spMk id="4" creationId="{6EE59AAB-8EA5-A468-FFF5-860E80949F05}"/>
          </ac:spMkLst>
        </pc:spChg>
        <pc:spChg chg="del mod">
          <ac:chgData name="luis cleto" userId="a76db6c301978307" providerId="LiveId" clId="{77A9CF22-C8A1-495C-8FD3-F314C32AB210}" dt="2026-03-23T14:23:45.411" v="214"/>
          <ac:spMkLst>
            <pc:docMk/>
            <pc:sldMk cId="1418910576" sldId="3927"/>
            <ac:spMk id="6" creationId="{54AF461E-7860-66AD-9150-7DB6E3D5E705}"/>
          </ac:spMkLst>
        </pc:spChg>
      </pc:sldChg>
      <pc:sldChg chg="addSp modSp new mod ord">
        <pc:chgData name="luis cleto" userId="a76db6c301978307" providerId="LiveId" clId="{77A9CF22-C8A1-495C-8FD3-F314C32AB210}" dt="2026-03-24T12:20:53.403" v="616"/>
        <pc:sldMkLst>
          <pc:docMk/>
          <pc:sldMk cId="549372543" sldId="3928"/>
        </pc:sldMkLst>
        <pc:spChg chg="add mod">
          <ac:chgData name="luis cleto" userId="a76db6c301978307" providerId="LiveId" clId="{77A9CF22-C8A1-495C-8FD3-F314C32AB210}" dt="2026-03-24T12:18:57.207" v="499" actId="1076"/>
          <ac:spMkLst>
            <pc:docMk/>
            <pc:sldMk cId="549372543" sldId="3928"/>
            <ac:spMk id="4" creationId="{EC1CE4EA-DE9C-6D8A-ED2B-6B5F2B7E1036}"/>
          </ac:spMkLst>
        </pc:spChg>
        <pc:spChg chg="add mod">
          <ac:chgData name="luis cleto" userId="a76db6c301978307" providerId="LiveId" clId="{77A9CF22-C8A1-495C-8FD3-F314C32AB210}" dt="2026-03-24T12:20:29.657" v="614" actId="12"/>
          <ac:spMkLst>
            <pc:docMk/>
            <pc:sldMk cId="549372543" sldId="3928"/>
            <ac:spMk id="6" creationId="{9CFFFA3D-C19C-E756-8C1C-C9FF19FBB8E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5B752-DF2F-45A4-BC74-D95CFFA08C4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35AECEDF-5054-4E65-BD8A-2C8A003AD086}">
      <dgm:prSet/>
      <dgm:spPr/>
      <dgm:t>
        <a:bodyPr/>
        <a:lstStyle/>
        <a:p>
          <a:pPr>
            <a:defRPr b="1"/>
          </a:pPr>
          <a:r>
            <a:rPr lang="en-US" dirty="0"/>
            <a:t>Submit</a:t>
          </a:r>
        </a:p>
      </dgm:t>
    </dgm:pt>
    <dgm:pt modelId="{C82CB5CF-BDCD-4653-A6ED-0D967FF4E011}" type="parTrans" cxnId="{F939D3CD-B7C3-4F98-9CFF-4034DA274EE3}">
      <dgm:prSet/>
      <dgm:spPr/>
      <dgm:t>
        <a:bodyPr/>
        <a:lstStyle/>
        <a:p>
          <a:endParaRPr lang="en-US"/>
        </a:p>
      </dgm:t>
    </dgm:pt>
    <dgm:pt modelId="{C1607595-3132-4392-B249-D1B0326A7D6D}" type="sibTrans" cxnId="{F939D3CD-B7C3-4F98-9CFF-4034DA274EE3}">
      <dgm:prSet/>
      <dgm:spPr/>
      <dgm:t>
        <a:bodyPr/>
        <a:lstStyle/>
        <a:p>
          <a:endParaRPr lang="en-US"/>
        </a:p>
      </dgm:t>
    </dgm:pt>
    <dgm:pt modelId="{A593D154-20D8-4F4E-9958-C3B40313A524}">
      <dgm:prSet/>
      <dgm:spPr/>
      <dgm:t>
        <a:bodyPr/>
        <a:lstStyle/>
        <a:p>
          <a:r>
            <a:rPr lang="en-US" dirty="0"/>
            <a:t>Submit questions or comments to </a:t>
          </a:r>
          <a:r>
            <a:rPr lang="en-US" dirty="0" err="1"/>
            <a:t>itssimple2023@gmail</a:t>
          </a:r>
          <a:r>
            <a:rPr lang="en-US" dirty="0"/>
            <a:t>. com</a:t>
          </a:r>
        </a:p>
      </dgm:t>
    </dgm:pt>
    <dgm:pt modelId="{BC74B1FE-6BC6-4536-A3E8-7ACFBAAFD742}" type="parTrans" cxnId="{4730D3BC-24BE-4269-BAC6-6998B568C532}">
      <dgm:prSet/>
      <dgm:spPr/>
      <dgm:t>
        <a:bodyPr/>
        <a:lstStyle/>
        <a:p>
          <a:endParaRPr lang="en-US"/>
        </a:p>
      </dgm:t>
    </dgm:pt>
    <dgm:pt modelId="{5C4A9C5E-5E93-4A8D-9475-0BB2CD501955}" type="sibTrans" cxnId="{4730D3BC-24BE-4269-BAC6-6998B568C532}">
      <dgm:prSet/>
      <dgm:spPr/>
      <dgm:t>
        <a:bodyPr/>
        <a:lstStyle/>
        <a:p>
          <a:endParaRPr lang="en-US"/>
        </a:p>
      </dgm:t>
    </dgm:pt>
    <dgm:pt modelId="{177D81EA-E3B3-4C5D-BBDC-B69699CED7BF}">
      <dgm:prSet/>
      <dgm:spPr/>
      <dgm:t>
        <a:bodyPr/>
        <a:lstStyle/>
        <a:p>
          <a:pPr>
            <a:defRPr b="1"/>
          </a:pPr>
          <a:r>
            <a:rPr lang="en-US"/>
            <a:t>Read</a:t>
          </a:r>
        </a:p>
      </dgm:t>
    </dgm:pt>
    <dgm:pt modelId="{5AC01564-F654-4531-B61C-277CE30EA5C5}" type="parTrans" cxnId="{04B66446-FE49-410A-B834-241788D22B31}">
      <dgm:prSet/>
      <dgm:spPr/>
      <dgm:t>
        <a:bodyPr/>
        <a:lstStyle/>
        <a:p>
          <a:endParaRPr lang="en-US"/>
        </a:p>
      </dgm:t>
    </dgm:pt>
    <dgm:pt modelId="{FBDDA98E-55C7-4AA9-B729-90C5ECC77408}" type="sibTrans" cxnId="{04B66446-FE49-410A-B834-241788D22B31}">
      <dgm:prSet/>
      <dgm:spPr/>
      <dgm:t>
        <a:bodyPr/>
        <a:lstStyle/>
        <a:p>
          <a:endParaRPr lang="en-US"/>
        </a:p>
      </dgm:t>
    </dgm:pt>
    <dgm:pt modelId="{AEA239F3-498D-446C-B409-F6E18B4C6E86}">
      <dgm:prSet/>
      <dgm:spPr/>
      <dgm:t>
        <a:bodyPr/>
        <a:lstStyle/>
        <a:p>
          <a:r>
            <a:rPr lang="en-US" dirty="0"/>
            <a:t>Read skills training workbook p. 242-265. </a:t>
          </a:r>
        </a:p>
      </dgm:t>
    </dgm:pt>
    <dgm:pt modelId="{AB6F5EF2-4ADC-421B-BC66-B496AF5B5F31}" type="parTrans" cxnId="{EAA933DB-08E8-4F6D-B390-58853EE44EAF}">
      <dgm:prSet/>
      <dgm:spPr/>
      <dgm:t>
        <a:bodyPr/>
        <a:lstStyle/>
        <a:p>
          <a:endParaRPr lang="en-US"/>
        </a:p>
      </dgm:t>
    </dgm:pt>
    <dgm:pt modelId="{4EC660A7-684A-4777-A307-8FE46E88AE4B}" type="sibTrans" cxnId="{EAA933DB-08E8-4F6D-B390-58853EE44EAF}">
      <dgm:prSet/>
      <dgm:spPr/>
      <dgm:t>
        <a:bodyPr/>
        <a:lstStyle/>
        <a:p>
          <a:endParaRPr lang="en-US"/>
        </a:p>
      </dgm:t>
    </dgm:pt>
    <dgm:pt modelId="{F0CD7E57-2B7F-4173-BD9E-0BA93195A457}">
      <dgm:prSet/>
      <dgm:spPr/>
      <dgm:t>
        <a:bodyPr/>
        <a:lstStyle/>
        <a:p>
          <a:pPr>
            <a:defRPr b="1"/>
          </a:pPr>
          <a:r>
            <a:rPr lang="en-US"/>
            <a:t>Use</a:t>
          </a:r>
        </a:p>
      </dgm:t>
    </dgm:pt>
    <dgm:pt modelId="{F47A0C5B-2982-49C2-8997-544F5CC52875}" type="parTrans" cxnId="{00781D26-1AB2-4110-B234-E65CC6673FC4}">
      <dgm:prSet/>
      <dgm:spPr/>
      <dgm:t>
        <a:bodyPr/>
        <a:lstStyle/>
        <a:p>
          <a:endParaRPr lang="en-US"/>
        </a:p>
      </dgm:t>
    </dgm:pt>
    <dgm:pt modelId="{1F71DB92-8938-4A6D-B4BC-EF07EA4E5785}" type="sibTrans" cxnId="{00781D26-1AB2-4110-B234-E65CC6673FC4}">
      <dgm:prSet/>
      <dgm:spPr/>
      <dgm:t>
        <a:bodyPr/>
        <a:lstStyle/>
        <a:p>
          <a:endParaRPr lang="en-US"/>
        </a:p>
      </dgm:t>
    </dgm:pt>
    <dgm:pt modelId="{EA3D3D75-4F12-40E1-B3D0-76ECF6C9BABE}">
      <dgm:prSet/>
      <dgm:spPr/>
      <dgm:t>
        <a:bodyPr/>
        <a:lstStyle/>
        <a:p>
          <a:r>
            <a:rPr lang="en-US" dirty="0"/>
            <a:t>Use all your tools: crisis plans,  chain analysis, rational mind remediations, and goals diary cards.</a:t>
          </a:r>
        </a:p>
      </dgm:t>
    </dgm:pt>
    <dgm:pt modelId="{FA300029-2EDD-488E-97D0-DC80ADE0371C}" type="parTrans" cxnId="{2368FF30-8F6D-49FB-B149-DD18E8077094}">
      <dgm:prSet/>
      <dgm:spPr/>
      <dgm:t>
        <a:bodyPr/>
        <a:lstStyle/>
        <a:p>
          <a:endParaRPr lang="en-US"/>
        </a:p>
      </dgm:t>
    </dgm:pt>
    <dgm:pt modelId="{C7C5232B-C963-4E97-BFCF-6970932031B9}" type="sibTrans" cxnId="{2368FF30-8F6D-49FB-B149-DD18E8077094}">
      <dgm:prSet/>
      <dgm:spPr/>
      <dgm:t>
        <a:bodyPr/>
        <a:lstStyle/>
        <a:p>
          <a:endParaRPr lang="en-US"/>
        </a:p>
      </dgm:t>
    </dgm:pt>
    <dgm:pt modelId="{6722272F-287C-4D55-BFE8-4F35D407210B}">
      <dgm:prSet/>
      <dgm:spPr/>
      <dgm:t>
        <a:bodyPr/>
        <a:lstStyle/>
        <a:p>
          <a:pPr>
            <a:defRPr b="1"/>
          </a:pPr>
          <a:r>
            <a:rPr lang="en-US"/>
            <a:t>Continue</a:t>
          </a:r>
        </a:p>
      </dgm:t>
    </dgm:pt>
    <dgm:pt modelId="{6A9E7044-3593-403A-B02A-22645DB41B7F}" type="parTrans" cxnId="{2FBC3A72-3E15-45F6-AD62-7734C72E3F0F}">
      <dgm:prSet/>
      <dgm:spPr/>
      <dgm:t>
        <a:bodyPr/>
        <a:lstStyle/>
        <a:p>
          <a:endParaRPr lang="en-US"/>
        </a:p>
      </dgm:t>
    </dgm:pt>
    <dgm:pt modelId="{AB947AE1-A830-4F78-91EE-389F315EE377}" type="sibTrans" cxnId="{2FBC3A72-3E15-45F6-AD62-7734C72E3F0F}">
      <dgm:prSet/>
      <dgm:spPr/>
      <dgm:t>
        <a:bodyPr/>
        <a:lstStyle/>
        <a:p>
          <a:endParaRPr lang="en-US"/>
        </a:p>
      </dgm:t>
    </dgm:pt>
    <dgm:pt modelId="{FA697FD3-3390-431F-AD0E-C041F7506070}">
      <dgm:prSet/>
      <dgm:spPr/>
      <dgm:t>
        <a:bodyPr/>
        <a:lstStyle/>
        <a:p>
          <a:r>
            <a:rPr lang="en-US" dirty="0"/>
            <a:t>Continue tracking all the skills you’ve learned using your skills lists. Practice them.</a:t>
          </a:r>
        </a:p>
      </dgm:t>
    </dgm:pt>
    <dgm:pt modelId="{6E112C0F-12ED-4F8D-8394-00E8CAA6A0C1}" type="parTrans" cxnId="{E749AABF-F19F-4A88-81DC-A8A82646692C}">
      <dgm:prSet/>
      <dgm:spPr/>
      <dgm:t>
        <a:bodyPr/>
        <a:lstStyle/>
        <a:p>
          <a:endParaRPr lang="en-US"/>
        </a:p>
      </dgm:t>
    </dgm:pt>
    <dgm:pt modelId="{8805ED4B-5073-481F-9924-5C8F5A4A91A9}" type="sibTrans" cxnId="{E749AABF-F19F-4A88-81DC-A8A82646692C}">
      <dgm:prSet/>
      <dgm:spPr/>
      <dgm:t>
        <a:bodyPr/>
        <a:lstStyle/>
        <a:p>
          <a:endParaRPr lang="en-US"/>
        </a:p>
      </dgm:t>
    </dgm:pt>
    <dgm:pt modelId="{62699604-EBD8-4AFC-84D3-53079252F2E3}" type="pres">
      <dgm:prSet presAssocID="{CE35B752-DF2F-45A4-BC74-D95CFFA08C46}" presName="Name0" presStyleCnt="0">
        <dgm:presLayoutVars>
          <dgm:dir/>
          <dgm:animLvl val="lvl"/>
          <dgm:resizeHandles val="exact"/>
        </dgm:presLayoutVars>
      </dgm:prSet>
      <dgm:spPr/>
    </dgm:pt>
    <dgm:pt modelId="{4B0AC44D-32B9-41E3-A22B-114FD85385B7}" type="pres">
      <dgm:prSet presAssocID="{35AECEDF-5054-4E65-BD8A-2C8A003AD086}" presName="linNode" presStyleCnt="0"/>
      <dgm:spPr/>
    </dgm:pt>
    <dgm:pt modelId="{341D29EF-1F0C-451A-AA9F-5D024F4AAB86}" type="pres">
      <dgm:prSet presAssocID="{35AECEDF-5054-4E65-BD8A-2C8A003AD086}" presName="parentText" presStyleLbl="node1" presStyleIdx="0" presStyleCnt="4">
        <dgm:presLayoutVars>
          <dgm:chMax val="1"/>
          <dgm:bulletEnabled val="1"/>
        </dgm:presLayoutVars>
      </dgm:prSet>
      <dgm:spPr/>
    </dgm:pt>
    <dgm:pt modelId="{F9B57863-381F-42BE-9E07-DD0E82882884}" type="pres">
      <dgm:prSet presAssocID="{35AECEDF-5054-4E65-BD8A-2C8A003AD086}" presName="descendantText" presStyleLbl="alignAccFollowNode1" presStyleIdx="0" presStyleCnt="4">
        <dgm:presLayoutVars>
          <dgm:bulletEnabled val="1"/>
        </dgm:presLayoutVars>
      </dgm:prSet>
      <dgm:spPr/>
    </dgm:pt>
    <dgm:pt modelId="{9DD732F9-859F-4C4A-BB64-3AD51B4DCCE5}" type="pres">
      <dgm:prSet presAssocID="{C1607595-3132-4392-B249-D1B0326A7D6D}" presName="sp" presStyleCnt="0"/>
      <dgm:spPr/>
    </dgm:pt>
    <dgm:pt modelId="{6CA56449-73A9-4DD6-9F3D-517D8618DA2E}" type="pres">
      <dgm:prSet presAssocID="{177D81EA-E3B3-4C5D-BBDC-B69699CED7BF}" presName="linNode" presStyleCnt="0"/>
      <dgm:spPr/>
    </dgm:pt>
    <dgm:pt modelId="{3C61EC39-A5A2-4E39-9A5F-D208A40A3CF5}" type="pres">
      <dgm:prSet presAssocID="{177D81EA-E3B3-4C5D-BBDC-B69699CED7BF}" presName="parentText" presStyleLbl="node1" presStyleIdx="1" presStyleCnt="4">
        <dgm:presLayoutVars>
          <dgm:chMax val="1"/>
          <dgm:bulletEnabled val="1"/>
        </dgm:presLayoutVars>
      </dgm:prSet>
      <dgm:spPr/>
    </dgm:pt>
    <dgm:pt modelId="{6B42986F-533C-43D0-9E22-63B43843C734}" type="pres">
      <dgm:prSet presAssocID="{177D81EA-E3B3-4C5D-BBDC-B69699CED7BF}" presName="descendantText" presStyleLbl="alignAccFollowNode1" presStyleIdx="1" presStyleCnt="4">
        <dgm:presLayoutVars>
          <dgm:bulletEnabled val="1"/>
        </dgm:presLayoutVars>
      </dgm:prSet>
      <dgm:spPr/>
    </dgm:pt>
    <dgm:pt modelId="{C1564FE6-A699-4158-AE0B-FB5BE7A6246D}" type="pres">
      <dgm:prSet presAssocID="{FBDDA98E-55C7-4AA9-B729-90C5ECC77408}" presName="sp" presStyleCnt="0"/>
      <dgm:spPr/>
    </dgm:pt>
    <dgm:pt modelId="{B7766D62-402B-4DFF-8FC8-C6E5197D6B68}" type="pres">
      <dgm:prSet presAssocID="{F0CD7E57-2B7F-4173-BD9E-0BA93195A457}" presName="linNode" presStyleCnt="0"/>
      <dgm:spPr/>
    </dgm:pt>
    <dgm:pt modelId="{B2442C1B-400C-46CD-9121-49755BFC50D6}" type="pres">
      <dgm:prSet presAssocID="{F0CD7E57-2B7F-4173-BD9E-0BA93195A457}" presName="parentText" presStyleLbl="node1" presStyleIdx="2" presStyleCnt="4">
        <dgm:presLayoutVars>
          <dgm:chMax val="1"/>
          <dgm:bulletEnabled val="1"/>
        </dgm:presLayoutVars>
      </dgm:prSet>
      <dgm:spPr/>
    </dgm:pt>
    <dgm:pt modelId="{3CE577EE-6500-4027-86F6-F1437E53A8D6}" type="pres">
      <dgm:prSet presAssocID="{F0CD7E57-2B7F-4173-BD9E-0BA93195A457}" presName="descendantText" presStyleLbl="alignAccFollowNode1" presStyleIdx="2" presStyleCnt="4">
        <dgm:presLayoutVars>
          <dgm:bulletEnabled val="1"/>
        </dgm:presLayoutVars>
      </dgm:prSet>
      <dgm:spPr/>
    </dgm:pt>
    <dgm:pt modelId="{F10DF75E-8E40-43FD-8EA6-EDDF682FFA60}" type="pres">
      <dgm:prSet presAssocID="{1F71DB92-8938-4A6D-B4BC-EF07EA4E5785}" presName="sp" presStyleCnt="0"/>
      <dgm:spPr/>
    </dgm:pt>
    <dgm:pt modelId="{2CF32E9D-72C0-4D3F-A533-812E0C876518}" type="pres">
      <dgm:prSet presAssocID="{6722272F-287C-4D55-BFE8-4F35D407210B}" presName="linNode" presStyleCnt="0"/>
      <dgm:spPr/>
    </dgm:pt>
    <dgm:pt modelId="{0ED093A1-71EF-4163-8694-5744159F74FB}" type="pres">
      <dgm:prSet presAssocID="{6722272F-287C-4D55-BFE8-4F35D407210B}" presName="parentText" presStyleLbl="node1" presStyleIdx="3" presStyleCnt="4">
        <dgm:presLayoutVars>
          <dgm:chMax val="1"/>
          <dgm:bulletEnabled val="1"/>
        </dgm:presLayoutVars>
      </dgm:prSet>
      <dgm:spPr/>
    </dgm:pt>
    <dgm:pt modelId="{65412394-2FD5-4A8F-800A-188E071E1B05}" type="pres">
      <dgm:prSet presAssocID="{6722272F-287C-4D55-BFE8-4F35D407210B}" presName="descendantText" presStyleLbl="alignAccFollowNode1" presStyleIdx="3" presStyleCnt="4">
        <dgm:presLayoutVars>
          <dgm:bulletEnabled val="1"/>
        </dgm:presLayoutVars>
      </dgm:prSet>
      <dgm:spPr/>
    </dgm:pt>
  </dgm:ptLst>
  <dgm:cxnLst>
    <dgm:cxn modelId="{00781D26-1AB2-4110-B234-E65CC6673FC4}" srcId="{CE35B752-DF2F-45A4-BC74-D95CFFA08C46}" destId="{F0CD7E57-2B7F-4173-BD9E-0BA93195A457}" srcOrd="2" destOrd="0" parTransId="{F47A0C5B-2982-49C2-8997-544F5CC52875}" sibTransId="{1F71DB92-8938-4A6D-B4BC-EF07EA4E5785}"/>
    <dgm:cxn modelId="{2368FF30-8F6D-49FB-B149-DD18E8077094}" srcId="{F0CD7E57-2B7F-4173-BD9E-0BA93195A457}" destId="{EA3D3D75-4F12-40E1-B3D0-76ECF6C9BABE}" srcOrd="0" destOrd="0" parTransId="{FA300029-2EDD-488E-97D0-DC80ADE0371C}" sibTransId="{C7C5232B-C963-4E97-BFCF-6970932031B9}"/>
    <dgm:cxn modelId="{04B66446-FE49-410A-B834-241788D22B31}" srcId="{CE35B752-DF2F-45A4-BC74-D95CFFA08C46}" destId="{177D81EA-E3B3-4C5D-BBDC-B69699CED7BF}" srcOrd="1" destOrd="0" parTransId="{5AC01564-F654-4531-B61C-277CE30EA5C5}" sibTransId="{FBDDA98E-55C7-4AA9-B729-90C5ECC77408}"/>
    <dgm:cxn modelId="{6F731968-1030-4E3E-A565-615E823FF558}" type="presOf" srcId="{AEA239F3-498D-446C-B409-F6E18B4C6E86}" destId="{6B42986F-533C-43D0-9E22-63B43843C734}" srcOrd="0" destOrd="0" presId="urn:microsoft.com/office/officeart/2005/8/layout/vList5"/>
    <dgm:cxn modelId="{2FBC3A72-3E15-45F6-AD62-7734C72E3F0F}" srcId="{CE35B752-DF2F-45A4-BC74-D95CFFA08C46}" destId="{6722272F-287C-4D55-BFE8-4F35D407210B}" srcOrd="3" destOrd="0" parTransId="{6A9E7044-3593-403A-B02A-22645DB41B7F}" sibTransId="{AB947AE1-A830-4F78-91EE-389F315EE377}"/>
    <dgm:cxn modelId="{6C472894-AF15-4C78-8919-0D17929307FE}" type="presOf" srcId="{177D81EA-E3B3-4C5D-BBDC-B69699CED7BF}" destId="{3C61EC39-A5A2-4E39-9A5F-D208A40A3CF5}" srcOrd="0" destOrd="0" presId="urn:microsoft.com/office/officeart/2005/8/layout/vList5"/>
    <dgm:cxn modelId="{288DFAA9-BF87-4233-B6F0-26FF444108EA}" type="presOf" srcId="{F0CD7E57-2B7F-4173-BD9E-0BA93195A457}" destId="{B2442C1B-400C-46CD-9121-49755BFC50D6}" srcOrd="0" destOrd="0" presId="urn:microsoft.com/office/officeart/2005/8/layout/vList5"/>
    <dgm:cxn modelId="{DAC865B7-BE66-443E-945B-FDE05AA8F800}" type="presOf" srcId="{CE35B752-DF2F-45A4-BC74-D95CFFA08C46}" destId="{62699604-EBD8-4AFC-84D3-53079252F2E3}" srcOrd="0" destOrd="0" presId="urn:microsoft.com/office/officeart/2005/8/layout/vList5"/>
    <dgm:cxn modelId="{4730D3BC-24BE-4269-BAC6-6998B568C532}" srcId="{35AECEDF-5054-4E65-BD8A-2C8A003AD086}" destId="{A593D154-20D8-4F4E-9958-C3B40313A524}" srcOrd="0" destOrd="0" parTransId="{BC74B1FE-6BC6-4536-A3E8-7ACFBAAFD742}" sibTransId="{5C4A9C5E-5E93-4A8D-9475-0BB2CD501955}"/>
    <dgm:cxn modelId="{86865BBF-1E39-4DF1-B549-7CFB93066247}" type="presOf" srcId="{FA697FD3-3390-431F-AD0E-C041F7506070}" destId="{65412394-2FD5-4A8F-800A-188E071E1B05}" srcOrd="0" destOrd="0" presId="urn:microsoft.com/office/officeart/2005/8/layout/vList5"/>
    <dgm:cxn modelId="{E749AABF-F19F-4A88-81DC-A8A82646692C}" srcId="{6722272F-287C-4D55-BFE8-4F35D407210B}" destId="{FA697FD3-3390-431F-AD0E-C041F7506070}" srcOrd="0" destOrd="0" parTransId="{6E112C0F-12ED-4F8D-8394-00E8CAA6A0C1}" sibTransId="{8805ED4B-5073-481F-9924-5C8F5A4A91A9}"/>
    <dgm:cxn modelId="{67F5C8C4-3D82-4C22-AF22-7F1B4DD1F77A}" type="presOf" srcId="{EA3D3D75-4F12-40E1-B3D0-76ECF6C9BABE}" destId="{3CE577EE-6500-4027-86F6-F1437E53A8D6}" srcOrd="0" destOrd="0" presId="urn:microsoft.com/office/officeart/2005/8/layout/vList5"/>
    <dgm:cxn modelId="{04A15ECD-D3D1-496B-98BB-B5A32141EAAA}" type="presOf" srcId="{A593D154-20D8-4F4E-9958-C3B40313A524}" destId="{F9B57863-381F-42BE-9E07-DD0E82882884}" srcOrd="0" destOrd="0" presId="urn:microsoft.com/office/officeart/2005/8/layout/vList5"/>
    <dgm:cxn modelId="{F939D3CD-B7C3-4F98-9CFF-4034DA274EE3}" srcId="{CE35B752-DF2F-45A4-BC74-D95CFFA08C46}" destId="{35AECEDF-5054-4E65-BD8A-2C8A003AD086}" srcOrd="0" destOrd="0" parTransId="{C82CB5CF-BDCD-4653-A6ED-0D967FF4E011}" sibTransId="{C1607595-3132-4392-B249-D1B0326A7D6D}"/>
    <dgm:cxn modelId="{EAA933DB-08E8-4F6D-B390-58853EE44EAF}" srcId="{177D81EA-E3B3-4C5D-BBDC-B69699CED7BF}" destId="{AEA239F3-498D-446C-B409-F6E18B4C6E86}" srcOrd="0" destOrd="0" parTransId="{AB6F5EF2-4ADC-421B-BC66-B496AF5B5F31}" sibTransId="{4EC660A7-684A-4777-A307-8FE46E88AE4B}"/>
    <dgm:cxn modelId="{6E7F8FDF-04AF-4791-86C9-A4291696F3DB}" type="presOf" srcId="{6722272F-287C-4D55-BFE8-4F35D407210B}" destId="{0ED093A1-71EF-4163-8694-5744159F74FB}" srcOrd="0" destOrd="0" presId="urn:microsoft.com/office/officeart/2005/8/layout/vList5"/>
    <dgm:cxn modelId="{ED95FEFC-B80F-453E-ACFB-3BD556747ED1}" type="presOf" srcId="{35AECEDF-5054-4E65-BD8A-2C8A003AD086}" destId="{341D29EF-1F0C-451A-AA9F-5D024F4AAB86}" srcOrd="0" destOrd="0" presId="urn:microsoft.com/office/officeart/2005/8/layout/vList5"/>
    <dgm:cxn modelId="{187E5A29-C149-4DB4-A3ED-877E391E2768}" type="presParOf" srcId="{62699604-EBD8-4AFC-84D3-53079252F2E3}" destId="{4B0AC44D-32B9-41E3-A22B-114FD85385B7}" srcOrd="0" destOrd="0" presId="urn:microsoft.com/office/officeart/2005/8/layout/vList5"/>
    <dgm:cxn modelId="{50F3DFF2-E617-40B9-82DC-BFB9901CFC37}" type="presParOf" srcId="{4B0AC44D-32B9-41E3-A22B-114FD85385B7}" destId="{341D29EF-1F0C-451A-AA9F-5D024F4AAB86}" srcOrd="0" destOrd="0" presId="urn:microsoft.com/office/officeart/2005/8/layout/vList5"/>
    <dgm:cxn modelId="{01B58111-41BB-4B9A-99C5-127F1F420F09}" type="presParOf" srcId="{4B0AC44D-32B9-41E3-A22B-114FD85385B7}" destId="{F9B57863-381F-42BE-9E07-DD0E82882884}" srcOrd="1" destOrd="0" presId="urn:microsoft.com/office/officeart/2005/8/layout/vList5"/>
    <dgm:cxn modelId="{C00E463D-AF8C-44E2-8D0C-8B5D8D62C3D8}" type="presParOf" srcId="{62699604-EBD8-4AFC-84D3-53079252F2E3}" destId="{9DD732F9-859F-4C4A-BB64-3AD51B4DCCE5}" srcOrd="1" destOrd="0" presId="urn:microsoft.com/office/officeart/2005/8/layout/vList5"/>
    <dgm:cxn modelId="{85D552AA-5A5A-47A2-A188-7C3025919619}" type="presParOf" srcId="{62699604-EBD8-4AFC-84D3-53079252F2E3}" destId="{6CA56449-73A9-4DD6-9F3D-517D8618DA2E}" srcOrd="2" destOrd="0" presId="urn:microsoft.com/office/officeart/2005/8/layout/vList5"/>
    <dgm:cxn modelId="{B3064938-52EF-42B6-B460-DC1FE727C339}" type="presParOf" srcId="{6CA56449-73A9-4DD6-9F3D-517D8618DA2E}" destId="{3C61EC39-A5A2-4E39-9A5F-D208A40A3CF5}" srcOrd="0" destOrd="0" presId="urn:microsoft.com/office/officeart/2005/8/layout/vList5"/>
    <dgm:cxn modelId="{4AC6B434-88B7-4906-A47A-D4F45EDD5C4F}" type="presParOf" srcId="{6CA56449-73A9-4DD6-9F3D-517D8618DA2E}" destId="{6B42986F-533C-43D0-9E22-63B43843C734}" srcOrd="1" destOrd="0" presId="urn:microsoft.com/office/officeart/2005/8/layout/vList5"/>
    <dgm:cxn modelId="{C07019AC-4CF9-4705-BBBA-8337D63547F9}" type="presParOf" srcId="{62699604-EBD8-4AFC-84D3-53079252F2E3}" destId="{C1564FE6-A699-4158-AE0B-FB5BE7A6246D}" srcOrd="3" destOrd="0" presId="urn:microsoft.com/office/officeart/2005/8/layout/vList5"/>
    <dgm:cxn modelId="{099ECD12-6EF0-42EC-935A-4EED568510FF}" type="presParOf" srcId="{62699604-EBD8-4AFC-84D3-53079252F2E3}" destId="{B7766D62-402B-4DFF-8FC8-C6E5197D6B68}" srcOrd="4" destOrd="0" presId="urn:microsoft.com/office/officeart/2005/8/layout/vList5"/>
    <dgm:cxn modelId="{A3CF0341-7044-4659-A7A2-234EA2D08DE9}" type="presParOf" srcId="{B7766D62-402B-4DFF-8FC8-C6E5197D6B68}" destId="{B2442C1B-400C-46CD-9121-49755BFC50D6}" srcOrd="0" destOrd="0" presId="urn:microsoft.com/office/officeart/2005/8/layout/vList5"/>
    <dgm:cxn modelId="{8E3D1E40-B2C7-4D2D-BEB2-1DB057F05621}" type="presParOf" srcId="{B7766D62-402B-4DFF-8FC8-C6E5197D6B68}" destId="{3CE577EE-6500-4027-86F6-F1437E53A8D6}" srcOrd="1" destOrd="0" presId="urn:microsoft.com/office/officeart/2005/8/layout/vList5"/>
    <dgm:cxn modelId="{3C2E97CE-D8C5-40AB-9113-06D0B9F95044}" type="presParOf" srcId="{62699604-EBD8-4AFC-84D3-53079252F2E3}" destId="{F10DF75E-8E40-43FD-8EA6-EDDF682FFA60}" srcOrd="5" destOrd="0" presId="urn:microsoft.com/office/officeart/2005/8/layout/vList5"/>
    <dgm:cxn modelId="{DD63FBA7-3860-40D9-8601-DAEA5E9EA632}" type="presParOf" srcId="{62699604-EBD8-4AFC-84D3-53079252F2E3}" destId="{2CF32E9D-72C0-4D3F-A533-812E0C876518}" srcOrd="6" destOrd="0" presId="urn:microsoft.com/office/officeart/2005/8/layout/vList5"/>
    <dgm:cxn modelId="{265B32E2-7E66-4521-8DFD-2AFB27A2B8B7}" type="presParOf" srcId="{2CF32E9D-72C0-4D3F-A533-812E0C876518}" destId="{0ED093A1-71EF-4163-8694-5744159F74FB}" srcOrd="0" destOrd="0" presId="urn:microsoft.com/office/officeart/2005/8/layout/vList5"/>
    <dgm:cxn modelId="{74080855-1444-4D70-B1A2-5E0AC4DCBEAE}" type="presParOf" srcId="{2CF32E9D-72C0-4D3F-A533-812E0C876518}" destId="{65412394-2FD5-4A8F-800A-188E071E1B0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8815B5-3817-4376-8540-FD307FB6B7B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736E660-4A8A-4954-BC76-13DF509C08D7}">
      <dgm:prSet custT="1"/>
      <dgm:spPr/>
      <dgm:t>
        <a:bodyPr/>
        <a:lstStyle/>
        <a:p>
          <a:r>
            <a:rPr lang="en-CA" sz="4000" dirty="0"/>
            <a:t>1. Putting it all together</a:t>
          </a:r>
          <a:endParaRPr lang="en-US" sz="4000" dirty="0"/>
        </a:p>
      </dgm:t>
    </dgm:pt>
    <dgm:pt modelId="{2AB31B97-2A4C-4EE5-A1AB-941CA2E01EB3}" type="parTrans" cxnId="{FDE4B203-2090-4524-BB7E-CE5084915155}">
      <dgm:prSet/>
      <dgm:spPr/>
      <dgm:t>
        <a:bodyPr/>
        <a:lstStyle/>
        <a:p>
          <a:endParaRPr lang="en-US"/>
        </a:p>
      </dgm:t>
    </dgm:pt>
    <dgm:pt modelId="{5CBA3CA9-E3D2-4786-A00D-12D1C3F34362}" type="sibTrans" cxnId="{FDE4B203-2090-4524-BB7E-CE5084915155}">
      <dgm:prSet/>
      <dgm:spPr/>
      <dgm:t>
        <a:bodyPr/>
        <a:lstStyle/>
        <a:p>
          <a:endParaRPr lang="en-US"/>
        </a:p>
      </dgm:t>
    </dgm:pt>
    <dgm:pt modelId="{61F671DE-69AA-4A94-81DF-2B8047467B05}">
      <dgm:prSet/>
      <dgm:spPr/>
      <dgm:t>
        <a:bodyPr/>
        <a:lstStyle/>
        <a:p>
          <a:r>
            <a:rPr lang="en-CA"/>
            <a:t>2. Daily practices for emotional health</a:t>
          </a:r>
          <a:endParaRPr lang="en-US"/>
        </a:p>
      </dgm:t>
    </dgm:pt>
    <dgm:pt modelId="{FF1E0E0F-F673-4909-B804-876BADD84402}" type="parTrans" cxnId="{7928D170-F3F7-48FA-813F-F59A93F94388}">
      <dgm:prSet/>
      <dgm:spPr/>
      <dgm:t>
        <a:bodyPr/>
        <a:lstStyle/>
        <a:p>
          <a:endParaRPr lang="en-US"/>
        </a:p>
      </dgm:t>
    </dgm:pt>
    <dgm:pt modelId="{62D0DCFE-D1F4-4026-BD93-B636CA4A9136}" type="sibTrans" cxnId="{7928D170-F3F7-48FA-813F-F59A93F94388}">
      <dgm:prSet/>
      <dgm:spPr/>
      <dgm:t>
        <a:bodyPr/>
        <a:lstStyle/>
        <a:p>
          <a:endParaRPr lang="en-US"/>
        </a:p>
      </dgm:t>
    </dgm:pt>
    <dgm:pt modelId="{2485CD83-2409-4270-A58E-D09AED03683E}">
      <dgm:prSet/>
      <dgm:spPr/>
      <dgm:t>
        <a:bodyPr/>
        <a:lstStyle/>
        <a:p>
          <a:r>
            <a:rPr lang="en-CA"/>
            <a:t>3. The  DBT diary card</a:t>
          </a:r>
          <a:endParaRPr lang="en-US"/>
        </a:p>
      </dgm:t>
    </dgm:pt>
    <dgm:pt modelId="{B16FC08C-F645-4E8E-889F-DB5E15267EFC}" type="parTrans" cxnId="{D3A0687B-C12A-4937-A9D4-D96ACC39193A}">
      <dgm:prSet/>
      <dgm:spPr/>
      <dgm:t>
        <a:bodyPr/>
        <a:lstStyle/>
        <a:p>
          <a:endParaRPr lang="en-US"/>
        </a:p>
      </dgm:t>
    </dgm:pt>
    <dgm:pt modelId="{7C599A3F-50F5-462D-BF22-88AA44A13448}" type="sibTrans" cxnId="{D3A0687B-C12A-4937-A9D4-D96ACC39193A}">
      <dgm:prSet/>
      <dgm:spPr/>
      <dgm:t>
        <a:bodyPr/>
        <a:lstStyle/>
        <a:p>
          <a:endParaRPr lang="en-US"/>
        </a:p>
      </dgm:t>
    </dgm:pt>
    <dgm:pt modelId="{A97D2BC7-9E58-4546-8700-24AF4132E155}" type="pres">
      <dgm:prSet presAssocID="{598815B5-3817-4376-8540-FD307FB6B7B3}" presName="hierChild1" presStyleCnt="0">
        <dgm:presLayoutVars>
          <dgm:chPref val="1"/>
          <dgm:dir/>
          <dgm:animOne val="branch"/>
          <dgm:animLvl val="lvl"/>
          <dgm:resizeHandles/>
        </dgm:presLayoutVars>
      </dgm:prSet>
      <dgm:spPr/>
    </dgm:pt>
    <dgm:pt modelId="{A9A5A3C6-DC63-4215-A7D9-14296F5543FE}" type="pres">
      <dgm:prSet presAssocID="{0736E660-4A8A-4954-BC76-13DF509C08D7}" presName="hierRoot1" presStyleCnt="0"/>
      <dgm:spPr/>
    </dgm:pt>
    <dgm:pt modelId="{00CE9DE2-710E-4ADE-A7A8-E09D8F9CB6F1}" type="pres">
      <dgm:prSet presAssocID="{0736E660-4A8A-4954-BC76-13DF509C08D7}" presName="composite" presStyleCnt="0"/>
      <dgm:spPr/>
    </dgm:pt>
    <dgm:pt modelId="{63739917-5D0D-4908-8759-0DF087FB85B0}" type="pres">
      <dgm:prSet presAssocID="{0736E660-4A8A-4954-BC76-13DF509C08D7}" presName="background" presStyleLbl="node0" presStyleIdx="0" presStyleCnt="3"/>
      <dgm:spPr/>
    </dgm:pt>
    <dgm:pt modelId="{B897ADBE-D16E-4231-B7EB-8796CC826B9F}" type="pres">
      <dgm:prSet presAssocID="{0736E660-4A8A-4954-BC76-13DF509C08D7}" presName="text" presStyleLbl="fgAcc0" presStyleIdx="0" presStyleCnt="3" custScaleX="114288" custScaleY="150621" custLinFactNeighborX="-263" custLinFactNeighborY="827">
        <dgm:presLayoutVars>
          <dgm:chPref val="3"/>
        </dgm:presLayoutVars>
      </dgm:prSet>
      <dgm:spPr/>
    </dgm:pt>
    <dgm:pt modelId="{53A7825F-AE33-4B4F-8196-DBFB8A88DD6F}" type="pres">
      <dgm:prSet presAssocID="{0736E660-4A8A-4954-BC76-13DF509C08D7}" presName="hierChild2" presStyleCnt="0"/>
      <dgm:spPr/>
    </dgm:pt>
    <dgm:pt modelId="{B8297BDA-7225-4583-B2EE-F023ECE50AD1}" type="pres">
      <dgm:prSet presAssocID="{61F671DE-69AA-4A94-81DF-2B8047467B05}" presName="hierRoot1" presStyleCnt="0"/>
      <dgm:spPr/>
    </dgm:pt>
    <dgm:pt modelId="{3D8FBC9D-6936-4725-927F-80EB1CA00D5F}" type="pres">
      <dgm:prSet presAssocID="{61F671DE-69AA-4A94-81DF-2B8047467B05}" presName="composite" presStyleCnt="0"/>
      <dgm:spPr/>
    </dgm:pt>
    <dgm:pt modelId="{E60747E1-3AE1-4B79-A815-862B7A764A06}" type="pres">
      <dgm:prSet presAssocID="{61F671DE-69AA-4A94-81DF-2B8047467B05}" presName="background" presStyleLbl="node0" presStyleIdx="1" presStyleCnt="3"/>
      <dgm:spPr/>
    </dgm:pt>
    <dgm:pt modelId="{D410B337-5E9E-46A6-8F30-7C34DA990EF2}" type="pres">
      <dgm:prSet presAssocID="{61F671DE-69AA-4A94-81DF-2B8047467B05}" presName="text" presStyleLbl="fgAcc0" presStyleIdx="1" presStyleCnt="3">
        <dgm:presLayoutVars>
          <dgm:chPref val="3"/>
        </dgm:presLayoutVars>
      </dgm:prSet>
      <dgm:spPr/>
    </dgm:pt>
    <dgm:pt modelId="{33F79983-F244-422C-B898-082ACE79F6D3}" type="pres">
      <dgm:prSet presAssocID="{61F671DE-69AA-4A94-81DF-2B8047467B05}" presName="hierChild2" presStyleCnt="0"/>
      <dgm:spPr/>
    </dgm:pt>
    <dgm:pt modelId="{B3E948E5-CCF4-4AB8-A200-F3402F215467}" type="pres">
      <dgm:prSet presAssocID="{2485CD83-2409-4270-A58E-D09AED03683E}" presName="hierRoot1" presStyleCnt="0"/>
      <dgm:spPr/>
    </dgm:pt>
    <dgm:pt modelId="{2D799A00-2E47-4F7D-A5B2-7B2A1EEB0866}" type="pres">
      <dgm:prSet presAssocID="{2485CD83-2409-4270-A58E-D09AED03683E}" presName="composite" presStyleCnt="0"/>
      <dgm:spPr/>
    </dgm:pt>
    <dgm:pt modelId="{704560EE-E00E-4C92-B716-54B15E34A43F}" type="pres">
      <dgm:prSet presAssocID="{2485CD83-2409-4270-A58E-D09AED03683E}" presName="background" presStyleLbl="node0" presStyleIdx="2" presStyleCnt="3"/>
      <dgm:spPr/>
    </dgm:pt>
    <dgm:pt modelId="{10D89166-221F-4C8B-BF75-CF5021A62B66}" type="pres">
      <dgm:prSet presAssocID="{2485CD83-2409-4270-A58E-D09AED03683E}" presName="text" presStyleLbl="fgAcc0" presStyleIdx="2" presStyleCnt="3">
        <dgm:presLayoutVars>
          <dgm:chPref val="3"/>
        </dgm:presLayoutVars>
      </dgm:prSet>
      <dgm:spPr/>
    </dgm:pt>
    <dgm:pt modelId="{7CEE054D-8AAA-40E7-8EF6-6B036855E8FB}" type="pres">
      <dgm:prSet presAssocID="{2485CD83-2409-4270-A58E-D09AED03683E}" presName="hierChild2" presStyleCnt="0"/>
      <dgm:spPr/>
    </dgm:pt>
  </dgm:ptLst>
  <dgm:cxnLst>
    <dgm:cxn modelId="{FDE4B203-2090-4524-BB7E-CE5084915155}" srcId="{598815B5-3817-4376-8540-FD307FB6B7B3}" destId="{0736E660-4A8A-4954-BC76-13DF509C08D7}" srcOrd="0" destOrd="0" parTransId="{2AB31B97-2A4C-4EE5-A1AB-941CA2E01EB3}" sibTransId="{5CBA3CA9-E3D2-4786-A00D-12D1C3F34362}"/>
    <dgm:cxn modelId="{9181DB6C-8627-4827-972C-F8B589154B60}" type="presOf" srcId="{2485CD83-2409-4270-A58E-D09AED03683E}" destId="{10D89166-221F-4C8B-BF75-CF5021A62B66}" srcOrd="0" destOrd="0" presId="urn:microsoft.com/office/officeart/2005/8/layout/hierarchy1"/>
    <dgm:cxn modelId="{8E0DD84E-7CD9-4AAD-ABC3-154012D5DE6B}" type="presOf" srcId="{61F671DE-69AA-4A94-81DF-2B8047467B05}" destId="{D410B337-5E9E-46A6-8F30-7C34DA990EF2}" srcOrd="0" destOrd="0" presId="urn:microsoft.com/office/officeart/2005/8/layout/hierarchy1"/>
    <dgm:cxn modelId="{7928D170-F3F7-48FA-813F-F59A93F94388}" srcId="{598815B5-3817-4376-8540-FD307FB6B7B3}" destId="{61F671DE-69AA-4A94-81DF-2B8047467B05}" srcOrd="1" destOrd="0" parTransId="{FF1E0E0F-F673-4909-B804-876BADD84402}" sibTransId="{62D0DCFE-D1F4-4026-BD93-B636CA4A9136}"/>
    <dgm:cxn modelId="{D3A0687B-C12A-4937-A9D4-D96ACC39193A}" srcId="{598815B5-3817-4376-8540-FD307FB6B7B3}" destId="{2485CD83-2409-4270-A58E-D09AED03683E}" srcOrd="2" destOrd="0" parTransId="{B16FC08C-F645-4E8E-889F-DB5E15267EFC}" sibTransId="{7C599A3F-50F5-462D-BF22-88AA44A13448}"/>
    <dgm:cxn modelId="{9877DF9A-1111-4DC0-B895-43C5526925F2}" type="presOf" srcId="{598815B5-3817-4376-8540-FD307FB6B7B3}" destId="{A97D2BC7-9E58-4546-8700-24AF4132E155}" srcOrd="0" destOrd="0" presId="urn:microsoft.com/office/officeart/2005/8/layout/hierarchy1"/>
    <dgm:cxn modelId="{66B6B8E7-B0D2-4DE9-86A7-09697AC3D351}" type="presOf" srcId="{0736E660-4A8A-4954-BC76-13DF509C08D7}" destId="{B897ADBE-D16E-4231-B7EB-8796CC826B9F}" srcOrd="0" destOrd="0" presId="urn:microsoft.com/office/officeart/2005/8/layout/hierarchy1"/>
    <dgm:cxn modelId="{7B58F33F-8372-4970-946D-65F67ABC375A}" type="presParOf" srcId="{A97D2BC7-9E58-4546-8700-24AF4132E155}" destId="{A9A5A3C6-DC63-4215-A7D9-14296F5543FE}" srcOrd="0" destOrd="0" presId="urn:microsoft.com/office/officeart/2005/8/layout/hierarchy1"/>
    <dgm:cxn modelId="{D6B4587B-25B8-412A-9C61-261D027FAA5F}" type="presParOf" srcId="{A9A5A3C6-DC63-4215-A7D9-14296F5543FE}" destId="{00CE9DE2-710E-4ADE-A7A8-E09D8F9CB6F1}" srcOrd="0" destOrd="0" presId="urn:microsoft.com/office/officeart/2005/8/layout/hierarchy1"/>
    <dgm:cxn modelId="{8C4E2669-03F1-4555-BCB1-CC6DA14C382F}" type="presParOf" srcId="{00CE9DE2-710E-4ADE-A7A8-E09D8F9CB6F1}" destId="{63739917-5D0D-4908-8759-0DF087FB85B0}" srcOrd="0" destOrd="0" presId="urn:microsoft.com/office/officeart/2005/8/layout/hierarchy1"/>
    <dgm:cxn modelId="{30C73D97-72B5-4C95-87A6-A28AF66C66A6}" type="presParOf" srcId="{00CE9DE2-710E-4ADE-A7A8-E09D8F9CB6F1}" destId="{B897ADBE-D16E-4231-B7EB-8796CC826B9F}" srcOrd="1" destOrd="0" presId="urn:microsoft.com/office/officeart/2005/8/layout/hierarchy1"/>
    <dgm:cxn modelId="{778CF548-85C1-4F3C-B464-3849542A57F4}" type="presParOf" srcId="{A9A5A3C6-DC63-4215-A7D9-14296F5543FE}" destId="{53A7825F-AE33-4B4F-8196-DBFB8A88DD6F}" srcOrd="1" destOrd="0" presId="urn:microsoft.com/office/officeart/2005/8/layout/hierarchy1"/>
    <dgm:cxn modelId="{4068DF34-8D79-4414-9DA3-9A2F97229126}" type="presParOf" srcId="{A97D2BC7-9E58-4546-8700-24AF4132E155}" destId="{B8297BDA-7225-4583-B2EE-F023ECE50AD1}" srcOrd="1" destOrd="0" presId="urn:microsoft.com/office/officeart/2005/8/layout/hierarchy1"/>
    <dgm:cxn modelId="{74A2D8D1-E0A7-4488-B268-571AC2446844}" type="presParOf" srcId="{B8297BDA-7225-4583-B2EE-F023ECE50AD1}" destId="{3D8FBC9D-6936-4725-927F-80EB1CA00D5F}" srcOrd="0" destOrd="0" presId="urn:microsoft.com/office/officeart/2005/8/layout/hierarchy1"/>
    <dgm:cxn modelId="{F40C095E-3F16-44B6-B3B9-784FE84D5E86}" type="presParOf" srcId="{3D8FBC9D-6936-4725-927F-80EB1CA00D5F}" destId="{E60747E1-3AE1-4B79-A815-862B7A764A06}" srcOrd="0" destOrd="0" presId="urn:microsoft.com/office/officeart/2005/8/layout/hierarchy1"/>
    <dgm:cxn modelId="{EB35A252-6F84-4153-A423-BF0096E5FE27}" type="presParOf" srcId="{3D8FBC9D-6936-4725-927F-80EB1CA00D5F}" destId="{D410B337-5E9E-46A6-8F30-7C34DA990EF2}" srcOrd="1" destOrd="0" presId="urn:microsoft.com/office/officeart/2005/8/layout/hierarchy1"/>
    <dgm:cxn modelId="{CE8EE729-782F-4DFE-8008-D50AA1E8CDC0}" type="presParOf" srcId="{B8297BDA-7225-4583-B2EE-F023ECE50AD1}" destId="{33F79983-F244-422C-B898-082ACE79F6D3}" srcOrd="1" destOrd="0" presId="urn:microsoft.com/office/officeart/2005/8/layout/hierarchy1"/>
    <dgm:cxn modelId="{B161B92A-E0BA-48D4-8CDC-1586A11EF398}" type="presParOf" srcId="{A97D2BC7-9E58-4546-8700-24AF4132E155}" destId="{B3E948E5-CCF4-4AB8-A200-F3402F215467}" srcOrd="2" destOrd="0" presId="urn:microsoft.com/office/officeart/2005/8/layout/hierarchy1"/>
    <dgm:cxn modelId="{7869DAAA-D30E-4169-9EA8-0B11BC4498E0}" type="presParOf" srcId="{B3E948E5-CCF4-4AB8-A200-F3402F215467}" destId="{2D799A00-2E47-4F7D-A5B2-7B2A1EEB0866}" srcOrd="0" destOrd="0" presId="urn:microsoft.com/office/officeart/2005/8/layout/hierarchy1"/>
    <dgm:cxn modelId="{FF5EAFC8-B9C3-485A-BD6A-A306899C1010}" type="presParOf" srcId="{2D799A00-2E47-4F7D-A5B2-7B2A1EEB0866}" destId="{704560EE-E00E-4C92-B716-54B15E34A43F}" srcOrd="0" destOrd="0" presId="urn:microsoft.com/office/officeart/2005/8/layout/hierarchy1"/>
    <dgm:cxn modelId="{127B2085-6055-44C9-9B7D-F338CFDF296F}" type="presParOf" srcId="{2D799A00-2E47-4F7D-A5B2-7B2A1EEB0866}" destId="{10D89166-221F-4C8B-BF75-CF5021A62B66}" srcOrd="1" destOrd="0" presId="urn:microsoft.com/office/officeart/2005/8/layout/hierarchy1"/>
    <dgm:cxn modelId="{03C97654-6178-4CF5-B421-CA394C9E5615}" type="presParOf" srcId="{B3E948E5-CCF4-4AB8-A200-F3402F215467}" destId="{7CEE054D-8AAA-40E7-8EF6-6B036855E8F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8815B5-3817-4376-8540-FD307FB6B7B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736E660-4A8A-4954-BC76-13DF509C08D7}">
      <dgm:prSet/>
      <dgm:spPr/>
      <dgm:t>
        <a:bodyPr/>
        <a:lstStyle/>
        <a:p>
          <a:r>
            <a:rPr lang="en-CA"/>
            <a:t>1. Putting it all together</a:t>
          </a:r>
          <a:endParaRPr lang="en-US"/>
        </a:p>
      </dgm:t>
    </dgm:pt>
    <dgm:pt modelId="{2AB31B97-2A4C-4EE5-A1AB-941CA2E01EB3}" type="parTrans" cxnId="{FDE4B203-2090-4524-BB7E-CE5084915155}">
      <dgm:prSet/>
      <dgm:spPr/>
      <dgm:t>
        <a:bodyPr/>
        <a:lstStyle/>
        <a:p>
          <a:endParaRPr lang="en-US"/>
        </a:p>
      </dgm:t>
    </dgm:pt>
    <dgm:pt modelId="{5CBA3CA9-E3D2-4786-A00D-12D1C3F34362}" type="sibTrans" cxnId="{FDE4B203-2090-4524-BB7E-CE5084915155}">
      <dgm:prSet/>
      <dgm:spPr/>
      <dgm:t>
        <a:bodyPr/>
        <a:lstStyle/>
        <a:p>
          <a:endParaRPr lang="en-US"/>
        </a:p>
      </dgm:t>
    </dgm:pt>
    <dgm:pt modelId="{61F671DE-69AA-4A94-81DF-2B8047467B05}">
      <dgm:prSet/>
      <dgm:spPr/>
      <dgm:t>
        <a:bodyPr/>
        <a:lstStyle/>
        <a:p>
          <a:r>
            <a:rPr lang="en-CA" dirty="0"/>
            <a:t>2. Daily practices for emotional health</a:t>
          </a:r>
          <a:endParaRPr lang="en-US" dirty="0"/>
        </a:p>
      </dgm:t>
    </dgm:pt>
    <dgm:pt modelId="{FF1E0E0F-F673-4909-B804-876BADD84402}" type="parTrans" cxnId="{7928D170-F3F7-48FA-813F-F59A93F94388}">
      <dgm:prSet/>
      <dgm:spPr/>
      <dgm:t>
        <a:bodyPr/>
        <a:lstStyle/>
        <a:p>
          <a:endParaRPr lang="en-US"/>
        </a:p>
      </dgm:t>
    </dgm:pt>
    <dgm:pt modelId="{62D0DCFE-D1F4-4026-BD93-B636CA4A9136}" type="sibTrans" cxnId="{7928D170-F3F7-48FA-813F-F59A93F94388}">
      <dgm:prSet/>
      <dgm:spPr/>
      <dgm:t>
        <a:bodyPr/>
        <a:lstStyle/>
        <a:p>
          <a:endParaRPr lang="en-US"/>
        </a:p>
      </dgm:t>
    </dgm:pt>
    <dgm:pt modelId="{2485CD83-2409-4270-A58E-D09AED03683E}">
      <dgm:prSet/>
      <dgm:spPr/>
      <dgm:t>
        <a:bodyPr/>
        <a:lstStyle/>
        <a:p>
          <a:r>
            <a:rPr lang="en-CA"/>
            <a:t>3. The  DBT diary card</a:t>
          </a:r>
          <a:endParaRPr lang="en-US"/>
        </a:p>
      </dgm:t>
    </dgm:pt>
    <dgm:pt modelId="{B16FC08C-F645-4E8E-889F-DB5E15267EFC}" type="parTrans" cxnId="{D3A0687B-C12A-4937-A9D4-D96ACC39193A}">
      <dgm:prSet/>
      <dgm:spPr/>
      <dgm:t>
        <a:bodyPr/>
        <a:lstStyle/>
        <a:p>
          <a:endParaRPr lang="en-US"/>
        </a:p>
      </dgm:t>
    </dgm:pt>
    <dgm:pt modelId="{7C599A3F-50F5-462D-BF22-88AA44A13448}" type="sibTrans" cxnId="{D3A0687B-C12A-4937-A9D4-D96ACC39193A}">
      <dgm:prSet/>
      <dgm:spPr/>
      <dgm:t>
        <a:bodyPr/>
        <a:lstStyle/>
        <a:p>
          <a:endParaRPr lang="en-US"/>
        </a:p>
      </dgm:t>
    </dgm:pt>
    <dgm:pt modelId="{A97D2BC7-9E58-4546-8700-24AF4132E155}" type="pres">
      <dgm:prSet presAssocID="{598815B5-3817-4376-8540-FD307FB6B7B3}" presName="hierChild1" presStyleCnt="0">
        <dgm:presLayoutVars>
          <dgm:chPref val="1"/>
          <dgm:dir/>
          <dgm:animOne val="branch"/>
          <dgm:animLvl val="lvl"/>
          <dgm:resizeHandles/>
        </dgm:presLayoutVars>
      </dgm:prSet>
      <dgm:spPr/>
    </dgm:pt>
    <dgm:pt modelId="{A9A5A3C6-DC63-4215-A7D9-14296F5543FE}" type="pres">
      <dgm:prSet presAssocID="{0736E660-4A8A-4954-BC76-13DF509C08D7}" presName="hierRoot1" presStyleCnt="0"/>
      <dgm:spPr/>
    </dgm:pt>
    <dgm:pt modelId="{00CE9DE2-710E-4ADE-A7A8-E09D8F9CB6F1}" type="pres">
      <dgm:prSet presAssocID="{0736E660-4A8A-4954-BC76-13DF509C08D7}" presName="composite" presStyleCnt="0"/>
      <dgm:spPr/>
    </dgm:pt>
    <dgm:pt modelId="{63739917-5D0D-4908-8759-0DF087FB85B0}" type="pres">
      <dgm:prSet presAssocID="{0736E660-4A8A-4954-BC76-13DF509C08D7}" presName="background" presStyleLbl="node0" presStyleIdx="0" presStyleCnt="3"/>
      <dgm:spPr/>
    </dgm:pt>
    <dgm:pt modelId="{B897ADBE-D16E-4231-B7EB-8796CC826B9F}" type="pres">
      <dgm:prSet presAssocID="{0736E660-4A8A-4954-BC76-13DF509C08D7}" presName="text" presStyleLbl="fgAcc0" presStyleIdx="0" presStyleCnt="3">
        <dgm:presLayoutVars>
          <dgm:chPref val="3"/>
        </dgm:presLayoutVars>
      </dgm:prSet>
      <dgm:spPr/>
    </dgm:pt>
    <dgm:pt modelId="{53A7825F-AE33-4B4F-8196-DBFB8A88DD6F}" type="pres">
      <dgm:prSet presAssocID="{0736E660-4A8A-4954-BC76-13DF509C08D7}" presName="hierChild2" presStyleCnt="0"/>
      <dgm:spPr/>
    </dgm:pt>
    <dgm:pt modelId="{B8297BDA-7225-4583-B2EE-F023ECE50AD1}" type="pres">
      <dgm:prSet presAssocID="{61F671DE-69AA-4A94-81DF-2B8047467B05}" presName="hierRoot1" presStyleCnt="0"/>
      <dgm:spPr/>
    </dgm:pt>
    <dgm:pt modelId="{3D8FBC9D-6936-4725-927F-80EB1CA00D5F}" type="pres">
      <dgm:prSet presAssocID="{61F671DE-69AA-4A94-81DF-2B8047467B05}" presName="composite" presStyleCnt="0"/>
      <dgm:spPr/>
    </dgm:pt>
    <dgm:pt modelId="{E60747E1-3AE1-4B79-A815-862B7A764A06}" type="pres">
      <dgm:prSet presAssocID="{61F671DE-69AA-4A94-81DF-2B8047467B05}" presName="background" presStyleLbl="node0" presStyleIdx="1" presStyleCnt="3"/>
      <dgm:spPr/>
    </dgm:pt>
    <dgm:pt modelId="{D410B337-5E9E-46A6-8F30-7C34DA990EF2}" type="pres">
      <dgm:prSet presAssocID="{61F671DE-69AA-4A94-81DF-2B8047467B05}" presName="text" presStyleLbl="fgAcc0" presStyleIdx="1" presStyleCnt="3" custScaleX="120683" custScaleY="155479">
        <dgm:presLayoutVars>
          <dgm:chPref val="3"/>
        </dgm:presLayoutVars>
      </dgm:prSet>
      <dgm:spPr/>
    </dgm:pt>
    <dgm:pt modelId="{33F79983-F244-422C-B898-082ACE79F6D3}" type="pres">
      <dgm:prSet presAssocID="{61F671DE-69AA-4A94-81DF-2B8047467B05}" presName="hierChild2" presStyleCnt="0"/>
      <dgm:spPr/>
    </dgm:pt>
    <dgm:pt modelId="{B3E948E5-CCF4-4AB8-A200-F3402F215467}" type="pres">
      <dgm:prSet presAssocID="{2485CD83-2409-4270-A58E-D09AED03683E}" presName="hierRoot1" presStyleCnt="0"/>
      <dgm:spPr/>
    </dgm:pt>
    <dgm:pt modelId="{2D799A00-2E47-4F7D-A5B2-7B2A1EEB0866}" type="pres">
      <dgm:prSet presAssocID="{2485CD83-2409-4270-A58E-D09AED03683E}" presName="composite" presStyleCnt="0"/>
      <dgm:spPr/>
    </dgm:pt>
    <dgm:pt modelId="{704560EE-E00E-4C92-B716-54B15E34A43F}" type="pres">
      <dgm:prSet presAssocID="{2485CD83-2409-4270-A58E-D09AED03683E}" presName="background" presStyleLbl="node0" presStyleIdx="2" presStyleCnt="3"/>
      <dgm:spPr/>
    </dgm:pt>
    <dgm:pt modelId="{10D89166-221F-4C8B-BF75-CF5021A62B66}" type="pres">
      <dgm:prSet presAssocID="{2485CD83-2409-4270-A58E-D09AED03683E}" presName="text" presStyleLbl="fgAcc0" presStyleIdx="2" presStyleCnt="3">
        <dgm:presLayoutVars>
          <dgm:chPref val="3"/>
        </dgm:presLayoutVars>
      </dgm:prSet>
      <dgm:spPr/>
    </dgm:pt>
    <dgm:pt modelId="{7CEE054D-8AAA-40E7-8EF6-6B036855E8FB}" type="pres">
      <dgm:prSet presAssocID="{2485CD83-2409-4270-A58E-D09AED03683E}" presName="hierChild2" presStyleCnt="0"/>
      <dgm:spPr/>
    </dgm:pt>
  </dgm:ptLst>
  <dgm:cxnLst>
    <dgm:cxn modelId="{FDE4B203-2090-4524-BB7E-CE5084915155}" srcId="{598815B5-3817-4376-8540-FD307FB6B7B3}" destId="{0736E660-4A8A-4954-BC76-13DF509C08D7}" srcOrd="0" destOrd="0" parTransId="{2AB31B97-2A4C-4EE5-A1AB-941CA2E01EB3}" sibTransId="{5CBA3CA9-E3D2-4786-A00D-12D1C3F34362}"/>
    <dgm:cxn modelId="{9181DB6C-8627-4827-972C-F8B589154B60}" type="presOf" srcId="{2485CD83-2409-4270-A58E-D09AED03683E}" destId="{10D89166-221F-4C8B-BF75-CF5021A62B66}" srcOrd="0" destOrd="0" presId="urn:microsoft.com/office/officeart/2005/8/layout/hierarchy1"/>
    <dgm:cxn modelId="{8E0DD84E-7CD9-4AAD-ABC3-154012D5DE6B}" type="presOf" srcId="{61F671DE-69AA-4A94-81DF-2B8047467B05}" destId="{D410B337-5E9E-46A6-8F30-7C34DA990EF2}" srcOrd="0" destOrd="0" presId="urn:microsoft.com/office/officeart/2005/8/layout/hierarchy1"/>
    <dgm:cxn modelId="{7928D170-F3F7-48FA-813F-F59A93F94388}" srcId="{598815B5-3817-4376-8540-FD307FB6B7B3}" destId="{61F671DE-69AA-4A94-81DF-2B8047467B05}" srcOrd="1" destOrd="0" parTransId="{FF1E0E0F-F673-4909-B804-876BADD84402}" sibTransId="{62D0DCFE-D1F4-4026-BD93-B636CA4A9136}"/>
    <dgm:cxn modelId="{D3A0687B-C12A-4937-A9D4-D96ACC39193A}" srcId="{598815B5-3817-4376-8540-FD307FB6B7B3}" destId="{2485CD83-2409-4270-A58E-D09AED03683E}" srcOrd="2" destOrd="0" parTransId="{B16FC08C-F645-4E8E-889F-DB5E15267EFC}" sibTransId="{7C599A3F-50F5-462D-BF22-88AA44A13448}"/>
    <dgm:cxn modelId="{9877DF9A-1111-4DC0-B895-43C5526925F2}" type="presOf" srcId="{598815B5-3817-4376-8540-FD307FB6B7B3}" destId="{A97D2BC7-9E58-4546-8700-24AF4132E155}" srcOrd="0" destOrd="0" presId="urn:microsoft.com/office/officeart/2005/8/layout/hierarchy1"/>
    <dgm:cxn modelId="{66B6B8E7-B0D2-4DE9-86A7-09697AC3D351}" type="presOf" srcId="{0736E660-4A8A-4954-BC76-13DF509C08D7}" destId="{B897ADBE-D16E-4231-B7EB-8796CC826B9F}" srcOrd="0" destOrd="0" presId="urn:microsoft.com/office/officeart/2005/8/layout/hierarchy1"/>
    <dgm:cxn modelId="{7B58F33F-8372-4970-946D-65F67ABC375A}" type="presParOf" srcId="{A97D2BC7-9E58-4546-8700-24AF4132E155}" destId="{A9A5A3C6-DC63-4215-A7D9-14296F5543FE}" srcOrd="0" destOrd="0" presId="urn:microsoft.com/office/officeart/2005/8/layout/hierarchy1"/>
    <dgm:cxn modelId="{D6B4587B-25B8-412A-9C61-261D027FAA5F}" type="presParOf" srcId="{A9A5A3C6-DC63-4215-A7D9-14296F5543FE}" destId="{00CE9DE2-710E-4ADE-A7A8-E09D8F9CB6F1}" srcOrd="0" destOrd="0" presId="urn:microsoft.com/office/officeart/2005/8/layout/hierarchy1"/>
    <dgm:cxn modelId="{8C4E2669-03F1-4555-BCB1-CC6DA14C382F}" type="presParOf" srcId="{00CE9DE2-710E-4ADE-A7A8-E09D8F9CB6F1}" destId="{63739917-5D0D-4908-8759-0DF087FB85B0}" srcOrd="0" destOrd="0" presId="urn:microsoft.com/office/officeart/2005/8/layout/hierarchy1"/>
    <dgm:cxn modelId="{30C73D97-72B5-4C95-87A6-A28AF66C66A6}" type="presParOf" srcId="{00CE9DE2-710E-4ADE-A7A8-E09D8F9CB6F1}" destId="{B897ADBE-D16E-4231-B7EB-8796CC826B9F}" srcOrd="1" destOrd="0" presId="urn:microsoft.com/office/officeart/2005/8/layout/hierarchy1"/>
    <dgm:cxn modelId="{778CF548-85C1-4F3C-B464-3849542A57F4}" type="presParOf" srcId="{A9A5A3C6-DC63-4215-A7D9-14296F5543FE}" destId="{53A7825F-AE33-4B4F-8196-DBFB8A88DD6F}" srcOrd="1" destOrd="0" presId="urn:microsoft.com/office/officeart/2005/8/layout/hierarchy1"/>
    <dgm:cxn modelId="{4068DF34-8D79-4414-9DA3-9A2F97229126}" type="presParOf" srcId="{A97D2BC7-9E58-4546-8700-24AF4132E155}" destId="{B8297BDA-7225-4583-B2EE-F023ECE50AD1}" srcOrd="1" destOrd="0" presId="urn:microsoft.com/office/officeart/2005/8/layout/hierarchy1"/>
    <dgm:cxn modelId="{74A2D8D1-E0A7-4488-B268-571AC2446844}" type="presParOf" srcId="{B8297BDA-7225-4583-B2EE-F023ECE50AD1}" destId="{3D8FBC9D-6936-4725-927F-80EB1CA00D5F}" srcOrd="0" destOrd="0" presId="urn:microsoft.com/office/officeart/2005/8/layout/hierarchy1"/>
    <dgm:cxn modelId="{F40C095E-3F16-44B6-B3B9-784FE84D5E86}" type="presParOf" srcId="{3D8FBC9D-6936-4725-927F-80EB1CA00D5F}" destId="{E60747E1-3AE1-4B79-A815-862B7A764A06}" srcOrd="0" destOrd="0" presId="urn:microsoft.com/office/officeart/2005/8/layout/hierarchy1"/>
    <dgm:cxn modelId="{EB35A252-6F84-4153-A423-BF0096E5FE27}" type="presParOf" srcId="{3D8FBC9D-6936-4725-927F-80EB1CA00D5F}" destId="{D410B337-5E9E-46A6-8F30-7C34DA990EF2}" srcOrd="1" destOrd="0" presId="urn:microsoft.com/office/officeart/2005/8/layout/hierarchy1"/>
    <dgm:cxn modelId="{CE8EE729-782F-4DFE-8008-D50AA1E8CDC0}" type="presParOf" srcId="{B8297BDA-7225-4583-B2EE-F023ECE50AD1}" destId="{33F79983-F244-422C-B898-082ACE79F6D3}" srcOrd="1" destOrd="0" presId="urn:microsoft.com/office/officeart/2005/8/layout/hierarchy1"/>
    <dgm:cxn modelId="{B161B92A-E0BA-48D4-8CDC-1586A11EF398}" type="presParOf" srcId="{A97D2BC7-9E58-4546-8700-24AF4132E155}" destId="{B3E948E5-CCF4-4AB8-A200-F3402F215467}" srcOrd="2" destOrd="0" presId="urn:microsoft.com/office/officeart/2005/8/layout/hierarchy1"/>
    <dgm:cxn modelId="{7869DAAA-D30E-4169-9EA8-0B11BC4498E0}" type="presParOf" srcId="{B3E948E5-CCF4-4AB8-A200-F3402F215467}" destId="{2D799A00-2E47-4F7D-A5B2-7B2A1EEB0866}" srcOrd="0" destOrd="0" presId="urn:microsoft.com/office/officeart/2005/8/layout/hierarchy1"/>
    <dgm:cxn modelId="{FF5EAFC8-B9C3-485A-BD6A-A306899C1010}" type="presParOf" srcId="{2D799A00-2E47-4F7D-A5B2-7B2A1EEB0866}" destId="{704560EE-E00E-4C92-B716-54B15E34A43F}" srcOrd="0" destOrd="0" presId="urn:microsoft.com/office/officeart/2005/8/layout/hierarchy1"/>
    <dgm:cxn modelId="{127B2085-6055-44C9-9B7D-F338CFDF296F}" type="presParOf" srcId="{2D799A00-2E47-4F7D-A5B2-7B2A1EEB0866}" destId="{10D89166-221F-4C8B-BF75-CF5021A62B66}" srcOrd="1" destOrd="0" presId="urn:microsoft.com/office/officeart/2005/8/layout/hierarchy1"/>
    <dgm:cxn modelId="{03C97654-6178-4CF5-B421-CA394C9E5615}" type="presParOf" srcId="{B3E948E5-CCF4-4AB8-A200-F3402F215467}" destId="{7CEE054D-8AAA-40E7-8EF6-6B036855E8F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8815B5-3817-4376-8540-FD307FB6B7B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736E660-4A8A-4954-BC76-13DF509C08D7}">
      <dgm:prSet/>
      <dgm:spPr/>
      <dgm:t>
        <a:bodyPr/>
        <a:lstStyle/>
        <a:p>
          <a:r>
            <a:rPr lang="en-CA"/>
            <a:t>1. Putting it all together</a:t>
          </a:r>
          <a:endParaRPr lang="en-US"/>
        </a:p>
      </dgm:t>
    </dgm:pt>
    <dgm:pt modelId="{2AB31B97-2A4C-4EE5-A1AB-941CA2E01EB3}" type="parTrans" cxnId="{FDE4B203-2090-4524-BB7E-CE5084915155}">
      <dgm:prSet/>
      <dgm:spPr/>
      <dgm:t>
        <a:bodyPr/>
        <a:lstStyle/>
        <a:p>
          <a:endParaRPr lang="en-US"/>
        </a:p>
      </dgm:t>
    </dgm:pt>
    <dgm:pt modelId="{5CBA3CA9-E3D2-4786-A00D-12D1C3F34362}" type="sibTrans" cxnId="{FDE4B203-2090-4524-BB7E-CE5084915155}">
      <dgm:prSet/>
      <dgm:spPr/>
      <dgm:t>
        <a:bodyPr/>
        <a:lstStyle/>
        <a:p>
          <a:endParaRPr lang="en-US"/>
        </a:p>
      </dgm:t>
    </dgm:pt>
    <dgm:pt modelId="{61F671DE-69AA-4A94-81DF-2B8047467B05}">
      <dgm:prSet/>
      <dgm:spPr/>
      <dgm:t>
        <a:bodyPr/>
        <a:lstStyle/>
        <a:p>
          <a:r>
            <a:rPr lang="en-CA"/>
            <a:t>2. Daily practices for emotional health</a:t>
          </a:r>
          <a:endParaRPr lang="en-US"/>
        </a:p>
      </dgm:t>
    </dgm:pt>
    <dgm:pt modelId="{FF1E0E0F-F673-4909-B804-876BADD84402}" type="parTrans" cxnId="{7928D170-F3F7-48FA-813F-F59A93F94388}">
      <dgm:prSet/>
      <dgm:spPr/>
      <dgm:t>
        <a:bodyPr/>
        <a:lstStyle/>
        <a:p>
          <a:endParaRPr lang="en-US"/>
        </a:p>
      </dgm:t>
    </dgm:pt>
    <dgm:pt modelId="{62D0DCFE-D1F4-4026-BD93-B636CA4A9136}" type="sibTrans" cxnId="{7928D170-F3F7-48FA-813F-F59A93F94388}">
      <dgm:prSet/>
      <dgm:spPr/>
      <dgm:t>
        <a:bodyPr/>
        <a:lstStyle/>
        <a:p>
          <a:endParaRPr lang="en-US"/>
        </a:p>
      </dgm:t>
    </dgm:pt>
    <dgm:pt modelId="{2485CD83-2409-4270-A58E-D09AED03683E}">
      <dgm:prSet custT="1"/>
      <dgm:spPr/>
      <dgm:t>
        <a:bodyPr/>
        <a:lstStyle/>
        <a:p>
          <a:r>
            <a:rPr lang="en-CA" sz="4400" dirty="0"/>
            <a:t>3. The  DBT diary card</a:t>
          </a:r>
          <a:endParaRPr lang="en-US" sz="4400" dirty="0"/>
        </a:p>
      </dgm:t>
    </dgm:pt>
    <dgm:pt modelId="{B16FC08C-F645-4E8E-889F-DB5E15267EFC}" type="parTrans" cxnId="{D3A0687B-C12A-4937-A9D4-D96ACC39193A}">
      <dgm:prSet/>
      <dgm:spPr/>
      <dgm:t>
        <a:bodyPr/>
        <a:lstStyle/>
        <a:p>
          <a:endParaRPr lang="en-US"/>
        </a:p>
      </dgm:t>
    </dgm:pt>
    <dgm:pt modelId="{7C599A3F-50F5-462D-BF22-88AA44A13448}" type="sibTrans" cxnId="{D3A0687B-C12A-4937-A9D4-D96ACC39193A}">
      <dgm:prSet/>
      <dgm:spPr/>
      <dgm:t>
        <a:bodyPr/>
        <a:lstStyle/>
        <a:p>
          <a:endParaRPr lang="en-US"/>
        </a:p>
      </dgm:t>
    </dgm:pt>
    <dgm:pt modelId="{A97D2BC7-9E58-4546-8700-24AF4132E155}" type="pres">
      <dgm:prSet presAssocID="{598815B5-3817-4376-8540-FD307FB6B7B3}" presName="hierChild1" presStyleCnt="0">
        <dgm:presLayoutVars>
          <dgm:chPref val="1"/>
          <dgm:dir/>
          <dgm:animOne val="branch"/>
          <dgm:animLvl val="lvl"/>
          <dgm:resizeHandles/>
        </dgm:presLayoutVars>
      </dgm:prSet>
      <dgm:spPr/>
    </dgm:pt>
    <dgm:pt modelId="{A9A5A3C6-DC63-4215-A7D9-14296F5543FE}" type="pres">
      <dgm:prSet presAssocID="{0736E660-4A8A-4954-BC76-13DF509C08D7}" presName="hierRoot1" presStyleCnt="0"/>
      <dgm:spPr/>
    </dgm:pt>
    <dgm:pt modelId="{00CE9DE2-710E-4ADE-A7A8-E09D8F9CB6F1}" type="pres">
      <dgm:prSet presAssocID="{0736E660-4A8A-4954-BC76-13DF509C08D7}" presName="composite" presStyleCnt="0"/>
      <dgm:spPr/>
    </dgm:pt>
    <dgm:pt modelId="{63739917-5D0D-4908-8759-0DF087FB85B0}" type="pres">
      <dgm:prSet presAssocID="{0736E660-4A8A-4954-BC76-13DF509C08D7}" presName="background" presStyleLbl="node0" presStyleIdx="0" presStyleCnt="3"/>
      <dgm:spPr/>
    </dgm:pt>
    <dgm:pt modelId="{B897ADBE-D16E-4231-B7EB-8796CC826B9F}" type="pres">
      <dgm:prSet presAssocID="{0736E660-4A8A-4954-BC76-13DF509C08D7}" presName="text" presStyleLbl="fgAcc0" presStyleIdx="0" presStyleCnt="3">
        <dgm:presLayoutVars>
          <dgm:chPref val="3"/>
        </dgm:presLayoutVars>
      </dgm:prSet>
      <dgm:spPr/>
    </dgm:pt>
    <dgm:pt modelId="{53A7825F-AE33-4B4F-8196-DBFB8A88DD6F}" type="pres">
      <dgm:prSet presAssocID="{0736E660-4A8A-4954-BC76-13DF509C08D7}" presName="hierChild2" presStyleCnt="0"/>
      <dgm:spPr/>
    </dgm:pt>
    <dgm:pt modelId="{B8297BDA-7225-4583-B2EE-F023ECE50AD1}" type="pres">
      <dgm:prSet presAssocID="{61F671DE-69AA-4A94-81DF-2B8047467B05}" presName="hierRoot1" presStyleCnt="0"/>
      <dgm:spPr/>
    </dgm:pt>
    <dgm:pt modelId="{3D8FBC9D-6936-4725-927F-80EB1CA00D5F}" type="pres">
      <dgm:prSet presAssocID="{61F671DE-69AA-4A94-81DF-2B8047467B05}" presName="composite" presStyleCnt="0"/>
      <dgm:spPr/>
    </dgm:pt>
    <dgm:pt modelId="{E60747E1-3AE1-4B79-A815-862B7A764A06}" type="pres">
      <dgm:prSet presAssocID="{61F671DE-69AA-4A94-81DF-2B8047467B05}" presName="background" presStyleLbl="node0" presStyleIdx="1" presStyleCnt="3"/>
      <dgm:spPr/>
    </dgm:pt>
    <dgm:pt modelId="{D410B337-5E9E-46A6-8F30-7C34DA990EF2}" type="pres">
      <dgm:prSet presAssocID="{61F671DE-69AA-4A94-81DF-2B8047467B05}" presName="text" presStyleLbl="fgAcc0" presStyleIdx="1" presStyleCnt="3">
        <dgm:presLayoutVars>
          <dgm:chPref val="3"/>
        </dgm:presLayoutVars>
      </dgm:prSet>
      <dgm:spPr/>
    </dgm:pt>
    <dgm:pt modelId="{33F79983-F244-422C-B898-082ACE79F6D3}" type="pres">
      <dgm:prSet presAssocID="{61F671DE-69AA-4A94-81DF-2B8047467B05}" presName="hierChild2" presStyleCnt="0"/>
      <dgm:spPr/>
    </dgm:pt>
    <dgm:pt modelId="{B3E948E5-CCF4-4AB8-A200-F3402F215467}" type="pres">
      <dgm:prSet presAssocID="{2485CD83-2409-4270-A58E-D09AED03683E}" presName="hierRoot1" presStyleCnt="0"/>
      <dgm:spPr/>
    </dgm:pt>
    <dgm:pt modelId="{2D799A00-2E47-4F7D-A5B2-7B2A1EEB0866}" type="pres">
      <dgm:prSet presAssocID="{2485CD83-2409-4270-A58E-D09AED03683E}" presName="composite" presStyleCnt="0"/>
      <dgm:spPr/>
    </dgm:pt>
    <dgm:pt modelId="{704560EE-E00E-4C92-B716-54B15E34A43F}" type="pres">
      <dgm:prSet presAssocID="{2485CD83-2409-4270-A58E-D09AED03683E}" presName="background" presStyleLbl="node0" presStyleIdx="2" presStyleCnt="3"/>
      <dgm:spPr/>
    </dgm:pt>
    <dgm:pt modelId="{10D89166-221F-4C8B-BF75-CF5021A62B66}" type="pres">
      <dgm:prSet presAssocID="{2485CD83-2409-4270-A58E-D09AED03683E}" presName="text" presStyleLbl="fgAcc0" presStyleIdx="2" presStyleCnt="3" custScaleX="136304" custScaleY="137099">
        <dgm:presLayoutVars>
          <dgm:chPref val="3"/>
        </dgm:presLayoutVars>
      </dgm:prSet>
      <dgm:spPr/>
    </dgm:pt>
    <dgm:pt modelId="{7CEE054D-8AAA-40E7-8EF6-6B036855E8FB}" type="pres">
      <dgm:prSet presAssocID="{2485CD83-2409-4270-A58E-D09AED03683E}" presName="hierChild2" presStyleCnt="0"/>
      <dgm:spPr/>
    </dgm:pt>
  </dgm:ptLst>
  <dgm:cxnLst>
    <dgm:cxn modelId="{FDE4B203-2090-4524-BB7E-CE5084915155}" srcId="{598815B5-3817-4376-8540-FD307FB6B7B3}" destId="{0736E660-4A8A-4954-BC76-13DF509C08D7}" srcOrd="0" destOrd="0" parTransId="{2AB31B97-2A4C-4EE5-A1AB-941CA2E01EB3}" sibTransId="{5CBA3CA9-E3D2-4786-A00D-12D1C3F34362}"/>
    <dgm:cxn modelId="{9181DB6C-8627-4827-972C-F8B589154B60}" type="presOf" srcId="{2485CD83-2409-4270-A58E-D09AED03683E}" destId="{10D89166-221F-4C8B-BF75-CF5021A62B66}" srcOrd="0" destOrd="0" presId="urn:microsoft.com/office/officeart/2005/8/layout/hierarchy1"/>
    <dgm:cxn modelId="{8E0DD84E-7CD9-4AAD-ABC3-154012D5DE6B}" type="presOf" srcId="{61F671DE-69AA-4A94-81DF-2B8047467B05}" destId="{D410B337-5E9E-46A6-8F30-7C34DA990EF2}" srcOrd="0" destOrd="0" presId="urn:microsoft.com/office/officeart/2005/8/layout/hierarchy1"/>
    <dgm:cxn modelId="{7928D170-F3F7-48FA-813F-F59A93F94388}" srcId="{598815B5-3817-4376-8540-FD307FB6B7B3}" destId="{61F671DE-69AA-4A94-81DF-2B8047467B05}" srcOrd="1" destOrd="0" parTransId="{FF1E0E0F-F673-4909-B804-876BADD84402}" sibTransId="{62D0DCFE-D1F4-4026-BD93-B636CA4A9136}"/>
    <dgm:cxn modelId="{D3A0687B-C12A-4937-A9D4-D96ACC39193A}" srcId="{598815B5-3817-4376-8540-FD307FB6B7B3}" destId="{2485CD83-2409-4270-A58E-D09AED03683E}" srcOrd="2" destOrd="0" parTransId="{B16FC08C-F645-4E8E-889F-DB5E15267EFC}" sibTransId="{7C599A3F-50F5-462D-BF22-88AA44A13448}"/>
    <dgm:cxn modelId="{9877DF9A-1111-4DC0-B895-43C5526925F2}" type="presOf" srcId="{598815B5-3817-4376-8540-FD307FB6B7B3}" destId="{A97D2BC7-9E58-4546-8700-24AF4132E155}" srcOrd="0" destOrd="0" presId="urn:microsoft.com/office/officeart/2005/8/layout/hierarchy1"/>
    <dgm:cxn modelId="{66B6B8E7-B0D2-4DE9-86A7-09697AC3D351}" type="presOf" srcId="{0736E660-4A8A-4954-BC76-13DF509C08D7}" destId="{B897ADBE-D16E-4231-B7EB-8796CC826B9F}" srcOrd="0" destOrd="0" presId="urn:microsoft.com/office/officeart/2005/8/layout/hierarchy1"/>
    <dgm:cxn modelId="{7B58F33F-8372-4970-946D-65F67ABC375A}" type="presParOf" srcId="{A97D2BC7-9E58-4546-8700-24AF4132E155}" destId="{A9A5A3C6-DC63-4215-A7D9-14296F5543FE}" srcOrd="0" destOrd="0" presId="urn:microsoft.com/office/officeart/2005/8/layout/hierarchy1"/>
    <dgm:cxn modelId="{D6B4587B-25B8-412A-9C61-261D027FAA5F}" type="presParOf" srcId="{A9A5A3C6-DC63-4215-A7D9-14296F5543FE}" destId="{00CE9DE2-710E-4ADE-A7A8-E09D8F9CB6F1}" srcOrd="0" destOrd="0" presId="urn:microsoft.com/office/officeart/2005/8/layout/hierarchy1"/>
    <dgm:cxn modelId="{8C4E2669-03F1-4555-BCB1-CC6DA14C382F}" type="presParOf" srcId="{00CE9DE2-710E-4ADE-A7A8-E09D8F9CB6F1}" destId="{63739917-5D0D-4908-8759-0DF087FB85B0}" srcOrd="0" destOrd="0" presId="urn:microsoft.com/office/officeart/2005/8/layout/hierarchy1"/>
    <dgm:cxn modelId="{30C73D97-72B5-4C95-87A6-A28AF66C66A6}" type="presParOf" srcId="{00CE9DE2-710E-4ADE-A7A8-E09D8F9CB6F1}" destId="{B897ADBE-D16E-4231-B7EB-8796CC826B9F}" srcOrd="1" destOrd="0" presId="urn:microsoft.com/office/officeart/2005/8/layout/hierarchy1"/>
    <dgm:cxn modelId="{778CF548-85C1-4F3C-B464-3849542A57F4}" type="presParOf" srcId="{A9A5A3C6-DC63-4215-A7D9-14296F5543FE}" destId="{53A7825F-AE33-4B4F-8196-DBFB8A88DD6F}" srcOrd="1" destOrd="0" presId="urn:microsoft.com/office/officeart/2005/8/layout/hierarchy1"/>
    <dgm:cxn modelId="{4068DF34-8D79-4414-9DA3-9A2F97229126}" type="presParOf" srcId="{A97D2BC7-9E58-4546-8700-24AF4132E155}" destId="{B8297BDA-7225-4583-B2EE-F023ECE50AD1}" srcOrd="1" destOrd="0" presId="urn:microsoft.com/office/officeart/2005/8/layout/hierarchy1"/>
    <dgm:cxn modelId="{74A2D8D1-E0A7-4488-B268-571AC2446844}" type="presParOf" srcId="{B8297BDA-7225-4583-B2EE-F023ECE50AD1}" destId="{3D8FBC9D-6936-4725-927F-80EB1CA00D5F}" srcOrd="0" destOrd="0" presId="urn:microsoft.com/office/officeart/2005/8/layout/hierarchy1"/>
    <dgm:cxn modelId="{F40C095E-3F16-44B6-B3B9-784FE84D5E86}" type="presParOf" srcId="{3D8FBC9D-6936-4725-927F-80EB1CA00D5F}" destId="{E60747E1-3AE1-4B79-A815-862B7A764A06}" srcOrd="0" destOrd="0" presId="urn:microsoft.com/office/officeart/2005/8/layout/hierarchy1"/>
    <dgm:cxn modelId="{EB35A252-6F84-4153-A423-BF0096E5FE27}" type="presParOf" srcId="{3D8FBC9D-6936-4725-927F-80EB1CA00D5F}" destId="{D410B337-5E9E-46A6-8F30-7C34DA990EF2}" srcOrd="1" destOrd="0" presId="urn:microsoft.com/office/officeart/2005/8/layout/hierarchy1"/>
    <dgm:cxn modelId="{CE8EE729-782F-4DFE-8008-D50AA1E8CDC0}" type="presParOf" srcId="{B8297BDA-7225-4583-B2EE-F023ECE50AD1}" destId="{33F79983-F244-422C-B898-082ACE79F6D3}" srcOrd="1" destOrd="0" presId="urn:microsoft.com/office/officeart/2005/8/layout/hierarchy1"/>
    <dgm:cxn modelId="{B161B92A-E0BA-48D4-8CDC-1586A11EF398}" type="presParOf" srcId="{A97D2BC7-9E58-4546-8700-24AF4132E155}" destId="{B3E948E5-CCF4-4AB8-A200-F3402F215467}" srcOrd="2" destOrd="0" presId="urn:microsoft.com/office/officeart/2005/8/layout/hierarchy1"/>
    <dgm:cxn modelId="{7869DAAA-D30E-4169-9EA8-0B11BC4498E0}" type="presParOf" srcId="{B3E948E5-CCF4-4AB8-A200-F3402F215467}" destId="{2D799A00-2E47-4F7D-A5B2-7B2A1EEB0866}" srcOrd="0" destOrd="0" presId="urn:microsoft.com/office/officeart/2005/8/layout/hierarchy1"/>
    <dgm:cxn modelId="{FF5EAFC8-B9C3-485A-BD6A-A306899C1010}" type="presParOf" srcId="{2D799A00-2E47-4F7D-A5B2-7B2A1EEB0866}" destId="{704560EE-E00E-4C92-B716-54B15E34A43F}" srcOrd="0" destOrd="0" presId="urn:microsoft.com/office/officeart/2005/8/layout/hierarchy1"/>
    <dgm:cxn modelId="{127B2085-6055-44C9-9B7D-F338CFDF296F}" type="presParOf" srcId="{2D799A00-2E47-4F7D-A5B2-7B2A1EEB0866}" destId="{10D89166-221F-4C8B-BF75-CF5021A62B66}" srcOrd="1" destOrd="0" presId="urn:microsoft.com/office/officeart/2005/8/layout/hierarchy1"/>
    <dgm:cxn modelId="{03C97654-6178-4CF5-B421-CA394C9E5615}" type="presParOf" srcId="{B3E948E5-CCF4-4AB8-A200-F3402F215467}" destId="{7CEE054D-8AAA-40E7-8EF6-6B036855E8F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5B752-DF2F-45A4-BC74-D95CFFA08C4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35AECEDF-5054-4E65-BD8A-2C8A003AD086}">
      <dgm:prSet/>
      <dgm:spPr/>
      <dgm:t>
        <a:bodyPr/>
        <a:lstStyle/>
        <a:p>
          <a:pPr>
            <a:defRPr b="1"/>
          </a:pPr>
          <a:r>
            <a:rPr lang="en-US" dirty="0"/>
            <a:t>Submit</a:t>
          </a:r>
        </a:p>
      </dgm:t>
    </dgm:pt>
    <dgm:pt modelId="{C82CB5CF-BDCD-4653-A6ED-0D967FF4E011}" type="parTrans" cxnId="{F939D3CD-B7C3-4F98-9CFF-4034DA274EE3}">
      <dgm:prSet/>
      <dgm:spPr/>
      <dgm:t>
        <a:bodyPr/>
        <a:lstStyle/>
        <a:p>
          <a:endParaRPr lang="en-US"/>
        </a:p>
      </dgm:t>
    </dgm:pt>
    <dgm:pt modelId="{C1607595-3132-4392-B249-D1B0326A7D6D}" type="sibTrans" cxnId="{F939D3CD-B7C3-4F98-9CFF-4034DA274EE3}">
      <dgm:prSet/>
      <dgm:spPr/>
      <dgm:t>
        <a:bodyPr/>
        <a:lstStyle/>
        <a:p>
          <a:endParaRPr lang="en-US"/>
        </a:p>
      </dgm:t>
    </dgm:pt>
    <dgm:pt modelId="{A593D154-20D8-4F4E-9958-C3B40313A524}">
      <dgm:prSet/>
      <dgm:spPr/>
      <dgm:t>
        <a:bodyPr/>
        <a:lstStyle/>
        <a:p>
          <a:r>
            <a:rPr lang="en-US" dirty="0"/>
            <a:t>Submit questions or comments to </a:t>
          </a:r>
          <a:r>
            <a:rPr lang="en-US" dirty="0" err="1"/>
            <a:t>itssimple2023@gmail</a:t>
          </a:r>
          <a:r>
            <a:rPr lang="en-US" dirty="0"/>
            <a:t>. com</a:t>
          </a:r>
        </a:p>
      </dgm:t>
    </dgm:pt>
    <dgm:pt modelId="{BC74B1FE-6BC6-4536-A3E8-7ACFBAAFD742}" type="parTrans" cxnId="{4730D3BC-24BE-4269-BAC6-6998B568C532}">
      <dgm:prSet/>
      <dgm:spPr/>
      <dgm:t>
        <a:bodyPr/>
        <a:lstStyle/>
        <a:p>
          <a:endParaRPr lang="en-US"/>
        </a:p>
      </dgm:t>
    </dgm:pt>
    <dgm:pt modelId="{5C4A9C5E-5E93-4A8D-9475-0BB2CD501955}" type="sibTrans" cxnId="{4730D3BC-24BE-4269-BAC6-6998B568C532}">
      <dgm:prSet/>
      <dgm:spPr/>
      <dgm:t>
        <a:bodyPr/>
        <a:lstStyle/>
        <a:p>
          <a:endParaRPr lang="en-US"/>
        </a:p>
      </dgm:t>
    </dgm:pt>
    <dgm:pt modelId="{DC8CA7D5-CA4E-4316-91C6-93465621A367}">
      <dgm:prSet/>
      <dgm:spPr/>
      <dgm:t>
        <a:bodyPr/>
        <a:lstStyle/>
        <a:p>
          <a:pPr>
            <a:defRPr b="1"/>
          </a:pPr>
          <a:r>
            <a:rPr lang="en-US" dirty="0"/>
            <a:t>Read</a:t>
          </a:r>
        </a:p>
      </dgm:t>
    </dgm:pt>
    <dgm:pt modelId="{F9D14260-EB30-45DD-A6DB-8C18C7730434}" type="parTrans" cxnId="{E50C6A90-BCB9-4257-AA8A-A9061AD99919}">
      <dgm:prSet/>
      <dgm:spPr/>
      <dgm:t>
        <a:bodyPr/>
        <a:lstStyle/>
        <a:p>
          <a:endParaRPr lang="en-US"/>
        </a:p>
      </dgm:t>
    </dgm:pt>
    <dgm:pt modelId="{CD26F557-4504-49D3-9629-DDB04F73728E}" type="sibTrans" cxnId="{E50C6A90-BCB9-4257-AA8A-A9061AD99919}">
      <dgm:prSet/>
      <dgm:spPr/>
      <dgm:t>
        <a:bodyPr/>
        <a:lstStyle/>
        <a:p>
          <a:endParaRPr lang="en-US"/>
        </a:p>
      </dgm:t>
    </dgm:pt>
    <dgm:pt modelId="{28971295-6258-430A-A4E4-D5FE113A6EF0}">
      <dgm:prSet/>
      <dgm:spPr/>
      <dgm:t>
        <a:bodyPr/>
        <a:lstStyle/>
        <a:p>
          <a:r>
            <a:rPr lang="en-US"/>
            <a:t>Simple manual session 27 </a:t>
          </a:r>
        </a:p>
      </dgm:t>
    </dgm:pt>
    <dgm:pt modelId="{137ED5D1-256F-4204-9753-A6DB6D80A3C4}" type="parTrans" cxnId="{866393A9-AB5A-4F29-9DE8-F8AE33788F36}">
      <dgm:prSet/>
      <dgm:spPr/>
      <dgm:t>
        <a:bodyPr/>
        <a:lstStyle/>
        <a:p>
          <a:endParaRPr lang="en-US"/>
        </a:p>
      </dgm:t>
    </dgm:pt>
    <dgm:pt modelId="{780FEA82-760F-4544-AA09-544A9C8FD8B2}" type="sibTrans" cxnId="{866393A9-AB5A-4F29-9DE8-F8AE33788F36}">
      <dgm:prSet/>
      <dgm:spPr/>
      <dgm:t>
        <a:bodyPr/>
        <a:lstStyle/>
        <a:p>
          <a:endParaRPr lang="en-US"/>
        </a:p>
      </dgm:t>
    </dgm:pt>
    <dgm:pt modelId="{F0CD7E57-2B7F-4173-BD9E-0BA93195A457}">
      <dgm:prSet/>
      <dgm:spPr/>
      <dgm:t>
        <a:bodyPr/>
        <a:lstStyle/>
        <a:p>
          <a:pPr>
            <a:defRPr b="1"/>
          </a:pPr>
          <a:r>
            <a:rPr lang="en-US"/>
            <a:t>Use</a:t>
          </a:r>
        </a:p>
      </dgm:t>
    </dgm:pt>
    <dgm:pt modelId="{F47A0C5B-2982-49C2-8997-544F5CC52875}" type="parTrans" cxnId="{00781D26-1AB2-4110-B234-E65CC6673FC4}">
      <dgm:prSet/>
      <dgm:spPr/>
      <dgm:t>
        <a:bodyPr/>
        <a:lstStyle/>
        <a:p>
          <a:endParaRPr lang="en-US"/>
        </a:p>
      </dgm:t>
    </dgm:pt>
    <dgm:pt modelId="{1F71DB92-8938-4A6D-B4BC-EF07EA4E5785}" type="sibTrans" cxnId="{00781D26-1AB2-4110-B234-E65CC6673FC4}">
      <dgm:prSet/>
      <dgm:spPr/>
      <dgm:t>
        <a:bodyPr/>
        <a:lstStyle/>
        <a:p>
          <a:endParaRPr lang="en-US"/>
        </a:p>
      </dgm:t>
    </dgm:pt>
    <dgm:pt modelId="{EA3D3D75-4F12-40E1-B3D0-76ECF6C9BABE}">
      <dgm:prSet/>
      <dgm:spPr/>
      <dgm:t>
        <a:bodyPr/>
        <a:lstStyle/>
        <a:p>
          <a:r>
            <a:rPr lang="en-US" dirty="0"/>
            <a:t>Use all your tools: crisis plans,  chain analysis, rational mind remediations, and goals diary cards.</a:t>
          </a:r>
        </a:p>
      </dgm:t>
    </dgm:pt>
    <dgm:pt modelId="{FA300029-2EDD-488E-97D0-DC80ADE0371C}" type="parTrans" cxnId="{2368FF30-8F6D-49FB-B149-DD18E8077094}">
      <dgm:prSet/>
      <dgm:spPr/>
      <dgm:t>
        <a:bodyPr/>
        <a:lstStyle/>
        <a:p>
          <a:endParaRPr lang="en-US"/>
        </a:p>
      </dgm:t>
    </dgm:pt>
    <dgm:pt modelId="{C7C5232B-C963-4E97-BFCF-6970932031B9}" type="sibTrans" cxnId="{2368FF30-8F6D-49FB-B149-DD18E8077094}">
      <dgm:prSet/>
      <dgm:spPr/>
      <dgm:t>
        <a:bodyPr/>
        <a:lstStyle/>
        <a:p>
          <a:endParaRPr lang="en-US"/>
        </a:p>
      </dgm:t>
    </dgm:pt>
    <dgm:pt modelId="{6722272F-287C-4D55-BFE8-4F35D407210B}">
      <dgm:prSet/>
      <dgm:spPr/>
      <dgm:t>
        <a:bodyPr/>
        <a:lstStyle/>
        <a:p>
          <a:pPr>
            <a:defRPr b="1"/>
          </a:pPr>
          <a:r>
            <a:rPr lang="en-US"/>
            <a:t>Continue</a:t>
          </a:r>
        </a:p>
      </dgm:t>
    </dgm:pt>
    <dgm:pt modelId="{6A9E7044-3593-403A-B02A-22645DB41B7F}" type="parTrans" cxnId="{2FBC3A72-3E15-45F6-AD62-7734C72E3F0F}">
      <dgm:prSet/>
      <dgm:spPr/>
      <dgm:t>
        <a:bodyPr/>
        <a:lstStyle/>
        <a:p>
          <a:endParaRPr lang="en-US"/>
        </a:p>
      </dgm:t>
    </dgm:pt>
    <dgm:pt modelId="{AB947AE1-A830-4F78-91EE-389F315EE377}" type="sibTrans" cxnId="{2FBC3A72-3E15-45F6-AD62-7734C72E3F0F}">
      <dgm:prSet/>
      <dgm:spPr/>
      <dgm:t>
        <a:bodyPr/>
        <a:lstStyle/>
        <a:p>
          <a:endParaRPr lang="en-US"/>
        </a:p>
      </dgm:t>
    </dgm:pt>
    <dgm:pt modelId="{FA697FD3-3390-431F-AD0E-C041F7506070}">
      <dgm:prSet/>
      <dgm:spPr/>
      <dgm:t>
        <a:bodyPr/>
        <a:lstStyle/>
        <a:p>
          <a:r>
            <a:rPr lang="en-US" dirty="0"/>
            <a:t>Continue tracking all the skills you’ve learned using your skills lists. Practice them.</a:t>
          </a:r>
        </a:p>
      </dgm:t>
    </dgm:pt>
    <dgm:pt modelId="{6E112C0F-12ED-4F8D-8394-00E8CAA6A0C1}" type="parTrans" cxnId="{E749AABF-F19F-4A88-81DC-A8A82646692C}">
      <dgm:prSet/>
      <dgm:spPr/>
      <dgm:t>
        <a:bodyPr/>
        <a:lstStyle/>
        <a:p>
          <a:endParaRPr lang="en-US"/>
        </a:p>
      </dgm:t>
    </dgm:pt>
    <dgm:pt modelId="{8805ED4B-5073-481F-9924-5C8F5A4A91A9}" type="sibTrans" cxnId="{E749AABF-F19F-4A88-81DC-A8A82646692C}">
      <dgm:prSet/>
      <dgm:spPr/>
      <dgm:t>
        <a:bodyPr/>
        <a:lstStyle/>
        <a:p>
          <a:endParaRPr lang="en-US"/>
        </a:p>
      </dgm:t>
    </dgm:pt>
    <dgm:pt modelId="{62699604-EBD8-4AFC-84D3-53079252F2E3}" type="pres">
      <dgm:prSet presAssocID="{CE35B752-DF2F-45A4-BC74-D95CFFA08C46}" presName="Name0" presStyleCnt="0">
        <dgm:presLayoutVars>
          <dgm:dir/>
          <dgm:animLvl val="lvl"/>
          <dgm:resizeHandles val="exact"/>
        </dgm:presLayoutVars>
      </dgm:prSet>
      <dgm:spPr/>
    </dgm:pt>
    <dgm:pt modelId="{4B0AC44D-32B9-41E3-A22B-114FD85385B7}" type="pres">
      <dgm:prSet presAssocID="{35AECEDF-5054-4E65-BD8A-2C8A003AD086}" presName="linNode" presStyleCnt="0"/>
      <dgm:spPr/>
    </dgm:pt>
    <dgm:pt modelId="{341D29EF-1F0C-451A-AA9F-5D024F4AAB86}" type="pres">
      <dgm:prSet presAssocID="{35AECEDF-5054-4E65-BD8A-2C8A003AD086}" presName="parentText" presStyleLbl="node1" presStyleIdx="0" presStyleCnt="4">
        <dgm:presLayoutVars>
          <dgm:chMax val="1"/>
          <dgm:bulletEnabled val="1"/>
        </dgm:presLayoutVars>
      </dgm:prSet>
      <dgm:spPr/>
    </dgm:pt>
    <dgm:pt modelId="{F9B57863-381F-42BE-9E07-DD0E82882884}" type="pres">
      <dgm:prSet presAssocID="{35AECEDF-5054-4E65-BD8A-2C8A003AD086}" presName="descendantText" presStyleLbl="alignAccFollowNode1" presStyleIdx="0" presStyleCnt="4">
        <dgm:presLayoutVars>
          <dgm:bulletEnabled val="1"/>
        </dgm:presLayoutVars>
      </dgm:prSet>
      <dgm:spPr/>
    </dgm:pt>
    <dgm:pt modelId="{9DD732F9-859F-4C4A-BB64-3AD51B4DCCE5}" type="pres">
      <dgm:prSet presAssocID="{C1607595-3132-4392-B249-D1B0326A7D6D}" presName="sp" presStyleCnt="0"/>
      <dgm:spPr/>
    </dgm:pt>
    <dgm:pt modelId="{A343022F-B36B-4270-AE36-12219B217A71}" type="pres">
      <dgm:prSet presAssocID="{DC8CA7D5-CA4E-4316-91C6-93465621A367}" presName="linNode" presStyleCnt="0"/>
      <dgm:spPr/>
    </dgm:pt>
    <dgm:pt modelId="{CFDFA779-F7BA-4485-BF8E-BF8E01B8357D}" type="pres">
      <dgm:prSet presAssocID="{DC8CA7D5-CA4E-4316-91C6-93465621A367}" presName="parentText" presStyleLbl="node1" presStyleIdx="1" presStyleCnt="4">
        <dgm:presLayoutVars>
          <dgm:chMax val="1"/>
          <dgm:bulletEnabled val="1"/>
        </dgm:presLayoutVars>
      </dgm:prSet>
      <dgm:spPr/>
    </dgm:pt>
    <dgm:pt modelId="{62AA1017-2F88-4CE5-8064-35BB81F978DA}" type="pres">
      <dgm:prSet presAssocID="{DC8CA7D5-CA4E-4316-91C6-93465621A367}" presName="descendantText" presStyleLbl="alignAccFollowNode1" presStyleIdx="1" presStyleCnt="4">
        <dgm:presLayoutVars>
          <dgm:bulletEnabled val="1"/>
        </dgm:presLayoutVars>
      </dgm:prSet>
      <dgm:spPr/>
    </dgm:pt>
    <dgm:pt modelId="{9578CB40-EB57-494E-9140-BCE17FB93CAE}" type="pres">
      <dgm:prSet presAssocID="{CD26F557-4504-49D3-9629-DDB04F73728E}" presName="sp" presStyleCnt="0"/>
      <dgm:spPr/>
    </dgm:pt>
    <dgm:pt modelId="{B7766D62-402B-4DFF-8FC8-C6E5197D6B68}" type="pres">
      <dgm:prSet presAssocID="{F0CD7E57-2B7F-4173-BD9E-0BA93195A457}" presName="linNode" presStyleCnt="0"/>
      <dgm:spPr/>
    </dgm:pt>
    <dgm:pt modelId="{B2442C1B-400C-46CD-9121-49755BFC50D6}" type="pres">
      <dgm:prSet presAssocID="{F0CD7E57-2B7F-4173-BD9E-0BA93195A457}" presName="parentText" presStyleLbl="node1" presStyleIdx="2" presStyleCnt="4">
        <dgm:presLayoutVars>
          <dgm:chMax val="1"/>
          <dgm:bulletEnabled val="1"/>
        </dgm:presLayoutVars>
      </dgm:prSet>
      <dgm:spPr/>
    </dgm:pt>
    <dgm:pt modelId="{3CE577EE-6500-4027-86F6-F1437E53A8D6}" type="pres">
      <dgm:prSet presAssocID="{F0CD7E57-2B7F-4173-BD9E-0BA93195A457}" presName="descendantText" presStyleLbl="alignAccFollowNode1" presStyleIdx="2" presStyleCnt="4">
        <dgm:presLayoutVars>
          <dgm:bulletEnabled val="1"/>
        </dgm:presLayoutVars>
      </dgm:prSet>
      <dgm:spPr/>
    </dgm:pt>
    <dgm:pt modelId="{F10DF75E-8E40-43FD-8EA6-EDDF682FFA60}" type="pres">
      <dgm:prSet presAssocID="{1F71DB92-8938-4A6D-B4BC-EF07EA4E5785}" presName="sp" presStyleCnt="0"/>
      <dgm:spPr/>
    </dgm:pt>
    <dgm:pt modelId="{2CF32E9D-72C0-4D3F-A533-812E0C876518}" type="pres">
      <dgm:prSet presAssocID="{6722272F-287C-4D55-BFE8-4F35D407210B}" presName="linNode" presStyleCnt="0"/>
      <dgm:spPr/>
    </dgm:pt>
    <dgm:pt modelId="{0ED093A1-71EF-4163-8694-5744159F74FB}" type="pres">
      <dgm:prSet presAssocID="{6722272F-287C-4D55-BFE8-4F35D407210B}" presName="parentText" presStyleLbl="node1" presStyleIdx="3" presStyleCnt="4">
        <dgm:presLayoutVars>
          <dgm:chMax val="1"/>
          <dgm:bulletEnabled val="1"/>
        </dgm:presLayoutVars>
      </dgm:prSet>
      <dgm:spPr/>
    </dgm:pt>
    <dgm:pt modelId="{65412394-2FD5-4A8F-800A-188E071E1B05}" type="pres">
      <dgm:prSet presAssocID="{6722272F-287C-4D55-BFE8-4F35D407210B}" presName="descendantText" presStyleLbl="alignAccFollowNode1" presStyleIdx="3" presStyleCnt="4">
        <dgm:presLayoutVars>
          <dgm:bulletEnabled val="1"/>
        </dgm:presLayoutVars>
      </dgm:prSet>
      <dgm:spPr/>
    </dgm:pt>
  </dgm:ptLst>
  <dgm:cxnLst>
    <dgm:cxn modelId="{00781D26-1AB2-4110-B234-E65CC6673FC4}" srcId="{CE35B752-DF2F-45A4-BC74-D95CFFA08C46}" destId="{F0CD7E57-2B7F-4173-BD9E-0BA93195A457}" srcOrd="2" destOrd="0" parTransId="{F47A0C5B-2982-49C2-8997-544F5CC52875}" sibTransId="{1F71DB92-8938-4A6D-B4BC-EF07EA4E5785}"/>
    <dgm:cxn modelId="{2368FF30-8F6D-49FB-B149-DD18E8077094}" srcId="{F0CD7E57-2B7F-4173-BD9E-0BA93195A457}" destId="{EA3D3D75-4F12-40E1-B3D0-76ECF6C9BABE}" srcOrd="0" destOrd="0" parTransId="{FA300029-2EDD-488E-97D0-DC80ADE0371C}" sibTransId="{C7C5232B-C963-4E97-BFCF-6970932031B9}"/>
    <dgm:cxn modelId="{2FBC3A72-3E15-45F6-AD62-7734C72E3F0F}" srcId="{CE35B752-DF2F-45A4-BC74-D95CFFA08C46}" destId="{6722272F-287C-4D55-BFE8-4F35D407210B}" srcOrd="3" destOrd="0" parTransId="{6A9E7044-3593-403A-B02A-22645DB41B7F}" sibTransId="{AB947AE1-A830-4F78-91EE-389F315EE377}"/>
    <dgm:cxn modelId="{E50C6A90-BCB9-4257-AA8A-A9061AD99919}" srcId="{CE35B752-DF2F-45A4-BC74-D95CFFA08C46}" destId="{DC8CA7D5-CA4E-4316-91C6-93465621A367}" srcOrd="1" destOrd="0" parTransId="{F9D14260-EB30-45DD-A6DB-8C18C7730434}" sibTransId="{CD26F557-4504-49D3-9629-DDB04F73728E}"/>
    <dgm:cxn modelId="{95F63797-04FC-4E75-8667-FB3DA239E36B}" type="presOf" srcId="{DC8CA7D5-CA4E-4316-91C6-93465621A367}" destId="{CFDFA779-F7BA-4485-BF8E-BF8E01B8357D}" srcOrd="0" destOrd="0" presId="urn:microsoft.com/office/officeart/2005/8/layout/vList5"/>
    <dgm:cxn modelId="{866393A9-AB5A-4F29-9DE8-F8AE33788F36}" srcId="{DC8CA7D5-CA4E-4316-91C6-93465621A367}" destId="{28971295-6258-430A-A4E4-D5FE113A6EF0}" srcOrd="0" destOrd="0" parTransId="{137ED5D1-256F-4204-9753-A6DB6D80A3C4}" sibTransId="{780FEA82-760F-4544-AA09-544A9C8FD8B2}"/>
    <dgm:cxn modelId="{288DFAA9-BF87-4233-B6F0-26FF444108EA}" type="presOf" srcId="{F0CD7E57-2B7F-4173-BD9E-0BA93195A457}" destId="{B2442C1B-400C-46CD-9121-49755BFC50D6}" srcOrd="0" destOrd="0" presId="urn:microsoft.com/office/officeart/2005/8/layout/vList5"/>
    <dgm:cxn modelId="{DAC865B7-BE66-443E-945B-FDE05AA8F800}" type="presOf" srcId="{CE35B752-DF2F-45A4-BC74-D95CFFA08C46}" destId="{62699604-EBD8-4AFC-84D3-53079252F2E3}" srcOrd="0" destOrd="0" presId="urn:microsoft.com/office/officeart/2005/8/layout/vList5"/>
    <dgm:cxn modelId="{4730D3BC-24BE-4269-BAC6-6998B568C532}" srcId="{35AECEDF-5054-4E65-BD8A-2C8A003AD086}" destId="{A593D154-20D8-4F4E-9958-C3B40313A524}" srcOrd="0" destOrd="0" parTransId="{BC74B1FE-6BC6-4536-A3E8-7ACFBAAFD742}" sibTransId="{5C4A9C5E-5E93-4A8D-9475-0BB2CD501955}"/>
    <dgm:cxn modelId="{86865BBF-1E39-4DF1-B549-7CFB93066247}" type="presOf" srcId="{FA697FD3-3390-431F-AD0E-C041F7506070}" destId="{65412394-2FD5-4A8F-800A-188E071E1B05}" srcOrd="0" destOrd="0" presId="urn:microsoft.com/office/officeart/2005/8/layout/vList5"/>
    <dgm:cxn modelId="{E749AABF-F19F-4A88-81DC-A8A82646692C}" srcId="{6722272F-287C-4D55-BFE8-4F35D407210B}" destId="{FA697FD3-3390-431F-AD0E-C041F7506070}" srcOrd="0" destOrd="0" parTransId="{6E112C0F-12ED-4F8D-8394-00E8CAA6A0C1}" sibTransId="{8805ED4B-5073-481F-9924-5C8F5A4A91A9}"/>
    <dgm:cxn modelId="{67F5C8C4-3D82-4C22-AF22-7F1B4DD1F77A}" type="presOf" srcId="{EA3D3D75-4F12-40E1-B3D0-76ECF6C9BABE}" destId="{3CE577EE-6500-4027-86F6-F1437E53A8D6}" srcOrd="0" destOrd="0" presId="urn:microsoft.com/office/officeart/2005/8/layout/vList5"/>
    <dgm:cxn modelId="{04A15ECD-D3D1-496B-98BB-B5A32141EAAA}" type="presOf" srcId="{A593D154-20D8-4F4E-9958-C3B40313A524}" destId="{F9B57863-381F-42BE-9E07-DD0E82882884}" srcOrd="0" destOrd="0" presId="urn:microsoft.com/office/officeart/2005/8/layout/vList5"/>
    <dgm:cxn modelId="{F939D3CD-B7C3-4F98-9CFF-4034DA274EE3}" srcId="{CE35B752-DF2F-45A4-BC74-D95CFFA08C46}" destId="{35AECEDF-5054-4E65-BD8A-2C8A003AD086}" srcOrd="0" destOrd="0" parTransId="{C82CB5CF-BDCD-4653-A6ED-0D967FF4E011}" sibTransId="{C1607595-3132-4392-B249-D1B0326A7D6D}"/>
    <dgm:cxn modelId="{5094F6D0-A616-47DD-BB64-88413764AA26}" type="presOf" srcId="{28971295-6258-430A-A4E4-D5FE113A6EF0}" destId="{62AA1017-2F88-4CE5-8064-35BB81F978DA}" srcOrd="0" destOrd="0" presId="urn:microsoft.com/office/officeart/2005/8/layout/vList5"/>
    <dgm:cxn modelId="{6E7F8FDF-04AF-4791-86C9-A4291696F3DB}" type="presOf" srcId="{6722272F-287C-4D55-BFE8-4F35D407210B}" destId="{0ED093A1-71EF-4163-8694-5744159F74FB}" srcOrd="0" destOrd="0" presId="urn:microsoft.com/office/officeart/2005/8/layout/vList5"/>
    <dgm:cxn modelId="{ED95FEFC-B80F-453E-ACFB-3BD556747ED1}" type="presOf" srcId="{35AECEDF-5054-4E65-BD8A-2C8A003AD086}" destId="{341D29EF-1F0C-451A-AA9F-5D024F4AAB86}" srcOrd="0" destOrd="0" presId="urn:microsoft.com/office/officeart/2005/8/layout/vList5"/>
    <dgm:cxn modelId="{187E5A29-C149-4DB4-A3ED-877E391E2768}" type="presParOf" srcId="{62699604-EBD8-4AFC-84D3-53079252F2E3}" destId="{4B0AC44D-32B9-41E3-A22B-114FD85385B7}" srcOrd="0" destOrd="0" presId="urn:microsoft.com/office/officeart/2005/8/layout/vList5"/>
    <dgm:cxn modelId="{50F3DFF2-E617-40B9-82DC-BFB9901CFC37}" type="presParOf" srcId="{4B0AC44D-32B9-41E3-A22B-114FD85385B7}" destId="{341D29EF-1F0C-451A-AA9F-5D024F4AAB86}" srcOrd="0" destOrd="0" presId="urn:microsoft.com/office/officeart/2005/8/layout/vList5"/>
    <dgm:cxn modelId="{01B58111-41BB-4B9A-99C5-127F1F420F09}" type="presParOf" srcId="{4B0AC44D-32B9-41E3-A22B-114FD85385B7}" destId="{F9B57863-381F-42BE-9E07-DD0E82882884}" srcOrd="1" destOrd="0" presId="urn:microsoft.com/office/officeart/2005/8/layout/vList5"/>
    <dgm:cxn modelId="{C00E463D-AF8C-44E2-8D0C-8B5D8D62C3D8}" type="presParOf" srcId="{62699604-EBD8-4AFC-84D3-53079252F2E3}" destId="{9DD732F9-859F-4C4A-BB64-3AD51B4DCCE5}" srcOrd="1" destOrd="0" presId="urn:microsoft.com/office/officeart/2005/8/layout/vList5"/>
    <dgm:cxn modelId="{ECCF088D-47FC-4E85-9D59-B5D2A7A4AA7A}" type="presParOf" srcId="{62699604-EBD8-4AFC-84D3-53079252F2E3}" destId="{A343022F-B36B-4270-AE36-12219B217A71}" srcOrd="2" destOrd="0" presId="urn:microsoft.com/office/officeart/2005/8/layout/vList5"/>
    <dgm:cxn modelId="{D6DAC2E3-5880-488B-8CBA-FA2C3B6C5EE7}" type="presParOf" srcId="{A343022F-B36B-4270-AE36-12219B217A71}" destId="{CFDFA779-F7BA-4485-BF8E-BF8E01B8357D}" srcOrd="0" destOrd="0" presId="urn:microsoft.com/office/officeart/2005/8/layout/vList5"/>
    <dgm:cxn modelId="{C67E3DB7-5F27-407D-BF7F-48CE86768012}" type="presParOf" srcId="{A343022F-B36B-4270-AE36-12219B217A71}" destId="{62AA1017-2F88-4CE5-8064-35BB81F978DA}" srcOrd="1" destOrd="0" presId="urn:microsoft.com/office/officeart/2005/8/layout/vList5"/>
    <dgm:cxn modelId="{8C6DEA82-3F03-46C2-BA88-99EA931138B8}" type="presParOf" srcId="{62699604-EBD8-4AFC-84D3-53079252F2E3}" destId="{9578CB40-EB57-494E-9140-BCE17FB93CAE}" srcOrd="3" destOrd="0" presId="urn:microsoft.com/office/officeart/2005/8/layout/vList5"/>
    <dgm:cxn modelId="{099ECD12-6EF0-42EC-935A-4EED568510FF}" type="presParOf" srcId="{62699604-EBD8-4AFC-84D3-53079252F2E3}" destId="{B7766D62-402B-4DFF-8FC8-C6E5197D6B68}" srcOrd="4" destOrd="0" presId="urn:microsoft.com/office/officeart/2005/8/layout/vList5"/>
    <dgm:cxn modelId="{A3CF0341-7044-4659-A7A2-234EA2D08DE9}" type="presParOf" srcId="{B7766D62-402B-4DFF-8FC8-C6E5197D6B68}" destId="{B2442C1B-400C-46CD-9121-49755BFC50D6}" srcOrd="0" destOrd="0" presId="urn:microsoft.com/office/officeart/2005/8/layout/vList5"/>
    <dgm:cxn modelId="{8E3D1E40-B2C7-4D2D-BEB2-1DB057F05621}" type="presParOf" srcId="{B7766D62-402B-4DFF-8FC8-C6E5197D6B68}" destId="{3CE577EE-6500-4027-86F6-F1437E53A8D6}" srcOrd="1" destOrd="0" presId="urn:microsoft.com/office/officeart/2005/8/layout/vList5"/>
    <dgm:cxn modelId="{3C2E97CE-D8C5-40AB-9113-06D0B9F95044}" type="presParOf" srcId="{62699604-EBD8-4AFC-84D3-53079252F2E3}" destId="{F10DF75E-8E40-43FD-8EA6-EDDF682FFA60}" srcOrd="5" destOrd="0" presId="urn:microsoft.com/office/officeart/2005/8/layout/vList5"/>
    <dgm:cxn modelId="{DD63FBA7-3860-40D9-8601-DAEA5E9EA632}" type="presParOf" srcId="{62699604-EBD8-4AFC-84D3-53079252F2E3}" destId="{2CF32E9D-72C0-4D3F-A533-812E0C876518}" srcOrd="6" destOrd="0" presId="urn:microsoft.com/office/officeart/2005/8/layout/vList5"/>
    <dgm:cxn modelId="{265B32E2-7E66-4521-8DFD-2AFB27A2B8B7}" type="presParOf" srcId="{2CF32E9D-72C0-4D3F-A533-812E0C876518}" destId="{0ED093A1-71EF-4163-8694-5744159F74FB}" srcOrd="0" destOrd="0" presId="urn:microsoft.com/office/officeart/2005/8/layout/vList5"/>
    <dgm:cxn modelId="{74080855-1444-4D70-B1A2-5E0AC4DCBEAE}" type="presParOf" srcId="{2CF32E9D-72C0-4D3F-A533-812E0C876518}" destId="{65412394-2FD5-4A8F-800A-188E071E1B0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DE3587-77A0-4187-8C86-780E9331F6A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2414611-BB73-4B1E-AEC5-92B34126A455}">
      <dgm:prSet/>
      <dgm:spPr/>
      <dgm:t>
        <a:bodyPr/>
        <a:lstStyle/>
        <a:p>
          <a:pPr>
            <a:defRPr cap="all"/>
          </a:pPr>
          <a:r>
            <a:rPr lang="en-CA" dirty="0"/>
            <a:t>1. DEALING with resistance and conflict</a:t>
          </a:r>
          <a:endParaRPr lang="en-US" dirty="0"/>
        </a:p>
      </dgm:t>
    </dgm:pt>
    <dgm:pt modelId="{1E0780D2-25E8-464E-B0E5-25D4668A37D8}" type="parTrans" cxnId="{24B414E6-8A99-434A-B229-88867D44FBCD}">
      <dgm:prSet/>
      <dgm:spPr/>
      <dgm:t>
        <a:bodyPr/>
        <a:lstStyle/>
        <a:p>
          <a:endParaRPr lang="en-US"/>
        </a:p>
      </dgm:t>
    </dgm:pt>
    <dgm:pt modelId="{D85E6683-A030-42D4-BC2E-57A958E99099}" type="sibTrans" cxnId="{24B414E6-8A99-434A-B229-88867D44FBCD}">
      <dgm:prSet/>
      <dgm:spPr/>
      <dgm:t>
        <a:bodyPr/>
        <a:lstStyle/>
        <a:p>
          <a:endParaRPr lang="en-US"/>
        </a:p>
      </dgm:t>
    </dgm:pt>
    <dgm:pt modelId="{F2FE6CD2-1F79-43B9-8C94-173FE963922E}">
      <dgm:prSet/>
      <dgm:spPr/>
      <dgm:t>
        <a:bodyPr/>
        <a:lstStyle/>
        <a:p>
          <a:pPr>
            <a:defRPr cap="all"/>
          </a:pPr>
          <a:r>
            <a:rPr lang="en-CA" dirty="0"/>
            <a:t>2. How to Negotiate</a:t>
          </a:r>
          <a:endParaRPr lang="en-US" dirty="0"/>
        </a:p>
      </dgm:t>
    </dgm:pt>
    <dgm:pt modelId="{987B5BD5-9A00-4424-9614-422B224B02B6}" type="parTrans" cxnId="{03D8C8D6-7256-44C8-A068-AF1D02623318}">
      <dgm:prSet/>
      <dgm:spPr/>
      <dgm:t>
        <a:bodyPr/>
        <a:lstStyle/>
        <a:p>
          <a:endParaRPr lang="en-US"/>
        </a:p>
      </dgm:t>
    </dgm:pt>
    <dgm:pt modelId="{1D5793AF-217C-4ED9-BA5E-A5C78CED47E0}" type="sibTrans" cxnId="{03D8C8D6-7256-44C8-A068-AF1D02623318}">
      <dgm:prSet/>
      <dgm:spPr/>
      <dgm:t>
        <a:bodyPr/>
        <a:lstStyle/>
        <a:p>
          <a:endParaRPr lang="en-US"/>
        </a:p>
      </dgm:t>
    </dgm:pt>
    <dgm:pt modelId="{0210B5C0-4757-4D90-8477-B959DCB9714A}">
      <dgm:prSet/>
      <dgm:spPr/>
      <dgm:t>
        <a:bodyPr/>
        <a:lstStyle/>
        <a:p>
          <a:pPr>
            <a:defRPr cap="all"/>
          </a:pPr>
          <a:r>
            <a:rPr lang="en-CA" dirty="0"/>
            <a:t>Exposure based cognitive rehearsal</a:t>
          </a:r>
          <a:endParaRPr lang="en-US" dirty="0"/>
        </a:p>
      </dgm:t>
    </dgm:pt>
    <dgm:pt modelId="{8A95766E-5812-4747-B55A-5DEA336042F9}" type="parTrans" cxnId="{AB7D3465-B7B5-4B8C-BF57-5BD6936CE192}">
      <dgm:prSet/>
      <dgm:spPr/>
      <dgm:t>
        <a:bodyPr/>
        <a:lstStyle/>
        <a:p>
          <a:endParaRPr lang="en-US"/>
        </a:p>
      </dgm:t>
    </dgm:pt>
    <dgm:pt modelId="{1CA8B030-F5C8-465E-85E4-7F8D1312A415}" type="sibTrans" cxnId="{AB7D3465-B7B5-4B8C-BF57-5BD6936CE192}">
      <dgm:prSet/>
      <dgm:spPr/>
      <dgm:t>
        <a:bodyPr/>
        <a:lstStyle/>
        <a:p>
          <a:endParaRPr lang="en-US"/>
        </a:p>
      </dgm:t>
    </dgm:pt>
    <dgm:pt modelId="{398C7EE1-287D-4D4A-8620-B00CCE1442C3}">
      <dgm:prSet/>
      <dgm:spPr/>
      <dgm:t>
        <a:bodyPr/>
        <a:lstStyle/>
        <a:p>
          <a:pPr>
            <a:defRPr cap="all"/>
          </a:pPr>
          <a:r>
            <a:rPr lang="en-CA" dirty="0"/>
            <a:t>4. state-dependent learning</a:t>
          </a:r>
          <a:endParaRPr lang="en-US" dirty="0"/>
        </a:p>
      </dgm:t>
    </dgm:pt>
    <dgm:pt modelId="{056CC680-2391-40FF-8B9F-C542729A2819}" type="parTrans" cxnId="{E5240851-28E4-4E02-8849-E58F8D153B6B}">
      <dgm:prSet/>
      <dgm:spPr/>
      <dgm:t>
        <a:bodyPr/>
        <a:lstStyle/>
        <a:p>
          <a:endParaRPr lang="en-US"/>
        </a:p>
      </dgm:t>
    </dgm:pt>
    <dgm:pt modelId="{27F20807-2CF5-445E-854D-03986287ED07}" type="sibTrans" cxnId="{E5240851-28E4-4E02-8849-E58F8D153B6B}">
      <dgm:prSet/>
      <dgm:spPr/>
      <dgm:t>
        <a:bodyPr/>
        <a:lstStyle/>
        <a:p>
          <a:endParaRPr lang="en-US"/>
        </a:p>
      </dgm:t>
    </dgm:pt>
    <dgm:pt modelId="{EBC2190F-EEDA-4CFB-BBB3-9E1D8D484DCF}">
      <dgm:prSet/>
      <dgm:spPr/>
      <dgm:t>
        <a:bodyPr/>
        <a:lstStyle/>
        <a:p>
          <a:pPr>
            <a:defRPr cap="all"/>
          </a:pPr>
          <a:r>
            <a:rPr lang="en-CA" dirty="0"/>
            <a:t>5.  practice </a:t>
          </a:r>
          <a:endParaRPr lang="en-US" dirty="0"/>
        </a:p>
      </dgm:t>
    </dgm:pt>
    <dgm:pt modelId="{7806FB68-6528-44D3-82E3-CDD20B491D94}" type="parTrans" cxnId="{0BE0CBB9-B8D1-4852-A8D1-ACD47AA8D0C7}">
      <dgm:prSet/>
      <dgm:spPr/>
      <dgm:t>
        <a:bodyPr/>
        <a:lstStyle/>
        <a:p>
          <a:endParaRPr lang="en-US"/>
        </a:p>
      </dgm:t>
    </dgm:pt>
    <dgm:pt modelId="{C97125D6-E2F4-4285-BCFD-D8DF285981B1}" type="sibTrans" cxnId="{0BE0CBB9-B8D1-4852-A8D1-ACD47AA8D0C7}">
      <dgm:prSet/>
      <dgm:spPr/>
      <dgm:t>
        <a:bodyPr/>
        <a:lstStyle/>
        <a:p>
          <a:endParaRPr lang="en-US"/>
        </a:p>
      </dgm:t>
    </dgm:pt>
    <dgm:pt modelId="{05D77B64-4821-4914-9B97-67729E83F58B}">
      <dgm:prSet/>
      <dgm:spPr/>
      <dgm:t>
        <a:bodyPr/>
        <a:lstStyle/>
        <a:p>
          <a:pPr>
            <a:defRPr cap="all"/>
          </a:pPr>
          <a:r>
            <a:rPr lang="en-US" dirty="0"/>
            <a:t>3.How to understand problem interactions</a:t>
          </a:r>
        </a:p>
      </dgm:t>
    </dgm:pt>
    <dgm:pt modelId="{66E690D8-4713-409F-BFFF-573E3AE9F86F}" type="parTrans" cxnId="{7AAC831C-6120-419C-AA6D-0A1BE222013C}">
      <dgm:prSet/>
      <dgm:spPr/>
      <dgm:t>
        <a:bodyPr/>
        <a:lstStyle/>
        <a:p>
          <a:endParaRPr lang="en-CA"/>
        </a:p>
      </dgm:t>
    </dgm:pt>
    <dgm:pt modelId="{F47AF688-4B7A-4168-9CFE-CF85D3619F09}" type="sibTrans" cxnId="{7AAC831C-6120-419C-AA6D-0A1BE222013C}">
      <dgm:prSet/>
      <dgm:spPr/>
      <dgm:t>
        <a:bodyPr/>
        <a:lstStyle/>
        <a:p>
          <a:endParaRPr lang="en-CA"/>
        </a:p>
      </dgm:t>
    </dgm:pt>
    <dgm:pt modelId="{2D2DC888-7E6E-4AF3-9E15-02467D8C8FB7}" type="pres">
      <dgm:prSet presAssocID="{91DE3587-77A0-4187-8C86-780E9331F6A8}" presName="diagram" presStyleCnt="0">
        <dgm:presLayoutVars>
          <dgm:dir/>
          <dgm:resizeHandles val="exact"/>
        </dgm:presLayoutVars>
      </dgm:prSet>
      <dgm:spPr/>
    </dgm:pt>
    <dgm:pt modelId="{B9F7D0FE-D1C8-4D1F-B2DF-94924FF15B21}" type="pres">
      <dgm:prSet presAssocID="{82414611-BB73-4B1E-AEC5-92B34126A455}" presName="node" presStyleLbl="node1" presStyleIdx="0" presStyleCnt="6">
        <dgm:presLayoutVars>
          <dgm:bulletEnabled val="1"/>
        </dgm:presLayoutVars>
      </dgm:prSet>
      <dgm:spPr/>
    </dgm:pt>
    <dgm:pt modelId="{1D37DEDD-FA04-46B5-BC77-EDFC49DA0468}" type="pres">
      <dgm:prSet presAssocID="{D85E6683-A030-42D4-BC2E-57A958E99099}" presName="sibTrans" presStyleCnt="0"/>
      <dgm:spPr/>
    </dgm:pt>
    <dgm:pt modelId="{2DE40CA4-5458-40A0-8600-3710BEDB29B9}" type="pres">
      <dgm:prSet presAssocID="{F2FE6CD2-1F79-43B9-8C94-173FE963922E}" presName="node" presStyleLbl="node1" presStyleIdx="1" presStyleCnt="6" custLinFactNeighborX="1437" custLinFactNeighborY="-479">
        <dgm:presLayoutVars>
          <dgm:bulletEnabled val="1"/>
        </dgm:presLayoutVars>
      </dgm:prSet>
      <dgm:spPr/>
    </dgm:pt>
    <dgm:pt modelId="{D0979BC3-DAC7-4923-A29B-2F24FACB2D91}" type="pres">
      <dgm:prSet presAssocID="{1D5793AF-217C-4ED9-BA5E-A5C78CED47E0}" presName="sibTrans" presStyleCnt="0"/>
      <dgm:spPr/>
    </dgm:pt>
    <dgm:pt modelId="{6F0512F1-096F-4A54-AFBF-F7F47FAA76D6}" type="pres">
      <dgm:prSet presAssocID="{05D77B64-4821-4914-9B97-67729E83F58B}" presName="node" presStyleLbl="node1" presStyleIdx="2" presStyleCnt="6">
        <dgm:presLayoutVars>
          <dgm:bulletEnabled val="1"/>
        </dgm:presLayoutVars>
      </dgm:prSet>
      <dgm:spPr/>
    </dgm:pt>
    <dgm:pt modelId="{F86BCA97-90EA-4276-A11A-793FE6B8B6F8}" type="pres">
      <dgm:prSet presAssocID="{F47AF688-4B7A-4168-9CFE-CF85D3619F09}" presName="sibTrans" presStyleCnt="0"/>
      <dgm:spPr/>
    </dgm:pt>
    <dgm:pt modelId="{F3CDB1B0-F65C-46D6-BF1B-622A634CDF0F}" type="pres">
      <dgm:prSet presAssocID="{0210B5C0-4757-4D90-8477-B959DCB9714A}" presName="node" presStyleLbl="node1" presStyleIdx="3" presStyleCnt="6">
        <dgm:presLayoutVars>
          <dgm:bulletEnabled val="1"/>
        </dgm:presLayoutVars>
      </dgm:prSet>
      <dgm:spPr/>
    </dgm:pt>
    <dgm:pt modelId="{00288EFB-9BD9-4D7A-87DB-F1BB1F1128CB}" type="pres">
      <dgm:prSet presAssocID="{1CA8B030-F5C8-465E-85E4-7F8D1312A415}" presName="sibTrans" presStyleCnt="0"/>
      <dgm:spPr/>
    </dgm:pt>
    <dgm:pt modelId="{5CA8AE71-B002-44FC-95D8-38C9CA564332}" type="pres">
      <dgm:prSet presAssocID="{398C7EE1-287D-4D4A-8620-B00CCE1442C3}" presName="node" presStyleLbl="node1" presStyleIdx="4" presStyleCnt="6">
        <dgm:presLayoutVars>
          <dgm:bulletEnabled val="1"/>
        </dgm:presLayoutVars>
      </dgm:prSet>
      <dgm:spPr/>
    </dgm:pt>
    <dgm:pt modelId="{82F32375-B972-4D99-BF3C-6964F6E48B82}" type="pres">
      <dgm:prSet presAssocID="{27F20807-2CF5-445E-854D-03986287ED07}" presName="sibTrans" presStyleCnt="0"/>
      <dgm:spPr/>
    </dgm:pt>
    <dgm:pt modelId="{885E264A-1437-41D3-9FBC-A31E2BAD63B8}" type="pres">
      <dgm:prSet presAssocID="{EBC2190F-EEDA-4CFB-BBB3-9E1D8D484DCF}" presName="node" presStyleLbl="node1" presStyleIdx="5" presStyleCnt="6">
        <dgm:presLayoutVars>
          <dgm:bulletEnabled val="1"/>
        </dgm:presLayoutVars>
      </dgm:prSet>
      <dgm:spPr/>
    </dgm:pt>
  </dgm:ptLst>
  <dgm:cxnLst>
    <dgm:cxn modelId="{7AAC831C-6120-419C-AA6D-0A1BE222013C}" srcId="{91DE3587-77A0-4187-8C86-780E9331F6A8}" destId="{05D77B64-4821-4914-9B97-67729E83F58B}" srcOrd="2" destOrd="0" parTransId="{66E690D8-4713-409F-BFFF-573E3AE9F86F}" sibTransId="{F47AF688-4B7A-4168-9CFE-CF85D3619F09}"/>
    <dgm:cxn modelId="{AB7D3465-B7B5-4B8C-BF57-5BD6936CE192}" srcId="{91DE3587-77A0-4187-8C86-780E9331F6A8}" destId="{0210B5C0-4757-4D90-8477-B959DCB9714A}" srcOrd="3" destOrd="0" parTransId="{8A95766E-5812-4747-B55A-5DEA336042F9}" sibTransId="{1CA8B030-F5C8-465E-85E4-7F8D1312A415}"/>
    <dgm:cxn modelId="{B604DB67-4263-4740-A25D-8460F262EE99}" type="presOf" srcId="{0210B5C0-4757-4D90-8477-B959DCB9714A}" destId="{F3CDB1B0-F65C-46D6-BF1B-622A634CDF0F}" srcOrd="0" destOrd="0" presId="urn:microsoft.com/office/officeart/2005/8/layout/default"/>
    <dgm:cxn modelId="{9DBB0669-D3C8-4945-9B8B-A2C401A77157}" type="presOf" srcId="{91DE3587-77A0-4187-8C86-780E9331F6A8}" destId="{2D2DC888-7E6E-4AF3-9E15-02467D8C8FB7}" srcOrd="0" destOrd="0" presId="urn:microsoft.com/office/officeart/2005/8/layout/default"/>
    <dgm:cxn modelId="{EE77B24B-CA9B-47DB-80C3-E6AF18EF2CD3}" type="presOf" srcId="{05D77B64-4821-4914-9B97-67729E83F58B}" destId="{6F0512F1-096F-4A54-AFBF-F7F47FAA76D6}" srcOrd="0" destOrd="0" presId="urn:microsoft.com/office/officeart/2005/8/layout/default"/>
    <dgm:cxn modelId="{F453174D-D1DE-4240-ACE7-CD19A3DDB464}" type="presOf" srcId="{398C7EE1-287D-4D4A-8620-B00CCE1442C3}" destId="{5CA8AE71-B002-44FC-95D8-38C9CA564332}" srcOrd="0" destOrd="0" presId="urn:microsoft.com/office/officeart/2005/8/layout/default"/>
    <dgm:cxn modelId="{E5240851-28E4-4E02-8849-E58F8D153B6B}" srcId="{91DE3587-77A0-4187-8C86-780E9331F6A8}" destId="{398C7EE1-287D-4D4A-8620-B00CCE1442C3}" srcOrd="4" destOrd="0" parTransId="{056CC680-2391-40FF-8B9F-C542729A2819}" sibTransId="{27F20807-2CF5-445E-854D-03986287ED07}"/>
    <dgm:cxn modelId="{16F3179C-70B7-4337-BB78-6E83388AF09A}" type="presOf" srcId="{EBC2190F-EEDA-4CFB-BBB3-9E1D8D484DCF}" destId="{885E264A-1437-41D3-9FBC-A31E2BAD63B8}" srcOrd="0" destOrd="0" presId="urn:microsoft.com/office/officeart/2005/8/layout/default"/>
    <dgm:cxn modelId="{16FEA0AB-6B6A-4F82-A338-A7F1F4E422EC}" type="presOf" srcId="{F2FE6CD2-1F79-43B9-8C94-173FE963922E}" destId="{2DE40CA4-5458-40A0-8600-3710BEDB29B9}" srcOrd="0" destOrd="0" presId="urn:microsoft.com/office/officeart/2005/8/layout/default"/>
    <dgm:cxn modelId="{C53544B7-F368-43E1-92F4-753710697FF8}" type="presOf" srcId="{82414611-BB73-4B1E-AEC5-92B34126A455}" destId="{B9F7D0FE-D1C8-4D1F-B2DF-94924FF15B21}" srcOrd="0" destOrd="0" presId="urn:microsoft.com/office/officeart/2005/8/layout/default"/>
    <dgm:cxn modelId="{0BE0CBB9-B8D1-4852-A8D1-ACD47AA8D0C7}" srcId="{91DE3587-77A0-4187-8C86-780E9331F6A8}" destId="{EBC2190F-EEDA-4CFB-BBB3-9E1D8D484DCF}" srcOrd="5" destOrd="0" parTransId="{7806FB68-6528-44D3-82E3-CDD20B491D94}" sibTransId="{C97125D6-E2F4-4285-BCFD-D8DF285981B1}"/>
    <dgm:cxn modelId="{03D8C8D6-7256-44C8-A068-AF1D02623318}" srcId="{91DE3587-77A0-4187-8C86-780E9331F6A8}" destId="{F2FE6CD2-1F79-43B9-8C94-173FE963922E}" srcOrd="1" destOrd="0" parTransId="{987B5BD5-9A00-4424-9614-422B224B02B6}" sibTransId="{1D5793AF-217C-4ED9-BA5E-A5C78CED47E0}"/>
    <dgm:cxn modelId="{24B414E6-8A99-434A-B229-88867D44FBCD}" srcId="{91DE3587-77A0-4187-8C86-780E9331F6A8}" destId="{82414611-BB73-4B1E-AEC5-92B34126A455}" srcOrd="0" destOrd="0" parTransId="{1E0780D2-25E8-464E-B0E5-25D4668A37D8}" sibTransId="{D85E6683-A030-42D4-BC2E-57A958E99099}"/>
    <dgm:cxn modelId="{F423E0E8-83C4-4ECD-9E0B-FBBC25602E52}" type="presParOf" srcId="{2D2DC888-7E6E-4AF3-9E15-02467D8C8FB7}" destId="{B9F7D0FE-D1C8-4D1F-B2DF-94924FF15B21}" srcOrd="0" destOrd="0" presId="urn:microsoft.com/office/officeart/2005/8/layout/default"/>
    <dgm:cxn modelId="{6EF0E656-728D-48FC-A520-6FD6E907C494}" type="presParOf" srcId="{2D2DC888-7E6E-4AF3-9E15-02467D8C8FB7}" destId="{1D37DEDD-FA04-46B5-BC77-EDFC49DA0468}" srcOrd="1" destOrd="0" presId="urn:microsoft.com/office/officeart/2005/8/layout/default"/>
    <dgm:cxn modelId="{90C122C4-0926-4AAD-A7A7-6771E220D8B3}" type="presParOf" srcId="{2D2DC888-7E6E-4AF3-9E15-02467D8C8FB7}" destId="{2DE40CA4-5458-40A0-8600-3710BEDB29B9}" srcOrd="2" destOrd="0" presId="urn:microsoft.com/office/officeart/2005/8/layout/default"/>
    <dgm:cxn modelId="{FF94FF3A-49A2-48AC-B384-158D8118DC51}" type="presParOf" srcId="{2D2DC888-7E6E-4AF3-9E15-02467D8C8FB7}" destId="{D0979BC3-DAC7-4923-A29B-2F24FACB2D91}" srcOrd="3" destOrd="0" presId="urn:microsoft.com/office/officeart/2005/8/layout/default"/>
    <dgm:cxn modelId="{5F8879D4-FEC1-4349-95BF-5ADA57184B65}" type="presParOf" srcId="{2D2DC888-7E6E-4AF3-9E15-02467D8C8FB7}" destId="{6F0512F1-096F-4A54-AFBF-F7F47FAA76D6}" srcOrd="4" destOrd="0" presId="urn:microsoft.com/office/officeart/2005/8/layout/default"/>
    <dgm:cxn modelId="{6915A3F7-06BD-4789-983D-8D03C48E3F7A}" type="presParOf" srcId="{2D2DC888-7E6E-4AF3-9E15-02467D8C8FB7}" destId="{F86BCA97-90EA-4276-A11A-793FE6B8B6F8}" srcOrd="5" destOrd="0" presId="urn:microsoft.com/office/officeart/2005/8/layout/default"/>
    <dgm:cxn modelId="{A2F94C9C-8277-4188-BA60-D6A7AF73F7C9}" type="presParOf" srcId="{2D2DC888-7E6E-4AF3-9E15-02467D8C8FB7}" destId="{F3CDB1B0-F65C-46D6-BF1B-622A634CDF0F}" srcOrd="6" destOrd="0" presId="urn:microsoft.com/office/officeart/2005/8/layout/default"/>
    <dgm:cxn modelId="{C7AAB9D1-8E39-47A8-939C-6BA0200910C9}" type="presParOf" srcId="{2D2DC888-7E6E-4AF3-9E15-02467D8C8FB7}" destId="{00288EFB-9BD9-4D7A-87DB-F1BB1F1128CB}" srcOrd="7" destOrd="0" presId="urn:microsoft.com/office/officeart/2005/8/layout/default"/>
    <dgm:cxn modelId="{B37AC378-6AB9-4205-96C2-9CC22189C73D}" type="presParOf" srcId="{2D2DC888-7E6E-4AF3-9E15-02467D8C8FB7}" destId="{5CA8AE71-B002-44FC-95D8-38C9CA564332}" srcOrd="8" destOrd="0" presId="urn:microsoft.com/office/officeart/2005/8/layout/default"/>
    <dgm:cxn modelId="{7230E498-9DE4-4F28-8421-54CA1E418BE7}" type="presParOf" srcId="{2D2DC888-7E6E-4AF3-9E15-02467D8C8FB7}" destId="{82F32375-B972-4D99-BF3C-6964F6E48B82}" srcOrd="9" destOrd="0" presId="urn:microsoft.com/office/officeart/2005/8/layout/default"/>
    <dgm:cxn modelId="{90F03DC1-2C7A-468A-B814-D9B0FADD77BC}" type="presParOf" srcId="{2D2DC888-7E6E-4AF3-9E15-02467D8C8FB7}" destId="{885E264A-1437-41D3-9FBC-A31E2BAD63B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DE3587-77A0-4187-8C86-780E9331F6A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2414611-BB73-4B1E-AEC5-92B34126A455}">
      <dgm:prSet custT="1"/>
      <dgm:spPr/>
      <dgm:t>
        <a:bodyPr/>
        <a:lstStyle/>
        <a:p>
          <a:pPr>
            <a:defRPr cap="all"/>
          </a:pPr>
          <a:r>
            <a:rPr lang="en-CA" sz="3600" dirty="0">
              <a:solidFill>
                <a:schemeClr val="bg1"/>
              </a:solidFill>
            </a:rPr>
            <a:t>1. DEALING with resistance and conflict</a:t>
          </a:r>
        </a:p>
      </dgm:t>
    </dgm:pt>
    <dgm:pt modelId="{1E0780D2-25E8-464E-B0E5-25D4668A37D8}" type="parTrans" cxnId="{24B414E6-8A99-434A-B229-88867D44FBCD}">
      <dgm:prSet/>
      <dgm:spPr/>
      <dgm:t>
        <a:bodyPr/>
        <a:lstStyle/>
        <a:p>
          <a:endParaRPr lang="en-US"/>
        </a:p>
      </dgm:t>
    </dgm:pt>
    <dgm:pt modelId="{D85E6683-A030-42D4-BC2E-57A958E99099}" type="sibTrans" cxnId="{24B414E6-8A99-434A-B229-88867D44FBCD}">
      <dgm:prSet/>
      <dgm:spPr/>
      <dgm:t>
        <a:bodyPr/>
        <a:lstStyle/>
        <a:p>
          <a:endParaRPr lang="en-US"/>
        </a:p>
      </dgm:t>
    </dgm:pt>
    <dgm:pt modelId="{F2FE6CD2-1F79-43B9-8C94-173FE963922E}">
      <dgm:prSet/>
      <dgm:spPr/>
      <dgm:t>
        <a:bodyPr/>
        <a:lstStyle/>
        <a:p>
          <a:pPr>
            <a:defRPr cap="all"/>
          </a:pPr>
          <a:r>
            <a:rPr lang="en-CA" dirty="0"/>
            <a:t>2. How to Negotiate</a:t>
          </a:r>
          <a:endParaRPr lang="en-US" dirty="0"/>
        </a:p>
      </dgm:t>
    </dgm:pt>
    <dgm:pt modelId="{987B5BD5-9A00-4424-9614-422B224B02B6}" type="parTrans" cxnId="{03D8C8D6-7256-44C8-A068-AF1D02623318}">
      <dgm:prSet/>
      <dgm:spPr/>
      <dgm:t>
        <a:bodyPr/>
        <a:lstStyle/>
        <a:p>
          <a:endParaRPr lang="en-US"/>
        </a:p>
      </dgm:t>
    </dgm:pt>
    <dgm:pt modelId="{1D5793AF-217C-4ED9-BA5E-A5C78CED47E0}" type="sibTrans" cxnId="{03D8C8D6-7256-44C8-A068-AF1D02623318}">
      <dgm:prSet/>
      <dgm:spPr/>
      <dgm:t>
        <a:bodyPr/>
        <a:lstStyle/>
        <a:p>
          <a:endParaRPr lang="en-US"/>
        </a:p>
      </dgm:t>
    </dgm:pt>
    <dgm:pt modelId="{0210B5C0-4757-4D90-8477-B959DCB9714A}">
      <dgm:prSet/>
      <dgm:spPr/>
      <dgm:t>
        <a:bodyPr/>
        <a:lstStyle/>
        <a:p>
          <a:pPr>
            <a:defRPr cap="all"/>
          </a:pPr>
          <a:r>
            <a:rPr lang="en-CA" dirty="0"/>
            <a:t> Exposure based cognitive rehearsal</a:t>
          </a:r>
          <a:endParaRPr lang="en-US" dirty="0"/>
        </a:p>
      </dgm:t>
    </dgm:pt>
    <dgm:pt modelId="{8A95766E-5812-4747-B55A-5DEA336042F9}" type="parTrans" cxnId="{AB7D3465-B7B5-4B8C-BF57-5BD6936CE192}">
      <dgm:prSet/>
      <dgm:spPr/>
      <dgm:t>
        <a:bodyPr/>
        <a:lstStyle/>
        <a:p>
          <a:endParaRPr lang="en-US"/>
        </a:p>
      </dgm:t>
    </dgm:pt>
    <dgm:pt modelId="{1CA8B030-F5C8-465E-85E4-7F8D1312A415}" type="sibTrans" cxnId="{AB7D3465-B7B5-4B8C-BF57-5BD6936CE192}">
      <dgm:prSet/>
      <dgm:spPr/>
      <dgm:t>
        <a:bodyPr/>
        <a:lstStyle/>
        <a:p>
          <a:endParaRPr lang="en-US"/>
        </a:p>
      </dgm:t>
    </dgm:pt>
    <dgm:pt modelId="{398C7EE1-287D-4D4A-8620-B00CCE1442C3}">
      <dgm:prSet/>
      <dgm:spPr/>
      <dgm:t>
        <a:bodyPr/>
        <a:lstStyle/>
        <a:p>
          <a:pPr>
            <a:defRPr cap="all"/>
          </a:pPr>
          <a:r>
            <a:rPr lang="en-CA" dirty="0"/>
            <a:t>4. state-dependent learning</a:t>
          </a:r>
          <a:endParaRPr lang="en-US" dirty="0"/>
        </a:p>
      </dgm:t>
    </dgm:pt>
    <dgm:pt modelId="{056CC680-2391-40FF-8B9F-C542729A2819}" type="parTrans" cxnId="{E5240851-28E4-4E02-8849-E58F8D153B6B}">
      <dgm:prSet/>
      <dgm:spPr/>
      <dgm:t>
        <a:bodyPr/>
        <a:lstStyle/>
        <a:p>
          <a:endParaRPr lang="en-US"/>
        </a:p>
      </dgm:t>
    </dgm:pt>
    <dgm:pt modelId="{27F20807-2CF5-445E-854D-03986287ED07}" type="sibTrans" cxnId="{E5240851-28E4-4E02-8849-E58F8D153B6B}">
      <dgm:prSet/>
      <dgm:spPr/>
      <dgm:t>
        <a:bodyPr/>
        <a:lstStyle/>
        <a:p>
          <a:endParaRPr lang="en-US"/>
        </a:p>
      </dgm:t>
    </dgm:pt>
    <dgm:pt modelId="{EBC2190F-EEDA-4CFB-BBB3-9E1D8D484DCF}">
      <dgm:prSet/>
      <dgm:spPr/>
      <dgm:t>
        <a:bodyPr/>
        <a:lstStyle/>
        <a:p>
          <a:pPr>
            <a:defRPr cap="all"/>
          </a:pPr>
          <a:r>
            <a:rPr lang="en-CA" dirty="0"/>
            <a:t>5.  practice </a:t>
          </a:r>
          <a:endParaRPr lang="en-US" dirty="0"/>
        </a:p>
      </dgm:t>
    </dgm:pt>
    <dgm:pt modelId="{7806FB68-6528-44D3-82E3-CDD20B491D94}" type="parTrans" cxnId="{0BE0CBB9-B8D1-4852-A8D1-ACD47AA8D0C7}">
      <dgm:prSet/>
      <dgm:spPr/>
      <dgm:t>
        <a:bodyPr/>
        <a:lstStyle/>
        <a:p>
          <a:endParaRPr lang="en-US"/>
        </a:p>
      </dgm:t>
    </dgm:pt>
    <dgm:pt modelId="{C97125D6-E2F4-4285-BCFD-D8DF285981B1}" type="sibTrans" cxnId="{0BE0CBB9-B8D1-4852-A8D1-ACD47AA8D0C7}">
      <dgm:prSet/>
      <dgm:spPr/>
      <dgm:t>
        <a:bodyPr/>
        <a:lstStyle/>
        <a:p>
          <a:endParaRPr lang="en-US"/>
        </a:p>
      </dgm:t>
    </dgm:pt>
    <dgm:pt modelId="{05D77B64-4821-4914-9B97-67729E83F58B}">
      <dgm:prSet/>
      <dgm:spPr/>
      <dgm:t>
        <a:bodyPr/>
        <a:lstStyle/>
        <a:p>
          <a:pPr>
            <a:defRPr cap="all"/>
          </a:pPr>
          <a:r>
            <a:rPr lang="en-US" dirty="0"/>
            <a:t>3.How to understand problem interactions</a:t>
          </a:r>
        </a:p>
      </dgm:t>
    </dgm:pt>
    <dgm:pt modelId="{66E690D8-4713-409F-BFFF-573E3AE9F86F}" type="parTrans" cxnId="{7AAC831C-6120-419C-AA6D-0A1BE222013C}">
      <dgm:prSet/>
      <dgm:spPr/>
      <dgm:t>
        <a:bodyPr/>
        <a:lstStyle/>
        <a:p>
          <a:endParaRPr lang="en-CA"/>
        </a:p>
      </dgm:t>
    </dgm:pt>
    <dgm:pt modelId="{F47AF688-4B7A-4168-9CFE-CF85D3619F09}" type="sibTrans" cxnId="{7AAC831C-6120-419C-AA6D-0A1BE222013C}">
      <dgm:prSet/>
      <dgm:spPr/>
      <dgm:t>
        <a:bodyPr/>
        <a:lstStyle/>
        <a:p>
          <a:endParaRPr lang="en-CA"/>
        </a:p>
      </dgm:t>
    </dgm:pt>
    <dgm:pt modelId="{2D2DC888-7E6E-4AF3-9E15-02467D8C8FB7}" type="pres">
      <dgm:prSet presAssocID="{91DE3587-77A0-4187-8C86-780E9331F6A8}" presName="diagram" presStyleCnt="0">
        <dgm:presLayoutVars>
          <dgm:dir/>
          <dgm:resizeHandles val="exact"/>
        </dgm:presLayoutVars>
      </dgm:prSet>
      <dgm:spPr/>
    </dgm:pt>
    <dgm:pt modelId="{B9F7D0FE-D1C8-4D1F-B2DF-94924FF15B21}" type="pres">
      <dgm:prSet presAssocID="{82414611-BB73-4B1E-AEC5-92B34126A455}" presName="node" presStyleLbl="node1" presStyleIdx="0" presStyleCnt="6" custScaleX="151421" custScaleY="150966">
        <dgm:presLayoutVars>
          <dgm:bulletEnabled val="1"/>
        </dgm:presLayoutVars>
      </dgm:prSet>
      <dgm:spPr/>
    </dgm:pt>
    <dgm:pt modelId="{1D37DEDD-FA04-46B5-BC77-EDFC49DA0468}" type="pres">
      <dgm:prSet presAssocID="{D85E6683-A030-42D4-BC2E-57A958E99099}" presName="sibTrans" presStyleCnt="0"/>
      <dgm:spPr/>
    </dgm:pt>
    <dgm:pt modelId="{2DE40CA4-5458-40A0-8600-3710BEDB29B9}" type="pres">
      <dgm:prSet presAssocID="{F2FE6CD2-1F79-43B9-8C94-173FE963922E}" presName="node" presStyleLbl="node1" presStyleIdx="1" presStyleCnt="6" custLinFactNeighborX="1437" custLinFactNeighborY="-479">
        <dgm:presLayoutVars>
          <dgm:bulletEnabled val="1"/>
        </dgm:presLayoutVars>
      </dgm:prSet>
      <dgm:spPr/>
    </dgm:pt>
    <dgm:pt modelId="{D0979BC3-DAC7-4923-A29B-2F24FACB2D91}" type="pres">
      <dgm:prSet presAssocID="{1D5793AF-217C-4ED9-BA5E-A5C78CED47E0}" presName="sibTrans" presStyleCnt="0"/>
      <dgm:spPr/>
    </dgm:pt>
    <dgm:pt modelId="{6F0512F1-096F-4A54-AFBF-F7F47FAA76D6}" type="pres">
      <dgm:prSet presAssocID="{05D77B64-4821-4914-9B97-67729E83F58B}" presName="node" presStyleLbl="node1" presStyleIdx="2" presStyleCnt="6">
        <dgm:presLayoutVars>
          <dgm:bulletEnabled val="1"/>
        </dgm:presLayoutVars>
      </dgm:prSet>
      <dgm:spPr/>
    </dgm:pt>
    <dgm:pt modelId="{F86BCA97-90EA-4276-A11A-793FE6B8B6F8}" type="pres">
      <dgm:prSet presAssocID="{F47AF688-4B7A-4168-9CFE-CF85D3619F09}" presName="sibTrans" presStyleCnt="0"/>
      <dgm:spPr/>
    </dgm:pt>
    <dgm:pt modelId="{F3CDB1B0-F65C-46D6-BF1B-622A634CDF0F}" type="pres">
      <dgm:prSet presAssocID="{0210B5C0-4757-4D90-8477-B959DCB9714A}" presName="node" presStyleLbl="node1" presStyleIdx="3" presStyleCnt="6">
        <dgm:presLayoutVars>
          <dgm:bulletEnabled val="1"/>
        </dgm:presLayoutVars>
      </dgm:prSet>
      <dgm:spPr/>
    </dgm:pt>
    <dgm:pt modelId="{00288EFB-9BD9-4D7A-87DB-F1BB1F1128CB}" type="pres">
      <dgm:prSet presAssocID="{1CA8B030-F5C8-465E-85E4-7F8D1312A415}" presName="sibTrans" presStyleCnt="0"/>
      <dgm:spPr/>
    </dgm:pt>
    <dgm:pt modelId="{5CA8AE71-B002-44FC-95D8-38C9CA564332}" type="pres">
      <dgm:prSet presAssocID="{398C7EE1-287D-4D4A-8620-B00CCE1442C3}" presName="node" presStyleLbl="node1" presStyleIdx="4" presStyleCnt="6">
        <dgm:presLayoutVars>
          <dgm:bulletEnabled val="1"/>
        </dgm:presLayoutVars>
      </dgm:prSet>
      <dgm:spPr/>
    </dgm:pt>
    <dgm:pt modelId="{82F32375-B972-4D99-BF3C-6964F6E48B82}" type="pres">
      <dgm:prSet presAssocID="{27F20807-2CF5-445E-854D-03986287ED07}" presName="sibTrans" presStyleCnt="0"/>
      <dgm:spPr/>
    </dgm:pt>
    <dgm:pt modelId="{885E264A-1437-41D3-9FBC-A31E2BAD63B8}" type="pres">
      <dgm:prSet presAssocID="{EBC2190F-EEDA-4CFB-BBB3-9E1D8D484DCF}" presName="node" presStyleLbl="node1" presStyleIdx="5" presStyleCnt="6">
        <dgm:presLayoutVars>
          <dgm:bulletEnabled val="1"/>
        </dgm:presLayoutVars>
      </dgm:prSet>
      <dgm:spPr/>
    </dgm:pt>
  </dgm:ptLst>
  <dgm:cxnLst>
    <dgm:cxn modelId="{7AAC831C-6120-419C-AA6D-0A1BE222013C}" srcId="{91DE3587-77A0-4187-8C86-780E9331F6A8}" destId="{05D77B64-4821-4914-9B97-67729E83F58B}" srcOrd="2" destOrd="0" parTransId="{66E690D8-4713-409F-BFFF-573E3AE9F86F}" sibTransId="{F47AF688-4B7A-4168-9CFE-CF85D3619F09}"/>
    <dgm:cxn modelId="{AB7D3465-B7B5-4B8C-BF57-5BD6936CE192}" srcId="{91DE3587-77A0-4187-8C86-780E9331F6A8}" destId="{0210B5C0-4757-4D90-8477-B959DCB9714A}" srcOrd="3" destOrd="0" parTransId="{8A95766E-5812-4747-B55A-5DEA336042F9}" sibTransId="{1CA8B030-F5C8-465E-85E4-7F8D1312A415}"/>
    <dgm:cxn modelId="{B604DB67-4263-4740-A25D-8460F262EE99}" type="presOf" srcId="{0210B5C0-4757-4D90-8477-B959DCB9714A}" destId="{F3CDB1B0-F65C-46D6-BF1B-622A634CDF0F}" srcOrd="0" destOrd="0" presId="urn:microsoft.com/office/officeart/2005/8/layout/default"/>
    <dgm:cxn modelId="{9DBB0669-D3C8-4945-9B8B-A2C401A77157}" type="presOf" srcId="{91DE3587-77A0-4187-8C86-780E9331F6A8}" destId="{2D2DC888-7E6E-4AF3-9E15-02467D8C8FB7}" srcOrd="0" destOrd="0" presId="urn:microsoft.com/office/officeart/2005/8/layout/default"/>
    <dgm:cxn modelId="{EE77B24B-CA9B-47DB-80C3-E6AF18EF2CD3}" type="presOf" srcId="{05D77B64-4821-4914-9B97-67729E83F58B}" destId="{6F0512F1-096F-4A54-AFBF-F7F47FAA76D6}" srcOrd="0" destOrd="0" presId="urn:microsoft.com/office/officeart/2005/8/layout/default"/>
    <dgm:cxn modelId="{F453174D-D1DE-4240-ACE7-CD19A3DDB464}" type="presOf" srcId="{398C7EE1-287D-4D4A-8620-B00CCE1442C3}" destId="{5CA8AE71-B002-44FC-95D8-38C9CA564332}" srcOrd="0" destOrd="0" presId="urn:microsoft.com/office/officeart/2005/8/layout/default"/>
    <dgm:cxn modelId="{E5240851-28E4-4E02-8849-E58F8D153B6B}" srcId="{91DE3587-77A0-4187-8C86-780E9331F6A8}" destId="{398C7EE1-287D-4D4A-8620-B00CCE1442C3}" srcOrd="4" destOrd="0" parTransId="{056CC680-2391-40FF-8B9F-C542729A2819}" sibTransId="{27F20807-2CF5-445E-854D-03986287ED07}"/>
    <dgm:cxn modelId="{16F3179C-70B7-4337-BB78-6E83388AF09A}" type="presOf" srcId="{EBC2190F-EEDA-4CFB-BBB3-9E1D8D484DCF}" destId="{885E264A-1437-41D3-9FBC-A31E2BAD63B8}" srcOrd="0" destOrd="0" presId="urn:microsoft.com/office/officeart/2005/8/layout/default"/>
    <dgm:cxn modelId="{16FEA0AB-6B6A-4F82-A338-A7F1F4E422EC}" type="presOf" srcId="{F2FE6CD2-1F79-43B9-8C94-173FE963922E}" destId="{2DE40CA4-5458-40A0-8600-3710BEDB29B9}" srcOrd="0" destOrd="0" presId="urn:microsoft.com/office/officeart/2005/8/layout/default"/>
    <dgm:cxn modelId="{C53544B7-F368-43E1-92F4-753710697FF8}" type="presOf" srcId="{82414611-BB73-4B1E-AEC5-92B34126A455}" destId="{B9F7D0FE-D1C8-4D1F-B2DF-94924FF15B21}" srcOrd="0" destOrd="0" presId="urn:microsoft.com/office/officeart/2005/8/layout/default"/>
    <dgm:cxn modelId="{0BE0CBB9-B8D1-4852-A8D1-ACD47AA8D0C7}" srcId="{91DE3587-77A0-4187-8C86-780E9331F6A8}" destId="{EBC2190F-EEDA-4CFB-BBB3-9E1D8D484DCF}" srcOrd="5" destOrd="0" parTransId="{7806FB68-6528-44D3-82E3-CDD20B491D94}" sibTransId="{C97125D6-E2F4-4285-BCFD-D8DF285981B1}"/>
    <dgm:cxn modelId="{03D8C8D6-7256-44C8-A068-AF1D02623318}" srcId="{91DE3587-77A0-4187-8C86-780E9331F6A8}" destId="{F2FE6CD2-1F79-43B9-8C94-173FE963922E}" srcOrd="1" destOrd="0" parTransId="{987B5BD5-9A00-4424-9614-422B224B02B6}" sibTransId="{1D5793AF-217C-4ED9-BA5E-A5C78CED47E0}"/>
    <dgm:cxn modelId="{24B414E6-8A99-434A-B229-88867D44FBCD}" srcId="{91DE3587-77A0-4187-8C86-780E9331F6A8}" destId="{82414611-BB73-4B1E-AEC5-92B34126A455}" srcOrd="0" destOrd="0" parTransId="{1E0780D2-25E8-464E-B0E5-25D4668A37D8}" sibTransId="{D85E6683-A030-42D4-BC2E-57A958E99099}"/>
    <dgm:cxn modelId="{F423E0E8-83C4-4ECD-9E0B-FBBC25602E52}" type="presParOf" srcId="{2D2DC888-7E6E-4AF3-9E15-02467D8C8FB7}" destId="{B9F7D0FE-D1C8-4D1F-B2DF-94924FF15B21}" srcOrd="0" destOrd="0" presId="urn:microsoft.com/office/officeart/2005/8/layout/default"/>
    <dgm:cxn modelId="{6EF0E656-728D-48FC-A520-6FD6E907C494}" type="presParOf" srcId="{2D2DC888-7E6E-4AF3-9E15-02467D8C8FB7}" destId="{1D37DEDD-FA04-46B5-BC77-EDFC49DA0468}" srcOrd="1" destOrd="0" presId="urn:microsoft.com/office/officeart/2005/8/layout/default"/>
    <dgm:cxn modelId="{90C122C4-0926-4AAD-A7A7-6771E220D8B3}" type="presParOf" srcId="{2D2DC888-7E6E-4AF3-9E15-02467D8C8FB7}" destId="{2DE40CA4-5458-40A0-8600-3710BEDB29B9}" srcOrd="2" destOrd="0" presId="urn:microsoft.com/office/officeart/2005/8/layout/default"/>
    <dgm:cxn modelId="{FF94FF3A-49A2-48AC-B384-158D8118DC51}" type="presParOf" srcId="{2D2DC888-7E6E-4AF3-9E15-02467D8C8FB7}" destId="{D0979BC3-DAC7-4923-A29B-2F24FACB2D91}" srcOrd="3" destOrd="0" presId="urn:microsoft.com/office/officeart/2005/8/layout/default"/>
    <dgm:cxn modelId="{5F8879D4-FEC1-4349-95BF-5ADA57184B65}" type="presParOf" srcId="{2D2DC888-7E6E-4AF3-9E15-02467D8C8FB7}" destId="{6F0512F1-096F-4A54-AFBF-F7F47FAA76D6}" srcOrd="4" destOrd="0" presId="urn:microsoft.com/office/officeart/2005/8/layout/default"/>
    <dgm:cxn modelId="{6915A3F7-06BD-4789-983D-8D03C48E3F7A}" type="presParOf" srcId="{2D2DC888-7E6E-4AF3-9E15-02467D8C8FB7}" destId="{F86BCA97-90EA-4276-A11A-793FE6B8B6F8}" srcOrd="5" destOrd="0" presId="urn:microsoft.com/office/officeart/2005/8/layout/default"/>
    <dgm:cxn modelId="{A2F94C9C-8277-4188-BA60-D6A7AF73F7C9}" type="presParOf" srcId="{2D2DC888-7E6E-4AF3-9E15-02467D8C8FB7}" destId="{F3CDB1B0-F65C-46D6-BF1B-622A634CDF0F}" srcOrd="6" destOrd="0" presId="urn:microsoft.com/office/officeart/2005/8/layout/default"/>
    <dgm:cxn modelId="{C7AAB9D1-8E39-47A8-939C-6BA0200910C9}" type="presParOf" srcId="{2D2DC888-7E6E-4AF3-9E15-02467D8C8FB7}" destId="{00288EFB-9BD9-4D7A-87DB-F1BB1F1128CB}" srcOrd="7" destOrd="0" presId="urn:microsoft.com/office/officeart/2005/8/layout/default"/>
    <dgm:cxn modelId="{B37AC378-6AB9-4205-96C2-9CC22189C73D}" type="presParOf" srcId="{2D2DC888-7E6E-4AF3-9E15-02467D8C8FB7}" destId="{5CA8AE71-B002-44FC-95D8-38C9CA564332}" srcOrd="8" destOrd="0" presId="urn:microsoft.com/office/officeart/2005/8/layout/default"/>
    <dgm:cxn modelId="{7230E498-9DE4-4F28-8421-54CA1E418BE7}" type="presParOf" srcId="{2D2DC888-7E6E-4AF3-9E15-02467D8C8FB7}" destId="{82F32375-B972-4D99-BF3C-6964F6E48B82}" srcOrd="9" destOrd="0" presId="urn:microsoft.com/office/officeart/2005/8/layout/default"/>
    <dgm:cxn modelId="{90F03DC1-2C7A-468A-B814-D9B0FADD77BC}" type="presParOf" srcId="{2D2DC888-7E6E-4AF3-9E15-02467D8C8FB7}" destId="{885E264A-1437-41D3-9FBC-A31E2BAD63B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DE3587-77A0-4187-8C86-780E9331F6A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2414611-BB73-4B1E-AEC5-92B34126A455}">
      <dgm:prSet/>
      <dgm:spPr/>
      <dgm:t>
        <a:bodyPr/>
        <a:lstStyle/>
        <a:p>
          <a:pPr>
            <a:defRPr cap="all"/>
          </a:pPr>
          <a:r>
            <a:rPr lang="en-CA" dirty="0"/>
            <a:t>1. dealing with resistance and conflict</a:t>
          </a:r>
          <a:endParaRPr lang="en-US" dirty="0"/>
        </a:p>
      </dgm:t>
    </dgm:pt>
    <dgm:pt modelId="{1E0780D2-25E8-464E-B0E5-25D4668A37D8}" type="parTrans" cxnId="{24B414E6-8A99-434A-B229-88867D44FBCD}">
      <dgm:prSet/>
      <dgm:spPr/>
      <dgm:t>
        <a:bodyPr/>
        <a:lstStyle/>
        <a:p>
          <a:endParaRPr lang="en-US"/>
        </a:p>
      </dgm:t>
    </dgm:pt>
    <dgm:pt modelId="{D85E6683-A030-42D4-BC2E-57A958E99099}" type="sibTrans" cxnId="{24B414E6-8A99-434A-B229-88867D44FBCD}">
      <dgm:prSet/>
      <dgm:spPr/>
      <dgm:t>
        <a:bodyPr/>
        <a:lstStyle/>
        <a:p>
          <a:endParaRPr lang="en-US"/>
        </a:p>
      </dgm:t>
    </dgm:pt>
    <dgm:pt modelId="{F2FE6CD2-1F79-43B9-8C94-173FE963922E}">
      <dgm:prSet custT="1"/>
      <dgm:spPr/>
      <dgm:t>
        <a:bodyPr/>
        <a:lstStyle/>
        <a:p>
          <a:pPr>
            <a:defRPr cap="all"/>
          </a:pPr>
          <a:r>
            <a:rPr lang="en-CA" sz="4400" dirty="0">
              <a:solidFill>
                <a:schemeClr val="bg1"/>
              </a:solidFill>
            </a:rPr>
            <a:t>2. How to Negotiate</a:t>
          </a:r>
          <a:endParaRPr lang="en-US" sz="4400" dirty="0">
            <a:solidFill>
              <a:schemeClr val="bg1"/>
            </a:solidFill>
          </a:endParaRPr>
        </a:p>
      </dgm:t>
    </dgm:pt>
    <dgm:pt modelId="{987B5BD5-9A00-4424-9614-422B224B02B6}" type="parTrans" cxnId="{03D8C8D6-7256-44C8-A068-AF1D02623318}">
      <dgm:prSet/>
      <dgm:spPr/>
      <dgm:t>
        <a:bodyPr/>
        <a:lstStyle/>
        <a:p>
          <a:endParaRPr lang="en-US"/>
        </a:p>
      </dgm:t>
    </dgm:pt>
    <dgm:pt modelId="{1D5793AF-217C-4ED9-BA5E-A5C78CED47E0}" type="sibTrans" cxnId="{03D8C8D6-7256-44C8-A068-AF1D02623318}">
      <dgm:prSet/>
      <dgm:spPr/>
      <dgm:t>
        <a:bodyPr/>
        <a:lstStyle/>
        <a:p>
          <a:endParaRPr lang="en-US"/>
        </a:p>
      </dgm:t>
    </dgm:pt>
    <dgm:pt modelId="{0210B5C0-4757-4D90-8477-B959DCB9714A}">
      <dgm:prSet/>
      <dgm:spPr/>
      <dgm:t>
        <a:bodyPr/>
        <a:lstStyle/>
        <a:p>
          <a:pPr>
            <a:defRPr cap="all"/>
          </a:pPr>
          <a:r>
            <a:rPr lang="en-CA" dirty="0"/>
            <a:t>Exposure based cognitive rehearsal</a:t>
          </a:r>
          <a:endParaRPr lang="en-US" dirty="0"/>
        </a:p>
      </dgm:t>
    </dgm:pt>
    <dgm:pt modelId="{8A95766E-5812-4747-B55A-5DEA336042F9}" type="parTrans" cxnId="{AB7D3465-B7B5-4B8C-BF57-5BD6936CE192}">
      <dgm:prSet/>
      <dgm:spPr/>
      <dgm:t>
        <a:bodyPr/>
        <a:lstStyle/>
        <a:p>
          <a:endParaRPr lang="en-US"/>
        </a:p>
      </dgm:t>
    </dgm:pt>
    <dgm:pt modelId="{1CA8B030-F5C8-465E-85E4-7F8D1312A415}" type="sibTrans" cxnId="{AB7D3465-B7B5-4B8C-BF57-5BD6936CE192}">
      <dgm:prSet/>
      <dgm:spPr/>
      <dgm:t>
        <a:bodyPr/>
        <a:lstStyle/>
        <a:p>
          <a:endParaRPr lang="en-US"/>
        </a:p>
      </dgm:t>
    </dgm:pt>
    <dgm:pt modelId="{398C7EE1-287D-4D4A-8620-B00CCE1442C3}">
      <dgm:prSet/>
      <dgm:spPr/>
      <dgm:t>
        <a:bodyPr/>
        <a:lstStyle/>
        <a:p>
          <a:pPr>
            <a:defRPr cap="all"/>
          </a:pPr>
          <a:r>
            <a:rPr lang="en-CA" dirty="0"/>
            <a:t>4. state-dependent learning</a:t>
          </a:r>
          <a:endParaRPr lang="en-US" dirty="0"/>
        </a:p>
      </dgm:t>
    </dgm:pt>
    <dgm:pt modelId="{056CC680-2391-40FF-8B9F-C542729A2819}" type="parTrans" cxnId="{E5240851-28E4-4E02-8849-E58F8D153B6B}">
      <dgm:prSet/>
      <dgm:spPr/>
      <dgm:t>
        <a:bodyPr/>
        <a:lstStyle/>
        <a:p>
          <a:endParaRPr lang="en-US"/>
        </a:p>
      </dgm:t>
    </dgm:pt>
    <dgm:pt modelId="{27F20807-2CF5-445E-854D-03986287ED07}" type="sibTrans" cxnId="{E5240851-28E4-4E02-8849-E58F8D153B6B}">
      <dgm:prSet/>
      <dgm:spPr/>
      <dgm:t>
        <a:bodyPr/>
        <a:lstStyle/>
        <a:p>
          <a:endParaRPr lang="en-US"/>
        </a:p>
      </dgm:t>
    </dgm:pt>
    <dgm:pt modelId="{EBC2190F-EEDA-4CFB-BBB3-9E1D8D484DCF}">
      <dgm:prSet/>
      <dgm:spPr/>
      <dgm:t>
        <a:bodyPr/>
        <a:lstStyle/>
        <a:p>
          <a:pPr>
            <a:defRPr cap="all"/>
          </a:pPr>
          <a:r>
            <a:rPr lang="en-CA" dirty="0"/>
            <a:t>5. practice</a:t>
          </a:r>
          <a:endParaRPr lang="en-US" dirty="0"/>
        </a:p>
      </dgm:t>
    </dgm:pt>
    <dgm:pt modelId="{7806FB68-6528-44D3-82E3-CDD20B491D94}" type="parTrans" cxnId="{0BE0CBB9-B8D1-4852-A8D1-ACD47AA8D0C7}">
      <dgm:prSet/>
      <dgm:spPr/>
      <dgm:t>
        <a:bodyPr/>
        <a:lstStyle/>
        <a:p>
          <a:endParaRPr lang="en-US"/>
        </a:p>
      </dgm:t>
    </dgm:pt>
    <dgm:pt modelId="{C97125D6-E2F4-4285-BCFD-D8DF285981B1}" type="sibTrans" cxnId="{0BE0CBB9-B8D1-4852-A8D1-ACD47AA8D0C7}">
      <dgm:prSet/>
      <dgm:spPr/>
      <dgm:t>
        <a:bodyPr/>
        <a:lstStyle/>
        <a:p>
          <a:endParaRPr lang="en-US"/>
        </a:p>
      </dgm:t>
    </dgm:pt>
    <dgm:pt modelId="{05D77B64-4821-4914-9B97-67729E83F58B}">
      <dgm:prSet/>
      <dgm:spPr/>
      <dgm:t>
        <a:bodyPr/>
        <a:lstStyle/>
        <a:p>
          <a:pPr>
            <a:defRPr cap="all"/>
          </a:pPr>
          <a:r>
            <a:rPr lang="en-US" dirty="0"/>
            <a:t>3.How to understand problem interactions</a:t>
          </a:r>
        </a:p>
      </dgm:t>
    </dgm:pt>
    <dgm:pt modelId="{66E690D8-4713-409F-BFFF-573E3AE9F86F}" type="parTrans" cxnId="{7AAC831C-6120-419C-AA6D-0A1BE222013C}">
      <dgm:prSet/>
      <dgm:spPr/>
      <dgm:t>
        <a:bodyPr/>
        <a:lstStyle/>
        <a:p>
          <a:endParaRPr lang="en-CA"/>
        </a:p>
      </dgm:t>
    </dgm:pt>
    <dgm:pt modelId="{F47AF688-4B7A-4168-9CFE-CF85D3619F09}" type="sibTrans" cxnId="{7AAC831C-6120-419C-AA6D-0A1BE222013C}">
      <dgm:prSet/>
      <dgm:spPr/>
      <dgm:t>
        <a:bodyPr/>
        <a:lstStyle/>
        <a:p>
          <a:endParaRPr lang="en-CA"/>
        </a:p>
      </dgm:t>
    </dgm:pt>
    <dgm:pt modelId="{2D2DC888-7E6E-4AF3-9E15-02467D8C8FB7}" type="pres">
      <dgm:prSet presAssocID="{91DE3587-77A0-4187-8C86-780E9331F6A8}" presName="diagram" presStyleCnt="0">
        <dgm:presLayoutVars>
          <dgm:dir/>
          <dgm:resizeHandles val="exact"/>
        </dgm:presLayoutVars>
      </dgm:prSet>
      <dgm:spPr/>
    </dgm:pt>
    <dgm:pt modelId="{B9F7D0FE-D1C8-4D1F-B2DF-94924FF15B21}" type="pres">
      <dgm:prSet presAssocID="{82414611-BB73-4B1E-AEC5-92B34126A455}" presName="node" presStyleLbl="node1" presStyleIdx="0" presStyleCnt="6">
        <dgm:presLayoutVars>
          <dgm:bulletEnabled val="1"/>
        </dgm:presLayoutVars>
      </dgm:prSet>
      <dgm:spPr/>
    </dgm:pt>
    <dgm:pt modelId="{1D37DEDD-FA04-46B5-BC77-EDFC49DA0468}" type="pres">
      <dgm:prSet presAssocID="{D85E6683-A030-42D4-BC2E-57A958E99099}" presName="sibTrans" presStyleCnt="0"/>
      <dgm:spPr/>
    </dgm:pt>
    <dgm:pt modelId="{2DE40CA4-5458-40A0-8600-3710BEDB29B9}" type="pres">
      <dgm:prSet presAssocID="{F2FE6CD2-1F79-43B9-8C94-173FE963922E}" presName="node" presStyleLbl="node1" presStyleIdx="1" presStyleCnt="6" custScaleX="137906" custScaleY="155519" custLinFactNeighborX="1437" custLinFactNeighborY="-479">
        <dgm:presLayoutVars>
          <dgm:bulletEnabled val="1"/>
        </dgm:presLayoutVars>
      </dgm:prSet>
      <dgm:spPr/>
    </dgm:pt>
    <dgm:pt modelId="{D0979BC3-DAC7-4923-A29B-2F24FACB2D91}" type="pres">
      <dgm:prSet presAssocID="{1D5793AF-217C-4ED9-BA5E-A5C78CED47E0}" presName="sibTrans" presStyleCnt="0"/>
      <dgm:spPr/>
    </dgm:pt>
    <dgm:pt modelId="{6F0512F1-096F-4A54-AFBF-F7F47FAA76D6}" type="pres">
      <dgm:prSet presAssocID="{05D77B64-4821-4914-9B97-67729E83F58B}" presName="node" presStyleLbl="node1" presStyleIdx="2" presStyleCnt="6">
        <dgm:presLayoutVars>
          <dgm:bulletEnabled val="1"/>
        </dgm:presLayoutVars>
      </dgm:prSet>
      <dgm:spPr/>
    </dgm:pt>
    <dgm:pt modelId="{F86BCA97-90EA-4276-A11A-793FE6B8B6F8}" type="pres">
      <dgm:prSet presAssocID="{F47AF688-4B7A-4168-9CFE-CF85D3619F09}" presName="sibTrans" presStyleCnt="0"/>
      <dgm:spPr/>
    </dgm:pt>
    <dgm:pt modelId="{F3CDB1B0-F65C-46D6-BF1B-622A634CDF0F}" type="pres">
      <dgm:prSet presAssocID="{0210B5C0-4757-4D90-8477-B959DCB9714A}" presName="node" presStyleLbl="node1" presStyleIdx="3" presStyleCnt="6">
        <dgm:presLayoutVars>
          <dgm:bulletEnabled val="1"/>
        </dgm:presLayoutVars>
      </dgm:prSet>
      <dgm:spPr/>
    </dgm:pt>
    <dgm:pt modelId="{00288EFB-9BD9-4D7A-87DB-F1BB1F1128CB}" type="pres">
      <dgm:prSet presAssocID="{1CA8B030-F5C8-465E-85E4-7F8D1312A415}" presName="sibTrans" presStyleCnt="0"/>
      <dgm:spPr/>
    </dgm:pt>
    <dgm:pt modelId="{5CA8AE71-B002-44FC-95D8-38C9CA564332}" type="pres">
      <dgm:prSet presAssocID="{398C7EE1-287D-4D4A-8620-B00CCE1442C3}" presName="node" presStyleLbl="node1" presStyleIdx="4" presStyleCnt="6">
        <dgm:presLayoutVars>
          <dgm:bulletEnabled val="1"/>
        </dgm:presLayoutVars>
      </dgm:prSet>
      <dgm:spPr/>
    </dgm:pt>
    <dgm:pt modelId="{82F32375-B972-4D99-BF3C-6964F6E48B82}" type="pres">
      <dgm:prSet presAssocID="{27F20807-2CF5-445E-854D-03986287ED07}" presName="sibTrans" presStyleCnt="0"/>
      <dgm:spPr/>
    </dgm:pt>
    <dgm:pt modelId="{885E264A-1437-41D3-9FBC-A31E2BAD63B8}" type="pres">
      <dgm:prSet presAssocID="{EBC2190F-EEDA-4CFB-BBB3-9E1D8D484DCF}" presName="node" presStyleLbl="node1" presStyleIdx="5" presStyleCnt="6">
        <dgm:presLayoutVars>
          <dgm:bulletEnabled val="1"/>
        </dgm:presLayoutVars>
      </dgm:prSet>
      <dgm:spPr/>
    </dgm:pt>
  </dgm:ptLst>
  <dgm:cxnLst>
    <dgm:cxn modelId="{7AAC831C-6120-419C-AA6D-0A1BE222013C}" srcId="{91DE3587-77A0-4187-8C86-780E9331F6A8}" destId="{05D77B64-4821-4914-9B97-67729E83F58B}" srcOrd="2" destOrd="0" parTransId="{66E690D8-4713-409F-BFFF-573E3AE9F86F}" sibTransId="{F47AF688-4B7A-4168-9CFE-CF85D3619F09}"/>
    <dgm:cxn modelId="{AB7D3465-B7B5-4B8C-BF57-5BD6936CE192}" srcId="{91DE3587-77A0-4187-8C86-780E9331F6A8}" destId="{0210B5C0-4757-4D90-8477-B959DCB9714A}" srcOrd="3" destOrd="0" parTransId="{8A95766E-5812-4747-B55A-5DEA336042F9}" sibTransId="{1CA8B030-F5C8-465E-85E4-7F8D1312A415}"/>
    <dgm:cxn modelId="{B604DB67-4263-4740-A25D-8460F262EE99}" type="presOf" srcId="{0210B5C0-4757-4D90-8477-B959DCB9714A}" destId="{F3CDB1B0-F65C-46D6-BF1B-622A634CDF0F}" srcOrd="0" destOrd="0" presId="urn:microsoft.com/office/officeart/2005/8/layout/default"/>
    <dgm:cxn modelId="{9DBB0669-D3C8-4945-9B8B-A2C401A77157}" type="presOf" srcId="{91DE3587-77A0-4187-8C86-780E9331F6A8}" destId="{2D2DC888-7E6E-4AF3-9E15-02467D8C8FB7}" srcOrd="0" destOrd="0" presId="urn:microsoft.com/office/officeart/2005/8/layout/default"/>
    <dgm:cxn modelId="{EE77B24B-CA9B-47DB-80C3-E6AF18EF2CD3}" type="presOf" srcId="{05D77B64-4821-4914-9B97-67729E83F58B}" destId="{6F0512F1-096F-4A54-AFBF-F7F47FAA76D6}" srcOrd="0" destOrd="0" presId="urn:microsoft.com/office/officeart/2005/8/layout/default"/>
    <dgm:cxn modelId="{F453174D-D1DE-4240-ACE7-CD19A3DDB464}" type="presOf" srcId="{398C7EE1-287D-4D4A-8620-B00CCE1442C3}" destId="{5CA8AE71-B002-44FC-95D8-38C9CA564332}" srcOrd="0" destOrd="0" presId="urn:microsoft.com/office/officeart/2005/8/layout/default"/>
    <dgm:cxn modelId="{E5240851-28E4-4E02-8849-E58F8D153B6B}" srcId="{91DE3587-77A0-4187-8C86-780E9331F6A8}" destId="{398C7EE1-287D-4D4A-8620-B00CCE1442C3}" srcOrd="4" destOrd="0" parTransId="{056CC680-2391-40FF-8B9F-C542729A2819}" sibTransId="{27F20807-2CF5-445E-854D-03986287ED07}"/>
    <dgm:cxn modelId="{16F3179C-70B7-4337-BB78-6E83388AF09A}" type="presOf" srcId="{EBC2190F-EEDA-4CFB-BBB3-9E1D8D484DCF}" destId="{885E264A-1437-41D3-9FBC-A31E2BAD63B8}" srcOrd="0" destOrd="0" presId="urn:microsoft.com/office/officeart/2005/8/layout/default"/>
    <dgm:cxn modelId="{16FEA0AB-6B6A-4F82-A338-A7F1F4E422EC}" type="presOf" srcId="{F2FE6CD2-1F79-43B9-8C94-173FE963922E}" destId="{2DE40CA4-5458-40A0-8600-3710BEDB29B9}" srcOrd="0" destOrd="0" presId="urn:microsoft.com/office/officeart/2005/8/layout/default"/>
    <dgm:cxn modelId="{C53544B7-F368-43E1-92F4-753710697FF8}" type="presOf" srcId="{82414611-BB73-4B1E-AEC5-92B34126A455}" destId="{B9F7D0FE-D1C8-4D1F-B2DF-94924FF15B21}" srcOrd="0" destOrd="0" presId="urn:microsoft.com/office/officeart/2005/8/layout/default"/>
    <dgm:cxn modelId="{0BE0CBB9-B8D1-4852-A8D1-ACD47AA8D0C7}" srcId="{91DE3587-77A0-4187-8C86-780E9331F6A8}" destId="{EBC2190F-EEDA-4CFB-BBB3-9E1D8D484DCF}" srcOrd="5" destOrd="0" parTransId="{7806FB68-6528-44D3-82E3-CDD20B491D94}" sibTransId="{C97125D6-E2F4-4285-BCFD-D8DF285981B1}"/>
    <dgm:cxn modelId="{03D8C8D6-7256-44C8-A068-AF1D02623318}" srcId="{91DE3587-77A0-4187-8C86-780E9331F6A8}" destId="{F2FE6CD2-1F79-43B9-8C94-173FE963922E}" srcOrd="1" destOrd="0" parTransId="{987B5BD5-9A00-4424-9614-422B224B02B6}" sibTransId="{1D5793AF-217C-4ED9-BA5E-A5C78CED47E0}"/>
    <dgm:cxn modelId="{24B414E6-8A99-434A-B229-88867D44FBCD}" srcId="{91DE3587-77A0-4187-8C86-780E9331F6A8}" destId="{82414611-BB73-4B1E-AEC5-92B34126A455}" srcOrd="0" destOrd="0" parTransId="{1E0780D2-25E8-464E-B0E5-25D4668A37D8}" sibTransId="{D85E6683-A030-42D4-BC2E-57A958E99099}"/>
    <dgm:cxn modelId="{F423E0E8-83C4-4ECD-9E0B-FBBC25602E52}" type="presParOf" srcId="{2D2DC888-7E6E-4AF3-9E15-02467D8C8FB7}" destId="{B9F7D0FE-D1C8-4D1F-B2DF-94924FF15B21}" srcOrd="0" destOrd="0" presId="urn:microsoft.com/office/officeart/2005/8/layout/default"/>
    <dgm:cxn modelId="{6EF0E656-728D-48FC-A520-6FD6E907C494}" type="presParOf" srcId="{2D2DC888-7E6E-4AF3-9E15-02467D8C8FB7}" destId="{1D37DEDD-FA04-46B5-BC77-EDFC49DA0468}" srcOrd="1" destOrd="0" presId="urn:microsoft.com/office/officeart/2005/8/layout/default"/>
    <dgm:cxn modelId="{90C122C4-0926-4AAD-A7A7-6771E220D8B3}" type="presParOf" srcId="{2D2DC888-7E6E-4AF3-9E15-02467D8C8FB7}" destId="{2DE40CA4-5458-40A0-8600-3710BEDB29B9}" srcOrd="2" destOrd="0" presId="urn:microsoft.com/office/officeart/2005/8/layout/default"/>
    <dgm:cxn modelId="{FF94FF3A-49A2-48AC-B384-158D8118DC51}" type="presParOf" srcId="{2D2DC888-7E6E-4AF3-9E15-02467D8C8FB7}" destId="{D0979BC3-DAC7-4923-A29B-2F24FACB2D91}" srcOrd="3" destOrd="0" presId="urn:microsoft.com/office/officeart/2005/8/layout/default"/>
    <dgm:cxn modelId="{5F8879D4-FEC1-4349-95BF-5ADA57184B65}" type="presParOf" srcId="{2D2DC888-7E6E-4AF3-9E15-02467D8C8FB7}" destId="{6F0512F1-096F-4A54-AFBF-F7F47FAA76D6}" srcOrd="4" destOrd="0" presId="urn:microsoft.com/office/officeart/2005/8/layout/default"/>
    <dgm:cxn modelId="{6915A3F7-06BD-4789-983D-8D03C48E3F7A}" type="presParOf" srcId="{2D2DC888-7E6E-4AF3-9E15-02467D8C8FB7}" destId="{F86BCA97-90EA-4276-A11A-793FE6B8B6F8}" srcOrd="5" destOrd="0" presId="urn:microsoft.com/office/officeart/2005/8/layout/default"/>
    <dgm:cxn modelId="{A2F94C9C-8277-4188-BA60-D6A7AF73F7C9}" type="presParOf" srcId="{2D2DC888-7E6E-4AF3-9E15-02467D8C8FB7}" destId="{F3CDB1B0-F65C-46D6-BF1B-622A634CDF0F}" srcOrd="6" destOrd="0" presId="urn:microsoft.com/office/officeart/2005/8/layout/default"/>
    <dgm:cxn modelId="{C7AAB9D1-8E39-47A8-939C-6BA0200910C9}" type="presParOf" srcId="{2D2DC888-7E6E-4AF3-9E15-02467D8C8FB7}" destId="{00288EFB-9BD9-4D7A-87DB-F1BB1F1128CB}" srcOrd="7" destOrd="0" presId="urn:microsoft.com/office/officeart/2005/8/layout/default"/>
    <dgm:cxn modelId="{B37AC378-6AB9-4205-96C2-9CC22189C73D}" type="presParOf" srcId="{2D2DC888-7E6E-4AF3-9E15-02467D8C8FB7}" destId="{5CA8AE71-B002-44FC-95D8-38C9CA564332}" srcOrd="8" destOrd="0" presId="urn:microsoft.com/office/officeart/2005/8/layout/default"/>
    <dgm:cxn modelId="{7230E498-9DE4-4F28-8421-54CA1E418BE7}" type="presParOf" srcId="{2D2DC888-7E6E-4AF3-9E15-02467D8C8FB7}" destId="{82F32375-B972-4D99-BF3C-6964F6E48B82}" srcOrd="9" destOrd="0" presId="urn:microsoft.com/office/officeart/2005/8/layout/default"/>
    <dgm:cxn modelId="{90F03DC1-2C7A-468A-B814-D9B0FADD77BC}" type="presParOf" srcId="{2D2DC888-7E6E-4AF3-9E15-02467D8C8FB7}" destId="{885E264A-1437-41D3-9FBC-A31E2BAD63B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DE3587-77A0-4187-8C86-780E9331F6A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2414611-BB73-4B1E-AEC5-92B34126A455}">
      <dgm:prSet/>
      <dgm:spPr/>
      <dgm:t>
        <a:bodyPr/>
        <a:lstStyle/>
        <a:p>
          <a:pPr>
            <a:defRPr cap="all"/>
          </a:pPr>
          <a:r>
            <a:rPr lang="en-CA" dirty="0"/>
            <a:t>1. dealing with resistance and conflict</a:t>
          </a:r>
          <a:endParaRPr lang="en-US" dirty="0"/>
        </a:p>
      </dgm:t>
    </dgm:pt>
    <dgm:pt modelId="{1E0780D2-25E8-464E-B0E5-25D4668A37D8}" type="parTrans" cxnId="{24B414E6-8A99-434A-B229-88867D44FBCD}">
      <dgm:prSet/>
      <dgm:spPr/>
      <dgm:t>
        <a:bodyPr/>
        <a:lstStyle/>
        <a:p>
          <a:endParaRPr lang="en-US"/>
        </a:p>
      </dgm:t>
    </dgm:pt>
    <dgm:pt modelId="{D85E6683-A030-42D4-BC2E-57A958E99099}" type="sibTrans" cxnId="{24B414E6-8A99-434A-B229-88867D44FBCD}">
      <dgm:prSet/>
      <dgm:spPr/>
      <dgm:t>
        <a:bodyPr/>
        <a:lstStyle/>
        <a:p>
          <a:endParaRPr lang="en-US"/>
        </a:p>
      </dgm:t>
    </dgm:pt>
    <dgm:pt modelId="{F2FE6CD2-1F79-43B9-8C94-173FE963922E}">
      <dgm:prSet/>
      <dgm:spPr/>
      <dgm:t>
        <a:bodyPr/>
        <a:lstStyle/>
        <a:p>
          <a:pPr>
            <a:defRPr cap="all"/>
          </a:pPr>
          <a:r>
            <a:rPr lang="en-CA" dirty="0"/>
            <a:t>2. How to Negotiate</a:t>
          </a:r>
          <a:endParaRPr lang="en-US" dirty="0"/>
        </a:p>
      </dgm:t>
    </dgm:pt>
    <dgm:pt modelId="{987B5BD5-9A00-4424-9614-422B224B02B6}" type="parTrans" cxnId="{03D8C8D6-7256-44C8-A068-AF1D02623318}">
      <dgm:prSet/>
      <dgm:spPr/>
      <dgm:t>
        <a:bodyPr/>
        <a:lstStyle/>
        <a:p>
          <a:endParaRPr lang="en-US"/>
        </a:p>
      </dgm:t>
    </dgm:pt>
    <dgm:pt modelId="{1D5793AF-217C-4ED9-BA5E-A5C78CED47E0}" type="sibTrans" cxnId="{03D8C8D6-7256-44C8-A068-AF1D02623318}">
      <dgm:prSet/>
      <dgm:spPr/>
      <dgm:t>
        <a:bodyPr/>
        <a:lstStyle/>
        <a:p>
          <a:endParaRPr lang="en-US"/>
        </a:p>
      </dgm:t>
    </dgm:pt>
    <dgm:pt modelId="{0210B5C0-4757-4D90-8477-B959DCB9714A}">
      <dgm:prSet/>
      <dgm:spPr/>
      <dgm:t>
        <a:bodyPr/>
        <a:lstStyle/>
        <a:p>
          <a:pPr>
            <a:defRPr cap="all"/>
          </a:pPr>
          <a:r>
            <a:rPr lang="en-CA" dirty="0"/>
            <a:t>Exposure based cognitive rehearsal</a:t>
          </a:r>
          <a:endParaRPr lang="en-US" dirty="0"/>
        </a:p>
      </dgm:t>
    </dgm:pt>
    <dgm:pt modelId="{8A95766E-5812-4747-B55A-5DEA336042F9}" type="parTrans" cxnId="{AB7D3465-B7B5-4B8C-BF57-5BD6936CE192}">
      <dgm:prSet/>
      <dgm:spPr/>
      <dgm:t>
        <a:bodyPr/>
        <a:lstStyle/>
        <a:p>
          <a:endParaRPr lang="en-US"/>
        </a:p>
      </dgm:t>
    </dgm:pt>
    <dgm:pt modelId="{1CA8B030-F5C8-465E-85E4-7F8D1312A415}" type="sibTrans" cxnId="{AB7D3465-B7B5-4B8C-BF57-5BD6936CE192}">
      <dgm:prSet/>
      <dgm:spPr/>
      <dgm:t>
        <a:bodyPr/>
        <a:lstStyle/>
        <a:p>
          <a:endParaRPr lang="en-US"/>
        </a:p>
      </dgm:t>
    </dgm:pt>
    <dgm:pt modelId="{398C7EE1-287D-4D4A-8620-B00CCE1442C3}">
      <dgm:prSet/>
      <dgm:spPr/>
      <dgm:t>
        <a:bodyPr/>
        <a:lstStyle/>
        <a:p>
          <a:pPr>
            <a:defRPr cap="all"/>
          </a:pPr>
          <a:r>
            <a:rPr lang="en-CA" dirty="0"/>
            <a:t>4. state-dependent learning</a:t>
          </a:r>
          <a:endParaRPr lang="en-US" dirty="0"/>
        </a:p>
      </dgm:t>
    </dgm:pt>
    <dgm:pt modelId="{056CC680-2391-40FF-8B9F-C542729A2819}" type="parTrans" cxnId="{E5240851-28E4-4E02-8849-E58F8D153B6B}">
      <dgm:prSet/>
      <dgm:spPr/>
      <dgm:t>
        <a:bodyPr/>
        <a:lstStyle/>
        <a:p>
          <a:endParaRPr lang="en-US"/>
        </a:p>
      </dgm:t>
    </dgm:pt>
    <dgm:pt modelId="{27F20807-2CF5-445E-854D-03986287ED07}" type="sibTrans" cxnId="{E5240851-28E4-4E02-8849-E58F8D153B6B}">
      <dgm:prSet/>
      <dgm:spPr/>
      <dgm:t>
        <a:bodyPr/>
        <a:lstStyle/>
        <a:p>
          <a:endParaRPr lang="en-US"/>
        </a:p>
      </dgm:t>
    </dgm:pt>
    <dgm:pt modelId="{EBC2190F-EEDA-4CFB-BBB3-9E1D8D484DCF}">
      <dgm:prSet/>
      <dgm:spPr/>
      <dgm:t>
        <a:bodyPr/>
        <a:lstStyle/>
        <a:p>
          <a:pPr>
            <a:defRPr cap="all"/>
          </a:pPr>
          <a:r>
            <a:rPr lang="en-CA" dirty="0"/>
            <a:t>5.practice </a:t>
          </a:r>
          <a:endParaRPr lang="en-US" dirty="0"/>
        </a:p>
      </dgm:t>
    </dgm:pt>
    <dgm:pt modelId="{7806FB68-6528-44D3-82E3-CDD20B491D94}" type="parTrans" cxnId="{0BE0CBB9-B8D1-4852-A8D1-ACD47AA8D0C7}">
      <dgm:prSet/>
      <dgm:spPr/>
      <dgm:t>
        <a:bodyPr/>
        <a:lstStyle/>
        <a:p>
          <a:endParaRPr lang="en-US"/>
        </a:p>
      </dgm:t>
    </dgm:pt>
    <dgm:pt modelId="{C97125D6-E2F4-4285-BCFD-D8DF285981B1}" type="sibTrans" cxnId="{0BE0CBB9-B8D1-4852-A8D1-ACD47AA8D0C7}">
      <dgm:prSet/>
      <dgm:spPr/>
      <dgm:t>
        <a:bodyPr/>
        <a:lstStyle/>
        <a:p>
          <a:endParaRPr lang="en-US"/>
        </a:p>
      </dgm:t>
    </dgm:pt>
    <dgm:pt modelId="{05D77B64-4821-4914-9B97-67729E83F58B}">
      <dgm:prSet custT="1"/>
      <dgm:spPr/>
      <dgm:t>
        <a:bodyPr/>
        <a:lstStyle/>
        <a:p>
          <a:pPr>
            <a:defRPr cap="all"/>
          </a:pPr>
          <a:r>
            <a:rPr lang="en-US" sz="4000" dirty="0">
              <a:solidFill>
                <a:schemeClr val="bg1"/>
              </a:solidFill>
            </a:rPr>
            <a:t>3.How to understand problem interactions</a:t>
          </a:r>
        </a:p>
      </dgm:t>
    </dgm:pt>
    <dgm:pt modelId="{66E690D8-4713-409F-BFFF-573E3AE9F86F}" type="parTrans" cxnId="{7AAC831C-6120-419C-AA6D-0A1BE222013C}">
      <dgm:prSet/>
      <dgm:spPr/>
      <dgm:t>
        <a:bodyPr/>
        <a:lstStyle/>
        <a:p>
          <a:endParaRPr lang="en-CA"/>
        </a:p>
      </dgm:t>
    </dgm:pt>
    <dgm:pt modelId="{F47AF688-4B7A-4168-9CFE-CF85D3619F09}" type="sibTrans" cxnId="{7AAC831C-6120-419C-AA6D-0A1BE222013C}">
      <dgm:prSet/>
      <dgm:spPr/>
      <dgm:t>
        <a:bodyPr/>
        <a:lstStyle/>
        <a:p>
          <a:endParaRPr lang="en-CA"/>
        </a:p>
      </dgm:t>
    </dgm:pt>
    <dgm:pt modelId="{2D2DC888-7E6E-4AF3-9E15-02467D8C8FB7}" type="pres">
      <dgm:prSet presAssocID="{91DE3587-77A0-4187-8C86-780E9331F6A8}" presName="diagram" presStyleCnt="0">
        <dgm:presLayoutVars>
          <dgm:dir/>
          <dgm:resizeHandles val="exact"/>
        </dgm:presLayoutVars>
      </dgm:prSet>
      <dgm:spPr/>
    </dgm:pt>
    <dgm:pt modelId="{B9F7D0FE-D1C8-4D1F-B2DF-94924FF15B21}" type="pres">
      <dgm:prSet presAssocID="{82414611-BB73-4B1E-AEC5-92B34126A455}" presName="node" presStyleLbl="node1" presStyleIdx="0" presStyleCnt="6">
        <dgm:presLayoutVars>
          <dgm:bulletEnabled val="1"/>
        </dgm:presLayoutVars>
      </dgm:prSet>
      <dgm:spPr/>
    </dgm:pt>
    <dgm:pt modelId="{1D37DEDD-FA04-46B5-BC77-EDFC49DA0468}" type="pres">
      <dgm:prSet presAssocID="{D85E6683-A030-42D4-BC2E-57A958E99099}" presName="sibTrans" presStyleCnt="0"/>
      <dgm:spPr/>
    </dgm:pt>
    <dgm:pt modelId="{2DE40CA4-5458-40A0-8600-3710BEDB29B9}" type="pres">
      <dgm:prSet presAssocID="{F2FE6CD2-1F79-43B9-8C94-173FE963922E}" presName="node" presStyleLbl="node1" presStyleIdx="1" presStyleCnt="6" custLinFactNeighborX="1437" custLinFactNeighborY="-479">
        <dgm:presLayoutVars>
          <dgm:bulletEnabled val="1"/>
        </dgm:presLayoutVars>
      </dgm:prSet>
      <dgm:spPr/>
    </dgm:pt>
    <dgm:pt modelId="{D0979BC3-DAC7-4923-A29B-2F24FACB2D91}" type="pres">
      <dgm:prSet presAssocID="{1D5793AF-217C-4ED9-BA5E-A5C78CED47E0}" presName="sibTrans" presStyleCnt="0"/>
      <dgm:spPr/>
    </dgm:pt>
    <dgm:pt modelId="{6F0512F1-096F-4A54-AFBF-F7F47FAA76D6}" type="pres">
      <dgm:prSet presAssocID="{05D77B64-4821-4914-9B97-67729E83F58B}" presName="node" presStyleLbl="node1" presStyleIdx="2" presStyleCnt="6" custScaleX="151748" custScaleY="146338">
        <dgm:presLayoutVars>
          <dgm:bulletEnabled val="1"/>
        </dgm:presLayoutVars>
      </dgm:prSet>
      <dgm:spPr/>
    </dgm:pt>
    <dgm:pt modelId="{F86BCA97-90EA-4276-A11A-793FE6B8B6F8}" type="pres">
      <dgm:prSet presAssocID="{F47AF688-4B7A-4168-9CFE-CF85D3619F09}" presName="sibTrans" presStyleCnt="0"/>
      <dgm:spPr/>
    </dgm:pt>
    <dgm:pt modelId="{F3CDB1B0-F65C-46D6-BF1B-622A634CDF0F}" type="pres">
      <dgm:prSet presAssocID="{0210B5C0-4757-4D90-8477-B959DCB9714A}" presName="node" presStyleLbl="node1" presStyleIdx="3" presStyleCnt="6">
        <dgm:presLayoutVars>
          <dgm:bulletEnabled val="1"/>
        </dgm:presLayoutVars>
      </dgm:prSet>
      <dgm:spPr/>
    </dgm:pt>
    <dgm:pt modelId="{00288EFB-9BD9-4D7A-87DB-F1BB1F1128CB}" type="pres">
      <dgm:prSet presAssocID="{1CA8B030-F5C8-465E-85E4-7F8D1312A415}" presName="sibTrans" presStyleCnt="0"/>
      <dgm:spPr/>
    </dgm:pt>
    <dgm:pt modelId="{5CA8AE71-B002-44FC-95D8-38C9CA564332}" type="pres">
      <dgm:prSet presAssocID="{398C7EE1-287D-4D4A-8620-B00CCE1442C3}" presName="node" presStyleLbl="node1" presStyleIdx="4" presStyleCnt="6">
        <dgm:presLayoutVars>
          <dgm:bulletEnabled val="1"/>
        </dgm:presLayoutVars>
      </dgm:prSet>
      <dgm:spPr/>
    </dgm:pt>
    <dgm:pt modelId="{82F32375-B972-4D99-BF3C-6964F6E48B82}" type="pres">
      <dgm:prSet presAssocID="{27F20807-2CF5-445E-854D-03986287ED07}" presName="sibTrans" presStyleCnt="0"/>
      <dgm:spPr/>
    </dgm:pt>
    <dgm:pt modelId="{885E264A-1437-41D3-9FBC-A31E2BAD63B8}" type="pres">
      <dgm:prSet presAssocID="{EBC2190F-EEDA-4CFB-BBB3-9E1D8D484DCF}" presName="node" presStyleLbl="node1" presStyleIdx="5" presStyleCnt="6">
        <dgm:presLayoutVars>
          <dgm:bulletEnabled val="1"/>
        </dgm:presLayoutVars>
      </dgm:prSet>
      <dgm:spPr/>
    </dgm:pt>
  </dgm:ptLst>
  <dgm:cxnLst>
    <dgm:cxn modelId="{7AAC831C-6120-419C-AA6D-0A1BE222013C}" srcId="{91DE3587-77A0-4187-8C86-780E9331F6A8}" destId="{05D77B64-4821-4914-9B97-67729E83F58B}" srcOrd="2" destOrd="0" parTransId="{66E690D8-4713-409F-BFFF-573E3AE9F86F}" sibTransId="{F47AF688-4B7A-4168-9CFE-CF85D3619F09}"/>
    <dgm:cxn modelId="{AB7D3465-B7B5-4B8C-BF57-5BD6936CE192}" srcId="{91DE3587-77A0-4187-8C86-780E9331F6A8}" destId="{0210B5C0-4757-4D90-8477-B959DCB9714A}" srcOrd="3" destOrd="0" parTransId="{8A95766E-5812-4747-B55A-5DEA336042F9}" sibTransId="{1CA8B030-F5C8-465E-85E4-7F8D1312A415}"/>
    <dgm:cxn modelId="{B604DB67-4263-4740-A25D-8460F262EE99}" type="presOf" srcId="{0210B5C0-4757-4D90-8477-B959DCB9714A}" destId="{F3CDB1B0-F65C-46D6-BF1B-622A634CDF0F}" srcOrd="0" destOrd="0" presId="urn:microsoft.com/office/officeart/2005/8/layout/default"/>
    <dgm:cxn modelId="{9DBB0669-D3C8-4945-9B8B-A2C401A77157}" type="presOf" srcId="{91DE3587-77A0-4187-8C86-780E9331F6A8}" destId="{2D2DC888-7E6E-4AF3-9E15-02467D8C8FB7}" srcOrd="0" destOrd="0" presId="urn:microsoft.com/office/officeart/2005/8/layout/default"/>
    <dgm:cxn modelId="{EE77B24B-CA9B-47DB-80C3-E6AF18EF2CD3}" type="presOf" srcId="{05D77B64-4821-4914-9B97-67729E83F58B}" destId="{6F0512F1-096F-4A54-AFBF-F7F47FAA76D6}" srcOrd="0" destOrd="0" presId="urn:microsoft.com/office/officeart/2005/8/layout/default"/>
    <dgm:cxn modelId="{F453174D-D1DE-4240-ACE7-CD19A3DDB464}" type="presOf" srcId="{398C7EE1-287D-4D4A-8620-B00CCE1442C3}" destId="{5CA8AE71-B002-44FC-95D8-38C9CA564332}" srcOrd="0" destOrd="0" presId="urn:microsoft.com/office/officeart/2005/8/layout/default"/>
    <dgm:cxn modelId="{E5240851-28E4-4E02-8849-E58F8D153B6B}" srcId="{91DE3587-77A0-4187-8C86-780E9331F6A8}" destId="{398C7EE1-287D-4D4A-8620-B00CCE1442C3}" srcOrd="4" destOrd="0" parTransId="{056CC680-2391-40FF-8B9F-C542729A2819}" sibTransId="{27F20807-2CF5-445E-854D-03986287ED07}"/>
    <dgm:cxn modelId="{16F3179C-70B7-4337-BB78-6E83388AF09A}" type="presOf" srcId="{EBC2190F-EEDA-4CFB-BBB3-9E1D8D484DCF}" destId="{885E264A-1437-41D3-9FBC-A31E2BAD63B8}" srcOrd="0" destOrd="0" presId="urn:microsoft.com/office/officeart/2005/8/layout/default"/>
    <dgm:cxn modelId="{16FEA0AB-6B6A-4F82-A338-A7F1F4E422EC}" type="presOf" srcId="{F2FE6CD2-1F79-43B9-8C94-173FE963922E}" destId="{2DE40CA4-5458-40A0-8600-3710BEDB29B9}" srcOrd="0" destOrd="0" presId="urn:microsoft.com/office/officeart/2005/8/layout/default"/>
    <dgm:cxn modelId="{C53544B7-F368-43E1-92F4-753710697FF8}" type="presOf" srcId="{82414611-BB73-4B1E-AEC5-92B34126A455}" destId="{B9F7D0FE-D1C8-4D1F-B2DF-94924FF15B21}" srcOrd="0" destOrd="0" presId="urn:microsoft.com/office/officeart/2005/8/layout/default"/>
    <dgm:cxn modelId="{0BE0CBB9-B8D1-4852-A8D1-ACD47AA8D0C7}" srcId="{91DE3587-77A0-4187-8C86-780E9331F6A8}" destId="{EBC2190F-EEDA-4CFB-BBB3-9E1D8D484DCF}" srcOrd="5" destOrd="0" parTransId="{7806FB68-6528-44D3-82E3-CDD20B491D94}" sibTransId="{C97125D6-E2F4-4285-BCFD-D8DF285981B1}"/>
    <dgm:cxn modelId="{03D8C8D6-7256-44C8-A068-AF1D02623318}" srcId="{91DE3587-77A0-4187-8C86-780E9331F6A8}" destId="{F2FE6CD2-1F79-43B9-8C94-173FE963922E}" srcOrd="1" destOrd="0" parTransId="{987B5BD5-9A00-4424-9614-422B224B02B6}" sibTransId="{1D5793AF-217C-4ED9-BA5E-A5C78CED47E0}"/>
    <dgm:cxn modelId="{24B414E6-8A99-434A-B229-88867D44FBCD}" srcId="{91DE3587-77A0-4187-8C86-780E9331F6A8}" destId="{82414611-BB73-4B1E-AEC5-92B34126A455}" srcOrd="0" destOrd="0" parTransId="{1E0780D2-25E8-464E-B0E5-25D4668A37D8}" sibTransId="{D85E6683-A030-42D4-BC2E-57A958E99099}"/>
    <dgm:cxn modelId="{F423E0E8-83C4-4ECD-9E0B-FBBC25602E52}" type="presParOf" srcId="{2D2DC888-7E6E-4AF3-9E15-02467D8C8FB7}" destId="{B9F7D0FE-D1C8-4D1F-B2DF-94924FF15B21}" srcOrd="0" destOrd="0" presId="urn:microsoft.com/office/officeart/2005/8/layout/default"/>
    <dgm:cxn modelId="{6EF0E656-728D-48FC-A520-6FD6E907C494}" type="presParOf" srcId="{2D2DC888-7E6E-4AF3-9E15-02467D8C8FB7}" destId="{1D37DEDD-FA04-46B5-BC77-EDFC49DA0468}" srcOrd="1" destOrd="0" presId="urn:microsoft.com/office/officeart/2005/8/layout/default"/>
    <dgm:cxn modelId="{90C122C4-0926-4AAD-A7A7-6771E220D8B3}" type="presParOf" srcId="{2D2DC888-7E6E-4AF3-9E15-02467D8C8FB7}" destId="{2DE40CA4-5458-40A0-8600-3710BEDB29B9}" srcOrd="2" destOrd="0" presId="urn:microsoft.com/office/officeart/2005/8/layout/default"/>
    <dgm:cxn modelId="{FF94FF3A-49A2-48AC-B384-158D8118DC51}" type="presParOf" srcId="{2D2DC888-7E6E-4AF3-9E15-02467D8C8FB7}" destId="{D0979BC3-DAC7-4923-A29B-2F24FACB2D91}" srcOrd="3" destOrd="0" presId="urn:microsoft.com/office/officeart/2005/8/layout/default"/>
    <dgm:cxn modelId="{5F8879D4-FEC1-4349-95BF-5ADA57184B65}" type="presParOf" srcId="{2D2DC888-7E6E-4AF3-9E15-02467D8C8FB7}" destId="{6F0512F1-096F-4A54-AFBF-F7F47FAA76D6}" srcOrd="4" destOrd="0" presId="urn:microsoft.com/office/officeart/2005/8/layout/default"/>
    <dgm:cxn modelId="{6915A3F7-06BD-4789-983D-8D03C48E3F7A}" type="presParOf" srcId="{2D2DC888-7E6E-4AF3-9E15-02467D8C8FB7}" destId="{F86BCA97-90EA-4276-A11A-793FE6B8B6F8}" srcOrd="5" destOrd="0" presId="urn:microsoft.com/office/officeart/2005/8/layout/default"/>
    <dgm:cxn modelId="{A2F94C9C-8277-4188-BA60-D6A7AF73F7C9}" type="presParOf" srcId="{2D2DC888-7E6E-4AF3-9E15-02467D8C8FB7}" destId="{F3CDB1B0-F65C-46D6-BF1B-622A634CDF0F}" srcOrd="6" destOrd="0" presId="urn:microsoft.com/office/officeart/2005/8/layout/default"/>
    <dgm:cxn modelId="{C7AAB9D1-8E39-47A8-939C-6BA0200910C9}" type="presParOf" srcId="{2D2DC888-7E6E-4AF3-9E15-02467D8C8FB7}" destId="{00288EFB-9BD9-4D7A-87DB-F1BB1F1128CB}" srcOrd="7" destOrd="0" presId="urn:microsoft.com/office/officeart/2005/8/layout/default"/>
    <dgm:cxn modelId="{B37AC378-6AB9-4205-96C2-9CC22189C73D}" type="presParOf" srcId="{2D2DC888-7E6E-4AF3-9E15-02467D8C8FB7}" destId="{5CA8AE71-B002-44FC-95D8-38C9CA564332}" srcOrd="8" destOrd="0" presId="urn:microsoft.com/office/officeart/2005/8/layout/default"/>
    <dgm:cxn modelId="{7230E498-9DE4-4F28-8421-54CA1E418BE7}" type="presParOf" srcId="{2D2DC888-7E6E-4AF3-9E15-02467D8C8FB7}" destId="{82F32375-B972-4D99-BF3C-6964F6E48B82}" srcOrd="9" destOrd="0" presId="urn:microsoft.com/office/officeart/2005/8/layout/default"/>
    <dgm:cxn modelId="{90F03DC1-2C7A-468A-B814-D9B0FADD77BC}" type="presParOf" srcId="{2D2DC888-7E6E-4AF3-9E15-02467D8C8FB7}" destId="{885E264A-1437-41D3-9FBC-A31E2BAD63B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DE3587-77A0-4187-8C86-780E9331F6A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2414611-BB73-4B1E-AEC5-92B34126A455}">
      <dgm:prSet/>
      <dgm:spPr/>
      <dgm:t>
        <a:bodyPr/>
        <a:lstStyle/>
        <a:p>
          <a:pPr>
            <a:defRPr cap="all"/>
          </a:pPr>
          <a:r>
            <a:rPr lang="en-CA" dirty="0"/>
            <a:t>1. dealing with resistance and conflict</a:t>
          </a:r>
          <a:endParaRPr lang="en-US" dirty="0"/>
        </a:p>
      </dgm:t>
    </dgm:pt>
    <dgm:pt modelId="{1E0780D2-25E8-464E-B0E5-25D4668A37D8}" type="parTrans" cxnId="{24B414E6-8A99-434A-B229-88867D44FBCD}">
      <dgm:prSet/>
      <dgm:spPr/>
      <dgm:t>
        <a:bodyPr/>
        <a:lstStyle/>
        <a:p>
          <a:endParaRPr lang="en-US"/>
        </a:p>
      </dgm:t>
    </dgm:pt>
    <dgm:pt modelId="{D85E6683-A030-42D4-BC2E-57A958E99099}" type="sibTrans" cxnId="{24B414E6-8A99-434A-B229-88867D44FBCD}">
      <dgm:prSet/>
      <dgm:spPr/>
      <dgm:t>
        <a:bodyPr/>
        <a:lstStyle/>
        <a:p>
          <a:endParaRPr lang="en-US"/>
        </a:p>
      </dgm:t>
    </dgm:pt>
    <dgm:pt modelId="{F2FE6CD2-1F79-43B9-8C94-173FE963922E}">
      <dgm:prSet/>
      <dgm:spPr/>
      <dgm:t>
        <a:bodyPr/>
        <a:lstStyle/>
        <a:p>
          <a:pPr>
            <a:defRPr cap="all"/>
          </a:pPr>
          <a:r>
            <a:rPr lang="en-CA" dirty="0"/>
            <a:t>2. How to Negotiate</a:t>
          </a:r>
          <a:endParaRPr lang="en-US" dirty="0"/>
        </a:p>
      </dgm:t>
    </dgm:pt>
    <dgm:pt modelId="{987B5BD5-9A00-4424-9614-422B224B02B6}" type="parTrans" cxnId="{03D8C8D6-7256-44C8-A068-AF1D02623318}">
      <dgm:prSet/>
      <dgm:spPr/>
      <dgm:t>
        <a:bodyPr/>
        <a:lstStyle/>
        <a:p>
          <a:endParaRPr lang="en-US"/>
        </a:p>
      </dgm:t>
    </dgm:pt>
    <dgm:pt modelId="{1D5793AF-217C-4ED9-BA5E-A5C78CED47E0}" type="sibTrans" cxnId="{03D8C8D6-7256-44C8-A068-AF1D02623318}">
      <dgm:prSet/>
      <dgm:spPr/>
      <dgm:t>
        <a:bodyPr/>
        <a:lstStyle/>
        <a:p>
          <a:endParaRPr lang="en-US"/>
        </a:p>
      </dgm:t>
    </dgm:pt>
    <dgm:pt modelId="{0210B5C0-4757-4D90-8477-B959DCB9714A}">
      <dgm:prSet custT="1"/>
      <dgm:spPr/>
      <dgm:t>
        <a:bodyPr/>
        <a:lstStyle/>
        <a:p>
          <a:pPr>
            <a:defRPr cap="all"/>
          </a:pPr>
          <a:r>
            <a:rPr lang="en-CA" sz="4000" dirty="0">
              <a:solidFill>
                <a:schemeClr val="bg1"/>
              </a:solidFill>
            </a:rPr>
            <a:t>Exposure based cognitive rehearsal</a:t>
          </a:r>
          <a:endParaRPr lang="en-US" sz="4000" dirty="0">
            <a:solidFill>
              <a:schemeClr val="bg1"/>
            </a:solidFill>
          </a:endParaRPr>
        </a:p>
      </dgm:t>
    </dgm:pt>
    <dgm:pt modelId="{8A95766E-5812-4747-B55A-5DEA336042F9}" type="parTrans" cxnId="{AB7D3465-B7B5-4B8C-BF57-5BD6936CE192}">
      <dgm:prSet/>
      <dgm:spPr/>
      <dgm:t>
        <a:bodyPr/>
        <a:lstStyle/>
        <a:p>
          <a:endParaRPr lang="en-US"/>
        </a:p>
      </dgm:t>
    </dgm:pt>
    <dgm:pt modelId="{1CA8B030-F5C8-465E-85E4-7F8D1312A415}" type="sibTrans" cxnId="{AB7D3465-B7B5-4B8C-BF57-5BD6936CE192}">
      <dgm:prSet/>
      <dgm:spPr/>
      <dgm:t>
        <a:bodyPr/>
        <a:lstStyle/>
        <a:p>
          <a:endParaRPr lang="en-US"/>
        </a:p>
      </dgm:t>
    </dgm:pt>
    <dgm:pt modelId="{398C7EE1-287D-4D4A-8620-B00CCE1442C3}">
      <dgm:prSet custT="1"/>
      <dgm:spPr/>
      <dgm:t>
        <a:bodyPr/>
        <a:lstStyle/>
        <a:p>
          <a:pPr>
            <a:defRPr cap="all"/>
          </a:pPr>
          <a:r>
            <a:rPr lang="en-CA" sz="4000" dirty="0">
              <a:solidFill>
                <a:schemeClr val="bg1"/>
              </a:solidFill>
            </a:rPr>
            <a:t>4. state-dependent learning</a:t>
          </a:r>
          <a:endParaRPr lang="en-US" sz="4000" dirty="0">
            <a:solidFill>
              <a:schemeClr val="bg1"/>
            </a:solidFill>
          </a:endParaRPr>
        </a:p>
      </dgm:t>
    </dgm:pt>
    <dgm:pt modelId="{056CC680-2391-40FF-8B9F-C542729A2819}" type="parTrans" cxnId="{E5240851-28E4-4E02-8849-E58F8D153B6B}">
      <dgm:prSet/>
      <dgm:spPr/>
      <dgm:t>
        <a:bodyPr/>
        <a:lstStyle/>
        <a:p>
          <a:endParaRPr lang="en-US"/>
        </a:p>
      </dgm:t>
    </dgm:pt>
    <dgm:pt modelId="{27F20807-2CF5-445E-854D-03986287ED07}" type="sibTrans" cxnId="{E5240851-28E4-4E02-8849-E58F8D153B6B}">
      <dgm:prSet/>
      <dgm:spPr/>
      <dgm:t>
        <a:bodyPr/>
        <a:lstStyle/>
        <a:p>
          <a:endParaRPr lang="en-US"/>
        </a:p>
      </dgm:t>
    </dgm:pt>
    <dgm:pt modelId="{EBC2190F-EEDA-4CFB-BBB3-9E1D8D484DCF}">
      <dgm:prSet/>
      <dgm:spPr/>
      <dgm:t>
        <a:bodyPr/>
        <a:lstStyle/>
        <a:p>
          <a:pPr>
            <a:defRPr cap="all"/>
          </a:pPr>
          <a:r>
            <a:rPr lang="en-CA" dirty="0"/>
            <a:t>5. practice</a:t>
          </a:r>
          <a:endParaRPr lang="en-US" dirty="0"/>
        </a:p>
      </dgm:t>
    </dgm:pt>
    <dgm:pt modelId="{7806FB68-6528-44D3-82E3-CDD20B491D94}" type="parTrans" cxnId="{0BE0CBB9-B8D1-4852-A8D1-ACD47AA8D0C7}">
      <dgm:prSet/>
      <dgm:spPr/>
      <dgm:t>
        <a:bodyPr/>
        <a:lstStyle/>
        <a:p>
          <a:endParaRPr lang="en-US"/>
        </a:p>
      </dgm:t>
    </dgm:pt>
    <dgm:pt modelId="{C97125D6-E2F4-4285-BCFD-D8DF285981B1}" type="sibTrans" cxnId="{0BE0CBB9-B8D1-4852-A8D1-ACD47AA8D0C7}">
      <dgm:prSet/>
      <dgm:spPr/>
      <dgm:t>
        <a:bodyPr/>
        <a:lstStyle/>
        <a:p>
          <a:endParaRPr lang="en-US"/>
        </a:p>
      </dgm:t>
    </dgm:pt>
    <dgm:pt modelId="{05D77B64-4821-4914-9B97-67729E83F58B}">
      <dgm:prSet/>
      <dgm:spPr/>
      <dgm:t>
        <a:bodyPr/>
        <a:lstStyle/>
        <a:p>
          <a:pPr>
            <a:defRPr cap="all"/>
          </a:pPr>
          <a:r>
            <a:rPr lang="en-US" dirty="0"/>
            <a:t>3.How to understand problem interactions</a:t>
          </a:r>
        </a:p>
      </dgm:t>
    </dgm:pt>
    <dgm:pt modelId="{66E690D8-4713-409F-BFFF-573E3AE9F86F}" type="parTrans" cxnId="{7AAC831C-6120-419C-AA6D-0A1BE222013C}">
      <dgm:prSet/>
      <dgm:spPr/>
      <dgm:t>
        <a:bodyPr/>
        <a:lstStyle/>
        <a:p>
          <a:endParaRPr lang="en-CA"/>
        </a:p>
      </dgm:t>
    </dgm:pt>
    <dgm:pt modelId="{F47AF688-4B7A-4168-9CFE-CF85D3619F09}" type="sibTrans" cxnId="{7AAC831C-6120-419C-AA6D-0A1BE222013C}">
      <dgm:prSet/>
      <dgm:spPr/>
      <dgm:t>
        <a:bodyPr/>
        <a:lstStyle/>
        <a:p>
          <a:endParaRPr lang="en-CA"/>
        </a:p>
      </dgm:t>
    </dgm:pt>
    <dgm:pt modelId="{2D2DC888-7E6E-4AF3-9E15-02467D8C8FB7}" type="pres">
      <dgm:prSet presAssocID="{91DE3587-77A0-4187-8C86-780E9331F6A8}" presName="diagram" presStyleCnt="0">
        <dgm:presLayoutVars>
          <dgm:dir/>
          <dgm:resizeHandles val="exact"/>
        </dgm:presLayoutVars>
      </dgm:prSet>
      <dgm:spPr/>
    </dgm:pt>
    <dgm:pt modelId="{B9F7D0FE-D1C8-4D1F-B2DF-94924FF15B21}" type="pres">
      <dgm:prSet presAssocID="{82414611-BB73-4B1E-AEC5-92B34126A455}" presName="node" presStyleLbl="node1" presStyleIdx="0" presStyleCnt="6">
        <dgm:presLayoutVars>
          <dgm:bulletEnabled val="1"/>
        </dgm:presLayoutVars>
      </dgm:prSet>
      <dgm:spPr/>
    </dgm:pt>
    <dgm:pt modelId="{1D37DEDD-FA04-46B5-BC77-EDFC49DA0468}" type="pres">
      <dgm:prSet presAssocID="{D85E6683-A030-42D4-BC2E-57A958E99099}" presName="sibTrans" presStyleCnt="0"/>
      <dgm:spPr/>
    </dgm:pt>
    <dgm:pt modelId="{2DE40CA4-5458-40A0-8600-3710BEDB29B9}" type="pres">
      <dgm:prSet presAssocID="{F2FE6CD2-1F79-43B9-8C94-173FE963922E}" presName="node" presStyleLbl="node1" presStyleIdx="1" presStyleCnt="6" custLinFactNeighborX="1437" custLinFactNeighborY="-479">
        <dgm:presLayoutVars>
          <dgm:bulletEnabled val="1"/>
        </dgm:presLayoutVars>
      </dgm:prSet>
      <dgm:spPr/>
    </dgm:pt>
    <dgm:pt modelId="{D0979BC3-DAC7-4923-A29B-2F24FACB2D91}" type="pres">
      <dgm:prSet presAssocID="{1D5793AF-217C-4ED9-BA5E-A5C78CED47E0}" presName="sibTrans" presStyleCnt="0"/>
      <dgm:spPr/>
    </dgm:pt>
    <dgm:pt modelId="{6F0512F1-096F-4A54-AFBF-F7F47FAA76D6}" type="pres">
      <dgm:prSet presAssocID="{05D77B64-4821-4914-9B97-67729E83F58B}" presName="node" presStyleLbl="node1" presStyleIdx="2" presStyleCnt="6">
        <dgm:presLayoutVars>
          <dgm:bulletEnabled val="1"/>
        </dgm:presLayoutVars>
      </dgm:prSet>
      <dgm:spPr/>
    </dgm:pt>
    <dgm:pt modelId="{F86BCA97-90EA-4276-A11A-793FE6B8B6F8}" type="pres">
      <dgm:prSet presAssocID="{F47AF688-4B7A-4168-9CFE-CF85D3619F09}" presName="sibTrans" presStyleCnt="0"/>
      <dgm:spPr/>
    </dgm:pt>
    <dgm:pt modelId="{F3CDB1B0-F65C-46D6-BF1B-622A634CDF0F}" type="pres">
      <dgm:prSet presAssocID="{0210B5C0-4757-4D90-8477-B959DCB9714A}" presName="node" presStyleLbl="node1" presStyleIdx="3" presStyleCnt="6" custScaleX="133818" custScaleY="157270">
        <dgm:presLayoutVars>
          <dgm:bulletEnabled val="1"/>
        </dgm:presLayoutVars>
      </dgm:prSet>
      <dgm:spPr/>
    </dgm:pt>
    <dgm:pt modelId="{00288EFB-9BD9-4D7A-87DB-F1BB1F1128CB}" type="pres">
      <dgm:prSet presAssocID="{1CA8B030-F5C8-465E-85E4-7F8D1312A415}" presName="sibTrans" presStyleCnt="0"/>
      <dgm:spPr/>
    </dgm:pt>
    <dgm:pt modelId="{5CA8AE71-B002-44FC-95D8-38C9CA564332}" type="pres">
      <dgm:prSet presAssocID="{398C7EE1-287D-4D4A-8620-B00CCE1442C3}" presName="node" presStyleLbl="node1" presStyleIdx="4" presStyleCnt="6" custScaleX="127751" custScaleY="154918">
        <dgm:presLayoutVars>
          <dgm:bulletEnabled val="1"/>
        </dgm:presLayoutVars>
      </dgm:prSet>
      <dgm:spPr/>
    </dgm:pt>
    <dgm:pt modelId="{82F32375-B972-4D99-BF3C-6964F6E48B82}" type="pres">
      <dgm:prSet presAssocID="{27F20807-2CF5-445E-854D-03986287ED07}" presName="sibTrans" presStyleCnt="0"/>
      <dgm:spPr/>
    </dgm:pt>
    <dgm:pt modelId="{885E264A-1437-41D3-9FBC-A31E2BAD63B8}" type="pres">
      <dgm:prSet presAssocID="{EBC2190F-EEDA-4CFB-BBB3-9E1D8D484DCF}" presName="node" presStyleLbl="node1" presStyleIdx="5" presStyleCnt="6">
        <dgm:presLayoutVars>
          <dgm:bulletEnabled val="1"/>
        </dgm:presLayoutVars>
      </dgm:prSet>
      <dgm:spPr/>
    </dgm:pt>
  </dgm:ptLst>
  <dgm:cxnLst>
    <dgm:cxn modelId="{7AAC831C-6120-419C-AA6D-0A1BE222013C}" srcId="{91DE3587-77A0-4187-8C86-780E9331F6A8}" destId="{05D77B64-4821-4914-9B97-67729E83F58B}" srcOrd="2" destOrd="0" parTransId="{66E690D8-4713-409F-BFFF-573E3AE9F86F}" sibTransId="{F47AF688-4B7A-4168-9CFE-CF85D3619F09}"/>
    <dgm:cxn modelId="{AB7D3465-B7B5-4B8C-BF57-5BD6936CE192}" srcId="{91DE3587-77A0-4187-8C86-780E9331F6A8}" destId="{0210B5C0-4757-4D90-8477-B959DCB9714A}" srcOrd="3" destOrd="0" parTransId="{8A95766E-5812-4747-B55A-5DEA336042F9}" sibTransId="{1CA8B030-F5C8-465E-85E4-7F8D1312A415}"/>
    <dgm:cxn modelId="{B604DB67-4263-4740-A25D-8460F262EE99}" type="presOf" srcId="{0210B5C0-4757-4D90-8477-B959DCB9714A}" destId="{F3CDB1B0-F65C-46D6-BF1B-622A634CDF0F}" srcOrd="0" destOrd="0" presId="urn:microsoft.com/office/officeart/2005/8/layout/default"/>
    <dgm:cxn modelId="{9DBB0669-D3C8-4945-9B8B-A2C401A77157}" type="presOf" srcId="{91DE3587-77A0-4187-8C86-780E9331F6A8}" destId="{2D2DC888-7E6E-4AF3-9E15-02467D8C8FB7}" srcOrd="0" destOrd="0" presId="urn:microsoft.com/office/officeart/2005/8/layout/default"/>
    <dgm:cxn modelId="{EE77B24B-CA9B-47DB-80C3-E6AF18EF2CD3}" type="presOf" srcId="{05D77B64-4821-4914-9B97-67729E83F58B}" destId="{6F0512F1-096F-4A54-AFBF-F7F47FAA76D6}" srcOrd="0" destOrd="0" presId="urn:microsoft.com/office/officeart/2005/8/layout/default"/>
    <dgm:cxn modelId="{F453174D-D1DE-4240-ACE7-CD19A3DDB464}" type="presOf" srcId="{398C7EE1-287D-4D4A-8620-B00CCE1442C3}" destId="{5CA8AE71-B002-44FC-95D8-38C9CA564332}" srcOrd="0" destOrd="0" presId="urn:microsoft.com/office/officeart/2005/8/layout/default"/>
    <dgm:cxn modelId="{E5240851-28E4-4E02-8849-E58F8D153B6B}" srcId="{91DE3587-77A0-4187-8C86-780E9331F6A8}" destId="{398C7EE1-287D-4D4A-8620-B00CCE1442C3}" srcOrd="4" destOrd="0" parTransId="{056CC680-2391-40FF-8B9F-C542729A2819}" sibTransId="{27F20807-2CF5-445E-854D-03986287ED07}"/>
    <dgm:cxn modelId="{16F3179C-70B7-4337-BB78-6E83388AF09A}" type="presOf" srcId="{EBC2190F-EEDA-4CFB-BBB3-9E1D8D484DCF}" destId="{885E264A-1437-41D3-9FBC-A31E2BAD63B8}" srcOrd="0" destOrd="0" presId="urn:microsoft.com/office/officeart/2005/8/layout/default"/>
    <dgm:cxn modelId="{16FEA0AB-6B6A-4F82-A338-A7F1F4E422EC}" type="presOf" srcId="{F2FE6CD2-1F79-43B9-8C94-173FE963922E}" destId="{2DE40CA4-5458-40A0-8600-3710BEDB29B9}" srcOrd="0" destOrd="0" presId="urn:microsoft.com/office/officeart/2005/8/layout/default"/>
    <dgm:cxn modelId="{C53544B7-F368-43E1-92F4-753710697FF8}" type="presOf" srcId="{82414611-BB73-4B1E-AEC5-92B34126A455}" destId="{B9F7D0FE-D1C8-4D1F-B2DF-94924FF15B21}" srcOrd="0" destOrd="0" presId="urn:microsoft.com/office/officeart/2005/8/layout/default"/>
    <dgm:cxn modelId="{0BE0CBB9-B8D1-4852-A8D1-ACD47AA8D0C7}" srcId="{91DE3587-77A0-4187-8C86-780E9331F6A8}" destId="{EBC2190F-EEDA-4CFB-BBB3-9E1D8D484DCF}" srcOrd="5" destOrd="0" parTransId="{7806FB68-6528-44D3-82E3-CDD20B491D94}" sibTransId="{C97125D6-E2F4-4285-BCFD-D8DF285981B1}"/>
    <dgm:cxn modelId="{03D8C8D6-7256-44C8-A068-AF1D02623318}" srcId="{91DE3587-77A0-4187-8C86-780E9331F6A8}" destId="{F2FE6CD2-1F79-43B9-8C94-173FE963922E}" srcOrd="1" destOrd="0" parTransId="{987B5BD5-9A00-4424-9614-422B224B02B6}" sibTransId="{1D5793AF-217C-4ED9-BA5E-A5C78CED47E0}"/>
    <dgm:cxn modelId="{24B414E6-8A99-434A-B229-88867D44FBCD}" srcId="{91DE3587-77A0-4187-8C86-780E9331F6A8}" destId="{82414611-BB73-4B1E-AEC5-92B34126A455}" srcOrd="0" destOrd="0" parTransId="{1E0780D2-25E8-464E-B0E5-25D4668A37D8}" sibTransId="{D85E6683-A030-42D4-BC2E-57A958E99099}"/>
    <dgm:cxn modelId="{F423E0E8-83C4-4ECD-9E0B-FBBC25602E52}" type="presParOf" srcId="{2D2DC888-7E6E-4AF3-9E15-02467D8C8FB7}" destId="{B9F7D0FE-D1C8-4D1F-B2DF-94924FF15B21}" srcOrd="0" destOrd="0" presId="urn:microsoft.com/office/officeart/2005/8/layout/default"/>
    <dgm:cxn modelId="{6EF0E656-728D-48FC-A520-6FD6E907C494}" type="presParOf" srcId="{2D2DC888-7E6E-4AF3-9E15-02467D8C8FB7}" destId="{1D37DEDD-FA04-46B5-BC77-EDFC49DA0468}" srcOrd="1" destOrd="0" presId="urn:microsoft.com/office/officeart/2005/8/layout/default"/>
    <dgm:cxn modelId="{90C122C4-0926-4AAD-A7A7-6771E220D8B3}" type="presParOf" srcId="{2D2DC888-7E6E-4AF3-9E15-02467D8C8FB7}" destId="{2DE40CA4-5458-40A0-8600-3710BEDB29B9}" srcOrd="2" destOrd="0" presId="urn:microsoft.com/office/officeart/2005/8/layout/default"/>
    <dgm:cxn modelId="{FF94FF3A-49A2-48AC-B384-158D8118DC51}" type="presParOf" srcId="{2D2DC888-7E6E-4AF3-9E15-02467D8C8FB7}" destId="{D0979BC3-DAC7-4923-A29B-2F24FACB2D91}" srcOrd="3" destOrd="0" presId="urn:microsoft.com/office/officeart/2005/8/layout/default"/>
    <dgm:cxn modelId="{5F8879D4-FEC1-4349-95BF-5ADA57184B65}" type="presParOf" srcId="{2D2DC888-7E6E-4AF3-9E15-02467D8C8FB7}" destId="{6F0512F1-096F-4A54-AFBF-F7F47FAA76D6}" srcOrd="4" destOrd="0" presId="urn:microsoft.com/office/officeart/2005/8/layout/default"/>
    <dgm:cxn modelId="{6915A3F7-06BD-4789-983D-8D03C48E3F7A}" type="presParOf" srcId="{2D2DC888-7E6E-4AF3-9E15-02467D8C8FB7}" destId="{F86BCA97-90EA-4276-A11A-793FE6B8B6F8}" srcOrd="5" destOrd="0" presId="urn:microsoft.com/office/officeart/2005/8/layout/default"/>
    <dgm:cxn modelId="{A2F94C9C-8277-4188-BA60-D6A7AF73F7C9}" type="presParOf" srcId="{2D2DC888-7E6E-4AF3-9E15-02467D8C8FB7}" destId="{F3CDB1B0-F65C-46D6-BF1B-622A634CDF0F}" srcOrd="6" destOrd="0" presId="urn:microsoft.com/office/officeart/2005/8/layout/default"/>
    <dgm:cxn modelId="{C7AAB9D1-8E39-47A8-939C-6BA0200910C9}" type="presParOf" srcId="{2D2DC888-7E6E-4AF3-9E15-02467D8C8FB7}" destId="{00288EFB-9BD9-4D7A-87DB-F1BB1F1128CB}" srcOrd="7" destOrd="0" presId="urn:microsoft.com/office/officeart/2005/8/layout/default"/>
    <dgm:cxn modelId="{B37AC378-6AB9-4205-96C2-9CC22189C73D}" type="presParOf" srcId="{2D2DC888-7E6E-4AF3-9E15-02467D8C8FB7}" destId="{5CA8AE71-B002-44FC-95D8-38C9CA564332}" srcOrd="8" destOrd="0" presId="urn:microsoft.com/office/officeart/2005/8/layout/default"/>
    <dgm:cxn modelId="{7230E498-9DE4-4F28-8421-54CA1E418BE7}" type="presParOf" srcId="{2D2DC888-7E6E-4AF3-9E15-02467D8C8FB7}" destId="{82F32375-B972-4D99-BF3C-6964F6E48B82}" srcOrd="9" destOrd="0" presId="urn:microsoft.com/office/officeart/2005/8/layout/default"/>
    <dgm:cxn modelId="{90F03DC1-2C7A-468A-B814-D9B0FADD77BC}" type="presParOf" srcId="{2D2DC888-7E6E-4AF3-9E15-02467D8C8FB7}" destId="{885E264A-1437-41D3-9FBC-A31E2BAD63B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DE3587-77A0-4187-8C86-780E9331F6A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2414611-BB73-4B1E-AEC5-92B34126A455}">
      <dgm:prSet/>
      <dgm:spPr/>
      <dgm:t>
        <a:bodyPr/>
        <a:lstStyle/>
        <a:p>
          <a:pPr>
            <a:defRPr cap="all"/>
          </a:pPr>
          <a:r>
            <a:rPr lang="en-CA" dirty="0"/>
            <a:t>1. DEALING with resistance and conflict</a:t>
          </a:r>
          <a:endParaRPr lang="en-US" dirty="0"/>
        </a:p>
      </dgm:t>
    </dgm:pt>
    <dgm:pt modelId="{1E0780D2-25E8-464E-B0E5-25D4668A37D8}" type="parTrans" cxnId="{24B414E6-8A99-434A-B229-88867D44FBCD}">
      <dgm:prSet/>
      <dgm:spPr/>
      <dgm:t>
        <a:bodyPr/>
        <a:lstStyle/>
        <a:p>
          <a:endParaRPr lang="en-US"/>
        </a:p>
      </dgm:t>
    </dgm:pt>
    <dgm:pt modelId="{D85E6683-A030-42D4-BC2E-57A958E99099}" type="sibTrans" cxnId="{24B414E6-8A99-434A-B229-88867D44FBCD}">
      <dgm:prSet/>
      <dgm:spPr/>
      <dgm:t>
        <a:bodyPr/>
        <a:lstStyle/>
        <a:p>
          <a:endParaRPr lang="en-US"/>
        </a:p>
      </dgm:t>
    </dgm:pt>
    <dgm:pt modelId="{F2FE6CD2-1F79-43B9-8C94-173FE963922E}">
      <dgm:prSet/>
      <dgm:spPr/>
      <dgm:t>
        <a:bodyPr/>
        <a:lstStyle/>
        <a:p>
          <a:pPr>
            <a:defRPr cap="all"/>
          </a:pPr>
          <a:r>
            <a:rPr lang="en-CA" dirty="0"/>
            <a:t>2. How to Negotiate</a:t>
          </a:r>
          <a:endParaRPr lang="en-US" dirty="0"/>
        </a:p>
      </dgm:t>
    </dgm:pt>
    <dgm:pt modelId="{987B5BD5-9A00-4424-9614-422B224B02B6}" type="parTrans" cxnId="{03D8C8D6-7256-44C8-A068-AF1D02623318}">
      <dgm:prSet/>
      <dgm:spPr/>
      <dgm:t>
        <a:bodyPr/>
        <a:lstStyle/>
        <a:p>
          <a:endParaRPr lang="en-US"/>
        </a:p>
      </dgm:t>
    </dgm:pt>
    <dgm:pt modelId="{1D5793AF-217C-4ED9-BA5E-A5C78CED47E0}" type="sibTrans" cxnId="{03D8C8D6-7256-44C8-A068-AF1D02623318}">
      <dgm:prSet/>
      <dgm:spPr/>
      <dgm:t>
        <a:bodyPr/>
        <a:lstStyle/>
        <a:p>
          <a:endParaRPr lang="en-US"/>
        </a:p>
      </dgm:t>
    </dgm:pt>
    <dgm:pt modelId="{0210B5C0-4757-4D90-8477-B959DCB9714A}">
      <dgm:prSet/>
      <dgm:spPr/>
      <dgm:t>
        <a:bodyPr/>
        <a:lstStyle/>
        <a:p>
          <a:pPr>
            <a:defRPr cap="all"/>
          </a:pPr>
          <a:r>
            <a:rPr lang="en-CA" dirty="0"/>
            <a:t>Exposure based cognitive rehearsal</a:t>
          </a:r>
          <a:endParaRPr lang="en-US" dirty="0"/>
        </a:p>
      </dgm:t>
    </dgm:pt>
    <dgm:pt modelId="{8A95766E-5812-4747-B55A-5DEA336042F9}" type="parTrans" cxnId="{AB7D3465-B7B5-4B8C-BF57-5BD6936CE192}">
      <dgm:prSet/>
      <dgm:spPr/>
      <dgm:t>
        <a:bodyPr/>
        <a:lstStyle/>
        <a:p>
          <a:endParaRPr lang="en-US"/>
        </a:p>
      </dgm:t>
    </dgm:pt>
    <dgm:pt modelId="{1CA8B030-F5C8-465E-85E4-7F8D1312A415}" type="sibTrans" cxnId="{AB7D3465-B7B5-4B8C-BF57-5BD6936CE192}">
      <dgm:prSet/>
      <dgm:spPr/>
      <dgm:t>
        <a:bodyPr/>
        <a:lstStyle/>
        <a:p>
          <a:endParaRPr lang="en-US"/>
        </a:p>
      </dgm:t>
    </dgm:pt>
    <dgm:pt modelId="{398C7EE1-287D-4D4A-8620-B00CCE1442C3}">
      <dgm:prSet/>
      <dgm:spPr/>
      <dgm:t>
        <a:bodyPr/>
        <a:lstStyle/>
        <a:p>
          <a:pPr>
            <a:defRPr cap="all"/>
          </a:pPr>
          <a:r>
            <a:rPr lang="en-CA" dirty="0"/>
            <a:t>4. state-dependent learning</a:t>
          </a:r>
          <a:endParaRPr lang="en-US" dirty="0"/>
        </a:p>
      </dgm:t>
    </dgm:pt>
    <dgm:pt modelId="{056CC680-2391-40FF-8B9F-C542729A2819}" type="parTrans" cxnId="{E5240851-28E4-4E02-8849-E58F8D153B6B}">
      <dgm:prSet/>
      <dgm:spPr/>
      <dgm:t>
        <a:bodyPr/>
        <a:lstStyle/>
        <a:p>
          <a:endParaRPr lang="en-US"/>
        </a:p>
      </dgm:t>
    </dgm:pt>
    <dgm:pt modelId="{27F20807-2CF5-445E-854D-03986287ED07}" type="sibTrans" cxnId="{E5240851-28E4-4E02-8849-E58F8D153B6B}">
      <dgm:prSet/>
      <dgm:spPr/>
      <dgm:t>
        <a:bodyPr/>
        <a:lstStyle/>
        <a:p>
          <a:endParaRPr lang="en-US"/>
        </a:p>
      </dgm:t>
    </dgm:pt>
    <dgm:pt modelId="{EBC2190F-EEDA-4CFB-BBB3-9E1D8D484DCF}">
      <dgm:prSet custT="1"/>
      <dgm:spPr/>
      <dgm:t>
        <a:bodyPr/>
        <a:lstStyle/>
        <a:p>
          <a:pPr>
            <a:defRPr cap="all"/>
          </a:pPr>
          <a:r>
            <a:rPr lang="en-CA" sz="4800" dirty="0">
              <a:solidFill>
                <a:schemeClr val="bg1"/>
              </a:solidFill>
            </a:rPr>
            <a:t>5.  practice </a:t>
          </a:r>
          <a:endParaRPr lang="en-US" sz="4800" dirty="0">
            <a:solidFill>
              <a:schemeClr val="bg1"/>
            </a:solidFill>
          </a:endParaRPr>
        </a:p>
      </dgm:t>
    </dgm:pt>
    <dgm:pt modelId="{7806FB68-6528-44D3-82E3-CDD20B491D94}" type="parTrans" cxnId="{0BE0CBB9-B8D1-4852-A8D1-ACD47AA8D0C7}">
      <dgm:prSet/>
      <dgm:spPr/>
      <dgm:t>
        <a:bodyPr/>
        <a:lstStyle/>
        <a:p>
          <a:endParaRPr lang="en-US"/>
        </a:p>
      </dgm:t>
    </dgm:pt>
    <dgm:pt modelId="{C97125D6-E2F4-4285-BCFD-D8DF285981B1}" type="sibTrans" cxnId="{0BE0CBB9-B8D1-4852-A8D1-ACD47AA8D0C7}">
      <dgm:prSet/>
      <dgm:spPr/>
      <dgm:t>
        <a:bodyPr/>
        <a:lstStyle/>
        <a:p>
          <a:endParaRPr lang="en-US"/>
        </a:p>
      </dgm:t>
    </dgm:pt>
    <dgm:pt modelId="{05D77B64-4821-4914-9B97-67729E83F58B}">
      <dgm:prSet/>
      <dgm:spPr/>
      <dgm:t>
        <a:bodyPr/>
        <a:lstStyle/>
        <a:p>
          <a:pPr>
            <a:defRPr cap="all"/>
          </a:pPr>
          <a:r>
            <a:rPr lang="en-US" dirty="0"/>
            <a:t>3.How to understand problem interactions</a:t>
          </a:r>
        </a:p>
      </dgm:t>
    </dgm:pt>
    <dgm:pt modelId="{66E690D8-4713-409F-BFFF-573E3AE9F86F}" type="parTrans" cxnId="{7AAC831C-6120-419C-AA6D-0A1BE222013C}">
      <dgm:prSet/>
      <dgm:spPr/>
      <dgm:t>
        <a:bodyPr/>
        <a:lstStyle/>
        <a:p>
          <a:endParaRPr lang="en-CA"/>
        </a:p>
      </dgm:t>
    </dgm:pt>
    <dgm:pt modelId="{F47AF688-4B7A-4168-9CFE-CF85D3619F09}" type="sibTrans" cxnId="{7AAC831C-6120-419C-AA6D-0A1BE222013C}">
      <dgm:prSet/>
      <dgm:spPr/>
      <dgm:t>
        <a:bodyPr/>
        <a:lstStyle/>
        <a:p>
          <a:endParaRPr lang="en-CA"/>
        </a:p>
      </dgm:t>
    </dgm:pt>
    <dgm:pt modelId="{2D2DC888-7E6E-4AF3-9E15-02467D8C8FB7}" type="pres">
      <dgm:prSet presAssocID="{91DE3587-77A0-4187-8C86-780E9331F6A8}" presName="diagram" presStyleCnt="0">
        <dgm:presLayoutVars>
          <dgm:dir/>
          <dgm:resizeHandles val="exact"/>
        </dgm:presLayoutVars>
      </dgm:prSet>
      <dgm:spPr/>
    </dgm:pt>
    <dgm:pt modelId="{B9F7D0FE-D1C8-4D1F-B2DF-94924FF15B21}" type="pres">
      <dgm:prSet presAssocID="{82414611-BB73-4B1E-AEC5-92B34126A455}" presName="node" presStyleLbl="node1" presStyleIdx="0" presStyleCnt="6">
        <dgm:presLayoutVars>
          <dgm:bulletEnabled val="1"/>
        </dgm:presLayoutVars>
      </dgm:prSet>
      <dgm:spPr/>
    </dgm:pt>
    <dgm:pt modelId="{1D37DEDD-FA04-46B5-BC77-EDFC49DA0468}" type="pres">
      <dgm:prSet presAssocID="{D85E6683-A030-42D4-BC2E-57A958E99099}" presName="sibTrans" presStyleCnt="0"/>
      <dgm:spPr/>
    </dgm:pt>
    <dgm:pt modelId="{2DE40CA4-5458-40A0-8600-3710BEDB29B9}" type="pres">
      <dgm:prSet presAssocID="{F2FE6CD2-1F79-43B9-8C94-173FE963922E}" presName="node" presStyleLbl="node1" presStyleIdx="1" presStyleCnt="6" custLinFactNeighborX="1437" custLinFactNeighborY="-479">
        <dgm:presLayoutVars>
          <dgm:bulletEnabled val="1"/>
        </dgm:presLayoutVars>
      </dgm:prSet>
      <dgm:spPr/>
    </dgm:pt>
    <dgm:pt modelId="{D0979BC3-DAC7-4923-A29B-2F24FACB2D91}" type="pres">
      <dgm:prSet presAssocID="{1D5793AF-217C-4ED9-BA5E-A5C78CED47E0}" presName="sibTrans" presStyleCnt="0"/>
      <dgm:spPr/>
    </dgm:pt>
    <dgm:pt modelId="{6F0512F1-096F-4A54-AFBF-F7F47FAA76D6}" type="pres">
      <dgm:prSet presAssocID="{05D77B64-4821-4914-9B97-67729E83F58B}" presName="node" presStyleLbl="node1" presStyleIdx="2" presStyleCnt="6">
        <dgm:presLayoutVars>
          <dgm:bulletEnabled val="1"/>
        </dgm:presLayoutVars>
      </dgm:prSet>
      <dgm:spPr/>
    </dgm:pt>
    <dgm:pt modelId="{F86BCA97-90EA-4276-A11A-793FE6B8B6F8}" type="pres">
      <dgm:prSet presAssocID="{F47AF688-4B7A-4168-9CFE-CF85D3619F09}" presName="sibTrans" presStyleCnt="0"/>
      <dgm:spPr/>
    </dgm:pt>
    <dgm:pt modelId="{F3CDB1B0-F65C-46D6-BF1B-622A634CDF0F}" type="pres">
      <dgm:prSet presAssocID="{0210B5C0-4757-4D90-8477-B959DCB9714A}" presName="node" presStyleLbl="node1" presStyleIdx="3" presStyleCnt="6">
        <dgm:presLayoutVars>
          <dgm:bulletEnabled val="1"/>
        </dgm:presLayoutVars>
      </dgm:prSet>
      <dgm:spPr/>
    </dgm:pt>
    <dgm:pt modelId="{00288EFB-9BD9-4D7A-87DB-F1BB1F1128CB}" type="pres">
      <dgm:prSet presAssocID="{1CA8B030-F5C8-465E-85E4-7F8D1312A415}" presName="sibTrans" presStyleCnt="0"/>
      <dgm:spPr/>
    </dgm:pt>
    <dgm:pt modelId="{5CA8AE71-B002-44FC-95D8-38C9CA564332}" type="pres">
      <dgm:prSet presAssocID="{398C7EE1-287D-4D4A-8620-B00CCE1442C3}" presName="node" presStyleLbl="node1" presStyleIdx="4" presStyleCnt="6">
        <dgm:presLayoutVars>
          <dgm:bulletEnabled val="1"/>
        </dgm:presLayoutVars>
      </dgm:prSet>
      <dgm:spPr/>
    </dgm:pt>
    <dgm:pt modelId="{82F32375-B972-4D99-BF3C-6964F6E48B82}" type="pres">
      <dgm:prSet presAssocID="{27F20807-2CF5-445E-854D-03986287ED07}" presName="sibTrans" presStyleCnt="0"/>
      <dgm:spPr/>
    </dgm:pt>
    <dgm:pt modelId="{885E264A-1437-41D3-9FBC-A31E2BAD63B8}" type="pres">
      <dgm:prSet presAssocID="{EBC2190F-EEDA-4CFB-BBB3-9E1D8D484DCF}" presName="node" presStyleLbl="node1" presStyleIdx="5" presStyleCnt="6" custLinFactNeighborX="-1555" custLinFactNeighborY="366">
        <dgm:presLayoutVars>
          <dgm:bulletEnabled val="1"/>
        </dgm:presLayoutVars>
      </dgm:prSet>
      <dgm:spPr/>
    </dgm:pt>
  </dgm:ptLst>
  <dgm:cxnLst>
    <dgm:cxn modelId="{7AAC831C-6120-419C-AA6D-0A1BE222013C}" srcId="{91DE3587-77A0-4187-8C86-780E9331F6A8}" destId="{05D77B64-4821-4914-9B97-67729E83F58B}" srcOrd="2" destOrd="0" parTransId="{66E690D8-4713-409F-BFFF-573E3AE9F86F}" sibTransId="{F47AF688-4B7A-4168-9CFE-CF85D3619F09}"/>
    <dgm:cxn modelId="{AB7D3465-B7B5-4B8C-BF57-5BD6936CE192}" srcId="{91DE3587-77A0-4187-8C86-780E9331F6A8}" destId="{0210B5C0-4757-4D90-8477-B959DCB9714A}" srcOrd="3" destOrd="0" parTransId="{8A95766E-5812-4747-B55A-5DEA336042F9}" sibTransId="{1CA8B030-F5C8-465E-85E4-7F8D1312A415}"/>
    <dgm:cxn modelId="{B604DB67-4263-4740-A25D-8460F262EE99}" type="presOf" srcId="{0210B5C0-4757-4D90-8477-B959DCB9714A}" destId="{F3CDB1B0-F65C-46D6-BF1B-622A634CDF0F}" srcOrd="0" destOrd="0" presId="urn:microsoft.com/office/officeart/2005/8/layout/default"/>
    <dgm:cxn modelId="{9DBB0669-D3C8-4945-9B8B-A2C401A77157}" type="presOf" srcId="{91DE3587-77A0-4187-8C86-780E9331F6A8}" destId="{2D2DC888-7E6E-4AF3-9E15-02467D8C8FB7}" srcOrd="0" destOrd="0" presId="urn:microsoft.com/office/officeart/2005/8/layout/default"/>
    <dgm:cxn modelId="{EE77B24B-CA9B-47DB-80C3-E6AF18EF2CD3}" type="presOf" srcId="{05D77B64-4821-4914-9B97-67729E83F58B}" destId="{6F0512F1-096F-4A54-AFBF-F7F47FAA76D6}" srcOrd="0" destOrd="0" presId="urn:microsoft.com/office/officeart/2005/8/layout/default"/>
    <dgm:cxn modelId="{F453174D-D1DE-4240-ACE7-CD19A3DDB464}" type="presOf" srcId="{398C7EE1-287D-4D4A-8620-B00CCE1442C3}" destId="{5CA8AE71-B002-44FC-95D8-38C9CA564332}" srcOrd="0" destOrd="0" presId="urn:microsoft.com/office/officeart/2005/8/layout/default"/>
    <dgm:cxn modelId="{E5240851-28E4-4E02-8849-E58F8D153B6B}" srcId="{91DE3587-77A0-4187-8C86-780E9331F6A8}" destId="{398C7EE1-287D-4D4A-8620-B00CCE1442C3}" srcOrd="4" destOrd="0" parTransId="{056CC680-2391-40FF-8B9F-C542729A2819}" sibTransId="{27F20807-2CF5-445E-854D-03986287ED07}"/>
    <dgm:cxn modelId="{16F3179C-70B7-4337-BB78-6E83388AF09A}" type="presOf" srcId="{EBC2190F-EEDA-4CFB-BBB3-9E1D8D484DCF}" destId="{885E264A-1437-41D3-9FBC-A31E2BAD63B8}" srcOrd="0" destOrd="0" presId="urn:microsoft.com/office/officeart/2005/8/layout/default"/>
    <dgm:cxn modelId="{16FEA0AB-6B6A-4F82-A338-A7F1F4E422EC}" type="presOf" srcId="{F2FE6CD2-1F79-43B9-8C94-173FE963922E}" destId="{2DE40CA4-5458-40A0-8600-3710BEDB29B9}" srcOrd="0" destOrd="0" presId="urn:microsoft.com/office/officeart/2005/8/layout/default"/>
    <dgm:cxn modelId="{C53544B7-F368-43E1-92F4-753710697FF8}" type="presOf" srcId="{82414611-BB73-4B1E-AEC5-92B34126A455}" destId="{B9F7D0FE-D1C8-4D1F-B2DF-94924FF15B21}" srcOrd="0" destOrd="0" presId="urn:microsoft.com/office/officeart/2005/8/layout/default"/>
    <dgm:cxn modelId="{0BE0CBB9-B8D1-4852-A8D1-ACD47AA8D0C7}" srcId="{91DE3587-77A0-4187-8C86-780E9331F6A8}" destId="{EBC2190F-EEDA-4CFB-BBB3-9E1D8D484DCF}" srcOrd="5" destOrd="0" parTransId="{7806FB68-6528-44D3-82E3-CDD20B491D94}" sibTransId="{C97125D6-E2F4-4285-BCFD-D8DF285981B1}"/>
    <dgm:cxn modelId="{03D8C8D6-7256-44C8-A068-AF1D02623318}" srcId="{91DE3587-77A0-4187-8C86-780E9331F6A8}" destId="{F2FE6CD2-1F79-43B9-8C94-173FE963922E}" srcOrd="1" destOrd="0" parTransId="{987B5BD5-9A00-4424-9614-422B224B02B6}" sibTransId="{1D5793AF-217C-4ED9-BA5E-A5C78CED47E0}"/>
    <dgm:cxn modelId="{24B414E6-8A99-434A-B229-88867D44FBCD}" srcId="{91DE3587-77A0-4187-8C86-780E9331F6A8}" destId="{82414611-BB73-4B1E-AEC5-92B34126A455}" srcOrd="0" destOrd="0" parTransId="{1E0780D2-25E8-464E-B0E5-25D4668A37D8}" sibTransId="{D85E6683-A030-42D4-BC2E-57A958E99099}"/>
    <dgm:cxn modelId="{F423E0E8-83C4-4ECD-9E0B-FBBC25602E52}" type="presParOf" srcId="{2D2DC888-7E6E-4AF3-9E15-02467D8C8FB7}" destId="{B9F7D0FE-D1C8-4D1F-B2DF-94924FF15B21}" srcOrd="0" destOrd="0" presId="urn:microsoft.com/office/officeart/2005/8/layout/default"/>
    <dgm:cxn modelId="{6EF0E656-728D-48FC-A520-6FD6E907C494}" type="presParOf" srcId="{2D2DC888-7E6E-4AF3-9E15-02467D8C8FB7}" destId="{1D37DEDD-FA04-46B5-BC77-EDFC49DA0468}" srcOrd="1" destOrd="0" presId="urn:microsoft.com/office/officeart/2005/8/layout/default"/>
    <dgm:cxn modelId="{90C122C4-0926-4AAD-A7A7-6771E220D8B3}" type="presParOf" srcId="{2D2DC888-7E6E-4AF3-9E15-02467D8C8FB7}" destId="{2DE40CA4-5458-40A0-8600-3710BEDB29B9}" srcOrd="2" destOrd="0" presId="urn:microsoft.com/office/officeart/2005/8/layout/default"/>
    <dgm:cxn modelId="{FF94FF3A-49A2-48AC-B384-158D8118DC51}" type="presParOf" srcId="{2D2DC888-7E6E-4AF3-9E15-02467D8C8FB7}" destId="{D0979BC3-DAC7-4923-A29B-2F24FACB2D91}" srcOrd="3" destOrd="0" presId="urn:microsoft.com/office/officeart/2005/8/layout/default"/>
    <dgm:cxn modelId="{5F8879D4-FEC1-4349-95BF-5ADA57184B65}" type="presParOf" srcId="{2D2DC888-7E6E-4AF3-9E15-02467D8C8FB7}" destId="{6F0512F1-096F-4A54-AFBF-F7F47FAA76D6}" srcOrd="4" destOrd="0" presId="urn:microsoft.com/office/officeart/2005/8/layout/default"/>
    <dgm:cxn modelId="{6915A3F7-06BD-4789-983D-8D03C48E3F7A}" type="presParOf" srcId="{2D2DC888-7E6E-4AF3-9E15-02467D8C8FB7}" destId="{F86BCA97-90EA-4276-A11A-793FE6B8B6F8}" srcOrd="5" destOrd="0" presId="urn:microsoft.com/office/officeart/2005/8/layout/default"/>
    <dgm:cxn modelId="{A2F94C9C-8277-4188-BA60-D6A7AF73F7C9}" type="presParOf" srcId="{2D2DC888-7E6E-4AF3-9E15-02467D8C8FB7}" destId="{F3CDB1B0-F65C-46D6-BF1B-622A634CDF0F}" srcOrd="6" destOrd="0" presId="urn:microsoft.com/office/officeart/2005/8/layout/default"/>
    <dgm:cxn modelId="{C7AAB9D1-8E39-47A8-939C-6BA0200910C9}" type="presParOf" srcId="{2D2DC888-7E6E-4AF3-9E15-02467D8C8FB7}" destId="{00288EFB-9BD9-4D7A-87DB-F1BB1F1128CB}" srcOrd="7" destOrd="0" presId="urn:microsoft.com/office/officeart/2005/8/layout/default"/>
    <dgm:cxn modelId="{B37AC378-6AB9-4205-96C2-9CC22189C73D}" type="presParOf" srcId="{2D2DC888-7E6E-4AF3-9E15-02467D8C8FB7}" destId="{5CA8AE71-B002-44FC-95D8-38C9CA564332}" srcOrd="8" destOrd="0" presId="urn:microsoft.com/office/officeart/2005/8/layout/default"/>
    <dgm:cxn modelId="{7230E498-9DE4-4F28-8421-54CA1E418BE7}" type="presParOf" srcId="{2D2DC888-7E6E-4AF3-9E15-02467D8C8FB7}" destId="{82F32375-B972-4D99-BF3C-6964F6E48B82}" srcOrd="9" destOrd="0" presId="urn:microsoft.com/office/officeart/2005/8/layout/default"/>
    <dgm:cxn modelId="{90F03DC1-2C7A-468A-B814-D9B0FADD77BC}" type="presParOf" srcId="{2D2DC888-7E6E-4AF3-9E15-02467D8C8FB7}" destId="{885E264A-1437-41D3-9FBC-A31E2BAD63B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8815B5-3817-4376-8540-FD307FB6B7B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736E660-4A8A-4954-BC76-13DF509C08D7}">
      <dgm:prSet/>
      <dgm:spPr/>
      <dgm:t>
        <a:bodyPr/>
        <a:lstStyle/>
        <a:p>
          <a:r>
            <a:rPr lang="en-CA"/>
            <a:t>1. Putting it all together</a:t>
          </a:r>
          <a:endParaRPr lang="en-US"/>
        </a:p>
      </dgm:t>
    </dgm:pt>
    <dgm:pt modelId="{2AB31B97-2A4C-4EE5-A1AB-941CA2E01EB3}" type="parTrans" cxnId="{FDE4B203-2090-4524-BB7E-CE5084915155}">
      <dgm:prSet/>
      <dgm:spPr/>
      <dgm:t>
        <a:bodyPr/>
        <a:lstStyle/>
        <a:p>
          <a:endParaRPr lang="en-US"/>
        </a:p>
      </dgm:t>
    </dgm:pt>
    <dgm:pt modelId="{5CBA3CA9-E3D2-4786-A00D-12D1C3F34362}" type="sibTrans" cxnId="{FDE4B203-2090-4524-BB7E-CE5084915155}">
      <dgm:prSet/>
      <dgm:spPr/>
      <dgm:t>
        <a:bodyPr/>
        <a:lstStyle/>
        <a:p>
          <a:endParaRPr lang="en-US"/>
        </a:p>
      </dgm:t>
    </dgm:pt>
    <dgm:pt modelId="{61F671DE-69AA-4A94-81DF-2B8047467B05}">
      <dgm:prSet/>
      <dgm:spPr/>
      <dgm:t>
        <a:bodyPr/>
        <a:lstStyle/>
        <a:p>
          <a:r>
            <a:rPr lang="en-CA"/>
            <a:t>2. Daily practices for emotional health</a:t>
          </a:r>
          <a:endParaRPr lang="en-US"/>
        </a:p>
      </dgm:t>
    </dgm:pt>
    <dgm:pt modelId="{FF1E0E0F-F673-4909-B804-876BADD84402}" type="parTrans" cxnId="{7928D170-F3F7-48FA-813F-F59A93F94388}">
      <dgm:prSet/>
      <dgm:spPr/>
      <dgm:t>
        <a:bodyPr/>
        <a:lstStyle/>
        <a:p>
          <a:endParaRPr lang="en-US"/>
        </a:p>
      </dgm:t>
    </dgm:pt>
    <dgm:pt modelId="{62D0DCFE-D1F4-4026-BD93-B636CA4A9136}" type="sibTrans" cxnId="{7928D170-F3F7-48FA-813F-F59A93F94388}">
      <dgm:prSet/>
      <dgm:spPr/>
      <dgm:t>
        <a:bodyPr/>
        <a:lstStyle/>
        <a:p>
          <a:endParaRPr lang="en-US"/>
        </a:p>
      </dgm:t>
    </dgm:pt>
    <dgm:pt modelId="{2485CD83-2409-4270-A58E-D09AED03683E}">
      <dgm:prSet/>
      <dgm:spPr/>
      <dgm:t>
        <a:bodyPr/>
        <a:lstStyle/>
        <a:p>
          <a:r>
            <a:rPr lang="en-CA"/>
            <a:t>3. The  DBT diary card</a:t>
          </a:r>
          <a:endParaRPr lang="en-US"/>
        </a:p>
      </dgm:t>
    </dgm:pt>
    <dgm:pt modelId="{B16FC08C-F645-4E8E-889F-DB5E15267EFC}" type="parTrans" cxnId="{D3A0687B-C12A-4937-A9D4-D96ACC39193A}">
      <dgm:prSet/>
      <dgm:spPr/>
      <dgm:t>
        <a:bodyPr/>
        <a:lstStyle/>
        <a:p>
          <a:endParaRPr lang="en-US"/>
        </a:p>
      </dgm:t>
    </dgm:pt>
    <dgm:pt modelId="{7C599A3F-50F5-462D-BF22-88AA44A13448}" type="sibTrans" cxnId="{D3A0687B-C12A-4937-A9D4-D96ACC39193A}">
      <dgm:prSet/>
      <dgm:spPr/>
      <dgm:t>
        <a:bodyPr/>
        <a:lstStyle/>
        <a:p>
          <a:endParaRPr lang="en-US"/>
        </a:p>
      </dgm:t>
    </dgm:pt>
    <dgm:pt modelId="{A97D2BC7-9E58-4546-8700-24AF4132E155}" type="pres">
      <dgm:prSet presAssocID="{598815B5-3817-4376-8540-FD307FB6B7B3}" presName="hierChild1" presStyleCnt="0">
        <dgm:presLayoutVars>
          <dgm:chPref val="1"/>
          <dgm:dir/>
          <dgm:animOne val="branch"/>
          <dgm:animLvl val="lvl"/>
          <dgm:resizeHandles/>
        </dgm:presLayoutVars>
      </dgm:prSet>
      <dgm:spPr/>
    </dgm:pt>
    <dgm:pt modelId="{A9A5A3C6-DC63-4215-A7D9-14296F5543FE}" type="pres">
      <dgm:prSet presAssocID="{0736E660-4A8A-4954-BC76-13DF509C08D7}" presName="hierRoot1" presStyleCnt="0"/>
      <dgm:spPr/>
    </dgm:pt>
    <dgm:pt modelId="{00CE9DE2-710E-4ADE-A7A8-E09D8F9CB6F1}" type="pres">
      <dgm:prSet presAssocID="{0736E660-4A8A-4954-BC76-13DF509C08D7}" presName="composite" presStyleCnt="0"/>
      <dgm:spPr/>
    </dgm:pt>
    <dgm:pt modelId="{63739917-5D0D-4908-8759-0DF087FB85B0}" type="pres">
      <dgm:prSet presAssocID="{0736E660-4A8A-4954-BC76-13DF509C08D7}" presName="background" presStyleLbl="node0" presStyleIdx="0" presStyleCnt="3"/>
      <dgm:spPr/>
    </dgm:pt>
    <dgm:pt modelId="{B897ADBE-D16E-4231-B7EB-8796CC826B9F}" type="pres">
      <dgm:prSet presAssocID="{0736E660-4A8A-4954-BC76-13DF509C08D7}" presName="text" presStyleLbl="fgAcc0" presStyleIdx="0" presStyleCnt="3">
        <dgm:presLayoutVars>
          <dgm:chPref val="3"/>
        </dgm:presLayoutVars>
      </dgm:prSet>
      <dgm:spPr/>
    </dgm:pt>
    <dgm:pt modelId="{53A7825F-AE33-4B4F-8196-DBFB8A88DD6F}" type="pres">
      <dgm:prSet presAssocID="{0736E660-4A8A-4954-BC76-13DF509C08D7}" presName="hierChild2" presStyleCnt="0"/>
      <dgm:spPr/>
    </dgm:pt>
    <dgm:pt modelId="{B8297BDA-7225-4583-B2EE-F023ECE50AD1}" type="pres">
      <dgm:prSet presAssocID="{61F671DE-69AA-4A94-81DF-2B8047467B05}" presName="hierRoot1" presStyleCnt="0"/>
      <dgm:spPr/>
    </dgm:pt>
    <dgm:pt modelId="{3D8FBC9D-6936-4725-927F-80EB1CA00D5F}" type="pres">
      <dgm:prSet presAssocID="{61F671DE-69AA-4A94-81DF-2B8047467B05}" presName="composite" presStyleCnt="0"/>
      <dgm:spPr/>
    </dgm:pt>
    <dgm:pt modelId="{E60747E1-3AE1-4B79-A815-862B7A764A06}" type="pres">
      <dgm:prSet presAssocID="{61F671DE-69AA-4A94-81DF-2B8047467B05}" presName="background" presStyleLbl="node0" presStyleIdx="1" presStyleCnt="3"/>
      <dgm:spPr/>
    </dgm:pt>
    <dgm:pt modelId="{D410B337-5E9E-46A6-8F30-7C34DA990EF2}" type="pres">
      <dgm:prSet presAssocID="{61F671DE-69AA-4A94-81DF-2B8047467B05}" presName="text" presStyleLbl="fgAcc0" presStyleIdx="1" presStyleCnt="3">
        <dgm:presLayoutVars>
          <dgm:chPref val="3"/>
        </dgm:presLayoutVars>
      </dgm:prSet>
      <dgm:spPr/>
    </dgm:pt>
    <dgm:pt modelId="{33F79983-F244-422C-B898-082ACE79F6D3}" type="pres">
      <dgm:prSet presAssocID="{61F671DE-69AA-4A94-81DF-2B8047467B05}" presName="hierChild2" presStyleCnt="0"/>
      <dgm:spPr/>
    </dgm:pt>
    <dgm:pt modelId="{B3E948E5-CCF4-4AB8-A200-F3402F215467}" type="pres">
      <dgm:prSet presAssocID="{2485CD83-2409-4270-A58E-D09AED03683E}" presName="hierRoot1" presStyleCnt="0"/>
      <dgm:spPr/>
    </dgm:pt>
    <dgm:pt modelId="{2D799A00-2E47-4F7D-A5B2-7B2A1EEB0866}" type="pres">
      <dgm:prSet presAssocID="{2485CD83-2409-4270-A58E-D09AED03683E}" presName="composite" presStyleCnt="0"/>
      <dgm:spPr/>
    </dgm:pt>
    <dgm:pt modelId="{704560EE-E00E-4C92-B716-54B15E34A43F}" type="pres">
      <dgm:prSet presAssocID="{2485CD83-2409-4270-A58E-D09AED03683E}" presName="background" presStyleLbl="node0" presStyleIdx="2" presStyleCnt="3"/>
      <dgm:spPr/>
    </dgm:pt>
    <dgm:pt modelId="{10D89166-221F-4C8B-BF75-CF5021A62B66}" type="pres">
      <dgm:prSet presAssocID="{2485CD83-2409-4270-A58E-D09AED03683E}" presName="text" presStyleLbl="fgAcc0" presStyleIdx="2" presStyleCnt="3">
        <dgm:presLayoutVars>
          <dgm:chPref val="3"/>
        </dgm:presLayoutVars>
      </dgm:prSet>
      <dgm:spPr/>
    </dgm:pt>
    <dgm:pt modelId="{7CEE054D-8AAA-40E7-8EF6-6B036855E8FB}" type="pres">
      <dgm:prSet presAssocID="{2485CD83-2409-4270-A58E-D09AED03683E}" presName="hierChild2" presStyleCnt="0"/>
      <dgm:spPr/>
    </dgm:pt>
  </dgm:ptLst>
  <dgm:cxnLst>
    <dgm:cxn modelId="{FDE4B203-2090-4524-BB7E-CE5084915155}" srcId="{598815B5-3817-4376-8540-FD307FB6B7B3}" destId="{0736E660-4A8A-4954-BC76-13DF509C08D7}" srcOrd="0" destOrd="0" parTransId="{2AB31B97-2A4C-4EE5-A1AB-941CA2E01EB3}" sibTransId="{5CBA3CA9-E3D2-4786-A00D-12D1C3F34362}"/>
    <dgm:cxn modelId="{9181DB6C-8627-4827-972C-F8B589154B60}" type="presOf" srcId="{2485CD83-2409-4270-A58E-D09AED03683E}" destId="{10D89166-221F-4C8B-BF75-CF5021A62B66}" srcOrd="0" destOrd="0" presId="urn:microsoft.com/office/officeart/2005/8/layout/hierarchy1"/>
    <dgm:cxn modelId="{8E0DD84E-7CD9-4AAD-ABC3-154012D5DE6B}" type="presOf" srcId="{61F671DE-69AA-4A94-81DF-2B8047467B05}" destId="{D410B337-5E9E-46A6-8F30-7C34DA990EF2}" srcOrd="0" destOrd="0" presId="urn:microsoft.com/office/officeart/2005/8/layout/hierarchy1"/>
    <dgm:cxn modelId="{7928D170-F3F7-48FA-813F-F59A93F94388}" srcId="{598815B5-3817-4376-8540-FD307FB6B7B3}" destId="{61F671DE-69AA-4A94-81DF-2B8047467B05}" srcOrd="1" destOrd="0" parTransId="{FF1E0E0F-F673-4909-B804-876BADD84402}" sibTransId="{62D0DCFE-D1F4-4026-BD93-B636CA4A9136}"/>
    <dgm:cxn modelId="{D3A0687B-C12A-4937-A9D4-D96ACC39193A}" srcId="{598815B5-3817-4376-8540-FD307FB6B7B3}" destId="{2485CD83-2409-4270-A58E-D09AED03683E}" srcOrd="2" destOrd="0" parTransId="{B16FC08C-F645-4E8E-889F-DB5E15267EFC}" sibTransId="{7C599A3F-50F5-462D-BF22-88AA44A13448}"/>
    <dgm:cxn modelId="{9877DF9A-1111-4DC0-B895-43C5526925F2}" type="presOf" srcId="{598815B5-3817-4376-8540-FD307FB6B7B3}" destId="{A97D2BC7-9E58-4546-8700-24AF4132E155}" srcOrd="0" destOrd="0" presId="urn:microsoft.com/office/officeart/2005/8/layout/hierarchy1"/>
    <dgm:cxn modelId="{66B6B8E7-B0D2-4DE9-86A7-09697AC3D351}" type="presOf" srcId="{0736E660-4A8A-4954-BC76-13DF509C08D7}" destId="{B897ADBE-D16E-4231-B7EB-8796CC826B9F}" srcOrd="0" destOrd="0" presId="urn:microsoft.com/office/officeart/2005/8/layout/hierarchy1"/>
    <dgm:cxn modelId="{7B58F33F-8372-4970-946D-65F67ABC375A}" type="presParOf" srcId="{A97D2BC7-9E58-4546-8700-24AF4132E155}" destId="{A9A5A3C6-DC63-4215-A7D9-14296F5543FE}" srcOrd="0" destOrd="0" presId="urn:microsoft.com/office/officeart/2005/8/layout/hierarchy1"/>
    <dgm:cxn modelId="{D6B4587B-25B8-412A-9C61-261D027FAA5F}" type="presParOf" srcId="{A9A5A3C6-DC63-4215-A7D9-14296F5543FE}" destId="{00CE9DE2-710E-4ADE-A7A8-E09D8F9CB6F1}" srcOrd="0" destOrd="0" presId="urn:microsoft.com/office/officeart/2005/8/layout/hierarchy1"/>
    <dgm:cxn modelId="{8C4E2669-03F1-4555-BCB1-CC6DA14C382F}" type="presParOf" srcId="{00CE9DE2-710E-4ADE-A7A8-E09D8F9CB6F1}" destId="{63739917-5D0D-4908-8759-0DF087FB85B0}" srcOrd="0" destOrd="0" presId="urn:microsoft.com/office/officeart/2005/8/layout/hierarchy1"/>
    <dgm:cxn modelId="{30C73D97-72B5-4C95-87A6-A28AF66C66A6}" type="presParOf" srcId="{00CE9DE2-710E-4ADE-A7A8-E09D8F9CB6F1}" destId="{B897ADBE-D16E-4231-B7EB-8796CC826B9F}" srcOrd="1" destOrd="0" presId="urn:microsoft.com/office/officeart/2005/8/layout/hierarchy1"/>
    <dgm:cxn modelId="{778CF548-85C1-4F3C-B464-3849542A57F4}" type="presParOf" srcId="{A9A5A3C6-DC63-4215-A7D9-14296F5543FE}" destId="{53A7825F-AE33-4B4F-8196-DBFB8A88DD6F}" srcOrd="1" destOrd="0" presId="urn:microsoft.com/office/officeart/2005/8/layout/hierarchy1"/>
    <dgm:cxn modelId="{4068DF34-8D79-4414-9DA3-9A2F97229126}" type="presParOf" srcId="{A97D2BC7-9E58-4546-8700-24AF4132E155}" destId="{B8297BDA-7225-4583-B2EE-F023ECE50AD1}" srcOrd="1" destOrd="0" presId="urn:microsoft.com/office/officeart/2005/8/layout/hierarchy1"/>
    <dgm:cxn modelId="{74A2D8D1-E0A7-4488-B268-571AC2446844}" type="presParOf" srcId="{B8297BDA-7225-4583-B2EE-F023ECE50AD1}" destId="{3D8FBC9D-6936-4725-927F-80EB1CA00D5F}" srcOrd="0" destOrd="0" presId="urn:microsoft.com/office/officeart/2005/8/layout/hierarchy1"/>
    <dgm:cxn modelId="{F40C095E-3F16-44B6-B3B9-784FE84D5E86}" type="presParOf" srcId="{3D8FBC9D-6936-4725-927F-80EB1CA00D5F}" destId="{E60747E1-3AE1-4B79-A815-862B7A764A06}" srcOrd="0" destOrd="0" presId="urn:microsoft.com/office/officeart/2005/8/layout/hierarchy1"/>
    <dgm:cxn modelId="{EB35A252-6F84-4153-A423-BF0096E5FE27}" type="presParOf" srcId="{3D8FBC9D-6936-4725-927F-80EB1CA00D5F}" destId="{D410B337-5E9E-46A6-8F30-7C34DA990EF2}" srcOrd="1" destOrd="0" presId="urn:microsoft.com/office/officeart/2005/8/layout/hierarchy1"/>
    <dgm:cxn modelId="{CE8EE729-782F-4DFE-8008-D50AA1E8CDC0}" type="presParOf" srcId="{B8297BDA-7225-4583-B2EE-F023ECE50AD1}" destId="{33F79983-F244-422C-B898-082ACE79F6D3}" srcOrd="1" destOrd="0" presId="urn:microsoft.com/office/officeart/2005/8/layout/hierarchy1"/>
    <dgm:cxn modelId="{B161B92A-E0BA-48D4-8CDC-1586A11EF398}" type="presParOf" srcId="{A97D2BC7-9E58-4546-8700-24AF4132E155}" destId="{B3E948E5-CCF4-4AB8-A200-F3402F215467}" srcOrd="2" destOrd="0" presId="urn:microsoft.com/office/officeart/2005/8/layout/hierarchy1"/>
    <dgm:cxn modelId="{7869DAAA-D30E-4169-9EA8-0B11BC4498E0}" type="presParOf" srcId="{B3E948E5-CCF4-4AB8-A200-F3402F215467}" destId="{2D799A00-2E47-4F7D-A5B2-7B2A1EEB0866}" srcOrd="0" destOrd="0" presId="urn:microsoft.com/office/officeart/2005/8/layout/hierarchy1"/>
    <dgm:cxn modelId="{FF5EAFC8-B9C3-485A-BD6A-A306899C1010}" type="presParOf" srcId="{2D799A00-2E47-4F7D-A5B2-7B2A1EEB0866}" destId="{704560EE-E00E-4C92-B716-54B15E34A43F}" srcOrd="0" destOrd="0" presId="urn:microsoft.com/office/officeart/2005/8/layout/hierarchy1"/>
    <dgm:cxn modelId="{127B2085-6055-44C9-9B7D-F338CFDF296F}" type="presParOf" srcId="{2D799A00-2E47-4F7D-A5B2-7B2A1EEB0866}" destId="{10D89166-221F-4C8B-BF75-CF5021A62B66}" srcOrd="1" destOrd="0" presId="urn:microsoft.com/office/officeart/2005/8/layout/hierarchy1"/>
    <dgm:cxn modelId="{03C97654-6178-4CF5-B421-CA394C9E5615}" type="presParOf" srcId="{B3E948E5-CCF4-4AB8-A200-F3402F215467}" destId="{7CEE054D-8AAA-40E7-8EF6-6B036855E8F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7863-381F-42BE-9E07-DD0E82882884}">
      <dsp:nvSpPr>
        <dsp:cNvPr id="0" name=""/>
        <dsp:cNvSpPr/>
      </dsp:nvSpPr>
      <dsp:spPr>
        <a:xfrm rot="5400000">
          <a:off x="3761608" y="-1277717"/>
          <a:ext cx="1255277" cy="413105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Submit questions or comments to </a:t>
          </a:r>
          <a:r>
            <a:rPr lang="en-US" sz="1900" kern="1200" dirty="0" err="1"/>
            <a:t>itssimple2023@gmail</a:t>
          </a:r>
          <a:r>
            <a:rPr lang="en-US" sz="1900" kern="1200" dirty="0"/>
            <a:t>. com</a:t>
          </a:r>
        </a:p>
      </dsp:txBody>
      <dsp:txXfrm rot="-5400000">
        <a:off x="2323719" y="221450"/>
        <a:ext cx="4069778" cy="1132721"/>
      </dsp:txXfrm>
    </dsp:sp>
    <dsp:sp modelId="{341D29EF-1F0C-451A-AA9F-5D024F4AAB86}">
      <dsp:nvSpPr>
        <dsp:cNvPr id="0" name=""/>
        <dsp:cNvSpPr/>
      </dsp:nvSpPr>
      <dsp:spPr>
        <a:xfrm>
          <a:off x="0" y="3262"/>
          <a:ext cx="2323719" cy="15690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Submit</a:t>
          </a:r>
        </a:p>
      </dsp:txBody>
      <dsp:txXfrm>
        <a:off x="76597" y="79859"/>
        <a:ext cx="2170525" cy="1415902"/>
      </dsp:txXfrm>
    </dsp:sp>
    <dsp:sp modelId="{6B42986F-533C-43D0-9E22-63B43843C734}">
      <dsp:nvSpPr>
        <dsp:cNvPr id="0" name=""/>
        <dsp:cNvSpPr/>
      </dsp:nvSpPr>
      <dsp:spPr>
        <a:xfrm rot="5400000">
          <a:off x="3761608" y="369833"/>
          <a:ext cx="1255277" cy="4131056"/>
        </a:xfrm>
        <a:prstGeom prst="round2SameRect">
          <a:avLst/>
        </a:prstGeom>
        <a:solidFill>
          <a:schemeClr val="accent2">
            <a:tint val="40000"/>
            <a:alpha val="90000"/>
            <a:hueOff val="1122955"/>
            <a:satOff val="-665"/>
            <a:lumOff val="-161"/>
            <a:alphaOff val="0"/>
          </a:schemeClr>
        </a:solidFill>
        <a:ln w="12700" cap="flat" cmpd="sng" algn="ctr">
          <a:solidFill>
            <a:schemeClr val="accent2">
              <a:tint val="40000"/>
              <a:alpha val="90000"/>
              <a:hueOff val="1122955"/>
              <a:satOff val="-665"/>
              <a:lumOff val="-1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Read skills training workbook p. 242-265. </a:t>
          </a:r>
        </a:p>
      </dsp:txBody>
      <dsp:txXfrm rot="-5400000">
        <a:off x="2323719" y="1869000"/>
        <a:ext cx="4069778" cy="1132721"/>
      </dsp:txXfrm>
    </dsp:sp>
    <dsp:sp modelId="{3C61EC39-A5A2-4E39-9A5F-D208A40A3CF5}">
      <dsp:nvSpPr>
        <dsp:cNvPr id="0" name=""/>
        <dsp:cNvSpPr/>
      </dsp:nvSpPr>
      <dsp:spPr>
        <a:xfrm>
          <a:off x="0" y="1650813"/>
          <a:ext cx="2323719" cy="1569096"/>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a:t>Read</a:t>
          </a:r>
        </a:p>
      </dsp:txBody>
      <dsp:txXfrm>
        <a:off x="76597" y="1727410"/>
        <a:ext cx="2170525" cy="1415902"/>
      </dsp:txXfrm>
    </dsp:sp>
    <dsp:sp modelId="{3CE577EE-6500-4027-86F6-F1437E53A8D6}">
      <dsp:nvSpPr>
        <dsp:cNvPr id="0" name=""/>
        <dsp:cNvSpPr/>
      </dsp:nvSpPr>
      <dsp:spPr>
        <a:xfrm rot="5400000">
          <a:off x="3761608" y="2017385"/>
          <a:ext cx="1255277" cy="4131056"/>
        </a:xfrm>
        <a:prstGeom prst="round2SameRect">
          <a:avLst/>
        </a:prstGeom>
        <a:solidFill>
          <a:schemeClr val="accent2">
            <a:tint val="40000"/>
            <a:alpha val="90000"/>
            <a:hueOff val="2245909"/>
            <a:satOff val="-1331"/>
            <a:lumOff val="-321"/>
            <a:alphaOff val="0"/>
          </a:schemeClr>
        </a:solidFill>
        <a:ln w="12700" cap="flat" cmpd="sng" algn="ctr">
          <a:solidFill>
            <a:schemeClr val="accent2">
              <a:tint val="40000"/>
              <a:alpha val="90000"/>
              <a:hueOff val="2245909"/>
              <a:satOff val="-1331"/>
              <a:lumOff val="-3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Use all your tools: crisis plans,  chain analysis, rational mind remediations, and goals diary cards.</a:t>
          </a:r>
        </a:p>
      </dsp:txBody>
      <dsp:txXfrm rot="-5400000">
        <a:off x="2323719" y="3516552"/>
        <a:ext cx="4069778" cy="1132721"/>
      </dsp:txXfrm>
    </dsp:sp>
    <dsp:sp modelId="{B2442C1B-400C-46CD-9121-49755BFC50D6}">
      <dsp:nvSpPr>
        <dsp:cNvPr id="0" name=""/>
        <dsp:cNvSpPr/>
      </dsp:nvSpPr>
      <dsp:spPr>
        <a:xfrm>
          <a:off x="0" y="3298364"/>
          <a:ext cx="2323719" cy="1569096"/>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a:t>Use</a:t>
          </a:r>
        </a:p>
      </dsp:txBody>
      <dsp:txXfrm>
        <a:off x="76597" y="3374961"/>
        <a:ext cx="2170525" cy="1415902"/>
      </dsp:txXfrm>
    </dsp:sp>
    <dsp:sp modelId="{65412394-2FD5-4A8F-800A-188E071E1B05}">
      <dsp:nvSpPr>
        <dsp:cNvPr id="0" name=""/>
        <dsp:cNvSpPr/>
      </dsp:nvSpPr>
      <dsp:spPr>
        <a:xfrm rot="5400000">
          <a:off x="3761608" y="3664936"/>
          <a:ext cx="1255277" cy="4131056"/>
        </a:xfrm>
        <a:prstGeom prst="round2SameRect">
          <a:avLst/>
        </a:prstGeom>
        <a:solidFill>
          <a:schemeClr val="accent2">
            <a:tint val="40000"/>
            <a:alpha val="90000"/>
            <a:hueOff val="3368864"/>
            <a:satOff val="-1996"/>
            <a:lumOff val="-482"/>
            <a:alphaOff val="0"/>
          </a:schemeClr>
        </a:solidFill>
        <a:ln w="12700" cap="flat" cmpd="sng" algn="ctr">
          <a:solidFill>
            <a:schemeClr val="accent2">
              <a:tint val="40000"/>
              <a:alpha val="90000"/>
              <a:hueOff val="3368864"/>
              <a:satOff val="-1996"/>
              <a:lumOff val="-4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Continue tracking all the skills you’ve learned using your skills lists. Practice them.</a:t>
          </a:r>
        </a:p>
      </dsp:txBody>
      <dsp:txXfrm rot="-5400000">
        <a:off x="2323719" y="5164103"/>
        <a:ext cx="4069778" cy="1132721"/>
      </dsp:txXfrm>
    </dsp:sp>
    <dsp:sp modelId="{0ED093A1-71EF-4163-8694-5744159F74FB}">
      <dsp:nvSpPr>
        <dsp:cNvPr id="0" name=""/>
        <dsp:cNvSpPr/>
      </dsp:nvSpPr>
      <dsp:spPr>
        <a:xfrm>
          <a:off x="0" y="4945916"/>
          <a:ext cx="2323719" cy="1569096"/>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a:t>Continue</a:t>
          </a:r>
        </a:p>
      </dsp:txBody>
      <dsp:txXfrm>
        <a:off x="76597" y="5022513"/>
        <a:ext cx="2170525" cy="14159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39917-5D0D-4908-8759-0DF087FB85B0}">
      <dsp:nvSpPr>
        <dsp:cNvPr id="0" name=""/>
        <dsp:cNvSpPr/>
      </dsp:nvSpPr>
      <dsp:spPr>
        <a:xfrm>
          <a:off x="-5718" y="419617"/>
          <a:ext cx="3625727" cy="3034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97ADBE-D16E-4231-B7EB-8796CC826B9F}">
      <dsp:nvSpPr>
        <dsp:cNvPr id="0" name=""/>
        <dsp:cNvSpPr/>
      </dsp:nvSpPr>
      <dsp:spPr>
        <a:xfrm>
          <a:off x="346775" y="754486"/>
          <a:ext cx="3625727" cy="30342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CA" sz="4000" kern="1200" dirty="0"/>
            <a:t>1. Putting it all together</a:t>
          </a:r>
          <a:endParaRPr lang="en-US" sz="4000" kern="1200" dirty="0"/>
        </a:p>
      </dsp:txBody>
      <dsp:txXfrm>
        <a:off x="435646" y="843357"/>
        <a:ext cx="3447985" cy="2856524"/>
      </dsp:txXfrm>
    </dsp:sp>
    <dsp:sp modelId="{E60747E1-3AE1-4B79-A815-862B7A764A06}">
      <dsp:nvSpPr>
        <dsp:cNvPr id="0" name=""/>
        <dsp:cNvSpPr/>
      </dsp:nvSpPr>
      <dsp:spPr>
        <a:xfrm>
          <a:off x="4333340" y="402957"/>
          <a:ext cx="3172447" cy="20145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0B337-5E9E-46A6-8F30-7C34DA990EF2}">
      <dsp:nvSpPr>
        <dsp:cNvPr id="0" name=""/>
        <dsp:cNvSpPr/>
      </dsp:nvSpPr>
      <dsp:spPr>
        <a:xfrm>
          <a:off x="4685834" y="737826"/>
          <a:ext cx="3172447" cy="20145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CA" sz="3100" kern="1200"/>
            <a:t>2. Daily practices for emotional health</a:t>
          </a:r>
          <a:endParaRPr lang="en-US" sz="3100" kern="1200"/>
        </a:p>
      </dsp:txBody>
      <dsp:txXfrm>
        <a:off x="4744837" y="796829"/>
        <a:ext cx="3054441" cy="1896498"/>
      </dsp:txXfrm>
    </dsp:sp>
    <dsp:sp modelId="{704560EE-E00E-4C92-B716-54B15E34A43F}">
      <dsp:nvSpPr>
        <dsp:cNvPr id="0" name=""/>
        <dsp:cNvSpPr/>
      </dsp:nvSpPr>
      <dsp:spPr>
        <a:xfrm>
          <a:off x="8210776" y="402957"/>
          <a:ext cx="3172447" cy="20145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D89166-221F-4C8B-BF75-CF5021A62B66}">
      <dsp:nvSpPr>
        <dsp:cNvPr id="0" name=""/>
        <dsp:cNvSpPr/>
      </dsp:nvSpPr>
      <dsp:spPr>
        <a:xfrm>
          <a:off x="8563271" y="737826"/>
          <a:ext cx="3172447" cy="20145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CA" sz="3100" kern="1200"/>
            <a:t>3. The  DBT diary card</a:t>
          </a:r>
          <a:endParaRPr lang="en-US" sz="3100" kern="1200"/>
        </a:p>
      </dsp:txBody>
      <dsp:txXfrm>
        <a:off x="8622274" y="796829"/>
        <a:ext cx="3054441" cy="18964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39917-5D0D-4908-8759-0DF087FB85B0}">
      <dsp:nvSpPr>
        <dsp:cNvPr id="0" name=""/>
        <dsp:cNvSpPr/>
      </dsp:nvSpPr>
      <dsp:spPr>
        <a:xfrm>
          <a:off x="7930" y="385030"/>
          <a:ext cx="3115704" cy="197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97ADBE-D16E-4231-B7EB-8796CC826B9F}">
      <dsp:nvSpPr>
        <dsp:cNvPr id="0" name=""/>
        <dsp:cNvSpPr/>
      </dsp:nvSpPr>
      <dsp:spPr>
        <a:xfrm>
          <a:off x="354119" y="713910"/>
          <a:ext cx="3115704" cy="19784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a:t>1. Putting it all together</a:t>
          </a:r>
          <a:endParaRPr lang="en-US" sz="4300" kern="1200"/>
        </a:p>
      </dsp:txBody>
      <dsp:txXfrm>
        <a:off x="412066" y="771857"/>
        <a:ext cx="2999810" cy="1862578"/>
      </dsp:txXfrm>
    </dsp:sp>
    <dsp:sp modelId="{E60747E1-3AE1-4B79-A815-862B7A764A06}">
      <dsp:nvSpPr>
        <dsp:cNvPr id="0" name=""/>
        <dsp:cNvSpPr/>
      </dsp:nvSpPr>
      <dsp:spPr>
        <a:xfrm>
          <a:off x="3816014" y="385030"/>
          <a:ext cx="3760126" cy="30761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0B337-5E9E-46A6-8F30-7C34DA990EF2}">
      <dsp:nvSpPr>
        <dsp:cNvPr id="0" name=""/>
        <dsp:cNvSpPr/>
      </dsp:nvSpPr>
      <dsp:spPr>
        <a:xfrm>
          <a:off x="4162203" y="713910"/>
          <a:ext cx="3760126" cy="30761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t>2. Daily practices for emotional health</a:t>
          </a:r>
          <a:endParaRPr lang="en-US" sz="4300" kern="1200" dirty="0"/>
        </a:p>
      </dsp:txBody>
      <dsp:txXfrm>
        <a:off x="4252299" y="804006"/>
        <a:ext cx="3579934" cy="2895917"/>
      </dsp:txXfrm>
    </dsp:sp>
    <dsp:sp modelId="{704560EE-E00E-4C92-B716-54B15E34A43F}">
      <dsp:nvSpPr>
        <dsp:cNvPr id="0" name=""/>
        <dsp:cNvSpPr/>
      </dsp:nvSpPr>
      <dsp:spPr>
        <a:xfrm>
          <a:off x="8268519" y="385030"/>
          <a:ext cx="3115704" cy="197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D89166-221F-4C8B-BF75-CF5021A62B66}">
      <dsp:nvSpPr>
        <dsp:cNvPr id="0" name=""/>
        <dsp:cNvSpPr/>
      </dsp:nvSpPr>
      <dsp:spPr>
        <a:xfrm>
          <a:off x="8614708" y="713910"/>
          <a:ext cx="3115704" cy="19784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a:t>3. The  DBT diary card</a:t>
          </a:r>
          <a:endParaRPr lang="en-US" sz="4300" kern="1200"/>
        </a:p>
      </dsp:txBody>
      <dsp:txXfrm>
        <a:off x="8672655" y="771857"/>
        <a:ext cx="2999810" cy="18625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39917-5D0D-4908-8759-0DF087FB85B0}">
      <dsp:nvSpPr>
        <dsp:cNvPr id="0" name=""/>
        <dsp:cNvSpPr/>
      </dsp:nvSpPr>
      <dsp:spPr>
        <a:xfrm>
          <a:off x="7144" y="627276"/>
          <a:ext cx="2991902" cy="1899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97ADBE-D16E-4231-B7EB-8796CC826B9F}">
      <dsp:nvSpPr>
        <dsp:cNvPr id="0" name=""/>
        <dsp:cNvSpPr/>
      </dsp:nvSpPr>
      <dsp:spPr>
        <a:xfrm>
          <a:off x="339578" y="943088"/>
          <a:ext cx="2991902" cy="1899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CA" sz="2900" kern="1200"/>
            <a:t>1. Putting it all together</a:t>
          </a:r>
          <a:endParaRPr lang="en-US" sz="2900" kern="1200"/>
        </a:p>
      </dsp:txBody>
      <dsp:txXfrm>
        <a:off x="395223" y="998733"/>
        <a:ext cx="2880612" cy="1788567"/>
      </dsp:txXfrm>
    </dsp:sp>
    <dsp:sp modelId="{E60747E1-3AE1-4B79-A815-862B7A764A06}">
      <dsp:nvSpPr>
        <dsp:cNvPr id="0" name=""/>
        <dsp:cNvSpPr/>
      </dsp:nvSpPr>
      <dsp:spPr>
        <a:xfrm>
          <a:off x="3663914" y="627276"/>
          <a:ext cx="2991902" cy="1899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0B337-5E9E-46A6-8F30-7C34DA990EF2}">
      <dsp:nvSpPr>
        <dsp:cNvPr id="0" name=""/>
        <dsp:cNvSpPr/>
      </dsp:nvSpPr>
      <dsp:spPr>
        <a:xfrm>
          <a:off x="3996347" y="943088"/>
          <a:ext cx="2991902" cy="18998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CA" sz="2900" kern="1200"/>
            <a:t>2. Daily practices for emotional health</a:t>
          </a:r>
          <a:endParaRPr lang="en-US" sz="2900" kern="1200"/>
        </a:p>
      </dsp:txBody>
      <dsp:txXfrm>
        <a:off x="4051992" y="998733"/>
        <a:ext cx="2880612" cy="1788567"/>
      </dsp:txXfrm>
    </dsp:sp>
    <dsp:sp modelId="{704560EE-E00E-4C92-B716-54B15E34A43F}">
      <dsp:nvSpPr>
        <dsp:cNvPr id="0" name=""/>
        <dsp:cNvSpPr/>
      </dsp:nvSpPr>
      <dsp:spPr>
        <a:xfrm>
          <a:off x="7320683" y="627276"/>
          <a:ext cx="4078082" cy="26046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D89166-221F-4C8B-BF75-CF5021A62B66}">
      <dsp:nvSpPr>
        <dsp:cNvPr id="0" name=""/>
        <dsp:cNvSpPr/>
      </dsp:nvSpPr>
      <dsp:spPr>
        <a:xfrm>
          <a:off x="7653116" y="943088"/>
          <a:ext cx="4078082" cy="26046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CA" sz="4400" kern="1200" dirty="0"/>
            <a:t>3. The  DBT diary card</a:t>
          </a:r>
          <a:endParaRPr lang="en-US" sz="4400" kern="1200" dirty="0"/>
        </a:p>
      </dsp:txBody>
      <dsp:txXfrm>
        <a:off x="7729405" y="1019377"/>
        <a:ext cx="3925504" cy="2452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7863-381F-42BE-9E07-DD0E82882884}">
      <dsp:nvSpPr>
        <dsp:cNvPr id="0" name=""/>
        <dsp:cNvSpPr/>
      </dsp:nvSpPr>
      <dsp:spPr>
        <a:xfrm rot="5400000">
          <a:off x="3761608" y="-1277717"/>
          <a:ext cx="1255277" cy="413105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Submit questions or comments to </a:t>
          </a:r>
          <a:r>
            <a:rPr lang="en-US" sz="1900" kern="1200" dirty="0" err="1"/>
            <a:t>itssimple2023@gmail</a:t>
          </a:r>
          <a:r>
            <a:rPr lang="en-US" sz="1900" kern="1200" dirty="0"/>
            <a:t>. com</a:t>
          </a:r>
        </a:p>
      </dsp:txBody>
      <dsp:txXfrm rot="-5400000">
        <a:off x="2323719" y="221450"/>
        <a:ext cx="4069778" cy="1132721"/>
      </dsp:txXfrm>
    </dsp:sp>
    <dsp:sp modelId="{341D29EF-1F0C-451A-AA9F-5D024F4AAB86}">
      <dsp:nvSpPr>
        <dsp:cNvPr id="0" name=""/>
        <dsp:cNvSpPr/>
      </dsp:nvSpPr>
      <dsp:spPr>
        <a:xfrm>
          <a:off x="0" y="3262"/>
          <a:ext cx="2323719" cy="15690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Submit</a:t>
          </a:r>
        </a:p>
      </dsp:txBody>
      <dsp:txXfrm>
        <a:off x="76597" y="79859"/>
        <a:ext cx="2170525" cy="1415902"/>
      </dsp:txXfrm>
    </dsp:sp>
    <dsp:sp modelId="{62AA1017-2F88-4CE5-8064-35BB81F978DA}">
      <dsp:nvSpPr>
        <dsp:cNvPr id="0" name=""/>
        <dsp:cNvSpPr/>
      </dsp:nvSpPr>
      <dsp:spPr>
        <a:xfrm rot="5400000">
          <a:off x="3761608" y="369833"/>
          <a:ext cx="1255277" cy="4131056"/>
        </a:xfrm>
        <a:prstGeom prst="round2SameRect">
          <a:avLst/>
        </a:prstGeom>
        <a:solidFill>
          <a:schemeClr val="accent2">
            <a:tint val="40000"/>
            <a:alpha val="90000"/>
            <a:hueOff val="1122955"/>
            <a:satOff val="-665"/>
            <a:lumOff val="-161"/>
            <a:alphaOff val="0"/>
          </a:schemeClr>
        </a:solidFill>
        <a:ln w="12700" cap="flat" cmpd="sng" algn="ctr">
          <a:solidFill>
            <a:schemeClr val="accent2">
              <a:tint val="40000"/>
              <a:alpha val="90000"/>
              <a:hueOff val="1122955"/>
              <a:satOff val="-665"/>
              <a:lumOff val="-1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Simple manual session 27 </a:t>
          </a:r>
        </a:p>
      </dsp:txBody>
      <dsp:txXfrm rot="-5400000">
        <a:off x="2323719" y="1869000"/>
        <a:ext cx="4069778" cy="1132721"/>
      </dsp:txXfrm>
    </dsp:sp>
    <dsp:sp modelId="{CFDFA779-F7BA-4485-BF8E-BF8E01B8357D}">
      <dsp:nvSpPr>
        <dsp:cNvPr id="0" name=""/>
        <dsp:cNvSpPr/>
      </dsp:nvSpPr>
      <dsp:spPr>
        <a:xfrm>
          <a:off x="0" y="1650813"/>
          <a:ext cx="2323719" cy="1569096"/>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dirty="0"/>
            <a:t>Read</a:t>
          </a:r>
        </a:p>
      </dsp:txBody>
      <dsp:txXfrm>
        <a:off x="76597" y="1727410"/>
        <a:ext cx="2170525" cy="1415902"/>
      </dsp:txXfrm>
    </dsp:sp>
    <dsp:sp modelId="{3CE577EE-6500-4027-86F6-F1437E53A8D6}">
      <dsp:nvSpPr>
        <dsp:cNvPr id="0" name=""/>
        <dsp:cNvSpPr/>
      </dsp:nvSpPr>
      <dsp:spPr>
        <a:xfrm rot="5400000">
          <a:off x="3761608" y="2017385"/>
          <a:ext cx="1255277" cy="4131056"/>
        </a:xfrm>
        <a:prstGeom prst="round2SameRect">
          <a:avLst/>
        </a:prstGeom>
        <a:solidFill>
          <a:schemeClr val="accent2">
            <a:tint val="40000"/>
            <a:alpha val="90000"/>
            <a:hueOff val="2245909"/>
            <a:satOff val="-1331"/>
            <a:lumOff val="-321"/>
            <a:alphaOff val="0"/>
          </a:schemeClr>
        </a:solidFill>
        <a:ln w="12700" cap="flat" cmpd="sng" algn="ctr">
          <a:solidFill>
            <a:schemeClr val="accent2">
              <a:tint val="40000"/>
              <a:alpha val="90000"/>
              <a:hueOff val="2245909"/>
              <a:satOff val="-1331"/>
              <a:lumOff val="-3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Use all your tools: crisis plans,  chain analysis, rational mind remediations, and goals diary cards.</a:t>
          </a:r>
        </a:p>
      </dsp:txBody>
      <dsp:txXfrm rot="-5400000">
        <a:off x="2323719" y="3516552"/>
        <a:ext cx="4069778" cy="1132721"/>
      </dsp:txXfrm>
    </dsp:sp>
    <dsp:sp modelId="{B2442C1B-400C-46CD-9121-49755BFC50D6}">
      <dsp:nvSpPr>
        <dsp:cNvPr id="0" name=""/>
        <dsp:cNvSpPr/>
      </dsp:nvSpPr>
      <dsp:spPr>
        <a:xfrm>
          <a:off x="0" y="3298364"/>
          <a:ext cx="2323719" cy="1569096"/>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a:t>Use</a:t>
          </a:r>
        </a:p>
      </dsp:txBody>
      <dsp:txXfrm>
        <a:off x="76597" y="3374961"/>
        <a:ext cx="2170525" cy="1415902"/>
      </dsp:txXfrm>
    </dsp:sp>
    <dsp:sp modelId="{65412394-2FD5-4A8F-800A-188E071E1B05}">
      <dsp:nvSpPr>
        <dsp:cNvPr id="0" name=""/>
        <dsp:cNvSpPr/>
      </dsp:nvSpPr>
      <dsp:spPr>
        <a:xfrm rot="5400000">
          <a:off x="3761608" y="3664936"/>
          <a:ext cx="1255277" cy="4131056"/>
        </a:xfrm>
        <a:prstGeom prst="round2SameRect">
          <a:avLst/>
        </a:prstGeom>
        <a:solidFill>
          <a:schemeClr val="accent2">
            <a:tint val="40000"/>
            <a:alpha val="90000"/>
            <a:hueOff val="3368864"/>
            <a:satOff val="-1996"/>
            <a:lumOff val="-482"/>
            <a:alphaOff val="0"/>
          </a:schemeClr>
        </a:solidFill>
        <a:ln w="12700" cap="flat" cmpd="sng" algn="ctr">
          <a:solidFill>
            <a:schemeClr val="accent2">
              <a:tint val="40000"/>
              <a:alpha val="90000"/>
              <a:hueOff val="3368864"/>
              <a:satOff val="-1996"/>
              <a:lumOff val="-4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Continue tracking all the skills you’ve learned using your skills lists. Practice them.</a:t>
          </a:r>
        </a:p>
      </dsp:txBody>
      <dsp:txXfrm rot="-5400000">
        <a:off x="2323719" y="5164103"/>
        <a:ext cx="4069778" cy="1132721"/>
      </dsp:txXfrm>
    </dsp:sp>
    <dsp:sp modelId="{0ED093A1-71EF-4163-8694-5744159F74FB}">
      <dsp:nvSpPr>
        <dsp:cNvPr id="0" name=""/>
        <dsp:cNvSpPr/>
      </dsp:nvSpPr>
      <dsp:spPr>
        <a:xfrm>
          <a:off x="0" y="4945916"/>
          <a:ext cx="2323719" cy="1569096"/>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b="1"/>
          </a:pPr>
          <a:r>
            <a:rPr lang="en-US" sz="3600" kern="1200"/>
            <a:t>Continue</a:t>
          </a:r>
        </a:p>
      </dsp:txBody>
      <dsp:txXfrm>
        <a:off x="76597" y="5022513"/>
        <a:ext cx="2170525" cy="1415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7D0FE-D1C8-4D1F-B2DF-94924FF15B21}">
      <dsp:nvSpPr>
        <dsp:cNvPr id="0" name=""/>
        <dsp:cNvSpPr/>
      </dsp:nvSpPr>
      <dsp:spPr>
        <a:xfrm>
          <a:off x="0" y="47550"/>
          <a:ext cx="3420566" cy="20523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CA" sz="3200" kern="1200" dirty="0"/>
            <a:t>1. DEALING with resistance and conflict</a:t>
          </a:r>
          <a:endParaRPr lang="en-US" sz="3200" kern="1200" dirty="0"/>
        </a:p>
      </dsp:txBody>
      <dsp:txXfrm>
        <a:off x="0" y="47550"/>
        <a:ext cx="3420566" cy="2052339"/>
      </dsp:txXfrm>
    </dsp:sp>
    <dsp:sp modelId="{2DE40CA4-5458-40A0-8600-3710BEDB29B9}">
      <dsp:nvSpPr>
        <dsp:cNvPr id="0" name=""/>
        <dsp:cNvSpPr/>
      </dsp:nvSpPr>
      <dsp:spPr>
        <a:xfrm>
          <a:off x="3811776" y="37719"/>
          <a:ext cx="3420566" cy="20523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CA" sz="3200" kern="1200" dirty="0"/>
            <a:t>2. How to Negotiate</a:t>
          </a:r>
          <a:endParaRPr lang="en-US" sz="3200" kern="1200" dirty="0"/>
        </a:p>
      </dsp:txBody>
      <dsp:txXfrm>
        <a:off x="3811776" y="37719"/>
        <a:ext cx="3420566" cy="2052339"/>
      </dsp:txXfrm>
    </dsp:sp>
    <dsp:sp modelId="{6F0512F1-096F-4A54-AFBF-F7F47FAA76D6}">
      <dsp:nvSpPr>
        <dsp:cNvPr id="0" name=""/>
        <dsp:cNvSpPr/>
      </dsp:nvSpPr>
      <dsp:spPr>
        <a:xfrm>
          <a:off x="7525245" y="47550"/>
          <a:ext cx="3420566" cy="20523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kern="1200" dirty="0"/>
            <a:t>3.How to understand problem interactions</a:t>
          </a:r>
        </a:p>
      </dsp:txBody>
      <dsp:txXfrm>
        <a:off x="7525245" y="47550"/>
        <a:ext cx="3420566" cy="2052339"/>
      </dsp:txXfrm>
    </dsp:sp>
    <dsp:sp modelId="{F3CDB1B0-F65C-46D6-BF1B-622A634CDF0F}">
      <dsp:nvSpPr>
        <dsp:cNvPr id="0" name=""/>
        <dsp:cNvSpPr/>
      </dsp:nvSpPr>
      <dsp:spPr>
        <a:xfrm>
          <a:off x="0" y="2441946"/>
          <a:ext cx="3420566" cy="20523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CA" sz="3200" kern="1200" dirty="0"/>
            <a:t>Exposure based cognitive rehearsal</a:t>
          </a:r>
          <a:endParaRPr lang="en-US" sz="3200" kern="1200" dirty="0"/>
        </a:p>
      </dsp:txBody>
      <dsp:txXfrm>
        <a:off x="0" y="2441946"/>
        <a:ext cx="3420566" cy="2052339"/>
      </dsp:txXfrm>
    </dsp:sp>
    <dsp:sp modelId="{5CA8AE71-B002-44FC-95D8-38C9CA564332}">
      <dsp:nvSpPr>
        <dsp:cNvPr id="0" name=""/>
        <dsp:cNvSpPr/>
      </dsp:nvSpPr>
      <dsp:spPr>
        <a:xfrm>
          <a:off x="3762622" y="2441946"/>
          <a:ext cx="3420566" cy="205233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CA" sz="3200" kern="1200" dirty="0"/>
            <a:t>4. state-dependent learning</a:t>
          </a:r>
          <a:endParaRPr lang="en-US" sz="3200" kern="1200" dirty="0"/>
        </a:p>
      </dsp:txBody>
      <dsp:txXfrm>
        <a:off x="3762622" y="2441946"/>
        <a:ext cx="3420566" cy="2052339"/>
      </dsp:txXfrm>
    </dsp:sp>
    <dsp:sp modelId="{885E264A-1437-41D3-9FBC-A31E2BAD63B8}">
      <dsp:nvSpPr>
        <dsp:cNvPr id="0" name=""/>
        <dsp:cNvSpPr/>
      </dsp:nvSpPr>
      <dsp:spPr>
        <a:xfrm>
          <a:off x="7525245" y="2441946"/>
          <a:ext cx="3420566" cy="20523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CA" sz="3200" kern="1200" dirty="0"/>
            <a:t>5.  practice </a:t>
          </a:r>
          <a:endParaRPr lang="en-US" sz="3200" kern="1200" dirty="0"/>
        </a:p>
      </dsp:txBody>
      <dsp:txXfrm>
        <a:off x="7525245" y="2441946"/>
        <a:ext cx="3420566" cy="20523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7D0FE-D1C8-4D1F-B2DF-94924FF15B21}">
      <dsp:nvSpPr>
        <dsp:cNvPr id="0" name=""/>
        <dsp:cNvSpPr/>
      </dsp:nvSpPr>
      <dsp:spPr>
        <a:xfrm>
          <a:off x="222291" y="875"/>
          <a:ext cx="4281143" cy="25609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defRPr cap="all"/>
          </a:pPr>
          <a:r>
            <a:rPr lang="en-CA" sz="3600" kern="1200" dirty="0">
              <a:solidFill>
                <a:schemeClr val="bg1"/>
              </a:solidFill>
            </a:rPr>
            <a:t>1. DEALING with resistance and conflict</a:t>
          </a:r>
        </a:p>
      </dsp:txBody>
      <dsp:txXfrm>
        <a:off x="222291" y="875"/>
        <a:ext cx="4281143" cy="2560967"/>
      </dsp:txXfrm>
    </dsp:sp>
    <dsp:sp modelId="{2DE40CA4-5458-40A0-8600-3710BEDB29B9}">
      <dsp:nvSpPr>
        <dsp:cNvPr id="0" name=""/>
        <dsp:cNvSpPr/>
      </dsp:nvSpPr>
      <dsp:spPr>
        <a:xfrm>
          <a:off x="4826794" y="425040"/>
          <a:ext cx="2827311" cy="16963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2. How to Negotiate</a:t>
          </a:r>
          <a:endParaRPr lang="en-US" sz="2600" kern="1200" dirty="0"/>
        </a:p>
      </dsp:txBody>
      <dsp:txXfrm>
        <a:off x="4826794" y="425040"/>
        <a:ext cx="2827311" cy="1696387"/>
      </dsp:txXfrm>
    </dsp:sp>
    <dsp:sp modelId="{6F0512F1-096F-4A54-AFBF-F7F47FAA76D6}">
      <dsp:nvSpPr>
        <dsp:cNvPr id="0" name=""/>
        <dsp:cNvSpPr/>
      </dsp:nvSpPr>
      <dsp:spPr>
        <a:xfrm>
          <a:off x="7896209" y="433165"/>
          <a:ext cx="2827311" cy="16963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dirty="0"/>
            <a:t>3.How to understand problem interactions</a:t>
          </a:r>
        </a:p>
      </dsp:txBody>
      <dsp:txXfrm>
        <a:off x="7896209" y="433165"/>
        <a:ext cx="2827311" cy="1696387"/>
      </dsp:txXfrm>
    </dsp:sp>
    <dsp:sp modelId="{F3CDB1B0-F65C-46D6-BF1B-622A634CDF0F}">
      <dsp:nvSpPr>
        <dsp:cNvPr id="0" name=""/>
        <dsp:cNvSpPr/>
      </dsp:nvSpPr>
      <dsp:spPr>
        <a:xfrm>
          <a:off x="949207" y="2844574"/>
          <a:ext cx="2827311" cy="16963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 Exposure based cognitive rehearsal</a:t>
          </a:r>
          <a:endParaRPr lang="en-US" sz="2600" kern="1200" dirty="0"/>
        </a:p>
      </dsp:txBody>
      <dsp:txXfrm>
        <a:off x="949207" y="2844574"/>
        <a:ext cx="2827311" cy="1696387"/>
      </dsp:txXfrm>
    </dsp:sp>
    <dsp:sp modelId="{5CA8AE71-B002-44FC-95D8-38C9CA564332}">
      <dsp:nvSpPr>
        <dsp:cNvPr id="0" name=""/>
        <dsp:cNvSpPr/>
      </dsp:nvSpPr>
      <dsp:spPr>
        <a:xfrm>
          <a:off x="4059250" y="2844574"/>
          <a:ext cx="2827311" cy="16963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4. state-dependent learning</a:t>
          </a:r>
          <a:endParaRPr lang="en-US" sz="2600" kern="1200" dirty="0"/>
        </a:p>
      </dsp:txBody>
      <dsp:txXfrm>
        <a:off x="4059250" y="2844574"/>
        <a:ext cx="2827311" cy="1696387"/>
      </dsp:txXfrm>
    </dsp:sp>
    <dsp:sp modelId="{885E264A-1437-41D3-9FBC-A31E2BAD63B8}">
      <dsp:nvSpPr>
        <dsp:cNvPr id="0" name=""/>
        <dsp:cNvSpPr/>
      </dsp:nvSpPr>
      <dsp:spPr>
        <a:xfrm>
          <a:off x="7169293" y="2844574"/>
          <a:ext cx="2827311" cy="16963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5.  practice </a:t>
          </a:r>
          <a:endParaRPr lang="en-US" sz="2600" kern="1200" dirty="0"/>
        </a:p>
      </dsp:txBody>
      <dsp:txXfrm>
        <a:off x="7169293" y="2844574"/>
        <a:ext cx="2827311" cy="16963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7D0FE-D1C8-4D1F-B2DF-94924FF15B21}">
      <dsp:nvSpPr>
        <dsp:cNvPr id="0" name=""/>
        <dsp:cNvSpPr/>
      </dsp:nvSpPr>
      <dsp:spPr>
        <a:xfrm>
          <a:off x="499426" y="464431"/>
          <a:ext cx="2779210" cy="16675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1. dealing with resistance and conflict</a:t>
          </a:r>
          <a:endParaRPr lang="en-US" sz="2600" kern="1200" dirty="0"/>
        </a:p>
      </dsp:txBody>
      <dsp:txXfrm>
        <a:off x="499426" y="464431"/>
        <a:ext cx="2779210" cy="1667526"/>
      </dsp:txXfrm>
    </dsp:sp>
    <dsp:sp modelId="{2DE40CA4-5458-40A0-8600-3710BEDB29B9}">
      <dsp:nvSpPr>
        <dsp:cNvPr id="0" name=""/>
        <dsp:cNvSpPr/>
      </dsp:nvSpPr>
      <dsp:spPr>
        <a:xfrm>
          <a:off x="3596494" y="0"/>
          <a:ext cx="3832697" cy="25933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defRPr cap="all"/>
          </a:pPr>
          <a:r>
            <a:rPr lang="en-CA" sz="4400" kern="1200" dirty="0">
              <a:solidFill>
                <a:schemeClr val="bg1"/>
              </a:solidFill>
            </a:rPr>
            <a:t>2. How to Negotiate</a:t>
          </a:r>
          <a:endParaRPr lang="en-US" sz="4400" kern="1200" dirty="0">
            <a:solidFill>
              <a:schemeClr val="bg1"/>
            </a:solidFill>
          </a:endParaRPr>
        </a:p>
      </dsp:txBody>
      <dsp:txXfrm>
        <a:off x="3596494" y="0"/>
        <a:ext cx="3832697" cy="2593319"/>
      </dsp:txXfrm>
    </dsp:sp>
    <dsp:sp modelId="{6F0512F1-096F-4A54-AFBF-F7F47FAA76D6}">
      <dsp:nvSpPr>
        <dsp:cNvPr id="0" name=""/>
        <dsp:cNvSpPr/>
      </dsp:nvSpPr>
      <dsp:spPr>
        <a:xfrm>
          <a:off x="7667175" y="464431"/>
          <a:ext cx="2779210" cy="166752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dirty="0"/>
            <a:t>3.How to understand problem interactions</a:t>
          </a:r>
        </a:p>
      </dsp:txBody>
      <dsp:txXfrm>
        <a:off x="7667175" y="464431"/>
        <a:ext cx="2779210" cy="1667526"/>
      </dsp:txXfrm>
    </dsp:sp>
    <dsp:sp modelId="{F3CDB1B0-F65C-46D6-BF1B-622A634CDF0F}">
      <dsp:nvSpPr>
        <dsp:cNvPr id="0" name=""/>
        <dsp:cNvSpPr/>
      </dsp:nvSpPr>
      <dsp:spPr>
        <a:xfrm>
          <a:off x="1026169" y="2872775"/>
          <a:ext cx="2779210" cy="16675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Exposure based cognitive rehearsal</a:t>
          </a:r>
          <a:endParaRPr lang="en-US" sz="2600" kern="1200" dirty="0"/>
        </a:p>
      </dsp:txBody>
      <dsp:txXfrm>
        <a:off x="1026169" y="2872775"/>
        <a:ext cx="2779210" cy="1667526"/>
      </dsp:txXfrm>
    </dsp:sp>
    <dsp:sp modelId="{5CA8AE71-B002-44FC-95D8-38C9CA564332}">
      <dsp:nvSpPr>
        <dsp:cNvPr id="0" name=""/>
        <dsp:cNvSpPr/>
      </dsp:nvSpPr>
      <dsp:spPr>
        <a:xfrm>
          <a:off x="4083300" y="2872775"/>
          <a:ext cx="2779210" cy="16675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4. state-dependent learning</a:t>
          </a:r>
          <a:endParaRPr lang="en-US" sz="2600" kern="1200" dirty="0"/>
        </a:p>
      </dsp:txBody>
      <dsp:txXfrm>
        <a:off x="4083300" y="2872775"/>
        <a:ext cx="2779210" cy="1667526"/>
      </dsp:txXfrm>
    </dsp:sp>
    <dsp:sp modelId="{885E264A-1437-41D3-9FBC-A31E2BAD63B8}">
      <dsp:nvSpPr>
        <dsp:cNvPr id="0" name=""/>
        <dsp:cNvSpPr/>
      </dsp:nvSpPr>
      <dsp:spPr>
        <a:xfrm>
          <a:off x="7140432" y="2872775"/>
          <a:ext cx="2779210" cy="16675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5. practice</a:t>
          </a:r>
          <a:endParaRPr lang="en-US" sz="2600" kern="1200" dirty="0"/>
        </a:p>
      </dsp:txBody>
      <dsp:txXfrm>
        <a:off x="7140432" y="2872775"/>
        <a:ext cx="2779210" cy="16675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7D0FE-D1C8-4D1F-B2DF-94924FF15B21}">
      <dsp:nvSpPr>
        <dsp:cNvPr id="0" name=""/>
        <dsp:cNvSpPr/>
      </dsp:nvSpPr>
      <dsp:spPr>
        <a:xfrm>
          <a:off x="128259" y="401899"/>
          <a:ext cx="2875413" cy="172524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defRPr cap="all"/>
          </a:pPr>
          <a:r>
            <a:rPr lang="en-CA" sz="2700" kern="1200" dirty="0"/>
            <a:t>1. dealing with resistance and conflict</a:t>
          </a:r>
          <a:endParaRPr lang="en-US" sz="2700" kern="1200" dirty="0"/>
        </a:p>
      </dsp:txBody>
      <dsp:txXfrm>
        <a:off x="128259" y="401899"/>
        <a:ext cx="2875413" cy="1725248"/>
      </dsp:txXfrm>
    </dsp:sp>
    <dsp:sp modelId="{2DE40CA4-5458-40A0-8600-3710BEDB29B9}">
      <dsp:nvSpPr>
        <dsp:cNvPr id="0" name=""/>
        <dsp:cNvSpPr/>
      </dsp:nvSpPr>
      <dsp:spPr>
        <a:xfrm>
          <a:off x="3332534" y="393635"/>
          <a:ext cx="2875413" cy="172524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defRPr cap="all"/>
          </a:pPr>
          <a:r>
            <a:rPr lang="en-CA" sz="2700" kern="1200" dirty="0"/>
            <a:t>2. How to Negotiate</a:t>
          </a:r>
          <a:endParaRPr lang="en-US" sz="2700" kern="1200" dirty="0"/>
        </a:p>
      </dsp:txBody>
      <dsp:txXfrm>
        <a:off x="3332534" y="393635"/>
        <a:ext cx="2875413" cy="1725248"/>
      </dsp:txXfrm>
    </dsp:sp>
    <dsp:sp modelId="{6F0512F1-096F-4A54-AFBF-F7F47FAA76D6}">
      <dsp:nvSpPr>
        <dsp:cNvPr id="0" name=""/>
        <dsp:cNvSpPr/>
      </dsp:nvSpPr>
      <dsp:spPr>
        <a:xfrm>
          <a:off x="6454169" y="2176"/>
          <a:ext cx="4363382" cy="252469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defRPr cap="all"/>
          </a:pPr>
          <a:r>
            <a:rPr lang="en-US" sz="4000" kern="1200" dirty="0">
              <a:solidFill>
                <a:schemeClr val="bg1"/>
              </a:solidFill>
            </a:rPr>
            <a:t>3.How to understand problem interactions</a:t>
          </a:r>
        </a:p>
      </dsp:txBody>
      <dsp:txXfrm>
        <a:off x="6454169" y="2176"/>
        <a:ext cx="4363382" cy="2524693"/>
      </dsp:txXfrm>
    </dsp:sp>
    <dsp:sp modelId="{F3CDB1B0-F65C-46D6-BF1B-622A634CDF0F}">
      <dsp:nvSpPr>
        <dsp:cNvPr id="0" name=""/>
        <dsp:cNvSpPr/>
      </dsp:nvSpPr>
      <dsp:spPr>
        <a:xfrm>
          <a:off x="872244" y="2814411"/>
          <a:ext cx="2875413" cy="17252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defRPr cap="all"/>
          </a:pPr>
          <a:r>
            <a:rPr lang="en-CA" sz="2700" kern="1200" dirty="0"/>
            <a:t>Exposure based cognitive rehearsal</a:t>
          </a:r>
          <a:endParaRPr lang="en-US" sz="2700" kern="1200" dirty="0"/>
        </a:p>
      </dsp:txBody>
      <dsp:txXfrm>
        <a:off x="872244" y="2814411"/>
        <a:ext cx="2875413" cy="1725248"/>
      </dsp:txXfrm>
    </dsp:sp>
    <dsp:sp modelId="{5CA8AE71-B002-44FC-95D8-38C9CA564332}">
      <dsp:nvSpPr>
        <dsp:cNvPr id="0" name=""/>
        <dsp:cNvSpPr/>
      </dsp:nvSpPr>
      <dsp:spPr>
        <a:xfrm>
          <a:off x="4035199" y="2814411"/>
          <a:ext cx="2875413" cy="172524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defRPr cap="all"/>
          </a:pPr>
          <a:r>
            <a:rPr lang="en-CA" sz="2700" kern="1200" dirty="0"/>
            <a:t>4. state-dependent learning</a:t>
          </a:r>
          <a:endParaRPr lang="en-US" sz="2700" kern="1200" dirty="0"/>
        </a:p>
      </dsp:txBody>
      <dsp:txXfrm>
        <a:off x="4035199" y="2814411"/>
        <a:ext cx="2875413" cy="1725248"/>
      </dsp:txXfrm>
    </dsp:sp>
    <dsp:sp modelId="{885E264A-1437-41D3-9FBC-A31E2BAD63B8}">
      <dsp:nvSpPr>
        <dsp:cNvPr id="0" name=""/>
        <dsp:cNvSpPr/>
      </dsp:nvSpPr>
      <dsp:spPr>
        <a:xfrm>
          <a:off x="7198154" y="2814411"/>
          <a:ext cx="2875413" cy="172524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defRPr cap="all"/>
          </a:pPr>
          <a:r>
            <a:rPr lang="en-CA" sz="2700" kern="1200" dirty="0"/>
            <a:t>5.practice </a:t>
          </a:r>
          <a:endParaRPr lang="en-US" sz="2700" kern="1200" dirty="0"/>
        </a:p>
      </dsp:txBody>
      <dsp:txXfrm>
        <a:off x="7198154" y="2814411"/>
        <a:ext cx="2875413" cy="17252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7D0FE-D1C8-4D1F-B2DF-94924FF15B21}">
      <dsp:nvSpPr>
        <dsp:cNvPr id="0" name=""/>
        <dsp:cNvSpPr/>
      </dsp:nvSpPr>
      <dsp:spPr>
        <a:xfrm>
          <a:off x="1051824" y="112"/>
          <a:ext cx="2763176" cy="16579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1. dealing with resistance and conflict</a:t>
          </a:r>
          <a:endParaRPr lang="en-US" sz="2600" kern="1200" dirty="0"/>
        </a:p>
      </dsp:txBody>
      <dsp:txXfrm>
        <a:off x="1051824" y="112"/>
        <a:ext cx="2763176" cy="1657905"/>
      </dsp:txXfrm>
    </dsp:sp>
    <dsp:sp modelId="{2DE40CA4-5458-40A0-8600-3710BEDB29B9}">
      <dsp:nvSpPr>
        <dsp:cNvPr id="0" name=""/>
        <dsp:cNvSpPr/>
      </dsp:nvSpPr>
      <dsp:spPr>
        <a:xfrm>
          <a:off x="4131024" y="0"/>
          <a:ext cx="2763176" cy="165790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2. How to Negotiate</a:t>
          </a:r>
          <a:endParaRPr lang="en-US" sz="2600" kern="1200" dirty="0"/>
        </a:p>
      </dsp:txBody>
      <dsp:txXfrm>
        <a:off x="4131024" y="0"/>
        <a:ext cx="2763176" cy="1657905"/>
      </dsp:txXfrm>
    </dsp:sp>
    <dsp:sp modelId="{6F0512F1-096F-4A54-AFBF-F7F47FAA76D6}">
      <dsp:nvSpPr>
        <dsp:cNvPr id="0" name=""/>
        <dsp:cNvSpPr/>
      </dsp:nvSpPr>
      <dsp:spPr>
        <a:xfrm>
          <a:off x="7130811" y="112"/>
          <a:ext cx="2763176" cy="16579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dirty="0"/>
            <a:t>3.How to understand problem interactions</a:t>
          </a:r>
        </a:p>
      </dsp:txBody>
      <dsp:txXfrm>
        <a:off x="7130811" y="112"/>
        <a:ext cx="2763176" cy="1657905"/>
      </dsp:txXfrm>
    </dsp:sp>
    <dsp:sp modelId="{F3CDB1B0-F65C-46D6-BF1B-622A634CDF0F}">
      <dsp:nvSpPr>
        <dsp:cNvPr id="0" name=""/>
        <dsp:cNvSpPr/>
      </dsp:nvSpPr>
      <dsp:spPr>
        <a:xfrm>
          <a:off x="201194" y="1934336"/>
          <a:ext cx="3697627" cy="260738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defRPr cap="all"/>
          </a:pPr>
          <a:r>
            <a:rPr lang="en-CA" sz="4000" kern="1200" dirty="0">
              <a:solidFill>
                <a:schemeClr val="bg1"/>
              </a:solidFill>
            </a:rPr>
            <a:t>Exposure based cognitive rehearsal</a:t>
          </a:r>
          <a:endParaRPr lang="en-US" sz="4000" kern="1200" dirty="0">
            <a:solidFill>
              <a:schemeClr val="bg1"/>
            </a:solidFill>
          </a:endParaRPr>
        </a:p>
      </dsp:txBody>
      <dsp:txXfrm>
        <a:off x="201194" y="1934336"/>
        <a:ext cx="3697627" cy="2607388"/>
      </dsp:txXfrm>
    </dsp:sp>
    <dsp:sp modelId="{5CA8AE71-B002-44FC-95D8-38C9CA564332}">
      <dsp:nvSpPr>
        <dsp:cNvPr id="0" name=""/>
        <dsp:cNvSpPr/>
      </dsp:nvSpPr>
      <dsp:spPr>
        <a:xfrm>
          <a:off x="4175138" y="1953832"/>
          <a:ext cx="3529985" cy="25683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defRPr cap="all"/>
          </a:pPr>
          <a:r>
            <a:rPr lang="en-CA" sz="4000" kern="1200" dirty="0">
              <a:solidFill>
                <a:schemeClr val="bg1"/>
              </a:solidFill>
            </a:rPr>
            <a:t>4. state-dependent learning</a:t>
          </a:r>
          <a:endParaRPr lang="en-US" sz="4000" kern="1200" dirty="0">
            <a:solidFill>
              <a:schemeClr val="bg1"/>
            </a:solidFill>
          </a:endParaRPr>
        </a:p>
      </dsp:txBody>
      <dsp:txXfrm>
        <a:off x="4175138" y="1953832"/>
        <a:ext cx="3529985" cy="2568394"/>
      </dsp:txXfrm>
    </dsp:sp>
    <dsp:sp modelId="{885E264A-1437-41D3-9FBC-A31E2BAD63B8}">
      <dsp:nvSpPr>
        <dsp:cNvPr id="0" name=""/>
        <dsp:cNvSpPr/>
      </dsp:nvSpPr>
      <dsp:spPr>
        <a:xfrm>
          <a:off x="7981441" y="2409077"/>
          <a:ext cx="2763176" cy="16579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CA" sz="2600" kern="1200" dirty="0"/>
            <a:t>5. practice</a:t>
          </a:r>
          <a:endParaRPr lang="en-US" sz="2600" kern="1200" dirty="0"/>
        </a:p>
      </dsp:txBody>
      <dsp:txXfrm>
        <a:off x="7981441" y="2409077"/>
        <a:ext cx="2763176" cy="16579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7D0FE-D1C8-4D1F-B2DF-94924FF15B21}">
      <dsp:nvSpPr>
        <dsp:cNvPr id="0" name=""/>
        <dsp:cNvSpPr/>
      </dsp:nvSpPr>
      <dsp:spPr>
        <a:xfrm>
          <a:off x="0" y="47550"/>
          <a:ext cx="3420566" cy="20523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CA" sz="3200" kern="1200" dirty="0"/>
            <a:t>1. DEALING with resistance and conflict</a:t>
          </a:r>
          <a:endParaRPr lang="en-US" sz="3200" kern="1200" dirty="0"/>
        </a:p>
      </dsp:txBody>
      <dsp:txXfrm>
        <a:off x="0" y="47550"/>
        <a:ext cx="3420566" cy="2052339"/>
      </dsp:txXfrm>
    </dsp:sp>
    <dsp:sp modelId="{2DE40CA4-5458-40A0-8600-3710BEDB29B9}">
      <dsp:nvSpPr>
        <dsp:cNvPr id="0" name=""/>
        <dsp:cNvSpPr/>
      </dsp:nvSpPr>
      <dsp:spPr>
        <a:xfrm>
          <a:off x="3811776" y="37719"/>
          <a:ext cx="3420566" cy="20523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CA" sz="3200" kern="1200" dirty="0"/>
            <a:t>2. How to Negotiate</a:t>
          </a:r>
          <a:endParaRPr lang="en-US" sz="3200" kern="1200" dirty="0"/>
        </a:p>
      </dsp:txBody>
      <dsp:txXfrm>
        <a:off x="3811776" y="37719"/>
        <a:ext cx="3420566" cy="2052339"/>
      </dsp:txXfrm>
    </dsp:sp>
    <dsp:sp modelId="{6F0512F1-096F-4A54-AFBF-F7F47FAA76D6}">
      <dsp:nvSpPr>
        <dsp:cNvPr id="0" name=""/>
        <dsp:cNvSpPr/>
      </dsp:nvSpPr>
      <dsp:spPr>
        <a:xfrm>
          <a:off x="7525245" y="47550"/>
          <a:ext cx="3420566" cy="20523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kern="1200" dirty="0"/>
            <a:t>3.How to understand problem interactions</a:t>
          </a:r>
        </a:p>
      </dsp:txBody>
      <dsp:txXfrm>
        <a:off x="7525245" y="47550"/>
        <a:ext cx="3420566" cy="2052339"/>
      </dsp:txXfrm>
    </dsp:sp>
    <dsp:sp modelId="{F3CDB1B0-F65C-46D6-BF1B-622A634CDF0F}">
      <dsp:nvSpPr>
        <dsp:cNvPr id="0" name=""/>
        <dsp:cNvSpPr/>
      </dsp:nvSpPr>
      <dsp:spPr>
        <a:xfrm>
          <a:off x="0" y="2441946"/>
          <a:ext cx="3420566" cy="20523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CA" sz="3200" kern="1200" dirty="0"/>
            <a:t>Exposure based cognitive rehearsal</a:t>
          </a:r>
          <a:endParaRPr lang="en-US" sz="3200" kern="1200" dirty="0"/>
        </a:p>
      </dsp:txBody>
      <dsp:txXfrm>
        <a:off x="0" y="2441946"/>
        <a:ext cx="3420566" cy="2052339"/>
      </dsp:txXfrm>
    </dsp:sp>
    <dsp:sp modelId="{5CA8AE71-B002-44FC-95D8-38C9CA564332}">
      <dsp:nvSpPr>
        <dsp:cNvPr id="0" name=""/>
        <dsp:cNvSpPr/>
      </dsp:nvSpPr>
      <dsp:spPr>
        <a:xfrm>
          <a:off x="3762622" y="2441946"/>
          <a:ext cx="3420566" cy="205233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CA" sz="3200" kern="1200" dirty="0"/>
            <a:t>4. state-dependent learning</a:t>
          </a:r>
          <a:endParaRPr lang="en-US" sz="3200" kern="1200" dirty="0"/>
        </a:p>
      </dsp:txBody>
      <dsp:txXfrm>
        <a:off x="3762622" y="2441946"/>
        <a:ext cx="3420566" cy="2052339"/>
      </dsp:txXfrm>
    </dsp:sp>
    <dsp:sp modelId="{885E264A-1437-41D3-9FBC-A31E2BAD63B8}">
      <dsp:nvSpPr>
        <dsp:cNvPr id="0" name=""/>
        <dsp:cNvSpPr/>
      </dsp:nvSpPr>
      <dsp:spPr>
        <a:xfrm>
          <a:off x="7472055" y="2449458"/>
          <a:ext cx="3420566" cy="20523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defRPr cap="all"/>
          </a:pPr>
          <a:r>
            <a:rPr lang="en-CA" sz="4800" kern="1200" dirty="0">
              <a:solidFill>
                <a:schemeClr val="bg1"/>
              </a:solidFill>
            </a:rPr>
            <a:t>5.  practice </a:t>
          </a:r>
          <a:endParaRPr lang="en-US" sz="4800" kern="1200" dirty="0">
            <a:solidFill>
              <a:schemeClr val="bg1"/>
            </a:solidFill>
          </a:endParaRPr>
        </a:p>
      </dsp:txBody>
      <dsp:txXfrm>
        <a:off x="7472055" y="2449458"/>
        <a:ext cx="3420566" cy="20523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39917-5D0D-4908-8759-0DF087FB85B0}">
      <dsp:nvSpPr>
        <dsp:cNvPr id="0" name=""/>
        <dsp:cNvSpPr/>
      </dsp:nvSpPr>
      <dsp:spPr>
        <a:xfrm>
          <a:off x="0" y="865087"/>
          <a:ext cx="3301409" cy="20963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97ADBE-D16E-4231-B7EB-8796CC826B9F}">
      <dsp:nvSpPr>
        <dsp:cNvPr id="0" name=""/>
        <dsp:cNvSpPr/>
      </dsp:nvSpPr>
      <dsp:spPr>
        <a:xfrm>
          <a:off x="366823" y="1213569"/>
          <a:ext cx="3301409" cy="20963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kern="1200"/>
            <a:t>1. Putting it all together</a:t>
          </a:r>
          <a:endParaRPr lang="en-US" sz="3200" kern="1200"/>
        </a:p>
      </dsp:txBody>
      <dsp:txXfrm>
        <a:off x="428224" y="1274970"/>
        <a:ext cx="3178607" cy="1973592"/>
      </dsp:txXfrm>
    </dsp:sp>
    <dsp:sp modelId="{E60747E1-3AE1-4B79-A815-862B7A764A06}">
      <dsp:nvSpPr>
        <dsp:cNvPr id="0" name=""/>
        <dsp:cNvSpPr/>
      </dsp:nvSpPr>
      <dsp:spPr>
        <a:xfrm>
          <a:off x="4035055" y="865087"/>
          <a:ext cx="3301409" cy="20963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0B337-5E9E-46A6-8F30-7C34DA990EF2}">
      <dsp:nvSpPr>
        <dsp:cNvPr id="0" name=""/>
        <dsp:cNvSpPr/>
      </dsp:nvSpPr>
      <dsp:spPr>
        <a:xfrm>
          <a:off x="4401879" y="1213569"/>
          <a:ext cx="3301409" cy="20963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kern="1200"/>
            <a:t>2. Daily practices for emotional health</a:t>
          </a:r>
          <a:endParaRPr lang="en-US" sz="3200" kern="1200"/>
        </a:p>
      </dsp:txBody>
      <dsp:txXfrm>
        <a:off x="4463280" y="1274970"/>
        <a:ext cx="3178607" cy="1973592"/>
      </dsp:txXfrm>
    </dsp:sp>
    <dsp:sp modelId="{704560EE-E00E-4C92-B716-54B15E34A43F}">
      <dsp:nvSpPr>
        <dsp:cNvPr id="0" name=""/>
        <dsp:cNvSpPr/>
      </dsp:nvSpPr>
      <dsp:spPr>
        <a:xfrm>
          <a:off x="8070111" y="865087"/>
          <a:ext cx="3301409" cy="20963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D89166-221F-4C8B-BF75-CF5021A62B66}">
      <dsp:nvSpPr>
        <dsp:cNvPr id="0" name=""/>
        <dsp:cNvSpPr/>
      </dsp:nvSpPr>
      <dsp:spPr>
        <a:xfrm>
          <a:off x="8436934" y="1213569"/>
          <a:ext cx="3301409" cy="20963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kern="1200"/>
            <a:t>3. The  DBT diary card</a:t>
          </a:r>
          <a:endParaRPr lang="en-US" sz="3200" kern="1200"/>
        </a:p>
      </dsp:txBody>
      <dsp:txXfrm>
        <a:off x="8498335" y="1274970"/>
        <a:ext cx="3178607" cy="19735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46473-B256-4280-9A8F-63A7F49CBA97}" type="datetimeFigureOut">
              <a:rPr lang="en-CA" smtClean="0"/>
              <a:t>2026-03-24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C163C8-1236-4479-9E50-7ED038B9A9D1}" type="slidenum">
              <a:rPr lang="en-CA" smtClean="0"/>
              <a:t>‹#›</a:t>
            </a:fld>
            <a:endParaRPr lang="en-CA"/>
          </a:p>
        </p:txBody>
      </p:sp>
    </p:spTree>
    <p:extLst>
      <p:ext uri="{BB962C8B-B14F-4D97-AF65-F5344CB8AC3E}">
        <p14:creationId xmlns:p14="http://schemas.microsoft.com/office/powerpoint/2010/main" val="124994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12</a:t>
            </a:fld>
            <a:endParaRPr lang="en-CA"/>
          </a:p>
        </p:txBody>
      </p:sp>
    </p:spTree>
    <p:extLst>
      <p:ext uri="{BB962C8B-B14F-4D97-AF65-F5344CB8AC3E}">
        <p14:creationId xmlns:p14="http://schemas.microsoft.com/office/powerpoint/2010/main" val="1202043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86F39-130D-C7DB-9AE4-4015BFBB5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30DB4-2BEC-C2A8-EA9C-DB86518A613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5B99C5FD-51E0-1278-A469-095852CB546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2F92484-5A38-29A2-37C7-64A4E0CDE645}"/>
              </a:ext>
            </a:extLst>
          </p:cNvPr>
          <p:cNvSpPr>
            <a:spLocks noGrp="1"/>
          </p:cNvSpPr>
          <p:nvPr>
            <p:ph type="sldNum" sz="quarter" idx="5"/>
          </p:nvPr>
        </p:nvSpPr>
        <p:spPr/>
        <p:txBody>
          <a:bodyPr/>
          <a:lstStyle/>
          <a:p>
            <a:fld id="{7FA08D4A-FBD4-4BFE-B2CE-786BAE5887B5}" type="slidenum">
              <a:rPr lang="en-CA" smtClean="0"/>
              <a:t>13</a:t>
            </a:fld>
            <a:endParaRPr lang="en-CA"/>
          </a:p>
        </p:txBody>
      </p:sp>
    </p:spTree>
    <p:extLst>
      <p:ext uri="{BB962C8B-B14F-4D97-AF65-F5344CB8AC3E}">
        <p14:creationId xmlns:p14="http://schemas.microsoft.com/office/powerpoint/2010/main" val="892673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FC91-26E3-7C24-5699-C81D78166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00593-E936-56E3-2635-D08C043F05A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76471FAC-AB26-3F93-D4AC-82CBE59E399E}"/>
              </a:ext>
            </a:extLst>
          </p:cNvPr>
          <p:cNvSpPr>
            <a:spLocks noGrp="1"/>
          </p:cNvSpPr>
          <p:nvPr>
            <p:ph type="body" idx="1"/>
          </p:nvPr>
        </p:nvSpPr>
        <p:spPr/>
        <p:txBody>
          <a:bodyPr/>
          <a:lstStyle/>
          <a:p>
            <a:r>
              <a:rPr lang="en-US" dirty="0"/>
              <a:t>Conventional psychiatric and psychological approaches are often not helpful in people with attachment and trauma spectrum disorders. Since the "rediscovery" of these disorders in the </a:t>
            </a:r>
            <a:r>
              <a:rPr lang="en-US" dirty="0" err="1"/>
              <a:t>1980s</a:t>
            </a:r>
            <a:r>
              <a:rPr lang="en-US" dirty="0"/>
              <a:t>, there is an emerging consensus that their treatment rests on four pillars…</a:t>
            </a:r>
            <a:endParaRPr lang="en-CA" dirty="0"/>
          </a:p>
        </p:txBody>
      </p:sp>
      <p:sp>
        <p:nvSpPr>
          <p:cNvPr id="4" name="Slide Number Placeholder 3">
            <a:extLst>
              <a:ext uri="{FF2B5EF4-FFF2-40B4-BE49-F238E27FC236}">
                <a16:creationId xmlns:a16="http://schemas.microsoft.com/office/drawing/2014/main" id="{A4335D8A-0E51-F010-34C4-4C3B2568E914}"/>
              </a:ext>
            </a:extLst>
          </p:cNvPr>
          <p:cNvSpPr>
            <a:spLocks noGrp="1"/>
          </p:cNvSpPr>
          <p:nvPr>
            <p:ph type="sldNum" sz="quarter" idx="5"/>
          </p:nvPr>
        </p:nvSpPr>
        <p:spPr/>
        <p:txBody>
          <a:bodyPr/>
          <a:lstStyle/>
          <a:p>
            <a:fld id="{82D9DFE4-FDDA-42E2-8A3D-CB0973F4F536}" type="slidenum">
              <a:rPr lang="en-CA" smtClean="0"/>
              <a:t>72</a:t>
            </a:fld>
            <a:endParaRPr lang="en-CA"/>
          </a:p>
        </p:txBody>
      </p:sp>
    </p:spTree>
    <p:extLst>
      <p:ext uri="{BB962C8B-B14F-4D97-AF65-F5344CB8AC3E}">
        <p14:creationId xmlns:p14="http://schemas.microsoft.com/office/powerpoint/2010/main" val="163899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Yes, let's briefly look at the history of internal family systems.</a:t>
            </a:r>
            <a:endParaRPr lang="en-CA" dirty="0"/>
          </a:p>
        </p:txBody>
      </p:sp>
      <p:sp>
        <p:nvSpPr>
          <p:cNvPr id="4" name="Slide Number Placeholder 3"/>
          <p:cNvSpPr>
            <a:spLocks noGrp="1"/>
          </p:cNvSpPr>
          <p:nvPr>
            <p:ph type="sldNum" sz="quarter" idx="5"/>
          </p:nvPr>
        </p:nvSpPr>
        <p:spPr/>
        <p:txBody>
          <a:bodyPr/>
          <a:lstStyle/>
          <a:p>
            <a:fld id="{E5127D04-1A75-40E0-AE5D-8B1F13EB7D18}" type="slidenum">
              <a:rPr lang="en-CA" smtClean="0"/>
              <a:t>107</a:t>
            </a:fld>
            <a:endParaRPr lang="en-CA"/>
          </a:p>
        </p:txBody>
      </p:sp>
    </p:spTree>
    <p:extLst>
      <p:ext uri="{BB962C8B-B14F-4D97-AF65-F5344CB8AC3E}">
        <p14:creationId xmlns:p14="http://schemas.microsoft.com/office/powerpoint/2010/main" val="3449693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Let's first talk about the exiles. In a person there can be one or several exiles. We said that they are the dissociated traumatic complexes which carry the pain of the trauma.…</a:t>
            </a:r>
            <a:endParaRPr lang="en-CA" dirty="0"/>
          </a:p>
        </p:txBody>
      </p:sp>
      <p:sp>
        <p:nvSpPr>
          <p:cNvPr id="4" name="Slide Number Placeholder 3"/>
          <p:cNvSpPr>
            <a:spLocks noGrp="1"/>
          </p:cNvSpPr>
          <p:nvPr>
            <p:ph type="sldNum" sz="quarter" idx="5"/>
          </p:nvPr>
        </p:nvSpPr>
        <p:spPr/>
        <p:txBody>
          <a:bodyPr/>
          <a:lstStyle/>
          <a:p>
            <a:fld id="{E5127D04-1A75-40E0-AE5D-8B1F13EB7D18}" type="slidenum">
              <a:rPr lang="en-CA" smtClean="0"/>
              <a:t>113</a:t>
            </a:fld>
            <a:endParaRPr lang="en-CA"/>
          </a:p>
        </p:txBody>
      </p:sp>
    </p:spTree>
    <p:extLst>
      <p:ext uri="{BB962C8B-B14F-4D97-AF65-F5344CB8AC3E}">
        <p14:creationId xmlns:p14="http://schemas.microsoft.com/office/powerpoint/2010/main" val="130010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6900D-26DD-0356-9980-C4A515661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5EE6E-9A99-EE53-C58C-30C9B767D15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6A32A6B-F324-3E3A-14F6-A23B42270935}"/>
              </a:ext>
            </a:extLst>
          </p:cNvPr>
          <p:cNvSpPr>
            <a:spLocks noGrp="1"/>
          </p:cNvSpPr>
          <p:nvPr>
            <p:ph type="body" idx="1"/>
          </p:nvPr>
        </p:nvSpPr>
        <p:spPr/>
        <p:txBody>
          <a:bodyPr/>
          <a:lstStyle/>
          <a:p>
            <a:r>
              <a:rPr lang="en-US" dirty="0"/>
              <a:t>Let's first talk about the exiles. In a person there can be one or several exiles. We said that they are the dissociated traumatic complexes which carry the pain of the trauma.…</a:t>
            </a:r>
            <a:endParaRPr lang="en-CA" dirty="0"/>
          </a:p>
        </p:txBody>
      </p:sp>
      <p:sp>
        <p:nvSpPr>
          <p:cNvPr id="4" name="Slide Number Placeholder 3">
            <a:extLst>
              <a:ext uri="{FF2B5EF4-FFF2-40B4-BE49-F238E27FC236}">
                <a16:creationId xmlns:a16="http://schemas.microsoft.com/office/drawing/2014/main" id="{F4BDF9BB-31F6-54BA-254D-88CEDDF55D0A}"/>
              </a:ext>
            </a:extLst>
          </p:cNvPr>
          <p:cNvSpPr>
            <a:spLocks noGrp="1"/>
          </p:cNvSpPr>
          <p:nvPr>
            <p:ph type="sldNum" sz="quarter" idx="5"/>
          </p:nvPr>
        </p:nvSpPr>
        <p:spPr/>
        <p:txBody>
          <a:bodyPr/>
          <a:lstStyle/>
          <a:p>
            <a:fld id="{E5127D04-1A75-40E0-AE5D-8B1F13EB7D18}" type="slidenum">
              <a:rPr lang="en-CA" smtClean="0"/>
              <a:t>114</a:t>
            </a:fld>
            <a:endParaRPr lang="en-CA"/>
          </a:p>
        </p:txBody>
      </p:sp>
    </p:spTree>
    <p:extLst>
      <p:ext uri="{BB962C8B-B14F-4D97-AF65-F5344CB8AC3E}">
        <p14:creationId xmlns:p14="http://schemas.microsoft.com/office/powerpoint/2010/main" val="1815356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73A103-629B-48C7-9C90-292AFA261C1B}" type="datetime1">
              <a:rPr lang="en-CA" smtClean="0"/>
              <a:t>2026-03-24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2692988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CD8070-71D3-4504-BE2C-BB7C00270D72}" type="datetime1">
              <a:rPr lang="en-CA" smtClean="0"/>
              <a:t>2026-03-24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277494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191D2C86-37C4-4904-8479-72E07A8B248D}" type="datetime1">
              <a:rPr lang="en-CA" smtClean="0"/>
              <a:t>2026-03-24</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1023066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9156AA-8588-4F26-8156-931DBA680F8E}" type="datetime1">
              <a:rPr lang="en-CA" smtClean="0"/>
              <a:t>2026-03-24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109385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D06A4619-F7E2-47F1-AE2D-CB4641FDA2F0}" type="datetime1">
              <a:rPr lang="en-CA" smtClean="0"/>
              <a:t>2026-03-24</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7B82C1F-7FC2-45F0-90FD-F682E1AF9613}" type="slidenum">
              <a:rPr lang="en-CA" smtClean="0"/>
              <a:t>‹#›</a:t>
            </a:fld>
            <a:endParaRPr lang="en-CA"/>
          </a:p>
        </p:txBody>
      </p:sp>
    </p:spTree>
    <p:extLst>
      <p:ext uri="{BB962C8B-B14F-4D97-AF65-F5344CB8AC3E}">
        <p14:creationId xmlns:p14="http://schemas.microsoft.com/office/powerpoint/2010/main" val="161662661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AA6E69-EFD0-4D16-ADC8-45BA845F091F}" type="datetime1">
              <a:rPr lang="en-CA" smtClean="0"/>
              <a:t>2026-03-24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402926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FB97B2-3DE7-4AF4-B9B8-063AA29C2691}" type="datetime1">
              <a:rPr lang="en-CA" smtClean="0"/>
              <a:t>2026-03-24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4218477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69F766-2375-48FC-8075-E309C405DC55}" type="datetime1">
              <a:rPr lang="en-CA" smtClean="0"/>
              <a:t>2026-03-24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108089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80D47E-3B7A-4723-AFC5-9C96AC712EAA}" type="datetime1">
              <a:rPr lang="en-CA" smtClean="0"/>
              <a:t>2026-03-24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1158445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75A699-BCA6-4FBD-9DE3-6D8F7EB0DB6E}" type="datetime1">
              <a:rPr lang="en-CA" smtClean="0"/>
              <a:t>2026-03-24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1122964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E679BC-C80D-408C-AD5A-7BE7ECB9C12E}" type="datetime1">
              <a:rPr lang="en-CA" smtClean="0"/>
              <a:t>2026-03-24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B82C1F-7FC2-45F0-90FD-F682E1AF9613}" type="slidenum">
              <a:rPr lang="en-CA" smtClean="0"/>
              <a:t>‹#›</a:t>
            </a:fld>
            <a:endParaRPr lang="en-CA"/>
          </a:p>
        </p:txBody>
      </p:sp>
    </p:spTree>
    <p:extLst>
      <p:ext uri="{BB962C8B-B14F-4D97-AF65-F5344CB8AC3E}">
        <p14:creationId xmlns:p14="http://schemas.microsoft.com/office/powerpoint/2010/main" val="4223032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8226D2A6-B062-40E8-BEE3-A71561D3AE87}" type="datetime1">
              <a:rPr lang="en-CA" smtClean="0"/>
              <a:t>2026-03-24</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07B82C1F-7FC2-45F0-90FD-F682E1AF9613}" type="slidenum">
              <a:rPr lang="en-CA" smtClean="0"/>
              <a:t>‹#›</a:t>
            </a:fld>
            <a:endParaRPr lang="en-CA"/>
          </a:p>
        </p:txBody>
      </p:sp>
    </p:spTree>
    <p:extLst>
      <p:ext uri="{BB962C8B-B14F-4D97-AF65-F5344CB8AC3E}">
        <p14:creationId xmlns:p14="http://schemas.microsoft.com/office/powerpoint/2010/main" val="24340272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7.jpeg"/><Relationship Id="rId7" Type="http://schemas.openxmlformats.org/officeDocument/2006/relationships/image" Target="cid:51445438600304750688904"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cid:76315512021788831103889"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cid:409255566678938464337809"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510099" y="4574529"/>
            <a:ext cx="11471275" cy="1739900"/>
          </a:xfrm>
        </p:spPr>
        <p:txBody>
          <a:bodyPr vert="horz" lIns="91440" tIns="45720" rIns="91440" bIns="45720" rtlCol="0" anchor="ctr">
            <a:normAutofit fontScale="90000"/>
          </a:bodyPr>
          <a:lstStyle/>
          <a:p>
            <a:pPr algn="ctr">
              <a:lnSpc>
                <a:spcPct val="80000"/>
              </a:lnSpc>
            </a:pPr>
            <a:br>
              <a:rPr lang="en-US" sz="3300" b="1" spc="150" dirty="0">
                <a:solidFill>
                  <a:schemeClr val="tx1"/>
                </a:solidFill>
              </a:rPr>
            </a:br>
            <a:r>
              <a:rPr lang="en-US" sz="3300" b="1" spc="150" dirty="0">
                <a:solidFill>
                  <a:schemeClr val="tx1"/>
                </a:solidFill>
              </a:rPr>
              <a:t>1.Wrapping up DBT</a:t>
            </a:r>
            <a:br>
              <a:rPr lang="en-US" sz="3300" b="1" spc="150" dirty="0">
                <a:solidFill>
                  <a:schemeClr val="tx1"/>
                </a:solidFill>
              </a:rPr>
            </a:br>
            <a:r>
              <a:rPr lang="en-US" sz="3300" b="1" spc="150" dirty="0">
                <a:solidFill>
                  <a:schemeClr val="tx1"/>
                </a:solidFill>
              </a:rPr>
              <a:t>2.THE FOUR PILLARS OF RECOVERY FROM TRAUMA </a:t>
            </a:r>
            <a:br>
              <a:rPr lang="en-US" sz="3300" b="1" spc="150" dirty="0">
                <a:solidFill>
                  <a:schemeClr val="tx1"/>
                </a:solidFill>
              </a:rPr>
            </a:br>
            <a:r>
              <a:rPr lang="en-US" sz="3300" b="1" spc="150" dirty="0">
                <a:solidFill>
                  <a:schemeClr val="tx1"/>
                </a:solidFill>
              </a:rPr>
              <a:t>3.Introducing IFS</a:t>
            </a:r>
            <a:br>
              <a:rPr lang="en-US" sz="3300" b="1" spc="150" dirty="0">
                <a:solidFill>
                  <a:schemeClr val="tx1"/>
                </a:solidFill>
              </a:rPr>
            </a:br>
            <a:br>
              <a:rPr lang="en-US" sz="2700" b="1" spc="150" dirty="0">
                <a:solidFill>
                  <a:schemeClr val="tx1"/>
                </a:solidFill>
              </a:rPr>
            </a:br>
            <a:r>
              <a:rPr lang="en-US" sz="2700" b="1" spc="150" dirty="0">
                <a:solidFill>
                  <a:schemeClr val="bg1"/>
                </a:solidFill>
              </a:rPr>
              <a:t>please start recording at 9 am  </a:t>
            </a:r>
          </a:p>
        </p:txBody>
      </p:sp>
      <p:pic>
        <p:nvPicPr>
          <p:cNvPr id="6" name="Picture 5" descr="A map of a river and a house&#10;&#10;Description automatically generated with medium confidence">
            <a:extLst>
              <a:ext uri="{FF2B5EF4-FFF2-40B4-BE49-F238E27FC236}">
                <a16:creationId xmlns:a16="http://schemas.microsoft.com/office/drawing/2014/main" id="{FBD610F2-18B6-C75D-5F83-D80BF38EC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91" y="1189903"/>
            <a:ext cx="3428159" cy="3176753"/>
          </a:xfrm>
          <a:prstGeom prst="rect">
            <a:avLst/>
          </a:prstGeom>
        </p:spPr>
      </p:pic>
      <p:pic>
        <p:nvPicPr>
          <p:cNvPr id="7" name="Picture 6" descr="A map of a town&#10;&#10;Description automatically generated">
            <a:extLst>
              <a:ext uri="{FF2B5EF4-FFF2-40B4-BE49-F238E27FC236}">
                <a16:creationId xmlns:a16="http://schemas.microsoft.com/office/drawing/2014/main" id="{FC94208F-FBCA-B30C-72B2-97D524F17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633" y="1189903"/>
            <a:ext cx="3776244" cy="3176753"/>
          </a:xfrm>
          <a:prstGeom prst="rect">
            <a:avLst/>
          </a:prstGeom>
        </p:spPr>
      </p:pic>
      <p:pic>
        <p:nvPicPr>
          <p:cNvPr id="8" name="Picture 7" descr="A town surrounded by trees&#10;&#10;Description automatically generated">
            <a:extLst>
              <a:ext uri="{FF2B5EF4-FFF2-40B4-BE49-F238E27FC236}">
                <a16:creationId xmlns:a16="http://schemas.microsoft.com/office/drawing/2014/main" id="{DD9498E3-C9A7-16EE-A464-C20989B68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165" y="1189902"/>
            <a:ext cx="3776244" cy="3176753"/>
          </a:xfrm>
          <a:prstGeom prst="rect">
            <a:avLst/>
          </a:prstGeom>
        </p:spPr>
      </p:pic>
      <p:sp>
        <p:nvSpPr>
          <p:cNvPr id="4" name="TextBox 3">
            <a:extLst>
              <a:ext uri="{FF2B5EF4-FFF2-40B4-BE49-F238E27FC236}">
                <a16:creationId xmlns:a16="http://schemas.microsoft.com/office/drawing/2014/main" id="{A9E83F41-5621-038A-4615-1C7412927545}"/>
              </a:ext>
            </a:extLst>
          </p:cNvPr>
          <p:cNvSpPr txBox="1"/>
          <p:nvPr/>
        </p:nvSpPr>
        <p:spPr>
          <a:xfrm>
            <a:off x="1175657" y="220405"/>
            <a:ext cx="12352993" cy="646331"/>
          </a:xfrm>
          <a:prstGeom prst="rect">
            <a:avLst/>
          </a:prstGeom>
          <a:noFill/>
        </p:spPr>
        <p:txBody>
          <a:bodyPr wrap="square">
            <a:spAutoFit/>
          </a:bodyPr>
          <a:lstStyle/>
          <a:p>
            <a:r>
              <a:rPr lang="en-US" sz="3600" b="1" spc="150" dirty="0">
                <a:solidFill>
                  <a:schemeClr val="tx1"/>
                </a:solidFill>
                <a:latin typeface="Arial" panose="020B0604020202020204" pitchFamily="34" charset="0"/>
                <a:cs typeface="Arial" panose="020B0604020202020204" pitchFamily="34" charset="0"/>
              </a:rPr>
              <a:t>WELCOME BACK</a:t>
            </a:r>
            <a:r>
              <a:rPr lang="en-US" sz="3600" b="1" spc="150" dirty="0">
                <a:latin typeface="Arial" panose="020B0604020202020204" pitchFamily="34" charset="0"/>
                <a:cs typeface="Arial" panose="020B0604020202020204" pitchFamily="34" charset="0"/>
              </a:rPr>
              <a:t> -</a:t>
            </a:r>
            <a:r>
              <a:rPr lang="en-US" sz="3600" b="1" spc="150" dirty="0">
                <a:solidFill>
                  <a:schemeClr val="tx1"/>
                </a:solidFill>
                <a:latin typeface="Arial" panose="020B0604020202020204" pitchFamily="34" charset="0"/>
                <a:cs typeface="Arial" panose="020B0604020202020204" pitchFamily="34" charset="0"/>
              </a:rPr>
              <a:t> WEEK 22 OF SIMPLE</a:t>
            </a:r>
            <a:endParaRPr lang="en-CA" sz="36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11C8242-6DD9-BAD4-99EF-F00C3C23C758}"/>
              </a:ext>
            </a:extLst>
          </p:cNvPr>
          <p:cNvSpPr>
            <a:spLocks noGrp="1"/>
          </p:cNvSpPr>
          <p:nvPr>
            <p:ph type="sldNum" sz="quarter" idx="12"/>
          </p:nvPr>
        </p:nvSpPr>
        <p:spPr/>
        <p:txBody>
          <a:bodyPr/>
          <a:lstStyle/>
          <a:p>
            <a:fld id="{07B82C1F-7FC2-45F0-90FD-F682E1AF9613}" type="slidenum">
              <a:rPr lang="en-CA" smtClean="0"/>
              <a:t>1</a:t>
            </a:fld>
            <a:endParaRPr lang="en-CA"/>
          </a:p>
        </p:txBody>
      </p:sp>
    </p:spTree>
    <p:extLst>
      <p:ext uri="{BB962C8B-B14F-4D97-AF65-F5344CB8AC3E}">
        <p14:creationId xmlns:p14="http://schemas.microsoft.com/office/powerpoint/2010/main" val="91073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0B952-12FE-6EB9-C856-459F233E3B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E439B6-9534-340E-038D-14EBBF074A46}"/>
              </a:ext>
            </a:extLst>
          </p:cNvPr>
          <p:cNvSpPr txBox="1"/>
          <p:nvPr/>
        </p:nvSpPr>
        <p:spPr>
          <a:xfrm>
            <a:off x="0" y="762567"/>
            <a:ext cx="11941629" cy="2092881"/>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Now take one more slow breath.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As you breathe in, imagine stepping forward on your journey. You still carry the tools you have learned. And now you are opening a new map — one that will help you explore your inner world with curiosity and compassion.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When you’re ready, gently bring your attention back to the room. And open your eyes. </a:t>
            </a:r>
            <a:br>
              <a:rPr lang="en-US" sz="2000" dirty="0"/>
            </a:br>
            <a:endParaRPr lang="en-CA" sz="2000" dirty="0"/>
          </a:p>
        </p:txBody>
      </p:sp>
      <p:sp>
        <p:nvSpPr>
          <p:cNvPr id="5" name="TextBox 4">
            <a:extLst>
              <a:ext uri="{FF2B5EF4-FFF2-40B4-BE49-F238E27FC236}">
                <a16:creationId xmlns:a16="http://schemas.microsoft.com/office/drawing/2014/main" id="{414D5D26-F969-3C68-A724-6BF306289852}"/>
              </a:ext>
            </a:extLst>
          </p:cNvPr>
          <p:cNvSpPr txBox="1"/>
          <p:nvPr/>
        </p:nvSpPr>
        <p:spPr>
          <a:xfrm>
            <a:off x="642257" y="90492"/>
            <a:ext cx="11212286"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5-MINUTE MEDITATION “CHANGING MAPS ON THE JOURNEY” </a:t>
            </a:r>
            <a:endParaRPr lang="en-CA" sz="2800" dirty="0"/>
          </a:p>
        </p:txBody>
      </p:sp>
      <p:sp>
        <p:nvSpPr>
          <p:cNvPr id="4" name="Slide Number Placeholder 3">
            <a:extLst>
              <a:ext uri="{FF2B5EF4-FFF2-40B4-BE49-F238E27FC236}">
                <a16:creationId xmlns:a16="http://schemas.microsoft.com/office/drawing/2014/main" id="{D33E32BF-097E-E8CB-E8EC-D9F187F85541}"/>
              </a:ext>
            </a:extLst>
          </p:cNvPr>
          <p:cNvSpPr>
            <a:spLocks noGrp="1"/>
          </p:cNvSpPr>
          <p:nvPr>
            <p:ph type="sldNum" sz="quarter" idx="12"/>
          </p:nvPr>
        </p:nvSpPr>
        <p:spPr/>
        <p:txBody>
          <a:bodyPr/>
          <a:lstStyle/>
          <a:p>
            <a:fld id="{07B82C1F-7FC2-45F0-90FD-F682E1AF9613}" type="slidenum">
              <a:rPr lang="en-CA" smtClean="0"/>
              <a:t>10</a:t>
            </a:fld>
            <a:endParaRPr lang="en-CA"/>
          </a:p>
        </p:txBody>
      </p:sp>
    </p:spTree>
    <p:extLst>
      <p:ext uri="{BB962C8B-B14F-4D97-AF65-F5344CB8AC3E}">
        <p14:creationId xmlns:p14="http://schemas.microsoft.com/office/powerpoint/2010/main" val="42479101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86D45F-AA5A-3234-5C7B-135A973D1A7F}"/>
              </a:ext>
            </a:extLst>
          </p:cNvPr>
          <p:cNvSpPr txBox="1"/>
          <p:nvPr/>
        </p:nvSpPr>
        <p:spPr>
          <a:xfrm>
            <a:off x="0" y="432091"/>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200" b="0" i="0" dirty="0">
                <a:effectLst/>
                <a:latin typeface="Arial" panose="020B0604020202020204" pitchFamily="34" charset="0"/>
              </a:rPr>
              <a:t>After you’ve been</a:t>
            </a:r>
            <a:r>
              <a:rPr lang="en-US" sz="2200" dirty="0">
                <a:latin typeface="Arial" panose="020B0604020202020204" pitchFamily="34" charset="0"/>
              </a:rPr>
              <a:t> in</a:t>
            </a:r>
            <a:r>
              <a:rPr lang="en-US" sz="2200" b="0" i="0" dirty="0">
                <a:effectLst/>
                <a:latin typeface="Arial" panose="020B0604020202020204" pitchFamily="34" charset="0"/>
              </a:rPr>
              <a:t> psychiatry for a while, you develops a healthy skepticism </a:t>
            </a:r>
            <a:r>
              <a:rPr lang="en-US" sz="2200" dirty="0">
                <a:latin typeface="Arial" panose="020B0604020202020204" pitchFamily="34" charset="0"/>
              </a:rPr>
              <a:t>for</a:t>
            </a:r>
            <a:r>
              <a:rPr lang="en-US" sz="2200" b="0" i="0" dirty="0">
                <a:effectLst/>
                <a:latin typeface="Arial" panose="020B0604020202020204" pitchFamily="34" charset="0"/>
              </a:rPr>
              <a:t> the new fashionable therapeutic </a:t>
            </a:r>
            <a:r>
              <a:rPr lang="en-US" sz="2200" dirty="0">
                <a:latin typeface="Arial" panose="020B0604020202020204" pitchFamily="34" charset="0"/>
              </a:rPr>
              <a:t>approaches that are constantly being developed</a:t>
            </a:r>
            <a:r>
              <a:rPr lang="en-US" sz="2200" b="0" i="0" dirty="0">
                <a:effectLst/>
                <a:latin typeface="Arial" panose="020B0604020202020204" pitchFamily="34" charset="0"/>
              </a:rPr>
              <a:t>. </a:t>
            </a:r>
            <a:r>
              <a:rPr lang="en-US" sz="2200" dirty="0">
                <a:latin typeface="Arial" panose="020B0604020202020204" pitchFamily="34" charset="0"/>
              </a:rPr>
              <a:t>You</a:t>
            </a:r>
            <a:r>
              <a:rPr lang="en-US" sz="2200" b="0" i="0" dirty="0">
                <a:effectLst/>
                <a:latin typeface="Arial" panose="020B0604020202020204" pitchFamily="34" charset="0"/>
              </a:rPr>
              <a:t> watch these new approaches arrive with great enthusiasm, each promising to be the model that finally transforms psychotherapy.</a:t>
            </a:r>
          </a:p>
          <a:p>
            <a:pPr marL="285750" indent="-285750">
              <a:buFont typeface="Arial" panose="020B0604020202020204" pitchFamily="34" charset="0"/>
              <a:buChar char="•"/>
            </a:pPr>
            <a:r>
              <a:rPr lang="en-US" sz="2200" dirty="0">
                <a:latin typeface="Arial" panose="020B0604020202020204" pitchFamily="34" charset="0"/>
              </a:rPr>
              <a:t>The old adage that what is helpful about many of these new approaches is not new and what is new is not that helpful always seemed right to me.</a:t>
            </a:r>
            <a:r>
              <a:rPr lang="en-US" sz="2200" b="0" i="0" dirty="0">
                <a:effectLst/>
                <a:latin typeface="Arial" panose="020B0604020202020204" pitchFamily="34" charset="0"/>
              </a:rPr>
              <a:t> </a:t>
            </a:r>
          </a:p>
          <a:p>
            <a:pPr marL="285750" indent="-285750">
              <a:buFont typeface="Arial" panose="020B0604020202020204" pitchFamily="34" charset="0"/>
              <a:buChar char="•"/>
            </a:pPr>
            <a:r>
              <a:rPr lang="en-US" sz="2200" dirty="0">
                <a:latin typeface="Arial" panose="020B0604020202020204" pitchFamily="34" charset="0"/>
              </a:rPr>
              <a:t>Some approaches do </a:t>
            </a:r>
            <a:r>
              <a:rPr lang="en-US" sz="2200" b="0" i="0" dirty="0">
                <a:effectLst/>
                <a:latin typeface="Arial" panose="020B0604020202020204" pitchFamily="34" charset="0"/>
              </a:rPr>
              <a:t>bring something genuinely valuable, but over time their limitations become clearer. They settle into a more modest role, helpful, but partial.</a:t>
            </a:r>
          </a:p>
          <a:p>
            <a:r>
              <a:rPr lang="en-US" sz="2200" b="0" i="0" dirty="0">
                <a:effectLst/>
                <a:latin typeface="Arial" panose="020B0604020202020204" pitchFamily="34" charset="0"/>
              </a:rPr>
              <a:t> </a:t>
            </a:r>
          </a:p>
          <a:p>
            <a:pPr marL="285750" indent="-285750">
              <a:buFont typeface="Arial" panose="020B0604020202020204" pitchFamily="34" charset="0"/>
              <a:buChar char="•"/>
            </a:pPr>
            <a:r>
              <a:rPr lang="en-US" sz="2200" b="0" i="0" dirty="0">
                <a:effectLst/>
                <a:latin typeface="Arial" panose="020B0604020202020204" pitchFamily="34" charset="0"/>
              </a:rPr>
              <a:t>Internal Family Systems feels different to me. Not because it claims to replace what came before, but because it seems to </a:t>
            </a:r>
            <a:r>
              <a:rPr lang="en-US" sz="2200" dirty="0">
                <a:latin typeface="Arial" panose="020B0604020202020204" pitchFamily="34" charset="0"/>
              </a:rPr>
              <a:t>integrate</a:t>
            </a:r>
            <a:r>
              <a:rPr lang="en-US" sz="2200" b="0" i="0" dirty="0">
                <a:effectLst/>
                <a:latin typeface="Arial" panose="020B0604020202020204" pitchFamily="34" charset="0"/>
              </a:rPr>
              <a:t> much of what we have already learned in this course. </a:t>
            </a:r>
          </a:p>
          <a:p>
            <a:pPr marL="285750" indent="-285750">
              <a:buFont typeface="Arial" panose="020B0604020202020204" pitchFamily="34" charset="0"/>
              <a:buChar char="•"/>
            </a:pPr>
            <a:r>
              <a:rPr lang="en-US" sz="2200" b="0" i="0" dirty="0">
                <a:effectLst/>
                <a:latin typeface="Arial" panose="020B0604020202020204" pitchFamily="34" charset="0"/>
              </a:rPr>
              <a:t>It resonates deeply with depth psychology (Freud and Jung) in its serious engagement with the unconscious, not as something vague or symbolic, but as a living inner world with structure, intention, and history. </a:t>
            </a:r>
          </a:p>
          <a:p>
            <a:pPr marL="285750" indent="-285750">
              <a:buFont typeface="Arial" panose="020B0604020202020204" pitchFamily="34" charset="0"/>
              <a:buChar char="•"/>
            </a:pPr>
            <a:r>
              <a:rPr lang="en-US" sz="2200" b="0" i="0" dirty="0">
                <a:effectLst/>
                <a:latin typeface="Arial" panose="020B0604020202020204" pitchFamily="34" charset="0"/>
              </a:rPr>
              <a:t>It fits naturally with trauma theory, where symptoms are understood as adaptations rather than pathologies</a:t>
            </a:r>
          </a:p>
          <a:p>
            <a:pPr marL="285750" indent="-285750">
              <a:buFont typeface="Arial" panose="020B0604020202020204" pitchFamily="34" charset="0"/>
              <a:buChar char="•"/>
            </a:pPr>
            <a:r>
              <a:rPr lang="en-US" sz="2200" dirty="0">
                <a:latin typeface="Arial" panose="020B0604020202020204" pitchFamily="34" charset="0"/>
              </a:rPr>
              <a:t>S</a:t>
            </a:r>
            <a:r>
              <a:rPr lang="en-US" sz="2200" b="0" i="0" dirty="0">
                <a:effectLst/>
                <a:latin typeface="Arial" panose="020B0604020202020204" pitchFamily="34" charset="0"/>
              </a:rPr>
              <a:t>trikingly, it also aligns with spiritual traditions that speak of a compassionate, witnessing awareness capable of holding suffering without being overwhelmed by it. </a:t>
            </a:r>
          </a:p>
        </p:txBody>
      </p:sp>
      <p:sp>
        <p:nvSpPr>
          <p:cNvPr id="5" name="TextBox 4">
            <a:extLst>
              <a:ext uri="{FF2B5EF4-FFF2-40B4-BE49-F238E27FC236}">
                <a16:creationId xmlns:a16="http://schemas.microsoft.com/office/drawing/2014/main" id="{814716ED-3DB8-9810-9658-101E0D163A2B}"/>
              </a:ext>
            </a:extLst>
          </p:cNvPr>
          <p:cNvSpPr txBox="1"/>
          <p:nvPr/>
        </p:nvSpPr>
        <p:spPr>
          <a:xfrm>
            <a:off x="3961190" y="-46375"/>
            <a:ext cx="6193856" cy="584775"/>
          </a:xfrm>
          <a:prstGeom prst="rect">
            <a:avLst/>
          </a:prstGeom>
          <a:noFill/>
        </p:spPr>
        <p:txBody>
          <a:bodyPr wrap="square">
            <a:spAutoFit/>
          </a:bodyPr>
          <a:lstStyle/>
          <a:p>
            <a:r>
              <a:rPr lang="en-US" sz="3200" dirty="0">
                <a:solidFill>
                  <a:srgbClr val="222222"/>
                </a:solidFill>
                <a:latin typeface="Arial" panose="020B0604020202020204" pitchFamily="34" charset="0"/>
              </a:rPr>
              <a:t>MY TAKE ON IFS</a:t>
            </a:r>
            <a:endParaRPr lang="en-CA" sz="3200" dirty="0"/>
          </a:p>
        </p:txBody>
      </p:sp>
      <p:sp>
        <p:nvSpPr>
          <p:cNvPr id="2" name="Slide Number Placeholder 1">
            <a:extLst>
              <a:ext uri="{FF2B5EF4-FFF2-40B4-BE49-F238E27FC236}">
                <a16:creationId xmlns:a16="http://schemas.microsoft.com/office/drawing/2014/main" id="{E15F7678-9241-7A91-76B8-8A029FC8A7F6}"/>
              </a:ext>
            </a:extLst>
          </p:cNvPr>
          <p:cNvSpPr>
            <a:spLocks noGrp="1"/>
          </p:cNvSpPr>
          <p:nvPr>
            <p:ph type="sldNum" sz="quarter" idx="12"/>
          </p:nvPr>
        </p:nvSpPr>
        <p:spPr/>
        <p:txBody>
          <a:bodyPr/>
          <a:lstStyle/>
          <a:p>
            <a:fld id="{2AD020D2-200F-4F62-BA0E-6801AFACC176}" type="slidenum">
              <a:rPr lang="en-CA" smtClean="0"/>
              <a:t>100</a:t>
            </a:fld>
            <a:endParaRPr lang="en-CA"/>
          </a:p>
        </p:txBody>
      </p:sp>
    </p:spTree>
    <p:extLst>
      <p:ext uri="{BB962C8B-B14F-4D97-AF65-F5344CB8AC3E}">
        <p14:creationId xmlns:p14="http://schemas.microsoft.com/office/powerpoint/2010/main" val="2234508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80364-9FB4-B9BB-B319-6DDC119650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933395-759E-078E-A63D-D80907B1ED8F}"/>
              </a:ext>
            </a:extLst>
          </p:cNvPr>
          <p:cNvSpPr txBox="1"/>
          <p:nvPr/>
        </p:nvSpPr>
        <p:spPr>
          <a:xfrm>
            <a:off x="0" y="498148"/>
            <a:ext cx="12192000" cy="5847755"/>
          </a:xfrm>
          <a:prstGeom prst="rect">
            <a:avLst/>
          </a:prstGeom>
          <a:noFill/>
        </p:spPr>
        <p:txBody>
          <a:bodyPr wrap="square">
            <a:spAutoFit/>
          </a:bodyPr>
          <a:lstStyle/>
          <a:p>
            <a:pPr marL="285750" indent="-285750">
              <a:buFont typeface="Arial" panose="020B0604020202020204" pitchFamily="34" charset="0"/>
              <a:buChar char="•"/>
            </a:pPr>
            <a:r>
              <a:rPr lang="en-US" sz="2200" b="0" i="0" dirty="0">
                <a:effectLst/>
                <a:latin typeface="Arial" panose="020B0604020202020204" pitchFamily="34" charset="0"/>
              </a:rPr>
              <a:t>What is most compelling about IFS is how, for so many people it accurately reflects their lived experience. </a:t>
            </a:r>
          </a:p>
          <a:p>
            <a:pPr marL="285750" indent="-285750">
              <a:buFont typeface="Arial" panose="020B0604020202020204" pitchFamily="34" charset="0"/>
              <a:buChar char="•"/>
            </a:pPr>
            <a:r>
              <a:rPr lang="en-US" sz="2200" b="0" i="0" dirty="0">
                <a:effectLst/>
                <a:latin typeface="Arial" panose="020B0604020202020204" pitchFamily="34" charset="0"/>
              </a:rPr>
              <a:t>People already know, intuitively, that they are not a single, unified self. They say, “Part of me wants this, part of me doesn’t,” or “Something in me takes over.” IFS doesn’t impose a foreign framework; it gives language and structure to something people already feel. </a:t>
            </a:r>
          </a:p>
          <a:p>
            <a:pPr marL="285750" indent="-285750">
              <a:buFont typeface="Arial" panose="020B0604020202020204" pitchFamily="34" charset="0"/>
              <a:buChar char="•"/>
            </a:pPr>
            <a:r>
              <a:rPr lang="en-US" sz="2200" b="0" i="0" dirty="0">
                <a:effectLst/>
                <a:latin typeface="Arial" panose="020B0604020202020204" pitchFamily="34" charset="0"/>
              </a:rPr>
              <a:t>At the same time, </a:t>
            </a:r>
            <a:r>
              <a:rPr lang="en-US" sz="2200" dirty="0">
                <a:latin typeface="Arial" panose="020B0604020202020204" pitchFamily="34" charset="0"/>
              </a:rPr>
              <a:t>IFS</a:t>
            </a:r>
            <a:r>
              <a:rPr lang="en-US" sz="2200" b="0" i="0" dirty="0">
                <a:effectLst/>
                <a:latin typeface="Arial" panose="020B0604020202020204" pitchFamily="34" charset="0"/>
              </a:rPr>
              <a:t> avoids the abstraction that can distance other depth approaches from everyday clinical work. It is practical without being reductive, relational without being sentimental.</a:t>
            </a:r>
          </a:p>
          <a:p>
            <a:pPr marL="285750" indent="-285750">
              <a:buFont typeface="Arial" panose="020B0604020202020204" pitchFamily="34" charset="0"/>
              <a:buChar char="•"/>
            </a:pPr>
            <a:r>
              <a:rPr lang="en-US" sz="2200" dirty="0">
                <a:latin typeface="Arial" panose="020B0604020202020204" pitchFamily="34" charset="0"/>
              </a:rPr>
              <a:t>E</a:t>
            </a:r>
            <a:r>
              <a:rPr lang="en-US" sz="2200" b="0" i="0" dirty="0">
                <a:effectLst/>
                <a:latin typeface="Arial" panose="020B0604020202020204" pitchFamily="34" charset="0"/>
              </a:rPr>
              <a:t>thically, </a:t>
            </a:r>
            <a:r>
              <a:rPr lang="en-US" sz="2200" dirty="0">
                <a:latin typeface="Arial" panose="020B0604020202020204" pitchFamily="34" charset="0"/>
              </a:rPr>
              <a:t>IFS</a:t>
            </a:r>
            <a:r>
              <a:rPr lang="en-US" sz="2200" b="0" i="0" dirty="0">
                <a:effectLst/>
                <a:latin typeface="Arial" panose="020B0604020202020204" pitchFamily="34" charset="0"/>
              </a:rPr>
              <a:t> carries the deeply humane stance that every part of us makes sense in context, that even our most troubling patterns began as attempts to protect, and that healing comes not through elimination or control, but through understanding and relationship. </a:t>
            </a:r>
          </a:p>
          <a:p>
            <a:pPr marL="285750" indent="-285750">
              <a:buFont typeface="Arial" panose="020B0604020202020204" pitchFamily="34" charset="0"/>
              <a:buChar char="•"/>
            </a:pPr>
            <a:r>
              <a:rPr lang="en-US" sz="2200" b="0" i="0" dirty="0">
                <a:effectLst/>
                <a:latin typeface="Arial" panose="020B0604020202020204" pitchFamily="34" charset="0"/>
              </a:rPr>
              <a:t>I don’t believe IFS is a complete map of the human mind, nor do I think it will fully replace other approaches. But my sense is that it may endure in a different way, not as a passing </a:t>
            </a:r>
            <a:r>
              <a:rPr lang="en-US" sz="2200" dirty="0">
                <a:latin typeface="Arial" panose="020B0604020202020204" pitchFamily="34" charset="0"/>
              </a:rPr>
              <a:t>fashionable fad</a:t>
            </a:r>
            <a:r>
              <a:rPr lang="en-US" sz="2200" b="0" i="0" dirty="0">
                <a:effectLst/>
                <a:latin typeface="Arial" panose="020B0604020202020204" pitchFamily="34" charset="0"/>
              </a:rPr>
              <a:t>, but as a foundational framework. </a:t>
            </a:r>
          </a:p>
          <a:p>
            <a:pPr marL="285750" indent="-285750">
              <a:buFont typeface="Arial" panose="020B0604020202020204" pitchFamily="34" charset="0"/>
              <a:buChar char="•"/>
            </a:pPr>
            <a:r>
              <a:rPr lang="en-US" sz="2200" b="0" i="0" dirty="0">
                <a:effectLst/>
                <a:latin typeface="Arial" panose="020B0604020202020204" pitchFamily="34" charset="0"/>
              </a:rPr>
              <a:t>In that sense, IFS feels less like a trend and more like a classic</a:t>
            </a:r>
            <a:r>
              <a:rPr lang="en-US" sz="2200" dirty="0">
                <a:latin typeface="Arial" panose="020B0604020202020204" pitchFamily="34" charset="0"/>
              </a:rPr>
              <a:t>, </a:t>
            </a:r>
            <a:r>
              <a:rPr lang="en-US" sz="2200" b="0" i="0" dirty="0">
                <a:effectLst/>
                <a:latin typeface="Arial" panose="020B0604020202020204" pitchFamily="34" charset="0"/>
              </a:rPr>
              <a:t>a way of seeing the human psyche that integrates what we have learned about suffering, adaptation, meaning, and compassion and does so in a way that feels both clinically grounded and deeply true.</a:t>
            </a:r>
            <a:endParaRPr lang="en-CA" sz="2200" dirty="0"/>
          </a:p>
        </p:txBody>
      </p:sp>
      <p:sp>
        <p:nvSpPr>
          <p:cNvPr id="5" name="TextBox 4">
            <a:extLst>
              <a:ext uri="{FF2B5EF4-FFF2-40B4-BE49-F238E27FC236}">
                <a16:creationId xmlns:a16="http://schemas.microsoft.com/office/drawing/2014/main" id="{F33754B7-2FEE-57DD-533D-3016CB6F6FD2}"/>
              </a:ext>
            </a:extLst>
          </p:cNvPr>
          <p:cNvSpPr txBox="1"/>
          <p:nvPr/>
        </p:nvSpPr>
        <p:spPr>
          <a:xfrm>
            <a:off x="4213461" y="-86627"/>
            <a:ext cx="6193856" cy="584775"/>
          </a:xfrm>
          <a:prstGeom prst="rect">
            <a:avLst/>
          </a:prstGeom>
          <a:noFill/>
        </p:spPr>
        <p:txBody>
          <a:bodyPr wrap="square">
            <a:spAutoFit/>
          </a:bodyPr>
          <a:lstStyle/>
          <a:p>
            <a:r>
              <a:rPr lang="en-US" sz="3200" dirty="0">
                <a:solidFill>
                  <a:srgbClr val="222222"/>
                </a:solidFill>
                <a:latin typeface="Arial" panose="020B0604020202020204" pitchFamily="34" charset="0"/>
              </a:rPr>
              <a:t>MY TAKE ON IFS</a:t>
            </a:r>
            <a:endParaRPr lang="en-CA" sz="3200" dirty="0"/>
          </a:p>
        </p:txBody>
      </p:sp>
      <p:sp>
        <p:nvSpPr>
          <p:cNvPr id="2" name="Slide Number Placeholder 1">
            <a:extLst>
              <a:ext uri="{FF2B5EF4-FFF2-40B4-BE49-F238E27FC236}">
                <a16:creationId xmlns:a16="http://schemas.microsoft.com/office/drawing/2014/main" id="{3C5E2037-F7A1-595A-7A7C-5673F9C77F60}"/>
              </a:ext>
            </a:extLst>
          </p:cNvPr>
          <p:cNvSpPr>
            <a:spLocks noGrp="1"/>
          </p:cNvSpPr>
          <p:nvPr>
            <p:ph type="sldNum" sz="quarter" idx="12"/>
          </p:nvPr>
        </p:nvSpPr>
        <p:spPr/>
        <p:txBody>
          <a:bodyPr/>
          <a:lstStyle/>
          <a:p>
            <a:fld id="{2AD020D2-200F-4F62-BA0E-6801AFACC176}" type="slidenum">
              <a:rPr lang="en-CA" smtClean="0"/>
              <a:t>101</a:t>
            </a:fld>
            <a:endParaRPr lang="en-CA"/>
          </a:p>
        </p:txBody>
      </p:sp>
    </p:spTree>
    <p:extLst>
      <p:ext uri="{BB962C8B-B14F-4D97-AF65-F5344CB8AC3E}">
        <p14:creationId xmlns:p14="http://schemas.microsoft.com/office/powerpoint/2010/main" val="13033812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0DCFE-88B2-D7AB-CAF2-C771FC2F7B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0A59E8-547D-1F90-EAED-2C0D59CEA240}"/>
              </a:ext>
            </a:extLst>
          </p:cNvPr>
          <p:cNvSpPr txBox="1"/>
          <p:nvPr/>
        </p:nvSpPr>
        <p:spPr>
          <a:xfrm>
            <a:off x="5519928" y="366623"/>
            <a:ext cx="6672072" cy="6124754"/>
          </a:xfrm>
          <a:prstGeom prst="rect">
            <a:avLst/>
          </a:prstGeom>
          <a:noFill/>
        </p:spPr>
        <p:txBody>
          <a:bodyPr wrap="square">
            <a:spAutoFit/>
          </a:bodyPr>
          <a:lstStyle/>
          <a:p>
            <a:pPr marL="285750" indent="-285750">
              <a:buFont typeface="Arial" panose="020B0604020202020204" pitchFamily="34" charset="0"/>
              <a:buChar char="•"/>
            </a:pPr>
            <a:r>
              <a:rPr lang="en-US" sz="2800" dirty="0"/>
              <a:t>Origins of internal family systems</a:t>
            </a:r>
          </a:p>
          <a:p>
            <a:pPr marL="285750" indent="-285750">
              <a:buFont typeface="Arial" panose="020B0604020202020204" pitchFamily="34" charset="0"/>
              <a:buChar char="•"/>
            </a:pPr>
            <a:r>
              <a:rPr lang="en-US" sz="2800" dirty="0"/>
              <a:t>An overview of IFS</a:t>
            </a:r>
          </a:p>
          <a:p>
            <a:pPr marL="285750" indent="-285750">
              <a:buFont typeface="Arial" panose="020B0604020202020204" pitchFamily="34" charset="0"/>
              <a:buChar char="•"/>
            </a:pPr>
            <a:r>
              <a:rPr lang="en-US" sz="2800" dirty="0"/>
              <a:t>My take on IFS</a:t>
            </a:r>
          </a:p>
          <a:p>
            <a:pPr marL="285750" indent="-285750">
              <a:buFont typeface="Arial" panose="020B0604020202020204" pitchFamily="34" charset="0"/>
              <a:buChar char="•"/>
            </a:pPr>
            <a:r>
              <a:rPr lang="en-US" sz="2800" dirty="0"/>
              <a:t>The 4 types of parts</a:t>
            </a:r>
          </a:p>
          <a:p>
            <a:pPr marL="285750" indent="-285750">
              <a:buFont typeface="Arial" panose="020B0604020202020204" pitchFamily="34" charset="0"/>
              <a:buChar char="•"/>
            </a:pPr>
            <a:r>
              <a:rPr lang="en-US" sz="2800" dirty="0"/>
              <a:t>Burdens</a:t>
            </a:r>
          </a:p>
          <a:p>
            <a:pPr marL="285750" indent="-285750">
              <a:buFont typeface="Arial" panose="020B0604020202020204" pitchFamily="34" charset="0"/>
              <a:buChar char="•"/>
            </a:pPr>
            <a:r>
              <a:rPr lang="en-US" sz="2800" dirty="0"/>
              <a:t>The self</a:t>
            </a:r>
          </a:p>
          <a:p>
            <a:pPr marL="285750" indent="-285750">
              <a:buFont typeface="Arial" panose="020B0604020202020204" pitchFamily="34" charset="0"/>
              <a:buChar char="•"/>
            </a:pPr>
            <a:r>
              <a:rPr lang="en-US" sz="2800" dirty="0"/>
              <a:t>Interactions between the parts</a:t>
            </a:r>
          </a:p>
          <a:p>
            <a:pPr marL="285750" indent="-285750">
              <a:buFont typeface="Arial" panose="020B0604020202020204" pitchFamily="34" charset="0"/>
              <a:buChar char="•"/>
            </a:pPr>
            <a:r>
              <a:rPr lang="en-US" sz="2800" dirty="0"/>
              <a:t>Healing in IFS</a:t>
            </a:r>
          </a:p>
          <a:p>
            <a:pPr marL="285750" indent="-285750">
              <a:buFont typeface="Arial" panose="020B0604020202020204" pitchFamily="34" charset="0"/>
              <a:buChar char="•"/>
            </a:pPr>
            <a:r>
              <a:rPr lang="en-US" sz="2800" dirty="0"/>
              <a:t>Unburdening parts</a:t>
            </a:r>
          </a:p>
          <a:p>
            <a:pPr marL="285750" indent="-285750">
              <a:buFont typeface="Arial" panose="020B0604020202020204" pitchFamily="34" charset="0"/>
              <a:buChar char="•"/>
            </a:pPr>
            <a:r>
              <a:rPr lang="en-US" sz="2800" dirty="0"/>
              <a:t>Therapist parts</a:t>
            </a:r>
          </a:p>
          <a:p>
            <a:pPr marL="285750" indent="-285750">
              <a:buFont typeface="Arial" panose="020B0604020202020204" pitchFamily="34" charset="0"/>
              <a:buChar char="•"/>
            </a:pPr>
            <a:r>
              <a:rPr lang="en-US" sz="2800" dirty="0"/>
              <a:t>Accessing your capital S Self</a:t>
            </a:r>
          </a:p>
          <a:p>
            <a:pPr marL="285750" indent="-285750">
              <a:buFont typeface="Arial" panose="020B0604020202020204" pitchFamily="34" charset="0"/>
              <a:buChar char="•"/>
            </a:pPr>
            <a:r>
              <a:rPr lang="en-US" sz="2800" dirty="0"/>
              <a:t>Identifying parts</a:t>
            </a:r>
          </a:p>
          <a:p>
            <a:pPr marL="285750" indent="-285750">
              <a:buFont typeface="Arial" panose="020B0604020202020204" pitchFamily="34" charset="0"/>
              <a:buChar char="•"/>
            </a:pPr>
            <a:r>
              <a:rPr lang="en-US" sz="2800" dirty="0"/>
              <a:t>Integrating IFS spirituality and other models we’ve previously considered</a:t>
            </a:r>
            <a:endParaRPr lang="en-CA" sz="2800" dirty="0"/>
          </a:p>
        </p:txBody>
      </p:sp>
      <p:sp>
        <p:nvSpPr>
          <p:cNvPr id="5" name="TextBox 4">
            <a:extLst>
              <a:ext uri="{FF2B5EF4-FFF2-40B4-BE49-F238E27FC236}">
                <a16:creationId xmlns:a16="http://schemas.microsoft.com/office/drawing/2014/main" id="{9821D899-5C7F-D4CC-4489-DCBD526B9373}"/>
              </a:ext>
            </a:extLst>
          </p:cNvPr>
          <p:cNvSpPr txBox="1"/>
          <p:nvPr/>
        </p:nvSpPr>
        <p:spPr>
          <a:xfrm>
            <a:off x="109641" y="217171"/>
            <a:ext cx="5027515" cy="954107"/>
          </a:xfrm>
          <a:prstGeom prst="rect">
            <a:avLst/>
          </a:prstGeom>
          <a:noFill/>
        </p:spPr>
        <p:txBody>
          <a:bodyPr wrap="square">
            <a:spAutoFit/>
          </a:bodyPr>
          <a:lstStyle/>
          <a:p>
            <a:pPr algn="ctr"/>
            <a:r>
              <a:rPr lang="en-US" sz="3600" dirty="0">
                <a:solidFill>
                  <a:schemeClr val="bg1"/>
                </a:solidFill>
              </a:rPr>
              <a:t>NEXT WEEK</a:t>
            </a:r>
          </a:p>
          <a:p>
            <a:pPr algn="ctr"/>
            <a:r>
              <a:rPr lang="en-US" sz="2000" dirty="0">
                <a:solidFill>
                  <a:schemeClr val="bg1"/>
                </a:solidFill>
              </a:rPr>
              <a:t>Which we’ll start today time permitting</a:t>
            </a:r>
            <a:r>
              <a:rPr lang="en-US" sz="2000" dirty="0"/>
              <a:t> </a:t>
            </a:r>
            <a:endParaRPr lang="en-CA" sz="2000" dirty="0"/>
          </a:p>
        </p:txBody>
      </p:sp>
      <p:pic>
        <p:nvPicPr>
          <p:cNvPr id="7" name="Picture 6" descr="A chart of different feelings&#10;&#10;Description automatically generated with medium confidence">
            <a:extLst>
              <a:ext uri="{FF2B5EF4-FFF2-40B4-BE49-F238E27FC236}">
                <a16:creationId xmlns:a16="http://schemas.microsoft.com/office/drawing/2014/main" id="{708AD8BB-28E4-E441-7204-304FD889B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99" y="1392865"/>
            <a:ext cx="5027515" cy="5098512"/>
          </a:xfrm>
          <a:prstGeom prst="rect">
            <a:avLst/>
          </a:prstGeom>
        </p:spPr>
      </p:pic>
      <p:sp>
        <p:nvSpPr>
          <p:cNvPr id="2" name="Slide Number Placeholder 1">
            <a:extLst>
              <a:ext uri="{FF2B5EF4-FFF2-40B4-BE49-F238E27FC236}">
                <a16:creationId xmlns:a16="http://schemas.microsoft.com/office/drawing/2014/main" id="{D1AE2212-5DAD-F8F3-218D-1BD05766C669}"/>
              </a:ext>
            </a:extLst>
          </p:cNvPr>
          <p:cNvSpPr>
            <a:spLocks noGrp="1"/>
          </p:cNvSpPr>
          <p:nvPr>
            <p:ph type="sldNum" sz="quarter" idx="12"/>
          </p:nvPr>
        </p:nvSpPr>
        <p:spPr/>
        <p:txBody>
          <a:bodyPr/>
          <a:lstStyle/>
          <a:p>
            <a:fld id="{2AD020D2-200F-4F62-BA0E-6801AFACC176}" type="slidenum">
              <a:rPr lang="en-CA" smtClean="0"/>
              <a:t>102</a:t>
            </a:fld>
            <a:endParaRPr lang="en-CA"/>
          </a:p>
        </p:txBody>
      </p:sp>
    </p:spTree>
    <p:extLst>
      <p:ext uri="{BB962C8B-B14F-4D97-AF65-F5344CB8AC3E}">
        <p14:creationId xmlns:p14="http://schemas.microsoft.com/office/powerpoint/2010/main" val="21066285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DF50FA-095D-1E2F-8B63-708B65446CBD}"/>
              </a:ext>
            </a:extLst>
          </p:cNvPr>
          <p:cNvSpPr txBox="1"/>
          <p:nvPr/>
        </p:nvSpPr>
        <p:spPr>
          <a:xfrm>
            <a:off x="1661835" y="1145663"/>
            <a:ext cx="9589570" cy="584775"/>
          </a:xfrm>
          <a:prstGeom prst="rect">
            <a:avLst/>
          </a:prstGeom>
          <a:noFill/>
        </p:spPr>
        <p:txBody>
          <a:bodyPr wrap="square">
            <a:spAutoFit/>
          </a:bodyPr>
          <a:lstStyle/>
          <a:p>
            <a:r>
              <a:rPr lang="en-US" sz="3200" dirty="0">
                <a:solidFill>
                  <a:schemeClr val="bg1"/>
                </a:solidFill>
              </a:rPr>
              <a:t>What is the origin story of internal family systems?</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9031276E-B5A5-FC06-74B0-3A489CAAB301}"/>
              </a:ext>
            </a:extLst>
          </p:cNvPr>
          <p:cNvSpPr>
            <a:spLocks noGrp="1"/>
          </p:cNvSpPr>
          <p:nvPr>
            <p:ph type="sldNum" sz="quarter" idx="12"/>
          </p:nvPr>
        </p:nvSpPr>
        <p:spPr/>
        <p:txBody>
          <a:bodyPr/>
          <a:lstStyle/>
          <a:p>
            <a:fld id="{2AD020D2-200F-4F62-BA0E-6801AFACC176}" type="slidenum">
              <a:rPr lang="en-CA" smtClean="0"/>
              <a:t>103</a:t>
            </a:fld>
            <a:endParaRPr lang="en-CA"/>
          </a:p>
        </p:txBody>
      </p:sp>
    </p:spTree>
    <p:extLst>
      <p:ext uri="{BB962C8B-B14F-4D97-AF65-F5344CB8AC3E}">
        <p14:creationId xmlns:p14="http://schemas.microsoft.com/office/powerpoint/2010/main" val="22194038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D4CA95-176A-0765-D5FC-40187DB141C4}"/>
              </a:ext>
            </a:extLst>
          </p:cNvPr>
          <p:cNvSpPr txBox="1"/>
          <p:nvPr/>
        </p:nvSpPr>
        <p:spPr>
          <a:xfrm>
            <a:off x="5483992" y="0"/>
            <a:ext cx="6591098" cy="6863417"/>
          </a:xfrm>
          <a:prstGeom prst="rect">
            <a:avLst/>
          </a:prstGeom>
          <a:noFill/>
        </p:spPr>
        <p:txBody>
          <a:bodyPr wrap="square">
            <a:spAutoFit/>
          </a:bodyPr>
          <a:lstStyle/>
          <a:p>
            <a:pPr marL="285750" lvl="0" indent="-285750" eaLnBrk="0" fontAlgn="base" hangingPunct="0">
              <a:lnSpc>
                <a:spcPct val="100000"/>
              </a:lnSpc>
              <a:spcBef>
                <a:spcPct val="0"/>
              </a:spcBef>
              <a:spcAft>
                <a:spcPct val="0"/>
              </a:spcAft>
              <a:buClrTx/>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The idea that the human mind is controlled by unseen forces has a long history.</a:t>
            </a:r>
          </a:p>
          <a:p>
            <a:pPr marL="285750" lvl="0" indent="-285750" eaLnBrk="0" fontAlgn="base" hangingPunct="0">
              <a:lnSpc>
                <a:spcPct val="100000"/>
              </a:lnSpc>
              <a:spcBef>
                <a:spcPct val="0"/>
              </a:spcBef>
              <a:spcAft>
                <a:spcPct val="0"/>
              </a:spcAft>
              <a:buClrTx/>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Hindu, Greek and Roman mythology saw a whole host of gods as influencing human affairs and the Human mind. </a:t>
            </a:r>
          </a:p>
          <a:p>
            <a:pPr marL="285750" lvl="0" indent="-285750" eaLnBrk="0" fontAlgn="base" hangingPunct="0">
              <a:lnSpc>
                <a:spcPct val="100000"/>
              </a:lnSpc>
              <a:spcBef>
                <a:spcPct val="0"/>
              </a:spcBef>
              <a:spcAft>
                <a:spcPct val="0"/>
              </a:spcAft>
              <a:buClrTx/>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These gods had distinct personalities, domains they reigned over (like war, love, the sea), and favored or punished individuals or cities. Other entities such as spirits, daimons, and fates also played roles.</a:t>
            </a:r>
          </a:p>
          <a:p>
            <a:pPr marL="285750" lvl="0" indent="-285750" eaLnBrk="0" fontAlgn="base" hangingPunct="0">
              <a:lnSpc>
                <a:spcPct val="100000"/>
              </a:lnSpc>
              <a:spcBef>
                <a:spcPct val="0"/>
              </a:spcBef>
              <a:spcAft>
                <a:spcPct val="0"/>
              </a:spcAft>
              <a:buClrTx/>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Jewish and Christian theology, introduced the notion of one omnipotent God. It nevertheless retained a complex spiritual realm that included angels, archangels, demons and The Holy Spirit. </a:t>
            </a:r>
          </a:p>
          <a:p>
            <a:pPr marL="285750" lvl="0" indent="-285750" eaLnBrk="0" fontAlgn="base" hangingPunct="0">
              <a:lnSpc>
                <a:spcPct val="100000"/>
              </a:lnSpc>
              <a:spcBef>
                <a:spcPct val="0"/>
              </a:spcBef>
              <a:spcAft>
                <a:spcPct val="0"/>
              </a:spcAft>
              <a:buClrTx/>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Christianity also holds that many spiritual beings can influence the human mind. For example: Angels protect or communicate with humans. Demons tempt, oppress, or possess. The Holy Spirit inspires prophecy, inner conviction, and transformation.</a:t>
            </a:r>
          </a:p>
        </p:txBody>
      </p:sp>
      <p:sp>
        <p:nvSpPr>
          <p:cNvPr id="5" name="TextBox 4">
            <a:extLst>
              <a:ext uri="{FF2B5EF4-FFF2-40B4-BE49-F238E27FC236}">
                <a16:creationId xmlns:a16="http://schemas.microsoft.com/office/drawing/2014/main" id="{70E42327-3E33-56DA-A8EC-345B763A2FCF}"/>
              </a:ext>
            </a:extLst>
          </p:cNvPr>
          <p:cNvSpPr txBox="1"/>
          <p:nvPr/>
        </p:nvSpPr>
        <p:spPr>
          <a:xfrm>
            <a:off x="-99681" y="708611"/>
            <a:ext cx="6097604"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THE PERENIAL ROOTS OF IFS</a:t>
            </a:r>
            <a:endParaRPr lang="en-CA" sz="2400" dirty="0">
              <a:solidFill>
                <a:schemeClr val="bg1"/>
              </a:solidFill>
            </a:endParaRPr>
          </a:p>
        </p:txBody>
      </p:sp>
      <p:pic>
        <p:nvPicPr>
          <p:cNvPr id="7" name="Picture 6">
            <a:extLst>
              <a:ext uri="{FF2B5EF4-FFF2-40B4-BE49-F238E27FC236}">
                <a16:creationId xmlns:a16="http://schemas.microsoft.com/office/drawing/2014/main" id="{A2D3C685-10B2-8C13-581C-F9EC38BA6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80" y="1374731"/>
            <a:ext cx="4666081" cy="3908122"/>
          </a:xfrm>
          <a:prstGeom prst="rect">
            <a:avLst/>
          </a:prstGeom>
        </p:spPr>
      </p:pic>
      <p:sp>
        <p:nvSpPr>
          <p:cNvPr id="2" name="Slide Number Placeholder 1">
            <a:extLst>
              <a:ext uri="{FF2B5EF4-FFF2-40B4-BE49-F238E27FC236}">
                <a16:creationId xmlns:a16="http://schemas.microsoft.com/office/drawing/2014/main" id="{7AA1D7F8-5C84-41BF-739C-F137D458669A}"/>
              </a:ext>
            </a:extLst>
          </p:cNvPr>
          <p:cNvSpPr>
            <a:spLocks noGrp="1"/>
          </p:cNvSpPr>
          <p:nvPr>
            <p:ph type="sldNum" sz="quarter" idx="12"/>
          </p:nvPr>
        </p:nvSpPr>
        <p:spPr/>
        <p:txBody>
          <a:bodyPr/>
          <a:lstStyle/>
          <a:p>
            <a:fld id="{2AD020D2-200F-4F62-BA0E-6801AFACC176}" type="slidenum">
              <a:rPr lang="en-CA" smtClean="0"/>
              <a:t>104</a:t>
            </a:fld>
            <a:endParaRPr lang="en-CA"/>
          </a:p>
        </p:txBody>
      </p:sp>
    </p:spTree>
    <p:extLst>
      <p:ext uri="{BB962C8B-B14F-4D97-AF65-F5344CB8AC3E}">
        <p14:creationId xmlns:p14="http://schemas.microsoft.com/office/powerpoint/2010/main" val="31548748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070319-C226-0936-AD3F-65F0A5577390}"/>
              </a:ext>
            </a:extLst>
          </p:cNvPr>
          <p:cNvSpPr txBox="1"/>
          <p:nvPr/>
        </p:nvSpPr>
        <p:spPr>
          <a:xfrm>
            <a:off x="677779" y="438297"/>
            <a:ext cx="4616917" cy="461665"/>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THE PERENIAL ROOTS OF IFS</a:t>
            </a:r>
            <a:endParaRPr lang="en-CA" sz="2400" dirty="0">
              <a:solidFill>
                <a:schemeClr val="bg1"/>
              </a:solidFill>
            </a:endParaRPr>
          </a:p>
        </p:txBody>
      </p:sp>
      <p:sp>
        <p:nvSpPr>
          <p:cNvPr id="6" name="TextBox 5">
            <a:extLst>
              <a:ext uri="{FF2B5EF4-FFF2-40B4-BE49-F238E27FC236}">
                <a16:creationId xmlns:a16="http://schemas.microsoft.com/office/drawing/2014/main" id="{72BE9B76-9F38-E901-F705-5D2D87D480BF}"/>
              </a:ext>
            </a:extLst>
          </p:cNvPr>
          <p:cNvSpPr txBox="1"/>
          <p:nvPr/>
        </p:nvSpPr>
        <p:spPr>
          <a:xfrm>
            <a:off x="5861785" y="243512"/>
            <a:ext cx="6166584" cy="6370975"/>
          </a:xfrm>
          <a:prstGeom prst="rect">
            <a:avLst/>
          </a:prstGeom>
          <a:noFill/>
        </p:spPr>
        <p:txBody>
          <a:bodyPr wrap="square">
            <a:spAutoFit/>
          </a:bodyPr>
          <a:lstStyle/>
          <a:p>
            <a:pPr marL="285750" indent="-285750">
              <a:buFont typeface="Arial" panose="020B0604020202020204" pitchFamily="34" charset="0"/>
              <a:buChar char="•"/>
            </a:pPr>
            <a:r>
              <a:rPr lang="en-US" sz="2400" dirty="0"/>
              <a:t>L</a:t>
            </a:r>
            <a:r>
              <a:rPr lang="en-US" sz="2400" dirty="0">
                <a:latin typeface="Arial" panose="020B0604020202020204" pitchFamily="34" charset="0"/>
                <a:cs typeface="Arial" panose="020B0604020202020204" pitchFamily="34" charset="0"/>
              </a:rPr>
              <a:t>ong before IFS, Ignatian spirituality assumed that the human person is not a single, unified voice but a field of inner movements, desires, fears, impulses, and consolations, some leading toward life and some away from it.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Ignatius of Loyola invited people to notice these inner voices with curiosity and discernment, rather than suppressing or automatically obeying them.</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Jungian psychology carried a similar insight. Jung saw the psyche not as one unified self, but as a living system made up of different inner figures and forces, such as archetypes and complexes, each with its own influence on our thoughts, emotions, and behavior.</a:t>
            </a:r>
          </a:p>
        </p:txBody>
      </p:sp>
      <p:pic>
        <p:nvPicPr>
          <p:cNvPr id="7" name="Picture 6" descr="A person pointing at a person in a circle&#10;&#10;AI-generated content may be incorrect.">
            <a:extLst>
              <a:ext uri="{FF2B5EF4-FFF2-40B4-BE49-F238E27FC236}">
                <a16:creationId xmlns:a16="http://schemas.microsoft.com/office/drawing/2014/main" id="{2EB06B4B-584C-796A-F2B0-00CD4714C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28" y="1222410"/>
            <a:ext cx="4884820" cy="5303518"/>
          </a:xfrm>
          <a:prstGeom prst="rect">
            <a:avLst/>
          </a:prstGeom>
        </p:spPr>
      </p:pic>
      <p:sp>
        <p:nvSpPr>
          <p:cNvPr id="2" name="Slide Number Placeholder 1">
            <a:extLst>
              <a:ext uri="{FF2B5EF4-FFF2-40B4-BE49-F238E27FC236}">
                <a16:creationId xmlns:a16="http://schemas.microsoft.com/office/drawing/2014/main" id="{0324E17C-520F-2AD8-631C-96FF1D2696D2}"/>
              </a:ext>
            </a:extLst>
          </p:cNvPr>
          <p:cNvSpPr>
            <a:spLocks noGrp="1"/>
          </p:cNvSpPr>
          <p:nvPr>
            <p:ph type="sldNum" sz="quarter" idx="12"/>
          </p:nvPr>
        </p:nvSpPr>
        <p:spPr/>
        <p:txBody>
          <a:bodyPr/>
          <a:lstStyle/>
          <a:p>
            <a:fld id="{2AD020D2-200F-4F62-BA0E-6801AFACC176}" type="slidenum">
              <a:rPr lang="en-CA" smtClean="0"/>
              <a:t>105</a:t>
            </a:fld>
            <a:endParaRPr lang="en-CA"/>
          </a:p>
        </p:txBody>
      </p:sp>
    </p:spTree>
    <p:extLst>
      <p:ext uri="{BB962C8B-B14F-4D97-AF65-F5344CB8AC3E}">
        <p14:creationId xmlns:p14="http://schemas.microsoft.com/office/powerpoint/2010/main" val="2665468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3683A2-A0CE-F8A9-30C3-13B60D5A90D8}"/>
              </a:ext>
            </a:extLst>
          </p:cNvPr>
          <p:cNvSpPr txBox="1"/>
          <p:nvPr/>
        </p:nvSpPr>
        <p:spPr>
          <a:xfrm>
            <a:off x="-76200" y="160771"/>
            <a:ext cx="12192000" cy="519886"/>
          </a:xfrm>
          <a:prstGeom prst="rect">
            <a:avLst/>
          </a:prstGeom>
          <a:noFill/>
        </p:spPr>
        <p:txBody>
          <a:bodyPr wrap="square">
            <a:spAutoFit/>
          </a:bodyPr>
          <a:lstStyle/>
          <a:p>
            <a:pPr algn="ctr">
              <a:lnSpc>
                <a:spcPct val="107000"/>
              </a:lnSpc>
              <a:spcAft>
                <a:spcPts val="800"/>
              </a:spcAft>
              <a:buNone/>
            </a:pP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IDEA OF MULTIPLE MINDS APPEARS IN MANY TRADITIONS</a:t>
            </a:r>
          </a:p>
        </p:txBody>
      </p:sp>
      <p:sp>
        <p:nvSpPr>
          <p:cNvPr id="2" name="Slide Number Placeholder 1">
            <a:extLst>
              <a:ext uri="{FF2B5EF4-FFF2-40B4-BE49-F238E27FC236}">
                <a16:creationId xmlns:a16="http://schemas.microsoft.com/office/drawing/2014/main" id="{4DAFCFB3-B028-18C7-588A-242BE150DCD7}"/>
              </a:ext>
            </a:extLst>
          </p:cNvPr>
          <p:cNvSpPr>
            <a:spLocks noGrp="1"/>
          </p:cNvSpPr>
          <p:nvPr>
            <p:ph type="sldNum" sz="quarter" idx="12"/>
          </p:nvPr>
        </p:nvSpPr>
        <p:spPr/>
        <p:txBody>
          <a:bodyPr/>
          <a:lstStyle/>
          <a:p>
            <a:fld id="{2AD020D2-200F-4F62-BA0E-6801AFACC176}" type="slidenum">
              <a:rPr lang="en-CA" smtClean="0"/>
              <a:t>106</a:t>
            </a:fld>
            <a:endParaRPr lang="en-CA"/>
          </a:p>
        </p:txBody>
      </p:sp>
      <p:sp>
        <p:nvSpPr>
          <p:cNvPr id="9" name="TextBox 8">
            <a:extLst>
              <a:ext uri="{FF2B5EF4-FFF2-40B4-BE49-F238E27FC236}">
                <a16:creationId xmlns:a16="http://schemas.microsoft.com/office/drawing/2014/main" id="{1A5759A2-EF9B-BFE0-1B44-641C8939A9C2}"/>
              </a:ext>
            </a:extLst>
          </p:cNvPr>
          <p:cNvSpPr txBox="1"/>
          <p:nvPr/>
        </p:nvSpPr>
        <p:spPr>
          <a:xfrm>
            <a:off x="245306" y="1427423"/>
            <a:ext cx="12191999" cy="2308324"/>
          </a:xfrm>
          <a:prstGeom prst="rect">
            <a:avLst/>
          </a:prstGeom>
          <a:noFill/>
        </p:spPr>
        <p:txBody>
          <a:bodyPr wrap="square">
            <a:spAutoFit/>
          </a:bodyPr>
          <a:lstStyle/>
          <a:p>
            <a:pPr marL="571500" indent="-571500">
              <a:buFont typeface="Wingdings" panose="05000000000000000000" pitchFamily="2" charset="2"/>
              <a:buChar char="ü"/>
            </a:pPr>
            <a:r>
              <a:rPr lang="en-US" sz="3600" dirty="0">
                <a:latin typeface="Arial" panose="020B0604020202020204" pitchFamily="34" charset="0"/>
                <a:cs typeface="Arial" panose="020B0604020202020204" pitchFamily="34" charset="0"/>
              </a:rPr>
              <a:t>Ancient religions- inner spirits or forces</a:t>
            </a:r>
          </a:p>
          <a:p>
            <a:pPr marL="571500" indent="-571500">
              <a:buFont typeface="Wingdings" panose="05000000000000000000" pitchFamily="2" charset="2"/>
              <a:buChar char="ü"/>
            </a:pPr>
            <a:r>
              <a:rPr lang="en-US" sz="3600" dirty="0">
                <a:latin typeface="Arial" panose="020B0604020202020204" pitchFamily="34" charset="0"/>
                <a:cs typeface="Arial" panose="020B0604020202020204" pitchFamily="34" charset="0"/>
              </a:rPr>
              <a:t>Jung- complexes and archetypes</a:t>
            </a:r>
          </a:p>
          <a:p>
            <a:pPr marL="571500" indent="-571500">
              <a:buFont typeface="Wingdings" panose="05000000000000000000" pitchFamily="2" charset="2"/>
              <a:buChar char="ü"/>
            </a:pPr>
            <a:r>
              <a:rPr lang="en-US" sz="3600" dirty="0">
                <a:latin typeface="Arial" panose="020B0604020202020204" pitchFamily="34" charset="0"/>
                <a:cs typeface="Arial" panose="020B0604020202020204" pitchFamily="34" charset="0"/>
              </a:rPr>
              <a:t>Psychoanalysis- parts of the psyche, id, ego, superego</a:t>
            </a:r>
          </a:p>
          <a:p>
            <a:pPr marL="571500" indent="-571500">
              <a:buFont typeface="Wingdings" panose="05000000000000000000" pitchFamily="2" charset="2"/>
              <a:buChar char="ü"/>
            </a:pPr>
            <a:r>
              <a:rPr lang="en-US" sz="3600" dirty="0">
                <a:latin typeface="Arial" panose="020B0604020202020204" pitchFamily="34" charset="0"/>
                <a:cs typeface="Arial" panose="020B0604020202020204" pitchFamily="34" charset="0"/>
              </a:rPr>
              <a:t>Trauma theory- dissociated parts</a:t>
            </a:r>
            <a:endParaRPr lang="en-CA" sz="3600" dirty="0"/>
          </a:p>
        </p:txBody>
      </p:sp>
    </p:spTree>
    <p:extLst>
      <p:ext uri="{BB962C8B-B14F-4D97-AF65-F5344CB8AC3E}">
        <p14:creationId xmlns:p14="http://schemas.microsoft.com/office/powerpoint/2010/main" val="40774312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F176-5117-42B8-9493-BE7213E43BC3}"/>
              </a:ext>
            </a:extLst>
          </p:cNvPr>
          <p:cNvSpPr>
            <a:spLocks noGrp="1"/>
          </p:cNvSpPr>
          <p:nvPr>
            <p:ph type="title" idx="4294967295"/>
          </p:nvPr>
        </p:nvSpPr>
        <p:spPr>
          <a:xfrm>
            <a:off x="1204118" y="5555410"/>
            <a:ext cx="9783763" cy="1508125"/>
          </a:xfrm>
        </p:spPr>
        <p:txBody>
          <a:bodyPr>
            <a:normAutofit/>
          </a:bodyPr>
          <a:lstStyle/>
          <a:p>
            <a:r>
              <a:rPr lang="en-CA" dirty="0"/>
              <a:t>Paul Federn</a:t>
            </a:r>
          </a:p>
        </p:txBody>
      </p:sp>
      <p:sp>
        <p:nvSpPr>
          <p:cNvPr id="3" name="Content Placeholder 2">
            <a:extLst>
              <a:ext uri="{FF2B5EF4-FFF2-40B4-BE49-F238E27FC236}">
                <a16:creationId xmlns:a16="http://schemas.microsoft.com/office/drawing/2014/main" id="{BE051D3C-4D34-4148-81C8-AEC337AC3DFB}"/>
              </a:ext>
            </a:extLst>
          </p:cNvPr>
          <p:cNvSpPr>
            <a:spLocks noGrp="1"/>
          </p:cNvSpPr>
          <p:nvPr>
            <p:ph idx="4294967295"/>
          </p:nvPr>
        </p:nvSpPr>
        <p:spPr>
          <a:xfrm>
            <a:off x="3856738" y="181532"/>
            <a:ext cx="8424631" cy="6990232"/>
          </a:xfrm>
        </p:spPr>
        <p:txBody>
          <a:bodyPr>
            <a:normAutofit lnSpcReduction="10000"/>
          </a:bodyPr>
          <a:lstStyle/>
          <a:p>
            <a:pPr marL="285750" lvl="0" indent="-285750" eaLnBrk="0" fontAlgn="base" hangingPunct="0">
              <a:lnSpc>
                <a:spcPct val="100000"/>
              </a:lnSpc>
              <a:spcBef>
                <a:spcPct val="0"/>
              </a:spcBef>
              <a:spcAft>
                <a:spcPct val="0"/>
              </a:spcAft>
              <a:buClrTx/>
              <a:buFont typeface="Arial" panose="020B0604020202020204" pitchFamily="34" charset="0"/>
              <a:buChar char="•"/>
            </a:pPr>
            <a:r>
              <a:rPr lang="en-US" sz="2400" dirty="0">
                <a:latin typeface="Arial" panose="020B0604020202020204" pitchFamily="34" charset="0"/>
                <a:cs typeface="Arial" panose="020B0604020202020204" pitchFamily="34" charset="0"/>
              </a:rPr>
              <a:t>In modern times, </a:t>
            </a:r>
            <a:r>
              <a:rPr lang="en-CA" sz="2400" dirty="0">
                <a:solidFill>
                  <a:schemeClr val="bg1"/>
                </a:solidFill>
                <a:latin typeface="Arial" panose="020B0604020202020204" pitchFamily="34" charset="0"/>
                <a:cs typeface="Arial" panose="020B0604020202020204" pitchFamily="34" charset="0"/>
              </a:rPr>
              <a:t>Freud</a:t>
            </a:r>
            <a:r>
              <a:rPr lang="en-CA" sz="2400" dirty="0">
                <a:latin typeface="Arial" panose="020B0604020202020204" pitchFamily="34" charset="0"/>
                <a:cs typeface="Arial" panose="020B0604020202020204" pitchFamily="34" charset="0"/>
              </a:rPr>
              <a:t> thought of the</a:t>
            </a:r>
            <a:r>
              <a:rPr lang="en-CA" sz="2400" dirty="0">
                <a:solidFill>
                  <a:schemeClr val="bg1"/>
                </a:solidFill>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psyche or mind as being influenced by three distinct entities the id, ego, and superego. </a:t>
            </a:r>
          </a:p>
          <a:p>
            <a:pPr marL="285750" lvl="0" indent="-285750" eaLnBrk="0" fontAlgn="base" hangingPunct="0">
              <a:lnSpc>
                <a:spcPct val="100000"/>
              </a:lnSpc>
              <a:spcBef>
                <a:spcPct val="0"/>
              </a:spcBef>
              <a:spcAft>
                <a:spcPct val="0"/>
              </a:spcAft>
              <a:buClrTx/>
              <a:buFont typeface="Arial" panose="020B0604020202020204" pitchFamily="34" charset="0"/>
              <a:buChar char="•"/>
            </a:pPr>
            <a:r>
              <a:rPr lang="en-CA" sz="2400" dirty="0">
                <a:latin typeface="Arial" panose="020B0604020202020204" pitchFamily="34" charset="0"/>
                <a:cs typeface="Arial" panose="020B0604020202020204" pitchFamily="34" charset="0"/>
              </a:rPr>
              <a:t>In Freud’s lineage </a:t>
            </a:r>
            <a:r>
              <a:rPr lang="en-CA" sz="2400" dirty="0">
                <a:solidFill>
                  <a:schemeClr val="bg1"/>
                </a:solidFill>
                <a:latin typeface="Arial" panose="020B0604020202020204" pitchFamily="34" charset="0"/>
                <a:cs typeface="Arial" panose="020B0604020202020204" pitchFamily="34" charset="0"/>
              </a:rPr>
              <a:t>Paul Federn </a:t>
            </a:r>
            <a:r>
              <a:rPr lang="en-CA" sz="2400" dirty="0">
                <a:latin typeface="Arial" panose="020B0604020202020204" pitchFamily="34" charset="0"/>
                <a:cs typeface="Arial" panose="020B0604020202020204" pitchFamily="34" charset="0"/>
              </a:rPr>
              <a:t>(1871-1950) an Austrian-American psychoanalyst and an early follower of Freud thought the mind was made up of more than just three parts. Federn’s idea was taken up and further developed by Italian psychoanalyst </a:t>
            </a:r>
            <a:r>
              <a:rPr lang="en-CA" sz="2400" dirty="0">
                <a:solidFill>
                  <a:schemeClr val="bg1"/>
                </a:solidFill>
                <a:latin typeface="Arial" panose="020B0604020202020204" pitchFamily="34" charset="0"/>
                <a:cs typeface="Arial" panose="020B0604020202020204" pitchFamily="34" charset="0"/>
              </a:rPr>
              <a:t>Edoardo Weiss</a:t>
            </a:r>
            <a:r>
              <a:rPr lang="en-CA" sz="2400" dirty="0">
                <a:latin typeface="Arial" panose="020B0604020202020204" pitchFamily="34" charset="0"/>
                <a:cs typeface="Arial" panose="020B0604020202020204" pitchFamily="34" charset="0"/>
              </a:rPr>
              <a:t> (1889-1970) who then inspired John Watkins’s work.</a:t>
            </a:r>
          </a:p>
          <a:p>
            <a:pPr marL="285750" lvl="0" indent="-285750" eaLnBrk="0" fontAlgn="base" hangingPunct="0">
              <a:lnSpc>
                <a:spcPct val="100000"/>
              </a:lnSpc>
              <a:spcBef>
                <a:spcPct val="0"/>
              </a:spcBef>
              <a:spcAft>
                <a:spcPct val="0"/>
              </a:spcAft>
              <a:buClrTx/>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John Watkins </a:t>
            </a:r>
            <a:r>
              <a:rPr lang="en-CA" sz="2400" dirty="0">
                <a:latin typeface="Arial" panose="020B0604020202020204" pitchFamily="34" charset="0"/>
                <a:cs typeface="Arial" panose="020B0604020202020204" pitchFamily="34" charset="0"/>
              </a:rPr>
              <a:t>(1913-2012) is best known for his work in the areas of hypnosis, dissociation, and multiple personalities. Along with his wife Helen, he conceptualized  the mind as being composed of multiple parts. Watkins was the first to develop this idea into a psychotherapeutic approach.</a:t>
            </a:r>
          </a:p>
          <a:p>
            <a:pPr marL="285750" lvl="0" indent="-285750" eaLnBrk="0" fontAlgn="base" hangingPunct="0">
              <a:lnSpc>
                <a:spcPct val="100000"/>
              </a:lnSpc>
              <a:spcBef>
                <a:spcPct val="0"/>
              </a:spcBef>
              <a:spcAft>
                <a:spcPct val="0"/>
              </a:spcAft>
              <a:buClrTx/>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Richard C. Schwartz </a:t>
            </a:r>
            <a:r>
              <a:rPr lang="en-CA" sz="2400" dirty="0">
                <a:latin typeface="Arial" panose="020B0604020202020204" pitchFamily="34" charset="0"/>
                <a:cs typeface="Arial" panose="020B0604020202020204" pitchFamily="34" charset="0"/>
              </a:rPr>
              <a:t>an American psychologist and family therapist popularized this multiple part approach to understanding the mind and called it Internal Family Systems. This approach is in many ways like ancient mythologies.</a:t>
            </a:r>
          </a:p>
          <a:p>
            <a:endParaRPr lang="en-CA" dirty="0"/>
          </a:p>
          <a:p>
            <a:endParaRPr lang="en-CA" dirty="0"/>
          </a:p>
        </p:txBody>
      </p:sp>
      <p:sp>
        <p:nvSpPr>
          <p:cNvPr id="10" name="TextBox 9">
            <a:extLst>
              <a:ext uri="{FF2B5EF4-FFF2-40B4-BE49-F238E27FC236}">
                <a16:creationId xmlns:a16="http://schemas.microsoft.com/office/drawing/2014/main" id="{9213B155-FF16-4B1D-86F0-4CF076267D9E}"/>
              </a:ext>
            </a:extLst>
          </p:cNvPr>
          <p:cNvSpPr txBox="1"/>
          <p:nvPr/>
        </p:nvSpPr>
        <p:spPr>
          <a:xfrm>
            <a:off x="-197984" y="76020"/>
            <a:ext cx="4450110" cy="1200329"/>
          </a:xfrm>
          <a:prstGeom prst="rect">
            <a:avLst/>
          </a:prstGeom>
          <a:noFill/>
        </p:spPr>
        <p:txBody>
          <a:bodyPr wrap="square">
            <a:spAutoFit/>
          </a:bodyPr>
          <a:lstStyle/>
          <a:p>
            <a:pPr algn="ctr"/>
            <a:r>
              <a:rPr lang="en-CA" sz="3600" dirty="0">
                <a:solidFill>
                  <a:schemeClr val="bg1"/>
                </a:solidFill>
              </a:rPr>
              <a:t>A BRIEF HISTORY </a:t>
            </a:r>
          </a:p>
          <a:p>
            <a:pPr algn="ctr"/>
            <a:r>
              <a:rPr lang="en-CA" sz="3600" dirty="0">
                <a:solidFill>
                  <a:schemeClr val="bg1"/>
                </a:solidFill>
              </a:rPr>
              <a:t>OF MIND</a:t>
            </a:r>
          </a:p>
        </p:txBody>
      </p:sp>
      <p:pic>
        <p:nvPicPr>
          <p:cNvPr id="4" name="Picture 3" descr="A person smiling for the camera&#10;&#10;Description automatically generated with low confidence">
            <a:extLst>
              <a:ext uri="{FF2B5EF4-FFF2-40B4-BE49-F238E27FC236}">
                <a16:creationId xmlns:a16="http://schemas.microsoft.com/office/drawing/2014/main" id="{A6CFF203-5D06-2814-2EAE-5D985105BCF2}"/>
              </a:ext>
            </a:extLst>
          </p:cNvPr>
          <p:cNvPicPr>
            <a:picLocks noChangeAspect="1"/>
          </p:cNvPicPr>
          <p:nvPr/>
        </p:nvPicPr>
        <p:blipFill rotWithShape="1">
          <a:blip r:embed="rId3"/>
          <a:srcRect r="-2" b="7001"/>
          <a:stretch/>
        </p:blipFill>
        <p:spPr>
          <a:xfrm>
            <a:off x="137150" y="1243194"/>
            <a:ext cx="3384455" cy="437161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BEE1A57D-6D30-D5A6-8550-5318A535AD59}"/>
              </a:ext>
            </a:extLst>
          </p:cNvPr>
          <p:cNvSpPr txBox="1"/>
          <p:nvPr/>
        </p:nvSpPr>
        <p:spPr>
          <a:xfrm>
            <a:off x="160128" y="1210040"/>
            <a:ext cx="3592558" cy="369332"/>
          </a:xfrm>
          <a:prstGeom prst="rect">
            <a:avLst/>
          </a:prstGeom>
          <a:noFill/>
        </p:spPr>
        <p:txBody>
          <a:bodyPr wrap="square">
            <a:spAutoFit/>
          </a:bodyPr>
          <a:lstStyle/>
          <a:p>
            <a:r>
              <a:rPr lang="en-CA" dirty="0">
                <a:solidFill>
                  <a:schemeClr val="bg1"/>
                </a:solidFill>
              </a:rPr>
              <a:t>Richard C. Schwartz</a:t>
            </a:r>
            <a:r>
              <a:rPr lang="en-CA" dirty="0"/>
              <a:t>. </a:t>
            </a:r>
          </a:p>
        </p:txBody>
      </p:sp>
      <p:sp>
        <p:nvSpPr>
          <p:cNvPr id="5" name="Slide Number Placeholder 4">
            <a:extLst>
              <a:ext uri="{FF2B5EF4-FFF2-40B4-BE49-F238E27FC236}">
                <a16:creationId xmlns:a16="http://schemas.microsoft.com/office/drawing/2014/main" id="{C75A522F-28DD-043E-9D88-57B6E7493D18}"/>
              </a:ext>
            </a:extLst>
          </p:cNvPr>
          <p:cNvSpPr>
            <a:spLocks noGrp="1"/>
          </p:cNvSpPr>
          <p:nvPr>
            <p:ph type="sldNum" sz="quarter" idx="12"/>
          </p:nvPr>
        </p:nvSpPr>
        <p:spPr/>
        <p:txBody>
          <a:bodyPr/>
          <a:lstStyle/>
          <a:p>
            <a:fld id="{2AD020D2-200F-4F62-BA0E-6801AFACC176}" type="slidenum">
              <a:rPr lang="en-CA" smtClean="0"/>
              <a:t>107</a:t>
            </a:fld>
            <a:endParaRPr lang="en-CA"/>
          </a:p>
        </p:txBody>
      </p:sp>
    </p:spTree>
    <p:extLst>
      <p:ext uri="{BB962C8B-B14F-4D97-AF65-F5344CB8AC3E}">
        <p14:creationId xmlns:p14="http://schemas.microsoft.com/office/powerpoint/2010/main" val="77425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CB4CF-EA43-7CCE-F53A-661F7860C38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131B06C-0918-B3B2-443B-F808B4BBDF14}"/>
              </a:ext>
            </a:extLst>
          </p:cNvPr>
          <p:cNvSpPr txBox="1"/>
          <p:nvPr/>
        </p:nvSpPr>
        <p:spPr>
          <a:xfrm>
            <a:off x="2354854" y="828029"/>
            <a:ext cx="9589570" cy="584775"/>
          </a:xfrm>
          <a:prstGeom prst="rect">
            <a:avLst/>
          </a:prstGeom>
          <a:noFill/>
        </p:spPr>
        <p:txBody>
          <a:bodyPr wrap="square">
            <a:spAutoFit/>
          </a:bodyPr>
          <a:lstStyle/>
          <a:p>
            <a:r>
              <a:rPr lang="en-US" sz="3200" dirty="0">
                <a:solidFill>
                  <a:schemeClr val="bg1"/>
                </a:solidFill>
              </a:rPr>
              <a:t>An overview of internal family systems</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192C0A3E-E5B3-7A59-BAC3-0AEFCF8C8F24}"/>
              </a:ext>
            </a:extLst>
          </p:cNvPr>
          <p:cNvSpPr>
            <a:spLocks noGrp="1"/>
          </p:cNvSpPr>
          <p:nvPr>
            <p:ph type="sldNum" sz="quarter" idx="12"/>
          </p:nvPr>
        </p:nvSpPr>
        <p:spPr/>
        <p:txBody>
          <a:bodyPr/>
          <a:lstStyle/>
          <a:p>
            <a:fld id="{2AD020D2-200F-4F62-BA0E-6801AFACC176}" type="slidenum">
              <a:rPr lang="en-CA" smtClean="0"/>
              <a:t>108</a:t>
            </a:fld>
            <a:endParaRPr lang="en-CA"/>
          </a:p>
        </p:txBody>
      </p:sp>
    </p:spTree>
    <p:extLst>
      <p:ext uri="{BB962C8B-B14F-4D97-AF65-F5344CB8AC3E}">
        <p14:creationId xmlns:p14="http://schemas.microsoft.com/office/powerpoint/2010/main" val="67791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D72A-FF0A-4B16-AC83-F898514B7422}"/>
              </a:ext>
            </a:extLst>
          </p:cNvPr>
          <p:cNvSpPr>
            <a:spLocks noGrp="1"/>
          </p:cNvSpPr>
          <p:nvPr>
            <p:ph type="title" idx="4294967295"/>
          </p:nvPr>
        </p:nvSpPr>
        <p:spPr>
          <a:xfrm>
            <a:off x="-222809" y="583070"/>
            <a:ext cx="5025708" cy="1030288"/>
          </a:xfrm>
        </p:spPr>
        <p:txBody>
          <a:bodyPr>
            <a:normAutofit/>
          </a:bodyPr>
          <a:lstStyle/>
          <a:p>
            <a:pPr algn="ctr"/>
            <a:r>
              <a:rPr lang="en-CA" sz="2800" dirty="0">
                <a:solidFill>
                  <a:schemeClr val="bg1"/>
                </a:solidFill>
              </a:rPr>
              <a:t>IFS AN overview</a:t>
            </a:r>
          </a:p>
        </p:txBody>
      </p:sp>
      <p:sp>
        <p:nvSpPr>
          <p:cNvPr id="3" name="Content Placeholder 2">
            <a:extLst>
              <a:ext uri="{FF2B5EF4-FFF2-40B4-BE49-F238E27FC236}">
                <a16:creationId xmlns:a16="http://schemas.microsoft.com/office/drawing/2014/main" id="{D86086C4-9189-4314-91D5-E8F86860254C}"/>
              </a:ext>
            </a:extLst>
          </p:cNvPr>
          <p:cNvSpPr>
            <a:spLocks noGrp="1"/>
          </p:cNvSpPr>
          <p:nvPr>
            <p:ph idx="4294967295"/>
          </p:nvPr>
        </p:nvSpPr>
        <p:spPr>
          <a:xfrm>
            <a:off x="4996542" y="257652"/>
            <a:ext cx="7114338" cy="5907088"/>
          </a:xfrm>
        </p:spPr>
        <p:txBody>
          <a:bodyPr>
            <a:noAutofit/>
          </a:bodyPr>
          <a:lstStyle/>
          <a:p>
            <a:pPr>
              <a:lnSpc>
                <a:spcPct val="90000"/>
              </a:lnSpc>
            </a:pPr>
            <a:r>
              <a:rPr lang="en-CA" dirty="0">
                <a:latin typeface="Arial" panose="020B0604020202020204" pitchFamily="34" charset="0"/>
                <a:cs typeface="Arial" panose="020B0604020202020204" pitchFamily="34" charset="0"/>
              </a:rPr>
              <a:t>Like other approaches before it (CBT, DBT, EMDR etc.), IFS is today having its moment in the limelight. </a:t>
            </a:r>
          </a:p>
          <a:p>
            <a:pPr>
              <a:lnSpc>
                <a:spcPct val="90000"/>
              </a:lnSpc>
            </a:pPr>
            <a:r>
              <a:rPr lang="en-CA" dirty="0">
                <a:latin typeface="Arial" panose="020B0604020202020204" pitchFamily="34" charset="0"/>
                <a:cs typeface="Arial" panose="020B0604020202020204" pitchFamily="34" charset="0"/>
              </a:rPr>
              <a:t>Richard C. Schwartz who popularized the approach  was inspired to start thinking in this way as he worked with patients suffering from eating disorders who he often heard say: “a part of me thinks, feels, or wants x… but another part, thinks, feels, or wants y…”. He took this literally and started asking his patients to tell him about their different parts.</a:t>
            </a:r>
          </a:p>
          <a:p>
            <a:pPr>
              <a:lnSpc>
                <a:spcPct val="90000"/>
              </a:lnSpc>
            </a:pPr>
            <a:r>
              <a:rPr lang="en-CA" dirty="0">
                <a:latin typeface="Arial" panose="020B0604020202020204" pitchFamily="34" charset="0"/>
                <a:cs typeface="Arial" panose="020B0604020202020204" pitchFamily="34" charset="0"/>
              </a:rPr>
              <a:t>IFS sees everyone’s mind as consisting of discrete subpersonalities or parts. The difference between a psychologically healthy person and one that struggles, is that in the former, parts are “unburdened” whereas in the latter they are “burdened”. </a:t>
            </a:r>
          </a:p>
          <a:p>
            <a:pPr>
              <a:lnSpc>
                <a:spcPct val="90000"/>
              </a:lnSpc>
            </a:pPr>
            <a:r>
              <a:rPr lang="en-CA" dirty="0">
                <a:latin typeface="Arial" panose="020B0604020202020204" pitchFamily="34" charset="0"/>
                <a:cs typeface="Arial" panose="020B0604020202020204" pitchFamily="34" charset="0"/>
              </a:rPr>
              <a:t>Parts become burdened by painful experiences or as survival adaptations in people with  insecure attachment and/or trauma. Many burdened parts arise in infancy and childhood, but burdened parts can also develop later in life.</a:t>
            </a:r>
          </a:p>
        </p:txBody>
      </p:sp>
      <p:sp>
        <p:nvSpPr>
          <p:cNvPr id="9" name="TextBox 8">
            <a:extLst>
              <a:ext uri="{FF2B5EF4-FFF2-40B4-BE49-F238E27FC236}">
                <a16:creationId xmlns:a16="http://schemas.microsoft.com/office/drawing/2014/main" id="{D0D077A5-342E-106C-715C-F867648E8772}"/>
              </a:ext>
            </a:extLst>
          </p:cNvPr>
          <p:cNvSpPr txBox="1"/>
          <p:nvPr/>
        </p:nvSpPr>
        <p:spPr>
          <a:xfrm>
            <a:off x="-1056681" y="1259317"/>
            <a:ext cx="3443547" cy="369332"/>
          </a:xfrm>
          <a:prstGeom prst="rect">
            <a:avLst/>
          </a:prstGeom>
          <a:noFill/>
        </p:spPr>
        <p:txBody>
          <a:bodyPr wrap="square">
            <a:spAutoFit/>
          </a:bodyPr>
          <a:lstStyle/>
          <a:p>
            <a:r>
              <a:rPr lang="en-CA" dirty="0"/>
              <a:t>. </a:t>
            </a:r>
          </a:p>
        </p:txBody>
      </p:sp>
      <p:pic>
        <p:nvPicPr>
          <p:cNvPr id="4" name="Picture 3" descr="A diagram of the 8c's&#10;&#10;AI-generated content may be incorrect.">
            <a:extLst>
              <a:ext uri="{FF2B5EF4-FFF2-40B4-BE49-F238E27FC236}">
                <a16:creationId xmlns:a16="http://schemas.microsoft.com/office/drawing/2014/main" id="{A3D1739A-55EC-114B-C690-5CD1B3580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76" y="1613358"/>
            <a:ext cx="4283181" cy="3985325"/>
          </a:xfrm>
          <a:prstGeom prst="rect">
            <a:avLst/>
          </a:prstGeom>
        </p:spPr>
      </p:pic>
      <p:sp>
        <p:nvSpPr>
          <p:cNvPr id="5" name="Slide Number Placeholder 4">
            <a:extLst>
              <a:ext uri="{FF2B5EF4-FFF2-40B4-BE49-F238E27FC236}">
                <a16:creationId xmlns:a16="http://schemas.microsoft.com/office/drawing/2014/main" id="{C57F17DB-AD9E-4A69-6CB2-8888E1809314}"/>
              </a:ext>
            </a:extLst>
          </p:cNvPr>
          <p:cNvSpPr>
            <a:spLocks noGrp="1"/>
          </p:cNvSpPr>
          <p:nvPr>
            <p:ph type="sldNum" sz="quarter" idx="12"/>
          </p:nvPr>
        </p:nvSpPr>
        <p:spPr/>
        <p:txBody>
          <a:bodyPr/>
          <a:lstStyle/>
          <a:p>
            <a:fld id="{2AD020D2-200F-4F62-BA0E-6801AFACC176}" type="slidenum">
              <a:rPr lang="en-CA" smtClean="0"/>
              <a:t>109</a:t>
            </a:fld>
            <a:endParaRPr lang="en-CA"/>
          </a:p>
        </p:txBody>
      </p:sp>
    </p:spTree>
    <p:extLst>
      <p:ext uri="{BB962C8B-B14F-4D97-AF65-F5344CB8AC3E}">
        <p14:creationId xmlns:p14="http://schemas.microsoft.com/office/powerpoint/2010/main" val="428726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11</a:t>
            </a:fld>
            <a:endParaRPr lang="en-CA"/>
          </a:p>
        </p:txBody>
      </p:sp>
    </p:spTree>
    <p:extLst>
      <p:ext uri="{BB962C8B-B14F-4D97-AF65-F5344CB8AC3E}">
        <p14:creationId xmlns:p14="http://schemas.microsoft.com/office/powerpoint/2010/main" val="29670469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66CC3-9DE9-33FB-A022-4E269135CE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58D34-DE80-AFCD-FAF8-839E5B9E8BAB}"/>
              </a:ext>
            </a:extLst>
          </p:cNvPr>
          <p:cNvSpPr>
            <a:spLocks noGrp="1"/>
          </p:cNvSpPr>
          <p:nvPr>
            <p:ph type="title" idx="4294967295"/>
          </p:nvPr>
        </p:nvSpPr>
        <p:spPr>
          <a:xfrm>
            <a:off x="318977" y="197881"/>
            <a:ext cx="3918802" cy="1030288"/>
          </a:xfrm>
        </p:spPr>
        <p:txBody>
          <a:bodyPr>
            <a:normAutofit/>
          </a:bodyPr>
          <a:lstStyle/>
          <a:p>
            <a:pPr algn="ctr"/>
            <a:r>
              <a:rPr lang="en-CA" sz="2800" dirty="0">
                <a:solidFill>
                  <a:schemeClr val="bg1"/>
                </a:solidFill>
              </a:rPr>
              <a:t>IFS AN overview</a:t>
            </a:r>
          </a:p>
        </p:txBody>
      </p:sp>
      <p:sp>
        <p:nvSpPr>
          <p:cNvPr id="3" name="Content Placeholder 2">
            <a:extLst>
              <a:ext uri="{FF2B5EF4-FFF2-40B4-BE49-F238E27FC236}">
                <a16:creationId xmlns:a16="http://schemas.microsoft.com/office/drawing/2014/main" id="{28A4E19F-36F5-4C4A-8149-A9BB2BD84BBD}"/>
              </a:ext>
            </a:extLst>
          </p:cNvPr>
          <p:cNvSpPr>
            <a:spLocks noGrp="1"/>
          </p:cNvSpPr>
          <p:nvPr>
            <p:ph idx="4294967295"/>
          </p:nvPr>
        </p:nvSpPr>
        <p:spPr>
          <a:xfrm>
            <a:off x="4322376" y="82621"/>
            <a:ext cx="7798190" cy="5907088"/>
          </a:xfrm>
        </p:spPr>
        <p:txBody>
          <a:bodyPr>
            <a:noAutofit/>
          </a:bodyPr>
          <a:lstStyle/>
          <a:p>
            <a:pPr>
              <a:lnSpc>
                <a:spcPct val="90000"/>
              </a:lnSpc>
            </a:pPr>
            <a:r>
              <a:rPr lang="en-CA" dirty="0">
                <a:latin typeface="Arial" panose="020B0604020202020204" pitchFamily="34" charset="0"/>
                <a:cs typeface="Arial" panose="020B0604020202020204" pitchFamily="34" charset="0"/>
              </a:rPr>
              <a:t>According to IFS, at a person’s core is the True Self, a concept that </a:t>
            </a:r>
            <a:r>
              <a:rPr lang="en-CA">
                <a:latin typeface="Arial" panose="020B0604020202020204" pitchFamily="34" charset="0"/>
                <a:cs typeface="Arial" panose="020B0604020202020204" pitchFamily="34" charset="0"/>
              </a:rPr>
              <a:t>is somewhat like </a:t>
            </a:r>
            <a:r>
              <a:rPr lang="en-CA" dirty="0">
                <a:latin typeface="Arial" panose="020B0604020202020204" pitchFamily="34" charset="0"/>
                <a:cs typeface="Arial" panose="020B0604020202020204" pitchFamily="34" charset="0"/>
              </a:rPr>
              <a:t>Wise mind. </a:t>
            </a:r>
          </a:p>
          <a:p>
            <a:pPr>
              <a:lnSpc>
                <a:spcPct val="90000"/>
              </a:lnSpc>
            </a:pPr>
            <a:r>
              <a:rPr lang="en-CA" dirty="0">
                <a:latin typeface="Arial" panose="020B0604020202020204" pitchFamily="34" charset="0"/>
                <a:cs typeface="Arial" panose="020B0604020202020204" pitchFamily="34" charset="0"/>
              </a:rPr>
              <a:t>The True Self, much like Wise mind or (Daniel P. Brown’s) ideal parent, is compassionate, creative, connected, confident, calm, curious, courageous, clear, present, persistent, playful, patient and has perspective. (Schwartz’s 8C’s, 5P’s.) </a:t>
            </a:r>
          </a:p>
          <a:p>
            <a:r>
              <a:rPr lang="en-CA" dirty="0">
                <a:latin typeface="Arial" panose="020B0604020202020204" pitchFamily="34" charset="0"/>
                <a:cs typeface="Arial" panose="020B0604020202020204" pitchFamily="34" charset="0"/>
              </a:rPr>
              <a:t>Different burdened internal family parts may be in conflict with and fighting each other. When this happens, Self may be hard to hear above  all this noisy commotion, and conflict. </a:t>
            </a:r>
          </a:p>
          <a:p>
            <a:r>
              <a:rPr lang="en-CA" dirty="0">
                <a:latin typeface="Arial" panose="020B0604020202020204" pitchFamily="34" charset="0"/>
                <a:cs typeface="Arial" panose="020B0604020202020204" pitchFamily="34" charset="0"/>
              </a:rPr>
              <a:t>Each internal family part has its own feelings, perspective, interests, memories, viewpoints, and will to survive. </a:t>
            </a:r>
          </a:p>
          <a:p>
            <a:r>
              <a:rPr lang="en-CA" dirty="0">
                <a:latin typeface="Arial" panose="020B0604020202020204" pitchFamily="34" charset="0"/>
                <a:cs typeface="Arial" panose="020B0604020202020204" pitchFamily="34" charset="0"/>
              </a:rPr>
              <a:t>Each part has an origin story in the individual's life and is an adaptation needed to survive the circumstances at that time.</a:t>
            </a:r>
          </a:p>
          <a:p>
            <a:r>
              <a:rPr lang="en-CA" dirty="0">
                <a:latin typeface="Arial" panose="020B0604020202020204" pitchFamily="34" charset="0"/>
                <a:cs typeface="Arial" panose="020B0604020202020204" pitchFamily="34" charset="0"/>
              </a:rPr>
              <a:t>Individual parts may not be aware that they are part of a greater whole. Sometimes they are not aware of each other.</a:t>
            </a:r>
          </a:p>
          <a:p>
            <a:pPr>
              <a:lnSpc>
                <a:spcPct val="90000"/>
              </a:lnSpc>
            </a:pPr>
            <a:endParaRPr lang="en-CA"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A14D90-F1F3-12BE-6C33-658F69568F12}"/>
              </a:ext>
            </a:extLst>
          </p:cNvPr>
          <p:cNvSpPr txBox="1"/>
          <p:nvPr/>
        </p:nvSpPr>
        <p:spPr>
          <a:xfrm>
            <a:off x="0" y="858837"/>
            <a:ext cx="3443547" cy="369332"/>
          </a:xfrm>
          <a:prstGeom prst="rect">
            <a:avLst/>
          </a:prstGeom>
          <a:noFill/>
        </p:spPr>
        <p:txBody>
          <a:bodyPr wrap="square">
            <a:spAutoFit/>
          </a:bodyPr>
          <a:lstStyle/>
          <a:p>
            <a:r>
              <a:rPr lang="en-CA" dirty="0"/>
              <a:t> </a:t>
            </a:r>
          </a:p>
        </p:txBody>
      </p:sp>
      <p:pic>
        <p:nvPicPr>
          <p:cNvPr id="4" name="Picture 3" descr="A diagram of the 8c's&#10;&#10;AI-generated content may be incorrect.">
            <a:extLst>
              <a:ext uri="{FF2B5EF4-FFF2-40B4-BE49-F238E27FC236}">
                <a16:creationId xmlns:a16="http://schemas.microsoft.com/office/drawing/2014/main" id="{04696F32-7395-123A-1038-D59C39AB5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55" y="1043502"/>
            <a:ext cx="3443547" cy="3985325"/>
          </a:xfrm>
          <a:prstGeom prst="rect">
            <a:avLst/>
          </a:prstGeom>
        </p:spPr>
      </p:pic>
      <p:sp>
        <p:nvSpPr>
          <p:cNvPr id="5" name="Slide Number Placeholder 4">
            <a:extLst>
              <a:ext uri="{FF2B5EF4-FFF2-40B4-BE49-F238E27FC236}">
                <a16:creationId xmlns:a16="http://schemas.microsoft.com/office/drawing/2014/main" id="{C41BF5B3-34A4-26F1-12C6-D355039C14E0}"/>
              </a:ext>
            </a:extLst>
          </p:cNvPr>
          <p:cNvSpPr>
            <a:spLocks noGrp="1"/>
          </p:cNvSpPr>
          <p:nvPr>
            <p:ph type="sldNum" sz="quarter" idx="12"/>
          </p:nvPr>
        </p:nvSpPr>
        <p:spPr/>
        <p:txBody>
          <a:bodyPr/>
          <a:lstStyle/>
          <a:p>
            <a:fld id="{2AD020D2-200F-4F62-BA0E-6801AFACC176}" type="slidenum">
              <a:rPr lang="en-CA" smtClean="0"/>
              <a:t>110</a:t>
            </a:fld>
            <a:endParaRPr lang="en-CA"/>
          </a:p>
        </p:txBody>
      </p:sp>
    </p:spTree>
    <p:extLst>
      <p:ext uri="{BB962C8B-B14F-4D97-AF65-F5344CB8AC3E}">
        <p14:creationId xmlns:p14="http://schemas.microsoft.com/office/powerpoint/2010/main" val="27161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47079-E745-34C5-CDE5-54D30B026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AB747-7CCC-FADE-0952-DAB40B70CF14}"/>
              </a:ext>
            </a:extLst>
          </p:cNvPr>
          <p:cNvSpPr>
            <a:spLocks noGrp="1"/>
          </p:cNvSpPr>
          <p:nvPr>
            <p:ph type="title" idx="4294967295"/>
          </p:nvPr>
        </p:nvSpPr>
        <p:spPr>
          <a:xfrm>
            <a:off x="589736" y="89174"/>
            <a:ext cx="3523413" cy="1030288"/>
          </a:xfrm>
        </p:spPr>
        <p:txBody>
          <a:bodyPr>
            <a:normAutofit/>
          </a:bodyPr>
          <a:lstStyle/>
          <a:p>
            <a:pPr algn="ctr"/>
            <a:r>
              <a:rPr lang="en-CA" sz="3200" dirty="0">
                <a:solidFill>
                  <a:schemeClr val="bg1"/>
                </a:solidFill>
              </a:rPr>
              <a:t>IFS AN overview</a:t>
            </a:r>
          </a:p>
        </p:txBody>
      </p:sp>
      <p:sp>
        <p:nvSpPr>
          <p:cNvPr id="3" name="Content Placeholder 2">
            <a:extLst>
              <a:ext uri="{FF2B5EF4-FFF2-40B4-BE49-F238E27FC236}">
                <a16:creationId xmlns:a16="http://schemas.microsoft.com/office/drawing/2014/main" id="{FBE54385-785F-F15F-35A3-05B289B4FD2A}"/>
              </a:ext>
            </a:extLst>
          </p:cNvPr>
          <p:cNvSpPr>
            <a:spLocks noGrp="1"/>
          </p:cNvSpPr>
          <p:nvPr>
            <p:ph idx="4294967295"/>
          </p:nvPr>
        </p:nvSpPr>
        <p:spPr>
          <a:xfrm>
            <a:off x="4837815" y="264076"/>
            <a:ext cx="7219043" cy="5907088"/>
          </a:xfrm>
        </p:spPr>
        <p:txBody>
          <a:bodyPr>
            <a:noAutofit/>
          </a:bodyPr>
          <a:lstStyle/>
          <a:p>
            <a:pPr>
              <a:lnSpc>
                <a:spcPct val="90000"/>
              </a:lnSpc>
            </a:pPr>
            <a:r>
              <a:rPr lang="en-CA" dirty="0">
                <a:latin typeface="Arial" panose="020B0604020202020204" pitchFamily="34" charset="0"/>
                <a:cs typeface="Arial" panose="020B0604020202020204" pitchFamily="34" charset="0"/>
              </a:rPr>
              <a:t>At various points in time, different parts may become dominant in the “self-system”. When a part dominates or takes over, the person is said to have become blended with that part. More than one part can be activated at the same time. </a:t>
            </a:r>
          </a:p>
          <a:p>
            <a:pPr>
              <a:lnSpc>
                <a:spcPct val="90000"/>
              </a:lnSpc>
            </a:pPr>
            <a:r>
              <a:rPr lang="en-CA" dirty="0">
                <a:latin typeface="Arial" panose="020B0604020202020204" pitchFamily="34" charset="0"/>
                <a:cs typeface="Arial" panose="020B0604020202020204" pitchFamily="34" charset="0"/>
              </a:rPr>
              <a:t>Parts that are activated at the same time interact with one another often in conflict but sometimes as allies.</a:t>
            </a:r>
          </a:p>
          <a:p>
            <a:pPr>
              <a:lnSpc>
                <a:spcPct val="90000"/>
              </a:lnSpc>
            </a:pPr>
            <a:r>
              <a:rPr lang="en-CA" dirty="0">
                <a:latin typeface="Arial" panose="020B0604020202020204" pitchFamily="34" charset="0"/>
                <a:cs typeface="Arial" panose="020B0604020202020204" pitchFamily="34" charset="0"/>
              </a:rPr>
              <a:t>Being emotional, parts don’t have the rational brain’s ability to distinguish one person from another or the past from the present. They are what is called frozen in time. That is why people react emotionally to someone in the present as if they were someone from their past.</a:t>
            </a:r>
          </a:p>
          <a:p>
            <a:pPr>
              <a:lnSpc>
                <a:spcPct val="90000"/>
              </a:lnSpc>
            </a:pPr>
            <a:r>
              <a:rPr lang="en-CA" dirty="0">
                <a:latin typeface="Arial" panose="020B0604020202020204" pitchFamily="34" charset="0"/>
                <a:cs typeface="Arial" panose="020B0604020202020204" pitchFamily="34" charset="0"/>
              </a:rPr>
              <a:t>The goal of IFS is to bring harmony to the internal family as the parts learn to trust the Real Self/Wise/Ideal parent which sees and empathizes with all of them. </a:t>
            </a:r>
          </a:p>
          <a:p>
            <a:pPr>
              <a:lnSpc>
                <a:spcPct val="90000"/>
              </a:lnSpc>
            </a:pPr>
            <a:r>
              <a:rPr lang="en-CA" dirty="0">
                <a:latin typeface="Arial" panose="020B0604020202020204" pitchFamily="34" charset="0"/>
                <a:cs typeface="Arial" panose="020B0604020202020204" pitchFamily="34" charset="0"/>
              </a:rPr>
              <a:t>Trusting wise mind, parts then allow it to lead the internal family system.</a:t>
            </a:r>
          </a:p>
        </p:txBody>
      </p:sp>
      <p:pic>
        <p:nvPicPr>
          <p:cNvPr id="5" name="Picture 4">
            <a:extLst>
              <a:ext uri="{FF2B5EF4-FFF2-40B4-BE49-F238E27FC236}">
                <a16:creationId xmlns:a16="http://schemas.microsoft.com/office/drawing/2014/main" id="{42A3E28F-B9C8-DB2D-9518-E3EC7849D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16" y="1119462"/>
            <a:ext cx="4344748" cy="5464218"/>
          </a:xfrm>
          <a:prstGeom prst="rect">
            <a:avLst/>
          </a:prstGeom>
        </p:spPr>
      </p:pic>
      <p:sp>
        <p:nvSpPr>
          <p:cNvPr id="4" name="Slide Number Placeholder 3">
            <a:extLst>
              <a:ext uri="{FF2B5EF4-FFF2-40B4-BE49-F238E27FC236}">
                <a16:creationId xmlns:a16="http://schemas.microsoft.com/office/drawing/2014/main" id="{B8AE84CA-1324-8D9C-7567-E3B6E0014BFC}"/>
              </a:ext>
            </a:extLst>
          </p:cNvPr>
          <p:cNvSpPr>
            <a:spLocks noGrp="1"/>
          </p:cNvSpPr>
          <p:nvPr>
            <p:ph type="sldNum" sz="quarter" idx="12"/>
          </p:nvPr>
        </p:nvSpPr>
        <p:spPr/>
        <p:txBody>
          <a:bodyPr/>
          <a:lstStyle/>
          <a:p>
            <a:fld id="{2AD020D2-200F-4F62-BA0E-6801AFACC176}" type="slidenum">
              <a:rPr lang="en-CA" smtClean="0"/>
              <a:t>111</a:t>
            </a:fld>
            <a:endParaRPr lang="en-CA"/>
          </a:p>
        </p:txBody>
      </p:sp>
    </p:spTree>
    <p:extLst>
      <p:ext uri="{BB962C8B-B14F-4D97-AF65-F5344CB8AC3E}">
        <p14:creationId xmlns:p14="http://schemas.microsoft.com/office/powerpoint/2010/main" val="416749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4BC568-A10A-EADD-4EB0-7F4255184DA5}"/>
              </a:ext>
            </a:extLst>
          </p:cNvPr>
          <p:cNvSpPr txBox="1"/>
          <p:nvPr/>
        </p:nvSpPr>
        <p:spPr>
          <a:xfrm>
            <a:off x="3305808" y="1202442"/>
            <a:ext cx="9098280" cy="646331"/>
          </a:xfrm>
          <a:prstGeom prst="rect">
            <a:avLst/>
          </a:prstGeom>
          <a:noFill/>
        </p:spPr>
        <p:txBody>
          <a:bodyPr wrap="square">
            <a:spAutoFit/>
          </a:bodyPr>
          <a:lstStyle/>
          <a:p>
            <a:r>
              <a:rPr lang="en-US" sz="3600" dirty="0">
                <a:solidFill>
                  <a:schemeClr val="bg1"/>
                </a:solidFill>
              </a:rPr>
              <a:t>The 4 types of ifs parts</a:t>
            </a:r>
          </a:p>
        </p:txBody>
      </p:sp>
      <p:sp>
        <p:nvSpPr>
          <p:cNvPr id="2" name="Slide Number Placeholder 1">
            <a:extLst>
              <a:ext uri="{FF2B5EF4-FFF2-40B4-BE49-F238E27FC236}">
                <a16:creationId xmlns:a16="http://schemas.microsoft.com/office/drawing/2014/main" id="{5C6C1CBC-A976-6C1A-A157-1C46BDDE6B35}"/>
              </a:ext>
            </a:extLst>
          </p:cNvPr>
          <p:cNvSpPr>
            <a:spLocks noGrp="1"/>
          </p:cNvSpPr>
          <p:nvPr>
            <p:ph type="sldNum" sz="quarter" idx="12"/>
          </p:nvPr>
        </p:nvSpPr>
        <p:spPr/>
        <p:txBody>
          <a:bodyPr/>
          <a:lstStyle/>
          <a:p>
            <a:fld id="{2AD020D2-200F-4F62-BA0E-6801AFACC176}" type="slidenum">
              <a:rPr lang="en-CA" smtClean="0"/>
              <a:t>112</a:t>
            </a:fld>
            <a:endParaRPr lang="en-CA"/>
          </a:p>
        </p:txBody>
      </p:sp>
    </p:spTree>
    <p:extLst>
      <p:ext uri="{BB962C8B-B14F-4D97-AF65-F5344CB8AC3E}">
        <p14:creationId xmlns:p14="http://schemas.microsoft.com/office/powerpoint/2010/main" val="20231138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6BBA359-86FA-46AA-999F-B13BCFAC3826}"/>
              </a:ext>
            </a:extLst>
          </p:cNvPr>
          <p:cNvSpPr txBox="1"/>
          <p:nvPr/>
        </p:nvSpPr>
        <p:spPr>
          <a:xfrm>
            <a:off x="1754701" y="252584"/>
            <a:ext cx="2742031" cy="707886"/>
          </a:xfrm>
          <a:prstGeom prst="rect">
            <a:avLst/>
          </a:prstGeom>
          <a:noFill/>
        </p:spPr>
        <p:txBody>
          <a:bodyPr wrap="square">
            <a:spAutoFit/>
          </a:bodyPr>
          <a:lstStyle/>
          <a:p>
            <a:r>
              <a:rPr lang="en-CA" sz="4000" dirty="0">
                <a:solidFill>
                  <a:schemeClr val="bg1"/>
                </a:solidFill>
              </a:rPr>
              <a:t>EXILES</a:t>
            </a:r>
          </a:p>
        </p:txBody>
      </p:sp>
      <p:sp>
        <p:nvSpPr>
          <p:cNvPr id="5" name="TextBox 4">
            <a:extLst>
              <a:ext uri="{FF2B5EF4-FFF2-40B4-BE49-F238E27FC236}">
                <a16:creationId xmlns:a16="http://schemas.microsoft.com/office/drawing/2014/main" id="{DD65A289-974A-792C-B6BF-0438FC02F290}"/>
              </a:ext>
            </a:extLst>
          </p:cNvPr>
          <p:cNvSpPr txBox="1"/>
          <p:nvPr/>
        </p:nvSpPr>
        <p:spPr>
          <a:xfrm>
            <a:off x="5191760" y="617803"/>
            <a:ext cx="6725920" cy="5881610"/>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US" sz="2200" dirty="0">
                <a:latin typeface="Arial" panose="020B0604020202020204" pitchFamily="34" charset="0"/>
                <a:cs typeface="Arial" panose="020B0604020202020204" pitchFamily="34" charset="0"/>
              </a:rPr>
              <a:t>Exiles are typically young, vulnerable parts that have experienced distress and/or trauma. </a:t>
            </a:r>
          </a:p>
          <a:p>
            <a:pPr marL="285750" indent="-285750">
              <a:lnSpc>
                <a:spcPct val="90000"/>
              </a:lnSpc>
              <a:buFont typeface="Arial" panose="020B0604020202020204" pitchFamily="34" charset="0"/>
              <a:buChar char="•"/>
            </a:pPr>
            <a:r>
              <a:rPr lang="en-US" sz="2200" dirty="0">
                <a:latin typeface="Arial" panose="020B0604020202020204" pitchFamily="34" charset="0"/>
                <a:cs typeface="Arial" panose="020B0604020202020204" pitchFamily="34" charset="0"/>
              </a:rPr>
              <a:t>Because they carry so much pain, which the person feels when they emerge into awareness, they are isolated or exiled from the conscious mind for their own and the mind’s protection. </a:t>
            </a:r>
          </a:p>
          <a:p>
            <a:pPr marL="285750" indent="-285750">
              <a:lnSpc>
                <a:spcPct val="90000"/>
              </a:lnSpc>
              <a:buFont typeface="Arial" panose="020B0604020202020204" pitchFamily="34" charset="0"/>
              <a:buChar char="•"/>
            </a:pPr>
            <a:r>
              <a:rPr lang="en-US" sz="2200" dirty="0">
                <a:latin typeface="Arial" panose="020B0604020202020204" pitchFamily="34" charset="0"/>
                <a:cs typeface="Arial" panose="020B0604020202020204" pitchFamily="34" charset="0"/>
              </a:rPr>
              <a:t>Exiles constantly seek to be heard and validated and often resort to extreme measures in their efforts to try to escape the silence they are condemned to in their prison or exile </a:t>
            </a:r>
          </a:p>
          <a:p>
            <a:pPr marL="285750" indent="-285750">
              <a:lnSpc>
                <a:spcPct val="90000"/>
              </a:lnSpc>
              <a:buFont typeface="Arial" panose="020B0604020202020204" pitchFamily="34" charset="0"/>
              <a:buChar char="•"/>
            </a:pPr>
            <a:r>
              <a:rPr lang="en-US" sz="2200" dirty="0">
                <a:latin typeface="Arial" panose="020B0604020202020204" pitchFamily="34" charset="0"/>
                <a:cs typeface="Arial" panose="020B0604020202020204" pitchFamily="34" charset="0"/>
              </a:rPr>
              <a:t>Exiles live in trauma time in that they are frozen in the past when the trauma occurred, their identity is the trauma.</a:t>
            </a:r>
          </a:p>
          <a:p>
            <a:pPr marL="285750" indent="-285750">
              <a:lnSpc>
                <a:spcPct val="90000"/>
              </a:lnSpc>
              <a:buFont typeface="Arial" panose="020B0604020202020204" pitchFamily="34" charset="0"/>
              <a:buChar char="•"/>
            </a:pPr>
            <a:r>
              <a:rPr lang="en-US" sz="2200" dirty="0">
                <a:latin typeface="Arial" panose="020B0604020202020204" pitchFamily="34" charset="0"/>
                <a:cs typeface="Arial" panose="020B0604020202020204" pitchFamily="34" charset="0"/>
              </a:rPr>
              <a:t>When exiles escape their confinement and emerge in consciousness, the person reexperiences the emotions and sensations that occurred at the time of the trauma. </a:t>
            </a:r>
          </a:p>
          <a:p>
            <a:pPr marL="285750" indent="-285750">
              <a:lnSpc>
                <a:spcPct val="90000"/>
              </a:lnSpc>
              <a:buFont typeface="Arial" panose="020B0604020202020204" pitchFamily="34" charset="0"/>
              <a:buChar char="•"/>
            </a:pPr>
            <a:r>
              <a:rPr lang="en-US" sz="2200" dirty="0">
                <a:latin typeface="Arial" panose="020B0604020202020204" pitchFamily="34" charset="0"/>
                <a:cs typeface="Arial" panose="020B0604020202020204" pitchFamily="34" charset="0"/>
              </a:rPr>
              <a:t>Exiles appear as flashbacks or in nightmares. These are the “burdens” or pain of past traumas.</a:t>
            </a:r>
          </a:p>
        </p:txBody>
      </p:sp>
      <p:pic>
        <p:nvPicPr>
          <p:cNvPr id="3" name="Picture 2">
            <a:extLst>
              <a:ext uri="{FF2B5EF4-FFF2-40B4-BE49-F238E27FC236}">
                <a16:creationId xmlns:a16="http://schemas.microsoft.com/office/drawing/2014/main" id="{D64DA984-8B61-24DA-FA68-EAFA14EE5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43" y="999062"/>
            <a:ext cx="4469828" cy="5606354"/>
          </a:xfrm>
          <a:prstGeom prst="rect">
            <a:avLst/>
          </a:prstGeom>
        </p:spPr>
      </p:pic>
      <p:sp>
        <p:nvSpPr>
          <p:cNvPr id="2" name="Slide Number Placeholder 1">
            <a:extLst>
              <a:ext uri="{FF2B5EF4-FFF2-40B4-BE49-F238E27FC236}">
                <a16:creationId xmlns:a16="http://schemas.microsoft.com/office/drawing/2014/main" id="{C8DC225E-5060-E3D7-6AB2-247851B3E917}"/>
              </a:ext>
            </a:extLst>
          </p:cNvPr>
          <p:cNvSpPr>
            <a:spLocks noGrp="1"/>
          </p:cNvSpPr>
          <p:nvPr>
            <p:ph type="sldNum" sz="quarter" idx="12"/>
          </p:nvPr>
        </p:nvSpPr>
        <p:spPr/>
        <p:txBody>
          <a:bodyPr/>
          <a:lstStyle/>
          <a:p>
            <a:fld id="{2AD020D2-200F-4F62-BA0E-6801AFACC176}" type="slidenum">
              <a:rPr lang="en-CA" smtClean="0"/>
              <a:t>113</a:t>
            </a:fld>
            <a:endParaRPr lang="en-CA"/>
          </a:p>
        </p:txBody>
      </p:sp>
    </p:spTree>
    <p:extLst>
      <p:ext uri="{BB962C8B-B14F-4D97-AF65-F5344CB8AC3E}">
        <p14:creationId xmlns:p14="http://schemas.microsoft.com/office/powerpoint/2010/main" val="34179040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B4A86-2463-3785-87BC-6D037E60EB9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751431F-8F2B-BB5A-9A2B-F301DA2E5F3A}"/>
              </a:ext>
            </a:extLst>
          </p:cNvPr>
          <p:cNvSpPr txBox="1"/>
          <p:nvPr/>
        </p:nvSpPr>
        <p:spPr>
          <a:xfrm>
            <a:off x="1906074" y="143512"/>
            <a:ext cx="2742031" cy="707886"/>
          </a:xfrm>
          <a:prstGeom prst="rect">
            <a:avLst/>
          </a:prstGeom>
          <a:noFill/>
        </p:spPr>
        <p:txBody>
          <a:bodyPr wrap="square">
            <a:spAutoFit/>
          </a:bodyPr>
          <a:lstStyle/>
          <a:p>
            <a:r>
              <a:rPr lang="en-CA" sz="4000" dirty="0">
                <a:solidFill>
                  <a:schemeClr val="bg1"/>
                </a:solidFill>
              </a:rPr>
              <a:t>EXILES</a:t>
            </a:r>
          </a:p>
        </p:txBody>
      </p:sp>
      <p:sp>
        <p:nvSpPr>
          <p:cNvPr id="5" name="TextBox 4">
            <a:extLst>
              <a:ext uri="{FF2B5EF4-FFF2-40B4-BE49-F238E27FC236}">
                <a16:creationId xmlns:a16="http://schemas.microsoft.com/office/drawing/2014/main" id="{AD051E70-06D4-F894-EDFE-0B35CA9287C8}"/>
              </a:ext>
            </a:extLst>
          </p:cNvPr>
          <p:cNvSpPr txBox="1"/>
          <p:nvPr/>
        </p:nvSpPr>
        <p:spPr>
          <a:xfrm>
            <a:off x="5394388" y="1262133"/>
            <a:ext cx="6715760" cy="46628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US" sz="2200" dirty="0">
                <a:latin typeface="Arial" panose="020B0604020202020204" pitchFamily="34" charset="0"/>
                <a:cs typeface="Arial" panose="020B0604020202020204" pitchFamily="34" charset="0"/>
              </a:rPr>
              <a:t>Exiles sometimes reenact the original  trauma by seeking out and being in relationship with someone who resembles an abusive caregiver or partner from the past. They seek what is familiar.</a:t>
            </a:r>
          </a:p>
          <a:p>
            <a:pPr marL="285750" indent="-285750">
              <a:lnSpc>
                <a:spcPct val="90000"/>
              </a:lnSpc>
              <a:buFont typeface="Arial" panose="020B0604020202020204" pitchFamily="34" charset="0"/>
              <a:buChar char="•"/>
            </a:pPr>
            <a:r>
              <a:rPr lang="en-US" sz="2200" dirty="0">
                <a:latin typeface="Arial" panose="020B0604020202020204" pitchFamily="34" charset="0"/>
                <a:cs typeface="Arial" panose="020B0604020202020204" pitchFamily="34" charset="0"/>
              </a:rPr>
              <a:t>This is their attempt at a “redo”. They try to fix the past and escape their trauma by getting into a situation similar to the one that traumatized them hoping that this time the outcome will be different and they will be seen, heard understood responded to appropriately, taken care of or saved. </a:t>
            </a:r>
          </a:p>
          <a:p>
            <a:pPr marL="285750" indent="-285750">
              <a:lnSpc>
                <a:spcPct val="90000"/>
              </a:lnSpc>
              <a:buFont typeface="Arial" panose="020B0604020202020204" pitchFamily="34" charset="0"/>
              <a:buChar char="•"/>
            </a:pPr>
            <a:r>
              <a:rPr lang="en-US" sz="2200" dirty="0">
                <a:latin typeface="Arial" panose="020B0604020202020204" pitchFamily="34" charset="0"/>
                <a:cs typeface="Arial" panose="020B0604020202020204" pitchFamily="34" charset="0"/>
              </a:rPr>
              <a:t>Ex. They will fix an abusive partner with their love or control and then get from them the love and appreciation they never got from an abusive parent. </a:t>
            </a:r>
            <a:endParaRPr lang="en-CA" sz="2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19FA487-5E6A-23A5-290E-1EE0D331C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60" y="999062"/>
            <a:ext cx="4774628" cy="5606354"/>
          </a:xfrm>
          <a:prstGeom prst="rect">
            <a:avLst/>
          </a:prstGeom>
        </p:spPr>
      </p:pic>
      <p:sp>
        <p:nvSpPr>
          <p:cNvPr id="2" name="Slide Number Placeholder 1">
            <a:extLst>
              <a:ext uri="{FF2B5EF4-FFF2-40B4-BE49-F238E27FC236}">
                <a16:creationId xmlns:a16="http://schemas.microsoft.com/office/drawing/2014/main" id="{F478D775-CCC2-EAFC-DE15-8BCF8711DD71}"/>
              </a:ext>
            </a:extLst>
          </p:cNvPr>
          <p:cNvSpPr>
            <a:spLocks noGrp="1"/>
          </p:cNvSpPr>
          <p:nvPr>
            <p:ph type="sldNum" sz="quarter" idx="12"/>
          </p:nvPr>
        </p:nvSpPr>
        <p:spPr/>
        <p:txBody>
          <a:bodyPr/>
          <a:lstStyle/>
          <a:p>
            <a:fld id="{2AD020D2-200F-4F62-BA0E-6801AFACC176}" type="slidenum">
              <a:rPr lang="en-CA" smtClean="0"/>
              <a:t>114</a:t>
            </a:fld>
            <a:endParaRPr lang="en-CA"/>
          </a:p>
        </p:txBody>
      </p:sp>
    </p:spTree>
    <p:extLst>
      <p:ext uri="{BB962C8B-B14F-4D97-AF65-F5344CB8AC3E}">
        <p14:creationId xmlns:p14="http://schemas.microsoft.com/office/powerpoint/2010/main" val="19049282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41A80E-1050-4224-9970-68107681305B}"/>
              </a:ext>
            </a:extLst>
          </p:cNvPr>
          <p:cNvSpPr txBox="1"/>
          <p:nvPr/>
        </p:nvSpPr>
        <p:spPr>
          <a:xfrm>
            <a:off x="0" y="124691"/>
            <a:ext cx="4372090" cy="954107"/>
          </a:xfrm>
          <a:prstGeom prst="rect">
            <a:avLst/>
          </a:prstGeom>
          <a:noFill/>
        </p:spPr>
        <p:txBody>
          <a:bodyPr wrap="square">
            <a:spAutoFit/>
          </a:bodyPr>
          <a:lstStyle/>
          <a:p>
            <a:pPr algn="ctr"/>
            <a:r>
              <a:rPr lang="en-CA" sz="2800" dirty="0">
                <a:solidFill>
                  <a:schemeClr val="bg1"/>
                </a:solidFill>
              </a:rPr>
              <a:t>PROTECTORS: MANAGERS AND FIREFIGHTERS</a:t>
            </a:r>
          </a:p>
        </p:txBody>
      </p:sp>
      <p:sp>
        <p:nvSpPr>
          <p:cNvPr id="5" name="TextBox 4">
            <a:extLst>
              <a:ext uri="{FF2B5EF4-FFF2-40B4-BE49-F238E27FC236}">
                <a16:creationId xmlns:a16="http://schemas.microsoft.com/office/drawing/2014/main" id="{B64FB1FB-4C63-EF7D-6780-6640A9396D47}"/>
              </a:ext>
            </a:extLst>
          </p:cNvPr>
          <p:cNvSpPr txBox="1"/>
          <p:nvPr/>
        </p:nvSpPr>
        <p:spPr>
          <a:xfrm>
            <a:off x="4395601" y="312992"/>
            <a:ext cx="7635639" cy="664797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Two types of parts are charged by the small s self system with protecting it from the pain of past trauma and attachment issues carried by the exiles these are the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 managers and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 firefighters.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role of both the managers and firefighters is to keep the exiles imprisoned or safely in exile so that they don’t overwhelm the conscious mind with their pain.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Protectors use many different defense strategies such as intellectualizing, denial, distraction, criticism, and control to accomplish this.</a:t>
            </a:r>
            <a:r>
              <a:rPr lang="en-US" sz="2400" b="0" i="0" dirty="0">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Managers are proactive and tend to be socially approved.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Firefighters are reactive, and they’re often not very welcomed by other parts.</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dirty="0"/>
          </a:p>
        </p:txBody>
      </p:sp>
      <p:pic>
        <p:nvPicPr>
          <p:cNvPr id="3" name="Picture 2">
            <a:extLst>
              <a:ext uri="{FF2B5EF4-FFF2-40B4-BE49-F238E27FC236}">
                <a16:creationId xmlns:a16="http://schemas.microsoft.com/office/drawing/2014/main" id="{EAC06FF8-9342-4055-7F8E-C955B6526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08" y="1389529"/>
            <a:ext cx="3585073" cy="5199529"/>
          </a:xfrm>
          <a:prstGeom prst="rect">
            <a:avLst/>
          </a:prstGeom>
        </p:spPr>
      </p:pic>
      <p:sp>
        <p:nvSpPr>
          <p:cNvPr id="2" name="Slide Number Placeholder 1">
            <a:extLst>
              <a:ext uri="{FF2B5EF4-FFF2-40B4-BE49-F238E27FC236}">
                <a16:creationId xmlns:a16="http://schemas.microsoft.com/office/drawing/2014/main" id="{AB262677-C72E-3578-4C0B-36A79AD6568C}"/>
              </a:ext>
            </a:extLst>
          </p:cNvPr>
          <p:cNvSpPr>
            <a:spLocks noGrp="1"/>
          </p:cNvSpPr>
          <p:nvPr>
            <p:ph type="sldNum" sz="quarter" idx="12"/>
          </p:nvPr>
        </p:nvSpPr>
        <p:spPr/>
        <p:txBody>
          <a:bodyPr/>
          <a:lstStyle/>
          <a:p>
            <a:fld id="{2AD020D2-200F-4F62-BA0E-6801AFACC176}" type="slidenum">
              <a:rPr lang="en-CA" smtClean="0"/>
              <a:t>115</a:t>
            </a:fld>
            <a:endParaRPr lang="en-CA"/>
          </a:p>
        </p:txBody>
      </p:sp>
    </p:spTree>
    <p:extLst>
      <p:ext uri="{BB962C8B-B14F-4D97-AF65-F5344CB8AC3E}">
        <p14:creationId xmlns:p14="http://schemas.microsoft.com/office/powerpoint/2010/main" val="19138630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EBA936-0041-9296-9103-05D706F26191}"/>
              </a:ext>
            </a:extLst>
          </p:cNvPr>
          <p:cNvSpPr txBox="1"/>
          <p:nvPr/>
        </p:nvSpPr>
        <p:spPr>
          <a:xfrm>
            <a:off x="172948" y="1418909"/>
            <a:ext cx="11846104" cy="2862322"/>
          </a:xfrm>
          <a:prstGeom prst="rect">
            <a:avLst/>
          </a:prstGeom>
          <a:noFill/>
        </p:spPr>
        <p:txBody>
          <a:bodyPr wrap="square">
            <a:spAutoFit/>
          </a:bodyPr>
          <a:lstStyle/>
          <a:p>
            <a:pPr marL="285750" indent="-285750">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1) Managers</a:t>
            </a:r>
            <a:r>
              <a:rPr lang="en-US" sz="3600" dirty="0">
                <a:latin typeface="Arial" panose="020B0604020202020204" pitchFamily="34" charset="0"/>
                <a:cs typeface="Arial" panose="020B0604020202020204" pitchFamily="34" charset="0"/>
              </a:rPr>
              <a:t> are the front-line “staff” working day in and day out to keep the exiles contained.</a:t>
            </a:r>
          </a:p>
          <a:p>
            <a:pPr marL="285750" indent="-285750">
              <a:buFont typeface="Arial" panose="020B0604020202020204" pitchFamily="34" charset="0"/>
              <a:buChar char="•"/>
            </a:pPr>
            <a:r>
              <a:rPr lang="en-CA" sz="3600" dirty="0">
                <a:solidFill>
                  <a:schemeClr val="bg1"/>
                </a:solidFill>
                <a:latin typeface="Arial" panose="020B0604020202020204" pitchFamily="34" charset="0"/>
                <a:cs typeface="Arial" panose="020B0604020202020204" pitchFamily="34" charset="0"/>
              </a:rPr>
              <a:t>2) Firefighters</a:t>
            </a:r>
            <a:r>
              <a:rPr lang="en-CA" sz="3600" dirty="0">
                <a:latin typeface="Arial" panose="020B0604020202020204" pitchFamily="34" charset="0"/>
                <a:cs typeface="Arial" panose="020B0604020202020204" pitchFamily="34" charset="0"/>
              </a:rPr>
              <a:t> are only called in when the exiles have overwhelmed the managers who can no longer contain them in the usual manner . </a:t>
            </a:r>
          </a:p>
        </p:txBody>
      </p:sp>
    </p:spTree>
    <p:extLst>
      <p:ext uri="{BB962C8B-B14F-4D97-AF65-F5344CB8AC3E}">
        <p14:creationId xmlns:p14="http://schemas.microsoft.com/office/powerpoint/2010/main" val="31657976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8A0F058-EDE0-4251-8E60-C9D5B15A7D53}"/>
              </a:ext>
            </a:extLst>
          </p:cNvPr>
          <p:cNvSpPr txBox="1"/>
          <p:nvPr/>
        </p:nvSpPr>
        <p:spPr>
          <a:xfrm>
            <a:off x="506576" y="80748"/>
            <a:ext cx="4130343" cy="523220"/>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1000"/>
              </a:spcAft>
              <a:buClr>
                <a:prstClr val="white"/>
              </a:buClr>
              <a:buSzPct val="100000"/>
              <a:tabLst/>
              <a:defRPr/>
            </a:pPr>
            <a:r>
              <a:rPr lang="en-CA" sz="2800" dirty="0">
                <a:solidFill>
                  <a:schemeClr val="bg1"/>
                </a:solidFill>
                <a:latin typeface="Calibri" panose="020F0502020204030204"/>
              </a:rPr>
              <a:t>1) THE MILDER MANAGERS</a:t>
            </a:r>
            <a:endParaRPr kumimoji="0" lang="en-CA" sz="2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2E7F87D-34FC-A302-8A7C-C6E8AB3153DE}"/>
              </a:ext>
            </a:extLst>
          </p:cNvPr>
          <p:cNvSpPr txBox="1"/>
          <p:nvPr/>
        </p:nvSpPr>
        <p:spPr>
          <a:xfrm>
            <a:off x="4746360" y="80748"/>
            <a:ext cx="7445640" cy="6524863"/>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managers are milder and often reasonably well behaved. They work on avoiding any situation which might trigger an exile to escape.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Managers present as part selves that are controlling, perfectionistic, overly intellectual, obsessive, or self/other critical.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They can also be reclusive, passive, emotionally detached, phobic, or hyper alert.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Remember that the managers do all this to keep the pain carried by the exiles at bay. If we deliberately try to stop the managers from doing what they do, for example through behavior modification, the exiles, and their pain, may then surface.</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This is why people with trauma are often perfectionistic, obsessive, driven, or can’t stand still.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Stopping these behaviors without understanding what we are doing may cause a lot of pain. This is one of the problems with CBT strategies such as exposure and response prevention. </a:t>
            </a:r>
          </a:p>
        </p:txBody>
      </p:sp>
      <p:pic>
        <p:nvPicPr>
          <p:cNvPr id="4" name="Picture 3">
            <a:extLst>
              <a:ext uri="{FF2B5EF4-FFF2-40B4-BE49-F238E27FC236}">
                <a16:creationId xmlns:a16="http://schemas.microsoft.com/office/drawing/2014/main" id="{4D11B507-4164-D2F3-7FF3-A94BE15E3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71" y="841305"/>
            <a:ext cx="3742751" cy="5764306"/>
          </a:xfrm>
          <a:prstGeom prst="rect">
            <a:avLst/>
          </a:prstGeom>
        </p:spPr>
      </p:pic>
      <p:sp>
        <p:nvSpPr>
          <p:cNvPr id="2" name="Slide Number Placeholder 1">
            <a:extLst>
              <a:ext uri="{FF2B5EF4-FFF2-40B4-BE49-F238E27FC236}">
                <a16:creationId xmlns:a16="http://schemas.microsoft.com/office/drawing/2014/main" id="{DECA887A-B826-B287-1ABE-2D3196695634}"/>
              </a:ext>
            </a:extLst>
          </p:cNvPr>
          <p:cNvSpPr>
            <a:spLocks noGrp="1"/>
          </p:cNvSpPr>
          <p:nvPr>
            <p:ph type="sldNum" sz="quarter" idx="12"/>
          </p:nvPr>
        </p:nvSpPr>
        <p:spPr/>
        <p:txBody>
          <a:bodyPr/>
          <a:lstStyle/>
          <a:p>
            <a:fld id="{2AD020D2-200F-4F62-BA0E-6801AFACC176}" type="slidenum">
              <a:rPr lang="en-CA" smtClean="0"/>
              <a:t>117</a:t>
            </a:fld>
            <a:endParaRPr lang="en-CA"/>
          </a:p>
        </p:txBody>
      </p:sp>
    </p:spTree>
    <p:extLst>
      <p:ext uri="{BB962C8B-B14F-4D97-AF65-F5344CB8AC3E}">
        <p14:creationId xmlns:p14="http://schemas.microsoft.com/office/powerpoint/2010/main" val="39220054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0E0433D-7F07-4926-A732-C18F2A1E106D}"/>
              </a:ext>
            </a:extLst>
          </p:cNvPr>
          <p:cNvSpPr txBox="1"/>
          <p:nvPr/>
        </p:nvSpPr>
        <p:spPr>
          <a:xfrm>
            <a:off x="-201333" y="0"/>
            <a:ext cx="4226943" cy="954107"/>
          </a:xfrm>
          <a:prstGeom prst="rect">
            <a:avLst/>
          </a:prstGeom>
          <a:noFill/>
        </p:spPr>
        <p:txBody>
          <a:bodyPr wrap="square">
            <a:spAutoFit/>
          </a:bodyPr>
          <a:lstStyle/>
          <a:p>
            <a:pPr algn="ctr"/>
            <a:r>
              <a:rPr lang="en-CA" sz="2800" dirty="0">
                <a:solidFill>
                  <a:schemeClr val="bg1"/>
                </a:solidFill>
              </a:rPr>
              <a:t>2) THE FIERCE FEARLESS</a:t>
            </a:r>
            <a:br>
              <a:rPr lang="en-CA" sz="2800" dirty="0">
                <a:solidFill>
                  <a:schemeClr val="bg1"/>
                </a:solidFill>
              </a:rPr>
            </a:br>
            <a:r>
              <a:rPr lang="en-CA" sz="2800" dirty="0">
                <a:solidFill>
                  <a:schemeClr val="bg1"/>
                </a:solidFill>
              </a:rPr>
              <a:t> FIREFIGHTERS</a:t>
            </a:r>
          </a:p>
        </p:txBody>
      </p:sp>
      <p:sp>
        <p:nvSpPr>
          <p:cNvPr id="6" name="TextBox 5">
            <a:extLst>
              <a:ext uri="{FF2B5EF4-FFF2-40B4-BE49-F238E27FC236}">
                <a16:creationId xmlns:a16="http://schemas.microsoft.com/office/drawing/2014/main" id="{0A9687B8-8F98-5D0B-7DF6-03A4E4CC1EFF}"/>
              </a:ext>
            </a:extLst>
          </p:cNvPr>
          <p:cNvSpPr txBox="1"/>
          <p:nvPr/>
        </p:nvSpPr>
        <p:spPr>
          <a:xfrm>
            <a:off x="3747276" y="123803"/>
            <a:ext cx="8444724" cy="7478970"/>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Remember that the firefighters take over only when the exiles have escaped the control of the managers, and the pain the exiles carry emerges into consciousness.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Unlike the milder managers, firefighters tend to be impulsive reckless and destructive. Their job is to extinguish or put out feelings, thoughts, body sensations, memories, images, and anything else associated with the trauma that the exile is carrying.</a:t>
            </a:r>
            <a:r>
              <a:rPr lang="en-US" sz="2000" dirty="0">
                <a:latin typeface="Arial" panose="020B0604020202020204" pitchFamily="34" charset="0"/>
                <a:cs typeface="Arial" panose="020B0604020202020204" pitchFamily="34" charset="0"/>
              </a:rPr>
              <a:t> Their job is to get rid of the pain no matter what the cost.</a:t>
            </a:r>
            <a:r>
              <a:rPr lang="en-CA" sz="2000" dirty="0">
                <a:latin typeface="Arial" panose="020B0604020202020204" pitchFamily="34" charset="0"/>
                <a:cs typeface="Arial" panose="020B0604020202020204" pitchFamily="34" charset="0"/>
              </a:rPr>
              <a:t> When they are done, they often leave a mess behind.</a:t>
            </a:r>
            <a:r>
              <a:rPr lang="en-US"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Typical firefighter behaviors, thoughts, and feelings include abusive drinking, drug use, eating and all addictive behaviors, self-harm and suicidal ideation, rage, violence, impulsivity and dissociation.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Firefighters can be reasonably well behaved, socially acceptable and resemble managers for example when they manifest as excessive reliance on TV, Internet, computer games, shopping, exercising, sleeping, or working.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They can also be poorly behaved and socially unacceptable when they manifest as addictions, affairs, rage, violence, abusive behavior, suicide, crime, stealing, self injury, or eating disorders.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behavior of the firefighters is often harshly disapproved of by the managers and the mature adult, and this can trigger further cycles of destructive behavior.</a:t>
            </a: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p>
          <a:p>
            <a:r>
              <a:rPr lang="en-US" sz="2000" dirty="0"/>
              <a:t> </a:t>
            </a:r>
            <a:endParaRPr lang="en-CA" sz="2000" dirty="0"/>
          </a:p>
        </p:txBody>
      </p:sp>
      <p:pic>
        <p:nvPicPr>
          <p:cNvPr id="3" name="Picture 2">
            <a:extLst>
              <a:ext uri="{FF2B5EF4-FFF2-40B4-BE49-F238E27FC236}">
                <a16:creationId xmlns:a16="http://schemas.microsoft.com/office/drawing/2014/main" id="{99DFADD0-948E-0077-3E66-AA8B71F80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2" y="1077910"/>
            <a:ext cx="3670274" cy="5744674"/>
          </a:xfrm>
          <a:prstGeom prst="rect">
            <a:avLst/>
          </a:prstGeom>
        </p:spPr>
      </p:pic>
      <p:sp>
        <p:nvSpPr>
          <p:cNvPr id="2" name="Slide Number Placeholder 1">
            <a:extLst>
              <a:ext uri="{FF2B5EF4-FFF2-40B4-BE49-F238E27FC236}">
                <a16:creationId xmlns:a16="http://schemas.microsoft.com/office/drawing/2014/main" id="{E9085B11-EB11-B932-CC9A-1556EE46E540}"/>
              </a:ext>
            </a:extLst>
          </p:cNvPr>
          <p:cNvSpPr>
            <a:spLocks noGrp="1"/>
          </p:cNvSpPr>
          <p:nvPr>
            <p:ph type="sldNum" sz="quarter" idx="12"/>
          </p:nvPr>
        </p:nvSpPr>
        <p:spPr/>
        <p:txBody>
          <a:bodyPr/>
          <a:lstStyle/>
          <a:p>
            <a:fld id="{2AD020D2-200F-4F62-BA0E-6801AFACC176}" type="slidenum">
              <a:rPr lang="en-CA" smtClean="0"/>
              <a:t>118</a:t>
            </a:fld>
            <a:endParaRPr lang="en-CA"/>
          </a:p>
        </p:txBody>
      </p:sp>
    </p:spTree>
    <p:extLst>
      <p:ext uri="{BB962C8B-B14F-4D97-AF65-F5344CB8AC3E}">
        <p14:creationId xmlns:p14="http://schemas.microsoft.com/office/powerpoint/2010/main" val="17982087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247401-473F-04DC-34F8-4E7349107FD7}"/>
              </a:ext>
            </a:extLst>
          </p:cNvPr>
          <p:cNvSpPr txBox="1"/>
          <p:nvPr/>
        </p:nvSpPr>
        <p:spPr>
          <a:xfrm>
            <a:off x="402771" y="1216908"/>
            <a:ext cx="10940143" cy="3423566"/>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3600" kern="0" dirty="0">
                <a:effectLst/>
                <a:latin typeface="Arial" panose="020B0604020202020204" pitchFamily="34" charset="0"/>
                <a:ea typeface="Times New Roman" panose="02020603050405020304" pitchFamily="18" charset="0"/>
                <a:cs typeface="Arial" panose="020B0604020202020204" pitchFamily="34" charset="0"/>
              </a:rPr>
              <a:t>Managers → prevent everyday pain</a:t>
            </a:r>
          </a:p>
          <a:p>
            <a:pPr marL="457200" indent="-457200">
              <a:lnSpc>
                <a:spcPct val="107000"/>
              </a:lnSpc>
              <a:spcAft>
                <a:spcPts val="800"/>
              </a:spcAft>
              <a:buFont typeface="Arial" panose="020B0604020202020204" pitchFamily="34" charset="0"/>
              <a:buChar char="•"/>
            </a:pPr>
            <a:r>
              <a:rPr lang="en-CA" sz="3600" kern="0" dirty="0">
                <a:effectLst/>
                <a:latin typeface="Arial" panose="020B0604020202020204" pitchFamily="34" charset="0"/>
                <a:ea typeface="Times New Roman" panose="02020603050405020304" pitchFamily="18" charset="0"/>
                <a:cs typeface="Arial" panose="020B0604020202020204" pitchFamily="34" charset="0"/>
              </a:rPr>
              <a:t>Firefighters → stop pain when it breaks through</a:t>
            </a:r>
          </a:p>
          <a:p>
            <a:pPr marL="457200" indent="-457200">
              <a:lnSpc>
                <a:spcPct val="107000"/>
              </a:lnSpc>
              <a:spcAft>
                <a:spcPts val="800"/>
              </a:spcAft>
              <a:buFont typeface="Arial" panose="020B0604020202020204" pitchFamily="34" charset="0"/>
              <a:buChar char="•"/>
            </a:pPr>
            <a:endParaRPr lang="en-CA" sz="3600" kern="100" dirty="0">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07000"/>
              </a:lnSpc>
              <a:spcAft>
                <a:spcPts val="800"/>
              </a:spcAft>
              <a:buFont typeface="Wingdings" panose="05000000000000000000" pitchFamily="2" charset="2"/>
              <a:buChar char="ü"/>
            </a:pPr>
            <a:r>
              <a:rPr lang="en-CA" sz="3600" kern="0" dirty="0">
                <a:effectLst/>
                <a:latin typeface="Arial" panose="020B0604020202020204" pitchFamily="34" charset="0"/>
                <a:ea typeface="Times New Roman" panose="02020603050405020304" pitchFamily="18" charset="0"/>
                <a:cs typeface="Arial" panose="020B0604020202020204" pitchFamily="34" charset="0"/>
              </a:rPr>
              <a:t>Manager: perfectionism</a:t>
            </a:r>
          </a:p>
          <a:p>
            <a:pPr marL="457200" indent="-457200">
              <a:lnSpc>
                <a:spcPct val="107000"/>
              </a:lnSpc>
              <a:spcAft>
                <a:spcPts val="800"/>
              </a:spcAft>
              <a:buFont typeface="Wingdings" panose="05000000000000000000" pitchFamily="2" charset="2"/>
              <a:buChar char="ü"/>
            </a:pPr>
            <a:r>
              <a:rPr lang="en-CA" sz="3600" kern="0" dirty="0">
                <a:effectLst/>
                <a:latin typeface="Arial" panose="020B0604020202020204" pitchFamily="34" charset="0"/>
                <a:ea typeface="Times New Roman" panose="02020603050405020304" pitchFamily="18" charset="0"/>
                <a:cs typeface="Arial" panose="020B0604020202020204" pitchFamily="34" charset="0"/>
              </a:rPr>
              <a:t>Firefighter: drinking</a:t>
            </a:r>
            <a:endParaRPr lang="en-CA" sz="36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29DDA26-9C83-D5BB-9FB8-B2017511DFC7}"/>
              </a:ext>
            </a:extLst>
          </p:cNvPr>
          <p:cNvSpPr>
            <a:spLocks noGrp="1"/>
          </p:cNvSpPr>
          <p:nvPr>
            <p:ph type="sldNum" sz="quarter" idx="12"/>
          </p:nvPr>
        </p:nvSpPr>
        <p:spPr/>
        <p:txBody>
          <a:bodyPr/>
          <a:lstStyle/>
          <a:p>
            <a:fld id="{2AD020D2-200F-4F62-BA0E-6801AFACC176}" type="slidenum">
              <a:rPr lang="en-CA" smtClean="0"/>
              <a:t>119</a:t>
            </a:fld>
            <a:endParaRPr lang="en-CA"/>
          </a:p>
        </p:txBody>
      </p:sp>
    </p:spTree>
    <p:extLst>
      <p:ext uri="{BB962C8B-B14F-4D97-AF65-F5344CB8AC3E}">
        <p14:creationId xmlns:p14="http://schemas.microsoft.com/office/powerpoint/2010/main" val="4070562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0" y="397293"/>
            <a:ext cx="5003597" cy="2720811"/>
          </a:xfrm>
        </p:spPr>
        <p:txBody>
          <a:bodyPr>
            <a:normAutofit/>
          </a:bodyPr>
          <a:lstStyle/>
          <a:p>
            <a:pPr algn="ctr"/>
            <a:r>
              <a:rPr lang="en-US" dirty="0">
                <a:solidFill>
                  <a:schemeClr val="bg1"/>
                </a:solidFill>
              </a:rPr>
              <a:t>Homework from </a:t>
            </a:r>
            <a:br>
              <a:rPr lang="en-US" dirty="0">
                <a:solidFill>
                  <a:schemeClr val="bg1"/>
                </a:solidFill>
              </a:rPr>
            </a:br>
            <a:r>
              <a:rPr lang="en-US" dirty="0">
                <a:solidFill>
                  <a:schemeClr val="bg1"/>
                </a:solidFill>
              </a:rPr>
              <a:t>last week </a:t>
            </a:r>
            <a:endParaRPr lang="en-CA" dirty="0">
              <a:solidFill>
                <a:schemeClr val="bg1"/>
              </a:solidFill>
            </a:endParaRPr>
          </a:p>
        </p:txBody>
      </p:sp>
      <p:graphicFrame>
        <p:nvGraphicFramePr>
          <p:cNvPr id="7" name="Content Placeholder 2">
            <a:extLst>
              <a:ext uri="{FF2B5EF4-FFF2-40B4-BE49-F238E27FC236}">
                <a16:creationId xmlns:a16="http://schemas.microsoft.com/office/drawing/2014/main" id="{3C371544-828E-4E35-A92C-8A3E9EF7B287}"/>
              </a:ext>
            </a:extLst>
          </p:cNvPr>
          <p:cNvGraphicFramePr>
            <a:graphicFrameLocks noGrp="1"/>
          </p:cNvGraphicFramePr>
          <p:nvPr>
            <p:ph idx="4294967295"/>
          </p:nvPr>
        </p:nvGraphicFramePr>
        <p:xfrm>
          <a:off x="4888662" y="169862"/>
          <a:ext cx="6454775" cy="651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6353812-3A77-E919-5EBB-5F86EC428875}"/>
              </a:ext>
            </a:extLst>
          </p:cNvPr>
          <p:cNvSpPr>
            <a:spLocks noGrp="1"/>
          </p:cNvSpPr>
          <p:nvPr>
            <p:ph type="sldNum" sz="quarter" idx="12"/>
          </p:nvPr>
        </p:nvSpPr>
        <p:spPr/>
        <p:txBody>
          <a:bodyPr/>
          <a:lstStyle/>
          <a:p>
            <a:fld id="{07B82C1F-7FC2-45F0-90FD-F682E1AF9613}" type="slidenum">
              <a:rPr lang="en-CA" smtClean="0"/>
              <a:t>12</a:t>
            </a:fld>
            <a:endParaRPr lang="en-CA"/>
          </a:p>
        </p:txBody>
      </p:sp>
    </p:spTree>
    <p:extLst>
      <p:ext uri="{BB962C8B-B14F-4D97-AF65-F5344CB8AC3E}">
        <p14:creationId xmlns:p14="http://schemas.microsoft.com/office/powerpoint/2010/main" val="51538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310732-53D4-A014-2CE9-119ED8E42F1E}"/>
              </a:ext>
            </a:extLst>
          </p:cNvPr>
          <p:cNvSpPr txBox="1"/>
          <p:nvPr/>
        </p:nvSpPr>
        <p:spPr>
          <a:xfrm>
            <a:off x="4169630" y="70021"/>
            <a:ext cx="8053138" cy="7848302"/>
          </a:xfrm>
          <a:prstGeom prst="rect">
            <a:avLst/>
          </a:prstGeom>
          <a:noFill/>
        </p:spPr>
        <p:txBody>
          <a:bodyPr wrap="square">
            <a:spAutoFit/>
          </a:bodyPr>
          <a:lstStyle/>
          <a:p>
            <a:pPr marL="285750" indent="-285750">
              <a:buFont typeface="Arial" panose="020B0604020202020204" pitchFamily="34" charset="0"/>
              <a:buChar char="•"/>
            </a:pPr>
            <a:r>
              <a:rPr lang="en-US" sz="2400" dirty="0">
                <a:effectLst/>
                <a:latin typeface="Arial" panose="020B0604020202020204" pitchFamily="34" charset="0"/>
                <a:cs typeface="Arial" panose="020B0604020202020204" pitchFamily="34" charset="0"/>
              </a:rPr>
              <a:t>Sometimes a protector becomes so extreme (rageful, addictive, dissociative, self-attacking) that the rest of the system turns against it: “You are too much. You’re causing problems.” So that protector itself gets pushed away or suppressed.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Exiled protectors s</a:t>
            </a:r>
            <a:r>
              <a:rPr lang="en-US" sz="2400" dirty="0">
                <a:effectLst/>
                <a:latin typeface="Arial" panose="020B0604020202020204" pitchFamily="34" charset="0"/>
                <a:cs typeface="Arial" panose="020B0604020202020204" pitchFamily="34" charset="0"/>
              </a:rPr>
              <a:t>till believe they are protecting</a:t>
            </a:r>
            <a:r>
              <a:rPr lang="en-US" sz="2400" dirty="0">
                <a:latin typeface="Arial" panose="020B0604020202020204" pitchFamily="34" charset="0"/>
                <a:cs typeface="Arial" panose="020B0604020202020204" pitchFamily="34" charset="0"/>
              </a:rPr>
              <a:t>, o</a:t>
            </a:r>
            <a:r>
              <a:rPr lang="en-US" sz="2400" dirty="0">
                <a:effectLst/>
                <a:latin typeface="Arial" panose="020B0604020202020204" pitchFamily="34" charset="0"/>
                <a:cs typeface="Arial" panose="020B0604020202020204" pitchFamily="34" charset="0"/>
              </a:rPr>
              <a:t>ften feel misunderstood or blamed</a:t>
            </a:r>
            <a:r>
              <a:rPr lang="en-US" sz="2400" dirty="0">
                <a:latin typeface="Arial" panose="020B0604020202020204" pitchFamily="34" charset="0"/>
                <a:cs typeface="Arial" panose="020B0604020202020204" pitchFamily="34" charset="0"/>
              </a:rPr>
              <a:t> and c</a:t>
            </a:r>
            <a:r>
              <a:rPr lang="en-US" sz="2400" dirty="0">
                <a:effectLst/>
                <a:latin typeface="Arial" panose="020B0604020202020204" pitchFamily="34" charset="0"/>
                <a:cs typeface="Arial" panose="020B0604020202020204" pitchFamily="34" charset="0"/>
              </a:rPr>
              <a:t>an carry shame about their own strategies.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Example: A child grows up in an unpredictable, emotionally unsafe home. When attachment pain overwhelms them, a firefighter part develops. Its strategy may be to binge eat, drink, self-harm or erupt into a rage. All these behaviors serve to shut down pain when it floods the system.</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These behaviors cause the self system significant problems which other parts fear, and will try to suppress, disown or shame. These parts don’t disappear they go into exile underground.</a:t>
            </a:r>
          </a:p>
          <a:p>
            <a:pPr marL="285750" indent="-285750">
              <a:buFont typeface="Arial" panose="020B0604020202020204" pitchFamily="34" charset="0"/>
              <a:buChar char="•"/>
            </a:pPr>
            <a:br>
              <a:rPr lang="en-US" dirty="0">
                <a:latin typeface="Arial" panose="020B0604020202020204" pitchFamily="34" charset="0"/>
                <a:cs typeface="Arial" panose="020B0604020202020204" pitchFamily="34" charset="0"/>
              </a:rPr>
            </a:br>
            <a:endParaRPr lang="en-US" dirty="0">
              <a:effectLst/>
              <a:latin typeface="Arial" panose="020B0604020202020204" pitchFamily="34" charset="0"/>
              <a:cs typeface="Arial" panose="020B0604020202020204" pitchFamily="34" charset="0"/>
            </a:endParaRPr>
          </a:p>
          <a:p>
            <a:pPr>
              <a:buNone/>
            </a:pPr>
            <a:br>
              <a:rPr lang="en-US" dirty="0">
                <a:effectLst/>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8C9C8E1-B4B3-64CD-35BD-53DC9D5AED36}"/>
              </a:ext>
            </a:extLst>
          </p:cNvPr>
          <p:cNvSpPr txBox="1"/>
          <p:nvPr/>
        </p:nvSpPr>
        <p:spPr>
          <a:xfrm>
            <a:off x="0" y="425886"/>
            <a:ext cx="4312118"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 EXILED PROTECTORS </a:t>
            </a:r>
            <a:endParaRPr lang="en-CA" sz="2800" dirty="0">
              <a:solidFill>
                <a:schemeClr val="bg1"/>
              </a:solidFill>
            </a:endParaRPr>
          </a:p>
        </p:txBody>
      </p:sp>
      <p:pic>
        <p:nvPicPr>
          <p:cNvPr id="7" name="Picture 6">
            <a:extLst>
              <a:ext uri="{FF2B5EF4-FFF2-40B4-BE49-F238E27FC236}">
                <a16:creationId xmlns:a16="http://schemas.microsoft.com/office/drawing/2014/main" id="{BED3F04C-49F4-2907-DD0D-38CC41BC0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61" y="1102289"/>
            <a:ext cx="3798142" cy="5329825"/>
          </a:xfrm>
          <a:prstGeom prst="rect">
            <a:avLst/>
          </a:prstGeom>
        </p:spPr>
      </p:pic>
      <p:sp>
        <p:nvSpPr>
          <p:cNvPr id="2" name="Slide Number Placeholder 1">
            <a:extLst>
              <a:ext uri="{FF2B5EF4-FFF2-40B4-BE49-F238E27FC236}">
                <a16:creationId xmlns:a16="http://schemas.microsoft.com/office/drawing/2014/main" id="{1BE10049-1F80-D320-4A2C-C822F7B83EF6}"/>
              </a:ext>
            </a:extLst>
          </p:cNvPr>
          <p:cNvSpPr>
            <a:spLocks noGrp="1"/>
          </p:cNvSpPr>
          <p:nvPr>
            <p:ph type="sldNum" sz="quarter" idx="12"/>
          </p:nvPr>
        </p:nvSpPr>
        <p:spPr/>
        <p:txBody>
          <a:bodyPr/>
          <a:lstStyle/>
          <a:p>
            <a:fld id="{2AD020D2-200F-4F62-BA0E-6801AFACC176}" type="slidenum">
              <a:rPr lang="en-CA" smtClean="0"/>
              <a:t>120</a:t>
            </a:fld>
            <a:endParaRPr lang="en-CA"/>
          </a:p>
        </p:txBody>
      </p:sp>
    </p:spTree>
    <p:extLst>
      <p:ext uri="{BB962C8B-B14F-4D97-AF65-F5344CB8AC3E}">
        <p14:creationId xmlns:p14="http://schemas.microsoft.com/office/powerpoint/2010/main" val="36328833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98806-DC58-D1B1-2FEE-1C3BA71669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E48B62-26AF-E93A-C1A4-A5FA4C9F0D45}"/>
              </a:ext>
            </a:extLst>
          </p:cNvPr>
          <p:cNvSpPr txBox="1"/>
          <p:nvPr/>
        </p:nvSpPr>
        <p:spPr>
          <a:xfrm>
            <a:off x="4138862" y="687496"/>
            <a:ext cx="8053138" cy="6463308"/>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Ex. A 42-year-old professional woman with complex trauma who presents as controlled, competent, and high-functioning. She hasn’t binged in years but after a very stressful situation, she suddenly feels flashes of rage and urges to drink.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From an IFS perspective a firefighter part once used anger and alcohol to shut down terror. That part was hated and banished into exile. It now emerges when the competent managers fail to handle the pain.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An ordinary firefighter says: “Let me handle this.” in contrast an exiled firefighter says: “I’m not allowed to exist… but I still have to act when things get bad.”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An exiled firefighter is a part that once saved us in extreme moments but later got shamed and pushed away for the very strategies that kept us alive.</a:t>
            </a:r>
            <a:br>
              <a:rPr lang="en-US" dirty="0">
                <a:latin typeface="Arial" panose="020B0604020202020204" pitchFamily="34" charset="0"/>
                <a:cs typeface="Arial" panose="020B0604020202020204" pitchFamily="34" charset="0"/>
              </a:rPr>
            </a:br>
            <a:endParaRPr lang="en-US" dirty="0">
              <a:effectLst/>
              <a:latin typeface="Arial" panose="020B0604020202020204" pitchFamily="34" charset="0"/>
              <a:cs typeface="Arial" panose="020B0604020202020204" pitchFamily="34" charset="0"/>
            </a:endParaRPr>
          </a:p>
          <a:p>
            <a:pPr>
              <a:buNone/>
            </a:pPr>
            <a:br>
              <a:rPr lang="en-US" dirty="0">
                <a:effectLst/>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700D56B-509E-6DF5-0A8C-36A82F97A276}"/>
              </a:ext>
            </a:extLst>
          </p:cNvPr>
          <p:cNvSpPr txBox="1"/>
          <p:nvPr/>
        </p:nvSpPr>
        <p:spPr>
          <a:xfrm>
            <a:off x="0" y="425886"/>
            <a:ext cx="4312118"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 EXILED PROTECTORS </a:t>
            </a:r>
            <a:endParaRPr lang="en-CA" sz="2800" dirty="0">
              <a:solidFill>
                <a:schemeClr val="bg1"/>
              </a:solidFill>
            </a:endParaRPr>
          </a:p>
        </p:txBody>
      </p:sp>
      <p:pic>
        <p:nvPicPr>
          <p:cNvPr id="7" name="Picture 6">
            <a:extLst>
              <a:ext uri="{FF2B5EF4-FFF2-40B4-BE49-F238E27FC236}">
                <a16:creationId xmlns:a16="http://schemas.microsoft.com/office/drawing/2014/main" id="{5D29E3EF-D94C-6368-791A-E28FA9D4B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61" y="1102289"/>
            <a:ext cx="3798142" cy="5329825"/>
          </a:xfrm>
          <a:prstGeom prst="rect">
            <a:avLst/>
          </a:prstGeom>
        </p:spPr>
      </p:pic>
      <p:sp>
        <p:nvSpPr>
          <p:cNvPr id="2" name="Slide Number Placeholder 1">
            <a:extLst>
              <a:ext uri="{FF2B5EF4-FFF2-40B4-BE49-F238E27FC236}">
                <a16:creationId xmlns:a16="http://schemas.microsoft.com/office/drawing/2014/main" id="{915A5948-8ADC-856F-F911-4A65574846E3}"/>
              </a:ext>
            </a:extLst>
          </p:cNvPr>
          <p:cNvSpPr>
            <a:spLocks noGrp="1"/>
          </p:cNvSpPr>
          <p:nvPr>
            <p:ph type="sldNum" sz="quarter" idx="12"/>
          </p:nvPr>
        </p:nvSpPr>
        <p:spPr/>
        <p:txBody>
          <a:bodyPr/>
          <a:lstStyle/>
          <a:p>
            <a:fld id="{2AD020D2-200F-4F62-BA0E-6801AFACC176}" type="slidenum">
              <a:rPr lang="en-CA" smtClean="0"/>
              <a:t>121</a:t>
            </a:fld>
            <a:endParaRPr lang="en-CA"/>
          </a:p>
        </p:txBody>
      </p:sp>
    </p:spTree>
    <p:extLst>
      <p:ext uri="{BB962C8B-B14F-4D97-AF65-F5344CB8AC3E}">
        <p14:creationId xmlns:p14="http://schemas.microsoft.com/office/powerpoint/2010/main" val="27097357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0D0EEE-D33A-B3D4-4ACC-C3578C13C00E}"/>
              </a:ext>
            </a:extLst>
          </p:cNvPr>
          <p:cNvSpPr txBox="1"/>
          <p:nvPr/>
        </p:nvSpPr>
        <p:spPr>
          <a:xfrm>
            <a:off x="512373" y="77199"/>
            <a:ext cx="6097604" cy="523220"/>
          </a:xfrm>
          <a:prstGeom prst="rect">
            <a:avLst/>
          </a:prstGeom>
          <a:noFill/>
        </p:spPr>
        <p:txBody>
          <a:bodyPr wrap="square">
            <a:spAutoFit/>
          </a:bodyPr>
          <a:lstStyle/>
          <a:p>
            <a:r>
              <a:rPr lang="en-CA" sz="2800" dirty="0">
                <a:solidFill>
                  <a:schemeClr val="bg1"/>
                </a:solidFill>
              </a:rPr>
              <a:t>THE MATURE ADULT</a:t>
            </a:r>
            <a:endParaRPr lang="en-CA" sz="2800" dirty="0"/>
          </a:p>
        </p:txBody>
      </p:sp>
      <p:sp>
        <p:nvSpPr>
          <p:cNvPr id="5" name="TextBox 4">
            <a:extLst>
              <a:ext uri="{FF2B5EF4-FFF2-40B4-BE49-F238E27FC236}">
                <a16:creationId xmlns:a16="http://schemas.microsoft.com/office/drawing/2014/main" id="{76066413-B456-2D73-140C-2C1E2E4B388A}"/>
              </a:ext>
            </a:extLst>
          </p:cNvPr>
          <p:cNvSpPr txBox="1"/>
          <p:nvPr/>
        </p:nvSpPr>
        <p:spPr>
          <a:xfrm>
            <a:off x="4605050" y="203846"/>
            <a:ext cx="7402561" cy="7109639"/>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In IFS we often talk about Self as the seat of calm, compassion, and perspective. But in everyday life, many of us don’t access Self very often.</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What we access instead is something I call the “mature adult.” The mature adult is not emotional; it’s rational, thoughtful, and goal-oriented. It’s the part of us that understands consequences, makes plans, sets limits, and tries to keep life running. In that sense, it’s a real strength.</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I think of it as a part, because it gets into arguments with our emotional parts. It can be impatient with them, critical of them, or try to override them</a:t>
            </a:r>
            <a:r>
              <a:rPr lang="en-US" sz="2000" dirty="0">
                <a:latin typeface="Arial" panose="020B0604020202020204" pitchFamily="34" charset="0"/>
              </a:rPr>
              <a:t> a</a:t>
            </a:r>
            <a:r>
              <a:rPr lang="en-US" sz="2000" b="0" i="0" dirty="0">
                <a:effectLst/>
                <a:latin typeface="Arial" panose="020B0604020202020204" pitchFamily="34" charset="0"/>
              </a:rPr>
              <a:t>nd unlike Self, it doesn’t automatically relate with curiosity or compassion, it relates with logic, persuasion, and control.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Self has a perspective on parts. The mature adult is in the system, negotiating and sometimes fighting with them. It’s wise, but not spacious. Helpful, but not healing by itself.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In our work, we don’t try to get rid of the mature adult. We help it step back just enough so that Self can come forward and so that the emotional parts can finally be understood rather than managed.</a:t>
            </a:r>
          </a:p>
          <a:p>
            <a:pPr>
              <a:buNone/>
            </a:pPr>
            <a:br>
              <a:rPr lang="en-US" dirty="0"/>
            </a:br>
            <a:endParaRPr lang="en-CA" dirty="0"/>
          </a:p>
        </p:txBody>
      </p:sp>
      <p:pic>
        <p:nvPicPr>
          <p:cNvPr id="7" name="Picture 6">
            <a:extLst>
              <a:ext uri="{FF2B5EF4-FFF2-40B4-BE49-F238E27FC236}">
                <a16:creationId xmlns:a16="http://schemas.microsoft.com/office/drawing/2014/main" id="{366E485B-A303-3153-3816-6F6C41FEE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89" y="782197"/>
            <a:ext cx="4200325" cy="5475384"/>
          </a:xfrm>
          <a:prstGeom prst="rect">
            <a:avLst/>
          </a:prstGeom>
        </p:spPr>
      </p:pic>
      <p:sp>
        <p:nvSpPr>
          <p:cNvPr id="2" name="Slide Number Placeholder 1">
            <a:extLst>
              <a:ext uri="{FF2B5EF4-FFF2-40B4-BE49-F238E27FC236}">
                <a16:creationId xmlns:a16="http://schemas.microsoft.com/office/drawing/2014/main" id="{A35232FC-43EE-184F-8AE5-7D87E4FF263D}"/>
              </a:ext>
            </a:extLst>
          </p:cNvPr>
          <p:cNvSpPr>
            <a:spLocks noGrp="1"/>
          </p:cNvSpPr>
          <p:nvPr>
            <p:ph type="sldNum" sz="quarter" idx="12"/>
          </p:nvPr>
        </p:nvSpPr>
        <p:spPr/>
        <p:txBody>
          <a:bodyPr/>
          <a:lstStyle/>
          <a:p>
            <a:fld id="{2AD020D2-200F-4F62-BA0E-6801AFACC176}" type="slidenum">
              <a:rPr lang="en-CA" smtClean="0"/>
              <a:t>122</a:t>
            </a:fld>
            <a:endParaRPr lang="en-CA"/>
          </a:p>
        </p:txBody>
      </p:sp>
    </p:spTree>
    <p:extLst>
      <p:ext uri="{BB962C8B-B14F-4D97-AF65-F5344CB8AC3E}">
        <p14:creationId xmlns:p14="http://schemas.microsoft.com/office/powerpoint/2010/main" val="42762440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9D180-8CAE-0058-D731-8EB5240F29E2}"/>
              </a:ext>
            </a:extLst>
          </p:cNvPr>
          <p:cNvSpPr txBox="1"/>
          <p:nvPr/>
        </p:nvSpPr>
        <p:spPr>
          <a:xfrm>
            <a:off x="-12834" y="242152"/>
            <a:ext cx="12204834" cy="980910"/>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Arial" panose="020B0604020202020204" pitchFamily="34" charset="0"/>
              </a:rPr>
              <a:t>IFS itself does not use the term ‘mature adult.’ I'm using it to describe the rational manager part many of us identify with in daily life.</a:t>
            </a:r>
            <a:endParaRPr lang="en-CA" sz="2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C326A05-9EF2-342D-1576-CCEB98EBF2D7}"/>
              </a:ext>
            </a:extLst>
          </p:cNvPr>
          <p:cNvSpPr>
            <a:spLocks noGrp="1"/>
          </p:cNvSpPr>
          <p:nvPr>
            <p:ph type="sldNum" sz="quarter" idx="12"/>
          </p:nvPr>
        </p:nvSpPr>
        <p:spPr/>
        <p:txBody>
          <a:bodyPr/>
          <a:lstStyle/>
          <a:p>
            <a:fld id="{2AD020D2-200F-4F62-BA0E-6801AFACC176}" type="slidenum">
              <a:rPr lang="en-CA" smtClean="0"/>
              <a:t>123</a:t>
            </a:fld>
            <a:endParaRPr lang="en-CA"/>
          </a:p>
        </p:txBody>
      </p:sp>
    </p:spTree>
    <p:extLst>
      <p:ext uri="{BB962C8B-B14F-4D97-AF65-F5344CB8AC3E}">
        <p14:creationId xmlns:p14="http://schemas.microsoft.com/office/powerpoint/2010/main" val="32405216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64DD2B-51A4-5B73-E430-4DC792A9353F}"/>
              </a:ext>
            </a:extLst>
          </p:cNvPr>
          <p:cNvSpPr txBox="1"/>
          <p:nvPr/>
        </p:nvSpPr>
        <p:spPr>
          <a:xfrm>
            <a:off x="162025" y="162966"/>
            <a:ext cx="11867950" cy="5494774"/>
          </a:xfrm>
          <a:prstGeom prst="rect">
            <a:avLst/>
          </a:prstGeom>
          <a:noFill/>
        </p:spPr>
        <p:txBody>
          <a:bodyPr wrap="square">
            <a:spAutoFit/>
          </a:bodyPr>
          <a:lstStyle/>
          <a:p>
            <a:pPr>
              <a:lnSpc>
                <a:spcPct val="107000"/>
              </a:lnSpc>
              <a:spcAft>
                <a:spcPts val="800"/>
              </a:spcAft>
              <a:buNone/>
            </a:pPr>
            <a:r>
              <a:rPr lang="en-CA" sz="3200"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                    TAKEAWAY: IFS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 </a:t>
            </a:r>
            <a:r>
              <a:rPr lang="en-CA" sz="3200"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3 </a:t>
            </a:r>
            <a:r>
              <a:rPr lang="en-CA" sz="3200" kern="0">
                <a:solidFill>
                  <a:schemeClr val="bg1"/>
                </a:solidFill>
                <a:latin typeface="Arial" panose="020B0604020202020204" pitchFamily="34" charset="0"/>
                <a:ea typeface="Times New Roman" panose="02020603050405020304" pitchFamily="18" charset="0"/>
                <a:cs typeface="Arial" panose="020B0604020202020204" pitchFamily="34" charset="0"/>
              </a:rPr>
              <a:t>SENTENCES</a:t>
            </a:r>
            <a:endPar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buNone/>
            </a:pPr>
            <a:endParaRPr lang="en-CA"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We all have parts</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Parts developed to protect us</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en-CA" sz="2400" kern="0" dirty="0">
                <a:effectLst/>
                <a:latin typeface="Arial" panose="020B0604020202020204" pitchFamily="34" charset="0"/>
                <a:ea typeface="Times New Roman" panose="02020603050405020304" pitchFamily="18" charset="0"/>
                <a:cs typeface="Arial" panose="020B0604020202020204" pitchFamily="34" charset="0"/>
              </a:rPr>
              <a:t>Healing happens when Self leads the system</a:t>
            </a:r>
          </a:p>
          <a:p>
            <a:pPr lvl="0">
              <a:lnSpc>
                <a:spcPct val="107000"/>
              </a:lnSpc>
              <a:spcAft>
                <a:spcPts val="800"/>
              </a:spcAft>
              <a:tabLst>
                <a:tab pos="457200" algn="l"/>
              </a:tabLst>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CA" sz="2400" kern="0" dirty="0">
                <a:effectLst/>
                <a:latin typeface="Arial" panose="020B0604020202020204" pitchFamily="34" charset="0"/>
                <a:ea typeface="Times New Roman" panose="02020603050405020304" pitchFamily="18" charset="0"/>
                <a:cs typeface="Arial" panose="020B0604020202020204" pitchFamily="34" charset="0"/>
              </a:rPr>
              <a:t>Everything we discussed today and will explore in the coming weeks grows from these three ideas.</a:t>
            </a:r>
          </a:p>
          <a:p>
            <a:pPr>
              <a:lnSpc>
                <a:spcPct val="107000"/>
              </a:lnSpc>
              <a:spcAft>
                <a:spcPts val="800"/>
              </a:spcAft>
            </a:pPr>
            <a:r>
              <a:rPr lang="en-CA" sz="2400" kern="0" dirty="0">
                <a:latin typeface="Arial" panose="020B0604020202020204" pitchFamily="34" charset="0"/>
                <a:cs typeface="Arial" panose="020B0604020202020204" pitchFamily="34" charset="0"/>
              </a:rPr>
              <a:t>DBT</a:t>
            </a:r>
            <a:r>
              <a:rPr lang="en-CA" sz="2400" dirty="0">
                <a:latin typeface="Arial" panose="020B0604020202020204" pitchFamily="34" charset="0"/>
                <a:cs typeface="Arial" panose="020B0604020202020204" pitchFamily="34" charset="0"/>
              </a:rPr>
              <a:t> helps us manage emotional storms.</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IFS will help us understand the parts of us that create the storms.</a:t>
            </a:r>
          </a:p>
          <a:p>
            <a:pPr>
              <a:lnSpc>
                <a:spcPct val="107000"/>
              </a:lnSpc>
              <a:spcAft>
                <a:spcPts val="800"/>
              </a:spcAft>
              <a:buNone/>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693BA6C-ACC4-EABA-F88A-A425533D86EF}"/>
              </a:ext>
            </a:extLst>
          </p:cNvPr>
          <p:cNvSpPr>
            <a:spLocks noGrp="1"/>
          </p:cNvSpPr>
          <p:nvPr>
            <p:ph type="sldNum" sz="quarter" idx="12"/>
          </p:nvPr>
        </p:nvSpPr>
        <p:spPr/>
        <p:txBody>
          <a:bodyPr/>
          <a:lstStyle/>
          <a:p>
            <a:fld id="{2AD020D2-200F-4F62-BA0E-6801AFACC176}" type="slidenum">
              <a:rPr lang="en-CA" smtClean="0"/>
              <a:t>124</a:t>
            </a:fld>
            <a:endParaRPr lang="en-CA"/>
          </a:p>
        </p:txBody>
      </p:sp>
    </p:spTree>
    <p:extLst>
      <p:ext uri="{BB962C8B-B14F-4D97-AF65-F5344CB8AC3E}">
        <p14:creationId xmlns:p14="http://schemas.microsoft.com/office/powerpoint/2010/main" val="6811712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EB372-5EE1-061F-062C-56508213F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559" y="363984"/>
            <a:ext cx="6902882" cy="5992428"/>
          </a:xfrm>
          <a:prstGeom prst="rect">
            <a:avLst/>
          </a:prstGeom>
        </p:spPr>
      </p:pic>
      <p:sp>
        <p:nvSpPr>
          <p:cNvPr id="4" name="Slide Number Placeholder 3">
            <a:extLst>
              <a:ext uri="{FF2B5EF4-FFF2-40B4-BE49-F238E27FC236}">
                <a16:creationId xmlns:a16="http://schemas.microsoft.com/office/drawing/2014/main" id="{50B70227-2AA4-9BBC-B880-4C22C49369D4}"/>
              </a:ext>
            </a:extLst>
          </p:cNvPr>
          <p:cNvSpPr>
            <a:spLocks noGrp="1"/>
          </p:cNvSpPr>
          <p:nvPr>
            <p:ph type="sldNum" sz="quarter" idx="12"/>
          </p:nvPr>
        </p:nvSpPr>
        <p:spPr/>
        <p:txBody>
          <a:bodyPr/>
          <a:lstStyle/>
          <a:p>
            <a:fld id="{07B82C1F-7FC2-45F0-90FD-F682E1AF9613}" type="slidenum">
              <a:rPr lang="en-CA" smtClean="0"/>
              <a:t>125</a:t>
            </a:fld>
            <a:endParaRPr lang="en-CA"/>
          </a:p>
        </p:txBody>
      </p:sp>
    </p:spTree>
    <p:extLst>
      <p:ext uri="{BB962C8B-B14F-4D97-AF65-F5344CB8AC3E}">
        <p14:creationId xmlns:p14="http://schemas.microsoft.com/office/powerpoint/2010/main" val="719486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8FEC5-DEFE-FC47-E797-F97B0DA5D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5C292-2263-89D2-10A4-5C34ABA31F29}"/>
              </a:ext>
            </a:extLst>
          </p:cNvPr>
          <p:cNvSpPr>
            <a:spLocks noGrp="1"/>
          </p:cNvSpPr>
          <p:nvPr>
            <p:ph type="title" idx="4294967295"/>
          </p:nvPr>
        </p:nvSpPr>
        <p:spPr>
          <a:xfrm>
            <a:off x="0" y="397293"/>
            <a:ext cx="5003597" cy="2720811"/>
          </a:xfrm>
        </p:spPr>
        <p:txBody>
          <a:bodyPr>
            <a:normAutofit/>
          </a:bodyPr>
          <a:lstStyle/>
          <a:p>
            <a:pPr algn="ctr"/>
            <a:r>
              <a:rPr lang="en-US" dirty="0">
                <a:solidFill>
                  <a:schemeClr val="bg1"/>
                </a:solidFill>
              </a:rPr>
              <a:t>Homework for </a:t>
            </a:r>
            <a:br>
              <a:rPr lang="en-US" dirty="0">
                <a:solidFill>
                  <a:schemeClr val="bg1"/>
                </a:solidFill>
              </a:rPr>
            </a:br>
            <a:r>
              <a:rPr lang="en-US" dirty="0">
                <a:solidFill>
                  <a:schemeClr val="bg1"/>
                </a:solidFill>
              </a:rPr>
              <a:t>NEXT week </a:t>
            </a:r>
            <a:endParaRPr lang="en-CA" dirty="0">
              <a:solidFill>
                <a:schemeClr val="bg1"/>
              </a:solidFill>
            </a:endParaRPr>
          </a:p>
        </p:txBody>
      </p:sp>
      <p:graphicFrame>
        <p:nvGraphicFramePr>
          <p:cNvPr id="7" name="Content Placeholder 2">
            <a:extLst>
              <a:ext uri="{FF2B5EF4-FFF2-40B4-BE49-F238E27FC236}">
                <a16:creationId xmlns:a16="http://schemas.microsoft.com/office/drawing/2014/main" id="{3EAA15BF-36A0-7B1C-4968-E7B3BEB4326D}"/>
              </a:ext>
            </a:extLst>
          </p:cNvPr>
          <p:cNvGraphicFramePr>
            <a:graphicFrameLocks noGrp="1"/>
          </p:cNvGraphicFramePr>
          <p:nvPr>
            <p:ph idx="4294967295"/>
          </p:nvPr>
        </p:nvGraphicFramePr>
        <p:xfrm>
          <a:off x="4888662" y="169862"/>
          <a:ext cx="6454775" cy="651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644D7B3-C0FE-1FE0-8787-74E7BC90FEAD}"/>
              </a:ext>
            </a:extLst>
          </p:cNvPr>
          <p:cNvSpPr>
            <a:spLocks noGrp="1"/>
          </p:cNvSpPr>
          <p:nvPr>
            <p:ph type="sldNum" sz="quarter" idx="12"/>
          </p:nvPr>
        </p:nvSpPr>
        <p:spPr/>
        <p:txBody>
          <a:bodyPr/>
          <a:lstStyle/>
          <a:p>
            <a:fld id="{07B82C1F-7FC2-45F0-90FD-F682E1AF9613}" type="slidenum">
              <a:rPr lang="en-CA" smtClean="0"/>
              <a:t>13</a:t>
            </a:fld>
            <a:endParaRPr lang="en-CA"/>
          </a:p>
        </p:txBody>
      </p:sp>
    </p:spTree>
    <p:extLst>
      <p:ext uri="{BB962C8B-B14F-4D97-AF65-F5344CB8AC3E}">
        <p14:creationId xmlns:p14="http://schemas.microsoft.com/office/powerpoint/2010/main" val="10485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14</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15</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latin typeface="Arial" panose="020B0604020202020204" pitchFamily="34" charset="0"/>
                <a:cs typeface="Arial" panose="020B0604020202020204" pitchFamily="34" charset="0"/>
              </a:rPr>
              <a:t>If you have questions, comments, or feedback, please save them for the two question periods. You can put them in the chat box or raise your real/virtual hand.</a:t>
            </a:r>
          </a:p>
          <a:p>
            <a:r>
              <a:rPr lang="en-CA" sz="2800" dirty="0">
                <a:solidFill>
                  <a:schemeClr val="bg1"/>
                </a:solidFill>
                <a:latin typeface="Arial" panose="020B0604020202020204" pitchFamily="34" charset="0"/>
                <a:cs typeface="Arial" panose="020B0604020202020204" pitchFamily="34" charset="0"/>
              </a:rPr>
              <a:t>Keep comments, questions, and feedback relatively brief so everyone has a chance to participate.(one breath sharing)</a:t>
            </a:r>
          </a:p>
          <a:p>
            <a:r>
              <a:rPr lang="en-CA" sz="2400" dirty="0">
                <a:solidFill>
                  <a:schemeClr val="tx1"/>
                </a:solidFill>
                <a:latin typeface="Arial" panose="020B0604020202020204" pitchFamily="34" charset="0"/>
                <a:cs typeface="Arial" panose="020B0604020202020204" pitchFamily="34" charset="0"/>
              </a:rPr>
              <a:t>If you’re on zoom, make sure no one can overhear what is being said</a:t>
            </a:r>
          </a:p>
          <a:p>
            <a:r>
              <a:rPr lang="en-CA" sz="2400" dirty="0">
                <a:solidFill>
                  <a:schemeClr val="tx1"/>
                </a:solidFill>
                <a:latin typeface="Arial" panose="020B0604020202020204" pitchFamily="34" charset="0"/>
                <a:cs typeface="Arial" panose="020B0604020202020204" pitchFamily="34" charset="0"/>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16</a:t>
            </a:fld>
            <a:endParaRPr lang="en-CA"/>
          </a:p>
        </p:txBody>
      </p:sp>
      <p:sp>
        <p:nvSpPr>
          <p:cNvPr id="6" name="Oval 5">
            <a:extLst>
              <a:ext uri="{FF2B5EF4-FFF2-40B4-BE49-F238E27FC236}">
                <a16:creationId xmlns:a16="http://schemas.microsoft.com/office/drawing/2014/main" id="{9513DB55-FD73-35A4-3281-A2A3F733620E}"/>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05847-A79C-6EE3-7C4E-BC36C6ED5C8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70BAA7-EA24-02DA-E254-CE94E43DDAEC}"/>
              </a:ext>
            </a:extLst>
          </p:cNvPr>
          <p:cNvSpPr txBox="1"/>
          <p:nvPr/>
        </p:nvSpPr>
        <p:spPr>
          <a:xfrm>
            <a:off x="253656" y="967951"/>
            <a:ext cx="4817878" cy="523220"/>
          </a:xfrm>
          <a:prstGeom prst="rect">
            <a:avLst/>
          </a:prstGeom>
          <a:noFill/>
        </p:spPr>
        <p:txBody>
          <a:bodyPr wrap="square">
            <a:spAutoFit/>
          </a:bodyPr>
          <a:lstStyle/>
          <a:p>
            <a:r>
              <a:rPr lang="en-US" sz="2800">
                <a:solidFill>
                  <a:schemeClr val="bg1"/>
                </a:solidFill>
              </a:rPr>
              <a:t>W</a:t>
            </a:r>
            <a:r>
              <a:rPr lang="en-CA" sz="280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6A6BFC13-785D-5990-63A7-758B504D9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pic>
        <p:nvPicPr>
          <p:cNvPr id="4" name="Picture 3">
            <a:extLst>
              <a:ext uri="{FF2B5EF4-FFF2-40B4-BE49-F238E27FC236}">
                <a16:creationId xmlns:a16="http://schemas.microsoft.com/office/drawing/2014/main" id="{FC71A83D-1E04-728C-5BB4-4DEEEFC84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345" y="1723387"/>
            <a:ext cx="5343050" cy="4888661"/>
          </a:xfrm>
          <a:prstGeom prst="rect">
            <a:avLst/>
          </a:prstGeom>
        </p:spPr>
      </p:pic>
      <p:sp>
        <p:nvSpPr>
          <p:cNvPr id="5" name="TextBox 4">
            <a:extLst>
              <a:ext uri="{FF2B5EF4-FFF2-40B4-BE49-F238E27FC236}">
                <a16:creationId xmlns:a16="http://schemas.microsoft.com/office/drawing/2014/main" id="{434F18F3-D4D7-7260-82CD-F12E26CCEFF3}"/>
              </a:ext>
            </a:extLst>
          </p:cNvPr>
          <p:cNvSpPr txBox="1"/>
          <p:nvPr/>
        </p:nvSpPr>
        <p:spPr>
          <a:xfrm>
            <a:off x="5823984" y="280463"/>
            <a:ext cx="6097772" cy="1200329"/>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Please make sure you have the internal family systems workbook. We will start using it session 24, on April 8. </a:t>
            </a:r>
            <a:endParaRPr lang="en-CA" sz="2400" dirty="0"/>
          </a:p>
        </p:txBody>
      </p:sp>
      <p:sp>
        <p:nvSpPr>
          <p:cNvPr id="8" name="Slide Number Placeholder 7">
            <a:extLst>
              <a:ext uri="{FF2B5EF4-FFF2-40B4-BE49-F238E27FC236}">
                <a16:creationId xmlns:a16="http://schemas.microsoft.com/office/drawing/2014/main" id="{4CF35868-64A6-A3D5-D9C5-A243C4C49412}"/>
              </a:ext>
            </a:extLst>
          </p:cNvPr>
          <p:cNvSpPr>
            <a:spLocks noGrp="1"/>
          </p:cNvSpPr>
          <p:nvPr>
            <p:ph type="sldNum" sz="quarter" idx="12"/>
          </p:nvPr>
        </p:nvSpPr>
        <p:spPr/>
        <p:txBody>
          <a:bodyPr/>
          <a:lstStyle/>
          <a:p>
            <a:fld id="{07B82C1F-7FC2-45F0-90FD-F682E1AF9613}" type="slidenum">
              <a:rPr lang="en-CA" smtClean="0"/>
              <a:t>17</a:t>
            </a:fld>
            <a:endParaRPr lang="en-CA"/>
          </a:p>
        </p:txBody>
      </p:sp>
    </p:spTree>
    <p:extLst>
      <p:ext uri="{BB962C8B-B14F-4D97-AF65-F5344CB8AC3E}">
        <p14:creationId xmlns:p14="http://schemas.microsoft.com/office/powerpoint/2010/main" val="274477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9F866-4C7D-9DB9-52FB-DE0930E4D1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79341A9-A48C-7081-2565-60353D1FB38B}"/>
              </a:ext>
            </a:extLst>
          </p:cNvPr>
          <p:cNvSpPr txBox="1"/>
          <p:nvPr/>
        </p:nvSpPr>
        <p:spPr>
          <a:xfrm>
            <a:off x="1146447" y="758623"/>
            <a:ext cx="9749554"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4000" cap="all" spc="150" dirty="0">
                <a:solidFill>
                  <a:schemeClr val="bg1"/>
                </a:solidFill>
                <a:latin typeface="+mj-lt"/>
                <a:ea typeface="+mj-ea"/>
                <a:cs typeface="+mj-cs"/>
              </a:rPr>
              <a:t>DBT WRAP UP</a:t>
            </a:r>
          </a:p>
        </p:txBody>
      </p:sp>
      <p:pic>
        <p:nvPicPr>
          <p:cNvPr id="2" name="Picture 1" descr="A person smiling at the camera&#10;&#10;Description automatically generated">
            <a:extLst>
              <a:ext uri="{FF2B5EF4-FFF2-40B4-BE49-F238E27FC236}">
                <a16:creationId xmlns:a16="http://schemas.microsoft.com/office/drawing/2014/main" id="{4890E232-54E2-F1E7-6E3F-A40F00CB7919}"/>
              </a:ext>
            </a:extLst>
          </p:cNvPr>
          <p:cNvPicPr>
            <a:picLocks noChangeAspect="1"/>
          </p:cNvPicPr>
          <p:nvPr/>
        </p:nvPicPr>
        <p:blipFill>
          <a:blip r:embed="rId2">
            <a:extLst>
              <a:ext uri="{28A0092B-C50C-407E-A947-70E740481C1C}">
                <a14:useLocalDpi xmlns:a14="http://schemas.microsoft.com/office/drawing/2010/main" val="0"/>
              </a:ext>
            </a:extLst>
          </a:blip>
          <a:srcRect t="20725" r="-1" b="42911"/>
          <a:stretch>
            <a:fillRect/>
          </a:stretch>
        </p:blipFill>
        <p:spPr>
          <a:xfrm>
            <a:off x="184603" y="436891"/>
            <a:ext cx="3920035" cy="2265669"/>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1B622623-2ADF-099E-A561-37AEB5CE95DE}"/>
              </a:ext>
            </a:extLst>
          </p:cNvPr>
          <p:cNvPicPr>
            <a:picLocks noChangeAspect="1"/>
          </p:cNvPicPr>
          <p:nvPr/>
        </p:nvPicPr>
        <p:blipFill>
          <a:blip r:embed="rId3">
            <a:extLst>
              <a:ext uri="{28A0092B-C50C-407E-A947-70E740481C1C}">
                <a14:useLocalDpi xmlns:a14="http://schemas.microsoft.com/office/drawing/2010/main" val="0"/>
              </a:ext>
            </a:extLst>
          </a:blip>
          <a:srcRect t="21119" r="2" b="34620"/>
          <a:stretch>
            <a:fillRect/>
          </a:stretch>
        </p:blipFill>
        <p:spPr>
          <a:xfrm>
            <a:off x="8087360" y="293403"/>
            <a:ext cx="3920036" cy="2865109"/>
          </a:xfrm>
          <a:prstGeom prst="rect">
            <a:avLst/>
          </a:prstGeom>
        </p:spPr>
      </p:pic>
      <p:sp>
        <p:nvSpPr>
          <p:cNvPr id="7" name="TextBox 6">
            <a:extLst>
              <a:ext uri="{FF2B5EF4-FFF2-40B4-BE49-F238E27FC236}">
                <a16:creationId xmlns:a16="http://schemas.microsoft.com/office/drawing/2014/main" id="{56B36D25-BDD9-DDD4-72CE-873F80FFEF48}"/>
              </a:ext>
            </a:extLst>
          </p:cNvPr>
          <p:cNvSpPr txBox="1"/>
          <p:nvPr/>
        </p:nvSpPr>
        <p:spPr>
          <a:xfrm>
            <a:off x="8383493" y="4529717"/>
            <a:ext cx="3132695" cy="1569660"/>
          </a:xfrm>
          <a:prstGeom prst="rect">
            <a:avLst/>
          </a:prstGeom>
          <a:noFill/>
        </p:spPr>
        <p:txBody>
          <a:bodyPr wrap="square">
            <a:spAutoFit/>
          </a:bodyPr>
          <a:lstStyle/>
          <a:p>
            <a:pPr algn="ctr"/>
            <a:r>
              <a:rPr lang="en-US" sz="3200" dirty="0"/>
              <a:t>Workbook Pages 242-265 </a:t>
            </a:r>
          </a:p>
          <a:p>
            <a:endParaRPr lang="en-CA" sz="3200" dirty="0"/>
          </a:p>
        </p:txBody>
      </p:sp>
      <p:pic>
        <p:nvPicPr>
          <p:cNvPr id="4" name="Picture 3">
            <a:extLst>
              <a:ext uri="{FF2B5EF4-FFF2-40B4-BE49-F238E27FC236}">
                <a16:creationId xmlns:a16="http://schemas.microsoft.com/office/drawing/2014/main" id="{D22C791F-00EC-A1B9-F5B3-FC8924D9B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613" y="2702560"/>
            <a:ext cx="2861223" cy="3877604"/>
          </a:xfrm>
          <a:prstGeom prst="rect">
            <a:avLst/>
          </a:prstGeom>
        </p:spPr>
      </p:pic>
      <p:sp>
        <p:nvSpPr>
          <p:cNvPr id="8" name="Slide Number Placeholder 7">
            <a:extLst>
              <a:ext uri="{FF2B5EF4-FFF2-40B4-BE49-F238E27FC236}">
                <a16:creationId xmlns:a16="http://schemas.microsoft.com/office/drawing/2014/main" id="{63B0EAE7-8113-317B-519B-B32886C901F2}"/>
              </a:ext>
            </a:extLst>
          </p:cNvPr>
          <p:cNvSpPr>
            <a:spLocks noGrp="1"/>
          </p:cNvSpPr>
          <p:nvPr>
            <p:ph type="sldNum" sz="quarter" idx="12"/>
          </p:nvPr>
        </p:nvSpPr>
        <p:spPr/>
        <p:txBody>
          <a:bodyPr/>
          <a:lstStyle/>
          <a:p>
            <a:fld id="{07B82C1F-7FC2-45F0-90FD-F682E1AF9613}" type="slidenum">
              <a:rPr lang="en-CA" smtClean="0"/>
              <a:t>18</a:t>
            </a:fld>
            <a:endParaRPr lang="en-CA"/>
          </a:p>
        </p:txBody>
      </p:sp>
    </p:spTree>
    <p:extLst>
      <p:ext uri="{BB962C8B-B14F-4D97-AF65-F5344CB8AC3E}">
        <p14:creationId xmlns:p14="http://schemas.microsoft.com/office/powerpoint/2010/main" val="311847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AC4E6-3AC1-11A2-37C0-FCF542B76B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2B6610-3777-820A-17A2-7FBA639DDB13}"/>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9EF478-2A23-7C33-51FF-BD4495438F89}"/>
              </a:ext>
            </a:extLst>
          </p:cNvPr>
          <p:cNvSpPr txBox="1"/>
          <p:nvPr/>
        </p:nvSpPr>
        <p:spPr>
          <a:xfrm>
            <a:off x="6885992" y="1284905"/>
            <a:ext cx="5169159" cy="5324535"/>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15. 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21. </a:t>
            </a: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Box breathing</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22. Cold temperatures</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23. High intensity exercise</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24. Progressive muscular relaxation</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25. Paced breathing </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26. Side to side eye movement.</a:t>
            </a: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Oval 1">
            <a:extLst>
              <a:ext uri="{FF2B5EF4-FFF2-40B4-BE49-F238E27FC236}">
                <a16:creationId xmlns:a16="http://schemas.microsoft.com/office/drawing/2014/main" id="{60CD0B8B-9CA4-0CF2-A0CB-F5D21B821513}"/>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03FB520D-0016-4C05-564D-153F4C89B478}"/>
              </a:ext>
            </a:extLst>
          </p:cNvPr>
          <p:cNvSpPr>
            <a:spLocks noGrp="1"/>
          </p:cNvSpPr>
          <p:nvPr>
            <p:ph type="sldNum" sz="quarter" idx="12"/>
          </p:nvPr>
        </p:nvSpPr>
        <p:spPr/>
        <p:txBody>
          <a:bodyPr/>
          <a:lstStyle/>
          <a:p>
            <a:fld id="{07B82C1F-7FC2-45F0-90FD-F682E1AF9613}" type="slidenum">
              <a:rPr lang="en-CA" smtClean="0"/>
              <a:t>19</a:t>
            </a:fld>
            <a:endParaRPr lang="en-CA"/>
          </a:p>
        </p:txBody>
      </p:sp>
    </p:spTree>
    <p:extLst>
      <p:ext uri="{BB962C8B-B14F-4D97-AF65-F5344CB8AC3E}">
        <p14:creationId xmlns:p14="http://schemas.microsoft.com/office/powerpoint/2010/main" val="2047784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5453-332B-9D1E-0601-F23CDDE99C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D349F7-AD1F-30F8-2F70-CA73F9CC3D99}"/>
              </a:ext>
            </a:extLst>
          </p:cNvPr>
          <p:cNvSpPr txBox="1"/>
          <p:nvPr/>
        </p:nvSpPr>
        <p:spPr>
          <a:xfrm>
            <a:off x="0" y="-71919"/>
            <a:ext cx="12192000" cy="6247864"/>
          </a:xfrm>
          <a:prstGeom prst="rect">
            <a:avLst/>
          </a:prstGeom>
          <a:noFill/>
        </p:spPr>
        <p:txBody>
          <a:bodyPr wrap="square">
            <a:spAutoFit/>
          </a:bodyPr>
          <a:lstStyle/>
          <a:p>
            <a:r>
              <a:rPr lang="en-US" sz="2400" dirty="0">
                <a:latin typeface="Corbel" panose="020B0503020204020204" pitchFamily="34" charset="0"/>
              </a:rPr>
              <a:t>week 17- the stress and trauma related disorders-session 20 of manual.</a:t>
            </a:r>
          </a:p>
          <a:p>
            <a:r>
              <a:rPr lang="en-US" sz="2400" dirty="0">
                <a:latin typeface="Corbel" panose="020B0503020204020204" pitchFamily="34" charset="0"/>
              </a:rPr>
              <a:t>week 18- emotional regulation skills p.183-206 of dbt workbook. our fifth practice session-the goals diary card procedure- session 21 of manual</a:t>
            </a:r>
          </a:p>
          <a:p>
            <a:r>
              <a:rPr lang="en-US" sz="2400" dirty="0">
                <a:latin typeface="Corbel" panose="020B0503020204020204" pitchFamily="34" charset="0"/>
              </a:rPr>
              <a:t>week 19- structural dissociation theory and the treatment of the traumatic spectrum disorders- session 22 of manual.</a:t>
            </a:r>
          </a:p>
          <a:p>
            <a:r>
              <a:rPr lang="en-US" sz="2400" dirty="0">
                <a:latin typeface="Corbel" panose="020B0503020204020204" pitchFamily="34" charset="0"/>
              </a:rPr>
              <a:t>week 20- introducing interpersonal skills p.207-241 of dbt workbook. Review of all the skills</a:t>
            </a:r>
          </a:p>
          <a:p>
            <a:r>
              <a:rPr lang="en-US" sz="2400" dirty="0">
                <a:latin typeface="Corbel" panose="020B0503020204020204" pitchFamily="34" charset="0"/>
              </a:rPr>
              <a:t>week 21- Spirituality, religion, and  health- session 26 of manual. </a:t>
            </a:r>
          </a:p>
          <a:p>
            <a:endParaRPr lang="en-US" sz="2400" dirty="0">
              <a:latin typeface="Corbel" panose="020B0503020204020204" pitchFamily="34" charset="0"/>
            </a:endParaRPr>
          </a:p>
          <a:p>
            <a:r>
              <a:rPr lang="en-US" sz="3200" dirty="0">
                <a:solidFill>
                  <a:schemeClr val="bg1"/>
                </a:solidFill>
                <a:latin typeface="Corbel" panose="020B0503020204020204" pitchFamily="34" charset="0"/>
              </a:rPr>
              <a:t>Today: week 22-</a:t>
            </a:r>
            <a:r>
              <a:rPr lang="en-US" sz="3200" spc="150" dirty="0">
                <a:solidFill>
                  <a:schemeClr val="bg1"/>
                </a:solidFill>
              </a:rPr>
              <a:t> 1.Wrapping up DBT p. 242-265 of dbt workbook </a:t>
            </a:r>
          </a:p>
          <a:p>
            <a:r>
              <a:rPr lang="en-US" sz="3200" spc="150" dirty="0">
                <a:solidFill>
                  <a:schemeClr val="bg1"/>
                </a:solidFill>
              </a:rPr>
              <a:t>2.The four pillars of recovery from trauma </a:t>
            </a:r>
            <a:br>
              <a:rPr lang="en-US" sz="3200" spc="150" dirty="0">
                <a:solidFill>
                  <a:schemeClr val="bg1"/>
                </a:solidFill>
              </a:rPr>
            </a:br>
            <a:r>
              <a:rPr lang="en-US" sz="3200" spc="150" dirty="0">
                <a:solidFill>
                  <a:schemeClr val="bg1"/>
                </a:solidFill>
              </a:rPr>
              <a:t>3. Introducing IFS</a:t>
            </a:r>
          </a:p>
          <a:p>
            <a:endParaRPr lang="en-US" sz="3200" spc="150" dirty="0">
              <a:solidFill>
                <a:schemeClr val="bg1"/>
              </a:solidFill>
            </a:endParaRPr>
          </a:p>
          <a:p>
            <a:r>
              <a:rPr lang="en-US" sz="2400" dirty="0">
                <a:latin typeface="Corbel" panose="020B0503020204020204" pitchFamily="34" charset="0"/>
              </a:rPr>
              <a:t>week 22- an overview of internal family systems (ifs)-session 24 of manual. introducing the ifs workbook and ifs workbook guided ai assisted self therapy </a:t>
            </a:r>
            <a:endParaRPr lang="en-CA" sz="2400" dirty="0">
              <a:latin typeface="Corbel" panose="020B0503020204020204" pitchFamily="34" charset="0"/>
            </a:endParaRPr>
          </a:p>
          <a:p>
            <a:endParaRPr lang="en-US" sz="3200" dirty="0">
              <a:solidFill>
                <a:schemeClr val="bg1"/>
              </a:solidFill>
              <a:latin typeface="Corbel" panose="020B0503020204020204" pitchFamily="34" charset="0"/>
            </a:endParaRPr>
          </a:p>
        </p:txBody>
      </p:sp>
      <p:sp>
        <p:nvSpPr>
          <p:cNvPr id="2" name="Slide Number Placeholder 1">
            <a:extLst>
              <a:ext uri="{FF2B5EF4-FFF2-40B4-BE49-F238E27FC236}">
                <a16:creationId xmlns:a16="http://schemas.microsoft.com/office/drawing/2014/main" id="{5DB5D2C9-3515-D0E5-331B-6302F3BF9E3B}"/>
              </a:ext>
            </a:extLst>
          </p:cNvPr>
          <p:cNvSpPr>
            <a:spLocks noGrp="1"/>
          </p:cNvSpPr>
          <p:nvPr>
            <p:ph type="sldNum" sz="quarter" idx="12"/>
          </p:nvPr>
        </p:nvSpPr>
        <p:spPr/>
        <p:txBody>
          <a:bodyPr/>
          <a:lstStyle/>
          <a:p>
            <a:fld id="{5B621ED0-B45F-441E-93E9-023E2B55C8A5}" type="slidenum">
              <a:rPr lang="en-CA" smtClean="0"/>
              <a:t>2</a:t>
            </a:fld>
            <a:endParaRPr lang="en-CA"/>
          </a:p>
        </p:txBody>
      </p:sp>
    </p:spTree>
    <p:extLst>
      <p:ext uri="{BB962C8B-B14F-4D97-AF65-F5344CB8AC3E}">
        <p14:creationId xmlns:p14="http://schemas.microsoft.com/office/powerpoint/2010/main" val="421206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11EC8-C8FD-9726-C70C-B4B541F45B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3D267F-58FC-2873-CE3B-348373A62FB7}"/>
              </a:ext>
            </a:extLst>
          </p:cNvPr>
          <p:cNvSpPr txBox="1"/>
          <p:nvPr/>
        </p:nvSpPr>
        <p:spPr>
          <a:xfrm>
            <a:off x="336275" y="202157"/>
            <a:ext cx="8257032" cy="1670457"/>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Mindfulness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9613BDE-5AFF-EB7F-F33A-ECAF021B746A}"/>
              </a:ext>
            </a:extLst>
          </p:cNvPr>
          <p:cNvSpPr txBox="1"/>
          <p:nvPr/>
        </p:nvSpPr>
        <p:spPr>
          <a:xfrm>
            <a:off x="6458868" y="1497933"/>
            <a:ext cx="5169159" cy="3170099"/>
          </a:xfrm>
          <a:prstGeom prst="rect">
            <a:avLst/>
          </a:prstGeom>
          <a:noFill/>
        </p:spPr>
        <p:txBody>
          <a:bodyPr wrap="square">
            <a:spAutoFit/>
          </a:bodyPr>
          <a:lstStyle/>
          <a:p>
            <a:r>
              <a:rPr lang="en-US" sz="2000" dirty="0">
                <a:solidFill>
                  <a:schemeClr val="bg1"/>
                </a:solidFill>
              </a:rPr>
              <a:t>17. Being mindful in our daily life</a:t>
            </a:r>
          </a:p>
          <a:p>
            <a:r>
              <a:rPr lang="en-US" sz="2000" dirty="0">
                <a:solidFill>
                  <a:schemeClr val="bg1"/>
                </a:solidFill>
              </a:rPr>
              <a:t>18. How to do tasks mindfully</a:t>
            </a:r>
          </a:p>
          <a:p>
            <a:r>
              <a:rPr lang="en-US" sz="2000" dirty="0">
                <a:solidFill>
                  <a:schemeClr val="bg1"/>
                </a:solidFill>
              </a:rPr>
              <a:t>19. How to be mindful of our activities</a:t>
            </a:r>
          </a:p>
          <a:p>
            <a:r>
              <a:rPr lang="en-US" sz="2000" dirty="0">
                <a:solidFill>
                  <a:schemeClr val="bg1"/>
                </a:solidFill>
              </a:rPr>
              <a:t>20. Resistances and hindrances to mindfulness practice</a:t>
            </a:r>
          </a:p>
          <a:p>
            <a:r>
              <a:rPr lang="en-US" sz="2000" dirty="0">
                <a:solidFill>
                  <a:schemeClr val="bg1"/>
                </a:solidFill>
              </a:rPr>
              <a:t>21. Exploring mindfulness further</a:t>
            </a:r>
          </a:p>
          <a:p>
            <a:r>
              <a:rPr lang="en-US" sz="2000" dirty="0">
                <a:solidFill>
                  <a:schemeClr val="bg1"/>
                </a:solidFill>
              </a:rPr>
              <a:t>22. Mindfulness and meditation</a:t>
            </a:r>
          </a:p>
          <a:p>
            <a:r>
              <a:rPr lang="en-US" sz="2000" dirty="0">
                <a:solidFill>
                  <a:schemeClr val="bg1"/>
                </a:solidFill>
              </a:rPr>
              <a:t>23. Using kindness and compassion</a:t>
            </a:r>
          </a:p>
          <a:p>
            <a:r>
              <a:rPr lang="en-US" sz="2000" dirty="0">
                <a:solidFill>
                  <a:schemeClr val="bg1"/>
                </a:solidFill>
              </a:rPr>
              <a:t>24.  Paying attention to spaciousness and stillness</a:t>
            </a:r>
          </a:p>
        </p:txBody>
      </p:sp>
      <p:sp>
        <p:nvSpPr>
          <p:cNvPr id="5" name="TextBox 4">
            <a:extLst>
              <a:ext uri="{FF2B5EF4-FFF2-40B4-BE49-F238E27FC236}">
                <a16:creationId xmlns:a16="http://schemas.microsoft.com/office/drawing/2014/main" id="{7C804F11-DA35-5F42-68AD-4F4C97A22CB5}"/>
              </a:ext>
            </a:extLst>
          </p:cNvPr>
          <p:cNvSpPr txBox="1"/>
          <p:nvPr/>
        </p:nvSpPr>
        <p:spPr>
          <a:xfrm>
            <a:off x="563973" y="1497933"/>
            <a:ext cx="4108512" cy="4801314"/>
          </a:xfrm>
          <a:prstGeom prst="rect">
            <a:avLst/>
          </a:prstGeom>
          <a:noFill/>
        </p:spPr>
        <p:txBody>
          <a:bodyPr wrap="square">
            <a:spAutoFit/>
          </a:bodyPr>
          <a:lstStyle/>
          <a:p>
            <a:r>
              <a:rPr lang="en-US" sz="1800" dirty="0">
                <a:solidFill>
                  <a:schemeClr val="bg1"/>
                </a:solidFill>
              </a:rPr>
              <a:t>1) Focus on a single minute</a:t>
            </a:r>
          </a:p>
          <a:p>
            <a:r>
              <a:rPr lang="en-US" sz="1800" dirty="0">
                <a:solidFill>
                  <a:schemeClr val="bg1"/>
                </a:solidFill>
              </a:rPr>
              <a:t>2) Focus on a single object</a:t>
            </a:r>
          </a:p>
          <a:p>
            <a:r>
              <a:rPr lang="en-US" sz="1800" dirty="0">
                <a:solidFill>
                  <a:schemeClr val="bg1"/>
                </a:solidFill>
              </a:rPr>
              <a:t>3) Band of light</a:t>
            </a:r>
          </a:p>
          <a:p>
            <a:r>
              <a:rPr lang="en-US" sz="1800" dirty="0">
                <a:solidFill>
                  <a:schemeClr val="bg1"/>
                </a:solidFill>
              </a:rPr>
              <a:t>4) Inner-Outer Experience</a:t>
            </a:r>
          </a:p>
          <a:p>
            <a:r>
              <a:rPr lang="en-US" sz="1800" dirty="0">
                <a:solidFill>
                  <a:schemeClr val="bg1"/>
                </a:solidFill>
              </a:rPr>
              <a:t>5) Record Three Minutes of Thoughts</a:t>
            </a:r>
          </a:p>
          <a:p>
            <a:r>
              <a:rPr lang="en-US" sz="1800" dirty="0">
                <a:solidFill>
                  <a:schemeClr val="bg1"/>
                </a:solidFill>
              </a:rPr>
              <a:t>6) Thought Diffusion</a:t>
            </a:r>
          </a:p>
          <a:p>
            <a:r>
              <a:rPr lang="en-US" sz="1800" dirty="0">
                <a:solidFill>
                  <a:schemeClr val="bg1"/>
                </a:solidFill>
              </a:rPr>
              <a:t>7) Describe Your Emotion</a:t>
            </a:r>
          </a:p>
          <a:p>
            <a:r>
              <a:rPr lang="en-US" sz="1800" dirty="0">
                <a:solidFill>
                  <a:schemeClr val="bg1"/>
                </a:solidFill>
              </a:rPr>
              <a:t>8) Focus Shifting </a:t>
            </a:r>
          </a:p>
          <a:p>
            <a:r>
              <a:rPr lang="en-US" sz="1800" dirty="0">
                <a:solidFill>
                  <a:schemeClr val="bg1"/>
                </a:solidFill>
              </a:rPr>
              <a:t>9) Mindful Breathing</a:t>
            </a:r>
          </a:p>
          <a:p>
            <a:r>
              <a:rPr lang="en-US" sz="1800" dirty="0">
                <a:solidFill>
                  <a:schemeClr val="bg1"/>
                </a:solidFill>
              </a:rPr>
              <a:t>10) Mindful Awareness of Emotion</a:t>
            </a:r>
            <a:endParaRPr lang="en-CA" sz="1800" dirty="0"/>
          </a:p>
          <a:p>
            <a:r>
              <a:rPr lang="en-CA" sz="1800" dirty="0">
                <a:solidFill>
                  <a:schemeClr val="bg1"/>
                </a:solidFill>
              </a:rPr>
              <a:t>11) Wise mind</a:t>
            </a:r>
          </a:p>
          <a:p>
            <a:r>
              <a:rPr lang="en-CA" sz="1800" dirty="0">
                <a:solidFill>
                  <a:schemeClr val="bg1"/>
                </a:solidFill>
              </a:rPr>
              <a:t>12)how to make Wise mind decisions</a:t>
            </a:r>
          </a:p>
          <a:p>
            <a:r>
              <a:rPr lang="en-CA" sz="1800" dirty="0">
                <a:solidFill>
                  <a:schemeClr val="bg1"/>
                </a:solidFill>
              </a:rPr>
              <a:t>13) Radical acceptance</a:t>
            </a:r>
          </a:p>
          <a:p>
            <a:r>
              <a:rPr lang="en-CA" sz="1800" dirty="0">
                <a:solidFill>
                  <a:schemeClr val="bg1"/>
                </a:solidFill>
              </a:rPr>
              <a:t>14) Judgements and labels</a:t>
            </a:r>
          </a:p>
          <a:p>
            <a:r>
              <a:rPr lang="en-CA" sz="1800" dirty="0">
                <a:solidFill>
                  <a:schemeClr val="bg1"/>
                </a:solidFill>
              </a:rPr>
              <a:t>15</a:t>
            </a:r>
            <a:r>
              <a:rPr lang="en-CA" dirty="0">
                <a:solidFill>
                  <a:schemeClr val="bg1"/>
                </a:solidFill>
              </a:rPr>
              <a:t>)</a:t>
            </a:r>
            <a:r>
              <a:rPr lang="en-CA" sz="1800" dirty="0">
                <a:solidFill>
                  <a:schemeClr val="bg1"/>
                </a:solidFill>
              </a:rPr>
              <a:t> Self compassion</a:t>
            </a:r>
          </a:p>
          <a:p>
            <a:r>
              <a:rPr lang="en-CA" sz="1800" dirty="0">
                <a:solidFill>
                  <a:schemeClr val="bg1"/>
                </a:solidFill>
              </a:rPr>
              <a:t>16</a:t>
            </a:r>
            <a:r>
              <a:rPr lang="en-CA" dirty="0">
                <a:solidFill>
                  <a:schemeClr val="bg1"/>
                </a:solidFill>
              </a:rPr>
              <a:t>) </a:t>
            </a:r>
            <a:r>
              <a:rPr lang="en-CA" sz="1800" dirty="0">
                <a:solidFill>
                  <a:schemeClr val="bg1"/>
                </a:solidFill>
              </a:rPr>
              <a:t>Mindful communication</a:t>
            </a:r>
          </a:p>
          <a:p>
            <a:endParaRPr lang="en-US" sz="1800" dirty="0">
              <a:solidFill>
                <a:schemeClr val="bg1"/>
              </a:solidFill>
            </a:endParaRPr>
          </a:p>
        </p:txBody>
      </p:sp>
      <p:sp>
        <p:nvSpPr>
          <p:cNvPr id="2" name="Oval 1">
            <a:extLst>
              <a:ext uri="{FF2B5EF4-FFF2-40B4-BE49-F238E27FC236}">
                <a16:creationId xmlns:a16="http://schemas.microsoft.com/office/drawing/2014/main" id="{9F04E3B4-84AE-0481-8FCE-D4DAC7CF1954}"/>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6">
            <a:extLst>
              <a:ext uri="{FF2B5EF4-FFF2-40B4-BE49-F238E27FC236}">
                <a16:creationId xmlns:a16="http://schemas.microsoft.com/office/drawing/2014/main" id="{2B061722-E4BF-964D-C675-AD39C5086E66}"/>
              </a:ext>
            </a:extLst>
          </p:cNvPr>
          <p:cNvSpPr>
            <a:spLocks noGrp="1"/>
          </p:cNvSpPr>
          <p:nvPr>
            <p:ph type="sldNum" sz="quarter" idx="12"/>
          </p:nvPr>
        </p:nvSpPr>
        <p:spPr/>
        <p:txBody>
          <a:bodyPr/>
          <a:lstStyle/>
          <a:p>
            <a:fld id="{07B82C1F-7FC2-45F0-90FD-F682E1AF9613}" type="slidenum">
              <a:rPr lang="en-CA" smtClean="0"/>
              <a:t>20</a:t>
            </a:fld>
            <a:endParaRPr lang="en-CA"/>
          </a:p>
        </p:txBody>
      </p:sp>
    </p:spTree>
    <p:extLst>
      <p:ext uri="{BB962C8B-B14F-4D97-AF65-F5344CB8AC3E}">
        <p14:creationId xmlns:p14="http://schemas.microsoft.com/office/powerpoint/2010/main" val="3676394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670D4-D10D-AFBF-E9E0-31648C5412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485913-FE18-C354-19D5-E760592B288F}"/>
              </a:ext>
            </a:extLst>
          </p:cNvPr>
          <p:cNvSpPr txBox="1"/>
          <p:nvPr/>
        </p:nvSpPr>
        <p:spPr>
          <a:xfrm>
            <a:off x="3660198" y="172701"/>
            <a:ext cx="6094268" cy="970843"/>
          </a:xfrm>
          <a:prstGeom prst="rect">
            <a:avLst/>
          </a:prstGeom>
          <a:noFill/>
        </p:spPr>
        <p:txBody>
          <a:bodyPr wrap="square">
            <a:spAutoFit/>
          </a:bodyPr>
          <a:lstStyle/>
          <a:p>
            <a:pP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Emotional regulation  skills</a:t>
            </a:r>
            <a:endParaRPr lang="en-CA" sz="2400" dirty="0"/>
          </a:p>
        </p:txBody>
      </p:sp>
      <p:sp>
        <p:nvSpPr>
          <p:cNvPr id="5" name="TextBox 4">
            <a:extLst>
              <a:ext uri="{FF2B5EF4-FFF2-40B4-BE49-F238E27FC236}">
                <a16:creationId xmlns:a16="http://schemas.microsoft.com/office/drawing/2014/main" id="{C5DA8DE7-46B8-2C9F-BF39-67F8BAF19D5F}"/>
              </a:ext>
            </a:extLst>
          </p:cNvPr>
          <p:cNvSpPr txBox="1"/>
          <p:nvPr/>
        </p:nvSpPr>
        <p:spPr>
          <a:xfrm>
            <a:off x="561107" y="1419545"/>
            <a:ext cx="9486407" cy="4262705"/>
          </a:xfrm>
          <a:prstGeom prst="rect">
            <a:avLst/>
          </a:prstGeom>
          <a:noFill/>
        </p:spPr>
        <p:txBody>
          <a:bodyPr wrap="square">
            <a:spAutoFit/>
          </a:bodyPr>
          <a:lstStyle/>
          <a:p>
            <a:r>
              <a:rPr lang="en-US" sz="2800" dirty="0">
                <a:solidFill>
                  <a:schemeClr val="bg1"/>
                </a:solidFill>
              </a:rPr>
              <a:t> How do emotions work?</a:t>
            </a:r>
          </a:p>
          <a:p>
            <a:pPr marL="514350" indent="-514350">
              <a:lnSpc>
                <a:spcPct val="90000"/>
              </a:lnSpc>
              <a:buFont typeface="+mj-lt"/>
              <a:buAutoNum type="arabicPeriod"/>
            </a:pPr>
            <a:r>
              <a:rPr lang="en-US" sz="2800" dirty="0">
                <a:solidFill>
                  <a:schemeClr val="bg1"/>
                </a:solidFill>
              </a:rPr>
              <a:t>Recognizing emotions</a:t>
            </a:r>
          </a:p>
          <a:p>
            <a:pPr marL="514350" indent="-514350">
              <a:lnSpc>
                <a:spcPct val="90000"/>
              </a:lnSpc>
              <a:buFont typeface="+mj-lt"/>
              <a:buAutoNum type="arabicPeriod"/>
            </a:pPr>
            <a:r>
              <a:rPr lang="en-US" sz="2800" dirty="0">
                <a:solidFill>
                  <a:schemeClr val="bg1"/>
                </a:solidFill>
              </a:rPr>
              <a:t>Overcoming barriers to healthy emotions</a:t>
            </a:r>
          </a:p>
          <a:p>
            <a:pPr marL="514350" indent="-514350">
              <a:lnSpc>
                <a:spcPct val="90000"/>
              </a:lnSpc>
              <a:buFont typeface="+mj-lt"/>
              <a:buAutoNum type="arabicPeriod"/>
            </a:pPr>
            <a:r>
              <a:rPr lang="en-US" sz="2800" dirty="0">
                <a:solidFill>
                  <a:schemeClr val="bg1"/>
                </a:solidFill>
              </a:rPr>
              <a:t>Reducing physical vulnerability</a:t>
            </a:r>
          </a:p>
          <a:p>
            <a:pPr marL="514350" indent="-514350">
              <a:lnSpc>
                <a:spcPct val="90000"/>
              </a:lnSpc>
              <a:buFont typeface="+mj-lt"/>
              <a:buAutoNum type="arabicPeriod"/>
            </a:pPr>
            <a:r>
              <a:rPr lang="en-US" sz="2800" dirty="0">
                <a:solidFill>
                  <a:schemeClr val="bg1"/>
                </a:solidFill>
              </a:rPr>
              <a:t>Reducing cognitive vulnerability</a:t>
            </a:r>
          </a:p>
          <a:p>
            <a:pPr marL="0" indent="0">
              <a:lnSpc>
                <a:spcPct val="90000"/>
              </a:lnSpc>
              <a:buNone/>
            </a:pPr>
            <a:r>
              <a:rPr lang="en-US" sz="2800" dirty="0">
                <a:solidFill>
                  <a:schemeClr val="bg1"/>
                </a:solidFill>
              </a:rPr>
              <a:t>5.    Increasing Positive Emotions</a:t>
            </a:r>
          </a:p>
          <a:p>
            <a:pPr marL="0" indent="0">
              <a:lnSpc>
                <a:spcPct val="90000"/>
              </a:lnSpc>
              <a:buNone/>
            </a:pPr>
            <a:r>
              <a:rPr lang="en-US" sz="2800" dirty="0">
                <a:solidFill>
                  <a:schemeClr val="bg1"/>
                </a:solidFill>
              </a:rPr>
              <a:t>6.    Being mindful of your emotions without judgement</a:t>
            </a:r>
          </a:p>
          <a:p>
            <a:pPr marL="342900" indent="-342900">
              <a:lnSpc>
                <a:spcPct val="90000"/>
              </a:lnSpc>
              <a:buAutoNum type="arabicPeriod" startAt="7"/>
            </a:pPr>
            <a:r>
              <a:rPr lang="en-US" sz="2800" dirty="0">
                <a:solidFill>
                  <a:schemeClr val="bg1"/>
                </a:solidFill>
              </a:rPr>
              <a:t>   Emotion exposure.</a:t>
            </a:r>
          </a:p>
          <a:p>
            <a:pPr marL="342900" indent="-342900">
              <a:lnSpc>
                <a:spcPct val="90000"/>
              </a:lnSpc>
              <a:buAutoNum type="arabicPeriod" startAt="7"/>
            </a:pPr>
            <a:r>
              <a:rPr lang="en-US" sz="2800" dirty="0">
                <a:solidFill>
                  <a:schemeClr val="bg1"/>
                </a:solidFill>
              </a:rPr>
              <a:t>   Doing the opposite of your emotions </a:t>
            </a:r>
          </a:p>
          <a:p>
            <a:pPr>
              <a:lnSpc>
                <a:spcPct val="90000"/>
              </a:lnSpc>
            </a:pPr>
            <a:r>
              <a:rPr lang="en-US" sz="2800" dirty="0">
                <a:solidFill>
                  <a:schemeClr val="bg1"/>
                </a:solidFill>
              </a:rPr>
              <a:t>9.    Problem Solving</a:t>
            </a:r>
          </a:p>
          <a:p>
            <a:pPr marL="514350" indent="-514350">
              <a:lnSpc>
                <a:spcPct val="90000"/>
              </a:lnSpc>
              <a:buFont typeface="+mj-lt"/>
              <a:buAutoNum type="arabicPeriod"/>
            </a:pPr>
            <a:endParaRPr lang="en-US" sz="1800" dirty="0"/>
          </a:p>
        </p:txBody>
      </p:sp>
      <p:sp>
        <p:nvSpPr>
          <p:cNvPr id="2" name="Oval 1">
            <a:extLst>
              <a:ext uri="{FF2B5EF4-FFF2-40B4-BE49-F238E27FC236}">
                <a16:creationId xmlns:a16="http://schemas.microsoft.com/office/drawing/2014/main" id="{BB39A415-2B7C-FA69-2674-9EC0801E59E5}"/>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756755F8-A315-5306-B9D2-2B737B4E8E90}"/>
              </a:ext>
            </a:extLst>
          </p:cNvPr>
          <p:cNvSpPr>
            <a:spLocks noGrp="1"/>
          </p:cNvSpPr>
          <p:nvPr>
            <p:ph type="sldNum" sz="quarter" idx="12"/>
          </p:nvPr>
        </p:nvSpPr>
        <p:spPr/>
        <p:txBody>
          <a:bodyPr/>
          <a:lstStyle/>
          <a:p>
            <a:fld id="{07B82C1F-7FC2-45F0-90FD-F682E1AF9613}" type="slidenum">
              <a:rPr lang="en-CA" smtClean="0"/>
              <a:t>21</a:t>
            </a:fld>
            <a:endParaRPr lang="en-CA"/>
          </a:p>
        </p:txBody>
      </p:sp>
    </p:spTree>
    <p:extLst>
      <p:ext uri="{BB962C8B-B14F-4D97-AF65-F5344CB8AC3E}">
        <p14:creationId xmlns:p14="http://schemas.microsoft.com/office/powerpoint/2010/main" val="2476680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E50DF-9CE5-4938-18FA-235AC6FB60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F1B489-57E1-B8E4-417F-6BE1336A2567}"/>
              </a:ext>
            </a:extLst>
          </p:cNvPr>
          <p:cNvSpPr txBox="1"/>
          <p:nvPr/>
        </p:nvSpPr>
        <p:spPr>
          <a:xfrm>
            <a:off x="1698172" y="172701"/>
            <a:ext cx="8512628" cy="970843"/>
          </a:xfrm>
          <a:prstGeom prst="rect">
            <a:avLst/>
          </a:prstGeom>
          <a:noFill/>
        </p:spPr>
        <p:txBody>
          <a:bodyPr wrap="square">
            <a:spAutoFit/>
          </a:bodyPr>
          <a:lstStyle/>
          <a:p>
            <a:pPr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TODAY-UPDATED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gn="ct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Interpersonal effectiveness  skills</a:t>
            </a:r>
            <a:endParaRPr lang="en-CA" sz="2400" dirty="0"/>
          </a:p>
        </p:txBody>
      </p:sp>
      <p:sp>
        <p:nvSpPr>
          <p:cNvPr id="5" name="TextBox 4">
            <a:extLst>
              <a:ext uri="{FF2B5EF4-FFF2-40B4-BE49-F238E27FC236}">
                <a16:creationId xmlns:a16="http://schemas.microsoft.com/office/drawing/2014/main" id="{6DCA12DB-4012-B6FB-527C-FA857E4BEBDC}"/>
              </a:ext>
            </a:extLst>
          </p:cNvPr>
          <p:cNvSpPr txBox="1"/>
          <p:nvPr/>
        </p:nvSpPr>
        <p:spPr>
          <a:xfrm>
            <a:off x="345769" y="1132608"/>
            <a:ext cx="6561587" cy="6220164"/>
          </a:xfrm>
          <a:prstGeom prst="rect">
            <a:avLst/>
          </a:prstGeom>
          <a:noFill/>
        </p:spPr>
        <p:txBody>
          <a:bodyPr wrap="square">
            <a:spAutoFit/>
          </a:bodyPr>
          <a:lstStyle/>
          <a:p>
            <a:r>
              <a:rPr lang="en-CA" sz="2800" dirty="0">
                <a:solidFill>
                  <a:schemeClr val="bg1"/>
                </a:solidFill>
              </a:rPr>
              <a:t> 1.Mindful attention</a:t>
            </a:r>
          </a:p>
          <a:p>
            <a:r>
              <a:rPr lang="en-CA" sz="2800" dirty="0">
                <a:solidFill>
                  <a:schemeClr val="bg1"/>
                </a:solidFill>
              </a:rPr>
              <a:t>2. Compassion for others</a:t>
            </a:r>
          </a:p>
          <a:p>
            <a:r>
              <a:rPr lang="en-CA" sz="2800" dirty="0">
                <a:solidFill>
                  <a:schemeClr val="bg1"/>
                </a:solidFill>
              </a:rPr>
              <a:t>3. Passive vs. aggressive behavior</a:t>
            </a:r>
          </a:p>
          <a:p>
            <a:r>
              <a:rPr lang="en-CA" sz="2800" dirty="0">
                <a:solidFill>
                  <a:schemeClr val="bg1"/>
                </a:solidFill>
              </a:rPr>
              <a:t>4. I want-they want ratio</a:t>
            </a:r>
          </a:p>
          <a:p>
            <a:r>
              <a:rPr lang="en-CA" sz="2800" dirty="0">
                <a:solidFill>
                  <a:schemeClr val="bg1"/>
                </a:solidFill>
              </a:rPr>
              <a:t>5. I want-I should ratio</a:t>
            </a:r>
          </a:p>
          <a:p>
            <a:r>
              <a:rPr lang="en-CA" sz="2800" dirty="0">
                <a:solidFill>
                  <a:schemeClr val="bg1"/>
                </a:solidFill>
              </a:rPr>
              <a:t>6. Key interpersonal skills</a:t>
            </a:r>
          </a:p>
          <a:p>
            <a:r>
              <a:rPr lang="en-CA" sz="2800" dirty="0">
                <a:solidFill>
                  <a:schemeClr val="bg1"/>
                </a:solidFill>
              </a:rPr>
              <a:t>7. Blocks to using interpersonal skills</a:t>
            </a:r>
          </a:p>
          <a:p>
            <a:r>
              <a:rPr lang="en-CA" sz="2800" dirty="0">
                <a:solidFill>
                  <a:schemeClr val="bg1"/>
                </a:solidFill>
              </a:rPr>
              <a:t>8. Knowing what you want</a:t>
            </a:r>
          </a:p>
          <a:p>
            <a:r>
              <a:rPr lang="en-CA" sz="2800" dirty="0">
                <a:solidFill>
                  <a:schemeClr val="bg1"/>
                </a:solidFill>
              </a:rPr>
              <a:t>9. Modulating the intensity of a request</a:t>
            </a:r>
          </a:p>
          <a:p>
            <a:r>
              <a:rPr lang="en-CA" sz="2800" dirty="0">
                <a:solidFill>
                  <a:schemeClr val="bg1"/>
                </a:solidFill>
              </a:rPr>
              <a:t>10. Making a simple request</a:t>
            </a:r>
          </a:p>
          <a:p>
            <a:r>
              <a:rPr lang="en-CA" sz="2800" dirty="0">
                <a:solidFill>
                  <a:schemeClr val="bg1"/>
                </a:solidFill>
              </a:rPr>
              <a:t>11. Designing basic assertiveness scripts</a:t>
            </a:r>
          </a:p>
          <a:p>
            <a:r>
              <a:rPr lang="en-CA" sz="2800" dirty="0">
                <a:solidFill>
                  <a:schemeClr val="bg1"/>
                </a:solidFill>
              </a:rPr>
              <a:t>12. Assertive listening</a:t>
            </a:r>
          </a:p>
          <a:p>
            <a:endParaRPr lang="en-CA" sz="2800" dirty="0">
              <a:solidFill>
                <a:schemeClr val="bg1"/>
              </a:solidFill>
            </a:endParaRPr>
          </a:p>
          <a:p>
            <a:endParaRPr lang="en-US" sz="1800" dirty="0">
              <a:solidFill>
                <a:schemeClr val="bg1"/>
              </a:solidFill>
            </a:endParaRPr>
          </a:p>
          <a:p>
            <a:pPr marL="514350" indent="-514350">
              <a:lnSpc>
                <a:spcPct val="90000"/>
              </a:lnSpc>
              <a:buFont typeface="+mj-lt"/>
              <a:buAutoNum type="arabicPeriod"/>
            </a:pPr>
            <a:endParaRPr lang="en-US" sz="1800" dirty="0"/>
          </a:p>
        </p:txBody>
      </p:sp>
      <p:sp>
        <p:nvSpPr>
          <p:cNvPr id="4" name="TextBox 3">
            <a:extLst>
              <a:ext uri="{FF2B5EF4-FFF2-40B4-BE49-F238E27FC236}">
                <a16:creationId xmlns:a16="http://schemas.microsoft.com/office/drawing/2014/main" id="{29C0D5F8-6FB3-7B27-1220-C10AE73006D9}"/>
              </a:ext>
            </a:extLst>
          </p:cNvPr>
          <p:cNvSpPr txBox="1"/>
          <p:nvPr/>
        </p:nvSpPr>
        <p:spPr>
          <a:xfrm>
            <a:off x="6479597" y="1036528"/>
            <a:ext cx="5712403" cy="3970318"/>
          </a:xfrm>
          <a:prstGeom prst="rect">
            <a:avLst/>
          </a:prstGeom>
          <a:noFill/>
        </p:spPr>
        <p:txBody>
          <a:bodyPr wrap="square">
            <a:spAutoFit/>
          </a:bodyPr>
          <a:lstStyle/>
          <a:p>
            <a:r>
              <a:rPr lang="en-CA" sz="2800" dirty="0"/>
              <a:t>13. Dealing with resistance and conflict</a:t>
            </a:r>
          </a:p>
          <a:p>
            <a:r>
              <a:rPr lang="en-CA" sz="2800" dirty="0"/>
              <a:t>14. How to negotiate</a:t>
            </a:r>
          </a:p>
          <a:p>
            <a:r>
              <a:rPr lang="en-CA" sz="2800" dirty="0"/>
              <a:t>15. How to understand problem interactions</a:t>
            </a:r>
          </a:p>
          <a:p>
            <a:r>
              <a:rPr lang="en-CA" sz="2800" dirty="0"/>
              <a:t>16.Exposure based cognitive rehearsal</a:t>
            </a:r>
          </a:p>
          <a:p>
            <a:r>
              <a:rPr lang="en-CA" sz="2800" dirty="0"/>
              <a:t>17. State dependent learning</a:t>
            </a:r>
          </a:p>
          <a:p>
            <a:r>
              <a:rPr lang="en-CA" sz="2800" dirty="0"/>
              <a:t>18. Practice  </a:t>
            </a:r>
          </a:p>
        </p:txBody>
      </p:sp>
      <p:sp>
        <p:nvSpPr>
          <p:cNvPr id="6" name="TextBox 5">
            <a:extLst>
              <a:ext uri="{FF2B5EF4-FFF2-40B4-BE49-F238E27FC236}">
                <a16:creationId xmlns:a16="http://schemas.microsoft.com/office/drawing/2014/main" id="{F1B84B99-2107-F612-E566-C7385E445268}"/>
              </a:ext>
            </a:extLst>
          </p:cNvPr>
          <p:cNvSpPr txBox="1"/>
          <p:nvPr/>
        </p:nvSpPr>
        <p:spPr>
          <a:xfrm>
            <a:off x="6501678" y="4865342"/>
            <a:ext cx="6096000" cy="1384995"/>
          </a:xfrm>
          <a:prstGeom prst="rect">
            <a:avLst/>
          </a:prstGeom>
          <a:noFill/>
        </p:spPr>
        <p:txBody>
          <a:bodyPr wrap="square">
            <a:spAutoFit/>
          </a:bodyPr>
          <a:lstStyle/>
          <a:p>
            <a:r>
              <a:rPr lang="en-CA" sz="2800" dirty="0"/>
              <a:t>19. Putting it all together</a:t>
            </a:r>
          </a:p>
          <a:p>
            <a:r>
              <a:rPr lang="en-CA" sz="2800" dirty="0"/>
              <a:t>20. Daily practice for emotional health</a:t>
            </a:r>
          </a:p>
          <a:p>
            <a:r>
              <a:rPr lang="en-CA" sz="2800" dirty="0"/>
              <a:t>21. The skills list/DBT diary card</a:t>
            </a:r>
          </a:p>
        </p:txBody>
      </p:sp>
      <p:sp>
        <p:nvSpPr>
          <p:cNvPr id="2" name="Oval 1">
            <a:extLst>
              <a:ext uri="{FF2B5EF4-FFF2-40B4-BE49-F238E27FC236}">
                <a16:creationId xmlns:a16="http://schemas.microsoft.com/office/drawing/2014/main" id="{4A25BC29-5CEB-2603-3EEF-2B7394381D2A}"/>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06B71756-3683-CBD9-AEBF-99BC39056F49}"/>
              </a:ext>
            </a:extLst>
          </p:cNvPr>
          <p:cNvSpPr>
            <a:spLocks noGrp="1"/>
          </p:cNvSpPr>
          <p:nvPr>
            <p:ph type="sldNum" sz="quarter" idx="12"/>
          </p:nvPr>
        </p:nvSpPr>
        <p:spPr/>
        <p:txBody>
          <a:bodyPr/>
          <a:lstStyle/>
          <a:p>
            <a:fld id="{07B82C1F-7FC2-45F0-90FD-F682E1AF9613}" type="slidenum">
              <a:rPr lang="en-CA" smtClean="0"/>
              <a:t>22</a:t>
            </a:fld>
            <a:endParaRPr lang="en-CA"/>
          </a:p>
        </p:txBody>
      </p:sp>
    </p:spTree>
    <p:extLst>
      <p:ext uri="{BB962C8B-B14F-4D97-AF65-F5344CB8AC3E}">
        <p14:creationId xmlns:p14="http://schemas.microsoft.com/office/powerpoint/2010/main" val="1325205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75EDB-F29D-5E5A-04B5-94C87BA32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9255A-B66D-E19B-08B3-55CC5D400DB4}"/>
              </a:ext>
            </a:extLst>
          </p:cNvPr>
          <p:cNvSpPr>
            <a:spLocks noGrp="1"/>
          </p:cNvSpPr>
          <p:nvPr>
            <p:ph type="title" idx="4294967295"/>
          </p:nvPr>
        </p:nvSpPr>
        <p:spPr>
          <a:xfrm>
            <a:off x="921715" y="277977"/>
            <a:ext cx="10131425" cy="1455738"/>
          </a:xfrm>
        </p:spPr>
        <p:txBody>
          <a:bodyPr>
            <a:normAutofit/>
          </a:bodyPr>
          <a:lstStyle/>
          <a:p>
            <a:pPr algn="ctr">
              <a:lnSpc>
                <a:spcPct val="90000"/>
              </a:lnSpc>
            </a:pPr>
            <a:r>
              <a:rPr lang="en-CA" sz="3300" dirty="0">
                <a:solidFill>
                  <a:schemeClr val="bg1"/>
                </a:solidFill>
              </a:rPr>
              <a:t>Skills training workbook p. 244-258  </a:t>
            </a:r>
            <a:br>
              <a:rPr lang="en-CA" sz="3300" dirty="0">
                <a:solidFill>
                  <a:schemeClr val="bg1"/>
                </a:solidFill>
              </a:rPr>
            </a:br>
            <a:r>
              <a:rPr lang="en-CA" sz="3300" dirty="0">
                <a:solidFill>
                  <a:schemeClr val="bg1"/>
                </a:solidFill>
              </a:rPr>
              <a:t>Advanced interpersonal effectiveness skills  </a:t>
            </a:r>
          </a:p>
        </p:txBody>
      </p:sp>
      <p:graphicFrame>
        <p:nvGraphicFramePr>
          <p:cNvPr id="7" name="Content Placeholder 2">
            <a:extLst>
              <a:ext uri="{FF2B5EF4-FFF2-40B4-BE49-F238E27FC236}">
                <a16:creationId xmlns:a16="http://schemas.microsoft.com/office/drawing/2014/main" id="{7142F468-791A-A6EF-A1C7-8FBE25429B83}"/>
              </a:ext>
            </a:extLst>
          </p:cNvPr>
          <p:cNvGraphicFramePr>
            <a:graphicFrameLocks noGrp="1"/>
          </p:cNvGraphicFramePr>
          <p:nvPr>
            <p:ph idx="4294967295"/>
          </p:nvPr>
        </p:nvGraphicFramePr>
        <p:xfrm>
          <a:off x="623094" y="1838237"/>
          <a:ext cx="10945812" cy="454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DE04948-C060-350E-F803-8A26AD86955F}"/>
              </a:ext>
            </a:extLst>
          </p:cNvPr>
          <p:cNvSpPr>
            <a:spLocks noGrp="1"/>
          </p:cNvSpPr>
          <p:nvPr>
            <p:ph type="sldNum" sz="quarter" idx="12"/>
          </p:nvPr>
        </p:nvSpPr>
        <p:spPr/>
        <p:txBody>
          <a:bodyPr/>
          <a:lstStyle/>
          <a:p>
            <a:fld id="{07B82C1F-7FC2-45F0-90FD-F682E1AF9613}" type="slidenum">
              <a:rPr lang="en-CA" smtClean="0"/>
              <a:t>23</a:t>
            </a:fld>
            <a:endParaRPr lang="en-CA"/>
          </a:p>
        </p:txBody>
      </p:sp>
    </p:spTree>
    <p:extLst>
      <p:ext uri="{BB962C8B-B14F-4D97-AF65-F5344CB8AC3E}">
        <p14:creationId xmlns:p14="http://schemas.microsoft.com/office/powerpoint/2010/main" val="2899043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8374A-33F9-1AB9-45E9-8F355F6E9C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CE986-1741-8176-23C4-D016C8F3D405}"/>
              </a:ext>
            </a:extLst>
          </p:cNvPr>
          <p:cNvSpPr>
            <a:spLocks noGrp="1"/>
          </p:cNvSpPr>
          <p:nvPr>
            <p:ph type="title" idx="4294967295"/>
          </p:nvPr>
        </p:nvSpPr>
        <p:spPr>
          <a:xfrm>
            <a:off x="921715" y="277977"/>
            <a:ext cx="10131425" cy="1455738"/>
          </a:xfrm>
        </p:spPr>
        <p:txBody>
          <a:bodyPr>
            <a:normAutofit/>
          </a:bodyPr>
          <a:lstStyle/>
          <a:p>
            <a:pPr algn="ctr">
              <a:lnSpc>
                <a:spcPct val="90000"/>
              </a:lnSpc>
            </a:pPr>
            <a:r>
              <a:rPr lang="en-CA" sz="3300" dirty="0">
                <a:solidFill>
                  <a:schemeClr val="bg1"/>
                </a:solidFill>
              </a:rPr>
              <a:t>Skills training workbook p. 244-258  </a:t>
            </a:r>
            <a:br>
              <a:rPr lang="en-CA" sz="3300" dirty="0">
                <a:solidFill>
                  <a:schemeClr val="bg1"/>
                </a:solidFill>
              </a:rPr>
            </a:br>
            <a:r>
              <a:rPr lang="en-CA" sz="3300" dirty="0">
                <a:solidFill>
                  <a:schemeClr val="bg1"/>
                </a:solidFill>
              </a:rPr>
              <a:t>Advanced interpersonal effectiveness skills  </a:t>
            </a:r>
          </a:p>
        </p:txBody>
      </p:sp>
      <p:graphicFrame>
        <p:nvGraphicFramePr>
          <p:cNvPr id="7" name="Content Placeholder 2">
            <a:extLst>
              <a:ext uri="{FF2B5EF4-FFF2-40B4-BE49-F238E27FC236}">
                <a16:creationId xmlns:a16="http://schemas.microsoft.com/office/drawing/2014/main" id="{A53180F2-0084-99BC-8F66-F5350C5110A2}"/>
              </a:ext>
            </a:extLst>
          </p:cNvPr>
          <p:cNvGraphicFramePr>
            <a:graphicFrameLocks noGrp="1"/>
          </p:cNvGraphicFramePr>
          <p:nvPr>
            <p:ph idx="4294967295"/>
            <p:extLst>
              <p:ext uri="{D42A27DB-BD31-4B8C-83A1-F6EECF244321}">
                <p14:modId xmlns:p14="http://schemas.microsoft.com/office/powerpoint/2010/main" val="4215011156"/>
              </p:ext>
            </p:extLst>
          </p:nvPr>
        </p:nvGraphicFramePr>
        <p:xfrm>
          <a:off x="623094" y="1838237"/>
          <a:ext cx="10945812" cy="454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FA4C478-69E3-3D2C-8506-D5DC9EDE3FA3}"/>
              </a:ext>
            </a:extLst>
          </p:cNvPr>
          <p:cNvSpPr>
            <a:spLocks noGrp="1"/>
          </p:cNvSpPr>
          <p:nvPr>
            <p:ph type="sldNum" sz="quarter" idx="12"/>
          </p:nvPr>
        </p:nvSpPr>
        <p:spPr/>
        <p:txBody>
          <a:bodyPr/>
          <a:lstStyle/>
          <a:p>
            <a:fld id="{07B82C1F-7FC2-45F0-90FD-F682E1AF9613}" type="slidenum">
              <a:rPr lang="en-CA" smtClean="0"/>
              <a:t>24</a:t>
            </a:fld>
            <a:endParaRPr lang="en-CA"/>
          </a:p>
        </p:txBody>
      </p:sp>
    </p:spTree>
    <p:extLst>
      <p:ext uri="{BB962C8B-B14F-4D97-AF65-F5344CB8AC3E}">
        <p14:creationId xmlns:p14="http://schemas.microsoft.com/office/powerpoint/2010/main" val="1127261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A8E5B-7D2D-7A4D-BFA3-572071DE4ED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739D8D-276A-EAF0-E676-77B1C6EC128E}"/>
              </a:ext>
            </a:extLst>
          </p:cNvPr>
          <p:cNvSpPr txBox="1"/>
          <p:nvPr/>
        </p:nvSpPr>
        <p:spPr>
          <a:xfrm>
            <a:off x="282452" y="590735"/>
            <a:ext cx="11858324" cy="3416320"/>
          </a:xfrm>
          <a:prstGeom prst="rect">
            <a:avLst/>
          </a:prstGeom>
          <a:noFill/>
        </p:spPr>
        <p:txBody>
          <a:bodyPr wrap="square">
            <a:spAutoFit/>
          </a:bodyPr>
          <a:lstStyle/>
          <a:p>
            <a:pPr marL="571500" indent="-571500">
              <a:buFont typeface="Arial" panose="020B0604020202020204" pitchFamily="34" charset="0"/>
              <a:buChar char="•"/>
            </a:pPr>
            <a:r>
              <a:rPr lang="en-US" sz="3600" dirty="0"/>
              <a:t>I</a:t>
            </a:r>
            <a:r>
              <a:rPr lang="en-CA" sz="3600" dirty="0"/>
              <a:t>n session 30 we will spend a whole session, 4 hours if you’re willing, on challenging intimate relationships. </a:t>
            </a:r>
          </a:p>
          <a:p>
            <a:pPr marL="571500" indent="-571500">
              <a:buFont typeface="Arial" panose="020B0604020202020204" pitchFamily="34" charset="0"/>
              <a:buChar char="•"/>
            </a:pPr>
            <a:r>
              <a:rPr lang="en-CA" sz="3600" dirty="0"/>
              <a:t>There is overlap between the following material (dealing with resistance and conflict)and session 30 which will bring in an IFS lens through which to consider difficulties in intimate relationships.</a:t>
            </a:r>
          </a:p>
        </p:txBody>
      </p:sp>
      <p:sp>
        <p:nvSpPr>
          <p:cNvPr id="4" name="Slide Number Placeholder 3">
            <a:extLst>
              <a:ext uri="{FF2B5EF4-FFF2-40B4-BE49-F238E27FC236}">
                <a16:creationId xmlns:a16="http://schemas.microsoft.com/office/drawing/2014/main" id="{4131E7AD-A5DD-C6AD-E30E-66471E652E5C}"/>
              </a:ext>
            </a:extLst>
          </p:cNvPr>
          <p:cNvSpPr>
            <a:spLocks noGrp="1"/>
          </p:cNvSpPr>
          <p:nvPr>
            <p:ph type="sldNum" sz="quarter" idx="12"/>
          </p:nvPr>
        </p:nvSpPr>
        <p:spPr/>
        <p:txBody>
          <a:bodyPr/>
          <a:lstStyle/>
          <a:p>
            <a:fld id="{07B82C1F-7FC2-45F0-90FD-F682E1AF9613}" type="slidenum">
              <a:rPr lang="en-CA" smtClean="0"/>
              <a:t>25</a:t>
            </a:fld>
            <a:endParaRPr lang="en-CA"/>
          </a:p>
        </p:txBody>
      </p:sp>
      <p:sp>
        <p:nvSpPr>
          <p:cNvPr id="5" name="TextBox 4">
            <a:extLst>
              <a:ext uri="{FF2B5EF4-FFF2-40B4-BE49-F238E27FC236}">
                <a16:creationId xmlns:a16="http://schemas.microsoft.com/office/drawing/2014/main" id="{1AD2855B-8229-ACC3-BBEB-D5643183085D}"/>
              </a:ext>
            </a:extLst>
          </p:cNvPr>
          <p:cNvSpPr txBox="1"/>
          <p:nvPr/>
        </p:nvSpPr>
        <p:spPr>
          <a:xfrm>
            <a:off x="1639614" y="-55596"/>
            <a:ext cx="9144000" cy="646331"/>
          </a:xfrm>
          <a:prstGeom prst="rect">
            <a:avLst/>
          </a:prstGeom>
          <a:noFill/>
        </p:spPr>
        <p:txBody>
          <a:bodyPr wrap="square">
            <a:spAutoFit/>
          </a:bodyPr>
          <a:lstStyle/>
          <a:p>
            <a:r>
              <a:rPr lang="en-CA" sz="3600" dirty="0">
                <a:solidFill>
                  <a:schemeClr val="bg1"/>
                </a:solidFill>
              </a:rPr>
              <a:t>COPING WITH RESISTANCE AND CONFLICT </a:t>
            </a:r>
            <a:endParaRPr lang="en-CA" sz="3600" dirty="0"/>
          </a:p>
        </p:txBody>
      </p:sp>
    </p:spTree>
    <p:extLst>
      <p:ext uri="{BB962C8B-B14F-4D97-AF65-F5344CB8AC3E}">
        <p14:creationId xmlns:p14="http://schemas.microsoft.com/office/powerpoint/2010/main" val="428267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76D4E-2197-DE1B-7C18-859E6B707E0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1F62FAB-A9F6-C477-5C10-7EAD1836501F}"/>
              </a:ext>
            </a:extLst>
          </p:cNvPr>
          <p:cNvSpPr txBox="1"/>
          <p:nvPr/>
        </p:nvSpPr>
        <p:spPr>
          <a:xfrm>
            <a:off x="596862" y="42221"/>
            <a:ext cx="10481816" cy="584775"/>
          </a:xfrm>
          <a:prstGeom prst="rect">
            <a:avLst/>
          </a:prstGeom>
          <a:noFill/>
        </p:spPr>
        <p:txBody>
          <a:bodyPr wrap="square">
            <a:spAutoFit/>
          </a:bodyPr>
          <a:lstStyle/>
          <a:p>
            <a:pPr lvl="0" algn="ctr">
              <a:defRPr cap="all"/>
            </a:pPr>
            <a:r>
              <a:rPr lang="en-CA" sz="3200" dirty="0">
                <a:solidFill>
                  <a:schemeClr val="bg1"/>
                </a:solidFill>
              </a:rPr>
              <a:t>Coping with resistance and conflict p. 244</a:t>
            </a:r>
          </a:p>
        </p:txBody>
      </p:sp>
      <p:sp>
        <p:nvSpPr>
          <p:cNvPr id="3" name="TextBox 2">
            <a:extLst>
              <a:ext uri="{FF2B5EF4-FFF2-40B4-BE49-F238E27FC236}">
                <a16:creationId xmlns:a16="http://schemas.microsoft.com/office/drawing/2014/main" id="{449C6B11-5C32-E152-7A5F-3D22A5001414}"/>
              </a:ext>
            </a:extLst>
          </p:cNvPr>
          <p:cNvSpPr txBox="1"/>
          <p:nvPr/>
        </p:nvSpPr>
        <p:spPr>
          <a:xfrm>
            <a:off x="3343572" y="1407215"/>
            <a:ext cx="8961882" cy="6186309"/>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If there is frequent conflict in some of our relationships, it may be because some obstacle is stopping us from using the DEAR MAN GIVE FAST interpersonal DBT skills we’ve learned to resolve it.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What are the most common obstacles to using DBT interpersonal skills ?</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 Passive habits- </a:t>
            </a:r>
            <a:r>
              <a:rPr lang="en-US" sz="2400" dirty="0">
                <a:latin typeface="Arial" panose="020B0604020202020204" pitchFamily="34" charset="0"/>
                <a:cs typeface="Arial" panose="020B0604020202020204" pitchFamily="34" charset="0"/>
              </a:rPr>
              <a:t>Sometimes we shut down, surrender or give in to others to avoid conflict. This makes us frustrated, resentful and leads to passive aggressive behavior</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 Aggressive habits- </a:t>
            </a:r>
            <a:r>
              <a:rPr lang="en-US" sz="2400" dirty="0">
                <a:latin typeface="Arial" panose="020B0604020202020204" pitchFamily="34" charset="0"/>
                <a:cs typeface="Arial" panose="020B0604020202020204" pitchFamily="34" charset="0"/>
              </a:rPr>
              <a:t>Sometimes we communicate in ways that create fear, shame or hurtful psychological pressure in others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1800" dirty="0"/>
              <a:t> </a:t>
            </a:r>
          </a:p>
          <a:p>
            <a:pPr marL="342900" indent="-342900">
              <a:buFont typeface="Arial" panose="020B0604020202020204" pitchFamily="34" charset="0"/>
              <a:buChar char="•"/>
            </a:pPr>
            <a:endParaRPr lang="en-CA" dirty="0"/>
          </a:p>
        </p:txBody>
      </p:sp>
      <p:pic>
        <p:nvPicPr>
          <p:cNvPr id="4" name="Picture 3" descr="Cartoon characters reading a book&#10;&#10;Description automatically generated">
            <a:extLst>
              <a:ext uri="{FF2B5EF4-FFF2-40B4-BE49-F238E27FC236}">
                <a16:creationId xmlns:a16="http://schemas.microsoft.com/office/drawing/2014/main" id="{0F32F649-C673-C5D3-620F-D6643915D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57" y="1723885"/>
            <a:ext cx="2858729" cy="3410230"/>
          </a:xfrm>
          <a:prstGeom prst="rect">
            <a:avLst/>
          </a:prstGeom>
        </p:spPr>
      </p:pic>
      <p:sp>
        <p:nvSpPr>
          <p:cNvPr id="6" name="Slide Number Placeholder 5">
            <a:extLst>
              <a:ext uri="{FF2B5EF4-FFF2-40B4-BE49-F238E27FC236}">
                <a16:creationId xmlns:a16="http://schemas.microsoft.com/office/drawing/2014/main" id="{38E4330D-CE10-BF62-B3D9-9690D48327A8}"/>
              </a:ext>
            </a:extLst>
          </p:cNvPr>
          <p:cNvSpPr>
            <a:spLocks noGrp="1"/>
          </p:cNvSpPr>
          <p:nvPr>
            <p:ph type="sldNum" sz="quarter" idx="12"/>
          </p:nvPr>
        </p:nvSpPr>
        <p:spPr/>
        <p:txBody>
          <a:bodyPr/>
          <a:lstStyle/>
          <a:p>
            <a:fld id="{07B82C1F-7FC2-45F0-90FD-F682E1AF9613}" type="slidenum">
              <a:rPr lang="en-CA" smtClean="0"/>
              <a:t>26</a:t>
            </a:fld>
            <a:endParaRPr lang="en-CA"/>
          </a:p>
        </p:txBody>
      </p:sp>
    </p:spTree>
    <p:extLst>
      <p:ext uri="{BB962C8B-B14F-4D97-AF65-F5344CB8AC3E}">
        <p14:creationId xmlns:p14="http://schemas.microsoft.com/office/powerpoint/2010/main" val="267005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521E-952E-B1E8-C4FA-6A14AF22737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DBABF7C-EE38-251A-E834-44C31C565E92}"/>
              </a:ext>
            </a:extLst>
          </p:cNvPr>
          <p:cNvSpPr txBox="1"/>
          <p:nvPr/>
        </p:nvSpPr>
        <p:spPr>
          <a:xfrm>
            <a:off x="0" y="115785"/>
            <a:ext cx="12192000" cy="6663619"/>
          </a:xfrm>
          <a:prstGeom prst="rect">
            <a:avLst/>
          </a:prstGeom>
          <a:noFill/>
        </p:spPr>
        <p:txBody>
          <a:bodyPr wrap="square">
            <a:spAutoFit/>
          </a:bodyPr>
          <a:lstStyle/>
          <a:p>
            <a:pPr>
              <a:lnSpc>
                <a:spcPct val="115000"/>
              </a:lnSpc>
              <a:spcAft>
                <a:spcPts val="800"/>
              </a:spcAft>
              <a:buNone/>
            </a:pPr>
            <a:r>
              <a:rPr lang="en-CA" sz="20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r>
              <a:rPr lang="en-CA" sz="20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PASSIVE, ASSERTIVE, AND AGGRESSIVE</a:t>
            </a:r>
            <a:r>
              <a:rPr lang="en-CA" sz="2000"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 HABITS </a:t>
            </a:r>
            <a:r>
              <a:rPr lang="en-CA" sz="20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THREE WAYS TO HANDLE ONE SITUATION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Situation 1: A friend often interrupts you while you’re talking. </a:t>
            </a:r>
            <a:endPar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CA" sz="1800" kern="1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Passive Response</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“It’s fine… I probably talk too much anyway.” (You give up your voice to keep the peace.) Emotion underneath: resentment, hurt, or powerlessness. Outcome: the friend doesn’t realize there’s a problem; you feel unheard.</a:t>
            </a:r>
            <a:r>
              <a:rPr lang="en-CA" kern="100" dirty="0">
                <a:solidFill>
                  <a:srgbClr val="FFC000"/>
                </a:solidFill>
                <a:latin typeface="Arial" panose="020B0604020202020204" pitchFamily="34" charset="0"/>
                <a:ea typeface="Calibri" panose="020F0502020204030204" pitchFamily="34" charset="0"/>
                <a:cs typeface="Times New Roman" panose="02020603050405020304" pitchFamily="18" charset="0"/>
              </a:rPr>
              <a:t> Aggressive Response: </a:t>
            </a:r>
            <a:r>
              <a:rPr lang="en-CA" kern="100" dirty="0">
                <a:latin typeface="Arial" panose="020B0604020202020204" pitchFamily="34" charset="0"/>
                <a:ea typeface="Calibri" panose="020F0502020204030204" pitchFamily="34" charset="0"/>
                <a:cs typeface="Times New Roman" panose="02020603050405020304" pitchFamily="18" charset="0"/>
              </a:rPr>
              <a:t>“You always interrupt me, you’re so rude!” (You assert your need by attacking or blaming.) Emotion underneath: frustration or anger. Outcome: the other person feels defensive, conflict increases.</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r>
              <a:rPr lang="en-CA" sz="1800" kern="1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Assertive Response: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“I really value our conversations. When I get interrupted, I lose my train of thought, could I finish what I was saying before you jump in?” (You express your needs respectfully and clearly.) Emotion underneath: self-respect and care for the relationship. Outcome: you’re heard, and the relationship can adjust and grow.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Situation 2: A co-worker leaves a shared workspace messy. </a:t>
            </a:r>
            <a:endPar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Passive Response: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“Oh well, I’ll just clean it up, it’s easier that way.” You avoid conflict but build silent frustration. The problem continues.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CA" sz="1800" kern="100"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Aggressive Response: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“You’re such a slob, clean up your mess or I’m reporting you.” You express your frustration by attacking. The relationship suffers and resistance increases.</a:t>
            </a:r>
            <a:r>
              <a:rPr lang="en-CA" kern="100" dirty="0">
                <a:solidFill>
                  <a:schemeClr val="accent1"/>
                </a:solidFill>
                <a:latin typeface="Arial" panose="020B0604020202020204" pitchFamily="34" charset="0"/>
                <a:ea typeface="Calibri" panose="020F0502020204030204" pitchFamily="34" charset="0"/>
                <a:cs typeface="Times New Roman" panose="02020603050405020304" pitchFamily="18" charset="0"/>
              </a:rPr>
              <a:t> </a:t>
            </a:r>
          </a:p>
          <a:p>
            <a:pPr>
              <a:lnSpc>
                <a:spcPct val="115000"/>
              </a:lnSpc>
              <a:spcAft>
                <a:spcPts val="800"/>
              </a:spcAft>
            </a:pPr>
            <a:r>
              <a:rPr lang="en-CA" kern="100" dirty="0">
                <a:solidFill>
                  <a:schemeClr val="accent1"/>
                </a:solidFill>
                <a:latin typeface="Arial" panose="020B0604020202020204" pitchFamily="34" charset="0"/>
                <a:ea typeface="Calibri" panose="020F0502020204030204" pitchFamily="34" charset="0"/>
                <a:cs typeface="Times New Roman" panose="02020603050405020304" pitchFamily="18" charset="0"/>
              </a:rPr>
              <a:t>Assertive Response: </a:t>
            </a:r>
            <a:r>
              <a:rPr lang="en-CA" kern="100" dirty="0">
                <a:latin typeface="Arial" panose="020B0604020202020204" pitchFamily="34" charset="0"/>
                <a:ea typeface="Calibri" panose="020F0502020204030204" pitchFamily="34" charset="0"/>
                <a:cs typeface="Times New Roman" panose="02020603050405020304" pitchFamily="18" charset="0"/>
              </a:rPr>
              <a:t>“I notice the table gets messy after we work here. Can we agree to clean up before leaving so we both have a clear space?” You describe the issue without blame and invite cooperation. The relationship stays respectful and productive.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F6E952F3-1A82-EC84-BCB8-FBFA9E444D2A}"/>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A35E40CD-0A25-6C1D-359E-57F7FEFC7811}"/>
              </a:ext>
            </a:extLst>
          </p:cNvPr>
          <p:cNvSpPr>
            <a:spLocks noGrp="1"/>
          </p:cNvSpPr>
          <p:nvPr>
            <p:ph type="sldNum" sz="quarter" idx="12"/>
          </p:nvPr>
        </p:nvSpPr>
        <p:spPr/>
        <p:txBody>
          <a:bodyPr/>
          <a:lstStyle/>
          <a:p>
            <a:fld id="{07B82C1F-7FC2-45F0-90FD-F682E1AF9613}" type="slidenum">
              <a:rPr lang="en-CA" smtClean="0"/>
              <a:t>27</a:t>
            </a:fld>
            <a:endParaRPr lang="en-CA"/>
          </a:p>
        </p:txBody>
      </p:sp>
    </p:spTree>
    <p:extLst>
      <p:ext uri="{BB962C8B-B14F-4D97-AF65-F5344CB8AC3E}">
        <p14:creationId xmlns:p14="http://schemas.microsoft.com/office/powerpoint/2010/main" val="959490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FBA1D-FC7D-CA69-5C4D-2EFEEE8B47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0F07D49-F64A-1012-D1E3-021F21C907D4}"/>
              </a:ext>
            </a:extLst>
          </p:cNvPr>
          <p:cNvSpPr txBox="1"/>
          <p:nvPr/>
        </p:nvSpPr>
        <p:spPr>
          <a:xfrm>
            <a:off x="596862" y="42221"/>
            <a:ext cx="10481816" cy="584775"/>
          </a:xfrm>
          <a:prstGeom prst="rect">
            <a:avLst/>
          </a:prstGeom>
          <a:noFill/>
        </p:spPr>
        <p:txBody>
          <a:bodyPr wrap="square">
            <a:spAutoFit/>
          </a:bodyPr>
          <a:lstStyle/>
          <a:p>
            <a:pPr lvl="0" algn="ctr">
              <a:defRPr cap="all"/>
            </a:pPr>
            <a:r>
              <a:rPr lang="en-CA" sz="3200" dirty="0">
                <a:solidFill>
                  <a:schemeClr val="bg1"/>
                </a:solidFill>
              </a:rPr>
              <a:t>Coping with resistance and conflict p. 244</a:t>
            </a:r>
          </a:p>
        </p:txBody>
      </p:sp>
      <p:sp>
        <p:nvSpPr>
          <p:cNvPr id="3" name="TextBox 2">
            <a:extLst>
              <a:ext uri="{FF2B5EF4-FFF2-40B4-BE49-F238E27FC236}">
                <a16:creationId xmlns:a16="http://schemas.microsoft.com/office/drawing/2014/main" id="{EF0E9C1B-8603-8AB3-BFA7-D2C1EA29667E}"/>
              </a:ext>
            </a:extLst>
          </p:cNvPr>
          <p:cNvSpPr txBox="1"/>
          <p:nvPr/>
        </p:nvSpPr>
        <p:spPr>
          <a:xfrm>
            <a:off x="3230118" y="1467651"/>
            <a:ext cx="8961882" cy="4955203"/>
          </a:xfrm>
          <a:prstGeom prst="rect">
            <a:avLst/>
          </a:prstGeom>
          <a:noFill/>
        </p:spPr>
        <p:txBody>
          <a:bodyPr wrap="square">
            <a:spAutoFit/>
          </a:bodyPr>
          <a:lstStyle/>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More obstacles to using DBT interpersonal skills: </a:t>
            </a:r>
          </a:p>
          <a:p>
            <a:pPr marL="285750" indent="-285750">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3. Overwhelming emotions- </a:t>
            </a:r>
            <a:r>
              <a:rPr lang="en-US" sz="2800" dirty="0">
                <a:latin typeface="Arial" panose="020B0604020202020204" pitchFamily="34" charset="0"/>
                <a:cs typeface="Arial" panose="020B0604020202020204" pitchFamily="34" charset="0"/>
              </a:rPr>
              <a:t>Intense emotions may impact our ability to communicate effectively. Sometimes we lose control and say or do things that we later regret.</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4. Failure to identify needs- </a:t>
            </a:r>
            <a:r>
              <a:rPr lang="en-US" sz="2800" dirty="0">
                <a:latin typeface="Arial" panose="020B0604020202020204" pitchFamily="34" charset="0"/>
                <a:cs typeface="Arial" panose="020B0604020202020204" pitchFamily="34" charset="0"/>
              </a:rPr>
              <a:t>Communication skills may fail when we don’t know what we want and can’t ask for what we need</a:t>
            </a:r>
          </a:p>
          <a:p>
            <a:r>
              <a:rPr lang="en-US" sz="1800" dirty="0"/>
              <a:t> </a:t>
            </a:r>
          </a:p>
          <a:p>
            <a:pPr marL="342900" indent="-342900">
              <a:buFont typeface="Arial" panose="020B0604020202020204" pitchFamily="34" charset="0"/>
              <a:buChar char="•"/>
            </a:pPr>
            <a:endParaRPr lang="en-CA" dirty="0"/>
          </a:p>
        </p:txBody>
      </p:sp>
      <p:pic>
        <p:nvPicPr>
          <p:cNvPr id="4" name="Picture 3" descr="Cartoon characters reading a book&#10;&#10;Description automatically generated">
            <a:extLst>
              <a:ext uri="{FF2B5EF4-FFF2-40B4-BE49-F238E27FC236}">
                <a16:creationId xmlns:a16="http://schemas.microsoft.com/office/drawing/2014/main" id="{20FF90C0-7388-BA1B-A961-E21F6F593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53" y="1560288"/>
            <a:ext cx="2858729" cy="4004110"/>
          </a:xfrm>
          <a:prstGeom prst="rect">
            <a:avLst/>
          </a:prstGeom>
        </p:spPr>
      </p:pic>
      <p:sp>
        <p:nvSpPr>
          <p:cNvPr id="6" name="Slide Number Placeholder 5">
            <a:extLst>
              <a:ext uri="{FF2B5EF4-FFF2-40B4-BE49-F238E27FC236}">
                <a16:creationId xmlns:a16="http://schemas.microsoft.com/office/drawing/2014/main" id="{E0A9D510-B9D1-5242-9F65-101412B2BC07}"/>
              </a:ext>
            </a:extLst>
          </p:cNvPr>
          <p:cNvSpPr>
            <a:spLocks noGrp="1"/>
          </p:cNvSpPr>
          <p:nvPr>
            <p:ph type="sldNum" sz="quarter" idx="12"/>
          </p:nvPr>
        </p:nvSpPr>
        <p:spPr/>
        <p:txBody>
          <a:bodyPr/>
          <a:lstStyle/>
          <a:p>
            <a:fld id="{07B82C1F-7FC2-45F0-90FD-F682E1AF9613}" type="slidenum">
              <a:rPr lang="en-CA" smtClean="0"/>
              <a:t>28</a:t>
            </a:fld>
            <a:endParaRPr lang="en-CA"/>
          </a:p>
        </p:txBody>
      </p:sp>
    </p:spTree>
    <p:extLst>
      <p:ext uri="{BB962C8B-B14F-4D97-AF65-F5344CB8AC3E}">
        <p14:creationId xmlns:p14="http://schemas.microsoft.com/office/powerpoint/2010/main" val="1133004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4449-F29D-BA4A-A657-5C51450F231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E4AA78-A273-9754-18D6-FEF397CF671D}"/>
              </a:ext>
            </a:extLst>
          </p:cNvPr>
          <p:cNvSpPr txBox="1"/>
          <p:nvPr/>
        </p:nvSpPr>
        <p:spPr>
          <a:xfrm>
            <a:off x="171698" y="0"/>
            <a:ext cx="11848603" cy="584775"/>
          </a:xfrm>
          <a:prstGeom prst="rect">
            <a:avLst/>
          </a:prstGeom>
          <a:noFill/>
        </p:spPr>
        <p:txBody>
          <a:bodyPr wrap="square">
            <a:spAutoFit/>
          </a:bodyPr>
          <a:lstStyle/>
          <a:p>
            <a:pPr lvl="0" algn="ctr">
              <a:defRPr cap="all"/>
            </a:pPr>
            <a:r>
              <a:rPr lang="en-CA" sz="3200" dirty="0">
                <a:solidFill>
                  <a:schemeClr val="bg1"/>
                </a:solidFill>
              </a:rPr>
              <a:t>Coping with resistance and conflict p. 244</a:t>
            </a:r>
          </a:p>
        </p:txBody>
      </p:sp>
      <p:sp>
        <p:nvSpPr>
          <p:cNvPr id="3" name="TextBox 2">
            <a:extLst>
              <a:ext uri="{FF2B5EF4-FFF2-40B4-BE49-F238E27FC236}">
                <a16:creationId xmlns:a16="http://schemas.microsoft.com/office/drawing/2014/main" id="{A39ECB32-F448-6A8B-ED19-7F33C50F7B2D}"/>
              </a:ext>
            </a:extLst>
          </p:cNvPr>
          <p:cNvSpPr txBox="1"/>
          <p:nvPr/>
        </p:nvSpPr>
        <p:spPr>
          <a:xfrm>
            <a:off x="3174124" y="943353"/>
            <a:ext cx="9263346" cy="6186309"/>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Still more obstacles to using DBT interpersonal skills:</a:t>
            </a:r>
          </a:p>
          <a:p>
            <a:pPr marL="285750"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5. Fear- </a:t>
            </a:r>
            <a:r>
              <a:rPr lang="en-US" sz="2400" dirty="0">
                <a:latin typeface="Arial" panose="020B0604020202020204" pitchFamily="34" charset="0"/>
                <a:cs typeface="Arial" panose="020B0604020202020204" pitchFamily="34" charset="0"/>
              </a:rPr>
              <a:t>Fear can push us to use aggressive or aversive communication strategies or causes us to avoid. This leads to ineffective communication</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6. Toxic Relationships- </a:t>
            </a:r>
            <a:r>
              <a:rPr lang="en-US" sz="2400" dirty="0">
                <a:latin typeface="Arial" panose="020B0604020202020204" pitchFamily="34" charset="0"/>
                <a:cs typeface="Arial" panose="020B0604020202020204" pitchFamily="34" charset="0"/>
              </a:rPr>
              <a:t>It is difficult to use effective, constructive communication skills when we are engaged with people who consistently use negative, destructive ones. It’s important that we are aware when this is the case. If these encounters can’t be avoided, planning how to deal with them can be very helpful</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7. Myths- </a:t>
            </a:r>
            <a:r>
              <a:rPr lang="en-US" sz="2400" dirty="0">
                <a:latin typeface="Arial" panose="020B0604020202020204" pitchFamily="34" charset="0"/>
                <a:cs typeface="Arial" panose="020B0604020202020204" pitchFamily="34" charset="0"/>
              </a:rPr>
              <a:t>Myths or core beliefs we hold about relationships such as  1.we can’t ask for what we need or 2. we can’t say no, can paralyze us and get in the way of effective communication </a:t>
            </a:r>
          </a:p>
          <a:p>
            <a:r>
              <a:rPr lang="en-US" sz="1800" dirty="0"/>
              <a:t> </a:t>
            </a:r>
          </a:p>
          <a:p>
            <a:pPr marL="342900" indent="-342900">
              <a:buFont typeface="Arial" panose="020B0604020202020204" pitchFamily="34" charset="0"/>
              <a:buChar char="•"/>
            </a:pPr>
            <a:endParaRPr lang="en-CA" dirty="0"/>
          </a:p>
        </p:txBody>
      </p:sp>
      <p:pic>
        <p:nvPicPr>
          <p:cNvPr id="4" name="Picture 3" descr="Cartoon characters reading a book&#10;&#10;Description automatically generated">
            <a:extLst>
              <a:ext uri="{FF2B5EF4-FFF2-40B4-BE49-F238E27FC236}">
                <a16:creationId xmlns:a16="http://schemas.microsoft.com/office/drawing/2014/main" id="{E90537E3-90E0-AD6E-D91D-11217EC75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53" y="1507510"/>
            <a:ext cx="2858729" cy="3593879"/>
          </a:xfrm>
          <a:prstGeom prst="rect">
            <a:avLst/>
          </a:prstGeom>
        </p:spPr>
      </p:pic>
      <p:sp>
        <p:nvSpPr>
          <p:cNvPr id="6" name="Slide Number Placeholder 5">
            <a:extLst>
              <a:ext uri="{FF2B5EF4-FFF2-40B4-BE49-F238E27FC236}">
                <a16:creationId xmlns:a16="http://schemas.microsoft.com/office/drawing/2014/main" id="{689D25F8-78CB-E282-D788-EC24F8A4082C}"/>
              </a:ext>
            </a:extLst>
          </p:cNvPr>
          <p:cNvSpPr>
            <a:spLocks noGrp="1"/>
          </p:cNvSpPr>
          <p:nvPr>
            <p:ph type="sldNum" sz="quarter" idx="12"/>
          </p:nvPr>
        </p:nvSpPr>
        <p:spPr/>
        <p:txBody>
          <a:bodyPr/>
          <a:lstStyle/>
          <a:p>
            <a:fld id="{07B82C1F-7FC2-45F0-90FD-F682E1AF9613}" type="slidenum">
              <a:rPr lang="en-CA" smtClean="0"/>
              <a:t>29</a:t>
            </a:fld>
            <a:endParaRPr lang="en-CA"/>
          </a:p>
        </p:txBody>
      </p:sp>
    </p:spTree>
    <p:extLst>
      <p:ext uri="{BB962C8B-B14F-4D97-AF65-F5344CB8AC3E}">
        <p14:creationId xmlns:p14="http://schemas.microsoft.com/office/powerpoint/2010/main" val="2687108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48C0-8975-BBD8-3CC3-D66EC2BCC1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6245BB-EF34-A16A-320B-41484F265AA8}"/>
              </a:ext>
            </a:extLst>
          </p:cNvPr>
          <p:cNvSpPr txBox="1"/>
          <p:nvPr/>
        </p:nvSpPr>
        <p:spPr>
          <a:xfrm>
            <a:off x="1" y="58846"/>
            <a:ext cx="12192000" cy="6740307"/>
          </a:xfrm>
          <a:prstGeom prst="rect">
            <a:avLst/>
          </a:prstGeom>
          <a:noFill/>
        </p:spPr>
        <p:txBody>
          <a:bodyPr wrap="square">
            <a:spAutoFit/>
          </a:bodyPr>
          <a:lstStyle/>
          <a:p>
            <a:r>
              <a:rPr lang="en-US" sz="2400" b="0" i="0" dirty="0">
                <a:solidFill>
                  <a:srgbClr val="222222"/>
                </a:solidFill>
                <a:effectLst/>
                <a:latin typeface="Arial" panose="020B0604020202020204" pitchFamily="34" charset="0"/>
              </a:rPr>
              <a:t>                       WEEK 22 – TRANSITION </a:t>
            </a:r>
            <a:r>
              <a:rPr lang="en-US" sz="2400" dirty="0">
                <a:solidFill>
                  <a:srgbClr val="222222"/>
                </a:solidFill>
                <a:latin typeface="Arial" panose="020B0604020202020204" pitchFamily="34" charset="0"/>
              </a:rPr>
              <a:t>TO IFS TRAUMA PROCESSING</a:t>
            </a:r>
            <a:r>
              <a:rPr lang="en-US" sz="2400" b="0" i="0" dirty="0">
                <a:solidFill>
                  <a:srgbClr val="222222"/>
                </a:solidFill>
                <a:effectLst/>
                <a:latin typeface="Arial" panose="020B0604020202020204" pitchFamily="34" charset="0"/>
              </a:rPr>
              <a:t> </a:t>
            </a:r>
          </a:p>
          <a:p>
            <a:endParaRPr lang="en-US" sz="2400" b="0" i="0" dirty="0">
              <a:solidFill>
                <a:srgbClr val="222222"/>
              </a:solidFill>
              <a:effectLst/>
              <a:latin typeface="Arial" panose="020B0604020202020204" pitchFamily="34" charset="0"/>
            </a:endParaRPr>
          </a:p>
          <a:p>
            <a:pPr marL="342900" indent="-342900">
              <a:buFont typeface="Arial" panose="020B0604020202020204" pitchFamily="34" charset="0"/>
              <a:buChar char="•"/>
            </a:pPr>
            <a:r>
              <a:rPr lang="en-US" sz="2400" b="0" i="0" dirty="0">
                <a:effectLst/>
                <a:latin typeface="Arial" panose="020B0604020202020204" pitchFamily="34" charset="0"/>
              </a:rPr>
              <a:t>Wrapping up DBT</a:t>
            </a:r>
            <a:endParaRPr lang="en-US" sz="2400" dirty="0">
              <a:latin typeface="Arial" panose="020B0604020202020204" pitchFamily="34" charset="0"/>
            </a:endParaRPr>
          </a:p>
          <a:p>
            <a:pPr marL="342900" indent="-342900">
              <a:buFont typeface="Arial" panose="020B0604020202020204" pitchFamily="34" charset="0"/>
              <a:buChar char="•"/>
            </a:pPr>
            <a:r>
              <a:rPr lang="en-US" sz="2400" b="0" i="0" dirty="0">
                <a:effectLst/>
                <a:latin typeface="Arial" panose="020B0604020202020204" pitchFamily="34" charset="0"/>
              </a:rPr>
              <a:t>The four pillars of trauma therapy </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Overview of sessions 22-29</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Maps for healing</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Why IFS?</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IFS includes and transcends</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Same holes different maps</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What is IFS?</a:t>
            </a:r>
            <a:endParaRPr lang="en-CA" sz="2400" dirty="0"/>
          </a:p>
          <a:p>
            <a:pPr marL="342900" indent="-342900">
              <a:buFont typeface="Wingdings" panose="05000000000000000000" pitchFamily="2" charset="2"/>
              <a:buChar char="ü"/>
            </a:pPr>
            <a:endParaRPr lang="en-US" sz="2400" b="0" i="0" dirty="0">
              <a:effectLst/>
              <a:latin typeface="Arial" panose="020B0604020202020204" pitchFamily="34" charset="0"/>
            </a:endParaRPr>
          </a:p>
          <a:p>
            <a:endParaRPr lang="en-US" sz="2400" b="0" i="0" dirty="0">
              <a:solidFill>
                <a:srgbClr val="222222"/>
              </a:solidFill>
              <a:effectLst/>
              <a:latin typeface="Arial" panose="020B0604020202020204" pitchFamily="34" charset="0"/>
            </a:endParaRPr>
          </a:p>
          <a:p>
            <a:r>
              <a:rPr lang="en-US" sz="2400" b="0" i="0" dirty="0">
                <a:solidFill>
                  <a:srgbClr val="222222"/>
                </a:solidFill>
                <a:effectLst/>
                <a:latin typeface="Arial" panose="020B0604020202020204" pitchFamily="34" charset="0"/>
              </a:rPr>
              <a:t>                              WEEK 23 – ORIENTATION TO THE IFS MODEL</a:t>
            </a:r>
          </a:p>
          <a:p>
            <a:r>
              <a:rPr lang="en-US" sz="2400" b="0" i="0" dirty="0">
                <a:solidFill>
                  <a:srgbClr val="222222"/>
                </a:solidFill>
                <a:effectLst/>
                <a:latin typeface="Arial" panose="020B0604020202020204" pitchFamily="34" charset="0"/>
              </a:rPr>
              <a:t> </a:t>
            </a:r>
          </a:p>
          <a:p>
            <a:r>
              <a:rPr lang="en-US" sz="2400" b="0" i="0" dirty="0">
                <a:effectLst/>
                <a:latin typeface="Arial" panose="020B0604020202020204" pitchFamily="34" charset="0"/>
              </a:rPr>
              <a:t>• What is IFS? </a:t>
            </a:r>
          </a:p>
          <a:p>
            <a:r>
              <a:rPr lang="en-US" sz="2400" b="0" i="0" dirty="0">
                <a:effectLst/>
                <a:latin typeface="Arial" panose="020B0604020202020204" pitchFamily="34" charset="0"/>
              </a:rPr>
              <a:t>• How it integrates prior models </a:t>
            </a:r>
          </a:p>
          <a:p>
            <a:r>
              <a:rPr lang="en-US" sz="2400" b="0" i="0" dirty="0">
                <a:effectLst/>
                <a:latin typeface="Arial" panose="020B0604020202020204" pitchFamily="34" charset="0"/>
              </a:rPr>
              <a:t>• How to find parts using trailheads </a:t>
            </a:r>
          </a:p>
          <a:p>
            <a:r>
              <a:rPr lang="en-US" sz="2400" b="0" i="0" dirty="0">
                <a:effectLst/>
                <a:latin typeface="Arial" panose="020B0604020202020204" pitchFamily="34" charset="0"/>
              </a:rPr>
              <a:t>• Roadmap for the next 6 weeks</a:t>
            </a:r>
            <a:endParaRPr lang="en-CA" sz="2400" dirty="0"/>
          </a:p>
        </p:txBody>
      </p:sp>
      <p:sp>
        <p:nvSpPr>
          <p:cNvPr id="4" name="Slide Number Placeholder 3">
            <a:extLst>
              <a:ext uri="{FF2B5EF4-FFF2-40B4-BE49-F238E27FC236}">
                <a16:creationId xmlns:a16="http://schemas.microsoft.com/office/drawing/2014/main" id="{0373E924-26AE-88D9-0D62-9B6FA45687F6}"/>
              </a:ext>
            </a:extLst>
          </p:cNvPr>
          <p:cNvSpPr>
            <a:spLocks noGrp="1"/>
          </p:cNvSpPr>
          <p:nvPr>
            <p:ph type="sldNum" sz="quarter" idx="12"/>
          </p:nvPr>
        </p:nvSpPr>
        <p:spPr/>
        <p:txBody>
          <a:bodyPr/>
          <a:lstStyle/>
          <a:p>
            <a:fld id="{07B82C1F-7FC2-45F0-90FD-F682E1AF9613}" type="slidenum">
              <a:rPr lang="en-CA" smtClean="0"/>
              <a:t>3</a:t>
            </a:fld>
            <a:endParaRPr lang="en-CA"/>
          </a:p>
        </p:txBody>
      </p:sp>
    </p:spTree>
    <p:extLst>
      <p:ext uri="{BB962C8B-B14F-4D97-AF65-F5344CB8AC3E}">
        <p14:creationId xmlns:p14="http://schemas.microsoft.com/office/powerpoint/2010/main" val="2324477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9F2CF-F518-94BA-EC3A-CEC3CA6B190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46BDCF-F298-4768-462E-04ED33FF1088}"/>
              </a:ext>
            </a:extLst>
          </p:cNvPr>
          <p:cNvSpPr txBox="1"/>
          <p:nvPr/>
        </p:nvSpPr>
        <p:spPr>
          <a:xfrm>
            <a:off x="117554" y="-48091"/>
            <a:ext cx="10730914" cy="584775"/>
          </a:xfrm>
          <a:prstGeom prst="rect">
            <a:avLst/>
          </a:prstGeom>
          <a:noFill/>
        </p:spPr>
        <p:txBody>
          <a:bodyPr wrap="square">
            <a:spAutoFit/>
          </a:bodyPr>
          <a:lstStyle/>
          <a:p>
            <a:pPr lvl="0" algn="ctr">
              <a:defRPr cap="all"/>
            </a:pPr>
            <a:r>
              <a:rPr lang="en-CA" sz="3200" dirty="0">
                <a:solidFill>
                  <a:schemeClr val="bg1"/>
                </a:solidFill>
              </a:rPr>
              <a:t>Coping with resistance and conflict p. 244</a:t>
            </a:r>
          </a:p>
        </p:txBody>
      </p:sp>
      <p:sp>
        <p:nvSpPr>
          <p:cNvPr id="3" name="TextBox 2">
            <a:extLst>
              <a:ext uri="{FF2B5EF4-FFF2-40B4-BE49-F238E27FC236}">
                <a16:creationId xmlns:a16="http://schemas.microsoft.com/office/drawing/2014/main" id="{C0C810AE-E484-85CA-CC90-58D02593CE7E}"/>
              </a:ext>
            </a:extLst>
          </p:cNvPr>
          <p:cNvSpPr txBox="1"/>
          <p:nvPr/>
        </p:nvSpPr>
        <p:spPr>
          <a:xfrm>
            <a:off x="4232223" y="982176"/>
            <a:ext cx="7958898" cy="6001643"/>
          </a:xfrm>
          <a:prstGeom prst="rect">
            <a:avLst/>
          </a:prstGeom>
          <a:noFill/>
        </p:spPr>
        <p:txBody>
          <a:bodyPr wrap="square">
            <a:spAutoFit/>
          </a:bodyPr>
          <a:lstStyle/>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If we’re are using the DEAR MAN GIVE FAST assertiveness skills we discussed in the last couple of skills sessions, but they are not helping resolve our interpersonal conflicts it may be due to resistance from the other person. In this case certain </a:t>
            </a:r>
            <a:r>
              <a:rPr lang="en-CA" sz="2400" dirty="0">
                <a:solidFill>
                  <a:schemeClr val="bg1"/>
                </a:solidFill>
                <a:latin typeface="Arial" panose="020B0604020202020204" pitchFamily="34" charset="0"/>
                <a:cs typeface="Arial" panose="020B0604020202020204" pitchFamily="34" charset="0"/>
              </a:rPr>
              <a:t>conflict management skills </a:t>
            </a:r>
            <a:r>
              <a:rPr lang="en-CA" sz="2400" dirty="0">
                <a:latin typeface="Arial" panose="020B0604020202020204" pitchFamily="34" charset="0"/>
                <a:cs typeface="Arial" panose="020B0604020202020204" pitchFamily="34" charset="0"/>
              </a:rPr>
              <a:t>may be useful:</a:t>
            </a:r>
          </a:p>
          <a:p>
            <a:pPr marL="342900" indent="-34290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A) Mutual validation:</a:t>
            </a:r>
            <a:r>
              <a:rPr lang="en-CA"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person may not be listening to us because they do not feel heard. We could acknowledge and appreciate their experience and express that we understand where they're coming from.</a:t>
            </a:r>
          </a:p>
          <a:p>
            <a:pPr marL="342900" indent="-34290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B) Broken record: </a:t>
            </a:r>
            <a:r>
              <a:rPr lang="en-US" sz="2400" dirty="0">
                <a:latin typeface="Arial" panose="020B0604020202020204" pitchFamily="34" charset="0"/>
                <a:cs typeface="Arial" panose="020B0604020202020204" pitchFamily="34" charset="0"/>
              </a:rPr>
              <a:t>distill what we want into one sentence. Keep confidently repeating that sentence as many times as is necessary</a:t>
            </a:r>
            <a:endParaRPr lang="en-CA" sz="2400" dirty="0">
              <a:latin typeface="Arial" panose="020B0604020202020204" pitchFamily="34" charset="0"/>
              <a:cs typeface="Arial" panose="020B0604020202020204" pitchFamily="34" charset="0"/>
            </a:endParaRPr>
          </a:p>
        </p:txBody>
      </p:sp>
      <p:pic>
        <p:nvPicPr>
          <p:cNvPr id="4" name="Picture 3" descr="Cartoon characters reading a book&#10;&#10;Description automatically generated">
            <a:extLst>
              <a:ext uri="{FF2B5EF4-FFF2-40B4-BE49-F238E27FC236}">
                <a16:creationId xmlns:a16="http://schemas.microsoft.com/office/drawing/2014/main" id="{92F06D34-3E2C-C7AF-B379-4BB533CA5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54" y="1209126"/>
            <a:ext cx="3862776" cy="3998141"/>
          </a:xfrm>
          <a:prstGeom prst="rect">
            <a:avLst/>
          </a:prstGeom>
        </p:spPr>
      </p:pic>
      <p:sp>
        <p:nvSpPr>
          <p:cNvPr id="6" name="Slide Number Placeholder 5">
            <a:extLst>
              <a:ext uri="{FF2B5EF4-FFF2-40B4-BE49-F238E27FC236}">
                <a16:creationId xmlns:a16="http://schemas.microsoft.com/office/drawing/2014/main" id="{07D9F2FC-A4DF-1EF2-353A-6EF59957FE59}"/>
              </a:ext>
            </a:extLst>
          </p:cNvPr>
          <p:cNvSpPr>
            <a:spLocks noGrp="1"/>
          </p:cNvSpPr>
          <p:nvPr>
            <p:ph type="sldNum" sz="quarter" idx="12"/>
          </p:nvPr>
        </p:nvSpPr>
        <p:spPr/>
        <p:txBody>
          <a:bodyPr/>
          <a:lstStyle/>
          <a:p>
            <a:fld id="{07B82C1F-7FC2-45F0-90FD-F682E1AF9613}" type="slidenum">
              <a:rPr lang="en-CA" smtClean="0"/>
              <a:t>30</a:t>
            </a:fld>
            <a:endParaRPr lang="en-CA"/>
          </a:p>
        </p:txBody>
      </p:sp>
    </p:spTree>
    <p:extLst>
      <p:ext uri="{BB962C8B-B14F-4D97-AF65-F5344CB8AC3E}">
        <p14:creationId xmlns:p14="http://schemas.microsoft.com/office/powerpoint/2010/main" val="386054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B03D8-0A04-716C-D734-F7BF769DB8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F99521A-D109-B0A6-9A7F-9670589ADE55}"/>
              </a:ext>
            </a:extLst>
          </p:cNvPr>
          <p:cNvSpPr txBox="1"/>
          <p:nvPr/>
        </p:nvSpPr>
        <p:spPr>
          <a:xfrm>
            <a:off x="117554" y="-48091"/>
            <a:ext cx="10730914" cy="584775"/>
          </a:xfrm>
          <a:prstGeom prst="rect">
            <a:avLst/>
          </a:prstGeom>
          <a:noFill/>
        </p:spPr>
        <p:txBody>
          <a:bodyPr wrap="square">
            <a:spAutoFit/>
          </a:bodyPr>
          <a:lstStyle/>
          <a:p>
            <a:pPr lvl="0" algn="ctr">
              <a:defRPr cap="all"/>
            </a:pPr>
            <a:r>
              <a:rPr lang="en-CA" sz="3200" dirty="0">
                <a:solidFill>
                  <a:schemeClr val="bg1"/>
                </a:solidFill>
              </a:rPr>
              <a:t>Coping with resistance and conflict p. 244</a:t>
            </a:r>
          </a:p>
        </p:txBody>
      </p:sp>
      <p:sp>
        <p:nvSpPr>
          <p:cNvPr id="3" name="TextBox 2">
            <a:extLst>
              <a:ext uri="{FF2B5EF4-FFF2-40B4-BE49-F238E27FC236}">
                <a16:creationId xmlns:a16="http://schemas.microsoft.com/office/drawing/2014/main" id="{14A3922C-EE72-EB41-00CD-D35EA459086E}"/>
              </a:ext>
            </a:extLst>
          </p:cNvPr>
          <p:cNvSpPr txBox="1"/>
          <p:nvPr/>
        </p:nvSpPr>
        <p:spPr>
          <a:xfrm>
            <a:off x="4391099" y="1153281"/>
            <a:ext cx="7390998" cy="5693866"/>
          </a:xfrm>
          <a:prstGeom prst="rect">
            <a:avLst/>
          </a:prstGeom>
          <a:noFill/>
        </p:spPr>
        <p:txBody>
          <a:bodyPr wrap="square">
            <a:spAutoFit/>
          </a:bodyPr>
          <a:lstStyle/>
          <a:p>
            <a:pPr marL="342900" indent="-342900">
              <a:buFont typeface="Arial" panose="020B0604020202020204" pitchFamily="34" charset="0"/>
              <a:buChar char="•"/>
            </a:pPr>
            <a:r>
              <a:rPr lang="en-CA" sz="2600" dirty="0">
                <a:latin typeface="Arial" panose="020B0604020202020204" pitchFamily="34" charset="0"/>
                <a:cs typeface="Arial" panose="020B0604020202020204" pitchFamily="34" charset="0"/>
              </a:rPr>
              <a:t>More conflict management skills:</a:t>
            </a:r>
          </a:p>
          <a:p>
            <a:r>
              <a:rPr lang="en-CA" sz="26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CA" sz="2600" dirty="0">
                <a:solidFill>
                  <a:schemeClr val="bg1"/>
                </a:solidFill>
                <a:latin typeface="Arial" panose="020B0604020202020204" pitchFamily="34" charset="0"/>
                <a:cs typeface="Arial" panose="020B0604020202020204" pitchFamily="34" charset="0"/>
              </a:rPr>
              <a:t>C) Probing: </a:t>
            </a:r>
            <a:r>
              <a:rPr lang="en-US" sz="2600" dirty="0">
                <a:latin typeface="Arial" panose="020B0604020202020204" pitchFamily="34" charset="0"/>
                <a:cs typeface="Arial" panose="020B0604020202020204" pitchFamily="34" charset="0"/>
              </a:rPr>
              <a:t>Ask the person what it is about what we have said that bothers them</a:t>
            </a:r>
          </a:p>
          <a:p>
            <a:pPr marL="342900" indent="-342900">
              <a:buFont typeface="Arial" panose="020B0604020202020204" pitchFamily="34" charset="0"/>
              <a:buChar char="•"/>
            </a:pPr>
            <a:endParaRPr lang="en-CA" sz="2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600" dirty="0">
                <a:solidFill>
                  <a:schemeClr val="bg1"/>
                </a:solidFill>
                <a:latin typeface="Arial" panose="020B0604020202020204" pitchFamily="34" charset="0"/>
                <a:cs typeface="Arial" panose="020B0604020202020204" pitchFamily="34" charset="0"/>
              </a:rPr>
              <a:t>D) Clouding: </a:t>
            </a:r>
            <a:r>
              <a:rPr lang="en-CA" sz="2600" dirty="0">
                <a:latin typeface="Arial" panose="020B0604020202020204" pitchFamily="34" charset="0"/>
                <a:cs typeface="Arial" panose="020B0604020202020204" pitchFamily="34" charset="0"/>
              </a:rPr>
              <a:t>Agree with</a:t>
            </a:r>
            <a:r>
              <a:rPr lang="en-US" sz="2600" dirty="0">
                <a:latin typeface="Arial" panose="020B0604020202020204" pitchFamily="34" charset="0"/>
                <a:cs typeface="Arial" panose="020B0604020202020204" pitchFamily="34" charset="0"/>
              </a:rPr>
              <a:t> part of what they've said without accepting everything</a:t>
            </a:r>
          </a:p>
          <a:p>
            <a:pPr marL="342900" indent="-342900">
              <a:buFont typeface="Arial" panose="020B0604020202020204" pitchFamily="34" charset="0"/>
              <a:buChar char="•"/>
            </a:pPr>
            <a:endParaRPr lang="en-CA" sz="2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600" dirty="0">
                <a:solidFill>
                  <a:schemeClr val="bg1"/>
                </a:solidFill>
                <a:latin typeface="Arial" panose="020B0604020202020204" pitchFamily="34" charset="0"/>
                <a:cs typeface="Arial" panose="020B0604020202020204" pitchFamily="34" charset="0"/>
              </a:rPr>
              <a:t>E) Assertive delay: </a:t>
            </a:r>
            <a:r>
              <a:rPr lang="en-US" sz="2600" dirty="0">
                <a:latin typeface="Arial" panose="020B0604020202020204" pitchFamily="34" charset="0"/>
                <a:cs typeface="Arial" panose="020B0604020202020204" pitchFamily="34" charset="0"/>
              </a:rPr>
              <a:t>Tell the person we need time to think and consider before continuing the conversation. (an example of the pause technique)</a:t>
            </a:r>
          </a:p>
          <a:p>
            <a:pPr marL="342900" indent="-342900">
              <a:buFont typeface="Arial" panose="020B0604020202020204" pitchFamily="34" charset="0"/>
              <a:buChar char="•"/>
            </a:pPr>
            <a:r>
              <a:rPr lang="en-US" sz="2600" dirty="0">
                <a:latin typeface="Arial" panose="020B0604020202020204" pitchFamily="34" charset="0"/>
                <a:cs typeface="Arial" panose="020B0604020202020204" pitchFamily="34" charset="0"/>
              </a:rPr>
              <a:t>The workbook offers examples of each of these strategies</a:t>
            </a:r>
            <a:endParaRPr lang="en-CA" sz="2600" dirty="0">
              <a:latin typeface="Arial" panose="020B0604020202020204" pitchFamily="34" charset="0"/>
              <a:cs typeface="Arial" panose="020B0604020202020204" pitchFamily="34" charset="0"/>
            </a:endParaRPr>
          </a:p>
        </p:txBody>
      </p:sp>
      <p:pic>
        <p:nvPicPr>
          <p:cNvPr id="4" name="Picture 3" descr="Cartoon characters reading a book&#10;&#10;Description automatically generated">
            <a:extLst>
              <a:ext uri="{FF2B5EF4-FFF2-40B4-BE49-F238E27FC236}">
                <a16:creationId xmlns:a16="http://schemas.microsoft.com/office/drawing/2014/main" id="{D88F615F-56F0-54DE-26E9-90BE9BFE2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82" y="1429929"/>
            <a:ext cx="3862776" cy="3998141"/>
          </a:xfrm>
          <a:prstGeom prst="rect">
            <a:avLst/>
          </a:prstGeom>
        </p:spPr>
      </p:pic>
      <p:sp>
        <p:nvSpPr>
          <p:cNvPr id="6" name="Slide Number Placeholder 5">
            <a:extLst>
              <a:ext uri="{FF2B5EF4-FFF2-40B4-BE49-F238E27FC236}">
                <a16:creationId xmlns:a16="http://schemas.microsoft.com/office/drawing/2014/main" id="{B82D7149-718D-51BC-9472-6BF49ED5C942}"/>
              </a:ext>
            </a:extLst>
          </p:cNvPr>
          <p:cNvSpPr>
            <a:spLocks noGrp="1"/>
          </p:cNvSpPr>
          <p:nvPr>
            <p:ph type="sldNum" sz="quarter" idx="12"/>
          </p:nvPr>
        </p:nvSpPr>
        <p:spPr/>
        <p:txBody>
          <a:bodyPr/>
          <a:lstStyle/>
          <a:p>
            <a:fld id="{07B82C1F-7FC2-45F0-90FD-F682E1AF9613}" type="slidenum">
              <a:rPr lang="en-CA" smtClean="0"/>
              <a:t>31</a:t>
            </a:fld>
            <a:endParaRPr lang="en-CA"/>
          </a:p>
        </p:txBody>
      </p:sp>
    </p:spTree>
    <p:extLst>
      <p:ext uri="{BB962C8B-B14F-4D97-AF65-F5344CB8AC3E}">
        <p14:creationId xmlns:p14="http://schemas.microsoft.com/office/powerpoint/2010/main" val="340481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AB38-A9D1-DF80-63A5-CBBB32176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29EDC5-F683-1448-7251-08D0ABEA7D0B}"/>
              </a:ext>
            </a:extLst>
          </p:cNvPr>
          <p:cNvSpPr>
            <a:spLocks noGrp="1"/>
          </p:cNvSpPr>
          <p:nvPr>
            <p:ph type="title" idx="4294967295"/>
          </p:nvPr>
        </p:nvSpPr>
        <p:spPr>
          <a:xfrm>
            <a:off x="921715" y="277977"/>
            <a:ext cx="10131425" cy="1455738"/>
          </a:xfrm>
        </p:spPr>
        <p:txBody>
          <a:bodyPr>
            <a:normAutofit/>
          </a:bodyPr>
          <a:lstStyle/>
          <a:p>
            <a:pPr algn="ctr">
              <a:lnSpc>
                <a:spcPct val="90000"/>
              </a:lnSpc>
            </a:pPr>
            <a:r>
              <a:rPr lang="en-CA" sz="3300" dirty="0">
                <a:solidFill>
                  <a:schemeClr val="bg1"/>
                </a:solidFill>
              </a:rPr>
              <a:t>Skills training workbook p. 244-258  </a:t>
            </a:r>
            <a:br>
              <a:rPr lang="en-CA" sz="3300" dirty="0">
                <a:solidFill>
                  <a:schemeClr val="bg1"/>
                </a:solidFill>
              </a:rPr>
            </a:br>
            <a:r>
              <a:rPr lang="en-CA" sz="3300" dirty="0">
                <a:solidFill>
                  <a:schemeClr val="bg1"/>
                </a:solidFill>
              </a:rPr>
              <a:t>Advanced interpersonal effectiveness skills  </a:t>
            </a:r>
          </a:p>
        </p:txBody>
      </p:sp>
      <p:graphicFrame>
        <p:nvGraphicFramePr>
          <p:cNvPr id="7" name="Content Placeholder 2">
            <a:extLst>
              <a:ext uri="{FF2B5EF4-FFF2-40B4-BE49-F238E27FC236}">
                <a16:creationId xmlns:a16="http://schemas.microsoft.com/office/drawing/2014/main" id="{DC62B4BF-CF18-48EB-0124-83B2040EBF19}"/>
              </a:ext>
            </a:extLst>
          </p:cNvPr>
          <p:cNvGraphicFramePr>
            <a:graphicFrameLocks noGrp="1"/>
          </p:cNvGraphicFramePr>
          <p:nvPr>
            <p:ph idx="4294967295"/>
            <p:extLst>
              <p:ext uri="{D42A27DB-BD31-4B8C-83A1-F6EECF244321}">
                <p14:modId xmlns:p14="http://schemas.microsoft.com/office/powerpoint/2010/main" val="711323004"/>
              </p:ext>
            </p:extLst>
          </p:nvPr>
        </p:nvGraphicFramePr>
        <p:xfrm>
          <a:off x="623094" y="1838237"/>
          <a:ext cx="10945812" cy="454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BAC0BCB-D016-2B5A-8A3B-55E6E6E05B14}"/>
              </a:ext>
            </a:extLst>
          </p:cNvPr>
          <p:cNvSpPr>
            <a:spLocks noGrp="1"/>
          </p:cNvSpPr>
          <p:nvPr>
            <p:ph type="sldNum" sz="quarter" idx="12"/>
          </p:nvPr>
        </p:nvSpPr>
        <p:spPr/>
        <p:txBody>
          <a:bodyPr/>
          <a:lstStyle/>
          <a:p>
            <a:fld id="{07B82C1F-7FC2-45F0-90FD-F682E1AF9613}" type="slidenum">
              <a:rPr lang="en-CA" smtClean="0"/>
              <a:t>32</a:t>
            </a:fld>
            <a:endParaRPr lang="en-CA"/>
          </a:p>
        </p:txBody>
      </p:sp>
    </p:spTree>
    <p:extLst>
      <p:ext uri="{BB962C8B-B14F-4D97-AF65-F5344CB8AC3E}">
        <p14:creationId xmlns:p14="http://schemas.microsoft.com/office/powerpoint/2010/main" val="3639851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69515-DBCC-596A-896A-65E3C3FDDF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A9C6208-C166-1BF7-D572-6E96CA8F5745}"/>
              </a:ext>
            </a:extLst>
          </p:cNvPr>
          <p:cNvSpPr txBox="1"/>
          <p:nvPr/>
        </p:nvSpPr>
        <p:spPr>
          <a:xfrm>
            <a:off x="703453" y="-120039"/>
            <a:ext cx="4703862" cy="1608124"/>
          </a:xfrm>
          <a:prstGeom prst="rect">
            <a:avLst/>
          </a:prstGeom>
        </p:spPr>
        <p:txBody>
          <a:bodyPr vert="horz" lIns="91440" tIns="45720" rIns="91440" bIns="45720" rtlCol="0" anchor="ctr">
            <a:normAutofit/>
          </a:bodyPr>
          <a:lstStyle/>
          <a:p>
            <a:pPr lvl="0" algn="ctr">
              <a:spcBef>
                <a:spcPct val="0"/>
              </a:spcBef>
              <a:spcAft>
                <a:spcPts val="600"/>
              </a:spcAft>
              <a:defRPr cap="all"/>
            </a:pPr>
            <a:r>
              <a:rPr lang="en-US" sz="3600" cap="all" dirty="0">
                <a:ln w="3175" cmpd="sng">
                  <a:noFill/>
                </a:ln>
                <a:solidFill>
                  <a:schemeClr val="bg1"/>
                </a:solidFill>
                <a:latin typeface="+mj-lt"/>
                <a:ea typeface="+mj-ea"/>
                <a:cs typeface="+mj-cs"/>
              </a:rPr>
              <a:t>2. How to Negotiate P. 246</a:t>
            </a:r>
          </a:p>
        </p:txBody>
      </p:sp>
      <p:pic>
        <p:nvPicPr>
          <p:cNvPr id="6" name="Picture 5" descr="A picture containing text&#10;&#10;Description automatically generated">
            <a:extLst>
              <a:ext uri="{FF2B5EF4-FFF2-40B4-BE49-F238E27FC236}">
                <a16:creationId xmlns:a16="http://schemas.microsoft.com/office/drawing/2014/main" id="{245779DA-272D-1574-FFB1-B08172C60E6F}"/>
              </a:ext>
            </a:extLst>
          </p:cNvPr>
          <p:cNvPicPr>
            <a:picLocks noChangeAspect="1"/>
          </p:cNvPicPr>
          <p:nvPr/>
        </p:nvPicPr>
        <p:blipFill>
          <a:blip r:embed="rId2"/>
          <a:stretch>
            <a:fillRect/>
          </a:stretch>
        </p:blipFill>
        <p:spPr>
          <a:xfrm>
            <a:off x="329437" y="1488085"/>
            <a:ext cx="5451894" cy="437186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CDC51AD7-8352-4231-4C7D-414A952B443F}"/>
              </a:ext>
            </a:extLst>
          </p:cNvPr>
          <p:cNvSpPr txBox="1"/>
          <p:nvPr/>
        </p:nvSpPr>
        <p:spPr>
          <a:xfrm>
            <a:off x="6001408" y="322269"/>
            <a:ext cx="6190592" cy="6919358"/>
          </a:xfrm>
          <a:prstGeom prst="rect">
            <a:avLst/>
          </a:prstGeom>
        </p:spPr>
        <p:txBody>
          <a:bodyPr vert="horz" lIns="91440" tIns="45720" rIns="91440" bIns="45720" rtlCol="0" anchor="ctr">
            <a:normAutofit fontScale="70000" lnSpcReduction="20000"/>
          </a:bodyPr>
          <a:lstStyle/>
          <a:p>
            <a:pPr>
              <a:lnSpc>
                <a:spcPct val="90000"/>
              </a:lnSpc>
              <a:spcAft>
                <a:spcPts val="1000"/>
              </a:spcAft>
              <a:buClr>
                <a:schemeClr val="tx1"/>
              </a:buClr>
              <a:buSzPct val="100000"/>
              <a:buFont typeface="Arial"/>
              <a:buChar char="•"/>
            </a:pPr>
            <a:r>
              <a:rPr lang="en-US" sz="4200" dirty="0">
                <a:latin typeface="Arial" panose="020B0604020202020204" pitchFamily="34" charset="0"/>
                <a:cs typeface="Arial" panose="020B0604020202020204" pitchFamily="34" charset="0"/>
              </a:rPr>
              <a:t>When negotiating assume that each party has valid needs.</a:t>
            </a:r>
          </a:p>
          <a:p>
            <a:pPr>
              <a:lnSpc>
                <a:spcPct val="90000"/>
              </a:lnSpc>
              <a:spcAft>
                <a:spcPts val="1000"/>
              </a:spcAft>
              <a:buClr>
                <a:schemeClr val="tx1"/>
              </a:buClr>
              <a:buSzPct val="100000"/>
            </a:pPr>
            <a:r>
              <a:rPr lang="en-US" sz="4200" dirty="0">
                <a:latin typeface="Arial" panose="020B0604020202020204" pitchFamily="34" charset="0"/>
                <a:cs typeface="Arial" panose="020B0604020202020204" pitchFamily="34" charset="0"/>
              </a:rPr>
              <a:t> </a:t>
            </a:r>
          </a:p>
          <a:p>
            <a:pPr>
              <a:lnSpc>
                <a:spcPct val="90000"/>
              </a:lnSpc>
              <a:spcAft>
                <a:spcPts val="1000"/>
              </a:spcAft>
              <a:buClr>
                <a:schemeClr val="tx1"/>
              </a:buClr>
              <a:buSzPct val="100000"/>
              <a:buFont typeface="Arial"/>
              <a:buChar char="•"/>
            </a:pPr>
            <a:r>
              <a:rPr lang="en-US" sz="4200" dirty="0">
                <a:latin typeface="Arial" panose="020B0604020202020204" pitchFamily="34" charset="0"/>
                <a:cs typeface="Arial" panose="020B0604020202020204" pitchFamily="34" charset="0"/>
              </a:rPr>
              <a:t>Follow the </a:t>
            </a:r>
            <a:r>
              <a:rPr lang="en-US" sz="4200" dirty="0">
                <a:solidFill>
                  <a:schemeClr val="bg1"/>
                </a:solidFill>
                <a:latin typeface="Arial" panose="020B0604020202020204" pitchFamily="34" charset="0"/>
                <a:cs typeface="Arial" panose="020B0604020202020204" pitchFamily="34" charset="0"/>
              </a:rPr>
              <a:t>RAVEN</a:t>
            </a:r>
            <a:r>
              <a:rPr lang="en-US" sz="4200" dirty="0">
                <a:latin typeface="Arial" panose="020B0604020202020204" pitchFamily="34" charset="0"/>
                <a:cs typeface="Arial" panose="020B0604020202020204" pitchFamily="34" charset="0"/>
              </a:rPr>
              <a:t> acronym:</a:t>
            </a:r>
          </a:p>
          <a:p>
            <a:pPr>
              <a:lnSpc>
                <a:spcPct val="90000"/>
              </a:lnSpc>
              <a:spcAft>
                <a:spcPts val="1000"/>
              </a:spcAft>
              <a:buClr>
                <a:schemeClr val="tx1"/>
              </a:buClr>
              <a:buSzPct val="100000"/>
            </a:pPr>
            <a:endParaRPr lang="en-US" sz="4200" dirty="0">
              <a:latin typeface="Arial" panose="020B0604020202020204" pitchFamily="34" charset="0"/>
              <a:cs typeface="Arial" panose="020B0604020202020204" pitchFamily="34" charset="0"/>
            </a:endParaRPr>
          </a:p>
          <a:p>
            <a:pPr>
              <a:lnSpc>
                <a:spcPct val="90000"/>
              </a:lnSpc>
              <a:spcAft>
                <a:spcPts val="1000"/>
              </a:spcAft>
              <a:buClr>
                <a:schemeClr val="tx1"/>
              </a:buClr>
              <a:buSzPct val="100000"/>
              <a:buFont typeface="Arial"/>
              <a:buChar char="•"/>
            </a:pPr>
            <a:r>
              <a:rPr lang="en-US" sz="4200" dirty="0">
                <a:solidFill>
                  <a:schemeClr val="bg1"/>
                </a:solidFill>
                <a:latin typeface="Arial" panose="020B0604020202020204" pitchFamily="34" charset="0"/>
                <a:cs typeface="Arial" panose="020B0604020202020204" pitchFamily="34" charset="0"/>
              </a:rPr>
              <a:t>R</a:t>
            </a:r>
            <a:r>
              <a:rPr lang="en-US" sz="4200" dirty="0">
                <a:latin typeface="Arial" panose="020B0604020202020204" pitchFamily="34" charset="0"/>
                <a:cs typeface="Arial" panose="020B0604020202020204" pitchFamily="34" charset="0"/>
              </a:rPr>
              <a:t>elax: accept conflict calmly</a:t>
            </a:r>
          </a:p>
          <a:p>
            <a:pPr>
              <a:lnSpc>
                <a:spcPct val="90000"/>
              </a:lnSpc>
              <a:spcAft>
                <a:spcPts val="1000"/>
              </a:spcAft>
              <a:buClr>
                <a:schemeClr val="tx1"/>
              </a:buClr>
              <a:buSzPct val="100000"/>
              <a:buFont typeface="Arial"/>
              <a:buChar char="•"/>
            </a:pPr>
            <a:endParaRPr lang="en-US" sz="4200" dirty="0">
              <a:latin typeface="Arial" panose="020B0604020202020204" pitchFamily="34" charset="0"/>
              <a:cs typeface="Arial" panose="020B0604020202020204" pitchFamily="34" charset="0"/>
            </a:endParaRPr>
          </a:p>
          <a:p>
            <a:pPr>
              <a:lnSpc>
                <a:spcPct val="90000"/>
              </a:lnSpc>
              <a:spcAft>
                <a:spcPts val="1000"/>
              </a:spcAft>
              <a:buClr>
                <a:schemeClr val="tx1"/>
              </a:buClr>
              <a:buSzPct val="100000"/>
              <a:buFont typeface="Arial"/>
              <a:buChar char="•"/>
            </a:pPr>
            <a:r>
              <a:rPr lang="en-US" sz="4200" dirty="0">
                <a:solidFill>
                  <a:schemeClr val="bg1"/>
                </a:solidFill>
                <a:latin typeface="Arial" panose="020B0604020202020204" pitchFamily="34" charset="0"/>
                <a:cs typeface="Arial" panose="020B0604020202020204" pitchFamily="34" charset="0"/>
              </a:rPr>
              <a:t>A</a:t>
            </a:r>
            <a:r>
              <a:rPr lang="en-US" sz="4200" dirty="0">
                <a:latin typeface="Arial" panose="020B0604020202020204" pitchFamily="34" charset="0"/>
                <a:cs typeface="Arial" panose="020B0604020202020204" pitchFamily="34" charset="0"/>
              </a:rPr>
              <a:t>void the aversive: stay positive</a:t>
            </a:r>
          </a:p>
          <a:p>
            <a:pPr>
              <a:lnSpc>
                <a:spcPct val="90000"/>
              </a:lnSpc>
              <a:spcAft>
                <a:spcPts val="1000"/>
              </a:spcAft>
              <a:buClr>
                <a:schemeClr val="tx1"/>
              </a:buClr>
              <a:buSzPct val="100000"/>
              <a:buFont typeface="Arial"/>
              <a:buChar char="•"/>
            </a:pPr>
            <a:endParaRPr lang="en-US" sz="4200" dirty="0">
              <a:latin typeface="Arial" panose="020B0604020202020204" pitchFamily="34" charset="0"/>
              <a:cs typeface="Arial" panose="020B0604020202020204" pitchFamily="34" charset="0"/>
            </a:endParaRPr>
          </a:p>
          <a:p>
            <a:pPr>
              <a:lnSpc>
                <a:spcPct val="90000"/>
              </a:lnSpc>
              <a:spcAft>
                <a:spcPts val="1000"/>
              </a:spcAft>
              <a:buClr>
                <a:schemeClr val="tx1"/>
              </a:buClr>
              <a:buSzPct val="100000"/>
              <a:buFont typeface="Arial"/>
              <a:buChar char="•"/>
            </a:pPr>
            <a:r>
              <a:rPr lang="en-US" sz="4200" dirty="0">
                <a:solidFill>
                  <a:schemeClr val="bg1"/>
                </a:solidFill>
                <a:latin typeface="Arial" panose="020B0604020202020204" pitchFamily="34" charset="0"/>
                <a:cs typeface="Arial" panose="020B0604020202020204" pitchFamily="34" charset="0"/>
              </a:rPr>
              <a:t>V</a:t>
            </a:r>
            <a:r>
              <a:rPr lang="en-US" sz="4200" dirty="0">
                <a:latin typeface="Arial" panose="020B0604020202020204" pitchFamily="34" charset="0"/>
                <a:cs typeface="Arial" panose="020B0604020202020204" pitchFamily="34" charset="0"/>
              </a:rPr>
              <a:t>alidate: the other's persons needs and concerns</a:t>
            </a:r>
          </a:p>
          <a:p>
            <a:pPr>
              <a:lnSpc>
                <a:spcPct val="90000"/>
              </a:lnSpc>
              <a:spcAft>
                <a:spcPts val="1000"/>
              </a:spcAft>
              <a:buClr>
                <a:schemeClr val="tx1"/>
              </a:buClr>
              <a:buSzPct val="100000"/>
              <a:buFont typeface="Arial"/>
              <a:buChar char="•"/>
            </a:pPr>
            <a:endParaRPr lang="en-US" sz="4200" dirty="0">
              <a:latin typeface="Arial" panose="020B0604020202020204" pitchFamily="34" charset="0"/>
              <a:cs typeface="Arial" panose="020B0604020202020204" pitchFamily="34" charset="0"/>
            </a:endParaRPr>
          </a:p>
          <a:p>
            <a:pPr>
              <a:lnSpc>
                <a:spcPct val="90000"/>
              </a:lnSpc>
              <a:spcAft>
                <a:spcPts val="1000"/>
              </a:spcAft>
              <a:buClr>
                <a:schemeClr val="tx1"/>
              </a:buClr>
              <a:buSzPct val="100000"/>
              <a:buFont typeface="Arial"/>
              <a:buChar char="•"/>
            </a:pPr>
            <a:r>
              <a:rPr lang="en-US" sz="4200" dirty="0">
                <a:solidFill>
                  <a:schemeClr val="bg1"/>
                </a:solidFill>
                <a:latin typeface="Arial" panose="020B0604020202020204" pitchFamily="34" charset="0"/>
                <a:cs typeface="Arial" panose="020B0604020202020204" pitchFamily="34" charset="0"/>
              </a:rPr>
              <a:t>E</a:t>
            </a:r>
            <a:r>
              <a:rPr lang="en-US" sz="4200" dirty="0">
                <a:latin typeface="Arial" panose="020B0604020202020204" pitchFamily="34" charset="0"/>
                <a:cs typeface="Arial" panose="020B0604020202020204" pitchFamily="34" charset="0"/>
              </a:rPr>
              <a:t>xamine: your values</a:t>
            </a:r>
          </a:p>
          <a:p>
            <a:pPr>
              <a:lnSpc>
                <a:spcPct val="90000"/>
              </a:lnSpc>
              <a:spcAft>
                <a:spcPts val="1000"/>
              </a:spcAft>
              <a:buClr>
                <a:schemeClr val="tx1"/>
              </a:buClr>
              <a:buSzPct val="100000"/>
              <a:buFont typeface="Arial"/>
              <a:buChar char="•"/>
            </a:pPr>
            <a:endParaRPr lang="en-US" sz="4200" dirty="0">
              <a:latin typeface="Arial" panose="020B0604020202020204" pitchFamily="34" charset="0"/>
              <a:cs typeface="Arial" panose="020B0604020202020204" pitchFamily="34" charset="0"/>
            </a:endParaRPr>
          </a:p>
          <a:p>
            <a:pPr>
              <a:lnSpc>
                <a:spcPct val="90000"/>
              </a:lnSpc>
              <a:spcAft>
                <a:spcPts val="1000"/>
              </a:spcAft>
              <a:buClr>
                <a:schemeClr val="tx1"/>
              </a:buClr>
              <a:buSzPct val="100000"/>
              <a:buFont typeface="Arial"/>
              <a:buChar char="•"/>
            </a:pPr>
            <a:r>
              <a:rPr lang="en-US" sz="4200" dirty="0">
                <a:latin typeface="Arial" panose="020B0604020202020204" pitchFamily="34" charset="0"/>
                <a:cs typeface="Arial" panose="020B0604020202020204" pitchFamily="34" charset="0"/>
              </a:rPr>
              <a:t>use a </a:t>
            </a:r>
            <a:r>
              <a:rPr lang="en-US" sz="4200" dirty="0">
                <a:solidFill>
                  <a:schemeClr val="bg1"/>
                </a:solidFill>
                <a:latin typeface="Arial" panose="020B0604020202020204" pitchFamily="34" charset="0"/>
                <a:cs typeface="Arial" panose="020B0604020202020204" pitchFamily="34" charset="0"/>
              </a:rPr>
              <a:t>N</a:t>
            </a:r>
            <a:r>
              <a:rPr lang="en-US" sz="4200" dirty="0">
                <a:latin typeface="Arial" panose="020B0604020202020204" pitchFamily="34" charset="0"/>
                <a:cs typeface="Arial" panose="020B0604020202020204" pitchFamily="34" charset="0"/>
              </a:rPr>
              <a:t>eutral voice</a:t>
            </a:r>
          </a:p>
          <a:p>
            <a:pPr>
              <a:lnSpc>
                <a:spcPct val="90000"/>
              </a:lnSpc>
              <a:spcAft>
                <a:spcPts val="1000"/>
              </a:spcAft>
              <a:buClr>
                <a:schemeClr val="tx1"/>
              </a:buClr>
              <a:buSzPct val="100000"/>
              <a:buFont typeface="Arial"/>
              <a:buChar char="•"/>
            </a:pPr>
            <a:endParaRPr lang="en-US" sz="1300" dirty="0"/>
          </a:p>
          <a:p>
            <a:pPr>
              <a:lnSpc>
                <a:spcPct val="90000"/>
              </a:lnSpc>
              <a:spcAft>
                <a:spcPts val="1000"/>
              </a:spcAft>
              <a:buClr>
                <a:schemeClr val="tx1"/>
              </a:buClr>
              <a:buSzPct val="100000"/>
              <a:buFont typeface="Arial"/>
              <a:buChar char="•"/>
            </a:pPr>
            <a:endParaRPr lang="en-US" sz="1300" dirty="0"/>
          </a:p>
        </p:txBody>
      </p:sp>
      <p:sp>
        <p:nvSpPr>
          <p:cNvPr id="4" name="Slide Number Placeholder 3">
            <a:extLst>
              <a:ext uri="{FF2B5EF4-FFF2-40B4-BE49-F238E27FC236}">
                <a16:creationId xmlns:a16="http://schemas.microsoft.com/office/drawing/2014/main" id="{836BA10F-687B-0C6C-D521-1920DD1EB84C}"/>
              </a:ext>
            </a:extLst>
          </p:cNvPr>
          <p:cNvSpPr>
            <a:spLocks noGrp="1"/>
          </p:cNvSpPr>
          <p:nvPr>
            <p:ph type="sldNum" sz="quarter" idx="12"/>
          </p:nvPr>
        </p:nvSpPr>
        <p:spPr/>
        <p:txBody>
          <a:bodyPr/>
          <a:lstStyle/>
          <a:p>
            <a:fld id="{07B82C1F-7FC2-45F0-90FD-F682E1AF9613}" type="slidenum">
              <a:rPr lang="en-CA" smtClean="0"/>
              <a:t>33</a:t>
            </a:fld>
            <a:endParaRPr lang="en-CA"/>
          </a:p>
        </p:txBody>
      </p:sp>
    </p:spTree>
    <p:extLst>
      <p:ext uri="{BB962C8B-B14F-4D97-AF65-F5344CB8AC3E}">
        <p14:creationId xmlns:p14="http://schemas.microsoft.com/office/powerpoint/2010/main" val="1683603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DA859-D370-545F-A884-88387FFAD5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D0CA5C-FA4C-316B-87EB-C75FF2F916A4}"/>
              </a:ext>
            </a:extLst>
          </p:cNvPr>
          <p:cNvSpPr txBox="1"/>
          <p:nvPr/>
        </p:nvSpPr>
        <p:spPr>
          <a:xfrm>
            <a:off x="38501" y="828208"/>
            <a:ext cx="12114998" cy="511345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100" dirty="0">
                <a:effectLst/>
                <a:latin typeface="Arial" panose="020B0604020202020204" pitchFamily="34" charset="0"/>
                <a:ea typeface="Aptos" panose="020B0004020202020204" pitchFamily="34" charset="0"/>
                <a:cs typeface="Arial" panose="020B0604020202020204" pitchFamily="34" charset="0"/>
              </a:rPr>
              <a:t>Scenario You want your partner to help more with household chores, but past conversations have escalated into arguments</a:t>
            </a:r>
            <a:r>
              <a:rPr lang="en-CA" sz="2400" kern="100" dirty="0">
                <a:latin typeface="Arial" panose="020B0604020202020204" pitchFamily="34" charset="0"/>
                <a:ea typeface="Aptos" panose="020B0004020202020204" pitchFamily="34" charset="0"/>
                <a:cs typeface="Arial" panose="020B0604020202020204" pitchFamily="34" charset="0"/>
              </a:rPr>
              <a:t>.</a:t>
            </a:r>
          </a:p>
          <a:p>
            <a:pPr marL="285750" indent="-285750">
              <a:lnSpc>
                <a:spcPct val="107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R – Relax </a:t>
            </a:r>
            <a:r>
              <a:rPr lang="en-CA" sz="2400" kern="100" dirty="0">
                <a:effectLst/>
                <a:latin typeface="Arial" panose="020B0604020202020204" pitchFamily="34" charset="0"/>
                <a:ea typeface="Aptos" panose="020B0004020202020204" pitchFamily="34" charset="0"/>
                <a:cs typeface="Arial" panose="020B0604020202020204" pitchFamily="34" charset="0"/>
              </a:rPr>
              <a:t>(Before speaking, you slow yourself down) You take two slow breaths, notice the tightness in your chest, and wait until you’re no longer in emotional mind. Internal stance: “I want this to be effective, not a win-lose fight.”</a:t>
            </a:r>
          </a:p>
          <a:p>
            <a:pPr marL="285750" indent="-285750">
              <a:lnSpc>
                <a:spcPct val="107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 – Avoid the Aversive </a:t>
            </a:r>
            <a:r>
              <a:rPr lang="en-CA" sz="2400" kern="100" dirty="0">
                <a:effectLst/>
                <a:latin typeface="Arial" panose="020B0604020202020204" pitchFamily="34" charset="0"/>
                <a:ea typeface="Aptos" panose="020B0004020202020204" pitchFamily="34" charset="0"/>
                <a:cs typeface="Arial" panose="020B0604020202020204" pitchFamily="34" charset="0"/>
              </a:rPr>
              <a:t>(You avoid criticism, sarcasm, threats, or loaded language) Avoid: “You never help around here. I do everything.”  Instead, you start cleanly: “Can we talk about how chores are divided?” </a:t>
            </a:r>
          </a:p>
          <a:p>
            <a:pPr marL="285750" indent="-285750">
              <a:lnSpc>
                <a:spcPct val="107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V – Validate the Other Person’s Concerns </a:t>
            </a:r>
            <a:r>
              <a:rPr lang="en-CA" sz="2400" kern="100" dirty="0">
                <a:effectLst/>
                <a:latin typeface="Arial" panose="020B0604020202020204" pitchFamily="34" charset="0"/>
                <a:ea typeface="Aptos" panose="020B0004020202020204" pitchFamily="34" charset="0"/>
                <a:cs typeface="Arial" panose="020B0604020202020204" pitchFamily="34" charset="0"/>
              </a:rPr>
              <a:t>(You show that their perspective makes sense, even if you disagree) “I know you’ve been really exhausted after work lately, and I get that when you come home you just want to shut your brain off.” This lowers defensiveness and keeps the conversation collaborative.</a:t>
            </a:r>
          </a:p>
        </p:txBody>
      </p:sp>
      <p:sp>
        <p:nvSpPr>
          <p:cNvPr id="5" name="TextBox 4">
            <a:extLst>
              <a:ext uri="{FF2B5EF4-FFF2-40B4-BE49-F238E27FC236}">
                <a16:creationId xmlns:a16="http://schemas.microsoft.com/office/drawing/2014/main" id="{78981368-C1B7-FFA3-BDA1-87922E08516F}"/>
              </a:ext>
            </a:extLst>
          </p:cNvPr>
          <p:cNvSpPr txBox="1"/>
          <p:nvPr/>
        </p:nvSpPr>
        <p:spPr>
          <a:xfrm>
            <a:off x="3392905" y="129200"/>
            <a:ext cx="6131292" cy="533672"/>
          </a:xfrm>
          <a:prstGeom prst="rect">
            <a:avLst/>
          </a:prstGeom>
          <a:noFill/>
        </p:spPr>
        <p:txBody>
          <a:bodyPr wrap="square">
            <a:spAutoFit/>
          </a:bodyPr>
          <a:lstStyle/>
          <a:p>
            <a:pPr>
              <a:lnSpc>
                <a:spcPct val="107000"/>
              </a:lnSpc>
              <a:spcAft>
                <a:spcPts val="800"/>
              </a:spcAft>
              <a:buNone/>
            </a:pPr>
            <a:r>
              <a:rPr lang="en-CA" sz="2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USING RAVEN STEP BY STEP </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13F3E50A-140E-C182-834C-1366D80099B6}"/>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BEC5E7C8-CC2A-DE3D-CA09-877E70E0593B}"/>
              </a:ext>
            </a:extLst>
          </p:cNvPr>
          <p:cNvSpPr>
            <a:spLocks noGrp="1"/>
          </p:cNvSpPr>
          <p:nvPr>
            <p:ph type="sldNum" sz="quarter" idx="12"/>
          </p:nvPr>
        </p:nvSpPr>
        <p:spPr/>
        <p:txBody>
          <a:bodyPr/>
          <a:lstStyle/>
          <a:p>
            <a:fld id="{07B82C1F-7FC2-45F0-90FD-F682E1AF9613}" type="slidenum">
              <a:rPr lang="en-CA" smtClean="0"/>
              <a:t>34</a:t>
            </a:fld>
            <a:endParaRPr lang="en-CA"/>
          </a:p>
        </p:txBody>
      </p:sp>
    </p:spTree>
    <p:extLst>
      <p:ext uri="{BB962C8B-B14F-4D97-AF65-F5344CB8AC3E}">
        <p14:creationId xmlns:p14="http://schemas.microsoft.com/office/powerpoint/2010/main" val="41710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461FD-3718-70CE-A668-A3D3B47652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D4D504-7813-E5A9-D583-8E17CD2BACD0}"/>
              </a:ext>
            </a:extLst>
          </p:cNvPr>
          <p:cNvSpPr txBox="1"/>
          <p:nvPr/>
        </p:nvSpPr>
        <p:spPr>
          <a:xfrm>
            <a:off x="38501" y="1121156"/>
            <a:ext cx="12114998" cy="461568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E – Examine Your Values </a:t>
            </a:r>
            <a:r>
              <a:rPr lang="en-CA" sz="2400" kern="100" dirty="0">
                <a:effectLst/>
                <a:latin typeface="Arial" panose="020B0604020202020204" pitchFamily="34" charset="0"/>
                <a:ea typeface="Aptos" panose="020B0004020202020204" pitchFamily="34" charset="0"/>
                <a:cs typeface="Arial" panose="020B0604020202020204" pitchFamily="34" charset="0"/>
              </a:rPr>
              <a:t>(You silently check what really matters to you) Internal clarification: “I value fairness, teamwork, and staying emotionally connected—more than being ‘right.’” This keeps you anchored if tension rises.</a:t>
            </a:r>
          </a:p>
          <a:p>
            <a:pPr marL="285750" indent="-285750">
              <a:lnSpc>
                <a:spcPct val="107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N – Neutral Voice </a:t>
            </a:r>
            <a:r>
              <a:rPr lang="en-CA" sz="2400" kern="100" dirty="0">
                <a:effectLst/>
                <a:latin typeface="Arial" panose="020B0604020202020204" pitchFamily="34" charset="0"/>
                <a:ea typeface="Aptos" panose="020B0004020202020204" pitchFamily="34" charset="0"/>
                <a:cs typeface="Arial" panose="020B0604020202020204" pitchFamily="34" charset="0"/>
              </a:rPr>
              <a:t>(You speak calmly, evenly, and without emotional charge) “What I’m noticing is that when most of the chores fall to me, I start to feel resentful. What I’m asking is whether we could agree on a more balanced plan—maybe you take care of dishes on weekdays, and I’ll handle laundry.” Tone is steady, factual, and non-accusatory. </a:t>
            </a:r>
            <a:endParaRPr lang="en-CA" sz="2400" kern="100" dirty="0">
              <a:latin typeface="Arial" panose="020B0604020202020204" pitchFamily="34" charset="0"/>
              <a:ea typeface="Aptos" panose="020B00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400" kern="100" dirty="0">
                <a:effectLst/>
                <a:latin typeface="Arial" panose="020B0604020202020204" pitchFamily="34" charset="0"/>
                <a:ea typeface="Aptos" panose="020B0004020202020204" pitchFamily="34" charset="0"/>
                <a:cs typeface="Arial" panose="020B0604020202020204" pitchFamily="34" charset="0"/>
              </a:rPr>
              <a:t>Why this works: Relax keeps you in Wise Mind. Avoid the Aversive prevents emotional mind escalation. Validate preserves the relationship. Examine Values keeps your long-term goals in view. Neutral Voice maximizes the chance of cooperation</a:t>
            </a:r>
          </a:p>
        </p:txBody>
      </p:sp>
      <p:sp>
        <p:nvSpPr>
          <p:cNvPr id="5" name="TextBox 4">
            <a:extLst>
              <a:ext uri="{FF2B5EF4-FFF2-40B4-BE49-F238E27FC236}">
                <a16:creationId xmlns:a16="http://schemas.microsoft.com/office/drawing/2014/main" id="{259F8716-FADC-6DD1-66EB-6F65FDC86939}"/>
              </a:ext>
            </a:extLst>
          </p:cNvPr>
          <p:cNvSpPr txBox="1"/>
          <p:nvPr/>
        </p:nvSpPr>
        <p:spPr>
          <a:xfrm>
            <a:off x="3392905" y="129200"/>
            <a:ext cx="6131292" cy="533672"/>
          </a:xfrm>
          <a:prstGeom prst="rect">
            <a:avLst/>
          </a:prstGeom>
          <a:noFill/>
        </p:spPr>
        <p:txBody>
          <a:bodyPr wrap="square">
            <a:spAutoFit/>
          </a:bodyPr>
          <a:lstStyle/>
          <a:p>
            <a:pPr>
              <a:lnSpc>
                <a:spcPct val="107000"/>
              </a:lnSpc>
              <a:spcAft>
                <a:spcPts val="800"/>
              </a:spcAft>
              <a:buNone/>
            </a:pPr>
            <a:r>
              <a:rPr lang="en-CA" sz="2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USING RAVEN STEP BY STEP </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950D1B6A-2CDF-59ED-7DDE-84E057E4969C}"/>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A60AB581-77BC-0FAF-7311-09DF3FEFFEE5}"/>
              </a:ext>
            </a:extLst>
          </p:cNvPr>
          <p:cNvSpPr>
            <a:spLocks noGrp="1"/>
          </p:cNvSpPr>
          <p:nvPr>
            <p:ph type="sldNum" sz="quarter" idx="12"/>
          </p:nvPr>
        </p:nvSpPr>
        <p:spPr/>
        <p:txBody>
          <a:bodyPr/>
          <a:lstStyle/>
          <a:p>
            <a:fld id="{07B82C1F-7FC2-45F0-90FD-F682E1AF9613}" type="slidenum">
              <a:rPr lang="en-CA" smtClean="0"/>
              <a:t>35</a:t>
            </a:fld>
            <a:endParaRPr lang="en-CA"/>
          </a:p>
        </p:txBody>
      </p:sp>
    </p:spTree>
    <p:extLst>
      <p:ext uri="{BB962C8B-B14F-4D97-AF65-F5344CB8AC3E}">
        <p14:creationId xmlns:p14="http://schemas.microsoft.com/office/powerpoint/2010/main" val="2269778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F46B5-4BA7-56DF-A81A-289C90C81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2D40D-9981-441B-F39F-57B89FC56D21}"/>
              </a:ext>
            </a:extLst>
          </p:cNvPr>
          <p:cNvSpPr>
            <a:spLocks noGrp="1"/>
          </p:cNvSpPr>
          <p:nvPr>
            <p:ph type="title" idx="4294967295"/>
          </p:nvPr>
        </p:nvSpPr>
        <p:spPr>
          <a:xfrm>
            <a:off x="921715" y="277977"/>
            <a:ext cx="10131425" cy="1455738"/>
          </a:xfrm>
        </p:spPr>
        <p:txBody>
          <a:bodyPr>
            <a:normAutofit/>
          </a:bodyPr>
          <a:lstStyle/>
          <a:p>
            <a:pPr algn="ctr">
              <a:lnSpc>
                <a:spcPct val="90000"/>
              </a:lnSpc>
            </a:pPr>
            <a:r>
              <a:rPr lang="en-CA" sz="3300" dirty="0">
                <a:solidFill>
                  <a:schemeClr val="bg1"/>
                </a:solidFill>
              </a:rPr>
              <a:t>Skills training workbook p. 244-258  </a:t>
            </a:r>
            <a:br>
              <a:rPr lang="en-CA" sz="3300" dirty="0">
                <a:solidFill>
                  <a:schemeClr val="bg1"/>
                </a:solidFill>
              </a:rPr>
            </a:br>
            <a:r>
              <a:rPr lang="en-CA" sz="3300" dirty="0">
                <a:solidFill>
                  <a:schemeClr val="bg1"/>
                </a:solidFill>
              </a:rPr>
              <a:t>Advanced interpersonal effectiveness skills  </a:t>
            </a:r>
          </a:p>
        </p:txBody>
      </p:sp>
      <p:graphicFrame>
        <p:nvGraphicFramePr>
          <p:cNvPr id="7" name="Content Placeholder 2">
            <a:extLst>
              <a:ext uri="{FF2B5EF4-FFF2-40B4-BE49-F238E27FC236}">
                <a16:creationId xmlns:a16="http://schemas.microsoft.com/office/drawing/2014/main" id="{B7E83B3C-EEFE-4319-08B5-124E0E47D687}"/>
              </a:ext>
            </a:extLst>
          </p:cNvPr>
          <p:cNvGraphicFramePr>
            <a:graphicFrameLocks noGrp="1"/>
          </p:cNvGraphicFramePr>
          <p:nvPr>
            <p:ph idx="4294967295"/>
            <p:extLst>
              <p:ext uri="{D42A27DB-BD31-4B8C-83A1-F6EECF244321}">
                <p14:modId xmlns:p14="http://schemas.microsoft.com/office/powerpoint/2010/main" val="2154559530"/>
              </p:ext>
            </p:extLst>
          </p:nvPr>
        </p:nvGraphicFramePr>
        <p:xfrm>
          <a:off x="623094" y="1733715"/>
          <a:ext cx="10945812" cy="454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F3F4A8A-512A-A981-DA5D-5E50EB9D58AA}"/>
              </a:ext>
            </a:extLst>
          </p:cNvPr>
          <p:cNvSpPr>
            <a:spLocks noGrp="1"/>
          </p:cNvSpPr>
          <p:nvPr>
            <p:ph type="sldNum" sz="quarter" idx="12"/>
          </p:nvPr>
        </p:nvSpPr>
        <p:spPr/>
        <p:txBody>
          <a:bodyPr/>
          <a:lstStyle/>
          <a:p>
            <a:fld id="{07B82C1F-7FC2-45F0-90FD-F682E1AF9613}" type="slidenum">
              <a:rPr lang="en-CA" smtClean="0"/>
              <a:t>36</a:t>
            </a:fld>
            <a:endParaRPr lang="en-CA"/>
          </a:p>
        </p:txBody>
      </p:sp>
    </p:spTree>
    <p:extLst>
      <p:ext uri="{BB962C8B-B14F-4D97-AF65-F5344CB8AC3E}">
        <p14:creationId xmlns:p14="http://schemas.microsoft.com/office/powerpoint/2010/main" val="2978659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A0F4-A3D3-549D-0754-B9CCE56A7F7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01B1B74-6EE7-9475-DF32-C6A3DD6F47BC}"/>
              </a:ext>
            </a:extLst>
          </p:cNvPr>
          <p:cNvSpPr txBox="1"/>
          <p:nvPr/>
        </p:nvSpPr>
        <p:spPr>
          <a:xfrm>
            <a:off x="-146781" y="238352"/>
            <a:ext cx="4663939" cy="1608124"/>
          </a:xfrm>
          <a:prstGeom prst="rect">
            <a:avLst/>
          </a:prstGeom>
        </p:spPr>
        <p:txBody>
          <a:bodyPr vert="horz" lIns="91440" tIns="45720" rIns="91440" bIns="45720" rtlCol="0" anchor="ctr">
            <a:normAutofit/>
          </a:bodyPr>
          <a:lstStyle/>
          <a:p>
            <a:pPr lvl="0" algn="ctr">
              <a:lnSpc>
                <a:spcPct val="90000"/>
              </a:lnSpc>
              <a:spcBef>
                <a:spcPct val="0"/>
              </a:spcBef>
              <a:spcAft>
                <a:spcPts val="600"/>
              </a:spcAft>
              <a:defRPr cap="all"/>
            </a:pPr>
            <a:r>
              <a:rPr lang="en-US" sz="2400" cap="all" dirty="0">
                <a:ln w="3175" cmpd="sng">
                  <a:noFill/>
                </a:ln>
                <a:solidFill>
                  <a:schemeClr val="bg1"/>
                </a:solidFill>
                <a:latin typeface="+mj-lt"/>
                <a:ea typeface="+mj-ea"/>
                <a:cs typeface="+mj-cs"/>
              </a:rPr>
              <a:t>3. How to understand problem interactions P. 248</a:t>
            </a:r>
          </a:p>
        </p:txBody>
      </p:sp>
      <p:pic>
        <p:nvPicPr>
          <p:cNvPr id="6" name="Picture 5" descr="A group of people sitting around a table with a computer&#10;&#10;Description automatically generated with low confidence">
            <a:extLst>
              <a:ext uri="{FF2B5EF4-FFF2-40B4-BE49-F238E27FC236}">
                <a16:creationId xmlns:a16="http://schemas.microsoft.com/office/drawing/2014/main" id="{244D3B49-D113-D4C6-35E9-CF237A7618D6}"/>
              </a:ext>
            </a:extLst>
          </p:cNvPr>
          <p:cNvPicPr>
            <a:picLocks noChangeAspect="1"/>
          </p:cNvPicPr>
          <p:nvPr/>
        </p:nvPicPr>
        <p:blipFill>
          <a:blip r:embed="rId2"/>
          <a:stretch>
            <a:fillRect/>
          </a:stretch>
        </p:blipFill>
        <p:spPr>
          <a:xfrm>
            <a:off x="112143" y="1955542"/>
            <a:ext cx="4146092" cy="357848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C619F9BF-C50E-8AD3-4B00-FEC7C504ED7F}"/>
              </a:ext>
            </a:extLst>
          </p:cNvPr>
          <p:cNvSpPr txBox="1"/>
          <p:nvPr/>
        </p:nvSpPr>
        <p:spPr>
          <a:xfrm>
            <a:off x="4897820" y="1163508"/>
            <a:ext cx="6866726" cy="5162550"/>
          </a:xfrm>
          <a:prstGeom prst="rect">
            <a:avLst/>
          </a:prstGeom>
        </p:spPr>
        <p:txBody>
          <a:bodyPr vert="horz" lIns="91440" tIns="45720" rIns="91440" bIns="45720" rtlCol="0" anchor="ctr">
            <a:noAutofit/>
          </a:bodyPr>
          <a:lstStyle/>
          <a:p>
            <a:pPr>
              <a:lnSpc>
                <a:spcPct val="90000"/>
              </a:lnSpc>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If, despite using assertiveness skills, and the strategies to deal with resistance discussed above, we still do not feel heard, we might try to figure out what went wrong in the interaction by using the </a:t>
            </a:r>
            <a:r>
              <a:rPr lang="en-US" sz="2800" dirty="0">
                <a:solidFill>
                  <a:schemeClr val="bg1"/>
                </a:solidFill>
                <a:latin typeface="Arial" panose="020B0604020202020204" pitchFamily="34" charset="0"/>
                <a:cs typeface="Arial" panose="020B0604020202020204" pitchFamily="34" charset="0"/>
              </a:rPr>
              <a:t>“communication effectiveness checklist” </a:t>
            </a:r>
            <a:r>
              <a:rPr lang="en-US" sz="2800" dirty="0">
                <a:latin typeface="Arial" panose="020B0604020202020204" pitchFamily="34" charset="0"/>
                <a:cs typeface="Arial" panose="020B0604020202020204" pitchFamily="34" charset="0"/>
              </a:rPr>
              <a:t>on pages 249 to 251 of the workbook.</a:t>
            </a:r>
          </a:p>
          <a:p>
            <a:pPr>
              <a:lnSpc>
                <a:spcPct val="90000"/>
              </a:lnSpc>
              <a:spcAft>
                <a:spcPts val="1000"/>
              </a:spcAft>
              <a:buClr>
                <a:schemeClr val="tx1"/>
              </a:buClr>
              <a:buSzPct val="100000"/>
            </a:pPr>
            <a:endParaRPr lang="en-US" sz="2800" dirty="0">
              <a:latin typeface="Arial" panose="020B0604020202020204" pitchFamily="34" charset="0"/>
              <a:cs typeface="Arial" panose="020B0604020202020204" pitchFamily="34" charset="0"/>
            </a:endParaRPr>
          </a:p>
          <a:p>
            <a:pPr>
              <a:lnSpc>
                <a:spcPct val="90000"/>
              </a:lnSpc>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Remember we don’t have to do this “live” we can use it with the editing splicing and pasting technique.</a:t>
            </a:r>
          </a:p>
        </p:txBody>
      </p:sp>
      <p:sp>
        <p:nvSpPr>
          <p:cNvPr id="4" name="Slide Number Placeholder 3">
            <a:extLst>
              <a:ext uri="{FF2B5EF4-FFF2-40B4-BE49-F238E27FC236}">
                <a16:creationId xmlns:a16="http://schemas.microsoft.com/office/drawing/2014/main" id="{60B84C6E-DF52-7614-7593-10C9B15F176A}"/>
              </a:ext>
            </a:extLst>
          </p:cNvPr>
          <p:cNvSpPr>
            <a:spLocks noGrp="1"/>
          </p:cNvSpPr>
          <p:nvPr>
            <p:ph type="sldNum" sz="quarter" idx="12"/>
          </p:nvPr>
        </p:nvSpPr>
        <p:spPr/>
        <p:txBody>
          <a:bodyPr/>
          <a:lstStyle/>
          <a:p>
            <a:fld id="{07B82C1F-7FC2-45F0-90FD-F682E1AF9613}" type="slidenum">
              <a:rPr lang="en-CA" smtClean="0"/>
              <a:t>37</a:t>
            </a:fld>
            <a:endParaRPr lang="en-CA"/>
          </a:p>
        </p:txBody>
      </p:sp>
    </p:spTree>
    <p:extLst>
      <p:ext uri="{BB962C8B-B14F-4D97-AF65-F5344CB8AC3E}">
        <p14:creationId xmlns:p14="http://schemas.microsoft.com/office/powerpoint/2010/main" val="960457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072E-4D5B-29CA-9150-661CD96A4F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CCCD04-64CF-2A58-313B-3E9CA67105D5}"/>
              </a:ext>
            </a:extLst>
          </p:cNvPr>
          <p:cNvSpPr txBox="1"/>
          <p:nvPr/>
        </p:nvSpPr>
        <p:spPr>
          <a:xfrm>
            <a:off x="-146781" y="238352"/>
            <a:ext cx="4663939" cy="1608124"/>
          </a:xfrm>
          <a:prstGeom prst="rect">
            <a:avLst/>
          </a:prstGeom>
        </p:spPr>
        <p:txBody>
          <a:bodyPr vert="horz" lIns="91440" tIns="45720" rIns="91440" bIns="45720" rtlCol="0" anchor="ctr">
            <a:normAutofit/>
          </a:bodyPr>
          <a:lstStyle/>
          <a:p>
            <a:pPr lvl="0" algn="ctr">
              <a:lnSpc>
                <a:spcPct val="90000"/>
              </a:lnSpc>
              <a:spcBef>
                <a:spcPct val="0"/>
              </a:spcBef>
              <a:spcAft>
                <a:spcPts val="600"/>
              </a:spcAft>
              <a:defRPr cap="all"/>
            </a:pPr>
            <a:endParaRPr lang="en-US" sz="2400" cap="all" dirty="0">
              <a:ln w="3175" cmpd="sng">
                <a:noFill/>
              </a:ln>
              <a:solidFill>
                <a:schemeClr val="bg1"/>
              </a:solidFill>
              <a:latin typeface="+mj-lt"/>
              <a:ea typeface="+mj-ea"/>
              <a:cs typeface="+mj-cs"/>
            </a:endParaRPr>
          </a:p>
        </p:txBody>
      </p:sp>
      <p:pic>
        <p:nvPicPr>
          <p:cNvPr id="6" name="Picture 5" descr="A group of people sitting around a table with a computer&#10;&#10;Description automatically generated with low confidence">
            <a:extLst>
              <a:ext uri="{FF2B5EF4-FFF2-40B4-BE49-F238E27FC236}">
                <a16:creationId xmlns:a16="http://schemas.microsoft.com/office/drawing/2014/main" id="{9B4C0D30-1573-1B83-6FEF-53CEA5367ED5}"/>
              </a:ext>
            </a:extLst>
          </p:cNvPr>
          <p:cNvPicPr>
            <a:picLocks noChangeAspect="1"/>
          </p:cNvPicPr>
          <p:nvPr/>
        </p:nvPicPr>
        <p:blipFill>
          <a:blip r:embed="rId2"/>
          <a:stretch>
            <a:fillRect/>
          </a:stretch>
        </p:blipFill>
        <p:spPr>
          <a:xfrm>
            <a:off x="112143" y="1955542"/>
            <a:ext cx="4146092" cy="357848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F97BA33F-0382-3523-EDB8-745DE2103FAE}"/>
              </a:ext>
            </a:extLst>
          </p:cNvPr>
          <p:cNvSpPr txBox="1"/>
          <p:nvPr/>
        </p:nvSpPr>
        <p:spPr>
          <a:xfrm>
            <a:off x="4746896" y="1260304"/>
            <a:ext cx="7445104" cy="5162550"/>
          </a:xfrm>
          <a:prstGeom prst="rect">
            <a:avLst/>
          </a:prstGeom>
        </p:spPr>
        <p:txBody>
          <a:bodyPr vert="horz" lIns="91440" tIns="45720" rIns="91440" bIns="45720" rtlCol="0" anchor="ctr">
            <a:noAutofit/>
          </a:bodyPr>
          <a:lstStyle/>
          <a:p>
            <a:pPr>
              <a:lnSpc>
                <a:spcPct val="90000"/>
              </a:lnSpc>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1. </a:t>
            </a:r>
            <a:r>
              <a:rPr lang="en-US" sz="2800" dirty="0">
                <a:latin typeface="Arial" panose="020B0604020202020204" pitchFamily="34" charset="0"/>
                <a:cs typeface="Arial" panose="020B0604020202020204" pitchFamily="34" charset="0"/>
              </a:rPr>
              <a:t>Were we clear about our goals?</a:t>
            </a:r>
          </a:p>
          <a:p>
            <a:pPr>
              <a:lnSpc>
                <a:spcPct val="90000"/>
              </a:lnSpc>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2. </a:t>
            </a:r>
            <a:r>
              <a:rPr lang="en-US" sz="2800" dirty="0">
                <a:latin typeface="Arial" panose="020B0604020202020204" pitchFamily="34" charset="0"/>
                <a:cs typeface="Arial" panose="020B0604020202020204" pitchFamily="34" charset="0"/>
              </a:rPr>
              <a:t>Did we use aversive strategies?</a:t>
            </a:r>
          </a:p>
          <a:p>
            <a:pPr>
              <a:lnSpc>
                <a:spcPct val="90000"/>
              </a:lnSpc>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3. </a:t>
            </a:r>
            <a:r>
              <a:rPr lang="en-US" sz="2800" dirty="0">
                <a:latin typeface="Arial" panose="020B0604020202020204" pitchFamily="34" charset="0"/>
                <a:cs typeface="Arial" panose="020B0604020202020204" pitchFamily="34" charset="0"/>
              </a:rPr>
              <a:t>Did we use passive strategies?</a:t>
            </a:r>
          </a:p>
          <a:p>
            <a:pPr>
              <a:lnSpc>
                <a:spcPct val="90000"/>
              </a:lnSpc>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4. </a:t>
            </a:r>
            <a:r>
              <a:rPr lang="en-US" sz="2800" dirty="0">
                <a:latin typeface="Arial" panose="020B0604020202020204" pitchFamily="34" charset="0"/>
                <a:cs typeface="Arial" panose="020B0604020202020204" pitchFamily="34" charset="0"/>
              </a:rPr>
              <a:t>Were there blocks to communication?</a:t>
            </a:r>
          </a:p>
          <a:p>
            <a:pPr>
              <a:lnSpc>
                <a:spcPct val="90000"/>
              </a:lnSpc>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5. </a:t>
            </a:r>
            <a:r>
              <a:rPr lang="en-US" sz="2800" dirty="0">
                <a:latin typeface="Arial" panose="020B0604020202020204" pitchFamily="34" charset="0"/>
                <a:cs typeface="Arial" panose="020B0604020202020204" pitchFamily="34" charset="0"/>
              </a:rPr>
              <a:t>Was our intensity level appropriate?</a:t>
            </a:r>
          </a:p>
          <a:p>
            <a:pPr>
              <a:lnSpc>
                <a:spcPct val="90000"/>
              </a:lnSpc>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6. </a:t>
            </a:r>
            <a:r>
              <a:rPr lang="en-US" sz="2800" dirty="0">
                <a:latin typeface="Arial" panose="020B0604020202020204" pitchFamily="34" charset="0"/>
                <a:cs typeface="Arial" panose="020B0604020202020204" pitchFamily="34" charset="0"/>
              </a:rPr>
              <a:t>Were there assertiveness problems?</a:t>
            </a:r>
          </a:p>
          <a:p>
            <a:pPr>
              <a:lnSpc>
                <a:spcPct val="90000"/>
              </a:lnSpc>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7. </a:t>
            </a:r>
            <a:r>
              <a:rPr lang="en-US" sz="2800" dirty="0">
                <a:latin typeface="Arial" panose="020B0604020202020204" pitchFamily="34" charset="0"/>
                <a:cs typeface="Arial" panose="020B0604020202020204" pitchFamily="34" charset="0"/>
              </a:rPr>
              <a:t>Did we run into blocks to listening?</a:t>
            </a:r>
          </a:p>
          <a:p>
            <a:pPr>
              <a:lnSpc>
                <a:spcPct val="90000"/>
              </a:lnSpc>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8. </a:t>
            </a:r>
            <a:r>
              <a:rPr lang="en-US" sz="2800" dirty="0">
                <a:latin typeface="Arial" panose="020B0604020202020204" pitchFamily="34" charset="0"/>
                <a:cs typeface="Arial" panose="020B0604020202020204" pitchFamily="34" charset="0"/>
              </a:rPr>
              <a:t>Did we forget the conflict management strategies?</a:t>
            </a:r>
          </a:p>
          <a:p>
            <a:pPr>
              <a:lnSpc>
                <a:spcPct val="90000"/>
              </a:lnSpc>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9</a:t>
            </a:r>
            <a:r>
              <a:rPr lang="en-US" sz="2800" dirty="0">
                <a:latin typeface="Arial" panose="020B0604020202020204" pitchFamily="34" charset="0"/>
                <a:cs typeface="Arial" panose="020B0604020202020204" pitchFamily="34" charset="0"/>
              </a:rPr>
              <a:t>. Was there a negotiation breakdown?</a:t>
            </a:r>
          </a:p>
        </p:txBody>
      </p:sp>
      <p:sp>
        <p:nvSpPr>
          <p:cNvPr id="4" name="Slide Number Placeholder 3">
            <a:extLst>
              <a:ext uri="{FF2B5EF4-FFF2-40B4-BE49-F238E27FC236}">
                <a16:creationId xmlns:a16="http://schemas.microsoft.com/office/drawing/2014/main" id="{A7A82B4E-7532-FAFD-11C6-102707B935AE}"/>
              </a:ext>
            </a:extLst>
          </p:cNvPr>
          <p:cNvSpPr>
            <a:spLocks noGrp="1"/>
          </p:cNvSpPr>
          <p:nvPr>
            <p:ph type="sldNum" sz="quarter" idx="12"/>
          </p:nvPr>
        </p:nvSpPr>
        <p:spPr/>
        <p:txBody>
          <a:bodyPr/>
          <a:lstStyle/>
          <a:p>
            <a:fld id="{07B82C1F-7FC2-45F0-90FD-F682E1AF9613}" type="slidenum">
              <a:rPr lang="en-CA" smtClean="0"/>
              <a:t>38</a:t>
            </a:fld>
            <a:endParaRPr lang="en-CA"/>
          </a:p>
        </p:txBody>
      </p:sp>
      <p:sp>
        <p:nvSpPr>
          <p:cNvPr id="7" name="TextBox 6">
            <a:extLst>
              <a:ext uri="{FF2B5EF4-FFF2-40B4-BE49-F238E27FC236}">
                <a16:creationId xmlns:a16="http://schemas.microsoft.com/office/drawing/2014/main" id="{C64FD8CC-C9BB-C549-ED56-234212C84C77}"/>
              </a:ext>
            </a:extLst>
          </p:cNvPr>
          <p:cNvSpPr txBox="1"/>
          <p:nvPr/>
        </p:nvSpPr>
        <p:spPr>
          <a:xfrm>
            <a:off x="0" y="250480"/>
            <a:ext cx="12444248"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COMMUNICATION EFFECTIVENESS CHECKLIST</a:t>
            </a:r>
            <a:endParaRPr lang="en-CA" sz="4000" dirty="0"/>
          </a:p>
        </p:txBody>
      </p:sp>
    </p:spTree>
    <p:extLst>
      <p:ext uri="{BB962C8B-B14F-4D97-AF65-F5344CB8AC3E}">
        <p14:creationId xmlns:p14="http://schemas.microsoft.com/office/powerpoint/2010/main" val="739200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2F5E18-1C88-1AE4-BD6E-5F8BE563C085}"/>
              </a:ext>
            </a:extLst>
          </p:cNvPr>
          <p:cNvSpPr>
            <a:spLocks noGrp="1"/>
          </p:cNvSpPr>
          <p:nvPr>
            <p:ph type="sldNum" sz="quarter" idx="12"/>
          </p:nvPr>
        </p:nvSpPr>
        <p:spPr/>
        <p:txBody>
          <a:bodyPr/>
          <a:lstStyle/>
          <a:p>
            <a:fld id="{07B82C1F-7FC2-45F0-90FD-F682E1AF9613}" type="slidenum">
              <a:rPr lang="en-CA" smtClean="0"/>
              <a:t>39</a:t>
            </a:fld>
            <a:endParaRPr lang="en-CA"/>
          </a:p>
        </p:txBody>
      </p:sp>
      <p:sp>
        <p:nvSpPr>
          <p:cNvPr id="4" name="TextBox 3">
            <a:extLst>
              <a:ext uri="{FF2B5EF4-FFF2-40B4-BE49-F238E27FC236}">
                <a16:creationId xmlns:a16="http://schemas.microsoft.com/office/drawing/2014/main" id="{EC1CE4EA-DE9C-6D8A-ED2B-6B5F2B7E1036}"/>
              </a:ext>
            </a:extLst>
          </p:cNvPr>
          <p:cNvSpPr txBox="1"/>
          <p:nvPr/>
        </p:nvSpPr>
        <p:spPr>
          <a:xfrm>
            <a:off x="729342" y="535831"/>
            <a:ext cx="12017829" cy="523220"/>
          </a:xfrm>
          <a:prstGeom prst="rect">
            <a:avLst/>
          </a:prstGeom>
          <a:noFill/>
        </p:spPr>
        <p:txBody>
          <a:bodyPr wrap="square">
            <a:spAutoFit/>
          </a:bodyPr>
          <a:lstStyle/>
          <a:p>
            <a:r>
              <a:rPr lang="en-US" sz="2800" dirty="0">
                <a:solidFill>
                  <a:srgbClr val="222222"/>
                </a:solidFill>
                <a:latin typeface="Arial" panose="020B0604020202020204" pitchFamily="34" charset="0"/>
              </a:rPr>
              <a:t>ANOTHER INTERESTING TAKE ON DIFFICULT RELATIONSHIPS</a:t>
            </a:r>
            <a:endParaRPr lang="en-CA" sz="2800" dirty="0"/>
          </a:p>
        </p:txBody>
      </p:sp>
      <p:sp>
        <p:nvSpPr>
          <p:cNvPr id="6" name="TextBox 5">
            <a:extLst>
              <a:ext uri="{FF2B5EF4-FFF2-40B4-BE49-F238E27FC236}">
                <a16:creationId xmlns:a16="http://schemas.microsoft.com/office/drawing/2014/main" id="{9CFFFA3D-C19C-E756-8C1C-C9FF19FBB8ED}"/>
              </a:ext>
            </a:extLst>
          </p:cNvPr>
          <p:cNvSpPr txBox="1"/>
          <p:nvPr/>
        </p:nvSpPr>
        <p:spPr>
          <a:xfrm>
            <a:off x="1370239" y="1415533"/>
            <a:ext cx="9451521" cy="954107"/>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Arial" panose="020B0604020202020204" pitchFamily="34" charset="0"/>
              </a:rPr>
              <a:t>We’ll just briefly mention it and invite you to explore it further on your own if you’re interested</a:t>
            </a:r>
            <a:endParaRPr lang="en-CA" sz="2800" dirty="0"/>
          </a:p>
        </p:txBody>
      </p:sp>
    </p:spTree>
    <p:extLst>
      <p:ext uri="{BB962C8B-B14F-4D97-AF65-F5344CB8AC3E}">
        <p14:creationId xmlns:p14="http://schemas.microsoft.com/office/powerpoint/2010/main" val="549372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latin typeface="Corbel" panose="020B0503020204020204" pitchFamily="34" charset="0"/>
              </a:rPr>
              <a:t>March 11 and 18 no course</a:t>
            </a:r>
          </a:p>
          <a:p>
            <a:r>
              <a:rPr lang="en-US" sz="2400" dirty="0">
                <a:solidFill>
                  <a:schemeClr val="bg1"/>
                </a:solidFill>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4</a:t>
            </a:fld>
            <a:endParaRPr lang="en-CA"/>
          </a:p>
        </p:txBody>
      </p:sp>
    </p:spTree>
    <p:extLst>
      <p:ext uri="{BB962C8B-B14F-4D97-AF65-F5344CB8AC3E}">
        <p14:creationId xmlns:p14="http://schemas.microsoft.com/office/powerpoint/2010/main" val="1158278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75BBB-8527-5874-FA1C-749E688120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5BC006-89AC-A4F1-C512-F838D0768A23}"/>
              </a:ext>
            </a:extLst>
          </p:cNvPr>
          <p:cNvSpPr>
            <a:spLocks noGrp="1"/>
          </p:cNvSpPr>
          <p:nvPr>
            <p:ph type="sldNum" sz="quarter" idx="12"/>
          </p:nvPr>
        </p:nvSpPr>
        <p:spPr/>
        <p:txBody>
          <a:bodyPr/>
          <a:lstStyle/>
          <a:p>
            <a:fld id="{07B82C1F-7FC2-45F0-90FD-F682E1AF9613}" type="slidenum">
              <a:rPr lang="en-CA" smtClean="0"/>
              <a:t>40</a:t>
            </a:fld>
            <a:endParaRPr lang="en-CA"/>
          </a:p>
        </p:txBody>
      </p:sp>
      <p:sp>
        <p:nvSpPr>
          <p:cNvPr id="4" name="TextBox 3">
            <a:extLst>
              <a:ext uri="{FF2B5EF4-FFF2-40B4-BE49-F238E27FC236}">
                <a16:creationId xmlns:a16="http://schemas.microsoft.com/office/drawing/2014/main" id="{2EA76E85-6DBD-B18A-A5F4-81B7EE8F77A1}"/>
              </a:ext>
            </a:extLst>
          </p:cNvPr>
          <p:cNvSpPr txBox="1"/>
          <p:nvPr/>
        </p:nvSpPr>
        <p:spPr>
          <a:xfrm>
            <a:off x="0" y="477036"/>
            <a:ext cx="12192000" cy="6786473"/>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dirty="0">
                <a:latin typeface="Arial" panose="020B0604020202020204" pitchFamily="34" charset="0"/>
              </a:rPr>
              <a:t>T</a:t>
            </a:r>
            <a:r>
              <a:rPr lang="en-US" sz="2000" b="0" i="0" dirty="0">
                <a:effectLst/>
                <a:latin typeface="Arial" panose="020B0604020202020204" pitchFamily="34" charset="0"/>
              </a:rPr>
              <a:t>he term “high conflict people” was developed primarily by attorney and therapist </a:t>
            </a:r>
            <a:r>
              <a:rPr lang="en-US" sz="2000" b="0" i="0" dirty="0">
                <a:solidFill>
                  <a:schemeClr val="bg1"/>
                </a:solidFill>
                <a:effectLst/>
                <a:latin typeface="Arial" panose="020B0604020202020204" pitchFamily="34" charset="0"/>
              </a:rPr>
              <a:t>Bill Eddy</a:t>
            </a:r>
            <a:r>
              <a:rPr lang="en-US" sz="2000" b="0" i="0" dirty="0">
                <a:effectLst/>
                <a:latin typeface="Arial" panose="020B0604020202020204" pitchFamily="34" charset="0"/>
              </a:rPr>
              <a:t>, who noticed a pattern of behavior in people he encountered in legal and therapeutic settings.</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High conflict people are individuals with a persistent pattern of thinking, feeling, and behaving that increases conflict rather than resolving it. The key distinction is that most people, even in difficult situations, move toward resolution. HCPs tend to escalate conflict, often unconsciously.</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Eddy identifies four defining traits:</a:t>
            </a:r>
            <a:br>
              <a:rPr lang="en-US" sz="2000" b="0" i="0" dirty="0">
                <a:effectLst/>
                <a:latin typeface="Arial" panose="020B0604020202020204" pitchFamily="34" charset="0"/>
              </a:rPr>
            </a:br>
            <a:r>
              <a:rPr lang="en-US" sz="2000" b="0" i="0" dirty="0">
                <a:effectLst/>
                <a:latin typeface="Arial" panose="020B0604020202020204" pitchFamily="34" charset="0"/>
              </a:rPr>
              <a:t>1. All-or-nothing thinking — They see situations, and especially people, in black-and-white terms: totally good or totally evil, completely right or completely wrong.</a:t>
            </a:r>
            <a:br>
              <a:rPr lang="en-US" sz="2000" b="0" i="0" dirty="0">
                <a:effectLst/>
                <a:latin typeface="Arial" panose="020B0604020202020204" pitchFamily="34" charset="0"/>
              </a:rPr>
            </a:br>
            <a:r>
              <a:rPr lang="en-US" sz="2000" b="0" i="0" dirty="0">
                <a:effectLst/>
                <a:latin typeface="Arial" panose="020B0604020202020204" pitchFamily="34" charset="0"/>
              </a:rPr>
              <a:t>2. Unmanaged emotions — They experience and express emotions with an intensity that seems disproportionate to the situation, and struggle to self-regulate.</a:t>
            </a:r>
            <a:br>
              <a:rPr lang="en-US" sz="2000" b="0" i="0" dirty="0">
                <a:effectLst/>
                <a:latin typeface="Arial" panose="020B0604020202020204" pitchFamily="34" charset="0"/>
              </a:rPr>
            </a:br>
            <a:r>
              <a:rPr lang="en-US" sz="2000" b="0" i="0" dirty="0">
                <a:effectLst/>
                <a:latin typeface="Arial" panose="020B0604020202020204" pitchFamily="34" charset="0"/>
              </a:rPr>
              <a:t>3. Extreme behaviors — They may act in ways that most people would consider over-the-top — sending dozens of emails, making public scenes, filing repeated legal complaints, etc.</a:t>
            </a:r>
            <a:br>
              <a:rPr lang="en-US" sz="2000" b="0" i="0" dirty="0">
                <a:effectLst/>
                <a:latin typeface="Arial" panose="020B0604020202020204" pitchFamily="34" charset="0"/>
              </a:rPr>
            </a:br>
            <a:r>
              <a:rPr lang="en-US" sz="2000" b="0" i="0" dirty="0">
                <a:effectLst/>
                <a:latin typeface="Arial" panose="020B0604020202020204" pitchFamily="34" charset="0"/>
              </a:rPr>
              <a:t>4. Preoccupation with a “Blame Target” — Almost always, an HCP has someone they’ve identified as the cause of all their problems. This target absorbs enormous energy, hostility, and blame, even when the facts don’t support it.</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HCP behavior often (though not always) overlaps with certain personality disorders, particularly:</a:t>
            </a:r>
            <a:br>
              <a:rPr lang="en-US" sz="2000" b="0" i="0" dirty="0">
                <a:effectLst/>
                <a:latin typeface="Arial" panose="020B0604020202020204" pitchFamily="34" charset="0"/>
              </a:rPr>
            </a:br>
            <a:r>
              <a:rPr lang="en-US" sz="2000" b="0" i="0" dirty="0">
                <a:effectLst/>
                <a:latin typeface="Arial" panose="020B0604020202020204" pitchFamily="34" charset="0"/>
              </a:rPr>
              <a:t>∙ Borderline (fear of abandonment, emotional swings)</a:t>
            </a:r>
            <a:br>
              <a:rPr lang="en-US" sz="2000" b="0" i="0" dirty="0">
                <a:effectLst/>
                <a:latin typeface="Arial" panose="020B0604020202020204" pitchFamily="34" charset="0"/>
              </a:rPr>
            </a:br>
            <a:r>
              <a:rPr lang="en-US" sz="2000" b="0" i="0" dirty="0">
                <a:effectLst/>
                <a:latin typeface="Arial" panose="020B0604020202020204" pitchFamily="34" charset="0"/>
              </a:rPr>
              <a:t>∙ Narcissistic (entitlement, lack of empathy)</a:t>
            </a:r>
            <a:br>
              <a:rPr lang="en-US" sz="2000" b="0" i="0" dirty="0">
                <a:effectLst/>
                <a:latin typeface="Arial" panose="020B0604020202020204" pitchFamily="34" charset="0"/>
              </a:rPr>
            </a:br>
            <a:r>
              <a:rPr lang="en-US" sz="2000" b="0" i="0" dirty="0">
                <a:effectLst/>
                <a:latin typeface="Arial" panose="020B0604020202020204" pitchFamily="34" charset="0"/>
              </a:rPr>
              <a:t>∙ Antisocial (disregard for rules and others)</a:t>
            </a:r>
            <a:br>
              <a:rPr lang="en-US" sz="2000" b="0" i="0" dirty="0">
                <a:effectLst/>
                <a:latin typeface="Arial" panose="020B0604020202020204" pitchFamily="34" charset="0"/>
              </a:rPr>
            </a:br>
            <a:r>
              <a:rPr lang="en-US" sz="2000" b="0" i="0" dirty="0">
                <a:effectLst/>
                <a:latin typeface="Arial" panose="020B0604020202020204" pitchFamily="34" charset="0"/>
              </a:rPr>
              <a:t>∙ Paranoid (suspicion, perceived persecution)</a:t>
            </a:r>
            <a:br>
              <a:rPr lang="en-US" sz="2000" b="0" i="0" dirty="0">
                <a:effectLst/>
                <a:latin typeface="Arial" panose="020B0604020202020204" pitchFamily="34" charset="0"/>
              </a:rPr>
            </a:br>
            <a:endParaRPr lang="en-CA" sz="2000" dirty="0"/>
          </a:p>
        </p:txBody>
      </p:sp>
      <p:sp>
        <p:nvSpPr>
          <p:cNvPr id="6" name="TextBox 5">
            <a:extLst>
              <a:ext uri="{FF2B5EF4-FFF2-40B4-BE49-F238E27FC236}">
                <a16:creationId xmlns:a16="http://schemas.microsoft.com/office/drawing/2014/main" id="{EC7B4A88-CABD-FE46-9137-F1946A57024F}"/>
              </a:ext>
            </a:extLst>
          </p:cNvPr>
          <p:cNvSpPr txBox="1"/>
          <p:nvPr/>
        </p:nvSpPr>
        <p:spPr>
          <a:xfrm>
            <a:off x="2752781" y="-20653"/>
            <a:ext cx="8379278"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HIGH CONFLICT PEOPLE (HCP)</a:t>
            </a:r>
            <a:endParaRPr lang="en-CA" sz="3200" dirty="0"/>
          </a:p>
        </p:txBody>
      </p:sp>
      <p:sp>
        <p:nvSpPr>
          <p:cNvPr id="3" name="Oval 2">
            <a:extLst>
              <a:ext uri="{FF2B5EF4-FFF2-40B4-BE49-F238E27FC236}">
                <a16:creationId xmlns:a16="http://schemas.microsoft.com/office/drawing/2014/main" id="{3A75E40B-65DC-3DE8-14F2-314D767C7485}"/>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95897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1C183B-6D8C-1A6C-AD5D-AAAC4B3C57BE}"/>
              </a:ext>
            </a:extLst>
          </p:cNvPr>
          <p:cNvSpPr>
            <a:spLocks noGrp="1"/>
          </p:cNvSpPr>
          <p:nvPr>
            <p:ph type="sldNum" sz="quarter" idx="12"/>
          </p:nvPr>
        </p:nvSpPr>
        <p:spPr/>
        <p:txBody>
          <a:bodyPr/>
          <a:lstStyle/>
          <a:p>
            <a:fld id="{07B82C1F-7FC2-45F0-90FD-F682E1AF9613}" type="slidenum">
              <a:rPr lang="en-CA" smtClean="0"/>
              <a:t>41</a:t>
            </a:fld>
            <a:endParaRPr lang="en-CA"/>
          </a:p>
        </p:txBody>
      </p:sp>
      <p:sp>
        <p:nvSpPr>
          <p:cNvPr id="4" name="TextBox 3">
            <a:extLst>
              <a:ext uri="{FF2B5EF4-FFF2-40B4-BE49-F238E27FC236}">
                <a16:creationId xmlns:a16="http://schemas.microsoft.com/office/drawing/2014/main" id="{801EB7EB-274B-479C-A9B7-B71DCBD1E480}"/>
              </a:ext>
            </a:extLst>
          </p:cNvPr>
          <p:cNvSpPr txBox="1"/>
          <p:nvPr/>
        </p:nvSpPr>
        <p:spPr>
          <a:xfrm>
            <a:off x="0" y="477036"/>
            <a:ext cx="12192000" cy="6863417"/>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Importantly, not everyone with a personality disorder is an HCP, and not every HCP has a diagnosable disorder.</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HCPs tend to interpret neutral or even kind behavior as threatening. They often lack insight into their own role in conflicts, feel genuinely victimized, and attract sympathizers (“negative advocates”) who amplify the conflict further.</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Understanding HCPs is useful in many contexts — divorce and custody disputes, workplace conflicts, neighbor disputes, and family dynamics. The approach that works with most people (reason, empathy, compromise) often backfires with HCPs and can fuel escalation instead. </a:t>
            </a:r>
          </a:p>
          <a:p>
            <a:pPr marL="285750" indent="-285750">
              <a:spcBef>
                <a:spcPts val="600"/>
              </a:spcBef>
              <a:buFont typeface="Arial" panose="020B0604020202020204" pitchFamily="34" charset="0"/>
              <a:buChar char="•"/>
            </a:pPr>
            <a:r>
              <a:rPr lang="en-US" sz="2000" b="0" i="0" dirty="0">
                <a:effectLst/>
                <a:latin typeface="Arial" panose="020B0604020202020204" pitchFamily="34" charset="0"/>
              </a:rPr>
              <a:t>Eddy’s framework suggests specific communication strategies (like his BIFF Response — Brief, Informative, Friendly, Firm) tailored to reducing conflict without feeding the cycle.</a:t>
            </a:r>
            <a:r>
              <a:rPr lang="en-US" sz="2000" dirty="0">
                <a:solidFill>
                  <a:srgbClr val="222222"/>
                </a:solidFill>
                <a:latin typeface="Arial" panose="020B0604020202020204" pitchFamily="34" charset="0"/>
              </a:rPr>
              <a:t> </a:t>
            </a:r>
          </a:p>
          <a:p>
            <a:pPr marL="285750" indent="-285750">
              <a:spcBef>
                <a:spcPts val="600"/>
              </a:spcBef>
              <a:buFont typeface="Arial" panose="020B0604020202020204" pitchFamily="34" charset="0"/>
              <a:buChar char="•"/>
            </a:pPr>
            <a:r>
              <a:rPr lang="en-US" sz="2000" dirty="0">
                <a:latin typeface="Arial" panose="020B0604020202020204" pitchFamily="34" charset="0"/>
              </a:rPr>
              <a:t>Catching the pattern early can save enormous stress. Watch for these signals:</a:t>
            </a:r>
            <a:br>
              <a:rPr lang="en-US" sz="2000" dirty="0">
                <a:latin typeface="Arial" panose="020B0604020202020204" pitchFamily="34" charset="0"/>
              </a:rPr>
            </a:br>
            <a:r>
              <a:rPr lang="en-US" sz="2000" dirty="0">
                <a:latin typeface="Arial" panose="020B0604020202020204" pitchFamily="34" charset="0"/>
              </a:rPr>
              <a:t>1) The blame is always external: They have a story where they are always the victim and someone else is always the villain. There’s rarely any self-reflection or acknowledgment of their own role in problems.</a:t>
            </a:r>
            <a:br>
              <a:rPr lang="en-US" sz="2000" dirty="0">
                <a:latin typeface="Arial" panose="020B0604020202020204" pitchFamily="34" charset="0"/>
              </a:rPr>
            </a:br>
            <a:r>
              <a:rPr lang="en-US" sz="2000" dirty="0">
                <a:latin typeface="Arial" panose="020B0604020202020204" pitchFamily="34" charset="0"/>
              </a:rPr>
              <a:t>2) Intensity that feels “off”: Early in a relationship (personal or professional), they may seem unusually passionate, devoted, or aggrieved. Things escalate faster than feels normal, deep intimacy, fierce loyalty, or intense animosity very quickly.</a:t>
            </a:r>
            <a:br>
              <a:rPr lang="en-US" sz="2000" dirty="0">
                <a:latin typeface="Arial" panose="020B0604020202020204" pitchFamily="34" charset="0"/>
              </a:rPr>
            </a:br>
            <a:r>
              <a:rPr lang="en-US" sz="2000" dirty="0">
                <a:latin typeface="Arial" panose="020B0604020202020204" pitchFamily="34" charset="0"/>
              </a:rPr>
              <a:t>3) Black-and-white talk about others: Listen for how they describe people from their past,  ex-partners, former bosses, family members. If nearly everyone is either a saint or a monster, that’s a flag.</a:t>
            </a:r>
            <a:br>
              <a:rPr lang="en-US" sz="2000" dirty="0">
                <a:solidFill>
                  <a:srgbClr val="222222"/>
                </a:solidFill>
                <a:latin typeface="Arial" panose="020B0604020202020204" pitchFamily="34" charset="0"/>
              </a:rPr>
            </a:br>
            <a:br>
              <a:rPr lang="en-US" sz="2000" b="0" i="0" dirty="0">
                <a:effectLst/>
                <a:latin typeface="Arial" panose="020B0604020202020204" pitchFamily="34" charset="0"/>
              </a:rPr>
            </a:br>
            <a:br>
              <a:rPr lang="en-US" sz="2000" dirty="0"/>
            </a:br>
            <a:endParaRPr lang="en-CA" sz="2000" dirty="0"/>
          </a:p>
        </p:txBody>
      </p:sp>
      <p:sp>
        <p:nvSpPr>
          <p:cNvPr id="6" name="TextBox 5">
            <a:extLst>
              <a:ext uri="{FF2B5EF4-FFF2-40B4-BE49-F238E27FC236}">
                <a16:creationId xmlns:a16="http://schemas.microsoft.com/office/drawing/2014/main" id="{D83FFDE8-80FC-3955-74B8-98CAFBAE1E14}"/>
              </a:ext>
            </a:extLst>
          </p:cNvPr>
          <p:cNvSpPr txBox="1"/>
          <p:nvPr/>
        </p:nvSpPr>
        <p:spPr>
          <a:xfrm>
            <a:off x="2752781" y="-20653"/>
            <a:ext cx="8379278"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HIGH CONFLICT PEOPLE (HCP)</a:t>
            </a:r>
            <a:endParaRPr lang="en-CA" sz="3200" dirty="0"/>
          </a:p>
        </p:txBody>
      </p:sp>
      <p:sp>
        <p:nvSpPr>
          <p:cNvPr id="7" name="Oval 6">
            <a:extLst>
              <a:ext uri="{FF2B5EF4-FFF2-40B4-BE49-F238E27FC236}">
                <a16:creationId xmlns:a16="http://schemas.microsoft.com/office/drawing/2014/main" id="{B94903D2-C288-02A5-10F7-40A1C1966B71}"/>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8203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0CCFE-C3BF-A81D-7235-9C020BEAB0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7CD0C9-07FE-F25E-405B-2FF86027D586}"/>
              </a:ext>
            </a:extLst>
          </p:cNvPr>
          <p:cNvSpPr>
            <a:spLocks noGrp="1"/>
          </p:cNvSpPr>
          <p:nvPr>
            <p:ph type="sldNum" sz="quarter" idx="12"/>
          </p:nvPr>
        </p:nvSpPr>
        <p:spPr/>
        <p:txBody>
          <a:bodyPr/>
          <a:lstStyle/>
          <a:p>
            <a:fld id="{07B82C1F-7FC2-45F0-90FD-F682E1AF9613}" type="slidenum">
              <a:rPr lang="en-CA" smtClean="0"/>
              <a:t>42</a:t>
            </a:fld>
            <a:endParaRPr lang="en-CA"/>
          </a:p>
        </p:txBody>
      </p:sp>
      <p:sp>
        <p:nvSpPr>
          <p:cNvPr id="4" name="TextBox 3">
            <a:extLst>
              <a:ext uri="{FF2B5EF4-FFF2-40B4-BE49-F238E27FC236}">
                <a16:creationId xmlns:a16="http://schemas.microsoft.com/office/drawing/2014/main" id="{6EE59AAB-8EA5-A468-FFF5-860E80949F05}"/>
              </a:ext>
            </a:extLst>
          </p:cNvPr>
          <p:cNvSpPr txBox="1"/>
          <p:nvPr/>
        </p:nvSpPr>
        <p:spPr>
          <a:xfrm>
            <a:off x="0" y="0"/>
            <a:ext cx="12192000" cy="8248412"/>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000" dirty="0">
                <a:latin typeface="Arial" panose="020B0604020202020204" pitchFamily="34" charset="0"/>
              </a:rPr>
              <a:t>4) Crises are constant: There always seems to be a dramatic situation unfolding. The chaos follows them, not just their circumstances.</a:t>
            </a:r>
          </a:p>
          <a:p>
            <a:pPr marL="285750" indent="-285750">
              <a:spcBef>
                <a:spcPts val="600"/>
              </a:spcBef>
              <a:buFont typeface="Arial" panose="020B0604020202020204" pitchFamily="34" charset="0"/>
              <a:buChar char="•"/>
            </a:pPr>
            <a:r>
              <a:rPr lang="en-US" sz="2000" dirty="0">
                <a:latin typeface="Arial" panose="020B0604020202020204" pitchFamily="34" charset="0"/>
              </a:rPr>
              <a:t>5)They test your loyalty early: They may subtly (or not so subtly) pressure you to take their side, criticize mutual acquaintances, or prove you’re “with them.” </a:t>
            </a:r>
          </a:p>
          <a:p>
            <a:pPr marL="285750" indent="-285750">
              <a:spcBef>
                <a:spcPts val="600"/>
              </a:spcBef>
              <a:buFont typeface="Arial" panose="020B0604020202020204" pitchFamily="34" charset="0"/>
              <a:buChar char="•"/>
            </a:pPr>
            <a:r>
              <a:rPr lang="en-US" sz="2000" dirty="0">
                <a:latin typeface="Arial" panose="020B0604020202020204" pitchFamily="34" charset="0"/>
              </a:rPr>
              <a:t>How to communicate with HCPS: The standard toolkit, logical debate, expressing hurt feelings, trying to prove you’re right, tends to backfire badly. Instead use the BIFF response (Bill Eddy’s core framework):</a:t>
            </a:r>
          </a:p>
          <a:p>
            <a:pPr marL="285750" indent="-285750">
              <a:spcBef>
                <a:spcPts val="600"/>
              </a:spcBef>
              <a:buFont typeface="Arial" panose="020B0604020202020204" pitchFamily="34" charset="0"/>
              <a:buChar char="•"/>
            </a:pPr>
            <a:r>
              <a:rPr lang="en-US" sz="2000" dirty="0">
                <a:latin typeface="Arial" panose="020B0604020202020204" pitchFamily="34" charset="0"/>
              </a:rPr>
              <a:t>Brief — short responses give less material to attack or misinterpret</a:t>
            </a:r>
          </a:p>
          <a:p>
            <a:pPr marL="285750" indent="-285750">
              <a:spcBef>
                <a:spcPts val="600"/>
              </a:spcBef>
              <a:buFont typeface="Arial" panose="020B0604020202020204" pitchFamily="34" charset="0"/>
              <a:buChar char="•"/>
            </a:pPr>
            <a:r>
              <a:rPr lang="en-US" sz="2000" dirty="0">
                <a:latin typeface="Arial" panose="020B0604020202020204" pitchFamily="34" charset="0"/>
              </a:rPr>
              <a:t>Informative — stick to neutral facts, not emotions or opinions</a:t>
            </a:r>
          </a:p>
          <a:p>
            <a:pPr marL="285750" indent="-285750">
              <a:spcBef>
                <a:spcPts val="600"/>
              </a:spcBef>
              <a:buFont typeface="Arial" panose="020B0604020202020204" pitchFamily="34" charset="0"/>
              <a:buChar char="•"/>
            </a:pPr>
            <a:r>
              <a:rPr lang="en-US" sz="2000" dirty="0">
                <a:latin typeface="Arial" panose="020B0604020202020204" pitchFamily="34" charset="0"/>
              </a:rPr>
              <a:t>Friendly — a warm, non-reactive tone disarms escalation</a:t>
            </a:r>
          </a:p>
          <a:p>
            <a:pPr marL="285750" indent="-285750">
              <a:spcBef>
                <a:spcPts val="600"/>
              </a:spcBef>
              <a:buFont typeface="Arial" panose="020B0604020202020204" pitchFamily="34" charset="0"/>
              <a:buChar char="•"/>
            </a:pPr>
            <a:r>
              <a:rPr lang="en-US" sz="2000" dirty="0">
                <a:latin typeface="Arial" panose="020B0604020202020204" pitchFamily="34" charset="0"/>
              </a:rPr>
              <a:t>Firm — clear boundaries on what you will and won’t engage with</a:t>
            </a:r>
          </a:p>
          <a:p>
            <a:pPr marL="285750" indent="-285750">
              <a:spcBef>
                <a:spcPts val="600"/>
              </a:spcBef>
              <a:buFont typeface="Arial" panose="020B0604020202020204" pitchFamily="34" charset="0"/>
              <a:buChar char="•"/>
            </a:pPr>
            <a:r>
              <a:rPr lang="en-US" sz="2000" dirty="0">
                <a:latin typeface="Arial" panose="020B0604020202020204" pitchFamily="34" charset="0"/>
              </a:rPr>
              <a:t>Don’t JADE: Avoid Justifying, Arguing, Defending, or Explaining yourself excessively. HCPs often use your explanations as ammunition, and over-explaining signals that you can be drawn in.</a:t>
            </a:r>
          </a:p>
          <a:p>
            <a:pPr marL="285750" indent="-285750">
              <a:spcBef>
                <a:spcPts val="600"/>
              </a:spcBef>
              <a:buFont typeface="Arial" panose="020B0604020202020204" pitchFamily="34" charset="0"/>
              <a:buChar char="•"/>
            </a:pPr>
            <a:r>
              <a:rPr lang="en-US" sz="2000" dirty="0">
                <a:latin typeface="Arial" panose="020B0604020202020204" pitchFamily="34" charset="0"/>
              </a:rPr>
              <a:t>Avoid the hook: HCPs will often say something outrageous specifically to provoke a reaction. Reacting confirms for them that you’re engaged in the conflict. Staying calm, not cold, just calm, is protective.</a:t>
            </a:r>
          </a:p>
          <a:p>
            <a:pPr marL="285750" indent="-285750">
              <a:spcBef>
                <a:spcPts val="600"/>
              </a:spcBef>
              <a:buFont typeface="Arial" panose="020B0604020202020204" pitchFamily="34" charset="0"/>
              <a:buChar char="•"/>
            </a:pPr>
            <a:r>
              <a:rPr lang="en-US" sz="2000" dirty="0">
                <a:latin typeface="Arial" panose="020B0604020202020204" pitchFamily="34" charset="0"/>
              </a:rPr>
              <a:t>Empathize without agreeing: You can acknowledge their feelings without validating distorted thinking. Phrases like “I can see this is really frustrating for you” reduce emotional heat without conceding false points.</a:t>
            </a:r>
          </a:p>
          <a:p>
            <a:pPr marL="285750" indent="-285750">
              <a:spcBef>
                <a:spcPts val="600"/>
              </a:spcBef>
              <a:buFont typeface="Arial" panose="020B0604020202020204" pitchFamily="34" charset="0"/>
              <a:buChar char="•"/>
            </a:pPr>
            <a:r>
              <a:rPr lang="en-US" sz="2000" dirty="0">
                <a:latin typeface="Arial" panose="020B0604020202020204" pitchFamily="34" charset="0"/>
              </a:rPr>
              <a:t>Keep everything in writing: In professional or legal contexts especially, written communication creates a record and slows down the reactive dynamic that HCPs thrive in.</a:t>
            </a:r>
            <a:br>
              <a:rPr lang="en-US" sz="2000" dirty="0">
                <a:solidFill>
                  <a:srgbClr val="222222"/>
                </a:solidFill>
                <a:latin typeface="Arial" panose="020B0604020202020204" pitchFamily="34" charset="0"/>
              </a:rPr>
            </a:br>
            <a:br>
              <a:rPr lang="en-US" sz="2000" dirty="0">
                <a:solidFill>
                  <a:srgbClr val="222222"/>
                </a:solidFill>
                <a:latin typeface="Arial" panose="020B0604020202020204" pitchFamily="34" charset="0"/>
              </a:rPr>
            </a:br>
            <a:br>
              <a:rPr lang="en-US" sz="2000" b="0" i="0" dirty="0">
                <a:effectLst/>
                <a:latin typeface="Arial" panose="020B0604020202020204" pitchFamily="34" charset="0"/>
              </a:rPr>
            </a:br>
            <a:br>
              <a:rPr lang="en-US" sz="2000" dirty="0"/>
            </a:br>
            <a:endParaRPr lang="en-CA" sz="2000" dirty="0"/>
          </a:p>
        </p:txBody>
      </p:sp>
      <p:sp>
        <p:nvSpPr>
          <p:cNvPr id="7" name="Oval 6">
            <a:extLst>
              <a:ext uri="{FF2B5EF4-FFF2-40B4-BE49-F238E27FC236}">
                <a16:creationId xmlns:a16="http://schemas.microsoft.com/office/drawing/2014/main" id="{6D4FC209-8EC2-8D0B-F8DD-F516C9F3041A}"/>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18910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04FA6-8C9A-264C-D1A3-78F914EF1933}"/>
              </a:ext>
            </a:extLst>
          </p:cNvPr>
          <p:cNvSpPr>
            <a:spLocks noGrp="1"/>
          </p:cNvSpPr>
          <p:nvPr>
            <p:ph type="sldNum" sz="quarter" idx="12"/>
          </p:nvPr>
        </p:nvSpPr>
        <p:spPr/>
        <p:txBody>
          <a:bodyPr/>
          <a:lstStyle/>
          <a:p>
            <a:fld id="{07B82C1F-7FC2-45F0-90FD-F682E1AF9613}" type="slidenum">
              <a:rPr lang="en-CA" smtClean="0"/>
              <a:t>43</a:t>
            </a:fld>
            <a:endParaRPr lang="en-CA"/>
          </a:p>
        </p:txBody>
      </p:sp>
      <p:sp>
        <p:nvSpPr>
          <p:cNvPr id="4" name="TextBox 3">
            <a:extLst>
              <a:ext uri="{FF2B5EF4-FFF2-40B4-BE49-F238E27FC236}">
                <a16:creationId xmlns:a16="http://schemas.microsoft.com/office/drawing/2014/main" id="{B26E3499-55D0-A0D5-1493-E5C04EAA566F}"/>
              </a:ext>
            </a:extLst>
          </p:cNvPr>
          <p:cNvSpPr txBox="1"/>
          <p:nvPr/>
        </p:nvSpPr>
        <p:spPr>
          <a:xfrm>
            <a:off x="0" y="704970"/>
            <a:ext cx="12050486" cy="6170920"/>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This is often the hardest part, because HCPs are frequently people we care about or are deeply entangled with.</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1) Accept that you cannot fix them</a:t>
            </a:r>
            <a:r>
              <a:rPr lang="en-US" dirty="0">
                <a:latin typeface="Arial" panose="020B0604020202020204" pitchFamily="34" charset="0"/>
              </a:rPr>
              <a:t>: </a:t>
            </a:r>
            <a:r>
              <a:rPr lang="en-US" b="0" i="0" dirty="0">
                <a:effectLst/>
                <a:latin typeface="Arial" panose="020B0604020202020204" pitchFamily="34" charset="0"/>
              </a:rPr>
              <a:t>This is the most important shift. HCP patterns are deeply ingrained. Trying to reason, heal, or love someone out of high-conflict behavior usually results in exhaustion and more conflict.</a:t>
            </a:r>
            <a:endParaRPr lang="en-US" dirty="0">
              <a:latin typeface="Arial" panose="020B0604020202020204" pitchFamily="34" charset="0"/>
            </a:endParaRP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2) Manage your own reactivity: HCPs are often unconsciously skilled at finding emotional triggers. Therapy, mindfulness, or even just pausing before responding can help you stay grounded rather than reactive.</a:t>
            </a:r>
          </a:p>
          <a:p>
            <a:pPr marL="285750" indent="-285750" algn="l" rtl="0">
              <a:spcBef>
                <a:spcPts val="600"/>
              </a:spcBef>
              <a:buFont typeface="Arial" panose="020B0604020202020204" pitchFamily="34" charset="0"/>
              <a:buChar char="•"/>
            </a:pPr>
            <a:r>
              <a:rPr lang="en-US" dirty="0">
                <a:latin typeface="Arial" panose="020B0604020202020204" pitchFamily="34" charset="0"/>
              </a:rPr>
              <a:t>3) </a:t>
            </a:r>
            <a:r>
              <a:rPr lang="en-US" b="0" i="0" dirty="0">
                <a:effectLst/>
                <a:latin typeface="Arial" panose="020B0604020202020204" pitchFamily="34" charset="0"/>
              </a:rPr>
              <a:t>Limit your exposure where possible</a:t>
            </a:r>
            <a:r>
              <a:rPr lang="en-US" dirty="0">
                <a:latin typeface="Arial" panose="020B0604020202020204" pitchFamily="34" charset="0"/>
              </a:rPr>
              <a:t>: </a:t>
            </a:r>
            <a:r>
              <a:rPr lang="en-US" b="0" i="0" dirty="0">
                <a:effectLst/>
                <a:latin typeface="Arial" panose="020B0604020202020204" pitchFamily="34" charset="0"/>
              </a:rPr>
              <a:t>Reduce contact where you can. If you can’t (co-parenting, a family member, a coworker), create structure, defined communication channels, limited personal disclosure, clear boundaries on topics.</a:t>
            </a:r>
          </a:p>
          <a:p>
            <a:pPr marL="285750" indent="-285750" algn="l" rtl="0">
              <a:spcBef>
                <a:spcPts val="600"/>
              </a:spcBef>
              <a:buFont typeface="Arial" panose="020B0604020202020204" pitchFamily="34" charset="0"/>
              <a:buChar char="•"/>
            </a:pPr>
            <a:r>
              <a:rPr lang="en-US" dirty="0">
                <a:latin typeface="Arial" panose="020B0604020202020204" pitchFamily="34" charset="0"/>
              </a:rPr>
              <a:t>4) </a:t>
            </a:r>
            <a:r>
              <a:rPr lang="en-US" b="0" i="0" dirty="0">
                <a:effectLst/>
                <a:latin typeface="Arial" panose="020B0604020202020204" pitchFamily="34" charset="0"/>
              </a:rPr>
              <a:t>Don’t share vulnerabilities</a:t>
            </a:r>
            <a:r>
              <a:rPr lang="en-US" dirty="0">
                <a:latin typeface="Arial" panose="020B0604020202020204" pitchFamily="34" charset="0"/>
              </a:rPr>
              <a:t>: </a:t>
            </a:r>
            <a:r>
              <a:rPr lang="en-US" b="0" i="0" dirty="0">
                <a:effectLst/>
                <a:latin typeface="Arial" panose="020B0604020202020204" pitchFamily="34" charset="0"/>
              </a:rPr>
              <a:t>Personal struggles, insecurities, or private information can be stored and used against you later, often in ways you wouldn’t expect.</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Build a support network outside the relationship: HCPs can be isolating, sometimes deliberately, often as a side effect of the drama they create. Maintaining friendships and trusted relationships outside is essential for perspective and resilience.</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Name the pattern to yourself</a:t>
            </a:r>
            <a:r>
              <a:rPr lang="en-US" dirty="0">
                <a:latin typeface="Arial" panose="020B0604020202020204" pitchFamily="34" charset="0"/>
              </a:rPr>
              <a:t>: </a:t>
            </a:r>
            <a:r>
              <a:rPr lang="en-US" b="0" i="0" dirty="0">
                <a:effectLst/>
                <a:latin typeface="Arial" panose="020B0604020202020204" pitchFamily="34" charset="0"/>
              </a:rPr>
              <a:t>Simply having a framework — “this is high conflict behavior; it’s not about me”, creates psychological distance that is genuinely protective. It helps you stop internalizing the blame they project.</a:t>
            </a:r>
            <a:br>
              <a:rPr lang="en-US" b="0" i="0" dirty="0">
                <a:effectLst/>
                <a:latin typeface="Arial" panose="020B0604020202020204" pitchFamily="34" charset="0"/>
              </a:rPr>
            </a:br>
            <a:endParaRPr lang="en-US" b="0" i="0" dirty="0">
              <a:effectLst/>
              <a:latin typeface="Arial" panose="020B0604020202020204" pitchFamily="34" charset="0"/>
            </a:endParaRP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The through-line across all three areas is this: the goal isn’t to win, fix, or even be understood by an HCP, it’s to manage your own responses so the conflict doesn’t consume you. That reframe alone tends to be freeing for people dealing with these dynamics.</a:t>
            </a:r>
            <a:br>
              <a:rPr lang="en-US" b="0" i="0" dirty="0">
                <a:solidFill>
                  <a:srgbClr val="222222"/>
                </a:solidFill>
                <a:effectLst/>
                <a:latin typeface="Arial" panose="020B0604020202020204" pitchFamily="34" charset="0"/>
              </a:rPr>
            </a:br>
            <a:endParaRPr lang="en-CA" dirty="0"/>
          </a:p>
        </p:txBody>
      </p:sp>
      <p:sp>
        <p:nvSpPr>
          <p:cNvPr id="6" name="TextBox 5">
            <a:extLst>
              <a:ext uri="{FF2B5EF4-FFF2-40B4-BE49-F238E27FC236}">
                <a16:creationId xmlns:a16="http://schemas.microsoft.com/office/drawing/2014/main" id="{11B7E038-BDC3-A575-C88E-821113A8CFF6}"/>
              </a:ext>
            </a:extLst>
          </p:cNvPr>
          <p:cNvSpPr txBox="1"/>
          <p:nvPr/>
        </p:nvSpPr>
        <p:spPr>
          <a:xfrm>
            <a:off x="391886" y="0"/>
            <a:ext cx="11800113"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HOW TO PROTECT YOURSELF EMOTIONALLY FROM HCPs</a:t>
            </a:r>
            <a:endParaRPr lang="en-CA" sz="3200" dirty="0"/>
          </a:p>
        </p:txBody>
      </p:sp>
      <p:sp>
        <p:nvSpPr>
          <p:cNvPr id="7" name="Oval 6">
            <a:extLst>
              <a:ext uri="{FF2B5EF4-FFF2-40B4-BE49-F238E27FC236}">
                <a16:creationId xmlns:a16="http://schemas.microsoft.com/office/drawing/2014/main" id="{3A54FFCA-F4C3-EB4F-D2CE-DEC4A672AA03}"/>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57523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196B-C472-C9D8-038D-5360422B9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02A51-DD02-D6FA-77F9-41E47A25229D}"/>
              </a:ext>
            </a:extLst>
          </p:cNvPr>
          <p:cNvSpPr>
            <a:spLocks noGrp="1"/>
          </p:cNvSpPr>
          <p:nvPr>
            <p:ph type="title" idx="4294967295"/>
          </p:nvPr>
        </p:nvSpPr>
        <p:spPr>
          <a:xfrm>
            <a:off x="921715" y="277977"/>
            <a:ext cx="10131425" cy="1455738"/>
          </a:xfrm>
        </p:spPr>
        <p:txBody>
          <a:bodyPr>
            <a:normAutofit/>
          </a:bodyPr>
          <a:lstStyle/>
          <a:p>
            <a:pPr algn="ctr">
              <a:lnSpc>
                <a:spcPct val="90000"/>
              </a:lnSpc>
            </a:pPr>
            <a:r>
              <a:rPr lang="en-CA" sz="3300" dirty="0">
                <a:solidFill>
                  <a:schemeClr val="bg1"/>
                </a:solidFill>
              </a:rPr>
              <a:t>Skills training workbook p. 244-258  </a:t>
            </a:r>
            <a:br>
              <a:rPr lang="en-CA" sz="3300" dirty="0">
                <a:solidFill>
                  <a:schemeClr val="bg1"/>
                </a:solidFill>
              </a:rPr>
            </a:br>
            <a:r>
              <a:rPr lang="en-CA" sz="3300" dirty="0">
                <a:solidFill>
                  <a:schemeClr val="bg1"/>
                </a:solidFill>
              </a:rPr>
              <a:t>Advanced interpersonal effectiveness skills  </a:t>
            </a:r>
          </a:p>
        </p:txBody>
      </p:sp>
      <p:graphicFrame>
        <p:nvGraphicFramePr>
          <p:cNvPr id="7" name="Content Placeholder 2">
            <a:extLst>
              <a:ext uri="{FF2B5EF4-FFF2-40B4-BE49-F238E27FC236}">
                <a16:creationId xmlns:a16="http://schemas.microsoft.com/office/drawing/2014/main" id="{8CEE9F82-5366-7305-B850-DBB588419B5E}"/>
              </a:ext>
            </a:extLst>
          </p:cNvPr>
          <p:cNvGraphicFramePr>
            <a:graphicFrameLocks noGrp="1"/>
          </p:cNvGraphicFramePr>
          <p:nvPr>
            <p:ph idx="4294967295"/>
            <p:extLst>
              <p:ext uri="{D42A27DB-BD31-4B8C-83A1-F6EECF244321}">
                <p14:modId xmlns:p14="http://schemas.microsoft.com/office/powerpoint/2010/main" val="3702426819"/>
              </p:ext>
            </p:extLst>
          </p:nvPr>
        </p:nvGraphicFramePr>
        <p:xfrm>
          <a:off x="623094" y="1838237"/>
          <a:ext cx="10945812" cy="454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2B7F8F2-BE8B-1110-4F78-3D4D71DC8751}"/>
              </a:ext>
            </a:extLst>
          </p:cNvPr>
          <p:cNvSpPr>
            <a:spLocks noGrp="1"/>
          </p:cNvSpPr>
          <p:nvPr>
            <p:ph type="sldNum" sz="quarter" idx="12"/>
          </p:nvPr>
        </p:nvSpPr>
        <p:spPr/>
        <p:txBody>
          <a:bodyPr/>
          <a:lstStyle/>
          <a:p>
            <a:fld id="{07B82C1F-7FC2-45F0-90FD-F682E1AF9613}" type="slidenum">
              <a:rPr lang="en-CA" smtClean="0"/>
              <a:t>44</a:t>
            </a:fld>
            <a:endParaRPr lang="en-CA"/>
          </a:p>
        </p:txBody>
      </p:sp>
    </p:spTree>
    <p:extLst>
      <p:ext uri="{BB962C8B-B14F-4D97-AF65-F5344CB8AC3E}">
        <p14:creationId xmlns:p14="http://schemas.microsoft.com/office/powerpoint/2010/main" val="2849554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E8F0D-C6F7-3387-75E4-12453BA654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8A231B-94CF-7044-DC33-A356E5EA76EF}"/>
              </a:ext>
            </a:extLst>
          </p:cNvPr>
          <p:cNvSpPr txBox="1"/>
          <p:nvPr/>
        </p:nvSpPr>
        <p:spPr>
          <a:xfrm>
            <a:off x="5316940" y="593100"/>
            <a:ext cx="6231596" cy="1608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cap="all" dirty="0">
                <a:ln w="3175" cmpd="sng">
                  <a:noFill/>
                </a:ln>
                <a:solidFill>
                  <a:schemeClr val="bg1"/>
                </a:solidFill>
                <a:latin typeface="+mj-lt"/>
                <a:ea typeface="+mj-ea"/>
                <a:cs typeface="+mj-cs"/>
              </a:rPr>
              <a:t>EXPOSURE BASED COGNITIVE REHEARSAL P. 253</a:t>
            </a:r>
          </a:p>
        </p:txBody>
      </p:sp>
      <p:pic>
        <p:nvPicPr>
          <p:cNvPr id="7" name="Picture 6" descr="A white jigsaw puzzle with a red piece standing out">
            <a:extLst>
              <a:ext uri="{FF2B5EF4-FFF2-40B4-BE49-F238E27FC236}">
                <a16:creationId xmlns:a16="http://schemas.microsoft.com/office/drawing/2014/main" id="{5FFE6F25-9299-650E-B436-D368842474E9}"/>
              </a:ext>
            </a:extLst>
          </p:cNvPr>
          <p:cNvPicPr>
            <a:picLocks noChangeAspect="1"/>
          </p:cNvPicPr>
          <p:nvPr/>
        </p:nvPicPr>
        <p:blipFill>
          <a:blip r:embed="rId2"/>
          <a:stretch>
            <a:fillRect/>
          </a:stretch>
        </p:blipFill>
        <p:spPr>
          <a:xfrm>
            <a:off x="643464" y="1105607"/>
            <a:ext cx="4300011" cy="465606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9226384C-0750-7F8F-321A-03380814202E}"/>
              </a:ext>
            </a:extLst>
          </p:cNvPr>
          <p:cNvSpPr txBox="1"/>
          <p:nvPr/>
        </p:nvSpPr>
        <p:spPr>
          <a:xfrm>
            <a:off x="6110025" y="1789441"/>
            <a:ext cx="5299184" cy="4774987"/>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This section of the workbook describes practical ways of practicing, rehearsing and using the DBT skills:</a:t>
            </a:r>
          </a:p>
          <a:p>
            <a:pPr>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 state dependent learning</a:t>
            </a:r>
          </a:p>
          <a:p>
            <a:pPr>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 4) practicing cognitive skills</a:t>
            </a:r>
          </a:p>
          <a:p>
            <a:pPr>
              <a:spcAft>
                <a:spcPts val="1000"/>
              </a:spcAft>
              <a:buClr>
                <a:schemeClr val="tx1"/>
              </a:buClr>
              <a:buSzPct val="100000"/>
              <a:buFont typeface="Arial"/>
              <a:buChar char="•"/>
            </a:pPr>
            <a:endParaRPr lang="en-US" sz="2800" dirty="0"/>
          </a:p>
        </p:txBody>
      </p:sp>
      <p:sp>
        <p:nvSpPr>
          <p:cNvPr id="4" name="Slide Number Placeholder 3">
            <a:extLst>
              <a:ext uri="{FF2B5EF4-FFF2-40B4-BE49-F238E27FC236}">
                <a16:creationId xmlns:a16="http://schemas.microsoft.com/office/drawing/2014/main" id="{BD924A49-5AF5-B559-18D0-2129F32892E8}"/>
              </a:ext>
            </a:extLst>
          </p:cNvPr>
          <p:cNvSpPr>
            <a:spLocks noGrp="1"/>
          </p:cNvSpPr>
          <p:nvPr>
            <p:ph type="sldNum" sz="quarter" idx="12"/>
          </p:nvPr>
        </p:nvSpPr>
        <p:spPr/>
        <p:txBody>
          <a:bodyPr/>
          <a:lstStyle/>
          <a:p>
            <a:fld id="{07B82C1F-7FC2-45F0-90FD-F682E1AF9613}" type="slidenum">
              <a:rPr lang="en-CA" smtClean="0"/>
              <a:t>45</a:t>
            </a:fld>
            <a:endParaRPr lang="en-CA"/>
          </a:p>
        </p:txBody>
      </p:sp>
    </p:spTree>
    <p:extLst>
      <p:ext uri="{BB962C8B-B14F-4D97-AF65-F5344CB8AC3E}">
        <p14:creationId xmlns:p14="http://schemas.microsoft.com/office/powerpoint/2010/main" val="2235572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1C378-FF62-79B9-3BA3-645DE122AD4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ED09577-1CEF-094C-DF9C-AE09BEB08115}"/>
              </a:ext>
            </a:extLst>
          </p:cNvPr>
          <p:cNvSpPr txBox="1"/>
          <p:nvPr/>
        </p:nvSpPr>
        <p:spPr>
          <a:xfrm>
            <a:off x="457201" y="-417134"/>
            <a:ext cx="9689497" cy="1641987"/>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cap="all"/>
            </a:pPr>
            <a:r>
              <a:rPr lang="en-US" sz="3600" cap="all" dirty="0">
                <a:ln w="3175" cmpd="sng">
                  <a:noFill/>
                </a:ln>
                <a:solidFill>
                  <a:schemeClr val="bg1"/>
                </a:solidFill>
                <a:latin typeface="+mj-lt"/>
                <a:ea typeface="+mj-ea"/>
                <a:cs typeface="+mj-cs"/>
              </a:rPr>
              <a:t>4. state-dependent learning P. 253</a:t>
            </a:r>
          </a:p>
        </p:txBody>
      </p:sp>
      <p:pic>
        <p:nvPicPr>
          <p:cNvPr id="7" name="Picture 6" descr="A picture containing indoor, dirty&#10;&#10;Description automatically generated">
            <a:extLst>
              <a:ext uri="{FF2B5EF4-FFF2-40B4-BE49-F238E27FC236}">
                <a16:creationId xmlns:a16="http://schemas.microsoft.com/office/drawing/2014/main" id="{A0E1D830-BF90-75A7-BE8F-485B487DED62}"/>
              </a:ext>
            </a:extLst>
          </p:cNvPr>
          <p:cNvPicPr>
            <a:picLocks noChangeAspect="1"/>
          </p:cNvPicPr>
          <p:nvPr/>
        </p:nvPicPr>
        <p:blipFill rotWithShape="1">
          <a:blip r:embed="rId2"/>
          <a:srcRect l="23371" r="19963"/>
          <a:stretch/>
        </p:blipFill>
        <p:spPr>
          <a:xfrm>
            <a:off x="457201" y="1914321"/>
            <a:ext cx="3633536" cy="3572079"/>
          </a:xfrm>
          <a:prstGeom prst="rect">
            <a:avLst/>
          </a:prstGeom>
        </p:spPr>
      </p:pic>
      <p:sp>
        <p:nvSpPr>
          <p:cNvPr id="3" name="TextBox 2">
            <a:extLst>
              <a:ext uri="{FF2B5EF4-FFF2-40B4-BE49-F238E27FC236}">
                <a16:creationId xmlns:a16="http://schemas.microsoft.com/office/drawing/2014/main" id="{9D113ADF-0494-43E5-1DE6-F4FDC3EFAA0A}"/>
              </a:ext>
            </a:extLst>
          </p:cNvPr>
          <p:cNvSpPr txBox="1"/>
          <p:nvPr/>
        </p:nvSpPr>
        <p:spPr>
          <a:xfrm>
            <a:off x="4302493" y="1525684"/>
            <a:ext cx="7889507" cy="4596339"/>
          </a:xfrm>
          <a:prstGeom prst="rect">
            <a:avLst/>
          </a:prstGeom>
        </p:spPr>
        <p:txBody>
          <a:bodyPr vert="horz" lIns="91440" tIns="45720" rIns="91440" bIns="45720" rtlCol="0" anchor="ctr">
            <a:noAutofit/>
          </a:bodyPr>
          <a:lstStyle/>
          <a:p>
            <a:pPr marL="285750" indent="-285750">
              <a:spcAft>
                <a:spcPts val="1000"/>
              </a:spcAft>
              <a:buClr>
                <a:schemeClr val="tx1"/>
              </a:buClr>
              <a:buSzPct val="100000"/>
              <a:buFont typeface="Arial"/>
              <a:buChar char="•"/>
            </a:pPr>
            <a:r>
              <a:rPr lang="en-US" sz="2400" dirty="0">
                <a:solidFill>
                  <a:schemeClr val="bg1"/>
                </a:solidFill>
                <a:latin typeface="Arial" panose="020B0604020202020204" pitchFamily="34" charset="0"/>
                <a:cs typeface="Arial" panose="020B0604020202020204" pitchFamily="34" charset="0"/>
              </a:rPr>
              <a:t>State-dependent learning</a:t>
            </a:r>
            <a:r>
              <a:rPr lang="en-US" sz="2400" b="0" i="0" dirty="0">
                <a:solidFill>
                  <a:schemeClr val="bg1"/>
                </a:solidFill>
                <a:effectLst/>
                <a:latin typeface="Arial" panose="020B0604020202020204" pitchFamily="34" charset="0"/>
                <a:cs typeface="Arial" panose="020B0604020202020204" pitchFamily="34" charset="0"/>
              </a:rPr>
              <a:t> </a:t>
            </a:r>
            <a:r>
              <a:rPr lang="en-US" sz="2400" b="0" i="0" dirty="0">
                <a:effectLst/>
                <a:latin typeface="Arial" panose="020B0604020202020204" pitchFamily="34" charset="0"/>
                <a:cs typeface="Arial" panose="020B0604020202020204" pitchFamily="34" charset="0"/>
              </a:rPr>
              <a:t>is a psychological concept that suggests that memory and recall are influenced by the internal state of an individual at the time of learning and at the time of recall. This theory proposes that information is best recalled when the individual's internal state (such as mood, emotions, or physiological states) at the time of learning matches their internal state at the time of recall.</a:t>
            </a:r>
          </a:p>
          <a:p>
            <a:pPr marL="285750" indent="-285750">
              <a:spcAft>
                <a:spcPts val="1000"/>
              </a:spcAft>
              <a:buClr>
                <a:schemeClr val="tx1"/>
              </a:buClr>
              <a:buSzPct val="100000"/>
              <a:buFont typeface="Arial"/>
              <a:buChar char="•"/>
            </a:pPr>
            <a:r>
              <a:rPr lang="en-US" sz="2400" b="0" i="0" dirty="0">
                <a:effectLst/>
                <a:latin typeface="Arial" panose="020B0604020202020204" pitchFamily="34" charset="0"/>
                <a:cs typeface="Arial" panose="020B0604020202020204" pitchFamily="34" charset="0"/>
              </a:rPr>
              <a:t>In other words, if a person learns something in a particular state (e.g., happy, anxious, alert), they are more likely to remember and recall that information when they are in a similar state. </a:t>
            </a:r>
          </a:p>
          <a:p>
            <a:pPr marL="285750" indent="-285750">
              <a:spcAft>
                <a:spcPts val="1000"/>
              </a:spcAft>
              <a:buClr>
                <a:schemeClr val="tx1"/>
              </a:buClr>
              <a:buSzPct val="100000"/>
              <a:buFont typeface="Arial"/>
              <a:buChar char="•"/>
            </a:pPr>
            <a:r>
              <a:rPr lang="en-US" sz="2400" dirty="0">
                <a:latin typeface="Arial" panose="020B0604020202020204" pitchFamily="34" charset="0"/>
                <a:cs typeface="Arial" panose="020B0604020202020204" pitchFamily="34" charset="0"/>
              </a:rPr>
              <a:t>State-dependent learning </a:t>
            </a:r>
            <a:r>
              <a:rPr lang="en-US" sz="2400" b="0" i="0" dirty="0">
                <a:effectLst/>
                <a:latin typeface="Arial" panose="020B0604020202020204" pitchFamily="34" charset="0"/>
                <a:cs typeface="Arial" panose="020B0604020202020204" pitchFamily="34" charset="0"/>
              </a:rPr>
              <a:t>theory highlights the importance of considering the context and conditions under which learning takes place, as they can impact memory retrieval.</a:t>
            </a: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F29513-3F97-1B35-5689-CE5DE782284C}"/>
              </a:ext>
            </a:extLst>
          </p:cNvPr>
          <p:cNvSpPr>
            <a:spLocks noGrp="1"/>
          </p:cNvSpPr>
          <p:nvPr>
            <p:ph type="sldNum" sz="quarter" idx="12"/>
          </p:nvPr>
        </p:nvSpPr>
        <p:spPr/>
        <p:txBody>
          <a:bodyPr/>
          <a:lstStyle/>
          <a:p>
            <a:fld id="{07B82C1F-7FC2-45F0-90FD-F682E1AF9613}" type="slidenum">
              <a:rPr lang="en-CA" smtClean="0"/>
              <a:t>46</a:t>
            </a:fld>
            <a:endParaRPr lang="en-CA"/>
          </a:p>
        </p:txBody>
      </p:sp>
    </p:spTree>
    <p:extLst>
      <p:ext uri="{BB962C8B-B14F-4D97-AF65-F5344CB8AC3E}">
        <p14:creationId xmlns:p14="http://schemas.microsoft.com/office/powerpoint/2010/main" val="1332639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B3EC9-CAD0-A32B-1396-4D719CA4CB5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78BB58D-FE48-BC09-14FF-A57A013C0CC5}"/>
              </a:ext>
            </a:extLst>
          </p:cNvPr>
          <p:cNvSpPr txBox="1"/>
          <p:nvPr/>
        </p:nvSpPr>
        <p:spPr>
          <a:xfrm>
            <a:off x="-303759" y="272334"/>
            <a:ext cx="5245630" cy="1641987"/>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cap="all"/>
            </a:pPr>
            <a:endParaRPr lang="en-US" sz="2800" cap="all" dirty="0">
              <a:ln w="3175" cmpd="sng">
                <a:noFill/>
              </a:ln>
              <a:solidFill>
                <a:schemeClr val="bg1"/>
              </a:solidFill>
              <a:latin typeface="+mj-lt"/>
              <a:ea typeface="+mj-ea"/>
              <a:cs typeface="+mj-cs"/>
            </a:endParaRPr>
          </a:p>
        </p:txBody>
      </p:sp>
      <p:pic>
        <p:nvPicPr>
          <p:cNvPr id="7" name="Picture 6" descr="A picture containing indoor, dirty&#10;&#10;Description automatically generated">
            <a:extLst>
              <a:ext uri="{FF2B5EF4-FFF2-40B4-BE49-F238E27FC236}">
                <a16:creationId xmlns:a16="http://schemas.microsoft.com/office/drawing/2014/main" id="{DF88FB52-BBAA-544B-9987-B114B8E3602C}"/>
              </a:ext>
            </a:extLst>
          </p:cNvPr>
          <p:cNvPicPr>
            <a:picLocks noChangeAspect="1"/>
          </p:cNvPicPr>
          <p:nvPr/>
        </p:nvPicPr>
        <p:blipFill rotWithShape="1">
          <a:blip r:embed="rId2"/>
          <a:srcRect l="23371" r="19963"/>
          <a:stretch/>
        </p:blipFill>
        <p:spPr>
          <a:xfrm>
            <a:off x="457201" y="1914321"/>
            <a:ext cx="3633536" cy="3572079"/>
          </a:xfrm>
          <a:prstGeom prst="rect">
            <a:avLst/>
          </a:prstGeom>
        </p:spPr>
      </p:pic>
      <p:sp>
        <p:nvSpPr>
          <p:cNvPr id="3" name="TextBox 2">
            <a:extLst>
              <a:ext uri="{FF2B5EF4-FFF2-40B4-BE49-F238E27FC236}">
                <a16:creationId xmlns:a16="http://schemas.microsoft.com/office/drawing/2014/main" id="{D5B827B7-BB93-9908-6753-0389CA4DAEAE}"/>
              </a:ext>
            </a:extLst>
          </p:cNvPr>
          <p:cNvSpPr txBox="1"/>
          <p:nvPr/>
        </p:nvSpPr>
        <p:spPr>
          <a:xfrm>
            <a:off x="4302493" y="1567727"/>
            <a:ext cx="7889507" cy="4596339"/>
          </a:xfrm>
          <a:prstGeom prst="rect">
            <a:avLst/>
          </a:prstGeom>
        </p:spPr>
        <p:txBody>
          <a:bodyPr vert="horz" lIns="91440" tIns="45720" rIns="91440" bIns="45720" rtlCol="0" anchor="ctr">
            <a:noAutofit/>
          </a:bodyPr>
          <a:lstStyle/>
          <a:p>
            <a:pPr marL="285750" indent="-285750">
              <a:spcAft>
                <a:spcPts val="1000"/>
              </a:spcAft>
              <a:buClr>
                <a:schemeClr val="tx1"/>
              </a:buClr>
              <a:buSzPct val="100000"/>
              <a:buFont typeface="Arial"/>
              <a:buChar char="•"/>
            </a:pPr>
            <a:r>
              <a:rPr lang="en-US" sz="2800" dirty="0">
                <a:solidFill>
                  <a:schemeClr val="bg1"/>
                </a:solidFill>
                <a:latin typeface="Arial" panose="020B0604020202020204" pitchFamily="34" charset="0"/>
                <a:cs typeface="Arial" panose="020B0604020202020204" pitchFamily="34" charset="0"/>
              </a:rPr>
              <a:t>Exposure based cognitive rehearsal </a:t>
            </a:r>
            <a:r>
              <a:rPr lang="en-US" sz="2800" dirty="0">
                <a:latin typeface="Arial" panose="020B0604020202020204" pitchFamily="34" charset="0"/>
                <a:cs typeface="Arial" panose="020B0604020202020204" pitchFamily="34" charset="0"/>
              </a:rPr>
              <a:t>is a way of accounting for the effects of state-dependent learning as we learn and practice DBT skills.</a:t>
            </a:r>
          </a:p>
          <a:p>
            <a:pPr marL="285750" indent="-285750">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When using the editing, splicing and pasting technique and pendulating we are doing exposure based cognitive learning.</a:t>
            </a:r>
          </a:p>
          <a:p>
            <a:pPr marL="285750" indent="-285750">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Editing, splicing and pasting give us a chance to practice our new skills while exposed to the same situation and triggers as in the original situation.</a:t>
            </a:r>
          </a:p>
        </p:txBody>
      </p:sp>
      <p:sp>
        <p:nvSpPr>
          <p:cNvPr id="4" name="Slide Number Placeholder 3">
            <a:extLst>
              <a:ext uri="{FF2B5EF4-FFF2-40B4-BE49-F238E27FC236}">
                <a16:creationId xmlns:a16="http://schemas.microsoft.com/office/drawing/2014/main" id="{FE049BD3-2D56-F4EE-2AD9-6049E4B02346}"/>
              </a:ext>
            </a:extLst>
          </p:cNvPr>
          <p:cNvSpPr>
            <a:spLocks noGrp="1"/>
          </p:cNvSpPr>
          <p:nvPr>
            <p:ph type="sldNum" sz="quarter" idx="12"/>
          </p:nvPr>
        </p:nvSpPr>
        <p:spPr/>
        <p:txBody>
          <a:bodyPr/>
          <a:lstStyle/>
          <a:p>
            <a:fld id="{07B82C1F-7FC2-45F0-90FD-F682E1AF9613}" type="slidenum">
              <a:rPr lang="en-CA" smtClean="0"/>
              <a:t>47</a:t>
            </a:fld>
            <a:endParaRPr lang="en-CA"/>
          </a:p>
        </p:txBody>
      </p:sp>
      <p:sp>
        <p:nvSpPr>
          <p:cNvPr id="6" name="TextBox 5">
            <a:extLst>
              <a:ext uri="{FF2B5EF4-FFF2-40B4-BE49-F238E27FC236}">
                <a16:creationId xmlns:a16="http://schemas.microsoft.com/office/drawing/2014/main" id="{C8FBECF8-A419-9471-25EC-5CC6E7BA900E}"/>
              </a:ext>
            </a:extLst>
          </p:cNvPr>
          <p:cNvSpPr txBox="1"/>
          <p:nvPr/>
        </p:nvSpPr>
        <p:spPr>
          <a:xfrm>
            <a:off x="896007" y="100402"/>
            <a:ext cx="11127828" cy="646331"/>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EXPOSURE BASED COGNITIVE REHEARSAL </a:t>
            </a:r>
            <a:endParaRPr lang="en-CA" sz="3600" dirty="0"/>
          </a:p>
        </p:txBody>
      </p:sp>
    </p:spTree>
    <p:extLst>
      <p:ext uri="{BB962C8B-B14F-4D97-AF65-F5344CB8AC3E}">
        <p14:creationId xmlns:p14="http://schemas.microsoft.com/office/powerpoint/2010/main" val="465106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759DF-44C2-2C68-4A2D-683ACF3C5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3C468-5AA6-2CFB-D039-A40410D448A0}"/>
              </a:ext>
            </a:extLst>
          </p:cNvPr>
          <p:cNvSpPr>
            <a:spLocks noGrp="1"/>
          </p:cNvSpPr>
          <p:nvPr>
            <p:ph type="title" idx="4294967295"/>
          </p:nvPr>
        </p:nvSpPr>
        <p:spPr>
          <a:xfrm>
            <a:off x="921715" y="277977"/>
            <a:ext cx="10131425" cy="1455738"/>
          </a:xfrm>
        </p:spPr>
        <p:txBody>
          <a:bodyPr>
            <a:normAutofit/>
          </a:bodyPr>
          <a:lstStyle/>
          <a:p>
            <a:pPr algn="ctr">
              <a:lnSpc>
                <a:spcPct val="90000"/>
              </a:lnSpc>
            </a:pPr>
            <a:r>
              <a:rPr lang="en-CA" sz="3300" dirty="0">
                <a:solidFill>
                  <a:schemeClr val="bg1"/>
                </a:solidFill>
              </a:rPr>
              <a:t>Skills training workbook p. 244-258  </a:t>
            </a:r>
            <a:br>
              <a:rPr lang="en-CA" sz="3300" dirty="0">
                <a:solidFill>
                  <a:schemeClr val="bg1"/>
                </a:solidFill>
              </a:rPr>
            </a:br>
            <a:r>
              <a:rPr lang="en-CA" sz="3300" dirty="0">
                <a:solidFill>
                  <a:schemeClr val="bg1"/>
                </a:solidFill>
              </a:rPr>
              <a:t>Advanced interpersonal effectiveness skills  </a:t>
            </a:r>
          </a:p>
        </p:txBody>
      </p:sp>
      <p:graphicFrame>
        <p:nvGraphicFramePr>
          <p:cNvPr id="7" name="Content Placeholder 2">
            <a:extLst>
              <a:ext uri="{FF2B5EF4-FFF2-40B4-BE49-F238E27FC236}">
                <a16:creationId xmlns:a16="http://schemas.microsoft.com/office/drawing/2014/main" id="{7087ECF3-54F8-3B64-756E-45C67C2D7A87}"/>
              </a:ext>
            </a:extLst>
          </p:cNvPr>
          <p:cNvGraphicFramePr>
            <a:graphicFrameLocks noGrp="1"/>
          </p:cNvGraphicFramePr>
          <p:nvPr>
            <p:ph idx="4294967295"/>
            <p:extLst>
              <p:ext uri="{D42A27DB-BD31-4B8C-83A1-F6EECF244321}">
                <p14:modId xmlns:p14="http://schemas.microsoft.com/office/powerpoint/2010/main" val="3031688017"/>
              </p:ext>
            </p:extLst>
          </p:nvPr>
        </p:nvGraphicFramePr>
        <p:xfrm>
          <a:off x="514521" y="1627389"/>
          <a:ext cx="10945812" cy="454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2768255-5704-839A-CE28-394A65B2FD90}"/>
              </a:ext>
            </a:extLst>
          </p:cNvPr>
          <p:cNvSpPr>
            <a:spLocks noGrp="1"/>
          </p:cNvSpPr>
          <p:nvPr>
            <p:ph type="sldNum" sz="quarter" idx="12"/>
          </p:nvPr>
        </p:nvSpPr>
        <p:spPr/>
        <p:txBody>
          <a:bodyPr/>
          <a:lstStyle/>
          <a:p>
            <a:fld id="{07B82C1F-7FC2-45F0-90FD-F682E1AF9613}" type="slidenum">
              <a:rPr lang="en-CA" smtClean="0"/>
              <a:t>48</a:t>
            </a:fld>
            <a:endParaRPr lang="en-CA"/>
          </a:p>
        </p:txBody>
      </p:sp>
    </p:spTree>
    <p:extLst>
      <p:ext uri="{BB962C8B-B14F-4D97-AF65-F5344CB8AC3E}">
        <p14:creationId xmlns:p14="http://schemas.microsoft.com/office/powerpoint/2010/main" val="25076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203F0-D9A7-C749-8B71-0D6D7F645F2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331AF4A-1ABB-66AC-91BC-A2B8C959B7D4}"/>
              </a:ext>
            </a:extLst>
          </p:cNvPr>
          <p:cNvSpPr txBox="1"/>
          <p:nvPr/>
        </p:nvSpPr>
        <p:spPr>
          <a:xfrm>
            <a:off x="-510136" y="0"/>
            <a:ext cx="5500397" cy="1376363"/>
          </a:xfrm>
          <a:prstGeom prst="rect">
            <a:avLst/>
          </a:prstGeom>
        </p:spPr>
        <p:txBody>
          <a:bodyPr vert="horz" lIns="91440" tIns="45720" rIns="91440" bIns="45720" rtlCol="0" anchor="ctr">
            <a:normAutofit/>
          </a:bodyPr>
          <a:lstStyle/>
          <a:p>
            <a:pPr lvl="0" algn="ctr">
              <a:lnSpc>
                <a:spcPct val="90000"/>
              </a:lnSpc>
              <a:spcBef>
                <a:spcPct val="0"/>
              </a:spcBef>
              <a:spcAft>
                <a:spcPts val="600"/>
              </a:spcAft>
              <a:defRPr cap="all"/>
            </a:pPr>
            <a:r>
              <a:rPr lang="en-US" sz="3600" cap="all" dirty="0">
                <a:ln w="3175" cmpd="sng">
                  <a:noFill/>
                </a:ln>
                <a:solidFill>
                  <a:schemeClr val="bg1"/>
                </a:solidFill>
                <a:latin typeface="+mj-lt"/>
                <a:ea typeface="+mj-ea"/>
                <a:cs typeface="+mj-cs"/>
              </a:rPr>
              <a:t>5. Practicing </a:t>
            </a:r>
          </a:p>
          <a:p>
            <a:pPr lvl="0" algn="ctr">
              <a:lnSpc>
                <a:spcPct val="90000"/>
              </a:lnSpc>
              <a:spcBef>
                <a:spcPct val="0"/>
              </a:spcBef>
              <a:spcAft>
                <a:spcPts val="600"/>
              </a:spcAft>
              <a:defRPr cap="all"/>
            </a:pPr>
            <a:r>
              <a:rPr lang="en-US" sz="3600" cap="all" dirty="0">
                <a:ln w="3175" cmpd="sng">
                  <a:noFill/>
                </a:ln>
                <a:solidFill>
                  <a:schemeClr val="bg1"/>
                </a:solidFill>
                <a:latin typeface="+mj-lt"/>
                <a:ea typeface="+mj-ea"/>
                <a:cs typeface="+mj-cs"/>
              </a:rPr>
              <a:t>coping skills P.254</a:t>
            </a:r>
          </a:p>
        </p:txBody>
      </p:sp>
      <p:pic>
        <p:nvPicPr>
          <p:cNvPr id="4" name="Content Placeholder 7">
            <a:extLst>
              <a:ext uri="{FF2B5EF4-FFF2-40B4-BE49-F238E27FC236}">
                <a16:creationId xmlns:a16="http://schemas.microsoft.com/office/drawing/2014/main" id="{B4D7230F-804D-CC3B-530A-535FCAB8D053}"/>
              </a:ext>
            </a:extLst>
          </p:cNvPr>
          <p:cNvPicPr>
            <a:picLocks noChangeAspect="1"/>
          </p:cNvPicPr>
          <p:nvPr/>
        </p:nvPicPr>
        <p:blipFill rotWithShape="1">
          <a:blip r:embed="rId2"/>
          <a:srcRect l="18306" r="22360" b="-2"/>
          <a:stretch/>
        </p:blipFill>
        <p:spPr>
          <a:xfrm>
            <a:off x="314860" y="1376363"/>
            <a:ext cx="4160887" cy="4362450"/>
          </a:xfrm>
          <a:prstGeom prst="rect">
            <a:avLst/>
          </a:prstGeom>
        </p:spPr>
      </p:pic>
      <p:sp>
        <p:nvSpPr>
          <p:cNvPr id="3" name="TextBox 2">
            <a:extLst>
              <a:ext uri="{FF2B5EF4-FFF2-40B4-BE49-F238E27FC236}">
                <a16:creationId xmlns:a16="http://schemas.microsoft.com/office/drawing/2014/main" id="{4E8D60A0-652F-6CE7-DC92-0B503A1BD4FE}"/>
              </a:ext>
            </a:extLst>
          </p:cNvPr>
          <p:cNvSpPr txBox="1"/>
          <p:nvPr/>
        </p:nvSpPr>
        <p:spPr>
          <a:xfrm>
            <a:off x="4572000" y="120770"/>
            <a:ext cx="7620000" cy="6616460"/>
          </a:xfrm>
          <a:prstGeom prst="rect">
            <a:avLst/>
          </a:prstGeom>
        </p:spPr>
        <p:txBody>
          <a:bodyPr vert="horz" lIns="91440" tIns="45720" rIns="91440" bIns="45720" rtlCol="0" anchor="ctr">
            <a:noAutofit/>
          </a:bodyPr>
          <a:lstStyle/>
          <a:p>
            <a:pPr>
              <a:lnSpc>
                <a:spcPct val="90000"/>
              </a:lnSpc>
              <a:spcAft>
                <a:spcPts val="1000"/>
              </a:spcAft>
              <a:buClr>
                <a:schemeClr val="tx1"/>
              </a:buClr>
              <a:buSzPct val="100000"/>
              <a:buFont typeface="Arial"/>
              <a:buChar char="•"/>
            </a:pPr>
            <a:r>
              <a:rPr lang="en-US" sz="2400" dirty="0">
                <a:latin typeface="Arial" panose="020B0604020202020204" pitchFamily="34" charset="0"/>
                <a:cs typeface="Arial" panose="020B0604020202020204" pitchFamily="34" charset="0"/>
              </a:rPr>
              <a:t> The workbook’s description of how to practice </a:t>
            </a:r>
            <a:r>
              <a:rPr lang="en-US" sz="2400" dirty="0">
                <a:solidFill>
                  <a:schemeClr val="bg1"/>
                </a:solidFill>
                <a:latin typeface="Arial" panose="020B0604020202020204" pitchFamily="34" charset="0"/>
                <a:cs typeface="Arial" panose="020B0604020202020204" pitchFamily="34" charset="0"/>
              </a:rPr>
              <a:t>state dependent learning </a:t>
            </a:r>
            <a:r>
              <a:rPr lang="en-US" sz="2400" dirty="0">
                <a:latin typeface="Arial" panose="020B0604020202020204" pitchFamily="34" charset="0"/>
                <a:cs typeface="Arial" panose="020B0604020202020204" pitchFamily="34" charset="0"/>
              </a:rPr>
              <a:t>is very similar to the </a:t>
            </a:r>
            <a:r>
              <a:rPr lang="en-US" sz="2400" dirty="0">
                <a:solidFill>
                  <a:schemeClr val="bg1"/>
                </a:solidFill>
                <a:latin typeface="Arial" panose="020B0604020202020204" pitchFamily="34" charset="0"/>
                <a:cs typeface="Arial" panose="020B0604020202020204" pitchFamily="34" charset="0"/>
              </a:rPr>
              <a:t>editing, splicing,  and pasting technique: </a:t>
            </a:r>
          </a:p>
          <a:p>
            <a:pPr>
              <a:lnSpc>
                <a:spcPct val="90000"/>
              </a:lnSpc>
              <a:spcAft>
                <a:spcPts val="1000"/>
              </a:spcAft>
              <a:buClr>
                <a:schemeClr val="tx1"/>
              </a:buClr>
              <a:buSzPct val="100000"/>
              <a:buFont typeface="Arial"/>
              <a:buChar char="•"/>
            </a:pPr>
            <a:r>
              <a:rPr lang="en-US" sz="2400" dirty="0">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Visualize a difficult situation you have been in, in which you were activated. </a:t>
            </a:r>
          </a:p>
          <a:p>
            <a:pPr>
              <a:lnSpc>
                <a:spcPct val="90000"/>
              </a:lnSpc>
              <a:spcAft>
                <a:spcPts val="1000"/>
              </a:spcAft>
              <a:buClr>
                <a:schemeClr val="tx1"/>
              </a:buClr>
              <a:buSzPct val="100000"/>
              <a:buFont typeface="Arial"/>
              <a:buChar char="•"/>
            </a:pPr>
            <a:r>
              <a:rPr lang="en-US" sz="2400" dirty="0">
                <a:solidFill>
                  <a:schemeClr val="bg1"/>
                </a:solidFill>
                <a:latin typeface="Arial" panose="020B0604020202020204" pitchFamily="34" charset="0"/>
                <a:cs typeface="Arial" panose="020B0604020202020204" pitchFamily="34" charset="0"/>
              </a:rPr>
              <a:t> 2 </a:t>
            </a:r>
            <a:r>
              <a:rPr lang="en-US" sz="2400" dirty="0">
                <a:latin typeface="Arial" panose="020B0604020202020204" pitchFamily="34" charset="0"/>
                <a:cs typeface="Arial" panose="020B0604020202020204" pitchFamily="34" charset="0"/>
              </a:rPr>
              <a:t>Choose one of the skills you've learned such as radical acceptance, distraction, self soothing, safe place visualization, opposite action, etc. Imagine yourself using this skill while in the situation. </a:t>
            </a:r>
          </a:p>
          <a:p>
            <a:pPr>
              <a:lnSpc>
                <a:spcPct val="90000"/>
              </a:lnSpc>
              <a:spcAft>
                <a:spcPts val="1000"/>
              </a:spcAft>
              <a:buClr>
                <a:schemeClr val="tx1"/>
              </a:buClr>
              <a:buSzPct val="100000"/>
              <a:buFont typeface="Arial"/>
              <a:buChar char="•"/>
            </a:pPr>
            <a:r>
              <a:rPr lang="en-US" sz="2400" dirty="0">
                <a:solidFill>
                  <a:schemeClr val="bg1"/>
                </a:solidFill>
                <a:latin typeface="Arial" panose="020B0604020202020204" pitchFamily="34" charset="0"/>
                <a:cs typeface="Arial" panose="020B0604020202020204" pitchFamily="34" charset="0"/>
              </a:rPr>
              <a:t> 3 </a:t>
            </a:r>
            <a:r>
              <a:rPr lang="en-US" sz="2400" dirty="0">
                <a:latin typeface="Arial" panose="020B0604020202020204" pitchFamily="34" charset="0"/>
                <a:cs typeface="Arial" panose="020B0604020202020204" pitchFamily="34" charset="0"/>
              </a:rPr>
              <a:t>Splice your old thoughts, feelings and behaviors in the situation and paste in the new imagined ones using the skills.</a:t>
            </a:r>
          </a:p>
          <a:p>
            <a:pPr>
              <a:lnSpc>
                <a:spcPct val="90000"/>
              </a:lnSpc>
              <a:spcAft>
                <a:spcPts val="1000"/>
              </a:spcAft>
              <a:buClr>
                <a:schemeClr val="tx1"/>
              </a:buClr>
              <a:buSzPct val="100000"/>
              <a:buFont typeface="Arial"/>
              <a:buChar char="•"/>
            </a:pPr>
            <a:r>
              <a:rPr lang="en-US" sz="2400" dirty="0">
                <a:solidFill>
                  <a:schemeClr val="bg1"/>
                </a:solidFill>
                <a:latin typeface="Arial" panose="020B0604020202020204" pitchFamily="34" charset="0"/>
                <a:cs typeface="Arial" panose="020B0604020202020204" pitchFamily="34" charset="0"/>
              </a:rPr>
              <a:t> 4 </a:t>
            </a:r>
            <a:r>
              <a:rPr lang="en-US" sz="2400" dirty="0">
                <a:latin typeface="Arial" panose="020B0604020202020204" pitchFamily="34" charset="0"/>
                <a:cs typeface="Arial" panose="020B0604020202020204" pitchFamily="34" charset="0"/>
              </a:rPr>
              <a:t>Make sure you stay in the window of tolerance while doing this. Pendulate.</a:t>
            </a:r>
          </a:p>
          <a:p>
            <a:pPr>
              <a:lnSpc>
                <a:spcPct val="90000"/>
              </a:lnSpc>
              <a:spcAft>
                <a:spcPts val="1000"/>
              </a:spcAft>
              <a:buClr>
                <a:schemeClr val="tx1"/>
              </a:buClr>
              <a:buSzPct val="100000"/>
              <a:buFont typeface="Arial"/>
              <a:buChar char="•"/>
            </a:pPr>
            <a:r>
              <a:rPr lang="en-US" sz="2400" dirty="0">
                <a:latin typeface="Arial" panose="020B0604020202020204" pitchFamily="34" charset="0"/>
                <a:cs typeface="Arial" panose="020B0604020202020204" pitchFamily="34" charset="0"/>
              </a:rPr>
              <a:t>Go over the examples of how to do this on pages 255 – 256 of the workbook</a:t>
            </a:r>
          </a:p>
          <a:p>
            <a:pPr>
              <a:lnSpc>
                <a:spcPct val="90000"/>
              </a:lnSpc>
              <a:spcAft>
                <a:spcPts val="1000"/>
              </a:spcAft>
              <a:buClr>
                <a:schemeClr val="tx1"/>
              </a:buClr>
              <a:buSzPct val="100000"/>
              <a:buFont typeface="Arial"/>
              <a:buChar char="•"/>
            </a:pPr>
            <a:r>
              <a:rPr lang="en-US" sz="2400" dirty="0">
                <a:solidFill>
                  <a:schemeClr val="bg1"/>
                </a:solidFill>
                <a:latin typeface="Arial" panose="020B0604020202020204" pitchFamily="34" charset="0"/>
                <a:cs typeface="Arial" panose="020B0604020202020204" pitchFamily="34" charset="0"/>
              </a:rPr>
              <a:t>We suggest you stick with editing, splicing and pasting.</a:t>
            </a:r>
          </a:p>
        </p:txBody>
      </p:sp>
      <p:sp>
        <p:nvSpPr>
          <p:cNvPr id="6" name="Slide Number Placeholder 5">
            <a:extLst>
              <a:ext uri="{FF2B5EF4-FFF2-40B4-BE49-F238E27FC236}">
                <a16:creationId xmlns:a16="http://schemas.microsoft.com/office/drawing/2014/main" id="{A1B06B44-6BB8-ECC0-5AD8-024A88EEAE88}"/>
              </a:ext>
            </a:extLst>
          </p:cNvPr>
          <p:cNvSpPr>
            <a:spLocks noGrp="1"/>
          </p:cNvSpPr>
          <p:nvPr>
            <p:ph type="sldNum" sz="quarter" idx="12"/>
          </p:nvPr>
        </p:nvSpPr>
        <p:spPr/>
        <p:txBody>
          <a:bodyPr/>
          <a:lstStyle/>
          <a:p>
            <a:fld id="{07B82C1F-7FC2-45F0-90FD-F682E1AF9613}" type="slidenum">
              <a:rPr lang="en-CA" smtClean="0"/>
              <a:t>49</a:t>
            </a:fld>
            <a:endParaRPr lang="en-CA"/>
          </a:p>
        </p:txBody>
      </p:sp>
    </p:spTree>
    <p:extLst>
      <p:ext uri="{BB962C8B-B14F-4D97-AF65-F5344CB8AC3E}">
        <p14:creationId xmlns:p14="http://schemas.microsoft.com/office/powerpoint/2010/main" val="1813040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225466" y="70021"/>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555093"/>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endParaRPr lang="en-US" dirty="0"/>
          </a:p>
          <a:p>
            <a:endParaRPr lang="en-US" dirty="0">
              <a:solidFill>
                <a:srgbClr val="FF0000"/>
              </a:solidFill>
            </a:endParaRPr>
          </a:p>
          <a:p>
            <a:r>
              <a:rPr lang="en-US" dirty="0"/>
              <a:t>6.Week 24 April 8                  </a:t>
            </a:r>
            <a:r>
              <a:rPr lang="en-US" u="sng" dirty="0">
                <a:solidFill>
                  <a:srgbClr val="FFC000"/>
                </a:solidFill>
              </a:rPr>
              <a:t>April 1, 1:30</a:t>
            </a:r>
            <a:r>
              <a:rPr lang="en-US" dirty="0">
                <a:solidFill>
                  <a:srgbClr val="FFC000"/>
                </a:solidFill>
              </a:rPr>
              <a:t>                 </a:t>
            </a:r>
            <a:r>
              <a:rPr lang="en-US" dirty="0"/>
              <a:t>Part 1 p. 1-63                                     Anna P.                          </a:t>
            </a:r>
            <a:r>
              <a:rPr lang="en-US" u="sng" dirty="0">
                <a:solidFill>
                  <a:schemeClr val="accent1"/>
                </a:solidFill>
              </a:rPr>
              <a:t>Practice next week</a:t>
            </a:r>
          </a:p>
          <a:p>
            <a:r>
              <a:rPr lang="en-US" dirty="0"/>
              <a:t>                                                                                                                                                                                                                                                            7. Week 25 April 15                April 8, 1:30                 Part 2 p. 65-99                                  Elaine S.</a:t>
            </a:r>
          </a:p>
          <a:p>
            <a:endParaRPr lang="en-US" dirty="0"/>
          </a:p>
          <a:p>
            <a:r>
              <a:rPr lang="en-US" dirty="0"/>
              <a:t>8. Week 26 April 22               April 15, 1:30               Part 3 p. 103-137                                 Dinko T.</a:t>
            </a:r>
          </a:p>
          <a:p>
            <a:endParaRPr lang="en-US" dirty="0"/>
          </a:p>
          <a:p>
            <a:r>
              <a:rPr lang="en-US" dirty="0"/>
              <a:t>9.Week 27 April 29                April 22, 1:30               Part 4 p. 141-175                                 Barb H.</a:t>
            </a:r>
          </a:p>
          <a:p>
            <a:endParaRPr lang="en-US" dirty="0"/>
          </a:p>
          <a:p>
            <a:r>
              <a:rPr lang="en-US" dirty="0"/>
              <a:t>10. Week 28 May 6                April 29, 1:30              Part 5 p. 179-207                                  Meaghan                                   </a:t>
            </a:r>
          </a:p>
          <a:p>
            <a:endParaRPr lang="en-US" dirty="0"/>
          </a:p>
          <a:p>
            <a:r>
              <a:rPr lang="en-US" dirty="0"/>
              <a:t>11.Week 29 May 13*            April 22, 3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2710028" y="950225"/>
            <a:ext cx="6097712" cy="369332"/>
          </a:xfrm>
          <a:prstGeom prst="rect">
            <a:avLst/>
          </a:prstGeom>
          <a:noFill/>
        </p:spPr>
        <p:txBody>
          <a:bodyPr wrap="square">
            <a:spAutoFit/>
          </a:bodyPr>
          <a:lstStyle/>
          <a:p>
            <a:r>
              <a:rPr lang="en-US" dirty="0"/>
              <a:t>Preparation                IFS Workbook</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5</a:t>
            </a:fld>
            <a:endParaRPr lang="en-CA"/>
          </a:p>
        </p:txBody>
      </p:sp>
    </p:spTree>
    <p:extLst>
      <p:ext uri="{BB962C8B-B14F-4D97-AF65-F5344CB8AC3E}">
        <p14:creationId xmlns:p14="http://schemas.microsoft.com/office/powerpoint/2010/main" val="876452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68A6-67B0-E42D-29E5-571AEAFEFE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455630D-7D8B-1730-4C39-D74B97D4D257}"/>
              </a:ext>
            </a:extLst>
          </p:cNvPr>
          <p:cNvSpPr txBox="1"/>
          <p:nvPr/>
        </p:nvSpPr>
        <p:spPr>
          <a:xfrm>
            <a:off x="353682" y="-450058"/>
            <a:ext cx="11066822" cy="1641987"/>
          </a:xfrm>
          <a:prstGeom prst="rect">
            <a:avLst/>
          </a:prstGeom>
        </p:spPr>
        <p:txBody>
          <a:bodyPr vert="horz" lIns="91440" tIns="45720" rIns="91440" bIns="45720" rtlCol="0" anchor="ctr">
            <a:normAutofit/>
          </a:bodyPr>
          <a:lstStyle/>
          <a:p>
            <a:pPr lvl="0" algn="ctr">
              <a:spcBef>
                <a:spcPct val="0"/>
              </a:spcBef>
              <a:spcAft>
                <a:spcPts val="600"/>
              </a:spcAft>
              <a:defRPr cap="all"/>
            </a:pPr>
            <a:r>
              <a:rPr lang="en-US" sz="3600" cap="all" dirty="0">
                <a:ln w="3175" cmpd="sng">
                  <a:noFill/>
                </a:ln>
                <a:solidFill>
                  <a:schemeClr val="bg1"/>
                </a:solidFill>
                <a:latin typeface="+mj-lt"/>
                <a:ea typeface="+mj-ea"/>
                <a:cs typeface="+mj-cs"/>
              </a:rPr>
              <a:t>The practice effect P. 256</a:t>
            </a:r>
          </a:p>
        </p:txBody>
      </p:sp>
      <p:pic>
        <p:nvPicPr>
          <p:cNvPr id="4" name="Content Placeholder 9">
            <a:extLst>
              <a:ext uri="{FF2B5EF4-FFF2-40B4-BE49-F238E27FC236}">
                <a16:creationId xmlns:a16="http://schemas.microsoft.com/office/drawing/2014/main" id="{D2C4EAF3-BFF3-E775-E4DF-25B6BB9F4BD2}"/>
              </a:ext>
            </a:extLst>
          </p:cNvPr>
          <p:cNvPicPr>
            <a:picLocks noChangeAspect="1"/>
          </p:cNvPicPr>
          <p:nvPr/>
        </p:nvPicPr>
        <p:blipFill rotWithShape="1">
          <a:blip r:embed="rId2"/>
          <a:srcRect l="20778" r="20778"/>
          <a:stretch/>
        </p:blipFill>
        <p:spPr>
          <a:xfrm>
            <a:off x="353682" y="1058779"/>
            <a:ext cx="5742317" cy="5428285"/>
          </a:xfrm>
          <a:prstGeom prst="rect">
            <a:avLst/>
          </a:prstGeom>
        </p:spPr>
      </p:pic>
      <p:sp>
        <p:nvSpPr>
          <p:cNvPr id="3" name="TextBox 2">
            <a:extLst>
              <a:ext uri="{FF2B5EF4-FFF2-40B4-BE49-F238E27FC236}">
                <a16:creationId xmlns:a16="http://schemas.microsoft.com/office/drawing/2014/main" id="{4E79DD98-5531-8593-26D7-D0FFC9EDD445}"/>
              </a:ext>
            </a:extLst>
          </p:cNvPr>
          <p:cNvSpPr txBox="1"/>
          <p:nvPr/>
        </p:nvSpPr>
        <p:spPr>
          <a:xfrm>
            <a:off x="6456007" y="1871030"/>
            <a:ext cx="5382311" cy="3637935"/>
          </a:xfrm>
          <a:prstGeom prst="rect">
            <a:avLst/>
          </a:prstGeom>
        </p:spPr>
        <p:txBody>
          <a:bodyPr vert="horz" lIns="91440" tIns="45720" rIns="91440" bIns="45720" rtlCol="0" anchor="ctr">
            <a:noAutofit/>
          </a:bodyPr>
          <a:lstStyle/>
          <a:p>
            <a:pPr marL="285750" indent="-285750">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The more often we visualize the new edited, spliced, and pasted scenarios the better we will become at using the DBT skills.</a:t>
            </a:r>
          </a:p>
          <a:p>
            <a:pPr marL="285750" indent="-285750">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We can practice visualizing our new edited, spliced, and pasted scenarios with as many past situations in which we became activated and showed up as high numbers in our holes diary card as possible.</a:t>
            </a:r>
          </a:p>
        </p:txBody>
      </p:sp>
      <p:sp>
        <p:nvSpPr>
          <p:cNvPr id="6" name="Slide Number Placeholder 5">
            <a:extLst>
              <a:ext uri="{FF2B5EF4-FFF2-40B4-BE49-F238E27FC236}">
                <a16:creationId xmlns:a16="http://schemas.microsoft.com/office/drawing/2014/main" id="{07A09EEB-323D-FDEC-0C48-7C492183B1D7}"/>
              </a:ext>
            </a:extLst>
          </p:cNvPr>
          <p:cNvSpPr>
            <a:spLocks noGrp="1"/>
          </p:cNvSpPr>
          <p:nvPr>
            <p:ph type="sldNum" sz="quarter" idx="12"/>
          </p:nvPr>
        </p:nvSpPr>
        <p:spPr/>
        <p:txBody>
          <a:bodyPr/>
          <a:lstStyle/>
          <a:p>
            <a:fld id="{07B82C1F-7FC2-45F0-90FD-F682E1AF9613}" type="slidenum">
              <a:rPr lang="en-CA" smtClean="0"/>
              <a:t>50</a:t>
            </a:fld>
            <a:endParaRPr lang="en-CA"/>
          </a:p>
        </p:txBody>
      </p:sp>
    </p:spTree>
    <p:extLst>
      <p:ext uri="{BB962C8B-B14F-4D97-AF65-F5344CB8AC3E}">
        <p14:creationId xmlns:p14="http://schemas.microsoft.com/office/powerpoint/2010/main" val="3847830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BDBA5-5513-02F4-4659-BD4AE9326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211C3-6E2E-291B-43CE-8D848352E35E}"/>
              </a:ext>
            </a:extLst>
          </p:cNvPr>
          <p:cNvSpPr>
            <a:spLocks noGrp="1"/>
          </p:cNvSpPr>
          <p:nvPr>
            <p:ph type="title" idx="4294967295"/>
          </p:nvPr>
        </p:nvSpPr>
        <p:spPr>
          <a:xfrm>
            <a:off x="867478" y="630887"/>
            <a:ext cx="10679112" cy="1455737"/>
          </a:xfrm>
        </p:spPr>
        <p:txBody>
          <a:bodyPr>
            <a:normAutofit fontScale="90000"/>
          </a:bodyPr>
          <a:lstStyle/>
          <a:p>
            <a:pPr algn="ctr"/>
            <a:r>
              <a:rPr lang="en-CA" sz="3600" dirty="0"/>
              <a:t> </a:t>
            </a:r>
            <a:r>
              <a:rPr lang="en-CA" sz="3600" dirty="0">
                <a:solidFill>
                  <a:schemeClr val="bg1"/>
                </a:solidFill>
              </a:rPr>
              <a:t>Skills training workbook pages 259-265</a:t>
            </a:r>
            <a:br>
              <a:rPr lang="en-CA" sz="3600" dirty="0">
                <a:solidFill>
                  <a:schemeClr val="bg1"/>
                </a:solidFill>
              </a:rPr>
            </a:br>
            <a:r>
              <a:rPr lang="en-CA" sz="3600" dirty="0">
                <a:solidFill>
                  <a:schemeClr val="bg1"/>
                </a:solidFill>
              </a:rPr>
              <a:t>closing remarks on the skills training workbook </a:t>
            </a:r>
          </a:p>
        </p:txBody>
      </p:sp>
      <p:graphicFrame>
        <p:nvGraphicFramePr>
          <p:cNvPr id="5" name="Content Placeholder 2">
            <a:extLst>
              <a:ext uri="{FF2B5EF4-FFF2-40B4-BE49-F238E27FC236}">
                <a16:creationId xmlns:a16="http://schemas.microsoft.com/office/drawing/2014/main" id="{0DC5B272-5924-A46B-53DC-DAF7BDD53A93}"/>
              </a:ext>
            </a:extLst>
          </p:cNvPr>
          <p:cNvGraphicFramePr>
            <a:graphicFrameLocks noGrp="1"/>
          </p:cNvGraphicFramePr>
          <p:nvPr>
            <p:ph idx="4294967295"/>
          </p:nvPr>
        </p:nvGraphicFramePr>
        <p:xfrm>
          <a:off x="141767" y="1860993"/>
          <a:ext cx="11738344" cy="4175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0635446-088F-7973-43C0-22327DAE0F77}"/>
              </a:ext>
            </a:extLst>
          </p:cNvPr>
          <p:cNvSpPr>
            <a:spLocks noGrp="1"/>
          </p:cNvSpPr>
          <p:nvPr>
            <p:ph type="sldNum" sz="quarter" idx="12"/>
          </p:nvPr>
        </p:nvSpPr>
        <p:spPr/>
        <p:txBody>
          <a:bodyPr/>
          <a:lstStyle/>
          <a:p>
            <a:fld id="{07B82C1F-7FC2-45F0-90FD-F682E1AF9613}" type="slidenum">
              <a:rPr lang="en-CA" smtClean="0"/>
              <a:t>51</a:t>
            </a:fld>
            <a:endParaRPr lang="en-CA"/>
          </a:p>
        </p:txBody>
      </p:sp>
    </p:spTree>
    <p:extLst>
      <p:ext uri="{BB962C8B-B14F-4D97-AF65-F5344CB8AC3E}">
        <p14:creationId xmlns:p14="http://schemas.microsoft.com/office/powerpoint/2010/main" val="1446137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E67AD-EAEC-1F91-6E02-06954658E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BD6C4-1EF2-E32E-5AA9-8F2B49027F95}"/>
              </a:ext>
            </a:extLst>
          </p:cNvPr>
          <p:cNvSpPr>
            <a:spLocks noGrp="1"/>
          </p:cNvSpPr>
          <p:nvPr>
            <p:ph type="title" idx="4294967295"/>
          </p:nvPr>
        </p:nvSpPr>
        <p:spPr>
          <a:xfrm>
            <a:off x="938730" y="405256"/>
            <a:ext cx="10679112" cy="1455737"/>
          </a:xfrm>
        </p:spPr>
        <p:txBody>
          <a:bodyPr>
            <a:normAutofit/>
          </a:bodyPr>
          <a:lstStyle/>
          <a:p>
            <a:pPr algn="ctr"/>
            <a:r>
              <a:rPr lang="en-CA"/>
              <a:t> </a:t>
            </a:r>
            <a:r>
              <a:rPr lang="en-CA">
                <a:solidFill>
                  <a:schemeClr val="bg1"/>
                </a:solidFill>
              </a:rPr>
              <a:t>Skills training workbook pages 259-265 </a:t>
            </a:r>
          </a:p>
        </p:txBody>
      </p:sp>
      <p:graphicFrame>
        <p:nvGraphicFramePr>
          <p:cNvPr id="5" name="Content Placeholder 2">
            <a:extLst>
              <a:ext uri="{FF2B5EF4-FFF2-40B4-BE49-F238E27FC236}">
                <a16:creationId xmlns:a16="http://schemas.microsoft.com/office/drawing/2014/main" id="{CACA2D81-0E83-02B2-F01F-7F115C168B21}"/>
              </a:ext>
            </a:extLst>
          </p:cNvPr>
          <p:cNvGraphicFramePr>
            <a:graphicFrameLocks noGrp="1"/>
          </p:cNvGraphicFramePr>
          <p:nvPr>
            <p:ph idx="4294967295"/>
            <p:extLst>
              <p:ext uri="{D42A27DB-BD31-4B8C-83A1-F6EECF244321}">
                <p14:modId xmlns:p14="http://schemas.microsoft.com/office/powerpoint/2010/main" val="2836820091"/>
              </p:ext>
            </p:extLst>
          </p:nvPr>
        </p:nvGraphicFramePr>
        <p:xfrm>
          <a:off x="141767" y="1860993"/>
          <a:ext cx="11738344" cy="4175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F462998-22DB-2711-D66D-549DE7FE624C}"/>
              </a:ext>
            </a:extLst>
          </p:cNvPr>
          <p:cNvSpPr>
            <a:spLocks noGrp="1"/>
          </p:cNvSpPr>
          <p:nvPr>
            <p:ph type="sldNum" sz="quarter" idx="12"/>
          </p:nvPr>
        </p:nvSpPr>
        <p:spPr/>
        <p:txBody>
          <a:bodyPr/>
          <a:lstStyle/>
          <a:p>
            <a:fld id="{07B82C1F-7FC2-45F0-90FD-F682E1AF9613}" type="slidenum">
              <a:rPr lang="en-CA" smtClean="0"/>
              <a:t>52</a:t>
            </a:fld>
            <a:endParaRPr lang="en-CA"/>
          </a:p>
        </p:txBody>
      </p:sp>
    </p:spTree>
    <p:extLst>
      <p:ext uri="{BB962C8B-B14F-4D97-AF65-F5344CB8AC3E}">
        <p14:creationId xmlns:p14="http://schemas.microsoft.com/office/powerpoint/2010/main" val="892253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91910-5E67-146D-8BC8-F2409F3A43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A277ED-B89A-A44C-5E57-C099127F4F01}"/>
              </a:ext>
            </a:extLst>
          </p:cNvPr>
          <p:cNvSpPr>
            <a:spLocks noGrp="1"/>
          </p:cNvSpPr>
          <p:nvPr>
            <p:ph type="title" idx="4294967295"/>
          </p:nvPr>
        </p:nvSpPr>
        <p:spPr>
          <a:xfrm>
            <a:off x="818531" y="25401"/>
            <a:ext cx="5745191" cy="1455738"/>
          </a:xfrm>
        </p:spPr>
        <p:txBody>
          <a:bodyPr>
            <a:normAutofit fontScale="90000"/>
          </a:bodyPr>
          <a:lstStyle/>
          <a:p>
            <a:r>
              <a:rPr lang="en-CA" dirty="0">
                <a:solidFill>
                  <a:schemeClr val="bg1"/>
                </a:solidFill>
              </a:rPr>
              <a:t>1. Putting it all together P. 259</a:t>
            </a:r>
            <a:br>
              <a:rPr lang="en-US" dirty="0"/>
            </a:br>
            <a:endParaRPr lang="en-CA" dirty="0"/>
          </a:p>
        </p:txBody>
      </p:sp>
      <p:sp>
        <p:nvSpPr>
          <p:cNvPr id="3" name="Content Placeholder 2">
            <a:extLst>
              <a:ext uri="{FF2B5EF4-FFF2-40B4-BE49-F238E27FC236}">
                <a16:creationId xmlns:a16="http://schemas.microsoft.com/office/drawing/2014/main" id="{2C4D7653-4FC4-278F-2281-E10B0A19A127}"/>
              </a:ext>
            </a:extLst>
          </p:cNvPr>
          <p:cNvSpPr>
            <a:spLocks noGrp="1"/>
          </p:cNvSpPr>
          <p:nvPr>
            <p:ph idx="4294967295"/>
          </p:nvPr>
        </p:nvSpPr>
        <p:spPr>
          <a:xfrm>
            <a:off x="5405476" y="459242"/>
            <a:ext cx="6392536" cy="6547449"/>
          </a:xfrm>
        </p:spPr>
        <p:txBody>
          <a:bodyPr>
            <a:normAutofit fontScale="85000" lnSpcReduction="10000"/>
          </a:bodyPr>
          <a:lstStyle/>
          <a:p>
            <a:r>
              <a:rPr lang="en-CA" sz="2400" dirty="0">
                <a:latin typeface="Arial" panose="020B0604020202020204" pitchFamily="34" charset="0"/>
                <a:cs typeface="Arial" panose="020B0604020202020204" pitchFamily="34" charset="0"/>
              </a:rPr>
              <a:t>It’s not our fault if we have mental health issues but it’s our responsibility and that of society to work at improving these issues.</a:t>
            </a:r>
          </a:p>
          <a:p>
            <a:r>
              <a:rPr lang="en-CA" sz="2400" dirty="0">
                <a:latin typeface="Arial" panose="020B0604020202020204" pitchFamily="34" charset="0"/>
                <a:cs typeface="Arial" panose="020B0604020202020204" pitchFamily="34" charset="0"/>
              </a:rPr>
              <a:t>We won’t improve our collective mental health if we don’t understand how the mind works, don’t have the right approaches to address our issues, and don’t understand how society impacts these issues.</a:t>
            </a:r>
          </a:p>
          <a:p>
            <a:r>
              <a:rPr lang="en-CA" sz="2400" dirty="0">
                <a:latin typeface="Arial" panose="020B0604020202020204" pitchFamily="34" charset="0"/>
                <a:cs typeface="Arial" panose="020B0604020202020204" pitchFamily="34" charset="0"/>
              </a:rPr>
              <a:t>Improving our mental health is possible but requires the right tools, skills, strategies, commitment, hard work and very importantly, social supports and conditions that promote mental health.</a:t>
            </a:r>
          </a:p>
          <a:p>
            <a:r>
              <a:rPr lang="en-CA" sz="2400" dirty="0">
                <a:latin typeface="Arial" panose="020B0604020202020204" pitchFamily="34" charset="0"/>
                <a:cs typeface="Arial" panose="020B0604020202020204" pitchFamily="34" charset="0"/>
              </a:rPr>
              <a:t>We already discussed the concept of “cruel optimist” in which individuals are made to feel responsible for issues that are primarily systemic.</a:t>
            </a:r>
          </a:p>
          <a:p>
            <a:r>
              <a:rPr lang="en-CA" sz="2400" dirty="0">
                <a:latin typeface="Arial" panose="020B0604020202020204" pitchFamily="34" charset="0"/>
                <a:cs typeface="Arial" panose="020B0604020202020204" pitchFamily="34" charset="0"/>
              </a:rPr>
              <a:t>We are also familiar with Rudolph Virchow’s assertion that “Medicine is a social science, and politics nothing but medicine at a larger scale”</a:t>
            </a:r>
          </a:p>
          <a:p>
            <a:r>
              <a:rPr lang="en-CA" sz="2400" dirty="0">
                <a:latin typeface="Arial" panose="020B0604020202020204" pitchFamily="34" charset="0"/>
                <a:cs typeface="Arial" panose="020B0604020202020204" pitchFamily="34" charset="0"/>
              </a:rPr>
              <a:t>Improving mental health requires that we commit not only to improving our  personal mental health but also that of our families, communities, countries, and world as a whole.    </a:t>
            </a:r>
          </a:p>
          <a:p>
            <a:endParaRPr lang="en-CA" sz="2400" dirty="0"/>
          </a:p>
          <a:p>
            <a:endParaRPr lang="en-CA" sz="2400" dirty="0"/>
          </a:p>
          <a:p>
            <a:endParaRPr lang="en-CA" sz="2400" dirty="0"/>
          </a:p>
        </p:txBody>
      </p:sp>
      <p:pic>
        <p:nvPicPr>
          <p:cNvPr id="5" name="Picture 4" descr="Diagram, text&#10;&#10;Description automatically generated">
            <a:extLst>
              <a:ext uri="{FF2B5EF4-FFF2-40B4-BE49-F238E27FC236}">
                <a16:creationId xmlns:a16="http://schemas.microsoft.com/office/drawing/2014/main" id="{30CC9E9D-AFE5-621E-0069-8164B47D2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88" y="1121229"/>
            <a:ext cx="4896469" cy="5504541"/>
          </a:xfrm>
          <a:prstGeom prst="rect">
            <a:avLst/>
          </a:prstGeom>
        </p:spPr>
      </p:pic>
      <p:sp>
        <p:nvSpPr>
          <p:cNvPr id="6" name="Slide Number Placeholder 5">
            <a:extLst>
              <a:ext uri="{FF2B5EF4-FFF2-40B4-BE49-F238E27FC236}">
                <a16:creationId xmlns:a16="http://schemas.microsoft.com/office/drawing/2014/main" id="{547DBD09-917F-A55F-A059-B9729988CCB8}"/>
              </a:ext>
            </a:extLst>
          </p:cNvPr>
          <p:cNvSpPr>
            <a:spLocks noGrp="1"/>
          </p:cNvSpPr>
          <p:nvPr>
            <p:ph type="sldNum" sz="quarter" idx="12"/>
          </p:nvPr>
        </p:nvSpPr>
        <p:spPr/>
        <p:txBody>
          <a:bodyPr/>
          <a:lstStyle/>
          <a:p>
            <a:fld id="{07B82C1F-7FC2-45F0-90FD-F682E1AF9613}" type="slidenum">
              <a:rPr lang="en-CA" smtClean="0"/>
              <a:t>53</a:t>
            </a:fld>
            <a:endParaRPr lang="en-CA"/>
          </a:p>
        </p:txBody>
      </p:sp>
    </p:spTree>
    <p:extLst>
      <p:ext uri="{BB962C8B-B14F-4D97-AF65-F5344CB8AC3E}">
        <p14:creationId xmlns:p14="http://schemas.microsoft.com/office/powerpoint/2010/main" val="3383230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DFB56-E3C1-82B3-BA5B-0E13A35E4C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BDD387-0961-760A-E0D9-38B3AABA6B40}"/>
              </a:ext>
            </a:extLst>
          </p:cNvPr>
          <p:cNvSpPr>
            <a:spLocks noGrp="1"/>
          </p:cNvSpPr>
          <p:nvPr>
            <p:ph type="title" idx="4294967295"/>
          </p:nvPr>
        </p:nvSpPr>
        <p:spPr>
          <a:xfrm>
            <a:off x="938730" y="405256"/>
            <a:ext cx="10679112" cy="1455737"/>
          </a:xfrm>
        </p:spPr>
        <p:txBody>
          <a:bodyPr>
            <a:normAutofit/>
          </a:bodyPr>
          <a:lstStyle/>
          <a:p>
            <a:pPr algn="ctr"/>
            <a:r>
              <a:rPr lang="en-CA"/>
              <a:t> </a:t>
            </a:r>
            <a:r>
              <a:rPr lang="en-CA">
                <a:solidFill>
                  <a:schemeClr val="bg1"/>
                </a:solidFill>
              </a:rPr>
              <a:t>Skills training workbook pages 259-265 </a:t>
            </a:r>
          </a:p>
        </p:txBody>
      </p:sp>
      <p:graphicFrame>
        <p:nvGraphicFramePr>
          <p:cNvPr id="5" name="Content Placeholder 2">
            <a:extLst>
              <a:ext uri="{FF2B5EF4-FFF2-40B4-BE49-F238E27FC236}">
                <a16:creationId xmlns:a16="http://schemas.microsoft.com/office/drawing/2014/main" id="{16BA78F5-34CE-A989-363C-21FAFEF7219C}"/>
              </a:ext>
            </a:extLst>
          </p:cNvPr>
          <p:cNvGraphicFramePr>
            <a:graphicFrameLocks noGrp="1"/>
          </p:cNvGraphicFramePr>
          <p:nvPr>
            <p:ph idx="4294967295"/>
          </p:nvPr>
        </p:nvGraphicFramePr>
        <p:xfrm>
          <a:off x="141767" y="1860993"/>
          <a:ext cx="11738344" cy="4175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30246C0-EC47-C194-6146-0A49F5D25D11}"/>
              </a:ext>
            </a:extLst>
          </p:cNvPr>
          <p:cNvSpPr>
            <a:spLocks noGrp="1"/>
          </p:cNvSpPr>
          <p:nvPr>
            <p:ph type="sldNum" sz="quarter" idx="12"/>
          </p:nvPr>
        </p:nvSpPr>
        <p:spPr/>
        <p:txBody>
          <a:bodyPr/>
          <a:lstStyle/>
          <a:p>
            <a:fld id="{07B82C1F-7FC2-45F0-90FD-F682E1AF9613}" type="slidenum">
              <a:rPr lang="en-CA" smtClean="0"/>
              <a:t>54</a:t>
            </a:fld>
            <a:endParaRPr lang="en-CA"/>
          </a:p>
        </p:txBody>
      </p:sp>
    </p:spTree>
    <p:extLst>
      <p:ext uri="{BB962C8B-B14F-4D97-AF65-F5344CB8AC3E}">
        <p14:creationId xmlns:p14="http://schemas.microsoft.com/office/powerpoint/2010/main" val="3627231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AADBB-1B6E-0177-F32F-6CCA807379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163B7-51F2-B020-EE7C-89412CD303E3}"/>
              </a:ext>
            </a:extLst>
          </p:cNvPr>
          <p:cNvSpPr>
            <a:spLocks noGrp="1"/>
          </p:cNvSpPr>
          <p:nvPr>
            <p:ph type="title" idx="4294967295"/>
          </p:nvPr>
        </p:nvSpPr>
        <p:spPr>
          <a:xfrm>
            <a:off x="-756785" y="379045"/>
            <a:ext cx="6159260" cy="1455738"/>
          </a:xfrm>
        </p:spPr>
        <p:txBody>
          <a:bodyPr>
            <a:normAutofit fontScale="90000"/>
          </a:bodyPr>
          <a:lstStyle/>
          <a:p>
            <a:pPr algn="ctr"/>
            <a:r>
              <a:rPr lang="en-CA" sz="3600" dirty="0">
                <a:solidFill>
                  <a:schemeClr val="bg1"/>
                </a:solidFill>
              </a:rPr>
              <a:t>2. Daily practices for </a:t>
            </a:r>
            <a:br>
              <a:rPr lang="en-CA" sz="3600" dirty="0">
                <a:solidFill>
                  <a:schemeClr val="bg1"/>
                </a:solidFill>
              </a:rPr>
            </a:br>
            <a:r>
              <a:rPr lang="en-CA" sz="3600" dirty="0">
                <a:solidFill>
                  <a:schemeClr val="bg1"/>
                </a:solidFill>
              </a:rPr>
              <a:t>emotional health P.259</a:t>
            </a:r>
            <a:br>
              <a:rPr lang="en-US" dirty="0"/>
            </a:br>
            <a:endParaRPr lang="en-CA" dirty="0"/>
          </a:p>
        </p:txBody>
      </p:sp>
      <p:sp>
        <p:nvSpPr>
          <p:cNvPr id="3" name="Content Placeholder 2">
            <a:extLst>
              <a:ext uri="{FF2B5EF4-FFF2-40B4-BE49-F238E27FC236}">
                <a16:creationId xmlns:a16="http://schemas.microsoft.com/office/drawing/2014/main" id="{C4927A9A-041C-F7DF-49E1-1F9393C28DD2}"/>
              </a:ext>
            </a:extLst>
          </p:cNvPr>
          <p:cNvSpPr>
            <a:spLocks noGrp="1"/>
          </p:cNvSpPr>
          <p:nvPr>
            <p:ph idx="4294967295"/>
          </p:nvPr>
        </p:nvSpPr>
        <p:spPr>
          <a:xfrm>
            <a:off x="4919473" y="82296"/>
            <a:ext cx="7202998" cy="6775703"/>
          </a:xfrm>
        </p:spPr>
        <p:txBody>
          <a:bodyPr>
            <a:normAutofit fontScale="92500"/>
          </a:bodyPr>
          <a:lstStyle/>
          <a:p>
            <a:r>
              <a:rPr lang="en-CA" dirty="0">
                <a:latin typeface="Arial" panose="020B0604020202020204" pitchFamily="34" charset="0"/>
                <a:cs typeface="Arial" panose="020B0604020202020204" pitchFamily="34" charset="0"/>
              </a:rPr>
              <a:t>A practical way of committing and working towards improving mental health is to have a daily mental health practice.</a:t>
            </a:r>
          </a:p>
          <a:p>
            <a:r>
              <a:rPr lang="en-CA" dirty="0">
                <a:latin typeface="Arial" panose="020B0604020202020204" pitchFamily="34" charset="0"/>
                <a:cs typeface="Arial" panose="020B0604020202020204" pitchFamily="34" charset="0"/>
              </a:rPr>
              <a:t>The workbook suggests 5 daily practices:</a:t>
            </a:r>
          </a:p>
          <a:p>
            <a:r>
              <a:rPr lang="en-CA" dirty="0">
                <a:latin typeface="Arial" panose="020B0604020202020204" pitchFamily="34" charset="0"/>
                <a:cs typeface="Arial" panose="020B0604020202020204" pitchFamily="34" charset="0"/>
              </a:rPr>
              <a:t>1. mindfulness</a:t>
            </a:r>
          </a:p>
          <a:p>
            <a:r>
              <a:rPr lang="en-CA" dirty="0">
                <a:latin typeface="Arial" panose="020B0604020202020204" pitchFamily="34" charset="0"/>
                <a:cs typeface="Arial" panose="020B0604020202020204" pitchFamily="34" charset="0"/>
              </a:rPr>
              <a:t>2. deep relaxation</a:t>
            </a:r>
          </a:p>
          <a:p>
            <a:r>
              <a:rPr lang="en-CA" dirty="0">
                <a:latin typeface="Arial" panose="020B0604020202020204" pitchFamily="34" charset="0"/>
                <a:cs typeface="Arial" panose="020B0604020202020204" pitchFamily="34" charset="0"/>
              </a:rPr>
              <a:t>3. self-observation</a:t>
            </a:r>
          </a:p>
          <a:p>
            <a:r>
              <a:rPr lang="en-CA" dirty="0">
                <a:latin typeface="Arial" panose="020B0604020202020204" pitchFamily="34" charset="0"/>
                <a:cs typeface="Arial" panose="020B0604020202020204" pitchFamily="34" charset="0"/>
              </a:rPr>
              <a:t>4. Affirmation</a:t>
            </a:r>
          </a:p>
          <a:p>
            <a:r>
              <a:rPr lang="en-CA" dirty="0">
                <a:latin typeface="Arial" panose="020B0604020202020204" pitchFamily="34" charset="0"/>
                <a:cs typeface="Arial" panose="020B0604020202020204" pitchFamily="34" charset="0"/>
              </a:rPr>
              <a:t>5. Committed action</a:t>
            </a:r>
          </a:p>
          <a:p>
            <a:r>
              <a:rPr lang="en-CA" dirty="0">
                <a:latin typeface="Arial" panose="020B0604020202020204" pitchFamily="34" charset="0"/>
                <a:cs typeface="Arial" panose="020B0604020202020204" pitchFamily="34" charset="0"/>
              </a:rPr>
              <a:t>It lists the sections of the workbook that describe each of these practices</a:t>
            </a:r>
          </a:p>
          <a:p>
            <a:r>
              <a:rPr lang="en-CA" dirty="0">
                <a:latin typeface="Arial" panose="020B0604020202020204" pitchFamily="34" charset="0"/>
                <a:cs typeface="Arial" panose="020B0604020202020204" pitchFamily="34" charset="0"/>
              </a:rPr>
              <a:t>The simple course suggests that we do a daily holes diary card and when our numbers are high, use the appropriate tools to assess and remedy the issues, so that we learn to get out of our holes and heal the pain that our exiles carry.</a:t>
            </a:r>
          </a:p>
          <a:p>
            <a:r>
              <a:rPr lang="en-CA" dirty="0">
                <a:latin typeface="Arial" panose="020B0604020202020204" pitchFamily="34" charset="0"/>
                <a:cs typeface="Arial" panose="020B0604020202020204" pitchFamily="34" charset="0"/>
              </a:rPr>
              <a:t>It also suggests working on our goals diary card and on healing trauma using the wise mind remediation procedure. </a:t>
            </a:r>
          </a:p>
          <a:p>
            <a:endParaRPr lang="en-CA" dirty="0"/>
          </a:p>
          <a:p>
            <a:endParaRPr lang="en-CA" dirty="0"/>
          </a:p>
        </p:txBody>
      </p:sp>
      <p:pic>
        <p:nvPicPr>
          <p:cNvPr id="7" name="Picture 6" descr="Shape&#10;&#10;Description automatically generated">
            <a:extLst>
              <a:ext uri="{FF2B5EF4-FFF2-40B4-BE49-F238E27FC236}">
                <a16:creationId xmlns:a16="http://schemas.microsoft.com/office/drawing/2014/main" id="{F5BC86C9-8779-D8F6-9695-B99A586D0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52" y="1667499"/>
            <a:ext cx="4579348" cy="2953657"/>
          </a:xfrm>
          <a:prstGeom prst="rect">
            <a:avLst/>
          </a:prstGeom>
        </p:spPr>
      </p:pic>
      <p:sp>
        <p:nvSpPr>
          <p:cNvPr id="5" name="Slide Number Placeholder 4">
            <a:extLst>
              <a:ext uri="{FF2B5EF4-FFF2-40B4-BE49-F238E27FC236}">
                <a16:creationId xmlns:a16="http://schemas.microsoft.com/office/drawing/2014/main" id="{EBD3673F-05C5-00F8-FDCF-02D2668AC53D}"/>
              </a:ext>
            </a:extLst>
          </p:cNvPr>
          <p:cNvSpPr>
            <a:spLocks noGrp="1"/>
          </p:cNvSpPr>
          <p:nvPr>
            <p:ph type="sldNum" sz="quarter" idx="12"/>
          </p:nvPr>
        </p:nvSpPr>
        <p:spPr/>
        <p:txBody>
          <a:bodyPr/>
          <a:lstStyle/>
          <a:p>
            <a:fld id="{07B82C1F-7FC2-45F0-90FD-F682E1AF9613}" type="slidenum">
              <a:rPr lang="en-CA" smtClean="0"/>
              <a:t>55</a:t>
            </a:fld>
            <a:endParaRPr lang="en-CA"/>
          </a:p>
        </p:txBody>
      </p:sp>
    </p:spTree>
    <p:extLst>
      <p:ext uri="{BB962C8B-B14F-4D97-AF65-F5344CB8AC3E}">
        <p14:creationId xmlns:p14="http://schemas.microsoft.com/office/powerpoint/2010/main" val="3625815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4A16B-C756-D626-5168-4B86EE534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BC99-CE5D-358D-8D5C-E104A7E42346}"/>
              </a:ext>
            </a:extLst>
          </p:cNvPr>
          <p:cNvSpPr>
            <a:spLocks noGrp="1"/>
          </p:cNvSpPr>
          <p:nvPr>
            <p:ph type="title" idx="4294967295"/>
          </p:nvPr>
        </p:nvSpPr>
        <p:spPr>
          <a:xfrm>
            <a:off x="938730" y="405256"/>
            <a:ext cx="10679112" cy="1455737"/>
          </a:xfrm>
        </p:spPr>
        <p:txBody>
          <a:bodyPr>
            <a:normAutofit/>
          </a:bodyPr>
          <a:lstStyle/>
          <a:p>
            <a:pPr algn="ctr"/>
            <a:r>
              <a:rPr lang="en-CA"/>
              <a:t> </a:t>
            </a:r>
            <a:r>
              <a:rPr lang="en-CA">
                <a:solidFill>
                  <a:schemeClr val="bg1"/>
                </a:solidFill>
              </a:rPr>
              <a:t>Skills training workbook pages 259-265 </a:t>
            </a:r>
          </a:p>
        </p:txBody>
      </p:sp>
      <p:graphicFrame>
        <p:nvGraphicFramePr>
          <p:cNvPr id="5" name="Content Placeholder 2">
            <a:extLst>
              <a:ext uri="{FF2B5EF4-FFF2-40B4-BE49-F238E27FC236}">
                <a16:creationId xmlns:a16="http://schemas.microsoft.com/office/drawing/2014/main" id="{17004C88-0C5F-307B-C3DD-84459BD27E33}"/>
              </a:ext>
            </a:extLst>
          </p:cNvPr>
          <p:cNvGraphicFramePr>
            <a:graphicFrameLocks noGrp="1"/>
          </p:cNvGraphicFramePr>
          <p:nvPr>
            <p:ph idx="4294967295"/>
            <p:extLst>
              <p:ext uri="{D42A27DB-BD31-4B8C-83A1-F6EECF244321}">
                <p14:modId xmlns:p14="http://schemas.microsoft.com/office/powerpoint/2010/main" val="1407189227"/>
              </p:ext>
            </p:extLst>
          </p:nvPr>
        </p:nvGraphicFramePr>
        <p:xfrm>
          <a:off x="141767" y="1860993"/>
          <a:ext cx="11738344" cy="4175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6BCD3F0-7B80-82DB-2FEA-44A151E05240}"/>
              </a:ext>
            </a:extLst>
          </p:cNvPr>
          <p:cNvSpPr>
            <a:spLocks noGrp="1"/>
          </p:cNvSpPr>
          <p:nvPr>
            <p:ph type="sldNum" sz="quarter" idx="12"/>
          </p:nvPr>
        </p:nvSpPr>
        <p:spPr/>
        <p:txBody>
          <a:bodyPr/>
          <a:lstStyle/>
          <a:p>
            <a:fld id="{07B82C1F-7FC2-45F0-90FD-F682E1AF9613}" type="slidenum">
              <a:rPr lang="en-CA" smtClean="0"/>
              <a:t>56</a:t>
            </a:fld>
            <a:endParaRPr lang="en-CA"/>
          </a:p>
        </p:txBody>
      </p:sp>
    </p:spTree>
    <p:extLst>
      <p:ext uri="{BB962C8B-B14F-4D97-AF65-F5344CB8AC3E}">
        <p14:creationId xmlns:p14="http://schemas.microsoft.com/office/powerpoint/2010/main" val="17376603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819CE-139D-4520-8862-ABFDA9337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78C68-24EF-6AD6-2DBA-88F07662B4E5}"/>
              </a:ext>
            </a:extLst>
          </p:cNvPr>
          <p:cNvSpPr>
            <a:spLocks noGrp="1"/>
          </p:cNvSpPr>
          <p:nvPr>
            <p:ph type="title" idx="4294967295"/>
          </p:nvPr>
        </p:nvSpPr>
        <p:spPr>
          <a:xfrm>
            <a:off x="5777992" y="259367"/>
            <a:ext cx="6121400" cy="1455737"/>
          </a:xfrm>
        </p:spPr>
        <p:txBody>
          <a:bodyPr>
            <a:normAutofit fontScale="90000"/>
          </a:bodyPr>
          <a:lstStyle/>
          <a:p>
            <a:pPr algn="ctr"/>
            <a:r>
              <a:rPr lang="en-CA" dirty="0">
                <a:solidFill>
                  <a:schemeClr val="bg1"/>
                </a:solidFill>
              </a:rPr>
              <a:t>3. The  skills list/DBT diary card P. 262</a:t>
            </a:r>
            <a:br>
              <a:rPr lang="en-US" dirty="0"/>
            </a:br>
            <a:endParaRPr lang="en-CA" dirty="0"/>
          </a:p>
        </p:txBody>
      </p:sp>
      <p:sp>
        <p:nvSpPr>
          <p:cNvPr id="3" name="Content Placeholder 2">
            <a:extLst>
              <a:ext uri="{FF2B5EF4-FFF2-40B4-BE49-F238E27FC236}">
                <a16:creationId xmlns:a16="http://schemas.microsoft.com/office/drawing/2014/main" id="{A9522EAB-CC70-3203-6A6C-567D765FA927}"/>
              </a:ext>
            </a:extLst>
          </p:cNvPr>
          <p:cNvSpPr>
            <a:spLocks noGrp="1"/>
          </p:cNvSpPr>
          <p:nvPr>
            <p:ph idx="4294967295"/>
          </p:nvPr>
        </p:nvSpPr>
        <p:spPr>
          <a:xfrm>
            <a:off x="6332755" y="1543050"/>
            <a:ext cx="5197475" cy="5314950"/>
          </a:xfrm>
        </p:spPr>
        <p:txBody>
          <a:bodyPr>
            <a:normAutofit/>
          </a:bodyPr>
          <a:lstStyle/>
          <a:p>
            <a:r>
              <a:rPr lang="en-CA" sz="2800" dirty="0">
                <a:latin typeface="Arial" panose="020B0604020202020204" pitchFamily="34" charset="0"/>
                <a:cs typeface="Arial" panose="020B0604020202020204" pitchFamily="34" charset="0"/>
              </a:rPr>
              <a:t>Along with the tools and strategies, we’ll need skills to repair our holes. </a:t>
            </a:r>
          </a:p>
          <a:p>
            <a:r>
              <a:rPr lang="en-CA" sz="2800" dirty="0">
                <a:latin typeface="Arial" panose="020B0604020202020204" pitchFamily="34" charset="0"/>
                <a:cs typeface="Arial" panose="020B0604020202020204" pitchFamily="34" charset="0"/>
              </a:rPr>
              <a:t>The skills lists (see next 4 slides) and DBT diary card remind us of, and helps us review, all the skills we’ve learned in the 4 DBT modules</a:t>
            </a:r>
          </a:p>
          <a:p>
            <a:r>
              <a:rPr lang="en-CA" sz="2800" dirty="0">
                <a:latin typeface="Arial" panose="020B0604020202020204" pitchFamily="34" charset="0"/>
                <a:cs typeface="Arial" panose="020B0604020202020204" pitchFamily="34" charset="0"/>
              </a:rPr>
              <a:t>Review them.</a:t>
            </a:r>
          </a:p>
          <a:p>
            <a:r>
              <a:rPr lang="en-CA" sz="2800" dirty="0">
                <a:latin typeface="Arial" panose="020B0604020202020204" pitchFamily="34" charset="0"/>
                <a:cs typeface="Arial" panose="020B0604020202020204" pitchFamily="34" charset="0"/>
              </a:rPr>
              <a:t>And that brings us to the end of the DBT skills training workbook</a:t>
            </a:r>
          </a:p>
        </p:txBody>
      </p:sp>
      <p:pic>
        <p:nvPicPr>
          <p:cNvPr id="4" name="Content Placeholder 4">
            <a:extLst>
              <a:ext uri="{FF2B5EF4-FFF2-40B4-BE49-F238E27FC236}">
                <a16:creationId xmlns:a16="http://schemas.microsoft.com/office/drawing/2014/main" id="{2E4C5BE6-7502-664E-42A3-1EE9B2FF06AE}"/>
              </a:ext>
            </a:extLst>
          </p:cNvPr>
          <p:cNvPicPr>
            <a:picLocks noChangeAspect="1"/>
          </p:cNvPicPr>
          <p:nvPr/>
        </p:nvPicPr>
        <p:blipFill>
          <a:blip r:embed="rId2"/>
          <a:stretch>
            <a:fillRect/>
          </a:stretch>
        </p:blipFill>
        <p:spPr>
          <a:xfrm>
            <a:off x="292608" y="122162"/>
            <a:ext cx="5469565" cy="3185885"/>
          </a:xfrm>
          <a:prstGeom prst="rect">
            <a:avLst/>
          </a:prstGeom>
        </p:spPr>
      </p:pic>
      <p:pic>
        <p:nvPicPr>
          <p:cNvPr id="5" name="Content Placeholder 4">
            <a:extLst>
              <a:ext uri="{FF2B5EF4-FFF2-40B4-BE49-F238E27FC236}">
                <a16:creationId xmlns:a16="http://schemas.microsoft.com/office/drawing/2014/main" id="{751D4E36-287D-E6A1-7112-5E94B3FE6D50}"/>
              </a:ext>
            </a:extLst>
          </p:cNvPr>
          <p:cNvPicPr>
            <a:picLocks noChangeAspect="1"/>
          </p:cNvPicPr>
          <p:nvPr/>
        </p:nvPicPr>
        <p:blipFill>
          <a:blip r:embed="rId3"/>
          <a:stretch>
            <a:fillRect/>
          </a:stretch>
        </p:blipFill>
        <p:spPr>
          <a:xfrm>
            <a:off x="292608" y="3549952"/>
            <a:ext cx="5469565" cy="3185886"/>
          </a:xfrm>
          <a:prstGeom prst="rect">
            <a:avLst/>
          </a:prstGeom>
        </p:spPr>
      </p:pic>
      <p:sp>
        <p:nvSpPr>
          <p:cNvPr id="7" name="Slide Number Placeholder 6">
            <a:extLst>
              <a:ext uri="{FF2B5EF4-FFF2-40B4-BE49-F238E27FC236}">
                <a16:creationId xmlns:a16="http://schemas.microsoft.com/office/drawing/2014/main" id="{FB73ECAC-3851-1AF3-E610-BD560C528FDB}"/>
              </a:ext>
            </a:extLst>
          </p:cNvPr>
          <p:cNvSpPr>
            <a:spLocks noGrp="1"/>
          </p:cNvSpPr>
          <p:nvPr>
            <p:ph type="sldNum" sz="quarter" idx="12"/>
          </p:nvPr>
        </p:nvSpPr>
        <p:spPr/>
        <p:txBody>
          <a:bodyPr/>
          <a:lstStyle/>
          <a:p>
            <a:fld id="{07B82C1F-7FC2-45F0-90FD-F682E1AF9613}" type="slidenum">
              <a:rPr lang="en-CA" smtClean="0"/>
              <a:t>57</a:t>
            </a:fld>
            <a:endParaRPr lang="en-CA"/>
          </a:p>
        </p:txBody>
      </p:sp>
    </p:spTree>
    <p:extLst>
      <p:ext uri="{BB962C8B-B14F-4D97-AF65-F5344CB8AC3E}">
        <p14:creationId xmlns:p14="http://schemas.microsoft.com/office/powerpoint/2010/main" val="667128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83EBE-9FBA-5AE9-28DD-C67F35425C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684C2F-0129-BAD2-7666-334CB6C27296}"/>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EA65A07-3E5C-7D1E-CC45-8E2E1BD7C290}"/>
              </a:ext>
            </a:extLst>
          </p:cNvPr>
          <p:cNvSpPr txBox="1"/>
          <p:nvPr/>
        </p:nvSpPr>
        <p:spPr>
          <a:xfrm>
            <a:off x="6885992" y="1284905"/>
            <a:ext cx="5169159" cy="5324535"/>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15. 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21. </a:t>
            </a: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Box breathing</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22. Cold temperatures</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23. High intensity exercise</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24. Progressive muscular relaxation</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25. Paced breathing </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26. Side to side eye movement.</a:t>
            </a: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Oval 1">
            <a:extLst>
              <a:ext uri="{FF2B5EF4-FFF2-40B4-BE49-F238E27FC236}">
                <a16:creationId xmlns:a16="http://schemas.microsoft.com/office/drawing/2014/main" id="{BB7EFE48-E245-B1A8-1C8E-BA2B42FE5990}"/>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268224F6-8D8E-9A79-06F7-F4E8DD5836AB}"/>
              </a:ext>
            </a:extLst>
          </p:cNvPr>
          <p:cNvSpPr>
            <a:spLocks noGrp="1"/>
          </p:cNvSpPr>
          <p:nvPr>
            <p:ph type="sldNum" sz="quarter" idx="12"/>
          </p:nvPr>
        </p:nvSpPr>
        <p:spPr/>
        <p:txBody>
          <a:bodyPr/>
          <a:lstStyle/>
          <a:p>
            <a:fld id="{07B82C1F-7FC2-45F0-90FD-F682E1AF9613}" type="slidenum">
              <a:rPr lang="en-CA" smtClean="0"/>
              <a:t>58</a:t>
            </a:fld>
            <a:endParaRPr lang="en-CA"/>
          </a:p>
        </p:txBody>
      </p:sp>
    </p:spTree>
    <p:extLst>
      <p:ext uri="{BB962C8B-B14F-4D97-AF65-F5344CB8AC3E}">
        <p14:creationId xmlns:p14="http://schemas.microsoft.com/office/powerpoint/2010/main" val="2740072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FB8BE-7359-4715-A9E3-64D617ECBD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81433C-F2FC-7886-D32B-594A0E349596}"/>
              </a:ext>
            </a:extLst>
          </p:cNvPr>
          <p:cNvSpPr txBox="1"/>
          <p:nvPr/>
        </p:nvSpPr>
        <p:spPr>
          <a:xfrm>
            <a:off x="336275" y="202157"/>
            <a:ext cx="8257032" cy="1670457"/>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Mindfulness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7879D05-0A1E-4975-B18D-185465E0F098}"/>
              </a:ext>
            </a:extLst>
          </p:cNvPr>
          <p:cNvSpPr txBox="1"/>
          <p:nvPr/>
        </p:nvSpPr>
        <p:spPr>
          <a:xfrm>
            <a:off x="6458868" y="1497933"/>
            <a:ext cx="5169159" cy="3170099"/>
          </a:xfrm>
          <a:prstGeom prst="rect">
            <a:avLst/>
          </a:prstGeom>
          <a:noFill/>
        </p:spPr>
        <p:txBody>
          <a:bodyPr wrap="square">
            <a:spAutoFit/>
          </a:bodyPr>
          <a:lstStyle/>
          <a:p>
            <a:r>
              <a:rPr lang="en-US" sz="2000" dirty="0">
                <a:solidFill>
                  <a:schemeClr val="bg1"/>
                </a:solidFill>
              </a:rPr>
              <a:t>17. Being mindful in our daily life</a:t>
            </a:r>
          </a:p>
          <a:p>
            <a:r>
              <a:rPr lang="en-US" sz="2000" dirty="0">
                <a:solidFill>
                  <a:schemeClr val="bg1"/>
                </a:solidFill>
              </a:rPr>
              <a:t>18. How to do tasks mindfully</a:t>
            </a:r>
          </a:p>
          <a:p>
            <a:r>
              <a:rPr lang="en-US" sz="2000" dirty="0">
                <a:solidFill>
                  <a:schemeClr val="bg1"/>
                </a:solidFill>
              </a:rPr>
              <a:t>19. How to be mindful of our activities</a:t>
            </a:r>
          </a:p>
          <a:p>
            <a:r>
              <a:rPr lang="en-US" sz="2000" dirty="0">
                <a:solidFill>
                  <a:schemeClr val="bg1"/>
                </a:solidFill>
              </a:rPr>
              <a:t>20. Resistances and hindrances to mindfulness practice</a:t>
            </a:r>
          </a:p>
          <a:p>
            <a:r>
              <a:rPr lang="en-US" sz="2000" dirty="0">
                <a:solidFill>
                  <a:schemeClr val="bg1"/>
                </a:solidFill>
              </a:rPr>
              <a:t>21. Exploring mindfulness further</a:t>
            </a:r>
          </a:p>
          <a:p>
            <a:r>
              <a:rPr lang="en-US" sz="2000" dirty="0">
                <a:solidFill>
                  <a:schemeClr val="bg1"/>
                </a:solidFill>
              </a:rPr>
              <a:t>22. Mindfulness and meditation</a:t>
            </a:r>
          </a:p>
          <a:p>
            <a:r>
              <a:rPr lang="en-US" sz="2000" dirty="0">
                <a:solidFill>
                  <a:schemeClr val="bg1"/>
                </a:solidFill>
              </a:rPr>
              <a:t>23. Using kindness and compassion</a:t>
            </a:r>
          </a:p>
          <a:p>
            <a:r>
              <a:rPr lang="en-US" sz="2000" dirty="0">
                <a:solidFill>
                  <a:schemeClr val="bg1"/>
                </a:solidFill>
              </a:rPr>
              <a:t>24.  Paying attention to spaciousness and stillness</a:t>
            </a:r>
          </a:p>
        </p:txBody>
      </p:sp>
      <p:sp>
        <p:nvSpPr>
          <p:cNvPr id="5" name="TextBox 4">
            <a:extLst>
              <a:ext uri="{FF2B5EF4-FFF2-40B4-BE49-F238E27FC236}">
                <a16:creationId xmlns:a16="http://schemas.microsoft.com/office/drawing/2014/main" id="{A4F77D4A-B8E8-69FF-BCC6-6451949B738E}"/>
              </a:ext>
            </a:extLst>
          </p:cNvPr>
          <p:cNvSpPr txBox="1"/>
          <p:nvPr/>
        </p:nvSpPr>
        <p:spPr>
          <a:xfrm>
            <a:off x="563973" y="1497933"/>
            <a:ext cx="4108512" cy="4801314"/>
          </a:xfrm>
          <a:prstGeom prst="rect">
            <a:avLst/>
          </a:prstGeom>
          <a:noFill/>
        </p:spPr>
        <p:txBody>
          <a:bodyPr wrap="square">
            <a:spAutoFit/>
          </a:bodyPr>
          <a:lstStyle/>
          <a:p>
            <a:r>
              <a:rPr lang="en-US" sz="1800" dirty="0">
                <a:solidFill>
                  <a:schemeClr val="bg1"/>
                </a:solidFill>
              </a:rPr>
              <a:t>1) Focus on a single minute</a:t>
            </a:r>
          </a:p>
          <a:p>
            <a:r>
              <a:rPr lang="en-US" sz="1800" dirty="0">
                <a:solidFill>
                  <a:schemeClr val="bg1"/>
                </a:solidFill>
              </a:rPr>
              <a:t>2) Focus on a single object</a:t>
            </a:r>
          </a:p>
          <a:p>
            <a:r>
              <a:rPr lang="en-US" sz="1800" dirty="0">
                <a:solidFill>
                  <a:schemeClr val="bg1"/>
                </a:solidFill>
              </a:rPr>
              <a:t>3) Band of light</a:t>
            </a:r>
          </a:p>
          <a:p>
            <a:r>
              <a:rPr lang="en-US" sz="1800" dirty="0">
                <a:solidFill>
                  <a:schemeClr val="bg1"/>
                </a:solidFill>
              </a:rPr>
              <a:t>4) Inner-Outer Experience</a:t>
            </a:r>
          </a:p>
          <a:p>
            <a:r>
              <a:rPr lang="en-US" sz="1800" dirty="0">
                <a:solidFill>
                  <a:schemeClr val="bg1"/>
                </a:solidFill>
              </a:rPr>
              <a:t>5) Record Three Minutes of Thoughts</a:t>
            </a:r>
          </a:p>
          <a:p>
            <a:r>
              <a:rPr lang="en-US" sz="1800" dirty="0">
                <a:solidFill>
                  <a:schemeClr val="bg1"/>
                </a:solidFill>
              </a:rPr>
              <a:t>6) Thought Diffusion</a:t>
            </a:r>
          </a:p>
          <a:p>
            <a:r>
              <a:rPr lang="en-US" sz="1800" dirty="0">
                <a:solidFill>
                  <a:schemeClr val="bg1"/>
                </a:solidFill>
              </a:rPr>
              <a:t>7) Describe Your Emotion</a:t>
            </a:r>
          </a:p>
          <a:p>
            <a:r>
              <a:rPr lang="en-US" sz="1800" dirty="0">
                <a:solidFill>
                  <a:schemeClr val="bg1"/>
                </a:solidFill>
              </a:rPr>
              <a:t>8) Focus Shifting </a:t>
            </a:r>
          </a:p>
          <a:p>
            <a:r>
              <a:rPr lang="en-US" sz="1800" dirty="0">
                <a:solidFill>
                  <a:schemeClr val="bg1"/>
                </a:solidFill>
              </a:rPr>
              <a:t>9) Mindful Breathing</a:t>
            </a:r>
          </a:p>
          <a:p>
            <a:r>
              <a:rPr lang="en-US" sz="1800" dirty="0">
                <a:solidFill>
                  <a:schemeClr val="bg1"/>
                </a:solidFill>
              </a:rPr>
              <a:t>10) Mindful Awareness of Emotion</a:t>
            </a:r>
            <a:endParaRPr lang="en-CA" sz="1800" dirty="0"/>
          </a:p>
          <a:p>
            <a:r>
              <a:rPr lang="en-CA" sz="1800" dirty="0">
                <a:solidFill>
                  <a:schemeClr val="bg1"/>
                </a:solidFill>
              </a:rPr>
              <a:t>11) Wise mind</a:t>
            </a:r>
          </a:p>
          <a:p>
            <a:r>
              <a:rPr lang="en-CA" sz="1800" dirty="0">
                <a:solidFill>
                  <a:schemeClr val="bg1"/>
                </a:solidFill>
              </a:rPr>
              <a:t>12)how to make Wise mind decisions</a:t>
            </a:r>
          </a:p>
          <a:p>
            <a:r>
              <a:rPr lang="en-CA" sz="1800" dirty="0">
                <a:solidFill>
                  <a:schemeClr val="bg1"/>
                </a:solidFill>
              </a:rPr>
              <a:t>13) Radical acceptance</a:t>
            </a:r>
          </a:p>
          <a:p>
            <a:r>
              <a:rPr lang="en-CA" sz="1800" dirty="0">
                <a:solidFill>
                  <a:schemeClr val="bg1"/>
                </a:solidFill>
              </a:rPr>
              <a:t>14) Judgements and labels</a:t>
            </a:r>
          </a:p>
          <a:p>
            <a:r>
              <a:rPr lang="en-CA" sz="1800" dirty="0">
                <a:solidFill>
                  <a:schemeClr val="bg1"/>
                </a:solidFill>
              </a:rPr>
              <a:t>15</a:t>
            </a:r>
            <a:r>
              <a:rPr lang="en-CA" dirty="0">
                <a:solidFill>
                  <a:schemeClr val="bg1"/>
                </a:solidFill>
              </a:rPr>
              <a:t>)</a:t>
            </a:r>
            <a:r>
              <a:rPr lang="en-CA" sz="1800" dirty="0">
                <a:solidFill>
                  <a:schemeClr val="bg1"/>
                </a:solidFill>
              </a:rPr>
              <a:t> Self compassion</a:t>
            </a:r>
          </a:p>
          <a:p>
            <a:r>
              <a:rPr lang="en-CA" sz="1800" dirty="0">
                <a:solidFill>
                  <a:schemeClr val="bg1"/>
                </a:solidFill>
              </a:rPr>
              <a:t>16</a:t>
            </a:r>
            <a:r>
              <a:rPr lang="en-CA" dirty="0">
                <a:solidFill>
                  <a:schemeClr val="bg1"/>
                </a:solidFill>
              </a:rPr>
              <a:t>) </a:t>
            </a:r>
            <a:r>
              <a:rPr lang="en-CA" sz="1800" dirty="0">
                <a:solidFill>
                  <a:schemeClr val="bg1"/>
                </a:solidFill>
              </a:rPr>
              <a:t>Mindful communication</a:t>
            </a:r>
          </a:p>
          <a:p>
            <a:endParaRPr lang="en-US" sz="1800" dirty="0">
              <a:solidFill>
                <a:schemeClr val="bg1"/>
              </a:solidFill>
            </a:endParaRPr>
          </a:p>
        </p:txBody>
      </p:sp>
      <p:sp>
        <p:nvSpPr>
          <p:cNvPr id="2" name="Oval 1">
            <a:extLst>
              <a:ext uri="{FF2B5EF4-FFF2-40B4-BE49-F238E27FC236}">
                <a16:creationId xmlns:a16="http://schemas.microsoft.com/office/drawing/2014/main" id="{4AC1CFB0-D3A2-A1E0-50BF-591A14B99F66}"/>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6">
            <a:extLst>
              <a:ext uri="{FF2B5EF4-FFF2-40B4-BE49-F238E27FC236}">
                <a16:creationId xmlns:a16="http://schemas.microsoft.com/office/drawing/2014/main" id="{A85091BF-CCE5-1320-F414-C41B385C652C}"/>
              </a:ext>
            </a:extLst>
          </p:cNvPr>
          <p:cNvSpPr>
            <a:spLocks noGrp="1"/>
          </p:cNvSpPr>
          <p:nvPr>
            <p:ph type="sldNum" sz="quarter" idx="12"/>
          </p:nvPr>
        </p:nvSpPr>
        <p:spPr/>
        <p:txBody>
          <a:bodyPr/>
          <a:lstStyle/>
          <a:p>
            <a:fld id="{07B82C1F-7FC2-45F0-90FD-F682E1AF9613}" type="slidenum">
              <a:rPr lang="en-CA" smtClean="0"/>
              <a:t>59</a:t>
            </a:fld>
            <a:endParaRPr lang="en-CA"/>
          </a:p>
        </p:txBody>
      </p:sp>
    </p:spTree>
    <p:extLst>
      <p:ext uri="{BB962C8B-B14F-4D97-AF65-F5344CB8AC3E}">
        <p14:creationId xmlns:p14="http://schemas.microsoft.com/office/powerpoint/2010/main" val="1684329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507473" y="-727955"/>
            <a:ext cx="9151454"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229" y="753070"/>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6</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4E8C-EE01-0AC0-8611-92052ADDD3F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A6298D-480F-2108-807D-DBFFFE61B827}"/>
              </a:ext>
            </a:extLst>
          </p:cNvPr>
          <p:cNvSpPr txBox="1"/>
          <p:nvPr/>
        </p:nvSpPr>
        <p:spPr>
          <a:xfrm>
            <a:off x="3660198" y="172701"/>
            <a:ext cx="6094268" cy="970843"/>
          </a:xfrm>
          <a:prstGeom prst="rect">
            <a:avLst/>
          </a:prstGeom>
          <a:noFill/>
        </p:spPr>
        <p:txBody>
          <a:bodyPr wrap="square">
            <a:spAutoFit/>
          </a:bodyPr>
          <a:lstStyle/>
          <a:p>
            <a:pP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Emotional regulation  skills</a:t>
            </a:r>
            <a:endParaRPr lang="en-CA" sz="2400" dirty="0"/>
          </a:p>
        </p:txBody>
      </p:sp>
      <p:sp>
        <p:nvSpPr>
          <p:cNvPr id="5" name="TextBox 4">
            <a:extLst>
              <a:ext uri="{FF2B5EF4-FFF2-40B4-BE49-F238E27FC236}">
                <a16:creationId xmlns:a16="http://schemas.microsoft.com/office/drawing/2014/main" id="{91EBE0AE-2061-76DD-0002-2B9609442AFB}"/>
              </a:ext>
            </a:extLst>
          </p:cNvPr>
          <p:cNvSpPr txBox="1"/>
          <p:nvPr/>
        </p:nvSpPr>
        <p:spPr>
          <a:xfrm>
            <a:off x="561107" y="1419545"/>
            <a:ext cx="9486407" cy="4262705"/>
          </a:xfrm>
          <a:prstGeom prst="rect">
            <a:avLst/>
          </a:prstGeom>
          <a:noFill/>
        </p:spPr>
        <p:txBody>
          <a:bodyPr wrap="square">
            <a:spAutoFit/>
          </a:bodyPr>
          <a:lstStyle/>
          <a:p>
            <a:r>
              <a:rPr lang="en-US" sz="2800" dirty="0">
                <a:solidFill>
                  <a:schemeClr val="bg1"/>
                </a:solidFill>
              </a:rPr>
              <a:t> How do emotions work?</a:t>
            </a:r>
          </a:p>
          <a:p>
            <a:pPr marL="514350" indent="-514350">
              <a:lnSpc>
                <a:spcPct val="90000"/>
              </a:lnSpc>
              <a:buFont typeface="+mj-lt"/>
              <a:buAutoNum type="arabicPeriod"/>
            </a:pPr>
            <a:r>
              <a:rPr lang="en-US" sz="2800" dirty="0">
                <a:solidFill>
                  <a:schemeClr val="bg1"/>
                </a:solidFill>
              </a:rPr>
              <a:t>Recognizing emotions</a:t>
            </a:r>
          </a:p>
          <a:p>
            <a:pPr marL="514350" indent="-514350">
              <a:lnSpc>
                <a:spcPct val="90000"/>
              </a:lnSpc>
              <a:buFont typeface="+mj-lt"/>
              <a:buAutoNum type="arabicPeriod"/>
            </a:pPr>
            <a:r>
              <a:rPr lang="en-US" sz="2800" dirty="0">
                <a:solidFill>
                  <a:schemeClr val="bg1"/>
                </a:solidFill>
              </a:rPr>
              <a:t>Overcoming barriers to healthy emotions</a:t>
            </a:r>
          </a:p>
          <a:p>
            <a:pPr marL="514350" indent="-514350">
              <a:lnSpc>
                <a:spcPct val="90000"/>
              </a:lnSpc>
              <a:buFont typeface="+mj-lt"/>
              <a:buAutoNum type="arabicPeriod"/>
            </a:pPr>
            <a:r>
              <a:rPr lang="en-US" sz="2800" dirty="0">
                <a:solidFill>
                  <a:schemeClr val="bg1"/>
                </a:solidFill>
              </a:rPr>
              <a:t>Reducing physical vulnerability</a:t>
            </a:r>
          </a:p>
          <a:p>
            <a:pPr marL="514350" indent="-514350">
              <a:lnSpc>
                <a:spcPct val="90000"/>
              </a:lnSpc>
              <a:buFont typeface="+mj-lt"/>
              <a:buAutoNum type="arabicPeriod"/>
            </a:pPr>
            <a:r>
              <a:rPr lang="en-US" sz="2800" dirty="0">
                <a:solidFill>
                  <a:schemeClr val="bg1"/>
                </a:solidFill>
              </a:rPr>
              <a:t>Reducing cognitive vulnerability</a:t>
            </a:r>
          </a:p>
          <a:p>
            <a:pPr marL="0" indent="0">
              <a:lnSpc>
                <a:spcPct val="90000"/>
              </a:lnSpc>
              <a:buNone/>
            </a:pPr>
            <a:r>
              <a:rPr lang="en-US" sz="2800" dirty="0">
                <a:solidFill>
                  <a:schemeClr val="bg1"/>
                </a:solidFill>
              </a:rPr>
              <a:t>5.    Increasing Positive Emotions</a:t>
            </a:r>
          </a:p>
          <a:p>
            <a:pPr marL="0" indent="0">
              <a:lnSpc>
                <a:spcPct val="90000"/>
              </a:lnSpc>
              <a:buNone/>
            </a:pPr>
            <a:r>
              <a:rPr lang="en-US" sz="2800" dirty="0">
                <a:solidFill>
                  <a:schemeClr val="bg1"/>
                </a:solidFill>
              </a:rPr>
              <a:t>6.    Being mindful of your emotions without judgement</a:t>
            </a:r>
          </a:p>
          <a:p>
            <a:pPr marL="342900" indent="-342900">
              <a:lnSpc>
                <a:spcPct val="90000"/>
              </a:lnSpc>
              <a:buAutoNum type="arabicPeriod" startAt="7"/>
            </a:pPr>
            <a:r>
              <a:rPr lang="en-US" sz="2800" dirty="0">
                <a:solidFill>
                  <a:schemeClr val="bg1"/>
                </a:solidFill>
              </a:rPr>
              <a:t>   Emotion exposure.</a:t>
            </a:r>
          </a:p>
          <a:p>
            <a:pPr marL="342900" indent="-342900">
              <a:lnSpc>
                <a:spcPct val="90000"/>
              </a:lnSpc>
              <a:buAutoNum type="arabicPeriod" startAt="7"/>
            </a:pPr>
            <a:r>
              <a:rPr lang="en-US" sz="2800" dirty="0">
                <a:solidFill>
                  <a:schemeClr val="bg1"/>
                </a:solidFill>
              </a:rPr>
              <a:t>   Doing the opposite of your emotions </a:t>
            </a:r>
          </a:p>
          <a:p>
            <a:pPr>
              <a:lnSpc>
                <a:spcPct val="90000"/>
              </a:lnSpc>
            </a:pPr>
            <a:r>
              <a:rPr lang="en-US" sz="2800" dirty="0">
                <a:solidFill>
                  <a:schemeClr val="bg1"/>
                </a:solidFill>
              </a:rPr>
              <a:t>9.    Problem Solving</a:t>
            </a:r>
          </a:p>
          <a:p>
            <a:pPr marL="514350" indent="-514350">
              <a:lnSpc>
                <a:spcPct val="90000"/>
              </a:lnSpc>
              <a:buFont typeface="+mj-lt"/>
              <a:buAutoNum type="arabicPeriod"/>
            </a:pPr>
            <a:endParaRPr lang="en-US" sz="1800" dirty="0"/>
          </a:p>
        </p:txBody>
      </p:sp>
      <p:sp>
        <p:nvSpPr>
          <p:cNvPr id="2" name="Oval 1">
            <a:extLst>
              <a:ext uri="{FF2B5EF4-FFF2-40B4-BE49-F238E27FC236}">
                <a16:creationId xmlns:a16="http://schemas.microsoft.com/office/drawing/2014/main" id="{EAA03CB2-18AD-C03D-C8FA-F8FD49F2E67E}"/>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06E5D125-D40A-C2BA-BB1C-3F2D0F71EDBB}"/>
              </a:ext>
            </a:extLst>
          </p:cNvPr>
          <p:cNvSpPr>
            <a:spLocks noGrp="1"/>
          </p:cNvSpPr>
          <p:nvPr>
            <p:ph type="sldNum" sz="quarter" idx="12"/>
          </p:nvPr>
        </p:nvSpPr>
        <p:spPr/>
        <p:txBody>
          <a:bodyPr/>
          <a:lstStyle/>
          <a:p>
            <a:fld id="{07B82C1F-7FC2-45F0-90FD-F682E1AF9613}" type="slidenum">
              <a:rPr lang="en-CA" smtClean="0"/>
              <a:t>60</a:t>
            </a:fld>
            <a:endParaRPr lang="en-CA"/>
          </a:p>
        </p:txBody>
      </p:sp>
    </p:spTree>
    <p:extLst>
      <p:ext uri="{BB962C8B-B14F-4D97-AF65-F5344CB8AC3E}">
        <p14:creationId xmlns:p14="http://schemas.microsoft.com/office/powerpoint/2010/main" val="192738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0D1E8-69F4-CBB3-26A3-A78C85176C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0AB13C-B346-2FD9-DAD4-7931571B8B82}"/>
              </a:ext>
            </a:extLst>
          </p:cNvPr>
          <p:cNvSpPr txBox="1"/>
          <p:nvPr/>
        </p:nvSpPr>
        <p:spPr>
          <a:xfrm>
            <a:off x="1698172" y="172701"/>
            <a:ext cx="8512628" cy="970843"/>
          </a:xfrm>
          <a:prstGeom prst="rect">
            <a:avLst/>
          </a:prstGeom>
          <a:noFill/>
        </p:spPr>
        <p:txBody>
          <a:bodyPr wrap="square">
            <a:spAutoFit/>
          </a:bodyPr>
          <a:lstStyle/>
          <a:p>
            <a:pPr algn="ct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TODAY-UPDATED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gn="ct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Interpersonal effectiveness  skills</a:t>
            </a:r>
            <a:endParaRPr lang="en-CA" sz="2400" dirty="0"/>
          </a:p>
        </p:txBody>
      </p:sp>
      <p:sp>
        <p:nvSpPr>
          <p:cNvPr id="5" name="TextBox 4">
            <a:extLst>
              <a:ext uri="{FF2B5EF4-FFF2-40B4-BE49-F238E27FC236}">
                <a16:creationId xmlns:a16="http://schemas.microsoft.com/office/drawing/2014/main" id="{08EAC5C7-18CA-836F-76C6-F4F1435C1736}"/>
              </a:ext>
            </a:extLst>
          </p:cNvPr>
          <p:cNvSpPr txBox="1"/>
          <p:nvPr/>
        </p:nvSpPr>
        <p:spPr>
          <a:xfrm>
            <a:off x="345769" y="1132608"/>
            <a:ext cx="6561587" cy="6220164"/>
          </a:xfrm>
          <a:prstGeom prst="rect">
            <a:avLst/>
          </a:prstGeom>
          <a:noFill/>
        </p:spPr>
        <p:txBody>
          <a:bodyPr wrap="square">
            <a:spAutoFit/>
          </a:bodyPr>
          <a:lstStyle/>
          <a:p>
            <a:r>
              <a:rPr lang="en-CA" sz="2800" dirty="0">
                <a:solidFill>
                  <a:schemeClr val="bg1"/>
                </a:solidFill>
              </a:rPr>
              <a:t> 1.Mindful attention</a:t>
            </a:r>
          </a:p>
          <a:p>
            <a:r>
              <a:rPr lang="en-CA" sz="2800" dirty="0">
                <a:solidFill>
                  <a:schemeClr val="bg1"/>
                </a:solidFill>
              </a:rPr>
              <a:t>2. Compassion for others</a:t>
            </a:r>
          </a:p>
          <a:p>
            <a:r>
              <a:rPr lang="en-CA" sz="2800" dirty="0">
                <a:solidFill>
                  <a:schemeClr val="bg1"/>
                </a:solidFill>
              </a:rPr>
              <a:t>3. Passive vs. aggressive behavior</a:t>
            </a:r>
          </a:p>
          <a:p>
            <a:r>
              <a:rPr lang="en-CA" sz="2800" dirty="0">
                <a:solidFill>
                  <a:schemeClr val="bg1"/>
                </a:solidFill>
              </a:rPr>
              <a:t>4. I want-they want ratio</a:t>
            </a:r>
          </a:p>
          <a:p>
            <a:r>
              <a:rPr lang="en-CA" sz="2800" dirty="0">
                <a:solidFill>
                  <a:schemeClr val="bg1"/>
                </a:solidFill>
              </a:rPr>
              <a:t>5. I want-I should ratio</a:t>
            </a:r>
          </a:p>
          <a:p>
            <a:r>
              <a:rPr lang="en-CA" sz="2800" dirty="0">
                <a:solidFill>
                  <a:schemeClr val="bg1"/>
                </a:solidFill>
              </a:rPr>
              <a:t>6. Key interpersonal skills</a:t>
            </a:r>
          </a:p>
          <a:p>
            <a:r>
              <a:rPr lang="en-CA" sz="2800" dirty="0">
                <a:solidFill>
                  <a:schemeClr val="bg1"/>
                </a:solidFill>
              </a:rPr>
              <a:t>7. Blocks to using interpersonal skills</a:t>
            </a:r>
          </a:p>
          <a:p>
            <a:r>
              <a:rPr lang="en-CA" sz="2800" dirty="0">
                <a:solidFill>
                  <a:schemeClr val="bg1"/>
                </a:solidFill>
              </a:rPr>
              <a:t>8. Knowing what you want</a:t>
            </a:r>
          </a:p>
          <a:p>
            <a:r>
              <a:rPr lang="en-CA" sz="2800" dirty="0">
                <a:solidFill>
                  <a:schemeClr val="bg1"/>
                </a:solidFill>
              </a:rPr>
              <a:t>9. Modulating the intensity of a request</a:t>
            </a:r>
          </a:p>
          <a:p>
            <a:r>
              <a:rPr lang="en-CA" sz="2800" dirty="0">
                <a:solidFill>
                  <a:schemeClr val="bg1"/>
                </a:solidFill>
              </a:rPr>
              <a:t>10. Making a simple request</a:t>
            </a:r>
          </a:p>
          <a:p>
            <a:r>
              <a:rPr lang="en-CA" sz="2800" dirty="0">
                <a:solidFill>
                  <a:schemeClr val="bg1"/>
                </a:solidFill>
              </a:rPr>
              <a:t>11. Designing basic assertiveness scripts</a:t>
            </a:r>
          </a:p>
          <a:p>
            <a:r>
              <a:rPr lang="en-CA" sz="2800" dirty="0">
                <a:solidFill>
                  <a:schemeClr val="bg1"/>
                </a:solidFill>
              </a:rPr>
              <a:t>12. Assertive listening</a:t>
            </a:r>
          </a:p>
          <a:p>
            <a:endParaRPr lang="en-CA" sz="2800" dirty="0">
              <a:solidFill>
                <a:schemeClr val="bg1"/>
              </a:solidFill>
            </a:endParaRPr>
          </a:p>
          <a:p>
            <a:endParaRPr lang="en-US" sz="1800" dirty="0">
              <a:solidFill>
                <a:schemeClr val="bg1"/>
              </a:solidFill>
            </a:endParaRPr>
          </a:p>
          <a:p>
            <a:pPr marL="514350" indent="-514350">
              <a:lnSpc>
                <a:spcPct val="90000"/>
              </a:lnSpc>
              <a:buFont typeface="+mj-lt"/>
              <a:buAutoNum type="arabicPeriod"/>
            </a:pPr>
            <a:endParaRPr lang="en-US" sz="1800" dirty="0"/>
          </a:p>
        </p:txBody>
      </p:sp>
      <p:sp>
        <p:nvSpPr>
          <p:cNvPr id="4" name="TextBox 3">
            <a:extLst>
              <a:ext uri="{FF2B5EF4-FFF2-40B4-BE49-F238E27FC236}">
                <a16:creationId xmlns:a16="http://schemas.microsoft.com/office/drawing/2014/main" id="{D3C3FCB3-E711-EA17-72A9-0427C6265D2C}"/>
              </a:ext>
            </a:extLst>
          </p:cNvPr>
          <p:cNvSpPr txBox="1"/>
          <p:nvPr/>
        </p:nvSpPr>
        <p:spPr>
          <a:xfrm>
            <a:off x="6479597" y="1036528"/>
            <a:ext cx="5712403" cy="3970318"/>
          </a:xfrm>
          <a:prstGeom prst="rect">
            <a:avLst/>
          </a:prstGeom>
          <a:noFill/>
        </p:spPr>
        <p:txBody>
          <a:bodyPr wrap="square">
            <a:spAutoFit/>
          </a:bodyPr>
          <a:lstStyle/>
          <a:p>
            <a:r>
              <a:rPr lang="en-CA" sz="2800" dirty="0"/>
              <a:t>13. Dealing with resistance and conflict</a:t>
            </a:r>
          </a:p>
          <a:p>
            <a:r>
              <a:rPr lang="en-CA" sz="2800" dirty="0"/>
              <a:t>14. How to negotiate</a:t>
            </a:r>
          </a:p>
          <a:p>
            <a:r>
              <a:rPr lang="en-CA" sz="2800" dirty="0"/>
              <a:t>15. How to understand problem interactions</a:t>
            </a:r>
          </a:p>
          <a:p>
            <a:r>
              <a:rPr lang="en-CA" sz="2800" dirty="0"/>
              <a:t>16.Exposure based cognitive rehearsal</a:t>
            </a:r>
          </a:p>
          <a:p>
            <a:r>
              <a:rPr lang="en-CA" sz="2800" dirty="0"/>
              <a:t>17. State dependent learning</a:t>
            </a:r>
          </a:p>
          <a:p>
            <a:r>
              <a:rPr lang="en-CA" sz="2800" dirty="0"/>
              <a:t>18. Practice  </a:t>
            </a:r>
          </a:p>
        </p:txBody>
      </p:sp>
      <p:sp>
        <p:nvSpPr>
          <p:cNvPr id="6" name="TextBox 5">
            <a:extLst>
              <a:ext uri="{FF2B5EF4-FFF2-40B4-BE49-F238E27FC236}">
                <a16:creationId xmlns:a16="http://schemas.microsoft.com/office/drawing/2014/main" id="{845F756B-4616-5A56-7FCD-143FEA6791EF}"/>
              </a:ext>
            </a:extLst>
          </p:cNvPr>
          <p:cNvSpPr txBox="1"/>
          <p:nvPr/>
        </p:nvSpPr>
        <p:spPr>
          <a:xfrm>
            <a:off x="6501678" y="4865342"/>
            <a:ext cx="6096000" cy="1384995"/>
          </a:xfrm>
          <a:prstGeom prst="rect">
            <a:avLst/>
          </a:prstGeom>
          <a:noFill/>
        </p:spPr>
        <p:txBody>
          <a:bodyPr wrap="square">
            <a:spAutoFit/>
          </a:bodyPr>
          <a:lstStyle/>
          <a:p>
            <a:r>
              <a:rPr lang="en-CA" sz="2800" dirty="0"/>
              <a:t>19. Putting it all together</a:t>
            </a:r>
          </a:p>
          <a:p>
            <a:r>
              <a:rPr lang="en-CA" sz="2800" dirty="0"/>
              <a:t>20. Daily practice for emotional health</a:t>
            </a:r>
          </a:p>
          <a:p>
            <a:r>
              <a:rPr lang="en-CA" sz="2800" dirty="0"/>
              <a:t>21. The skills list/DBT diary card</a:t>
            </a:r>
          </a:p>
        </p:txBody>
      </p:sp>
      <p:sp>
        <p:nvSpPr>
          <p:cNvPr id="2" name="Oval 1">
            <a:extLst>
              <a:ext uri="{FF2B5EF4-FFF2-40B4-BE49-F238E27FC236}">
                <a16:creationId xmlns:a16="http://schemas.microsoft.com/office/drawing/2014/main" id="{4EA15127-C830-BDE8-3AA6-7920D588F337}"/>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041C3CC8-3798-3133-E6AB-D9BC3C486EF9}"/>
              </a:ext>
            </a:extLst>
          </p:cNvPr>
          <p:cNvSpPr>
            <a:spLocks noGrp="1"/>
          </p:cNvSpPr>
          <p:nvPr>
            <p:ph type="sldNum" sz="quarter" idx="12"/>
          </p:nvPr>
        </p:nvSpPr>
        <p:spPr/>
        <p:txBody>
          <a:bodyPr/>
          <a:lstStyle/>
          <a:p>
            <a:fld id="{07B82C1F-7FC2-45F0-90FD-F682E1AF9613}" type="slidenum">
              <a:rPr lang="en-CA" smtClean="0"/>
              <a:t>61</a:t>
            </a:fld>
            <a:endParaRPr lang="en-CA"/>
          </a:p>
        </p:txBody>
      </p:sp>
    </p:spTree>
    <p:extLst>
      <p:ext uri="{BB962C8B-B14F-4D97-AF65-F5344CB8AC3E}">
        <p14:creationId xmlns:p14="http://schemas.microsoft.com/office/powerpoint/2010/main" val="3443274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F0E9D-DF16-BFF7-1DF0-6876F851DE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983B18-25CA-ACB3-A596-26381ED68186}"/>
              </a:ext>
            </a:extLst>
          </p:cNvPr>
          <p:cNvSpPr txBox="1"/>
          <p:nvPr/>
        </p:nvSpPr>
        <p:spPr>
          <a:xfrm>
            <a:off x="1614639" y="70021"/>
            <a:ext cx="9616091" cy="646331"/>
          </a:xfrm>
          <a:prstGeom prst="rect">
            <a:avLst/>
          </a:prstGeom>
          <a:noFill/>
        </p:spPr>
        <p:txBody>
          <a:bodyPr wrap="square">
            <a:spAutoFit/>
          </a:bodyPr>
          <a:lstStyle/>
          <a:p>
            <a:r>
              <a:rPr lang="en-US" sz="3600" dirty="0">
                <a:solidFill>
                  <a:schemeClr val="bg1"/>
                </a:solidFill>
              </a:rPr>
              <a:t>2. THE FOUR PILLARS OF TRAUMA RECOVERY</a:t>
            </a:r>
            <a:endParaRPr lang="en-CA" sz="3600" dirty="0"/>
          </a:p>
        </p:txBody>
      </p:sp>
      <p:pic>
        <p:nvPicPr>
          <p:cNvPr id="2" name="Picture 1">
            <a:extLst>
              <a:ext uri="{FF2B5EF4-FFF2-40B4-BE49-F238E27FC236}">
                <a16:creationId xmlns:a16="http://schemas.microsoft.com/office/drawing/2014/main" id="{C5B8BA5E-A0BE-08AB-5AB5-346AE1549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270" y="851770"/>
            <a:ext cx="10269460" cy="5461348"/>
          </a:xfrm>
          <a:prstGeom prst="rect">
            <a:avLst/>
          </a:prstGeom>
        </p:spPr>
      </p:pic>
      <p:sp>
        <p:nvSpPr>
          <p:cNvPr id="5" name="Slide Number Placeholder 4">
            <a:extLst>
              <a:ext uri="{FF2B5EF4-FFF2-40B4-BE49-F238E27FC236}">
                <a16:creationId xmlns:a16="http://schemas.microsoft.com/office/drawing/2014/main" id="{016C4C6D-22FE-C296-0360-23C324C4F1F5}"/>
              </a:ext>
            </a:extLst>
          </p:cNvPr>
          <p:cNvSpPr>
            <a:spLocks noGrp="1"/>
          </p:cNvSpPr>
          <p:nvPr>
            <p:ph type="sldNum" sz="quarter" idx="12"/>
          </p:nvPr>
        </p:nvSpPr>
        <p:spPr/>
        <p:txBody>
          <a:bodyPr/>
          <a:lstStyle/>
          <a:p>
            <a:fld id="{07B82C1F-7FC2-45F0-90FD-F682E1AF9613}" type="slidenum">
              <a:rPr lang="en-CA" smtClean="0"/>
              <a:t>62</a:t>
            </a:fld>
            <a:endParaRPr lang="en-CA"/>
          </a:p>
        </p:txBody>
      </p:sp>
    </p:spTree>
    <p:extLst>
      <p:ext uri="{BB962C8B-B14F-4D97-AF65-F5344CB8AC3E}">
        <p14:creationId xmlns:p14="http://schemas.microsoft.com/office/powerpoint/2010/main" val="3073785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D333B-FE71-3948-1419-E5F2ACB9EE2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0DF54EE-1A32-BD97-741A-C998805367EB}"/>
              </a:ext>
            </a:extLst>
          </p:cNvPr>
          <p:cNvSpPr txBox="1"/>
          <p:nvPr/>
        </p:nvSpPr>
        <p:spPr>
          <a:xfrm>
            <a:off x="5875941" y="4476307"/>
            <a:ext cx="5630259" cy="461665"/>
          </a:xfrm>
          <a:prstGeom prst="rect">
            <a:avLst/>
          </a:prstGeom>
          <a:noFill/>
        </p:spPr>
        <p:txBody>
          <a:bodyPr wrap="square">
            <a:spAutoFit/>
          </a:bodyPr>
          <a:lstStyle/>
          <a:p>
            <a:r>
              <a:rPr lang="en-US" sz="2400" dirty="0"/>
              <a:t> </a:t>
            </a:r>
            <a:endParaRPr lang="en-CA" sz="2400" dirty="0"/>
          </a:p>
        </p:txBody>
      </p:sp>
      <p:sp>
        <p:nvSpPr>
          <p:cNvPr id="7" name="TextBox 6">
            <a:extLst>
              <a:ext uri="{FF2B5EF4-FFF2-40B4-BE49-F238E27FC236}">
                <a16:creationId xmlns:a16="http://schemas.microsoft.com/office/drawing/2014/main" id="{DFE3D640-22AB-16BD-24A2-CC2EC24017B3}"/>
              </a:ext>
            </a:extLst>
          </p:cNvPr>
          <p:cNvSpPr txBox="1"/>
          <p:nvPr/>
        </p:nvSpPr>
        <p:spPr>
          <a:xfrm>
            <a:off x="5875941" y="428178"/>
            <a:ext cx="6259347" cy="6001643"/>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In our discussion of structural dissociation theory, we talked about the </a:t>
            </a:r>
            <a:r>
              <a:rPr lang="en-US" sz="2800" u="sng" dirty="0">
                <a:solidFill>
                  <a:schemeClr val="bg1"/>
                </a:solidFill>
                <a:latin typeface="Arial" panose="020B0604020202020204" pitchFamily="34" charset="0"/>
                <a:cs typeface="Arial" panose="020B0604020202020204" pitchFamily="34" charset="0"/>
              </a:rPr>
              <a:t>three stages </a:t>
            </a:r>
            <a:r>
              <a:rPr lang="en-US" sz="2800" dirty="0">
                <a:solidFill>
                  <a:schemeClr val="bg1"/>
                </a:solidFill>
                <a:latin typeface="Arial" panose="020B0604020202020204" pitchFamily="34" charset="0"/>
                <a:cs typeface="Arial" panose="020B0604020202020204" pitchFamily="34" charset="0"/>
              </a:rPr>
              <a:t>of trauma therapy:</a:t>
            </a:r>
          </a:p>
          <a:p>
            <a:r>
              <a:rPr lang="en-US" sz="2800" dirty="0">
                <a:solidFill>
                  <a:schemeClr val="bg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I. stabilization, </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II. Remembrance and mourning or processing trauma, and </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III. resuming paused psychosocial growth.</a:t>
            </a:r>
          </a:p>
          <a:p>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Today we’ll briefly consider a complimentary concept the </a:t>
            </a:r>
            <a:r>
              <a:rPr lang="en-US" sz="2800" u="sng" dirty="0">
                <a:solidFill>
                  <a:schemeClr val="bg1"/>
                </a:solidFill>
                <a:latin typeface="Arial" panose="020B0604020202020204" pitchFamily="34" charset="0"/>
                <a:cs typeface="Arial" panose="020B0604020202020204" pitchFamily="34" charset="0"/>
              </a:rPr>
              <a:t>four</a:t>
            </a:r>
            <a:r>
              <a:rPr lang="en-US" sz="2800" dirty="0">
                <a:solidFill>
                  <a:schemeClr val="bg1"/>
                </a:solidFill>
                <a:latin typeface="Arial" panose="020B0604020202020204" pitchFamily="34" charset="0"/>
                <a:cs typeface="Arial" panose="020B0604020202020204" pitchFamily="34" charset="0"/>
              </a:rPr>
              <a:t> </a:t>
            </a:r>
            <a:r>
              <a:rPr lang="en-US" sz="2800" u="sng" dirty="0">
                <a:solidFill>
                  <a:schemeClr val="bg1"/>
                </a:solidFill>
                <a:latin typeface="Arial" panose="020B0604020202020204" pitchFamily="34" charset="0"/>
                <a:cs typeface="Arial" panose="020B0604020202020204" pitchFamily="34" charset="0"/>
              </a:rPr>
              <a:t>pillars</a:t>
            </a:r>
            <a:r>
              <a:rPr lang="en-US" sz="2800" dirty="0">
                <a:solidFill>
                  <a:schemeClr val="bg1"/>
                </a:solidFill>
                <a:latin typeface="Arial" panose="020B0604020202020204" pitchFamily="34" charset="0"/>
                <a:cs typeface="Arial" panose="020B0604020202020204" pitchFamily="34" charset="0"/>
              </a:rPr>
              <a:t> of trauma recovery. </a:t>
            </a:r>
          </a:p>
        </p:txBody>
      </p:sp>
      <p:sp>
        <p:nvSpPr>
          <p:cNvPr id="4" name="TextBox 3">
            <a:extLst>
              <a:ext uri="{FF2B5EF4-FFF2-40B4-BE49-F238E27FC236}">
                <a16:creationId xmlns:a16="http://schemas.microsoft.com/office/drawing/2014/main" id="{A18D5926-9C9C-E8F6-2C8C-2CBCFFC5CAE5}"/>
              </a:ext>
            </a:extLst>
          </p:cNvPr>
          <p:cNvSpPr txBox="1"/>
          <p:nvPr/>
        </p:nvSpPr>
        <p:spPr>
          <a:xfrm>
            <a:off x="-419681" y="33048"/>
            <a:ext cx="6389557" cy="1200329"/>
          </a:xfrm>
          <a:prstGeom prst="rect">
            <a:avLst/>
          </a:prstGeom>
          <a:noFill/>
        </p:spPr>
        <p:txBody>
          <a:bodyPr wrap="square">
            <a:spAutoFit/>
          </a:bodyPr>
          <a:lstStyle/>
          <a:p>
            <a:pPr algn="ctr"/>
            <a:r>
              <a:rPr lang="en-US" sz="3600" dirty="0">
                <a:solidFill>
                  <a:schemeClr val="bg1"/>
                </a:solidFill>
              </a:rPr>
              <a:t>THE FOUR PILLARS OF TRAUMA RECOVERY</a:t>
            </a:r>
            <a:endParaRPr lang="en-CA" sz="3600" dirty="0"/>
          </a:p>
        </p:txBody>
      </p:sp>
      <p:pic>
        <p:nvPicPr>
          <p:cNvPr id="3" name="Picture 2">
            <a:extLst>
              <a:ext uri="{FF2B5EF4-FFF2-40B4-BE49-F238E27FC236}">
                <a16:creationId xmlns:a16="http://schemas.microsoft.com/office/drawing/2014/main" id="{3F7B6CDC-D2C3-8A68-C522-0C3A93E3B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447" y="1233377"/>
            <a:ext cx="5355080" cy="5092995"/>
          </a:xfrm>
          <a:prstGeom prst="rect">
            <a:avLst/>
          </a:prstGeom>
        </p:spPr>
      </p:pic>
      <p:sp>
        <p:nvSpPr>
          <p:cNvPr id="5" name="Slide Number Placeholder 4">
            <a:extLst>
              <a:ext uri="{FF2B5EF4-FFF2-40B4-BE49-F238E27FC236}">
                <a16:creationId xmlns:a16="http://schemas.microsoft.com/office/drawing/2014/main" id="{F95C1D0D-72B8-AD28-1616-4D33056B0F31}"/>
              </a:ext>
            </a:extLst>
          </p:cNvPr>
          <p:cNvSpPr>
            <a:spLocks noGrp="1"/>
          </p:cNvSpPr>
          <p:nvPr>
            <p:ph type="sldNum" sz="quarter" idx="12"/>
          </p:nvPr>
        </p:nvSpPr>
        <p:spPr/>
        <p:txBody>
          <a:bodyPr/>
          <a:lstStyle/>
          <a:p>
            <a:fld id="{07B82C1F-7FC2-45F0-90FD-F682E1AF9613}" type="slidenum">
              <a:rPr lang="en-CA" smtClean="0"/>
              <a:t>63</a:t>
            </a:fld>
            <a:endParaRPr lang="en-CA"/>
          </a:p>
        </p:txBody>
      </p:sp>
    </p:spTree>
    <p:extLst>
      <p:ext uri="{BB962C8B-B14F-4D97-AF65-F5344CB8AC3E}">
        <p14:creationId xmlns:p14="http://schemas.microsoft.com/office/powerpoint/2010/main" val="290293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7AAB8-6BE6-CAD2-28A5-713B6AC3DB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0C28E1-E92A-FCD4-7F15-A6AAEC3F2E67}"/>
              </a:ext>
            </a:extLst>
          </p:cNvPr>
          <p:cNvSpPr>
            <a:spLocks noGrp="1"/>
          </p:cNvSpPr>
          <p:nvPr>
            <p:ph type="title" idx="4294967295"/>
          </p:nvPr>
        </p:nvSpPr>
        <p:spPr>
          <a:xfrm>
            <a:off x="1020248" y="-85983"/>
            <a:ext cx="9910265" cy="746125"/>
          </a:xfrm>
        </p:spPr>
        <p:txBody>
          <a:bodyPr vert="horz" lIns="91440" tIns="45720" rIns="91440" bIns="45720" rtlCol="0" anchor="b">
            <a:normAutofit/>
          </a:bodyPr>
          <a:lstStyle/>
          <a:p>
            <a:pPr algn="ctr">
              <a:lnSpc>
                <a:spcPct val="90000"/>
              </a:lnSpc>
            </a:pPr>
            <a:r>
              <a:rPr lang="en-US" sz="3200" dirty="0">
                <a:solidFill>
                  <a:schemeClr val="bg1"/>
                </a:solidFill>
              </a:rPr>
              <a:t>REVIEW: THE 3 stages of trauma THERAPY</a:t>
            </a:r>
          </a:p>
        </p:txBody>
      </p:sp>
      <p:sp>
        <p:nvSpPr>
          <p:cNvPr id="6" name="Content Placeholder 5">
            <a:extLst>
              <a:ext uri="{FF2B5EF4-FFF2-40B4-BE49-F238E27FC236}">
                <a16:creationId xmlns:a16="http://schemas.microsoft.com/office/drawing/2014/main" id="{387B8CC3-76E7-3A26-72F4-DB02E271AB7E}"/>
              </a:ext>
            </a:extLst>
          </p:cNvPr>
          <p:cNvSpPr>
            <a:spLocks noGrp="1"/>
          </p:cNvSpPr>
          <p:nvPr>
            <p:ph idx="4294967295"/>
          </p:nvPr>
        </p:nvSpPr>
        <p:spPr>
          <a:xfrm>
            <a:off x="6953693" y="685689"/>
            <a:ext cx="4972370" cy="6834188"/>
          </a:xfrm>
        </p:spPr>
        <p:txBody>
          <a:bodyPr>
            <a:normAutofit/>
          </a:bodyPr>
          <a:lstStyle/>
          <a:p>
            <a:r>
              <a:rPr lang="en-CA" dirty="0">
                <a:latin typeface="Arial" panose="020B0604020202020204" pitchFamily="34" charset="0"/>
                <a:cs typeface="Arial" panose="020B0604020202020204" pitchFamily="34" charset="0"/>
              </a:rPr>
              <a:t>To briefly review, the </a:t>
            </a:r>
            <a:r>
              <a:rPr lang="en-CA" dirty="0">
                <a:solidFill>
                  <a:schemeClr val="bg1"/>
                </a:solidFill>
                <a:latin typeface="Arial" panose="020B0604020202020204" pitchFamily="34" charset="0"/>
                <a:cs typeface="Arial" panose="020B0604020202020204" pitchFamily="34" charset="0"/>
              </a:rPr>
              <a:t>3 stages of trauma therapy </a:t>
            </a:r>
            <a:r>
              <a:rPr lang="en-CA" dirty="0">
                <a:latin typeface="Arial" panose="020B0604020202020204" pitchFamily="34" charset="0"/>
                <a:cs typeface="Arial" panose="020B0604020202020204" pitchFamily="34" charset="0"/>
              </a:rPr>
              <a:t>are: </a:t>
            </a:r>
          </a:p>
          <a:p>
            <a:r>
              <a:rPr lang="en-CA" dirty="0">
                <a:solidFill>
                  <a:schemeClr val="bg1"/>
                </a:solidFill>
                <a:latin typeface="Arial" panose="020B0604020202020204" pitchFamily="34" charset="0"/>
                <a:cs typeface="Arial" panose="020B0604020202020204" pitchFamily="34" charset="0"/>
              </a:rPr>
              <a:t>Stage I </a:t>
            </a:r>
            <a:r>
              <a:rPr lang="en-CA" dirty="0">
                <a:latin typeface="Arial" panose="020B0604020202020204" pitchFamily="34" charset="0"/>
                <a:cs typeface="Arial" panose="020B0604020202020204" pitchFamily="34" charset="0"/>
              </a:rPr>
              <a:t>education, stabilization and safety. </a:t>
            </a:r>
          </a:p>
          <a:p>
            <a:r>
              <a:rPr lang="en-CA" dirty="0">
                <a:solidFill>
                  <a:schemeClr val="bg1"/>
                </a:solidFill>
                <a:latin typeface="Arial" panose="020B0604020202020204" pitchFamily="34" charset="0"/>
                <a:cs typeface="Arial" panose="020B0604020202020204" pitchFamily="34" charset="0"/>
              </a:rPr>
              <a:t>Stage II </a:t>
            </a:r>
            <a:r>
              <a:rPr lang="en-CA" dirty="0">
                <a:latin typeface="Arial" panose="020B0604020202020204" pitchFamily="34" charset="0"/>
                <a:cs typeface="Arial" panose="020B0604020202020204" pitchFamily="34" charset="0"/>
              </a:rPr>
              <a:t>Processing the trauma </a:t>
            </a:r>
          </a:p>
          <a:p>
            <a:r>
              <a:rPr lang="en-CA" dirty="0">
                <a:solidFill>
                  <a:schemeClr val="bg1"/>
                </a:solidFill>
                <a:latin typeface="Arial" panose="020B0604020202020204" pitchFamily="34" charset="0"/>
                <a:cs typeface="Arial" panose="020B0604020202020204" pitchFamily="34" charset="0"/>
              </a:rPr>
              <a:t>Stage III </a:t>
            </a:r>
            <a:r>
              <a:rPr lang="en-CA" dirty="0">
                <a:latin typeface="Arial" panose="020B0604020202020204" pitchFamily="34" charset="0"/>
                <a:cs typeface="Arial" panose="020B0604020202020204" pitchFamily="34" charset="0"/>
              </a:rPr>
              <a:t>reconnecting, finding meaning, and developing to your full potential.</a:t>
            </a:r>
          </a:p>
          <a:p>
            <a:r>
              <a:rPr lang="en-CA" dirty="0">
                <a:latin typeface="Arial" panose="020B0604020202020204" pitchFamily="34" charset="0"/>
                <a:cs typeface="Arial" panose="020B0604020202020204" pitchFamily="34" charset="0"/>
              </a:rPr>
              <a:t>These stages describe the sequence in which therapy often approaches the treatment of trauma .</a:t>
            </a:r>
          </a:p>
          <a:p>
            <a:r>
              <a:rPr lang="en-CA" dirty="0">
                <a:latin typeface="Arial" panose="020B0604020202020204" pitchFamily="34" charset="0"/>
                <a:cs typeface="Arial" panose="020B0604020202020204" pitchFamily="34" charset="0"/>
              </a:rPr>
              <a:t>It’s not advisable, for example, to work on Stage II “processing” before being good at Stage I “stabilization” or having the skills and tools necessary to return to the window of tolerance.</a:t>
            </a:r>
          </a:p>
        </p:txBody>
      </p:sp>
      <p:pic>
        <p:nvPicPr>
          <p:cNvPr id="3" name="Picture 2" descr="Stages of Complex Trauma Recovery – Complex Trauma Healing">
            <a:extLst>
              <a:ext uri="{FF2B5EF4-FFF2-40B4-BE49-F238E27FC236}">
                <a16:creationId xmlns:a16="http://schemas.microsoft.com/office/drawing/2014/main" id="{20924FF6-985D-D051-97F4-CB94458D2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6" y="818707"/>
            <a:ext cx="6847367" cy="575221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CDEAE2A-692E-9F1A-BC47-A6A7B5CF22C9}"/>
              </a:ext>
            </a:extLst>
          </p:cNvPr>
          <p:cNvSpPr>
            <a:spLocks noGrp="1"/>
          </p:cNvSpPr>
          <p:nvPr>
            <p:ph type="sldNum" sz="quarter" idx="12"/>
          </p:nvPr>
        </p:nvSpPr>
        <p:spPr/>
        <p:txBody>
          <a:bodyPr/>
          <a:lstStyle/>
          <a:p>
            <a:fld id="{07B82C1F-7FC2-45F0-90FD-F682E1AF9613}" type="slidenum">
              <a:rPr lang="en-CA" smtClean="0"/>
              <a:t>64</a:t>
            </a:fld>
            <a:endParaRPr lang="en-CA"/>
          </a:p>
        </p:txBody>
      </p:sp>
    </p:spTree>
    <p:extLst>
      <p:ext uri="{BB962C8B-B14F-4D97-AF65-F5344CB8AC3E}">
        <p14:creationId xmlns:p14="http://schemas.microsoft.com/office/powerpoint/2010/main" val="4449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4A34-438C-C0CF-5AE5-B027AEC996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15CE09-2B7F-ECFC-8285-596F8E5A9BBC}"/>
              </a:ext>
            </a:extLst>
          </p:cNvPr>
          <p:cNvSpPr txBox="1"/>
          <p:nvPr/>
        </p:nvSpPr>
        <p:spPr>
          <a:xfrm>
            <a:off x="669945" y="500454"/>
            <a:ext cx="11203806" cy="1200329"/>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How are the four pillars of trauma recovery related to the three stages of trauma therapy?</a:t>
            </a:r>
            <a:r>
              <a:rPr lang="en-CA" sz="3600" dirty="0">
                <a:solidFill>
                  <a:schemeClr val="bg1"/>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A53F1CF4-FC01-EDA9-44F7-0B39C913A72F}"/>
              </a:ext>
            </a:extLst>
          </p:cNvPr>
          <p:cNvSpPr>
            <a:spLocks noGrp="1"/>
          </p:cNvSpPr>
          <p:nvPr>
            <p:ph type="sldNum" sz="quarter" idx="12"/>
          </p:nvPr>
        </p:nvSpPr>
        <p:spPr/>
        <p:txBody>
          <a:bodyPr/>
          <a:lstStyle/>
          <a:p>
            <a:fld id="{07B82C1F-7FC2-45F0-90FD-F682E1AF9613}" type="slidenum">
              <a:rPr lang="en-CA" smtClean="0"/>
              <a:t>65</a:t>
            </a:fld>
            <a:endParaRPr lang="en-CA"/>
          </a:p>
        </p:txBody>
      </p:sp>
    </p:spTree>
    <p:extLst>
      <p:ext uri="{BB962C8B-B14F-4D97-AF65-F5344CB8AC3E}">
        <p14:creationId xmlns:p14="http://schemas.microsoft.com/office/powerpoint/2010/main" val="1695149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EE2F6-8C60-8AF0-371F-C7B043983F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546C186-E7D5-E617-ADE1-5C1E8FD54A8F}"/>
              </a:ext>
            </a:extLst>
          </p:cNvPr>
          <p:cNvSpPr>
            <a:spLocks noGrp="1"/>
          </p:cNvSpPr>
          <p:nvPr>
            <p:ph type="title" idx="4294967295"/>
          </p:nvPr>
        </p:nvSpPr>
        <p:spPr>
          <a:xfrm>
            <a:off x="-404118" y="106846"/>
            <a:ext cx="13560198" cy="746125"/>
          </a:xfrm>
        </p:spPr>
        <p:txBody>
          <a:bodyPr vert="horz" lIns="91440" tIns="45720" rIns="91440" bIns="45720" rtlCol="0" anchor="b">
            <a:normAutofit/>
          </a:bodyPr>
          <a:lstStyle/>
          <a:p>
            <a:pPr algn="ctr">
              <a:lnSpc>
                <a:spcPct val="90000"/>
              </a:lnSpc>
            </a:pPr>
            <a:r>
              <a:rPr lang="en-US" sz="4100" dirty="0">
                <a:solidFill>
                  <a:schemeClr val="bg1"/>
                </a:solidFill>
              </a:rPr>
              <a:t>THE 4 Pillars of trauma recovery</a:t>
            </a:r>
          </a:p>
        </p:txBody>
      </p:sp>
      <p:sp>
        <p:nvSpPr>
          <p:cNvPr id="6" name="Content Placeholder 5">
            <a:extLst>
              <a:ext uri="{FF2B5EF4-FFF2-40B4-BE49-F238E27FC236}">
                <a16:creationId xmlns:a16="http://schemas.microsoft.com/office/drawing/2014/main" id="{A35B3D76-A3A2-924E-49F0-7FB2FD33CD8B}"/>
              </a:ext>
            </a:extLst>
          </p:cNvPr>
          <p:cNvSpPr>
            <a:spLocks noGrp="1"/>
          </p:cNvSpPr>
          <p:nvPr>
            <p:ph idx="4294967295"/>
          </p:nvPr>
        </p:nvSpPr>
        <p:spPr>
          <a:xfrm>
            <a:off x="5279571" y="1230085"/>
            <a:ext cx="6505351" cy="6834188"/>
          </a:xfrm>
        </p:spPr>
        <p:txBody>
          <a:bodyPr>
            <a:normAutofit/>
          </a:bodyPr>
          <a:lstStyle/>
          <a:p>
            <a:r>
              <a:rPr lang="en-CA" sz="2800" dirty="0">
                <a:latin typeface="Arial" panose="020B0604020202020204" pitchFamily="34" charset="0"/>
                <a:cs typeface="Arial" panose="020B0604020202020204" pitchFamily="34" charset="0"/>
              </a:rPr>
              <a:t>Unlike the 3 stages, the 4 pillars of trauma recovery  are not a sequence of the work to be done. </a:t>
            </a:r>
          </a:p>
          <a:p>
            <a:r>
              <a:rPr lang="en-CA" sz="2800" dirty="0">
                <a:latin typeface="Arial" panose="020B0604020202020204" pitchFamily="34" charset="0"/>
                <a:cs typeface="Arial" panose="020B0604020202020204" pitchFamily="34" charset="0"/>
              </a:rPr>
              <a:t>The 4 pillars are parts of trauma work, that like in a Greek temple underlie or support </a:t>
            </a:r>
            <a:r>
              <a:rPr lang="en-CA" sz="2800" dirty="0">
                <a:solidFill>
                  <a:schemeClr val="bg1"/>
                </a:solidFill>
                <a:latin typeface="Arial" panose="020B0604020202020204" pitchFamily="34" charset="0"/>
                <a:cs typeface="Arial" panose="020B0604020202020204" pitchFamily="34" charset="0"/>
              </a:rPr>
              <a:t>all 3 stages </a:t>
            </a:r>
            <a:r>
              <a:rPr lang="en-CA" sz="2800" dirty="0">
                <a:latin typeface="Arial" panose="020B0604020202020204" pitchFamily="34" charset="0"/>
                <a:cs typeface="Arial" panose="020B0604020202020204" pitchFamily="34" charset="0"/>
              </a:rPr>
              <a:t>of trauma therapy.</a:t>
            </a:r>
          </a:p>
          <a:p>
            <a:r>
              <a:rPr lang="en-CA" sz="2800" dirty="0">
                <a:latin typeface="Arial" panose="020B0604020202020204" pitchFamily="34" charset="0"/>
                <a:cs typeface="Arial" panose="020B0604020202020204" pitchFamily="34" charset="0"/>
              </a:rPr>
              <a:t>In other words, the 4 pillars help us accomplish each of the 3 stages</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Let’s briefly review these 4 pillars which are incorporated into Simple.  </a:t>
            </a:r>
          </a:p>
        </p:txBody>
      </p:sp>
      <p:pic>
        <p:nvPicPr>
          <p:cNvPr id="2" name="Picture 1">
            <a:extLst>
              <a:ext uri="{FF2B5EF4-FFF2-40B4-BE49-F238E27FC236}">
                <a16:creationId xmlns:a16="http://schemas.microsoft.com/office/drawing/2014/main" id="{4B9B5F88-972C-A8BD-AC0D-5A21B1BC8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43" y="1121228"/>
            <a:ext cx="4593771" cy="5290457"/>
          </a:xfrm>
          <a:prstGeom prst="rect">
            <a:avLst/>
          </a:prstGeom>
        </p:spPr>
      </p:pic>
      <p:sp>
        <p:nvSpPr>
          <p:cNvPr id="5" name="Slide Number Placeholder 4">
            <a:extLst>
              <a:ext uri="{FF2B5EF4-FFF2-40B4-BE49-F238E27FC236}">
                <a16:creationId xmlns:a16="http://schemas.microsoft.com/office/drawing/2014/main" id="{2AE72C95-A2AA-54A0-7B99-018D3FBEAF85}"/>
              </a:ext>
            </a:extLst>
          </p:cNvPr>
          <p:cNvSpPr>
            <a:spLocks noGrp="1"/>
          </p:cNvSpPr>
          <p:nvPr>
            <p:ph type="sldNum" sz="quarter" idx="12"/>
          </p:nvPr>
        </p:nvSpPr>
        <p:spPr/>
        <p:txBody>
          <a:bodyPr/>
          <a:lstStyle/>
          <a:p>
            <a:fld id="{07B82C1F-7FC2-45F0-90FD-F682E1AF9613}" type="slidenum">
              <a:rPr lang="en-CA" smtClean="0"/>
              <a:t>66</a:t>
            </a:fld>
            <a:endParaRPr lang="en-CA"/>
          </a:p>
        </p:txBody>
      </p:sp>
    </p:spTree>
    <p:extLst>
      <p:ext uri="{BB962C8B-B14F-4D97-AF65-F5344CB8AC3E}">
        <p14:creationId xmlns:p14="http://schemas.microsoft.com/office/powerpoint/2010/main" val="253680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701DC-7FDC-E039-D273-C626434EE50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F3C9D82-5526-837B-7CD5-00535975FE7A}"/>
              </a:ext>
            </a:extLst>
          </p:cNvPr>
          <p:cNvSpPr txBox="1"/>
          <p:nvPr/>
        </p:nvSpPr>
        <p:spPr>
          <a:xfrm>
            <a:off x="4259374" y="239133"/>
            <a:ext cx="7728856" cy="834664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Arial" panose="020B0604020202020204" pitchFamily="34" charset="0"/>
              </a:rPr>
              <a:t>Trauma healing rests on four interdependent pillars. None of them is sufficient alone, and all of them reinforce each other. Together, they create the conditions for safety, integration, and post-traumatic growth (the 3 stages).</a:t>
            </a:r>
          </a:p>
          <a:p>
            <a:pPr marL="285750" indent="-285750">
              <a:lnSpc>
                <a:spcPct val="115000"/>
              </a:lnSpc>
              <a:spcAft>
                <a:spcPts val="800"/>
              </a:spcAft>
              <a:buFont typeface="Arial" panose="020B0604020202020204" pitchFamily="34" charset="0"/>
              <a:buChar char="•"/>
            </a:pPr>
            <a:endParaRPr lang="en-CA" sz="2200" kern="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200" kern="0" dirty="0">
                <a:latin typeface="Arial" panose="020B0604020202020204" pitchFamily="34" charset="0"/>
                <a:ea typeface="Calibri" panose="020F0502020204030204" pitchFamily="34" charset="0"/>
                <a:cs typeface="Arial" panose="020B0604020202020204" pitchFamily="34" charset="0"/>
              </a:rPr>
              <a:t>The first pillar- </a:t>
            </a:r>
            <a:r>
              <a:rPr lang="en-CA" sz="2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Psychoeducation</a:t>
            </a:r>
            <a:r>
              <a:rPr lang="en-CA" sz="2200" kern="100" dirty="0">
                <a:effectLst/>
                <a:latin typeface="Arial" panose="020B0604020202020204" pitchFamily="34" charset="0"/>
                <a:ea typeface="Calibri" panose="020F0502020204030204" pitchFamily="34" charset="0"/>
                <a:cs typeface="Arial" panose="020B0604020202020204" pitchFamily="34" charset="0"/>
              </a:rPr>
              <a:t>: is the process of learning how trauma actually works, biologically, psychologically, relationally, so that we can understand </a:t>
            </a:r>
            <a:r>
              <a:rPr lang="en-CA" sz="2200" kern="100" dirty="0">
                <a:latin typeface="Arial" panose="020B0604020202020204" pitchFamily="34" charset="0"/>
                <a:ea typeface="Calibri" panose="020F0502020204030204" pitchFamily="34" charset="0"/>
                <a:cs typeface="Arial" panose="020B0604020202020204" pitchFamily="34" charset="0"/>
              </a:rPr>
              <a:t>why and how</a:t>
            </a:r>
            <a:r>
              <a:rPr lang="en-CA" sz="2200" kern="100" dirty="0">
                <a:effectLst/>
                <a:latin typeface="Arial" panose="020B0604020202020204" pitchFamily="34" charset="0"/>
                <a:ea typeface="Calibri" panose="020F0502020204030204" pitchFamily="34" charset="0"/>
                <a:cs typeface="Arial" panose="020B0604020202020204" pitchFamily="34" charset="0"/>
              </a:rPr>
              <a:t> our symptoms and lived experience make sense.</a:t>
            </a:r>
          </a:p>
          <a:p>
            <a:pPr marL="285750" indent="-285750">
              <a:lnSpc>
                <a:spcPct val="115000"/>
              </a:lnSpc>
              <a:spcAft>
                <a:spcPts val="800"/>
              </a:spcAft>
              <a:buFont typeface="Arial" panose="020B0604020202020204" pitchFamily="34" charset="0"/>
              <a:buChar char="•"/>
            </a:pPr>
            <a:r>
              <a:rPr lang="en-CA" sz="2200" kern="100" dirty="0">
                <a:effectLst/>
                <a:latin typeface="Arial" panose="020B0604020202020204" pitchFamily="34" charset="0"/>
                <a:ea typeface="Calibri" panose="020F0502020204030204" pitchFamily="34" charset="0"/>
                <a:cs typeface="Arial" panose="020B0604020202020204" pitchFamily="34" charset="0"/>
              </a:rPr>
              <a:t>Trauma creates confusion: Why am I like this? Why do I overreact? Why can’t I just get over it? Psychoeducation replaces shame with explanation. When people can name what is happening, for example “This is my sympathetic system getting activated”, they feel less defective and more empowered. Understanding becomes the first step toward regulating</a:t>
            </a:r>
            <a:r>
              <a:rPr lang="en-CA" sz="2400" kern="100" dirty="0">
                <a:effectLst/>
                <a:latin typeface="Arial" panose="020B0604020202020204" pitchFamily="34" charset="0"/>
                <a:ea typeface="Calibri" panose="020F0502020204030204" pitchFamily="34" charset="0"/>
                <a:cs typeface="Arial" panose="020B0604020202020204" pitchFamily="34" charset="0"/>
              </a:rPr>
              <a:t>.</a:t>
            </a:r>
          </a:p>
          <a:p>
            <a:pPr marL="285750" indent="-285750">
              <a:lnSpc>
                <a:spcPct val="115000"/>
              </a:lnSpc>
              <a:spcAft>
                <a:spcPts val="800"/>
              </a:spcAft>
              <a:buFont typeface="Arial" panose="020B0604020202020204" pitchFamily="34" charset="0"/>
              <a:buChar char="•"/>
            </a:pPr>
            <a:endParaRPr lang="en-CA" sz="19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endParaRPr lang="en-CA" dirty="0"/>
          </a:p>
          <a:p>
            <a:pPr>
              <a:lnSpc>
                <a:spcPct val="115000"/>
              </a:lnSpc>
              <a:spcAft>
                <a:spcPts val="800"/>
              </a:spcAft>
              <a:buNone/>
            </a:pPr>
            <a:r>
              <a:rPr lang="en-CA" sz="18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en-CA" dirty="0"/>
          </a:p>
        </p:txBody>
      </p:sp>
      <p:sp>
        <p:nvSpPr>
          <p:cNvPr id="3" name="TextBox 2">
            <a:extLst>
              <a:ext uri="{FF2B5EF4-FFF2-40B4-BE49-F238E27FC236}">
                <a16:creationId xmlns:a16="http://schemas.microsoft.com/office/drawing/2014/main" id="{001CA23B-6B5F-7B6C-576F-1C357CCE5465}"/>
              </a:ext>
            </a:extLst>
          </p:cNvPr>
          <p:cNvSpPr txBox="1"/>
          <p:nvPr/>
        </p:nvSpPr>
        <p:spPr>
          <a:xfrm>
            <a:off x="171114" y="239133"/>
            <a:ext cx="3897086"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CA" sz="2800" kern="100" dirty="0">
                <a:solidFill>
                  <a:schemeClr val="bg1"/>
                </a:solidFill>
                <a:latin typeface="Arial" panose="020B0604020202020204" pitchFamily="34" charset="0"/>
                <a:ea typeface="Calibri" panose="020F0502020204030204" pitchFamily="34" charset="0"/>
                <a:cs typeface="Arial" panose="020B0604020202020204" pitchFamily="34" charset="0"/>
              </a:rPr>
              <a:t>PSYCHOEDUCATION</a:t>
            </a:r>
            <a:endParaRPr lang="en-CA" sz="2800" dirty="0">
              <a:solidFill>
                <a:schemeClr val="bg1"/>
              </a:solidFill>
            </a:endParaRPr>
          </a:p>
        </p:txBody>
      </p:sp>
      <p:pic>
        <p:nvPicPr>
          <p:cNvPr id="6" name="Picture 5">
            <a:extLst>
              <a:ext uri="{FF2B5EF4-FFF2-40B4-BE49-F238E27FC236}">
                <a16:creationId xmlns:a16="http://schemas.microsoft.com/office/drawing/2014/main" id="{5018BE57-AF7F-8AEA-0CAC-78D8667E7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42" y="870857"/>
            <a:ext cx="3221030" cy="5486400"/>
          </a:xfrm>
          <a:prstGeom prst="rect">
            <a:avLst/>
          </a:prstGeom>
        </p:spPr>
      </p:pic>
      <p:sp>
        <p:nvSpPr>
          <p:cNvPr id="8" name="Slide Number Placeholder 7">
            <a:extLst>
              <a:ext uri="{FF2B5EF4-FFF2-40B4-BE49-F238E27FC236}">
                <a16:creationId xmlns:a16="http://schemas.microsoft.com/office/drawing/2014/main" id="{14BC7B81-6E7D-B9AF-7B1B-0A6AF5F805A5}"/>
              </a:ext>
            </a:extLst>
          </p:cNvPr>
          <p:cNvSpPr>
            <a:spLocks noGrp="1"/>
          </p:cNvSpPr>
          <p:nvPr>
            <p:ph type="sldNum" sz="quarter" idx="12"/>
          </p:nvPr>
        </p:nvSpPr>
        <p:spPr/>
        <p:txBody>
          <a:bodyPr/>
          <a:lstStyle/>
          <a:p>
            <a:fld id="{07B82C1F-7FC2-45F0-90FD-F682E1AF9613}" type="slidenum">
              <a:rPr lang="en-CA" smtClean="0"/>
              <a:t>67</a:t>
            </a:fld>
            <a:endParaRPr lang="en-CA"/>
          </a:p>
        </p:txBody>
      </p:sp>
    </p:spTree>
    <p:extLst>
      <p:ext uri="{BB962C8B-B14F-4D97-AF65-F5344CB8AC3E}">
        <p14:creationId xmlns:p14="http://schemas.microsoft.com/office/powerpoint/2010/main" val="1163061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5C873-FE9E-BF72-167F-474096D41B7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F263F45-7F80-16A4-871D-14AB5F58C336}"/>
              </a:ext>
            </a:extLst>
          </p:cNvPr>
          <p:cNvSpPr txBox="1"/>
          <p:nvPr/>
        </p:nvSpPr>
        <p:spPr>
          <a:xfrm>
            <a:off x="2955852" y="0"/>
            <a:ext cx="9298292" cy="8159157"/>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CA" sz="2200" dirty="0">
                <a:latin typeface="Arial" panose="020B0604020202020204" pitchFamily="34" charset="0"/>
                <a:cs typeface="Arial" panose="020B0604020202020204" pitchFamily="34" charset="0"/>
              </a:rPr>
              <a:t>The second pillar- </a:t>
            </a:r>
            <a:r>
              <a:rPr lang="en-CA" sz="2200" dirty="0">
                <a:solidFill>
                  <a:schemeClr val="bg1"/>
                </a:solidFill>
                <a:latin typeface="Arial" panose="020B0604020202020204" pitchFamily="34" charset="0"/>
                <a:cs typeface="Arial" panose="020B0604020202020204" pitchFamily="34" charset="0"/>
              </a:rPr>
              <a:t>Healthy Relationships</a:t>
            </a:r>
            <a:r>
              <a:rPr lang="en-CA" sz="2200" dirty="0">
                <a:latin typeface="Arial" panose="020B0604020202020204" pitchFamily="34" charset="0"/>
                <a:cs typeface="Arial" panose="020B0604020202020204" pitchFamily="34" charset="0"/>
              </a:rPr>
              <a:t>: Trauma almost always occurs in the context of disrupted or unsafe relationships. Healing requires relational experiences that provide safety, attunement, predictable care, and the chance to rewire attachment patterns. Healing relationships can be with a professional, in group therapy, with friends or partners who model emotional safety, mentors, or a community.</a:t>
            </a:r>
            <a:endParaRPr lang="en-CA" sz="22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200" kern="100" dirty="0">
                <a:latin typeface="Arial" panose="020B0604020202020204" pitchFamily="34" charset="0"/>
                <a:ea typeface="Calibri" panose="020F0502020204030204" pitchFamily="34" charset="0"/>
                <a:cs typeface="Arial" panose="020B0604020202020204" pitchFamily="34" charset="0"/>
              </a:rPr>
              <a:t>The nervous system is a social organ. It learns safety through another safe nervous system. Healthy relationships provide co-regulation when someone becomes dysregulated, mirroring and validation, boundaries, and a sense of belonging. When people experience healthy relational patterns, they gradually replace the old trauma-driven ones.</a:t>
            </a:r>
            <a:r>
              <a:rPr lang="en-US" sz="2200" dirty="0">
                <a:latin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US" sz="2200" dirty="0">
                <a:latin typeface="Arial" panose="020B0604020202020204" pitchFamily="34" charset="0"/>
              </a:rPr>
              <a:t>Safe relationships are the most powerful regulator of the nervous system. When someone is reliably present and attuned, our system receives the message: You are not alone. You are safe enough. This supports the shift into ventral vagal the state where connection, calm, and meaning are possible. </a:t>
            </a:r>
            <a:r>
              <a:rPr lang="en-CA" sz="2200" kern="100" dirty="0">
                <a:latin typeface="Arial" panose="020B0604020202020204" pitchFamily="34" charset="0"/>
                <a:ea typeface="Calibri" panose="020F0502020204030204" pitchFamily="34"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endParaRPr lang="en-CA" dirty="0"/>
          </a:p>
          <a:p>
            <a:pPr>
              <a:lnSpc>
                <a:spcPct val="115000"/>
              </a:lnSpc>
              <a:spcAft>
                <a:spcPts val="800"/>
              </a:spcAft>
              <a:buNone/>
            </a:pPr>
            <a:r>
              <a:rPr lang="en-CA" sz="18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en-CA" dirty="0"/>
          </a:p>
        </p:txBody>
      </p:sp>
      <p:pic>
        <p:nvPicPr>
          <p:cNvPr id="2" name="Picture 1">
            <a:extLst>
              <a:ext uri="{FF2B5EF4-FFF2-40B4-BE49-F238E27FC236}">
                <a16:creationId xmlns:a16="http://schemas.microsoft.com/office/drawing/2014/main" id="{8F26E8EA-C7B0-DE1E-0BD7-237027E0B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54" y="1303721"/>
            <a:ext cx="2510972" cy="5551713"/>
          </a:xfrm>
          <a:prstGeom prst="rect">
            <a:avLst/>
          </a:prstGeom>
        </p:spPr>
      </p:pic>
      <p:sp>
        <p:nvSpPr>
          <p:cNvPr id="4" name="Slide Number Placeholder 3">
            <a:extLst>
              <a:ext uri="{FF2B5EF4-FFF2-40B4-BE49-F238E27FC236}">
                <a16:creationId xmlns:a16="http://schemas.microsoft.com/office/drawing/2014/main" id="{D582CE3F-48CE-DE98-90E2-A0FC8FDE4A62}"/>
              </a:ext>
            </a:extLst>
          </p:cNvPr>
          <p:cNvSpPr>
            <a:spLocks noGrp="1"/>
          </p:cNvSpPr>
          <p:nvPr>
            <p:ph type="sldNum" sz="quarter" idx="12"/>
          </p:nvPr>
        </p:nvSpPr>
        <p:spPr/>
        <p:txBody>
          <a:bodyPr/>
          <a:lstStyle/>
          <a:p>
            <a:fld id="{07B82C1F-7FC2-45F0-90FD-F682E1AF9613}" type="slidenum">
              <a:rPr lang="en-CA" smtClean="0"/>
              <a:t>68</a:t>
            </a:fld>
            <a:endParaRPr lang="en-CA"/>
          </a:p>
        </p:txBody>
      </p:sp>
      <p:sp>
        <p:nvSpPr>
          <p:cNvPr id="6" name="TextBox 5">
            <a:extLst>
              <a:ext uri="{FF2B5EF4-FFF2-40B4-BE49-F238E27FC236}">
                <a16:creationId xmlns:a16="http://schemas.microsoft.com/office/drawing/2014/main" id="{6D6A2D62-D500-E819-1F30-955F1869AC7B}"/>
              </a:ext>
            </a:extLst>
          </p:cNvPr>
          <p:cNvSpPr txBox="1"/>
          <p:nvPr/>
        </p:nvSpPr>
        <p:spPr>
          <a:xfrm>
            <a:off x="-368564" y="326571"/>
            <a:ext cx="3976007" cy="830997"/>
          </a:xfrm>
          <a:prstGeom prst="rect">
            <a:avLst/>
          </a:prstGeom>
          <a:noFill/>
        </p:spPr>
        <p:txBody>
          <a:bodyPr wrap="square">
            <a:spAutoFit/>
          </a:bodyPr>
          <a:lstStyle/>
          <a:p>
            <a:pPr algn="ctr"/>
            <a:r>
              <a:rPr lang="en-CA" sz="2400" dirty="0">
                <a:solidFill>
                  <a:schemeClr val="bg1"/>
                </a:solidFill>
                <a:latin typeface="Arial" panose="020B0604020202020204" pitchFamily="34" charset="0"/>
                <a:cs typeface="Arial" panose="020B0604020202020204" pitchFamily="34" charset="0"/>
              </a:rPr>
              <a:t>HEALTHY RELATIONSHIPS</a:t>
            </a:r>
            <a:endParaRPr lang="en-CA" sz="2400" dirty="0"/>
          </a:p>
        </p:txBody>
      </p:sp>
    </p:spTree>
    <p:extLst>
      <p:ext uri="{BB962C8B-B14F-4D97-AF65-F5344CB8AC3E}">
        <p14:creationId xmlns:p14="http://schemas.microsoft.com/office/powerpoint/2010/main" val="39638954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3CBD6-D335-CE6C-C2C6-6A235CC9DE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861002-2C3E-DE29-A9A3-C553294D628D}"/>
              </a:ext>
            </a:extLst>
          </p:cNvPr>
          <p:cNvSpPr txBox="1"/>
          <p:nvPr/>
        </p:nvSpPr>
        <p:spPr>
          <a:xfrm>
            <a:off x="4412512" y="0"/>
            <a:ext cx="7643672" cy="773981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kern="100" dirty="0">
                <a:effectLst/>
                <a:latin typeface="Arial" panose="020B0604020202020204" pitchFamily="34" charset="0"/>
                <a:ea typeface="Calibri" panose="020F0502020204030204" pitchFamily="34" charset="0"/>
                <a:cs typeface="Arial" panose="020B0604020202020204" pitchFamily="34" charset="0"/>
              </a:rPr>
              <a:t>The third pillar- </a:t>
            </a:r>
            <a:r>
              <a:rPr lang="en-CA" sz="2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Trauma-Informed Therapies</a:t>
            </a:r>
            <a:r>
              <a:rPr lang="en-CA" sz="2200" kern="100" dirty="0">
                <a:effectLst/>
                <a:latin typeface="Arial" panose="020B0604020202020204" pitchFamily="34" charset="0"/>
                <a:ea typeface="Calibri" panose="020F0502020204030204" pitchFamily="34" charset="0"/>
                <a:cs typeface="Arial" panose="020B0604020202020204" pitchFamily="34" charset="0"/>
              </a:rPr>
              <a:t>: are structured, evidence-based, trauma-specific modalities that help the person safely process traumatic memories.</a:t>
            </a:r>
            <a:r>
              <a:rPr lang="en-CA" sz="2200" kern="100" dirty="0">
                <a:latin typeface="Arial" panose="020B0604020202020204" pitchFamily="34" charset="0"/>
                <a:ea typeface="Calibri" panose="020F0502020204030204" pitchFamily="34" charset="0"/>
                <a:cs typeface="Arial" panose="020B0604020202020204" pitchFamily="34" charset="0"/>
              </a:rPr>
              <a:t> Evidence-based trauma-informed therapies</a:t>
            </a:r>
            <a:r>
              <a:rPr lang="en-CA" sz="2200" kern="100" dirty="0">
                <a:effectLst/>
                <a:latin typeface="Arial" panose="020B0604020202020204" pitchFamily="34" charset="0"/>
                <a:ea typeface="Calibri" panose="020F0502020204030204" pitchFamily="34" charset="0"/>
                <a:cs typeface="Arial" panose="020B0604020202020204" pitchFamily="34" charset="0"/>
              </a:rPr>
              <a:t> include IFS, EMDR, trauma-focused CBT, somatic therapies, sensorimotor psychotherapy, DBT, ACT, Ego-state therapies, and polyvagal-informed interventions.</a:t>
            </a:r>
          </a:p>
          <a:p>
            <a:pPr marL="285750" indent="-285750">
              <a:lnSpc>
                <a:spcPct val="115000"/>
              </a:lnSpc>
              <a:spcAft>
                <a:spcPts val="800"/>
              </a:spcAft>
              <a:buFont typeface="Arial" panose="020B0604020202020204" pitchFamily="34" charset="0"/>
              <a:buChar char="•"/>
            </a:pPr>
            <a:r>
              <a:rPr lang="en-CA" sz="2200" kern="100" dirty="0">
                <a:effectLst/>
                <a:latin typeface="Arial" panose="020B0604020202020204" pitchFamily="34" charset="0"/>
                <a:ea typeface="Calibri" panose="020F0502020204030204" pitchFamily="34" charset="0"/>
                <a:cs typeface="Arial" panose="020B0604020202020204" pitchFamily="34" charset="0"/>
              </a:rPr>
              <a:t>Trauma is stored not in the </a:t>
            </a:r>
            <a:r>
              <a:rPr lang="en-CA" sz="2200" kern="100" dirty="0">
                <a:latin typeface="Arial" panose="020B0604020202020204" pitchFamily="34" charset="0"/>
                <a:ea typeface="Calibri" panose="020F0502020204030204" pitchFamily="34" charset="0"/>
                <a:cs typeface="Arial" panose="020B0604020202020204" pitchFamily="34" charset="0"/>
              </a:rPr>
              <a:t>rational</a:t>
            </a:r>
            <a:r>
              <a:rPr lang="en-CA" sz="2200" kern="100" dirty="0">
                <a:effectLst/>
                <a:latin typeface="Arial" panose="020B0604020202020204" pitchFamily="34" charset="0"/>
                <a:ea typeface="Calibri" panose="020F0502020204030204" pitchFamily="34" charset="0"/>
                <a:cs typeface="Arial" panose="020B0604020202020204" pitchFamily="34" charset="0"/>
              </a:rPr>
              <a:t> brain</a:t>
            </a:r>
            <a:r>
              <a:rPr lang="en-CA" sz="2200" kern="100" dirty="0">
                <a:latin typeface="Arial" panose="020B0604020202020204" pitchFamily="34" charset="0"/>
                <a:ea typeface="Calibri" panose="020F0502020204030204" pitchFamily="34" charset="0"/>
                <a:cs typeface="Arial" panose="020B0604020202020204" pitchFamily="34" charset="0"/>
              </a:rPr>
              <a:t> but</a:t>
            </a:r>
            <a:r>
              <a:rPr lang="en-CA" sz="2200" kern="100" dirty="0">
                <a:effectLst/>
                <a:latin typeface="Arial" panose="020B0604020202020204" pitchFamily="34" charset="0"/>
                <a:ea typeface="Calibri" panose="020F0502020204030204" pitchFamily="34" charset="0"/>
                <a:cs typeface="Arial" panose="020B0604020202020204" pitchFamily="34" charset="0"/>
              </a:rPr>
              <a:t> in the body, in implicit memory, fear networks, and attachment templates. Trauma therapies help unburden frozen emotional states, update the nervous system’s threat response, replace traumatic with coherent meaning, and integrate the past into a stable sense of self. </a:t>
            </a:r>
          </a:p>
          <a:p>
            <a:pPr marL="285750" indent="-285750">
              <a:lnSpc>
                <a:spcPct val="115000"/>
              </a:lnSpc>
              <a:spcAft>
                <a:spcPts val="800"/>
              </a:spcAft>
              <a:buFont typeface="Arial" panose="020B0604020202020204" pitchFamily="34" charset="0"/>
              <a:buChar char="•"/>
            </a:pPr>
            <a:r>
              <a:rPr lang="en-CA" sz="2200" kern="100" dirty="0">
                <a:effectLst/>
                <a:latin typeface="Arial" panose="020B0604020202020204" pitchFamily="34" charset="0"/>
                <a:ea typeface="Calibri" panose="020F0502020204030204" pitchFamily="34" charset="0"/>
                <a:cs typeface="Arial" panose="020B0604020202020204" pitchFamily="34" charset="0"/>
              </a:rPr>
              <a:t>Without targeted trauma-informed interventions, psychoeducation alone rarely changes entrenched trauma patterns. This pillar is about deep change, not just coping.</a:t>
            </a:r>
            <a:r>
              <a:rPr lang="en-CA" sz="2200" dirty="0">
                <a:latin typeface="Arial" panose="020B0604020202020204" pitchFamily="34"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a:lnSpc>
                <a:spcPct val="115000"/>
              </a:lnSpc>
              <a:spcAft>
                <a:spcPts val="800"/>
              </a:spcAft>
              <a:buNone/>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2C32F53-789E-22C5-9323-8E7AA3B23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81" y="1012690"/>
            <a:ext cx="3355838" cy="5592726"/>
          </a:xfrm>
          <a:prstGeom prst="rect">
            <a:avLst/>
          </a:prstGeom>
        </p:spPr>
      </p:pic>
      <p:sp>
        <p:nvSpPr>
          <p:cNvPr id="6" name="Slide Number Placeholder 5">
            <a:extLst>
              <a:ext uri="{FF2B5EF4-FFF2-40B4-BE49-F238E27FC236}">
                <a16:creationId xmlns:a16="http://schemas.microsoft.com/office/drawing/2014/main" id="{FFAABBE9-C6BA-40A7-4FA9-9E7596605BAC}"/>
              </a:ext>
            </a:extLst>
          </p:cNvPr>
          <p:cNvSpPr>
            <a:spLocks noGrp="1"/>
          </p:cNvSpPr>
          <p:nvPr>
            <p:ph type="sldNum" sz="quarter" idx="12"/>
          </p:nvPr>
        </p:nvSpPr>
        <p:spPr/>
        <p:txBody>
          <a:bodyPr/>
          <a:lstStyle/>
          <a:p>
            <a:fld id="{07B82C1F-7FC2-45F0-90FD-F682E1AF9613}" type="slidenum">
              <a:rPr lang="en-CA" smtClean="0"/>
              <a:t>69</a:t>
            </a:fld>
            <a:endParaRPr lang="en-CA"/>
          </a:p>
        </p:txBody>
      </p:sp>
      <p:sp>
        <p:nvSpPr>
          <p:cNvPr id="5" name="TextBox 4">
            <a:extLst>
              <a:ext uri="{FF2B5EF4-FFF2-40B4-BE49-F238E27FC236}">
                <a16:creationId xmlns:a16="http://schemas.microsoft.com/office/drawing/2014/main" id="{8EC699F8-5795-C486-29F3-37F3FECEAE94}"/>
              </a:ext>
            </a:extLst>
          </p:cNvPr>
          <p:cNvSpPr txBox="1"/>
          <p:nvPr/>
        </p:nvSpPr>
        <p:spPr>
          <a:xfrm>
            <a:off x="0" y="34495"/>
            <a:ext cx="4425802" cy="954107"/>
          </a:xfrm>
          <a:prstGeom prst="rect">
            <a:avLst/>
          </a:prstGeom>
          <a:noFill/>
        </p:spPr>
        <p:txBody>
          <a:bodyPr wrap="square">
            <a:spAutoFit/>
          </a:bodyPr>
          <a:lstStyle/>
          <a:p>
            <a:pPr algn="ctr"/>
            <a:r>
              <a:rPr lang="en-CA"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TRAUMA-INFORMED THERAPIES</a:t>
            </a:r>
            <a:endParaRPr lang="en-CA" sz="2800" dirty="0"/>
          </a:p>
        </p:txBody>
      </p:sp>
    </p:spTree>
    <p:extLst>
      <p:ext uri="{BB962C8B-B14F-4D97-AF65-F5344CB8AC3E}">
        <p14:creationId xmlns:p14="http://schemas.microsoft.com/office/powerpoint/2010/main" val="53464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7</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9154-CDF4-7BA9-3645-E256F478D9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DBE0B2-F01D-24E7-BDE5-E02B8975913B}"/>
              </a:ext>
            </a:extLst>
          </p:cNvPr>
          <p:cNvSpPr txBox="1"/>
          <p:nvPr/>
        </p:nvSpPr>
        <p:spPr>
          <a:xfrm>
            <a:off x="4128723" y="70021"/>
            <a:ext cx="8063277" cy="7492051"/>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CA" sz="2000" dirty="0">
                <a:latin typeface="Arial" panose="020B0604020202020204" pitchFamily="34" charset="0"/>
                <a:cs typeface="Arial" panose="020B0604020202020204" pitchFamily="34" charset="0"/>
              </a:rPr>
              <a:t>The fourth pillar- </a:t>
            </a:r>
            <a:r>
              <a:rPr lang="en-CA" sz="2000" dirty="0">
                <a:solidFill>
                  <a:schemeClr val="bg1"/>
                </a:solidFill>
                <a:latin typeface="Arial" panose="020B0604020202020204" pitchFamily="34" charset="0"/>
                <a:cs typeface="Arial" panose="020B0604020202020204" pitchFamily="34" charset="0"/>
              </a:rPr>
              <a:t>Movement: </a:t>
            </a:r>
            <a:r>
              <a:rPr lang="en-CA" sz="2000" dirty="0">
                <a:latin typeface="Arial" panose="020B0604020202020204" pitchFamily="34" charset="0"/>
                <a:cs typeface="Arial" panose="020B0604020202020204" pitchFamily="34" charset="0"/>
              </a:rPr>
              <a:t>Trauma lives in the body and movement is how we free it. Movement reconnects the individual with body awareness, regulates rhythms, completes fight–flight impulses that were interrupted, grounds, and orients. </a:t>
            </a:r>
            <a:r>
              <a:rPr lang="en-CA" sz="2000" kern="100" dirty="0">
                <a:latin typeface="Arial" panose="020B0604020202020204" pitchFamily="34" charset="0"/>
                <a:ea typeface="Calibri" panose="020F0502020204030204" pitchFamily="34" charset="0"/>
                <a:cs typeface="Arial" panose="020B0604020202020204" pitchFamily="34" charset="0"/>
              </a:rPr>
              <a:t>During trauma, the body often initiates an impulse to run, fight, block, scream, or reach but cannot complete it. This creates stuck physiological activation. Movement helps reconnect the prefrontal cortex and the body, release chronic muscular tension, downshift sympathetic arousal, expand the window of tolerance, provide mastery, pleasure, and embodiment. In trauma therapy, movement is not optional, it is essential. </a:t>
            </a:r>
          </a:p>
          <a:p>
            <a:pPr marL="285750" indent="-285750">
              <a:lnSpc>
                <a:spcPct val="115000"/>
              </a:lnSpc>
              <a:spcAft>
                <a:spcPts val="800"/>
              </a:spcAft>
              <a:buFont typeface="Arial" panose="020B0604020202020204" pitchFamily="34" charset="0"/>
              <a:buChar char="•"/>
            </a:pPr>
            <a:r>
              <a:rPr lang="en-US" sz="2000" dirty="0">
                <a:latin typeface="Arial" panose="020B0604020202020204" pitchFamily="34" charset="0"/>
              </a:rPr>
              <a:t>In polyvagal terms, trauma often leaves us stuck in sympathetic survival activation (fight/flight) and dorsal vagal shutdown (collapse, numbness). The pathway back to connection is physiological. The nervous system moves through states via the body. </a:t>
            </a:r>
          </a:p>
          <a:p>
            <a:pPr marL="285750" indent="-285750">
              <a:lnSpc>
                <a:spcPct val="115000"/>
              </a:lnSpc>
              <a:spcAft>
                <a:spcPts val="800"/>
              </a:spcAft>
              <a:buFont typeface="Arial" panose="020B0604020202020204" pitchFamily="34" charset="0"/>
              <a:buChar char="•"/>
            </a:pPr>
            <a:r>
              <a:rPr lang="en-US" sz="2000" dirty="0">
                <a:latin typeface="Arial" panose="020B0604020202020204" pitchFamily="34" charset="0"/>
              </a:rPr>
              <a:t>Gentle, rhythmic, regulated movement walking, stretching, rocking, yoga, and breath-linked motion help the system transition out of shutdown or survival mode. </a:t>
            </a:r>
            <a:endParaRPr lang="en-CA" sz="20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a:lnSpc>
                <a:spcPct val="115000"/>
              </a:lnSpc>
              <a:spcAft>
                <a:spcPts val="800"/>
              </a:spcAft>
              <a:buNone/>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BC2E743-92DB-817F-5F67-2B27F63E50E7}"/>
              </a:ext>
            </a:extLst>
          </p:cNvPr>
          <p:cNvSpPr txBox="1"/>
          <p:nvPr/>
        </p:nvSpPr>
        <p:spPr>
          <a:xfrm>
            <a:off x="-1562986" y="-369332"/>
            <a:ext cx="7921099" cy="369332"/>
          </a:xfrm>
          <a:prstGeom prst="rect">
            <a:avLst/>
          </a:prstGeom>
          <a:noFill/>
        </p:spPr>
        <p:txBody>
          <a:bodyPr wrap="square">
            <a:spAutoFit/>
          </a:bodyPr>
          <a:lstStyle/>
          <a:p>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CA" sz="2800" dirty="0"/>
          </a:p>
        </p:txBody>
      </p:sp>
      <p:pic>
        <p:nvPicPr>
          <p:cNvPr id="2" name="Picture 1">
            <a:extLst>
              <a:ext uri="{FF2B5EF4-FFF2-40B4-BE49-F238E27FC236}">
                <a16:creationId xmlns:a16="http://schemas.microsoft.com/office/drawing/2014/main" id="{011A85A8-E1D5-74E5-50D7-09C7F1B32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47" y="999460"/>
            <a:ext cx="3409000" cy="5617903"/>
          </a:xfrm>
          <a:prstGeom prst="rect">
            <a:avLst/>
          </a:prstGeom>
        </p:spPr>
      </p:pic>
      <p:sp>
        <p:nvSpPr>
          <p:cNvPr id="6" name="Slide Number Placeholder 5">
            <a:extLst>
              <a:ext uri="{FF2B5EF4-FFF2-40B4-BE49-F238E27FC236}">
                <a16:creationId xmlns:a16="http://schemas.microsoft.com/office/drawing/2014/main" id="{44B3B1DB-DF17-080A-E1E8-E5E5B4364A4C}"/>
              </a:ext>
            </a:extLst>
          </p:cNvPr>
          <p:cNvSpPr>
            <a:spLocks noGrp="1"/>
          </p:cNvSpPr>
          <p:nvPr>
            <p:ph type="sldNum" sz="quarter" idx="12"/>
          </p:nvPr>
        </p:nvSpPr>
        <p:spPr/>
        <p:txBody>
          <a:bodyPr/>
          <a:lstStyle/>
          <a:p>
            <a:fld id="{07B82C1F-7FC2-45F0-90FD-F682E1AF9613}" type="slidenum">
              <a:rPr lang="en-CA" smtClean="0"/>
              <a:t>70</a:t>
            </a:fld>
            <a:endParaRPr lang="en-CA"/>
          </a:p>
        </p:txBody>
      </p:sp>
      <p:sp>
        <p:nvSpPr>
          <p:cNvPr id="7" name="TextBox 6">
            <a:extLst>
              <a:ext uri="{FF2B5EF4-FFF2-40B4-BE49-F238E27FC236}">
                <a16:creationId xmlns:a16="http://schemas.microsoft.com/office/drawing/2014/main" id="{C8FFDBBE-41A2-2E06-80E6-F91A6F9ADC3D}"/>
              </a:ext>
            </a:extLst>
          </p:cNvPr>
          <p:cNvSpPr txBox="1"/>
          <p:nvPr/>
        </p:nvSpPr>
        <p:spPr>
          <a:xfrm>
            <a:off x="594665" y="240637"/>
            <a:ext cx="6912428"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MOVEMENT</a:t>
            </a:r>
            <a:endParaRPr lang="en-CA" sz="3200" dirty="0"/>
          </a:p>
        </p:txBody>
      </p:sp>
    </p:spTree>
    <p:extLst>
      <p:ext uri="{BB962C8B-B14F-4D97-AF65-F5344CB8AC3E}">
        <p14:creationId xmlns:p14="http://schemas.microsoft.com/office/powerpoint/2010/main" val="1029875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D6D99-912C-680C-771A-F4A7027C88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E16C13-45C4-4ACC-1600-4009E186888A}"/>
              </a:ext>
            </a:extLst>
          </p:cNvPr>
          <p:cNvSpPr txBox="1"/>
          <p:nvPr/>
        </p:nvSpPr>
        <p:spPr>
          <a:xfrm>
            <a:off x="26633" y="591620"/>
            <a:ext cx="12192000" cy="577735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US" sz="2400" dirty="0">
                <a:latin typeface="Arial" panose="020B0604020202020204" pitchFamily="34" charset="0"/>
              </a:rPr>
              <a:t>In summary:</a:t>
            </a:r>
            <a:r>
              <a:rPr lang="en-US" sz="2400" dirty="0">
                <a:solidFill>
                  <a:schemeClr val="bg1"/>
                </a:solidFill>
                <a:latin typeface="Arial" panose="020B0604020202020204" pitchFamily="34" charset="0"/>
              </a:rPr>
              <a:t> relationships </a:t>
            </a:r>
            <a:r>
              <a:rPr lang="en-US" sz="2400" dirty="0">
                <a:latin typeface="Arial" panose="020B0604020202020204" pitchFamily="34" charset="0"/>
              </a:rPr>
              <a:t>provide safety, </a:t>
            </a:r>
            <a:r>
              <a:rPr lang="en-US" sz="2400" dirty="0">
                <a:solidFill>
                  <a:schemeClr val="bg1"/>
                </a:solidFill>
                <a:latin typeface="Arial" panose="020B0604020202020204" pitchFamily="34" charset="0"/>
              </a:rPr>
              <a:t>movement </a:t>
            </a:r>
            <a:r>
              <a:rPr lang="en-US" sz="2400" dirty="0">
                <a:latin typeface="Arial" panose="020B0604020202020204" pitchFamily="34" charset="0"/>
              </a:rPr>
              <a:t>restores physiological flow, </a:t>
            </a:r>
            <a:r>
              <a:rPr lang="en-US" sz="2400" dirty="0">
                <a:solidFill>
                  <a:schemeClr val="bg1"/>
                </a:solidFill>
                <a:latin typeface="Arial" panose="020B0604020202020204" pitchFamily="34" charset="0"/>
              </a:rPr>
              <a:t>therapy </a:t>
            </a:r>
            <a:r>
              <a:rPr lang="en-US" sz="2400" dirty="0">
                <a:latin typeface="Arial" panose="020B0604020202020204" pitchFamily="34" charset="0"/>
              </a:rPr>
              <a:t>processes what was stuck and </a:t>
            </a:r>
            <a:r>
              <a:rPr lang="en-US" sz="2400" dirty="0">
                <a:solidFill>
                  <a:schemeClr val="bg1"/>
                </a:solidFill>
                <a:latin typeface="Arial" panose="020B0604020202020204" pitchFamily="34" charset="0"/>
              </a:rPr>
              <a:t>understanding</a:t>
            </a:r>
            <a:r>
              <a:rPr lang="en-US" sz="2400" dirty="0">
                <a:latin typeface="Arial" panose="020B0604020202020204" pitchFamily="34" charset="0"/>
              </a:rPr>
              <a:t> reduces fear. </a:t>
            </a:r>
          </a:p>
          <a:p>
            <a:pPr marL="285750" indent="-285750">
              <a:lnSpc>
                <a:spcPct val="115000"/>
              </a:lnSpc>
              <a:spcAft>
                <a:spcPts val="800"/>
              </a:spcAft>
              <a:buFont typeface="Arial" panose="020B0604020202020204" pitchFamily="34" charset="0"/>
              <a:buChar char="•"/>
            </a:pPr>
            <a:r>
              <a:rPr lang="en-US" sz="2400" dirty="0">
                <a:latin typeface="Arial" panose="020B0604020202020204" pitchFamily="34" charset="0"/>
              </a:rPr>
              <a:t>Together, these four pillars support the nervous system’s journey back into connection.</a:t>
            </a:r>
          </a:p>
          <a:p>
            <a:pPr marL="285750" indent="-285750">
              <a:lnSpc>
                <a:spcPct val="115000"/>
              </a:lnSpc>
              <a:spcAft>
                <a:spcPts val="800"/>
              </a:spcAft>
              <a:buFont typeface="Arial" panose="020B0604020202020204" pitchFamily="34" charset="0"/>
              <a:buChar char="•"/>
            </a:pPr>
            <a:r>
              <a:rPr lang="en-CA" sz="2400" kern="100" dirty="0">
                <a:latin typeface="Arial" panose="020B0604020202020204" pitchFamily="34" charset="0"/>
                <a:ea typeface="Calibri" panose="020F0502020204030204" pitchFamily="34" charset="0"/>
                <a:cs typeface="Times New Roman" panose="02020603050405020304" pitchFamily="18" charset="0"/>
              </a:rPr>
              <a:t>To better understand h</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ow do these pillars fit together</a:t>
            </a:r>
            <a:r>
              <a:rPr lang="en-CA" sz="2400" kern="100" dirty="0">
                <a:latin typeface="Arial" panose="020B0604020202020204" pitchFamily="34" charset="0"/>
                <a:ea typeface="Calibri" panose="020F0502020204030204" pitchFamily="34" charset="0"/>
                <a:cs typeface="Times New Roman" panose="02020603050405020304" pitchFamily="18" charset="0"/>
              </a:rPr>
              <a:t>, t</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hink of trauma therapy as a house: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Psychoeducation is the blueprint that helps you understand the architecture of the house.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Healthy relationships are the foundations that make the house solid and safe.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Trauma-informed therapies are </a:t>
            </a:r>
            <a:r>
              <a:rPr lang="en-CA" sz="2400" kern="100" dirty="0">
                <a:latin typeface="Arial" panose="020B0604020202020204" pitchFamily="34" charset="0"/>
                <a:ea typeface="Calibri" panose="020F0502020204030204" pitchFamily="34" charset="0"/>
                <a:cs typeface="Times New Roman" panose="02020603050405020304" pitchFamily="18" charset="0"/>
              </a:rPr>
              <a:t>like structural</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renovations, where unstable old structures are repaired.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Movement is the electrical system, ensuring energy flows through the whole house and doesn’t get stuck.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69A777D-8B3D-4164-29CD-A4CE5B72FB4B}"/>
              </a:ext>
            </a:extLst>
          </p:cNvPr>
          <p:cNvSpPr txBox="1"/>
          <p:nvPr/>
        </p:nvSpPr>
        <p:spPr>
          <a:xfrm>
            <a:off x="2093280" y="0"/>
            <a:ext cx="8058705"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THE FOUR PILLARS OF TRAUMA THERAPY </a:t>
            </a:r>
            <a:endParaRPr lang="en-CA" sz="2800" dirty="0"/>
          </a:p>
        </p:txBody>
      </p:sp>
      <p:sp>
        <p:nvSpPr>
          <p:cNvPr id="5" name="Slide Number Placeholder 4">
            <a:extLst>
              <a:ext uri="{FF2B5EF4-FFF2-40B4-BE49-F238E27FC236}">
                <a16:creationId xmlns:a16="http://schemas.microsoft.com/office/drawing/2014/main" id="{F614A076-AC32-D238-8765-3B1587F5B23D}"/>
              </a:ext>
            </a:extLst>
          </p:cNvPr>
          <p:cNvSpPr>
            <a:spLocks noGrp="1"/>
          </p:cNvSpPr>
          <p:nvPr>
            <p:ph type="sldNum" sz="quarter" idx="12"/>
          </p:nvPr>
        </p:nvSpPr>
        <p:spPr/>
        <p:txBody>
          <a:bodyPr/>
          <a:lstStyle/>
          <a:p>
            <a:fld id="{07B82C1F-7FC2-45F0-90FD-F682E1AF9613}" type="slidenum">
              <a:rPr lang="en-CA" smtClean="0"/>
              <a:t>71</a:t>
            </a:fld>
            <a:endParaRPr lang="en-CA"/>
          </a:p>
        </p:txBody>
      </p:sp>
    </p:spTree>
    <p:extLst>
      <p:ext uri="{BB962C8B-B14F-4D97-AF65-F5344CB8AC3E}">
        <p14:creationId xmlns:p14="http://schemas.microsoft.com/office/powerpoint/2010/main" val="6966625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4864F-3AF0-4421-3679-DB935D14E1D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0B0818-C91C-7AAE-99D0-EA1243DAD433}"/>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207034" y="609601"/>
            <a:ext cx="11783683" cy="5920596"/>
          </a:xfrm>
          <a:prstGeom prst="rect">
            <a:avLst/>
          </a:prstGeom>
          <a:noFill/>
        </p:spPr>
      </p:pic>
      <p:sp>
        <p:nvSpPr>
          <p:cNvPr id="5" name="Title 4">
            <a:extLst>
              <a:ext uri="{FF2B5EF4-FFF2-40B4-BE49-F238E27FC236}">
                <a16:creationId xmlns:a16="http://schemas.microsoft.com/office/drawing/2014/main" id="{2D2AA861-0B8C-0439-25F9-C003627E372A}"/>
              </a:ext>
            </a:extLst>
          </p:cNvPr>
          <p:cNvSpPr>
            <a:spLocks noGrp="1"/>
          </p:cNvSpPr>
          <p:nvPr>
            <p:ph type="title" idx="4294967295"/>
          </p:nvPr>
        </p:nvSpPr>
        <p:spPr>
          <a:xfrm>
            <a:off x="1965325" y="0"/>
            <a:ext cx="8261350" cy="482600"/>
          </a:xfrm>
        </p:spPr>
        <p:txBody>
          <a:bodyPr>
            <a:noAutofit/>
          </a:bodyPr>
          <a:lstStyle/>
          <a:p>
            <a:r>
              <a:rPr lang="en-CA" sz="3200" b="1" dirty="0">
                <a:solidFill>
                  <a:schemeClr val="bg1"/>
                </a:solidFill>
              </a:rPr>
              <a:t>The four Pillars of trauma recovery</a:t>
            </a:r>
          </a:p>
        </p:txBody>
      </p:sp>
      <p:sp>
        <p:nvSpPr>
          <p:cNvPr id="3" name="Slide Number Placeholder 2">
            <a:extLst>
              <a:ext uri="{FF2B5EF4-FFF2-40B4-BE49-F238E27FC236}">
                <a16:creationId xmlns:a16="http://schemas.microsoft.com/office/drawing/2014/main" id="{24490B4E-BD21-DAEB-39C2-ACC8D9FE4BA6}"/>
              </a:ext>
            </a:extLst>
          </p:cNvPr>
          <p:cNvSpPr>
            <a:spLocks noGrp="1"/>
          </p:cNvSpPr>
          <p:nvPr>
            <p:ph type="sldNum" sz="quarter" idx="12"/>
          </p:nvPr>
        </p:nvSpPr>
        <p:spPr/>
        <p:txBody>
          <a:bodyPr/>
          <a:lstStyle/>
          <a:p>
            <a:fld id="{07B82C1F-7FC2-45F0-90FD-F682E1AF9613}" type="slidenum">
              <a:rPr lang="en-CA" smtClean="0"/>
              <a:t>72</a:t>
            </a:fld>
            <a:endParaRPr lang="en-CA"/>
          </a:p>
        </p:txBody>
      </p:sp>
    </p:spTree>
    <p:extLst>
      <p:ext uri="{BB962C8B-B14F-4D97-AF65-F5344CB8AC3E}">
        <p14:creationId xmlns:p14="http://schemas.microsoft.com/office/powerpoint/2010/main" val="272802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673042-A7C7-7921-537A-4CB5C24B6FC0}"/>
              </a:ext>
            </a:extLst>
          </p:cNvPr>
          <p:cNvSpPr>
            <a:spLocks noGrp="1"/>
          </p:cNvSpPr>
          <p:nvPr>
            <p:ph type="sldNum" sz="quarter" idx="12"/>
          </p:nvPr>
        </p:nvSpPr>
        <p:spPr/>
        <p:txBody>
          <a:bodyPr/>
          <a:lstStyle/>
          <a:p>
            <a:fld id="{07B82C1F-7FC2-45F0-90FD-F682E1AF9613}" type="slidenum">
              <a:rPr lang="en-CA" smtClean="0"/>
              <a:t>73</a:t>
            </a:fld>
            <a:endParaRPr lang="en-CA"/>
          </a:p>
        </p:txBody>
      </p:sp>
      <p:sp>
        <p:nvSpPr>
          <p:cNvPr id="4" name="TextBox 3">
            <a:extLst>
              <a:ext uri="{FF2B5EF4-FFF2-40B4-BE49-F238E27FC236}">
                <a16:creationId xmlns:a16="http://schemas.microsoft.com/office/drawing/2014/main" id="{7BD5E2FC-A342-A1EE-5E2B-C1BA5583E23B}"/>
              </a:ext>
            </a:extLst>
          </p:cNvPr>
          <p:cNvSpPr txBox="1"/>
          <p:nvPr/>
        </p:nvSpPr>
        <p:spPr>
          <a:xfrm>
            <a:off x="925033" y="753463"/>
            <a:ext cx="10871543" cy="2469587"/>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3200" kern="0" dirty="0">
                <a:effectLst/>
                <a:latin typeface="Arial" panose="020B0604020202020204" pitchFamily="34" charset="0"/>
                <a:ea typeface="Times New Roman" panose="02020603050405020304" pitchFamily="18" charset="0"/>
                <a:cs typeface="Arial" panose="020B0604020202020204" pitchFamily="34" charset="0"/>
              </a:rPr>
              <a:t>STAGES = WHEN WE DO THINGS (TIMELINE)</a:t>
            </a:r>
          </a:p>
          <a:p>
            <a:pPr marL="457200" indent="-457200">
              <a:lnSpc>
                <a:spcPct val="107000"/>
              </a:lnSpc>
              <a:spcAft>
                <a:spcPts val="800"/>
              </a:spcAft>
              <a:buFont typeface="Arial" panose="020B0604020202020204" pitchFamily="34" charset="0"/>
              <a:buChar char="•"/>
            </a:pPr>
            <a:endParaRPr lang="en-CA" sz="3200" kern="0" dirty="0">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07000"/>
              </a:lnSpc>
              <a:spcAft>
                <a:spcPts val="800"/>
              </a:spcAft>
              <a:buFont typeface="Arial" panose="020B0604020202020204" pitchFamily="34" charset="0"/>
              <a:buChar char="•"/>
            </a:pPr>
            <a:endParaRPr lang="en-CA" sz="3200" kern="0"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07000"/>
              </a:lnSpc>
              <a:spcAft>
                <a:spcPts val="800"/>
              </a:spcAft>
              <a:buFont typeface="Arial" panose="020B0604020202020204" pitchFamily="34" charset="0"/>
              <a:buChar char="•"/>
            </a:pPr>
            <a:r>
              <a:rPr lang="en-CA" sz="3200" kern="0" dirty="0">
                <a:effectLst/>
                <a:latin typeface="Arial" panose="020B0604020202020204" pitchFamily="34" charset="0"/>
                <a:ea typeface="Times New Roman" panose="02020603050405020304" pitchFamily="18" charset="0"/>
                <a:cs typeface="Arial" panose="020B0604020202020204" pitchFamily="34" charset="0"/>
              </a:rPr>
              <a:t>PILLARS = WHAT WE NEED (INGREDIENTS)</a:t>
            </a:r>
            <a:endParaRPr lang="en-CA" sz="32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541964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59743B-79B6-352F-A0C6-3AE7C2C6C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76" y="329875"/>
            <a:ext cx="4264425" cy="6275541"/>
          </a:xfrm>
          <a:prstGeom prst="rect">
            <a:avLst/>
          </a:prstGeom>
        </p:spPr>
      </p:pic>
      <p:sp>
        <p:nvSpPr>
          <p:cNvPr id="4" name="TextBox 3">
            <a:extLst>
              <a:ext uri="{FF2B5EF4-FFF2-40B4-BE49-F238E27FC236}">
                <a16:creationId xmlns:a16="http://schemas.microsoft.com/office/drawing/2014/main" id="{397BDC29-125B-F972-F7A5-EE2C1B7A55D7}"/>
              </a:ext>
            </a:extLst>
          </p:cNvPr>
          <p:cNvSpPr txBox="1"/>
          <p:nvPr/>
        </p:nvSpPr>
        <p:spPr>
          <a:xfrm>
            <a:off x="6021572" y="961080"/>
            <a:ext cx="5327024" cy="1200329"/>
          </a:xfrm>
          <a:prstGeom prst="rect">
            <a:avLst/>
          </a:prstGeom>
          <a:noFill/>
        </p:spPr>
        <p:txBody>
          <a:bodyPr wrap="square">
            <a:spAutoFit/>
          </a:bodyPr>
          <a:lstStyle/>
          <a:p>
            <a:pPr algn="ctr"/>
            <a:r>
              <a:rPr lang="en-CA" sz="3600" dirty="0">
                <a:solidFill>
                  <a:schemeClr val="bg1"/>
                </a:solidFill>
                <a:latin typeface="Arial" panose="020B0604020202020204" pitchFamily="34" charset="0"/>
                <a:cs typeface="Arial" panose="020B0604020202020204" pitchFamily="34" charset="0"/>
              </a:rPr>
              <a:t>3. SWITCHING FROM A DBT TO AN IFS MAP</a:t>
            </a:r>
            <a:endParaRPr lang="en-CA" sz="3600" dirty="0">
              <a:solidFill>
                <a:schemeClr val="bg1"/>
              </a:solidFill>
            </a:endParaRPr>
          </a:p>
        </p:txBody>
      </p:sp>
      <p:sp>
        <p:nvSpPr>
          <p:cNvPr id="6" name="TextBox 5">
            <a:extLst>
              <a:ext uri="{FF2B5EF4-FFF2-40B4-BE49-F238E27FC236}">
                <a16:creationId xmlns:a16="http://schemas.microsoft.com/office/drawing/2014/main" id="{CE13B8D3-B6B9-EED5-6540-4D7B9940108E}"/>
              </a:ext>
            </a:extLst>
          </p:cNvPr>
          <p:cNvSpPr txBox="1"/>
          <p:nvPr/>
        </p:nvSpPr>
        <p:spPr>
          <a:xfrm>
            <a:off x="5447735" y="2703211"/>
            <a:ext cx="6623554" cy="1754326"/>
          </a:xfrm>
          <a:prstGeom prst="rect">
            <a:avLst/>
          </a:prstGeom>
          <a:noFill/>
        </p:spPr>
        <p:txBody>
          <a:bodyPr wrap="square">
            <a:spAutoFit/>
          </a:bodyPr>
          <a:lstStyle/>
          <a:p>
            <a:r>
              <a:rPr lang="en-US" sz="2400" b="0" i="0" dirty="0">
                <a:effectLst/>
                <a:latin typeface="Arial" panose="020B0604020202020204" pitchFamily="34" charset="0"/>
              </a:rPr>
              <a:t>“What is this thing we call a self, when there seem to be so many agencies within me, each with its own knowledge, dispositions, and will?”</a:t>
            </a:r>
          </a:p>
          <a:p>
            <a:r>
              <a:rPr lang="en-US" sz="1800" b="0" i="0" dirty="0">
                <a:effectLst/>
                <a:latin typeface="Arial" panose="020B0604020202020204" pitchFamily="34" charset="0"/>
              </a:rPr>
              <a:t> </a:t>
            </a:r>
          </a:p>
          <a:p>
            <a:r>
              <a:rPr lang="en-US" dirty="0">
                <a:latin typeface="Arial" panose="020B0604020202020204" pitchFamily="34" charset="0"/>
              </a:rPr>
              <a:t>Bernardo Kastrup in</a:t>
            </a:r>
            <a:r>
              <a:rPr lang="en-US" sz="1800" dirty="0">
                <a:latin typeface="Arial" panose="020B0604020202020204" pitchFamily="34" charset="0"/>
              </a:rPr>
              <a:t> </a:t>
            </a:r>
            <a:r>
              <a:rPr lang="en-US" sz="1800" b="0" i="0" dirty="0">
                <a:effectLst/>
                <a:latin typeface="Arial" panose="020B0604020202020204" pitchFamily="34" charset="0"/>
              </a:rPr>
              <a:t>The Daimon and the Soul of the West</a:t>
            </a:r>
            <a:r>
              <a:rPr lang="en-US" sz="1800" dirty="0">
                <a:latin typeface="Arial" panose="020B0604020202020204" pitchFamily="34" charset="0"/>
              </a:rPr>
              <a:t> </a:t>
            </a:r>
            <a:endParaRPr lang="en-CA" sz="1800" dirty="0"/>
          </a:p>
        </p:txBody>
      </p:sp>
      <p:sp>
        <p:nvSpPr>
          <p:cNvPr id="5" name="Slide Number Placeholder 4">
            <a:extLst>
              <a:ext uri="{FF2B5EF4-FFF2-40B4-BE49-F238E27FC236}">
                <a16:creationId xmlns:a16="http://schemas.microsoft.com/office/drawing/2014/main" id="{8443AE7A-CE25-53C1-CD58-678838C4D980}"/>
              </a:ext>
            </a:extLst>
          </p:cNvPr>
          <p:cNvSpPr>
            <a:spLocks noGrp="1"/>
          </p:cNvSpPr>
          <p:nvPr>
            <p:ph type="sldNum" sz="quarter" idx="12"/>
          </p:nvPr>
        </p:nvSpPr>
        <p:spPr/>
        <p:txBody>
          <a:bodyPr/>
          <a:lstStyle/>
          <a:p>
            <a:fld id="{07B82C1F-7FC2-45F0-90FD-F682E1AF9613}" type="slidenum">
              <a:rPr lang="en-CA" smtClean="0"/>
              <a:t>74</a:t>
            </a:fld>
            <a:endParaRPr lang="en-CA"/>
          </a:p>
        </p:txBody>
      </p:sp>
    </p:spTree>
    <p:extLst>
      <p:ext uri="{BB962C8B-B14F-4D97-AF65-F5344CB8AC3E}">
        <p14:creationId xmlns:p14="http://schemas.microsoft.com/office/powerpoint/2010/main" val="4194719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7A790D-0F35-9E01-37C3-6478AD9EC043}"/>
              </a:ext>
            </a:extLst>
          </p:cNvPr>
          <p:cNvSpPr txBox="1"/>
          <p:nvPr/>
        </p:nvSpPr>
        <p:spPr>
          <a:xfrm>
            <a:off x="5585011" y="967298"/>
            <a:ext cx="6606989" cy="2123658"/>
          </a:xfrm>
          <a:prstGeom prst="rect">
            <a:avLst/>
          </a:prstGeom>
          <a:noFill/>
        </p:spPr>
        <p:txBody>
          <a:bodyPr wrap="square">
            <a:spAutoFit/>
          </a:bodyPr>
          <a:lstStyle/>
          <a:p>
            <a:pPr algn="ctr"/>
            <a:r>
              <a:rPr lang="en-US" sz="4400" kern="0" dirty="0">
                <a:latin typeface="Arial" panose="020B0604020202020204" pitchFamily="34" charset="0"/>
                <a:cs typeface="Times New Roman" panose="02020603050405020304" pitchFamily="18" charset="0"/>
              </a:rPr>
              <a:t>Welcome</a:t>
            </a:r>
            <a:r>
              <a:rPr lang="en-CA" sz="4400" kern="0" dirty="0">
                <a:latin typeface="Arial" panose="020B0604020202020204" pitchFamily="34" charset="0"/>
                <a:cs typeface="Times New Roman" panose="02020603050405020304" pitchFamily="18" charset="0"/>
              </a:rPr>
              <a:t> Stu Dow MSW.</a:t>
            </a:r>
          </a:p>
          <a:p>
            <a:pPr algn="ctr"/>
            <a:endParaRPr lang="en-CA" sz="4400" kern="0" dirty="0">
              <a:latin typeface="Arial" panose="020B0604020202020204" pitchFamily="34" charset="0"/>
              <a:cs typeface="Times New Roman" panose="02020603050405020304" pitchFamily="18" charset="0"/>
            </a:endParaRPr>
          </a:p>
          <a:p>
            <a:pPr algn="ctr"/>
            <a:r>
              <a:rPr lang="en-CA" sz="4400" kern="0" dirty="0">
                <a:solidFill>
                  <a:schemeClr val="bg1"/>
                </a:solidFill>
                <a:latin typeface="Arial" panose="020B0604020202020204" pitchFamily="34" charset="0"/>
                <a:cs typeface="Times New Roman" panose="02020603050405020304" pitchFamily="18" charset="0"/>
              </a:rPr>
              <a:t>IFS therapist</a:t>
            </a:r>
            <a:endParaRPr lang="en-CA" sz="4400" dirty="0">
              <a:solidFill>
                <a:schemeClr val="bg1"/>
              </a:solidFill>
            </a:endParaRPr>
          </a:p>
        </p:txBody>
      </p:sp>
      <p:pic>
        <p:nvPicPr>
          <p:cNvPr id="5" name="Picture 4">
            <a:extLst>
              <a:ext uri="{FF2B5EF4-FFF2-40B4-BE49-F238E27FC236}">
                <a16:creationId xmlns:a16="http://schemas.microsoft.com/office/drawing/2014/main" id="{C4AE270C-F22B-1A3B-2DD1-68B3CCA5D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35" y="116541"/>
            <a:ext cx="5167094" cy="6624918"/>
          </a:xfrm>
          <a:prstGeom prst="rect">
            <a:avLst/>
          </a:prstGeom>
        </p:spPr>
      </p:pic>
      <p:sp>
        <p:nvSpPr>
          <p:cNvPr id="4" name="Slide Number Placeholder 3">
            <a:extLst>
              <a:ext uri="{FF2B5EF4-FFF2-40B4-BE49-F238E27FC236}">
                <a16:creationId xmlns:a16="http://schemas.microsoft.com/office/drawing/2014/main" id="{EA6E13B3-AB76-B268-FBEB-5F74CCCA00FB}"/>
              </a:ext>
            </a:extLst>
          </p:cNvPr>
          <p:cNvSpPr>
            <a:spLocks noGrp="1"/>
          </p:cNvSpPr>
          <p:nvPr>
            <p:ph type="sldNum" sz="quarter" idx="12"/>
          </p:nvPr>
        </p:nvSpPr>
        <p:spPr/>
        <p:txBody>
          <a:bodyPr/>
          <a:lstStyle/>
          <a:p>
            <a:fld id="{07B82C1F-7FC2-45F0-90FD-F682E1AF9613}" type="slidenum">
              <a:rPr lang="en-CA" smtClean="0"/>
              <a:t>75</a:t>
            </a:fld>
            <a:endParaRPr lang="en-CA"/>
          </a:p>
        </p:txBody>
      </p:sp>
    </p:spTree>
    <p:extLst>
      <p:ext uri="{BB962C8B-B14F-4D97-AF65-F5344CB8AC3E}">
        <p14:creationId xmlns:p14="http://schemas.microsoft.com/office/powerpoint/2010/main" val="1089608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AAA96E-AA1D-1E2B-8723-791B559EF8AD}"/>
              </a:ext>
            </a:extLst>
          </p:cNvPr>
          <p:cNvSpPr txBox="1"/>
          <p:nvPr/>
        </p:nvSpPr>
        <p:spPr>
          <a:xfrm>
            <a:off x="1" y="58846"/>
            <a:ext cx="12192000" cy="6740307"/>
          </a:xfrm>
          <a:prstGeom prst="rect">
            <a:avLst/>
          </a:prstGeom>
          <a:noFill/>
        </p:spPr>
        <p:txBody>
          <a:bodyPr wrap="square">
            <a:spAutoFit/>
          </a:bodyPr>
          <a:lstStyle/>
          <a:p>
            <a:r>
              <a:rPr lang="en-US" sz="2400" b="0" i="0" dirty="0">
                <a:solidFill>
                  <a:srgbClr val="222222"/>
                </a:solidFill>
                <a:effectLst/>
                <a:latin typeface="Arial" panose="020B0604020202020204" pitchFamily="34" charset="0"/>
              </a:rPr>
              <a:t>                       WEEK 22 – TRANSITION </a:t>
            </a:r>
            <a:r>
              <a:rPr lang="en-US" sz="2400" dirty="0">
                <a:solidFill>
                  <a:srgbClr val="222222"/>
                </a:solidFill>
                <a:latin typeface="Arial" panose="020B0604020202020204" pitchFamily="34" charset="0"/>
              </a:rPr>
              <a:t>TO TRAUMA PROCESSING</a:t>
            </a:r>
            <a:r>
              <a:rPr lang="en-US" sz="2400" b="0" i="0" dirty="0">
                <a:solidFill>
                  <a:srgbClr val="222222"/>
                </a:solidFill>
                <a:effectLst/>
                <a:latin typeface="Arial" panose="020B0604020202020204" pitchFamily="34" charset="0"/>
              </a:rPr>
              <a:t> </a:t>
            </a:r>
          </a:p>
          <a:p>
            <a:endParaRPr lang="en-US" sz="2400" b="0" i="0" dirty="0">
              <a:solidFill>
                <a:srgbClr val="222222"/>
              </a:solidFill>
              <a:effectLst/>
              <a:latin typeface="Arial" panose="020B0604020202020204" pitchFamily="34" charset="0"/>
            </a:endParaRPr>
          </a:p>
          <a:p>
            <a:pPr marL="342900" indent="-342900">
              <a:buFont typeface="Wingdings" panose="05000000000000000000" pitchFamily="2" charset="2"/>
              <a:buChar char="ü"/>
            </a:pPr>
            <a:r>
              <a:rPr lang="en-US" sz="2400" b="0" i="0" dirty="0">
                <a:effectLst/>
                <a:latin typeface="Arial" panose="020B0604020202020204" pitchFamily="34" charset="0"/>
              </a:rPr>
              <a:t>• Wrapping up DBT</a:t>
            </a:r>
            <a:endParaRPr lang="en-US" sz="2400" dirty="0">
              <a:latin typeface="Arial" panose="020B0604020202020204" pitchFamily="34" charset="0"/>
            </a:endParaRPr>
          </a:p>
          <a:p>
            <a:pPr marL="342900" indent="-342900">
              <a:buFont typeface="Wingdings" panose="05000000000000000000" pitchFamily="2" charset="2"/>
              <a:buChar char="ü"/>
            </a:pPr>
            <a:r>
              <a:rPr lang="en-US" sz="2400" b="0" i="0" dirty="0">
                <a:effectLst/>
                <a:latin typeface="Arial" panose="020B0604020202020204" pitchFamily="34" charset="0"/>
              </a:rPr>
              <a:t>Trauma therapy frameworks</a:t>
            </a:r>
          </a:p>
          <a:p>
            <a:r>
              <a:rPr lang="en-US" sz="2400" b="0" i="0" dirty="0">
                <a:effectLst/>
                <a:latin typeface="Arial" panose="020B0604020202020204" pitchFamily="34" charset="0"/>
              </a:rPr>
              <a:t> </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Overview of sessions 22-29</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Maps for healing</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Why IFS?</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IFS includes and transcends</a:t>
            </a:r>
          </a:p>
          <a:p>
            <a:pPr marL="285750" indent="-285750">
              <a:buFont typeface="Arial" panose="020B0604020202020204" pitchFamily="34" charset="0"/>
              <a:buChar char="•"/>
            </a:pPr>
            <a:r>
              <a:rPr lang="en-CA" sz="2400" kern="0" dirty="0">
                <a:latin typeface="Arial" panose="020B0604020202020204" pitchFamily="34" charset="0"/>
                <a:cs typeface="Times New Roman" panose="02020603050405020304" pitchFamily="18" charset="0"/>
              </a:rPr>
              <a:t>Same holes different maps</a:t>
            </a:r>
            <a:endParaRPr lang="en-CA" sz="2400" dirty="0"/>
          </a:p>
          <a:p>
            <a:pPr marL="342900" indent="-342900">
              <a:buFont typeface="Wingdings" panose="05000000000000000000" pitchFamily="2" charset="2"/>
              <a:buChar char="ü"/>
            </a:pPr>
            <a:endParaRPr lang="en-US" sz="2400" b="0" i="0" dirty="0">
              <a:effectLst/>
              <a:latin typeface="Arial" panose="020B0604020202020204" pitchFamily="34" charset="0"/>
            </a:endParaRPr>
          </a:p>
          <a:p>
            <a:endParaRPr lang="en-US" sz="2400" b="0" i="0" dirty="0">
              <a:solidFill>
                <a:srgbClr val="222222"/>
              </a:solidFill>
              <a:effectLst/>
              <a:latin typeface="Arial" panose="020B0604020202020204" pitchFamily="34" charset="0"/>
            </a:endParaRPr>
          </a:p>
          <a:p>
            <a:r>
              <a:rPr lang="en-US" sz="2400" b="0" i="0" dirty="0">
                <a:solidFill>
                  <a:srgbClr val="222222"/>
                </a:solidFill>
                <a:effectLst/>
                <a:latin typeface="Arial" panose="020B0604020202020204" pitchFamily="34" charset="0"/>
              </a:rPr>
              <a:t>                              WEEK 23 – ORIENTATION TO THE IFS MODEL</a:t>
            </a:r>
          </a:p>
          <a:p>
            <a:r>
              <a:rPr lang="en-US" sz="2400" b="0" i="0" dirty="0">
                <a:solidFill>
                  <a:srgbClr val="222222"/>
                </a:solidFill>
                <a:effectLst/>
                <a:latin typeface="Arial" panose="020B0604020202020204" pitchFamily="34" charset="0"/>
              </a:rPr>
              <a:t> </a:t>
            </a:r>
          </a:p>
          <a:p>
            <a:r>
              <a:rPr lang="en-US" sz="2400" b="0" i="0" dirty="0">
                <a:effectLst/>
                <a:latin typeface="Arial" panose="020B0604020202020204" pitchFamily="34" charset="0"/>
              </a:rPr>
              <a:t>• What is IFS? </a:t>
            </a:r>
          </a:p>
          <a:p>
            <a:r>
              <a:rPr lang="en-US" sz="2400" b="0" i="0" dirty="0">
                <a:effectLst/>
                <a:latin typeface="Arial" panose="020B0604020202020204" pitchFamily="34" charset="0"/>
              </a:rPr>
              <a:t>• How it integrates prior models </a:t>
            </a:r>
          </a:p>
          <a:p>
            <a:r>
              <a:rPr lang="en-US" sz="2400" b="0" i="0" dirty="0">
                <a:effectLst/>
                <a:latin typeface="Arial" panose="020B0604020202020204" pitchFamily="34" charset="0"/>
              </a:rPr>
              <a:t>• How to find parts using trailheads </a:t>
            </a:r>
          </a:p>
          <a:p>
            <a:r>
              <a:rPr lang="en-US" sz="2400" b="0" i="0" dirty="0">
                <a:effectLst/>
                <a:latin typeface="Arial" panose="020B0604020202020204" pitchFamily="34" charset="0"/>
              </a:rPr>
              <a:t>• Roadmap for the next 6 weeks</a:t>
            </a:r>
            <a:endParaRPr lang="en-CA" sz="2400" dirty="0"/>
          </a:p>
        </p:txBody>
      </p:sp>
      <p:sp>
        <p:nvSpPr>
          <p:cNvPr id="4" name="Slide Number Placeholder 3">
            <a:extLst>
              <a:ext uri="{FF2B5EF4-FFF2-40B4-BE49-F238E27FC236}">
                <a16:creationId xmlns:a16="http://schemas.microsoft.com/office/drawing/2014/main" id="{6DC0440A-06E4-361D-3DAF-0D7402644568}"/>
              </a:ext>
            </a:extLst>
          </p:cNvPr>
          <p:cNvSpPr>
            <a:spLocks noGrp="1"/>
          </p:cNvSpPr>
          <p:nvPr>
            <p:ph type="sldNum" sz="quarter" idx="12"/>
          </p:nvPr>
        </p:nvSpPr>
        <p:spPr/>
        <p:txBody>
          <a:bodyPr/>
          <a:lstStyle/>
          <a:p>
            <a:fld id="{07B82C1F-7FC2-45F0-90FD-F682E1AF9613}" type="slidenum">
              <a:rPr lang="en-CA" smtClean="0"/>
              <a:t>76</a:t>
            </a:fld>
            <a:endParaRPr lang="en-CA"/>
          </a:p>
        </p:txBody>
      </p:sp>
    </p:spTree>
    <p:extLst>
      <p:ext uri="{BB962C8B-B14F-4D97-AF65-F5344CB8AC3E}">
        <p14:creationId xmlns:p14="http://schemas.microsoft.com/office/powerpoint/2010/main" val="7258937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D183-54ED-0DB3-98F1-6E400E6D32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056859-7804-FF87-54EE-8707CD9A5758}"/>
              </a:ext>
            </a:extLst>
          </p:cNvPr>
          <p:cNvSpPr txBox="1"/>
          <p:nvPr/>
        </p:nvSpPr>
        <p:spPr>
          <a:xfrm>
            <a:off x="4061244" y="117693"/>
            <a:ext cx="8018461" cy="7140416"/>
          </a:xfrm>
          <a:prstGeom prst="rect">
            <a:avLst/>
          </a:prstGeom>
          <a:noFill/>
        </p:spPr>
        <p:txBody>
          <a:bodyPr wrap="square">
            <a:spAutoFit/>
          </a:bodyPr>
          <a:lstStyle/>
          <a:p>
            <a:pPr marL="285750" indent="-285750">
              <a:buFont typeface="Arial" panose="020B0604020202020204" pitchFamily="34" charset="0"/>
              <a:buChar char="•"/>
            </a:pPr>
            <a:r>
              <a:rPr lang="en-US" sz="2200" kern="0" dirty="0">
                <a:latin typeface="Arial" panose="020B0604020202020204" pitchFamily="34" charset="0"/>
                <a:cs typeface="Times New Roman" panose="02020603050405020304" pitchFamily="18" charset="0"/>
              </a:rPr>
              <a:t>R</a:t>
            </a:r>
            <a:r>
              <a:rPr lang="en-CA" sz="2200" kern="0" dirty="0">
                <a:latin typeface="Arial" panose="020B0604020202020204" pitchFamily="34" charset="0"/>
                <a:cs typeface="Times New Roman" panose="02020603050405020304" pitchFamily="18" charset="0"/>
              </a:rPr>
              <a:t>emember that one of the main goals of the simple course is to help us get out of the “holes in the sidewalk” we regularly fall into more quickly and eventually avoid these holes altogether.</a:t>
            </a:r>
          </a:p>
          <a:p>
            <a:pPr marL="285750" indent="-285750">
              <a:buFont typeface="Arial" panose="020B0604020202020204" pitchFamily="34" charset="0"/>
              <a:buChar char="•"/>
            </a:pPr>
            <a:r>
              <a:rPr lang="en-CA" sz="2200" kern="0" dirty="0">
                <a:latin typeface="Arial" panose="020B0604020202020204" pitchFamily="34" charset="0"/>
                <a:cs typeface="Times New Roman" panose="02020603050405020304" pitchFamily="18" charset="0"/>
              </a:rPr>
              <a:t>To do this, we started by naming these holes (targets for change) and listing them in our holes diary cards.</a:t>
            </a:r>
          </a:p>
          <a:p>
            <a:pPr marL="285750" indent="-285750">
              <a:buFont typeface="Arial" panose="020B0604020202020204" pitchFamily="34" charset="0"/>
              <a:buChar char="•"/>
            </a:pPr>
            <a:r>
              <a:rPr lang="en-US" sz="2200" dirty="0">
                <a:latin typeface="Arial" panose="020B0604020202020204" pitchFamily="34" charset="0"/>
              </a:rPr>
              <a:t>Then, over the past several months, we explored tools, skills and maps to help us understand the holes and heal ourselves. We discussed DBT skills and models of trauma and attachment.</a:t>
            </a:r>
          </a:p>
          <a:p>
            <a:r>
              <a:rPr lang="en-US" sz="2200" dirty="0">
                <a:latin typeface="Arial" panose="020B0604020202020204" pitchFamily="34" charset="0"/>
              </a:rPr>
              <a:t> </a:t>
            </a:r>
          </a:p>
          <a:p>
            <a:pPr marL="285750" indent="-285750">
              <a:buFont typeface="Arial" panose="020B0604020202020204" pitchFamily="34" charset="0"/>
              <a:buChar char="•"/>
            </a:pPr>
            <a:r>
              <a:rPr lang="en-US" sz="2200" dirty="0">
                <a:latin typeface="Arial" panose="020B0604020202020204" pitchFamily="34" charset="0"/>
              </a:rPr>
              <a:t>In this last section of the course we turn toward a model that integrates much of what previously discussed: Internal Family Systems. </a:t>
            </a:r>
          </a:p>
          <a:p>
            <a:pPr marL="285750" indent="-285750">
              <a:buFont typeface="Arial" panose="020B0604020202020204" pitchFamily="34" charset="0"/>
              <a:buChar char="•"/>
            </a:pPr>
            <a:r>
              <a:rPr lang="en-US" sz="2200" dirty="0">
                <a:latin typeface="Arial" panose="020B0604020202020204" pitchFamily="34" charset="0"/>
              </a:rPr>
              <a:t>This and the next week, weeks 22 and 23, will orient us to IFS. </a:t>
            </a:r>
          </a:p>
          <a:p>
            <a:pPr marL="285750" indent="-285750">
              <a:buFont typeface="Arial" panose="020B0604020202020204" pitchFamily="34" charset="0"/>
              <a:buChar char="•"/>
            </a:pPr>
            <a:r>
              <a:rPr lang="en-US" sz="2200" dirty="0">
                <a:latin typeface="Arial" panose="020B0604020202020204" pitchFamily="34" charset="0"/>
              </a:rPr>
              <a:t>In weeks 24 to 29 we will work through Richard Schwartz’s The Internal Family Systems Workbook which focuses on identifying our parts, understanding our protectors, contacting Self and unburdening our trauma. </a:t>
            </a:r>
            <a:endParaRPr lang="en-CA" sz="2200" dirty="0"/>
          </a:p>
          <a:p>
            <a:pPr marL="285750" indent="-285750">
              <a:buFont typeface="Arial" panose="020B0604020202020204" pitchFamily="34" charset="0"/>
              <a:buChar char="•"/>
            </a:pPr>
            <a:endParaRPr lang="en-CA" dirty="0"/>
          </a:p>
        </p:txBody>
      </p:sp>
      <p:pic>
        <p:nvPicPr>
          <p:cNvPr id="4" name="Picture 3">
            <a:extLst>
              <a:ext uri="{FF2B5EF4-FFF2-40B4-BE49-F238E27FC236}">
                <a16:creationId xmlns:a16="http://schemas.microsoft.com/office/drawing/2014/main" id="{6C66E4FA-CF90-C09C-0F37-93B51306E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95" y="1084707"/>
            <a:ext cx="3827674" cy="5471963"/>
          </a:xfrm>
          <a:prstGeom prst="rect">
            <a:avLst/>
          </a:prstGeom>
        </p:spPr>
      </p:pic>
      <p:sp>
        <p:nvSpPr>
          <p:cNvPr id="5" name="TextBox 4">
            <a:extLst>
              <a:ext uri="{FF2B5EF4-FFF2-40B4-BE49-F238E27FC236}">
                <a16:creationId xmlns:a16="http://schemas.microsoft.com/office/drawing/2014/main" id="{958447DD-45E5-DA9E-5F11-E39286F7EE36}"/>
              </a:ext>
            </a:extLst>
          </p:cNvPr>
          <p:cNvSpPr txBox="1"/>
          <p:nvPr/>
        </p:nvSpPr>
        <p:spPr>
          <a:xfrm>
            <a:off x="0" y="0"/>
            <a:ext cx="3900637" cy="1077218"/>
          </a:xfrm>
          <a:prstGeom prst="rect">
            <a:avLst/>
          </a:prstGeom>
          <a:noFill/>
        </p:spPr>
        <p:txBody>
          <a:bodyPr wrap="square">
            <a:spAutoFit/>
          </a:bodyPr>
          <a:lstStyle/>
          <a:p>
            <a:pPr algn="ctr"/>
            <a:r>
              <a:rPr lang="en-US" sz="3200" b="0" i="0" dirty="0">
                <a:solidFill>
                  <a:srgbClr val="222222"/>
                </a:solidFill>
                <a:effectLst/>
                <a:latin typeface="Arial" panose="020B0604020202020204" pitchFamily="34" charset="0"/>
              </a:rPr>
              <a:t>OVERVIEW OF WEEKS 22–29 </a:t>
            </a:r>
            <a:endParaRPr lang="en-CA" sz="3200" dirty="0"/>
          </a:p>
        </p:txBody>
      </p:sp>
      <p:sp>
        <p:nvSpPr>
          <p:cNvPr id="6" name="Slide Number Placeholder 5">
            <a:extLst>
              <a:ext uri="{FF2B5EF4-FFF2-40B4-BE49-F238E27FC236}">
                <a16:creationId xmlns:a16="http://schemas.microsoft.com/office/drawing/2014/main" id="{2910C68A-39C5-80B2-BD98-C9F234A19C54}"/>
              </a:ext>
            </a:extLst>
          </p:cNvPr>
          <p:cNvSpPr>
            <a:spLocks noGrp="1"/>
          </p:cNvSpPr>
          <p:nvPr>
            <p:ph type="sldNum" sz="quarter" idx="12"/>
          </p:nvPr>
        </p:nvSpPr>
        <p:spPr>
          <a:xfrm>
            <a:off x="11881671" y="6556670"/>
            <a:ext cx="946264" cy="365125"/>
          </a:xfrm>
        </p:spPr>
        <p:txBody>
          <a:bodyPr/>
          <a:lstStyle/>
          <a:p>
            <a:fld id="{07B82C1F-7FC2-45F0-90FD-F682E1AF9613}" type="slidenum">
              <a:rPr lang="en-CA" smtClean="0"/>
              <a:t>77</a:t>
            </a:fld>
            <a:endParaRPr lang="en-CA" dirty="0"/>
          </a:p>
        </p:txBody>
      </p:sp>
    </p:spTree>
    <p:extLst>
      <p:ext uri="{BB962C8B-B14F-4D97-AF65-F5344CB8AC3E}">
        <p14:creationId xmlns:p14="http://schemas.microsoft.com/office/powerpoint/2010/main" val="35557783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7491-1FE8-94BC-04EE-D5446C566B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EDB3CF-FA4F-97B6-2653-FFBE0983F026}"/>
              </a:ext>
            </a:extLst>
          </p:cNvPr>
          <p:cNvSpPr txBox="1"/>
          <p:nvPr/>
        </p:nvSpPr>
        <p:spPr>
          <a:xfrm>
            <a:off x="4051411" y="740480"/>
            <a:ext cx="6097604" cy="646331"/>
          </a:xfrm>
          <a:prstGeom prst="rect">
            <a:avLst/>
          </a:prstGeom>
          <a:noFill/>
        </p:spPr>
        <p:txBody>
          <a:bodyPr wrap="square">
            <a:spAutoFit/>
          </a:bodyPr>
          <a:lstStyle/>
          <a:p>
            <a:r>
              <a:rPr lang="en-US" sz="3600" dirty="0">
                <a:solidFill>
                  <a:schemeClr val="bg1"/>
                </a:solidFill>
                <a:latin typeface="Arial" panose="020B0604020202020204" pitchFamily="34" charset="0"/>
              </a:rPr>
              <a:t>Maps for healing</a:t>
            </a:r>
            <a:endParaRPr lang="en-US" sz="3600" b="0" i="0" dirty="0">
              <a:solidFill>
                <a:schemeClr val="bg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39A6B99-A913-8790-2F9B-74265A98CF65}"/>
              </a:ext>
            </a:extLst>
          </p:cNvPr>
          <p:cNvSpPr>
            <a:spLocks noGrp="1"/>
          </p:cNvSpPr>
          <p:nvPr>
            <p:ph type="sldNum" sz="quarter" idx="12"/>
          </p:nvPr>
        </p:nvSpPr>
        <p:spPr/>
        <p:txBody>
          <a:bodyPr/>
          <a:lstStyle/>
          <a:p>
            <a:fld id="{07B82C1F-7FC2-45F0-90FD-F682E1AF9613}" type="slidenum">
              <a:rPr lang="en-CA" smtClean="0"/>
              <a:t>78</a:t>
            </a:fld>
            <a:endParaRPr lang="en-CA"/>
          </a:p>
        </p:txBody>
      </p:sp>
    </p:spTree>
    <p:extLst>
      <p:ext uri="{BB962C8B-B14F-4D97-AF65-F5344CB8AC3E}">
        <p14:creationId xmlns:p14="http://schemas.microsoft.com/office/powerpoint/2010/main" val="30694177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F742-CEE8-EB51-0192-D18920183FE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3F42FC2-8669-DC7E-DF77-65E777CC29A9}"/>
              </a:ext>
            </a:extLst>
          </p:cNvPr>
          <p:cNvSpPr txBox="1"/>
          <p:nvPr/>
        </p:nvSpPr>
        <p:spPr>
          <a:xfrm>
            <a:off x="4806969" y="797510"/>
            <a:ext cx="6961107" cy="5262979"/>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Not all maps show the same level of detail. The simplest maps are little more than lists of roads. They tell </a:t>
            </a:r>
            <a:r>
              <a:rPr lang="en-US" sz="2400" dirty="0">
                <a:latin typeface="Arial" panose="020B0604020202020204" pitchFamily="34" charset="0"/>
                <a:cs typeface="Arial" panose="020B0604020202020204" pitchFamily="34" charset="0"/>
              </a:rPr>
              <a:t>us</a:t>
            </a:r>
            <a:r>
              <a:rPr lang="en-US" sz="2400" b="0" i="0" dirty="0">
                <a:effectLst/>
                <a:latin typeface="Arial" panose="020B0604020202020204" pitchFamily="34" charset="0"/>
                <a:cs typeface="Arial" panose="020B0604020202020204" pitchFamily="34" charset="0"/>
              </a:rPr>
              <a:t> how to get from point A to point B, but they don’t show </a:t>
            </a:r>
            <a:r>
              <a:rPr lang="en-US" sz="2400" dirty="0">
                <a:latin typeface="Arial" panose="020B0604020202020204" pitchFamily="34" charset="0"/>
                <a:cs typeface="Arial" panose="020B0604020202020204" pitchFamily="34" charset="0"/>
              </a:rPr>
              <a:t>us</a:t>
            </a:r>
            <a:r>
              <a:rPr lang="en-US" sz="2400" b="0" i="0" dirty="0">
                <a:effectLst/>
                <a:latin typeface="Arial" panose="020B0604020202020204" pitchFamily="34" charset="0"/>
                <a:cs typeface="Arial" panose="020B0604020202020204" pitchFamily="34" charset="0"/>
              </a:rPr>
              <a:t> much about the surrounding landscape. </a:t>
            </a:r>
            <a:r>
              <a:rPr lang="en-US" sz="2400" dirty="0">
                <a:latin typeface="Arial" panose="020B0604020202020204" pitchFamily="34" charset="0"/>
                <a:cs typeface="Arial" panose="020B0604020202020204" pitchFamily="34" charset="0"/>
              </a:rPr>
              <a:t>We</a:t>
            </a:r>
            <a:r>
              <a:rPr lang="en-US" sz="2400" b="0" i="0" dirty="0">
                <a:effectLst/>
                <a:latin typeface="Arial" panose="020B0604020202020204" pitchFamily="34" charset="0"/>
                <a:cs typeface="Arial" panose="020B0604020202020204" pitchFamily="34" charset="0"/>
              </a:rPr>
              <a:t> know where the roads are, but not what the </a:t>
            </a:r>
            <a:r>
              <a:rPr lang="en-US" sz="2400" dirty="0">
                <a:latin typeface="Arial" panose="020B0604020202020204" pitchFamily="34" charset="0"/>
                <a:cs typeface="Arial" panose="020B0604020202020204" pitchFamily="34" charset="0"/>
              </a:rPr>
              <a:t>territory</a:t>
            </a:r>
            <a:r>
              <a:rPr lang="en-US" sz="2400" b="0" i="0" dirty="0">
                <a:effectLst/>
                <a:latin typeface="Arial" panose="020B0604020202020204" pitchFamily="34" charset="0"/>
                <a:cs typeface="Arial" panose="020B0604020202020204" pitchFamily="34" charset="0"/>
              </a:rPr>
              <a:t> is really like.</a:t>
            </a:r>
          </a:p>
          <a:p>
            <a:endParaRPr lang="en-US" sz="2400" b="0" i="0" dirty="0">
              <a:effectLst/>
              <a:latin typeface="Arial" panose="020B0604020202020204" pitchFamily="34" charset="0"/>
              <a:cs typeface="Arial" panose="020B0604020202020204" pitchFamily="34" charset="0"/>
            </a:endParaRPr>
          </a:p>
          <a:p>
            <a:r>
              <a:rPr lang="en-US" sz="2400" b="0" i="0" dirty="0">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More advanced maps start adding context. They show landmarks, rivers, parks, mountains, and neighborhoods. These maps help us orient ourselves better. </a:t>
            </a:r>
            <a:r>
              <a:rPr lang="en-US" sz="2400" dirty="0">
                <a:latin typeface="Arial" panose="020B0604020202020204" pitchFamily="34" charset="0"/>
                <a:cs typeface="Arial" panose="020B0604020202020204" pitchFamily="34" charset="0"/>
              </a:rPr>
              <a:t>We</a:t>
            </a:r>
            <a:r>
              <a:rPr lang="en-US" sz="2400" b="0" i="0" dirty="0">
                <a:effectLst/>
                <a:latin typeface="Arial" panose="020B0604020202020204" pitchFamily="34" charset="0"/>
                <a:cs typeface="Arial" panose="020B0604020202020204" pitchFamily="34" charset="0"/>
              </a:rPr>
              <a:t> begin to understand not just the roads, but the environment </a:t>
            </a:r>
            <a:r>
              <a:rPr lang="en-US" sz="2400" dirty="0">
                <a:latin typeface="Arial" panose="020B0604020202020204" pitchFamily="34" charset="0"/>
                <a:cs typeface="Arial" panose="020B0604020202020204" pitchFamily="34" charset="0"/>
              </a:rPr>
              <a:t>we</a:t>
            </a:r>
            <a:r>
              <a:rPr lang="en-US" sz="2400" b="0" i="0" dirty="0">
                <a:effectLst/>
                <a:latin typeface="Arial" panose="020B0604020202020204" pitchFamily="34" charset="0"/>
                <a:cs typeface="Arial" panose="020B0604020202020204" pitchFamily="34" charset="0"/>
              </a:rPr>
              <a:t>’re traveling through. </a:t>
            </a:r>
          </a:p>
        </p:txBody>
      </p:sp>
      <p:sp>
        <p:nvSpPr>
          <p:cNvPr id="5" name="TextBox 4">
            <a:extLst>
              <a:ext uri="{FF2B5EF4-FFF2-40B4-BE49-F238E27FC236}">
                <a16:creationId xmlns:a16="http://schemas.microsoft.com/office/drawing/2014/main" id="{EEC456D4-F562-7CEA-2469-1A7544C2E65F}"/>
              </a:ext>
            </a:extLst>
          </p:cNvPr>
          <p:cNvSpPr txBox="1"/>
          <p:nvPr/>
        </p:nvSpPr>
        <p:spPr>
          <a:xfrm>
            <a:off x="5896914" y="84154"/>
            <a:ext cx="6107245"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MAPS OF THE MIND </a:t>
            </a:r>
            <a:endParaRPr lang="en-CA" sz="3200" dirty="0"/>
          </a:p>
        </p:txBody>
      </p:sp>
      <p:pic>
        <p:nvPicPr>
          <p:cNvPr id="2" name="Picture 1">
            <a:extLst>
              <a:ext uri="{FF2B5EF4-FFF2-40B4-BE49-F238E27FC236}">
                <a16:creationId xmlns:a16="http://schemas.microsoft.com/office/drawing/2014/main" id="{F1983D00-B81B-458E-0643-2042C4C57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251" y="219015"/>
            <a:ext cx="3840762" cy="3081404"/>
          </a:xfrm>
          <a:prstGeom prst="rect">
            <a:avLst/>
          </a:prstGeom>
        </p:spPr>
      </p:pic>
      <p:pic>
        <p:nvPicPr>
          <p:cNvPr id="4" name="Picture 3">
            <a:extLst>
              <a:ext uri="{FF2B5EF4-FFF2-40B4-BE49-F238E27FC236}">
                <a16:creationId xmlns:a16="http://schemas.microsoft.com/office/drawing/2014/main" id="{70844D91-2E63-0233-3D20-93ACF4550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51" y="3557581"/>
            <a:ext cx="3840762" cy="3081404"/>
          </a:xfrm>
          <a:prstGeom prst="rect">
            <a:avLst/>
          </a:prstGeom>
        </p:spPr>
      </p:pic>
      <p:sp>
        <p:nvSpPr>
          <p:cNvPr id="7" name="Slide Number Placeholder 6">
            <a:extLst>
              <a:ext uri="{FF2B5EF4-FFF2-40B4-BE49-F238E27FC236}">
                <a16:creationId xmlns:a16="http://schemas.microsoft.com/office/drawing/2014/main" id="{55BA359A-87A8-E2F3-2F43-69FC4B1C57FA}"/>
              </a:ext>
            </a:extLst>
          </p:cNvPr>
          <p:cNvSpPr>
            <a:spLocks noGrp="1"/>
          </p:cNvSpPr>
          <p:nvPr>
            <p:ph type="sldNum" sz="quarter" idx="12"/>
          </p:nvPr>
        </p:nvSpPr>
        <p:spPr/>
        <p:txBody>
          <a:bodyPr/>
          <a:lstStyle/>
          <a:p>
            <a:fld id="{07B82C1F-7FC2-45F0-90FD-F682E1AF9613}" type="slidenum">
              <a:rPr lang="en-CA" smtClean="0"/>
              <a:t>79</a:t>
            </a:fld>
            <a:endParaRPr lang="en-CA"/>
          </a:p>
        </p:txBody>
      </p:sp>
    </p:spTree>
    <p:extLst>
      <p:ext uri="{BB962C8B-B14F-4D97-AF65-F5344CB8AC3E}">
        <p14:creationId xmlns:p14="http://schemas.microsoft.com/office/powerpoint/2010/main" val="3630068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F51DE1-940A-9114-F588-59416B2115F1}"/>
              </a:ext>
            </a:extLst>
          </p:cNvPr>
          <p:cNvSpPr txBox="1"/>
          <p:nvPr/>
        </p:nvSpPr>
        <p:spPr>
          <a:xfrm>
            <a:off x="97970" y="811686"/>
            <a:ext cx="11941629" cy="5709255"/>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Let’s begin by taking a moment to settle. Sit comfortably. Let your feet rest on the floor, your hands on your lap.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If it feels comfortable, allow your eyes to close, or simply soften your gaze.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Take a slow breath in… and a long breath out.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Again, breathe in gently… and let the breath leave your body slowly.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Allow your shoulders to drop a little. Let the muscles of your face soften. Just notice that you are here.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Now imagine that you have been walking on a long journey. Along the way you have been using a very helpful map.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This map has helped you navigate difficult terrain — strong emotions, stressful situations, painful memories.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This map has given you practical tools: how to pause, how to regulate emotions, how to ride the waves of distress without being overwhelmed.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You might think of this map as the one we have been studying together — the map of Dialectical Behavior Therapy.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Take a moment to silently acknowledge the usefulness of this map. Perhaps noticing one skill or idea that has been helpful for you. Just hold that sense of appreciation for a moment. </a:t>
            </a:r>
            <a:endParaRPr lang="en-CA" sz="2000" dirty="0"/>
          </a:p>
        </p:txBody>
      </p:sp>
      <p:sp>
        <p:nvSpPr>
          <p:cNvPr id="5" name="TextBox 4">
            <a:extLst>
              <a:ext uri="{FF2B5EF4-FFF2-40B4-BE49-F238E27FC236}">
                <a16:creationId xmlns:a16="http://schemas.microsoft.com/office/drawing/2014/main" id="{569DECAA-0E52-1040-D282-B4C0501ECB37}"/>
              </a:ext>
            </a:extLst>
          </p:cNvPr>
          <p:cNvSpPr txBox="1"/>
          <p:nvPr/>
        </p:nvSpPr>
        <p:spPr>
          <a:xfrm>
            <a:off x="642257" y="90492"/>
            <a:ext cx="11212286"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5-MINUTE MEDITATION “CHANGING MAPS ON THE JOURNEY” </a:t>
            </a:r>
            <a:endParaRPr lang="en-CA" sz="2800" dirty="0"/>
          </a:p>
        </p:txBody>
      </p:sp>
      <p:sp>
        <p:nvSpPr>
          <p:cNvPr id="7" name="Slide Number Placeholder 6">
            <a:extLst>
              <a:ext uri="{FF2B5EF4-FFF2-40B4-BE49-F238E27FC236}">
                <a16:creationId xmlns:a16="http://schemas.microsoft.com/office/drawing/2014/main" id="{0CBD8BCB-5212-2F30-EEB0-61A0F8F266E2}"/>
              </a:ext>
            </a:extLst>
          </p:cNvPr>
          <p:cNvSpPr>
            <a:spLocks noGrp="1"/>
          </p:cNvSpPr>
          <p:nvPr>
            <p:ph type="sldNum" sz="quarter" idx="12"/>
          </p:nvPr>
        </p:nvSpPr>
        <p:spPr/>
        <p:txBody>
          <a:bodyPr/>
          <a:lstStyle/>
          <a:p>
            <a:fld id="{07B82C1F-7FC2-45F0-90FD-F682E1AF9613}" type="slidenum">
              <a:rPr lang="en-CA" smtClean="0"/>
              <a:t>8</a:t>
            </a:fld>
            <a:endParaRPr lang="en-CA"/>
          </a:p>
        </p:txBody>
      </p:sp>
    </p:spTree>
    <p:extLst>
      <p:ext uri="{BB962C8B-B14F-4D97-AF65-F5344CB8AC3E}">
        <p14:creationId xmlns:p14="http://schemas.microsoft.com/office/powerpoint/2010/main" val="19340160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73187B-1FD1-58BD-0F1F-EC4ACAC32F07}"/>
              </a:ext>
            </a:extLst>
          </p:cNvPr>
          <p:cNvSpPr txBox="1"/>
          <p:nvPr/>
        </p:nvSpPr>
        <p:spPr>
          <a:xfrm>
            <a:off x="3934047" y="420896"/>
            <a:ext cx="8257953" cy="6617196"/>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Then there are digital maps with 360-degree street view, like those in Google Maps. </a:t>
            </a:r>
            <a:r>
              <a:rPr lang="en-US" sz="2400" dirty="0">
                <a:latin typeface="Arial" panose="020B0604020202020204" pitchFamily="34" charset="0"/>
                <a:cs typeface="Arial" panose="020B0604020202020204" pitchFamily="34" charset="0"/>
              </a:rPr>
              <a:t>Such</a:t>
            </a:r>
            <a:r>
              <a:rPr lang="en-US" sz="2400" b="0" i="0" dirty="0">
                <a:effectLst/>
                <a:latin typeface="Arial" panose="020B0604020202020204" pitchFamily="34" charset="0"/>
                <a:cs typeface="Arial" panose="020B0604020202020204" pitchFamily="34" charset="0"/>
              </a:rPr>
              <a:t> maps allow </a:t>
            </a:r>
            <a:r>
              <a:rPr lang="en-US" sz="2400" dirty="0">
                <a:latin typeface="Arial" panose="020B0604020202020204" pitchFamily="34" charset="0"/>
                <a:cs typeface="Arial" panose="020B0604020202020204" pitchFamily="34" charset="0"/>
              </a:rPr>
              <a:t>us</a:t>
            </a:r>
            <a:r>
              <a:rPr lang="en-US" sz="2400" b="0" i="0" dirty="0">
                <a:effectLst/>
                <a:latin typeface="Arial" panose="020B0604020202020204" pitchFamily="34" charset="0"/>
                <a:cs typeface="Arial" panose="020B0604020202020204" pitchFamily="34" charset="0"/>
              </a:rPr>
              <a:t> to almost stand inside the environment. </a:t>
            </a:r>
            <a:r>
              <a:rPr lang="en-US" sz="2400" dirty="0">
                <a:latin typeface="Arial" panose="020B0604020202020204" pitchFamily="34" charset="0"/>
                <a:cs typeface="Arial" panose="020B0604020202020204" pitchFamily="34" charset="0"/>
              </a:rPr>
              <a:t>We</a:t>
            </a:r>
            <a:r>
              <a:rPr lang="en-US" sz="2400" b="0" i="0" dirty="0">
                <a:effectLst/>
                <a:latin typeface="Arial" panose="020B0604020202020204" pitchFamily="34" charset="0"/>
                <a:cs typeface="Arial" panose="020B0604020202020204" pitchFamily="34" charset="0"/>
              </a:rPr>
              <a:t> can turn in different directions, see buildings, notice the terrain, and get a much richer sense of where </a:t>
            </a:r>
            <a:r>
              <a:rPr lang="en-US" sz="2400" dirty="0">
                <a:latin typeface="Arial" panose="020B0604020202020204" pitchFamily="34" charset="0"/>
                <a:cs typeface="Arial" panose="020B0604020202020204" pitchFamily="34" charset="0"/>
              </a:rPr>
              <a:t>we</a:t>
            </a:r>
            <a:r>
              <a:rPr lang="en-US" sz="2400" b="0" i="0" dirty="0">
                <a:effectLst/>
                <a:latin typeface="Arial" panose="020B0604020202020204" pitchFamily="34" charset="0"/>
                <a:cs typeface="Arial" panose="020B0604020202020204" pitchFamily="34" charset="0"/>
              </a:rPr>
              <a:t> are and how to navigate.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Each kind of map can still get </a:t>
            </a:r>
            <a:r>
              <a:rPr lang="en-US" sz="2400" dirty="0">
                <a:latin typeface="Arial" panose="020B0604020202020204" pitchFamily="34" charset="0"/>
                <a:cs typeface="Arial" panose="020B0604020202020204" pitchFamily="34" charset="0"/>
              </a:rPr>
              <a:t>us</a:t>
            </a:r>
            <a:r>
              <a:rPr lang="en-US" sz="2400" b="0" i="0" dirty="0">
                <a:effectLst/>
                <a:latin typeface="Arial" panose="020B0604020202020204" pitchFamily="34" charset="0"/>
                <a:cs typeface="Arial" panose="020B0604020202020204" pitchFamily="34" charset="0"/>
              </a:rPr>
              <a:t> somewhere, but the richer the map, the easier it is to understand where </a:t>
            </a:r>
            <a:r>
              <a:rPr lang="en-US" sz="2400" dirty="0">
                <a:latin typeface="Arial" panose="020B0604020202020204" pitchFamily="34" charset="0"/>
                <a:cs typeface="Arial" panose="020B0604020202020204" pitchFamily="34" charset="0"/>
              </a:rPr>
              <a:t>we</a:t>
            </a:r>
            <a:r>
              <a:rPr lang="en-US" sz="2400" b="0" i="0" dirty="0">
                <a:effectLst/>
                <a:latin typeface="Arial" panose="020B0604020202020204" pitchFamily="34" charset="0"/>
                <a:cs typeface="Arial" panose="020B0604020202020204" pitchFamily="34" charset="0"/>
              </a:rPr>
              <a:t> are and how to move forward. </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Better maps of the mind make healing easier.</a:t>
            </a:r>
          </a:p>
          <a:p>
            <a:r>
              <a:rPr lang="en-US" sz="2400"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ü"/>
            </a:pPr>
            <a:r>
              <a:rPr lang="en-US" sz="2400" dirty="0">
                <a:solidFill>
                  <a:schemeClr val="bg1"/>
                </a:solidFill>
                <a:latin typeface="Arial" panose="020B0604020202020204" pitchFamily="34" charset="0"/>
                <a:cs typeface="Arial" panose="020B0604020202020204" pitchFamily="34" charset="0"/>
              </a:rPr>
              <a:t>Biological psychiatry</a:t>
            </a:r>
            <a:r>
              <a:rPr lang="en-US" sz="2400" dirty="0">
                <a:latin typeface="Arial" panose="020B0604020202020204" pitchFamily="34" charset="0"/>
                <a:cs typeface="Arial" panose="020B0604020202020204" pitchFamily="34" charset="0"/>
              </a:rPr>
              <a:t> gives us useful but simple maps.</a:t>
            </a:r>
          </a:p>
          <a:p>
            <a:pPr marL="342900" indent="-342900">
              <a:buFont typeface="Wingdings" panose="05000000000000000000" pitchFamily="2" charset="2"/>
              <a:buChar char="ü"/>
            </a:pPr>
            <a:r>
              <a:rPr lang="en-US" sz="2400" dirty="0">
                <a:solidFill>
                  <a:schemeClr val="bg1"/>
                </a:solidFill>
                <a:latin typeface="Arial" panose="020B0604020202020204" pitchFamily="34" charset="0"/>
                <a:cs typeface="Arial" panose="020B0604020202020204" pitchFamily="34" charset="0"/>
              </a:rPr>
              <a:t>Psychological and trauma models </a:t>
            </a:r>
            <a:r>
              <a:rPr lang="en-US" sz="2400" dirty="0">
                <a:latin typeface="Arial" panose="020B0604020202020204" pitchFamily="34" charset="0"/>
                <a:cs typeface="Arial" panose="020B0604020202020204" pitchFamily="34" charset="0"/>
              </a:rPr>
              <a:t>give us richer ones.</a:t>
            </a:r>
          </a:p>
          <a:p>
            <a:pPr marL="342900" indent="-342900">
              <a:buFont typeface="Wingdings" panose="05000000000000000000" pitchFamily="2" charset="2"/>
              <a:buChar char="ü"/>
            </a:pPr>
            <a:r>
              <a:rPr lang="en-US" sz="2400" dirty="0">
                <a:solidFill>
                  <a:schemeClr val="bg1"/>
                </a:solidFill>
                <a:latin typeface="Arial" panose="020B0604020202020204" pitchFamily="34" charset="0"/>
                <a:cs typeface="Arial" panose="020B0604020202020204" pitchFamily="34" charset="0"/>
              </a:rPr>
              <a:t>Internal Family Systems </a:t>
            </a:r>
            <a:r>
              <a:rPr lang="en-US" sz="2400" dirty="0">
                <a:latin typeface="Arial" panose="020B0604020202020204" pitchFamily="34" charset="0"/>
                <a:cs typeface="Arial" panose="020B0604020202020204" pitchFamily="34" charset="0"/>
              </a:rPr>
              <a:t>includes but goes beyond biological and psychological maps by offering a multidimensional map of the mind and a clear pathway for healing. </a:t>
            </a:r>
          </a:p>
          <a:p>
            <a:br>
              <a:rPr lang="en-US" sz="2000" dirty="0"/>
            </a:br>
            <a:endParaRPr lang="en-CA" sz="2000" dirty="0"/>
          </a:p>
        </p:txBody>
      </p:sp>
      <p:sp>
        <p:nvSpPr>
          <p:cNvPr id="5" name="TextBox 4">
            <a:extLst>
              <a:ext uri="{FF2B5EF4-FFF2-40B4-BE49-F238E27FC236}">
                <a16:creationId xmlns:a16="http://schemas.microsoft.com/office/drawing/2014/main" id="{303A61D1-2A6F-6DAA-8CC7-B2CB6A3899C6}"/>
              </a:ext>
            </a:extLst>
          </p:cNvPr>
          <p:cNvSpPr txBox="1"/>
          <p:nvPr/>
        </p:nvSpPr>
        <p:spPr>
          <a:xfrm>
            <a:off x="231690" y="18447"/>
            <a:ext cx="3599140"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MAPS OF THE MIND </a:t>
            </a:r>
            <a:endParaRPr lang="en-CA" sz="2800" dirty="0"/>
          </a:p>
        </p:txBody>
      </p:sp>
      <p:pic>
        <p:nvPicPr>
          <p:cNvPr id="6" name="Picture 5">
            <a:extLst>
              <a:ext uri="{FF2B5EF4-FFF2-40B4-BE49-F238E27FC236}">
                <a16:creationId xmlns:a16="http://schemas.microsoft.com/office/drawing/2014/main" id="{A3588652-6898-ECC4-2096-CECB26431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90" y="638457"/>
            <a:ext cx="3455445" cy="5849656"/>
          </a:xfrm>
          <a:prstGeom prst="rect">
            <a:avLst/>
          </a:prstGeom>
        </p:spPr>
      </p:pic>
      <p:sp>
        <p:nvSpPr>
          <p:cNvPr id="4" name="Slide Number Placeholder 3">
            <a:extLst>
              <a:ext uri="{FF2B5EF4-FFF2-40B4-BE49-F238E27FC236}">
                <a16:creationId xmlns:a16="http://schemas.microsoft.com/office/drawing/2014/main" id="{99BAF0DE-1B05-28C9-9D9C-57B79884E4C0}"/>
              </a:ext>
            </a:extLst>
          </p:cNvPr>
          <p:cNvSpPr>
            <a:spLocks noGrp="1"/>
          </p:cNvSpPr>
          <p:nvPr>
            <p:ph type="sldNum" sz="quarter" idx="12"/>
          </p:nvPr>
        </p:nvSpPr>
        <p:spPr/>
        <p:txBody>
          <a:bodyPr/>
          <a:lstStyle/>
          <a:p>
            <a:fld id="{07B82C1F-7FC2-45F0-90FD-F682E1AF9613}" type="slidenum">
              <a:rPr lang="en-CA" smtClean="0"/>
              <a:t>80</a:t>
            </a:fld>
            <a:endParaRPr lang="en-CA"/>
          </a:p>
        </p:txBody>
      </p:sp>
    </p:spTree>
    <p:extLst>
      <p:ext uri="{BB962C8B-B14F-4D97-AF65-F5344CB8AC3E}">
        <p14:creationId xmlns:p14="http://schemas.microsoft.com/office/powerpoint/2010/main" val="5379683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50EA7-A64C-9857-04A4-E85E51E4A019}"/>
              </a:ext>
            </a:extLst>
          </p:cNvPr>
          <p:cNvSpPr>
            <a:spLocks noGrp="1"/>
          </p:cNvSpPr>
          <p:nvPr>
            <p:ph type="sldNum" sz="quarter" idx="12"/>
          </p:nvPr>
        </p:nvSpPr>
        <p:spPr/>
        <p:txBody>
          <a:bodyPr/>
          <a:lstStyle/>
          <a:p>
            <a:fld id="{07B82C1F-7FC2-45F0-90FD-F682E1AF9613}" type="slidenum">
              <a:rPr lang="en-CA" smtClean="0"/>
              <a:t>81</a:t>
            </a:fld>
            <a:endParaRPr lang="en-CA"/>
          </a:p>
        </p:txBody>
      </p:sp>
      <p:sp>
        <p:nvSpPr>
          <p:cNvPr id="4" name="TextBox 3">
            <a:extLst>
              <a:ext uri="{FF2B5EF4-FFF2-40B4-BE49-F238E27FC236}">
                <a16:creationId xmlns:a16="http://schemas.microsoft.com/office/drawing/2014/main" id="{C76F7F40-F1F3-23D0-164C-84779BEA81C5}"/>
              </a:ext>
            </a:extLst>
          </p:cNvPr>
          <p:cNvSpPr txBox="1"/>
          <p:nvPr/>
        </p:nvSpPr>
        <p:spPr>
          <a:xfrm>
            <a:off x="357963" y="508914"/>
            <a:ext cx="11834037" cy="1107932"/>
          </a:xfrm>
          <a:prstGeom prst="rect">
            <a:avLst/>
          </a:prstGeom>
          <a:noFill/>
        </p:spPr>
        <p:txBody>
          <a:bodyPr wrap="square">
            <a:spAutoFit/>
          </a:bodyPr>
          <a:lstStyle/>
          <a:p>
            <a:pPr>
              <a:lnSpc>
                <a:spcPct val="107000"/>
              </a:lnSpc>
              <a:spcAft>
                <a:spcPts val="800"/>
              </a:spcAft>
              <a:buNone/>
            </a:pPr>
            <a:r>
              <a:rPr lang="en-CA" sz="32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How does IFS include or integrate other theories and models we have already discussed?</a:t>
            </a:r>
            <a:endPar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938453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43E6F8D4-3482-1DC4-E7DD-347AFBD3D5B6}"/>
              </a:ext>
            </a:extLst>
          </p:cNvPr>
          <p:cNvSpPr/>
          <p:nvPr/>
        </p:nvSpPr>
        <p:spPr>
          <a:xfrm>
            <a:off x="4922526" y="2020969"/>
            <a:ext cx="2608730" cy="24003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Flowchart: Connector 2">
            <a:extLst>
              <a:ext uri="{FF2B5EF4-FFF2-40B4-BE49-F238E27FC236}">
                <a16:creationId xmlns:a16="http://schemas.microsoft.com/office/drawing/2014/main" id="{27D2CA7D-4689-ED26-9EFF-0F46DF917EBC}"/>
              </a:ext>
            </a:extLst>
          </p:cNvPr>
          <p:cNvSpPr/>
          <p:nvPr/>
        </p:nvSpPr>
        <p:spPr>
          <a:xfrm>
            <a:off x="4593264" y="121023"/>
            <a:ext cx="7305253" cy="6615953"/>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r>
              <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rPr>
              <a:t>Integration (IFS — biopsychosociospiritual)</a:t>
            </a:r>
            <a:endParaRPr lang="en-CA" dirty="0"/>
          </a:p>
        </p:txBody>
      </p:sp>
      <p:sp>
        <p:nvSpPr>
          <p:cNvPr id="4" name="Flowchart: Connector 3">
            <a:extLst>
              <a:ext uri="{FF2B5EF4-FFF2-40B4-BE49-F238E27FC236}">
                <a16:creationId xmlns:a16="http://schemas.microsoft.com/office/drawing/2014/main" id="{9753E771-F334-381A-D3BE-C2B93A2323D9}"/>
              </a:ext>
            </a:extLst>
          </p:cNvPr>
          <p:cNvSpPr/>
          <p:nvPr/>
        </p:nvSpPr>
        <p:spPr>
          <a:xfrm>
            <a:off x="5714481" y="1071310"/>
            <a:ext cx="5062818" cy="4329953"/>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endParaRPr>
          </a:p>
          <a:p>
            <a:pPr algn="ctr"/>
            <a:r>
              <a:rPr lang="en-CA" kern="100" dirty="0">
                <a:solidFill>
                  <a:srgbClr val="222222"/>
                </a:solidFill>
                <a:latin typeface="Arial" panose="020B0604020202020204" pitchFamily="34" charset="0"/>
                <a:ea typeface="Calibri" panose="020F0502020204030204" pitchFamily="34" charset="0"/>
                <a:cs typeface="Times New Roman" panose="02020603050405020304" pitchFamily="18" charset="0"/>
              </a:rPr>
              <a:t>Psychological Model (attachment, trauma, instincts)</a:t>
            </a:r>
            <a:endParaRPr lang="en-CA" dirty="0"/>
          </a:p>
        </p:txBody>
      </p:sp>
      <p:sp>
        <p:nvSpPr>
          <p:cNvPr id="5" name="Flowchart: Connector 4">
            <a:extLst>
              <a:ext uri="{FF2B5EF4-FFF2-40B4-BE49-F238E27FC236}">
                <a16:creationId xmlns:a16="http://schemas.microsoft.com/office/drawing/2014/main" id="{659E263C-DBEC-B663-13BD-E9D330E035FB}"/>
              </a:ext>
            </a:extLst>
          </p:cNvPr>
          <p:cNvSpPr/>
          <p:nvPr/>
        </p:nvSpPr>
        <p:spPr>
          <a:xfrm>
            <a:off x="6941525" y="2117641"/>
            <a:ext cx="2608729" cy="186241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kern="100" dirty="0">
                <a:solidFill>
                  <a:srgbClr val="222222"/>
                </a:solidFill>
                <a:latin typeface="Arial" panose="020B0604020202020204" pitchFamily="34" charset="0"/>
                <a:ea typeface="Calibri" panose="020F0502020204030204" pitchFamily="34" charset="0"/>
                <a:cs typeface="Times New Roman" panose="02020603050405020304" pitchFamily="18" charset="0"/>
              </a:rPr>
              <a:t>Biological mechanism (neurotransmitters circuits etc.)</a:t>
            </a:r>
            <a:endParaRPr lang="en-CA" sz="1600" dirty="0"/>
          </a:p>
        </p:txBody>
      </p:sp>
      <p:sp>
        <p:nvSpPr>
          <p:cNvPr id="7" name="TextBox 6">
            <a:extLst>
              <a:ext uri="{FF2B5EF4-FFF2-40B4-BE49-F238E27FC236}">
                <a16:creationId xmlns:a16="http://schemas.microsoft.com/office/drawing/2014/main" id="{DB7B8516-0B1B-A6A7-D33D-00044641E6BF}"/>
              </a:ext>
            </a:extLst>
          </p:cNvPr>
          <p:cNvSpPr txBox="1"/>
          <p:nvPr/>
        </p:nvSpPr>
        <p:spPr>
          <a:xfrm>
            <a:off x="95693" y="286480"/>
            <a:ext cx="4731488" cy="1569660"/>
          </a:xfrm>
          <a:prstGeom prst="rect">
            <a:avLst/>
          </a:prstGeom>
          <a:noFill/>
        </p:spPr>
        <p:txBody>
          <a:bodyPr wrap="square">
            <a:spAutoFit/>
          </a:bodyPr>
          <a:lstStyle/>
          <a:p>
            <a:pPr marL="457200" indent="-457200">
              <a:buFont typeface="Arial" panose="020B0604020202020204" pitchFamily="34" charset="0"/>
              <a:buChar char="•"/>
            </a:pPr>
            <a:r>
              <a:rPr lang="en-CA" sz="3200" kern="100" dirty="0">
                <a:effectLst/>
                <a:latin typeface="Arial" panose="020B0604020202020204" pitchFamily="34" charset="0"/>
                <a:ea typeface="Calibri" panose="020F0502020204030204" pitchFamily="34" charset="0"/>
                <a:cs typeface="Times New Roman" panose="02020603050405020304" pitchFamily="18" charset="0"/>
              </a:rPr>
              <a:t>IFS</a:t>
            </a:r>
            <a:r>
              <a:rPr lang="en-CA" sz="3200" kern="100" dirty="0">
                <a:latin typeface="Arial" panose="020B0604020202020204" pitchFamily="34" charset="0"/>
                <a:ea typeface="Calibri" panose="020F0502020204030204" pitchFamily="34" charset="0"/>
                <a:cs typeface="Times New Roman" panose="02020603050405020304" pitchFamily="18" charset="0"/>
              </a:rPr>
              <a:t> includes but goes beyond biological and psychological models.</a:t>
            </a:r>
            <a:endParaRPr lang="en-CA" sz="3200" dirty="0"/>
          </a:p>
        </p:txBody>
      </p:sp>
      <p:sp>
        <p:nvSpPr>
          <p:cNvPr id="8" name="Slide Number Placeholder 7">
            <a:extLst>
              <a:ext uri="{FF2B5EF4-FFF2-40B4-BE49-F238E27FC236}">
                <a16:creationId xmlns:a16="http://schemas.microsoft.com/office/drawing/2014/main" id="{CA8FCC0D-0435-52DC-145C-DC0454801DD8}"/>
              </a:ext>
            </a:extLst>
          </p:cNvPr>
          <p:cNvSpPr>
            <a:spLocks noGrp="1"/>
          </p:cNvSpPr>
          <p:nvPr>
            <p:ph type="sldNum" sz="quarter" idx="12"/>
          </p:nvPr>
        </p:nvSpPr>
        <p:spPr/>
        <p:txBody>
          <a:bodyPr/>
          <a:lstStyle/>
          <a:p>
            <a:fld id="{07B82C1F-7FC2-45F0-90FD-F682E1AF9613}" type="slidenum">
              <a:rPr lang="en-CA" smtClean="0"/>
              <a:t>82</a:t>
            </a:fld>
            <a:endParaRPr lang="en-CA"/>
          </a:p>
        </p:txBody>
      </p:sp>
    </p:spTree>
    <p:extLst>
      <p:ext uri="{BB962C8B-B14F-4D97-AF65-F5344CB8AC3E}">
        <p14:creationId xmlns:p14="http://schemas.microsoft.com/office/powerpoint/2010/main" val="38205369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E5D1C9-1DF9-CC28-DB2F-585A8B193DF5}"/>
              </a:ext>
            </a:extLst>
          </p:cNvPr>
          <p:cNvSpPr txBox="1"/>
          <p:nvPr/>
        </p:nvSpPr>
        <p:spPr>
          <a:xfrm>
            <a:off x="125129" y="143091"/>
            <a:ext cx="11713946" cy="6740307"/>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Arial" panose="020B0604020202020204" pitchFamily="34" charset="0"/>
              </a:rPr>
              <a:t>Throughout the course we’ve been exploring different maps of the mind. </a:t>
            </a:r>
          </a:p>
          <a:p>
            <a:pPr marL="342900" indent="-342900">
              <a:buFont typeface="Arial" panose="020B0604020202020204" pitchFamily="34" charset="0"/>
              <a:buChar char="•"/>
            </a:pPr>
            <a:endParaRPr lang="en-US" sz="2400" b="0" i="0" dirty="0">
              <a:effectLst/>
              <a:latin typeface="Arial" panose="020B0604020202020204" pitchFamily="34" charset="0"/>
            </a:endParaRPr>
          </a:p>
          <a:p>
            <a:pPr marL="342900" indent="-342900">
              <a:buFont typeface="Arial" panose="020B0604020202020204" pitchFamily="34" charset="0"/>
              <a:buChar char="•"/>
            </a:pPr>
            <a:r>
              <a:rPr lang="en-US" sz="2400" b="0" i="0" dirty="0">
                <a:effectLst/>
                <a:latin typeface="Arial" panose="020B0604020202020204" pitchFamily="34" charset="0"/>
              </a:rPr>
              <a:t>Biological psychiatry describes suffering using diagnoses like depression or anxiety and focuses on brain circuits and medications.</a:t>
            </a:r>
          </a:p>
          <a:p>
            <a:r>
              <a:rPr lang="en-US" sz="2400" b="0" i="0" dirty="0">
                <a:effectLst/>
                <a:latin typeface="Arial" panose="020B0604020202020204" pitchFamily="34" charset="0"/>
              </a:rPr>
              <a:t> </a:t>
            </a:r>
          </a:p>
          <a:p>
            <a:pPr marL="342900" indent="-342900">
              <a:buFont typeface="Arial" panose="020B0604020202020204" pitchFamily="34" charset="0"/>
              <a:buChar char="•"/>
            </a:pPr>
            <a:r>
              <a:rPr lang="en-US" sz="2400" b="0" i="0" dirty="0">
                <a:effectLst/>
                <a:latin typeface="Arial" panose="020B0604020202020204" pitchFamily="34" charset="0"/>
              </a:rPr>
              <a:t>Psychological models expand that map by helping us understand attachment patterns, trauma responses, and nervous system states like fight, flight, or freeze.</a:t>
            </a:r>
          </a:p>
          <a:p>
            <a:endParaRPr lang="en-US" sz="2400" b="0" i="0" dirty="0">
              <a:effectLst/>
              <a:latin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rPr>
              <a:t>I</a:t>
            </a:r>
            <a:r>
              <a:rPr lang="en-US" sz="2400" b="0" i="0" dirty="0">
                <a:effectLst/>
                <a:latin typeface="Arial" panose="020B0604020202020204" pitchFamily="34" charset="0"/>
              </a:rPr>
              <a:t>nternal Family Systems includes those insights but </a:t>
            </a:r>
            <a:r>
              <a:rPr lang="en-US" sz="2400" dirty="0">
                <a:latin typeface="Arial" panose="020B0604020202020204" pitchFamily="34" charset="0"/>
              </a:rPr>
              <a:t>goes beyond</a:t>
            </a:r>
            <a:r>
              <a:rPr lang="en-US" sz="2400" b="0" i="0" dirty="0">
                <a:effectLst/>
                <a:latin typeface="Arial" panose="020B0604020202020204" pitchFamily="34" charset="0"/>
              </a:rPr>
              <a:t> them by giving us a map of </a:t>
            </a:r>
            <a:r>
              <a:rPr lang="en-US" sz="2400" dirty="0">
                <a:latin typeface="Arial" panose="020B0604020202020204" pitchFamily="34" charset="0"/>
              </a:rPr>
              <a:t>a family of parts that make up our minds, </a:t>
            </a:r>
            <a:r>
              <a:rPr lang="en-US" sz="2400" b="0" i="0" dirty="0">
                <a:effectLst/>
                <a:latin typeface="Arial" panose="020B0604020202020204" pitchFamily="34" charset="0"/>
              </a:rPr>
              <a:t>protect us</a:t>
            </a:r>
            <a:r>
              <a:rPr lang="en-US" sz="2400" dirty="0">
                <a:latin typeface="Arial" panose="020B0604020202020204" pitchFamily="34" charset="0"/>
              </a:rPr>
              <a:t> and </a:t>
            </a:r>
            <a:r>
              <a:rPr lang="en-US" sz="2400" b="0" i="0" dirty="0">
                <a:effectLst/>
                <a:latin typeface="Arial" panose="020B0604020202020204" pitchFamily="34" charset="0"/>
              </a:rPr>
              <a:t>carry our wounds. At the center of that map </a:t>
            </a:r>
            <a:r>
              <a:rPr lang="en-US" sz="2400" dirty="0">
                <a:latin typeface="Arial" panose="020B0604020202020204" pitchFamily="34" charset="0"/>
              </a:rPr>
              <a:t>is Capital S</a:t>
            </a:r>
            <a:r>
              <a:rPr lang="en-US" sz="2400" b="0" i="0" dirty="0">
                <a:effectLst/>
                <a:latin typeface="Arial" panose="020B0604020202020204" pitchFamily="34" charset="0"/>
              </a:rPr>
              <a:t> Self.</a:t>
            </a:r>
          </a:p>
          <a:p>
            <a:pPr marL="342900" indent="-342900">
              <a:buFont typeface="Arial" panose="020B0604020202020204" pitchFamily="34" charset="0"/>
              <a:buChar char="•"/>
            </a:pPr>
            <a:endParaRPr lang="en-US" sz="2400" b="0" i="0" dirty="0">
              <a:effectLst/>
              <a:latin typeface="Arial" panose="020B0604020202020204" pitchFamily="34" charset="0"/>
            </a:endParaRPr>
          </a:p>
          <a:p>
            <a:pPr marL="342900" indent="-342900">
              <a:buFont typeface="Arial" panose="020B0604020202020204" pitchFamily="34" charset="0"/>
              <a:buChar char="•"/>
            </a:pPr>
            <a:r>
              <a:rPr lang="en-US" sz="2400" b="0" i="0" dirty="0">
                <a:effectLst/>
                <a:latin typeface="Arial" panose="020B0604020202020204" pitchFamily="34" charset="0"/>
              </a:rPr>
              <a:t>In the IFS model, healing happens when the parts learn to trust Self </a:t>
            </a:r>
            <a:r>
              <a:rPr lang="en-US" sz="2400" dirty="0">
                <a:latin typeface="Arial" panose="020B0604020202020204" pitchFamily="34" charset="0"/>
              </a:rPr>
              <a:t>and allow it to lead</a:t>
            </a:r>
            <a:r>
              <a:rPr lang="en-US" sz="2400" b="0" i="0" dirty="0">
                <a:effectLst/>
                <a:latin typeface="Arial" panose="020B0604020202020204" pitchFamily="34" charset="0"/>
              </a:rPr>
              <a:t> the </a:t>
            </a:r>
            <a:r>
              <a:rPr lang="en-US" sz="2400" dirty="0">
                <a:latin typeface="Arial" panose="020B0604020202020204" pitchFamily="34" charset="0"/>
              </a:rPr>
              <a:t>family.</a:t>
            </a:r>
            <a:r>
              <a:rPr lang="en-US" sz="2400" b="0" i="0" dirty="0">
                <a:effectLst/>
                <a:latin typeface="Arial" panose="020B0604020202020204" pitchFamily="34" charset="0"/>
              </a:rPr>
              <a:t> In this process our wounded parts release the burdens they took on through trauma and attachment issues. </a:t>
            </a:r>
          </a:p>
          <a:p>
            <a:pPr marL="342900" indent="-342900">
              <a:buFont typeface="Arial" panose="020B0604020202020204" pitchFamily="34" charset="0"/>
              <a:buChar char="•"/>
            </a:pPr>
            <a:endParaRPr lang="en-US" sz="2400" dirty="0">
              <a:latin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rPr>
              <a:t>Biological and psychological</a:t>
            </a:r>
            <a:r>
              <a:rPr lang="en-US" sz="2400" b="0" i="0" dirty="0">
                <a:effectLst/>
                <a:latin typeface="Arial" panose="020B0604020202020204" pitchFamily="34" charset="0"/>
              </a:rPr>
              <a:t> models help us </a:t>
            </a:r>
            <a:r>
              <a:rPr lang="en-US" sz="2400" dirty="0">
                <a:latin typeface="Arial" panose="020B0604020202020204" pitchFamily="34" charset="0"/>
              </a:rPr>
              <a:t>navigate</a:t>
            </a:r>
            <a:r>
              <a:rPr lang="en-US" sz="2400" b="0" i="0" dirty="0">
                <a:effectLst/>
                <a:latin typeface="Arial" panose="020B0604020202020204" pitchFamily="34" charset="0"/>
              </a:rPr>
              <a:t> the territory of the mind, but IFS helps us </a:t>
            </a:r>
            <a:r>
              <a:rPr lang="en-US" sz="2400" dirty="0">
                <a:latin typeface="Arial" panose="020B0604020202020204" pitchFamily="34" charset="0"/>
              </a:rPr>
              <a:t>meet and care for the parts of us</a:t>
            </a:r>
            <a:r>
              <a:rPr lang="en-US" sz="2400" b="0" i="0" dirty="0">
                <a:effectLst/>
                <a:latin typeface="Arial" panose="020B0604020202020204" pitchFamily="34" charset="0"/>
              </a:rPr>
              <a:t> that </a:t>
            </a:r>
            <a:r>
              <a:rPr lang="en-US" sz="2400" dirty="0">
                <a:latin typeface="Arial" panose="020B0604020202020204" pitchFamily="34" charset="0"/>
              </a:rPr>
              <a:t>inhabit</a:t>
            </a:r>
            <a:r>
              <a:rPr lang="en-US" sz="2400" b="0" i="0" dirty="0">
                <a:effectLst/>
                <a:latin typeface="Arial" panose="020B0604020202020204" pitchFamily="34" charset="0"/>
              </a:rPr>
              <a:t> that territory.</a:t>
            </a:r>
            <a:endParaRPr lang="en-CA" sz="2400" dirty="0"/>
          </a:p>
        </p:txBody>
      </p:sp>
      <p:sp>
        <p:nvSpPr>
          <p:cNvPr id="4" name="Slide Number Placeholder 3">
            <a:extLst>
              <a:ext uri="{FF2B5EF4-FFF2-40B4-BE49-F238E27FC236}">
                <a16:creationId xmlns:a16="http://schemas.microsoft.com/office/drawing/2014/main" id="{BC339DA9-6D2D-2DE5-2A62-63462D00F152}"/>
              </a:ext>
            </a:extLst>
          </p:cNvPr>
          <p:cNvSpPr>
            <a:spLocks noGrp="1"/>
          </p:cNvSpPr>
          <p:nvPr>
            <p:ph type="sldNum" sz="quarter" idx="12"/>
          </p:nvPr>
        </p:nvSpPr>
        <p:spPr/>
        <p:txBody>
          <a:bodyPr/>
          <a:lstStyle/>
          <a:p>
            <a:fld id="{07B82C1F-7FC2-45F0-90FD-F682E1AF9613}" type="slidenum">
              <a:rPr lang="en-CA" smtClean="0"/>
              <a:t>83</a:t>
            </a:fld>
            <a:endParaRPr lang="en-CA"/>
          </a:p>
        </p:txBody>
      </p:sp>
    </p:spTree>
    <p:extLst>
      <p:ext uri="{BB962C8B-B14F-4D97-AF65-F5344CB8AC3E}">
        <p14:creationId xmlns:p14="http://schemas.microsoft.com/office/powerpoint/2010/main" val="2562996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8F0BC-5EAC-7368-0640-FA776677CFC9}"/>
              </a:ext>
            </a:extLst>
          </p:cNvPr>
          <p:cNvSpPr>
            <a:spLocks noGrp="1"/>
          </p:cNvSpPr>
          <p:nvPr>
            <p:ph type="sldNum" sz="quarter" idx="12"/>
          </p:nvPr>
        </p:nvSpPr>
        <p:spPr/>
        <p:txBody>
          <a:bodyPr/>
          <a:lstStyle/>
          <a:p>
            <a:fld id="{07B82C1F-7FC2-45F0-90FD-F682E1AF9613}" type="slidenum">
              <a:rPr lang="en-CA" smtClean="0"/>
              <a:t>84</a:t>
            </a:fld>
            <a:endParaRPr lang="en-CA"/>
          </a:p>
        </p:txBody>
      </p:sp>
      <p:sp>
        <p:nvSpPr>
          <p:cNvPr id="4" name="TextBox 3">
            <a:extLst>
              <a:ext uri="{FF2B5EF4-FFF2-40B4-BE49-F238E27FC236}">
                <a16:creationId xmlns:a16="http://schemas.microsoft.com/office/drawing/2014/main" id="{DC4C3B35-8614-0D9C-4476-20D5BB80E919}"/>
              </a:ext>
            </a:extLst>
          </p:cNvPr>
          <p:cNvSpPr txBox="1"/>
          <p:nvPr/>
        </p:nvSpPr>
        <p:spPr>
          <a:xfrm>
            <a:off x="0" y="434486"/>
            <a:ext cx="12110483" cy="3523465"/>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3200" kern="0" dirty="0">
                <a:effectLst/>
                <a:latin typeface="Arial" panose="020B0604020202020204" pitchFamily="34" charset="0"/>
                <a:ea typeface="Times New Roman" panose="02020603050405020304" pitchFamily="18" charset="0"/>
                <a:cs typeface="Arial" panose="020B0604020202020204" pitchFamily="34" charset="0"/>
              </a:rPr>
              <a:t>DBT helps </a:t>
            </a:r>
            <a:r>
              <a:rPr lang="en-CA" sz="3200" kern="0" dirty="0">
                <a:latin typeface="Arial" panose="020B0604020202020204" pitchFamily="34" charset="0"/>
                <a:ea typeface="Times New Roman" panose="02020603050405020304" pitchFamily="18" charset="0"/>
                <a:cs typeface="Arial" panose="020B0604020202020204" pitchFamily="34" charset="0"/>
              </a:rPr>
              <a:t>us</a:t>
            </a:r>
            <a:r>
              <a:rPr lang="en-CA" sz="3200" kern="0" dirty="0">
                <a:effectLst/>
                <a:latin typeface="Arial" panose="020B0604020202020204" pitchFamily="34" charset="0"/>
                <a:ea typeface="Times New Roman" panose="02020603050405020304" pitchFamily="18" charset="0"/>
                <a:cs typeface="Arial" panose="020B0604020202020204" pitchFamily="34" charset="0"/>
              </a:rPr>
              <a:t> manage our reactions.</a:t>
            </a:r>
          </a:p>
          <a:p>
            <a:pPr marL="457200" indent="-457200">
              <a:lnSpc>
                <a:spcPct val="107000"/>
              </a:lnSpc>
              <a:spcAft>
                <a:spcPts val="800"/>
              </a:spcAft>
              <a:buFont typeface="Arial" panose="020B0604020202020204" pitchFamily="34" charset="0"/>
              <a:buChar char="•"/>
            </a:pPr>
            <a:r>
              <a:rPr lang="en-CA" sz="3200" kern="0" dirty="0">
                <a:effectLst/>
                <a:latin typeface="Arial" panose="020B0604020202020204" pitchFamily="34" charset="0"/>
                <a:ea typeface="Times New Roman" panose="02020603050405020304" pitchFamily="18" charset="0"/>
                <a:cs typeface="Arial" panose="020B0604020202020204" pitchFamily="34" charset="0"/>
              </a:rPr>
              <a:t>IFS helps </a:t>
            </a:r>
            <a:r>
              <a:rPr lang="en-CA" sz="3200" kern="0" dirty="0">
                <a:latin typeface="Arial" panose="020B0604020202020204" pitchFamily="34" charset="0"/>
                <a:ea typeface="Times New Roman" panose="02020603050405020304" pitchFamily="18" charset="0"/>
                <a:cs typeface="Arial" panose="020B0604020202020204" pitchFamily="34" charset="0"/>
              </a:rPr>
              <a:t>us</a:t>
            </a:r>
            <a:r>
              <a:rPr lang="en-CA" sz="3200" kern="0" dirty="0">
                <a:effectLst/>
                <a:latin typeface="Arial" panose="020B0604020202020204" pitchFamily="34" charset="0"/>
                <a:ea typeface="Times New Roman" panose="02020603050405020304" pitchFamily="18" charset="0"/>
                <a:cs typeface="Arial" panose="020B0604020202020204" pitchFamily="34" charset="0"/>
              </a:rPr>
              <a:t> understand </a:t>
            </a:r>
            <a:r>
              <a:rPr lang="en-CA" sz="3200" kern="0" dirty="0">
                <a:latin typeface="Arial" panose="020B0604020202020204" pitchFamily="34" charset="0"/>
                <a:ea typeface="Times New Roman" panose="02020603050405020304" pitchFamily="18" charset="0"/>
                <a:cs typeface="Arial" panose="020B0604020202020204" pitchFamily="34" charset="0"/>
              </a:rPr>
              <a:t>the parts of us that are</a:t>
            </a:r>
            <a:r>
              <a:rPr lang="en-CA" sz="3200" kern="0" dirty="0">
                <a:effectLst/>
                <a:latin typeface="Arial" panose="020B0604020202020204" pitchFamily="34" charset="0"/>
                <a:ea typeface="Times New Roman" panose="02020603050405020304" pitchFamily="18" charset="0"/>
                <a:cs typeface="Arial" panose="020B0604020202020204" pitchFamily="34" charset="0"/>
              </a:rPr>
              <a:t> reacting.</a:t>
            </a:r>
            <a:r>
              <a:rPr lang="en-CA" sz="3200" dirty="0">
                <a:latin typeface="Arial" panose="020B0604020202020204" pitchFamily="34" charset="0"/>
                <a:cs typeface="Arial" panose="020B0604020202020204" pitchFamily="34" charset="0"/>
              </a:rPr>
              <a:t> </a:t>
            </a:r>
          </a:p>
          <a:p>
            <a:pPr marL="457200" indent="-457200">
              <a:lnSpc>
                <a:spcPct val="107000"/>
              </a:lnSpc>
              <a:spcAft>
                <a:spcPts val="800"/>
              </a:spcAft>
              <a:buFont typeface="Arial" panose="020B0604020202020204" pitchFamily="34" charset="0"/>
              <a:buChar char="•"/>
            </a:pPr>
            <a:endParaRPr lang="en-CA" sz="3200" dirty="0">
              <a:latin typeface="Arial" panose="020B0604020202020204" pitchFamily="34" charset="0"/>
              <a:cs typeface="Arial" panose="020B0604020202020204" pitchFamily="34" charset="0"/>
            </a:endParaRPr>
          </a:p>
          <a:p>
            <a:pPr marL="457200" indent="-457200">
              <a:lnSpc>
                <a:spcPct val="107000"/>
              </a:lnSpc>
              <a:spcAft>
                <a:spcPts val="800"/>
              </a:spcAft>
              <a:buFont typeface="Arial" panose="020B0604020202020204" pitchFamily="34" charset="0"/>
              <a:buChar char="•"/>
            </a:pPr>
            <a:r>
              <a:rPr lang="en-CA" sz="3200" dirty="0">
                <a:latin typeface="Arial" panose="020B0604020202020204" pitchFamily="34" charset="0"/>
                <a:cs typeface="Arial" panose="020B0604020202020204" pitchFamily="34" charset="0"/>
              </a:rPr>
              <a:t>Up until now, we’ve been working with thoughts, feelings, and behaviors. IFS invites us to meet the parts of us that generate them.</a:t>
            </a:r>
            <a:endParaRPr lang="en-CA" sz="32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9192157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2D90B2-0DC1-20FB-EAE1-3BE2A77A3063}"/>
              </a:ext>
            </a:extLst>
          </p:cNvPr>
          <p:cNvSpPr txBox="1"/>
          <p:nvPr/>
        </p:nvSpPr>
        <p:spPr>
          <a:xfrm>
            <a:off x="111760" y="1026130"/>
            <a:ext cx="11968480" cy="5200911"/>
          </a:xfrm>
          <a:prstGeom prst="rect">
            <a:avLst/>
          </a:prstGeom>
          <a:noFill/>
        </p:spPr>
        <p:txBody>
          <a:bodyPr wrap="square">
            <a:spAutoFit/>
          </a:bodyPr>
          <a:lstStyle/>
          <a:p>
            <a:pPr marL="285750" indent="-285750" fontAlgn="b">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Different maps of the mind use different names for the holes we fall into. Remember however that they are describing the same terrain.</a:t>
            </a:r>
          </a:p>
          <a:p>
            <a:pPr fontAlgn="b">
              <a:lnSpc>
                <a:spcPct val="107000"/>
              </a:lnSpc>
              <a:spcAft>
                <a:spcPts val="800"/>
              </a:spcAft>
            </a:pPr>
            <a:endParaRPr lang="en-CA" sz="2400" kern="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
              <a:lnSpc>
                <a:spcPct val="107000"/>
              </a:lnSpc>
              <a:spcAft>
                <a:spcPts val="800"/>
              </a:spcAft>
              <a:buFont typeface="Arial" panose="020B0604020202020204" pitchFamily="34" charset="0"/>
              <a:buChar char="•"/>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Biological Map → Diagnostic Holes: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When we use a biological psychiatry map, the holes we identify are diagnoses: Depression, Anxiety disorders, ADHD, </a:t>
            </a:r>
            <a:r>
              <a:rPr lang="en-CA" sz="2400" kern="0" dirty="0">
                <a:latin typeface="Arial" panose="020B0604020202020204" pitchFamily="34" charset="0"/>
                <a:ea typeface="Times New Roman" panose="02020603050405020304" pitchFamily="18" charset="0"/>
                <a:cs typeface="Times New Roman" panose="02020603050405020304" pitchFamily="18" charset="0"/>
              </a:rPr>
              <a:t>Dissociative disorders etc.…</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285750" indent="-285750" fontAlgn="b">
              <a:lnSpc>
                <a:spcPct val="107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Diagnosis</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tell us something important about </a:t>
            </a:r>
            <a:r>
              <a:rPr lang="en-CA" sz="2400" kern="0" dirty="0">
                <a:latin typeface="Arial" panose="020B0604020202020204" pitchFamily="34" charset="0"/>
                <a:ea typeface="Times New Roman" panose="02020603050405020304" pitchFamily="18" charset="0"/>
                <a:cs typeface="Times New Roman" panose="02020603050405020304" pitchFamily="18" charset="0"/>
              </a:rPr>
              <a:t>our mental health</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but they are </a:t>
            </a:r>
            <a:r>
              <a:rPr lang="en-CA" sz="2400" kern="0" dirty="0">
                <a:latin typeface="Arial" panose="020B0604020202020204" pitchFamily="34" charset="0"/>
                <a:ea typeface="Times New Roman" panose="02020603050405020304" pitchFamily="18" charset="0"/>
                <a:cs typeface="Times New Roman" panose="02020603050405020304" pitchFamily="18" charset="0"/>
              </a:rPr>
              <a:t>not very specific</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fontAlgn="b">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main </a:t>
            </a:r>
            <a:r>
              <a:rPr lang="en-CA" sz="2400" kern="0" dirty="0">
                <a:latin typeface="Arial" panose="020B0604020202020204" pitchFamily="34" charset="0"/>
                <a:ea typeface="Times New Roman" panose="02020603050405020304" pitchFamily="18" charset="0"/>
                <a:cs typeface="Times New Roman" panose="02020603050405020304" pitchFamily="18" charset="0"/>
              </a:rPr>
              <a:t>interventions</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the biological maps </a:t>
            </a:r>
            <a:r>
              <a:rPr lang="en-CA" sz="2400" kern="0" dirty="0">
                <a:latin typeface="Arial" panose="020B0604020202020204" pitchFamily="34" charset="0"/>
                <a:ea typeface="Times New Roman" panose="02020603050405020304" pitchFamily="18" charset="0"/>
                <a:cs typeface="Times New Roman" panose="02020603050405020304" pitchFamily="18" charset="0"/>
              </a:rPr>
              <a:t>point to</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is medication and biological stabilization. These </a:t>
            </a:r>
            <a:r>
              <a:rPr lang="en-CA" sz="2400" kern="0" dirty="0">
                <a:latin typeface="Arial" panose="020B0604020202020204" pitchFamily="34" charset="0"/>
                <a:ea typeface="Times New Roman" panose="02020603050405020304" pitchFamily="18" charset="0"/>
                <a:cs typeface="Times New Roman" panose="02020603050405020304" pitchFamily="18" charset="0"/>
              </a:rPr>
              <a:t>may be</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helpful but they are often not sufficient for deeper healing.</a:t>
            </a:r>
          </a:p>
          <a:p>
            <a:pPr lvl="0" fontAlgn="b">
              <a:lnSpc>
                <a:spcPct val="107000"/>
              </a:lnSpc>
            </a:pPr>
            <a:endParaRPr lang="en-CA"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0B3090-1D43-90F8-3494-6A8B701CA591}"/>
              </a:ext>
            </a:extLst>
          </p:cNvPr>
          <p:cNvSpPr txBox="1"/>
          <p:nvPr/>
        </p:nvSpPr>
        <p:spPr>
          <a:xfrm>
            <a:off x="2820659" y="266447"/>
            <a:ext cx="12191999" cy="543610"/>
          </a:xfrm>
          <a:prstGeom prst="rect">
            <a:avLst/>
          </a:prstGeom>
          <a:noFill/>
        </p:spPr>
        <p:txBody>
          <a:bodyPr wrap="square">
            <a:spAutoFit/>
          </a:bodyPr>
          <a:lstStyle/>
          <a:p>
            <a:pPr fontAlgn="b">
              <a:lnSpc>
                <a:spcPct val="107000"/>
              </a:lnSpc>
              <a:spcAft>
                <a:spcPts val="800"/>
              </a:spcAft>
              <a:buNone/>
            </a:pP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MAPS OF MIND </a:t>
            </a:r>
            <a:r>
              <a:rPr lang="en-CA" sz="32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AND</a:t>
            </a: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HOLES </a:t>
            </a:r>
            <a:endParaRPr lang="en-CA"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35397BD2-B7B5-6090-B348-D041270360AE}"/>
              </a:ext>
            </a:extLst>
          </p:cNvPr>
          <p:cNvSpPr>
            <a:spLocks noGrp="1"/>
          </p:cNvSpPr>
          <p:nvPr>
            <p:ph type="sldNum" sz="quarter" idx="12"/>
          </p:nvPr>
        </p:nvSpPr>
        <p:spPr/>
        <p:txBody>
          <a:bodyPr/>
          <a:lstStyle/>
          <a:p>
            <a:fld id="{07B82C1F-7FC2-45F0-90FD-F682E1AF9613}" type="slidenum">
              <a:rPr lang="en-CA" smtClean="0"/>
              <a:t>85</a:t>
            </a:fld>
            <a:endParaRPr lang="en-CA"/>
          </a:p>
        </p:txBody>
      </p:sp>
      <p:sp>
        <p:nvSpPr>
          <p:cNvPr id="2" name="Oval 1">
            <a:extLst>
              <a:ext uri="{FF2B5EF4-FFF2-40B4-BE49-F238E27FC236}">
                <a16:creationId xmlns:a16="http://schemas.microsoft.com/office/drawing/2014/main" id="{A1ADCE31-22E8-61B3-F370-6164B51614F2}"/>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635349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4A8B7-9944-47A7-95ED-FB3214C5CE0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F48C008-D1EA-5EBC-0D71-3BB3D2CF57EA}"/>
              </a:ext>
            </a:extLst>
          </p:cNvPr>
          <p:cNvSpPr txBox="1"/>
          <p:nvPr/>
        </p:nvSpPr>
        <p:spPr>
          <a:xfrm>
            <a:off x="264160" y="977476"/>
            <a:ext cx="11572240" cy="4792851"/>
          </a:xfrm>
          <a:prstGeom prst="rect">
            <a:avLst/>
          </a:prstGeom>
          <a:noFill/>
        </p:spPr>
        <p:txBody>
          <a:bodyPr wrap="square">
            <a:spAutoFit/>
          </a:bodyPr>
          <a:lstStyle/>
          <a:p>
            <a:pPr marL="285750" indent="-285750" fontAlgn="b">
              <a:lnSpc>
                <a:spcPct val="107000"/>
              </a:lnSpc>
              <a:spcAft>
                <a:spcPts val="800"/>
              </a:spcAft>
              <a:buFont typeface="Arial" panose="020B0604020202020204" pitchFamily="34" charset="0"/>
              <a:buChar char="•"/>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Psychological Maps → Developmental or Trauma Holes: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Psychological models give us more detailed descriptions of the holes we fall into. </a:t>
            </a:r>
          </a:p>
          <a:p>
            <a:pPr marL="285750" indent="-285750" fontAlgn="b">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Attachment theory describes holes such as avoidant, anxious </a:t>
            </a:r>
            <a:r>
              <a:rPr lang="en-CA" sz="2400" kern="0" dirty="0">
                <a:latin typeface="Arial" panose="020B0604020202020204" pitchFamily="34" charset="0"/>
                <a:ea typeface="Times New Roman" panose="02020603050405020304" pitchFamily="18" charset="0"/>
                <a:cs typeface="Times New Roman" panose="02020603050405020304" pitchFamily="18" charset="0"/>
              </a:rPr>
              <a:t>and</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disorganized attachment. </a:t>
            </a:r>
          </a:p>
          <a:p>
            <a:pPr marL="285750" indent="-285750" fontAlgn="b">
              <a:lnSpc>
                <a:spcPct val="107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Structural dissociation t</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rauma theory describes holes such as dissociated emotional parts</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(EPs and ANPs). </a:t>
            </a:r>
          </a:p>
          <a:p>
            <a:pPr marL="285750" indent="-285750" fontAlgn="b">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Polyvagal theory describes holes such as chronic sympathetic activation, and dorsal vagal shutdown. </a:t>
            </a:r>
          </a:p>
          <a:p>
            <a:pPr marL="285750" indent="-285750" fontAlgn="b">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These psychological models include biology but transcend it by explaining how experiences and relationships shape who we are. </a:t>
            </a:r>
            <a:r>
              <a:rPr lang="en-CA" sz="2400" kern="0" dirty="0">
                <a:latin typeface="Arial" panose="020B0604020202020204" pitchFamily="34" charset="0"/>
                <a:ea typeface="Times New Roman" panose="02020603050405020304" pitchFamily="18" charset="0"/>
                <a:cs typeface="Times New Roman" panose="02020603050405020304" pitchFamily="18" charset="0"/>
              </a:rPr>
              <a:t>They help us understand how, over time, our holes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developed.</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AE91992-E542-8406-76D4-738FCD78CC4A}"/>
              </a:ext>
            </a:extLst>
          </p:cNvPr>
          <p:cNvSpPr txBox="1"/>
          <p:nvPr/>
        </p:nvSpPr>
        <p:spPr>
          <a:xfrm>
            <a:off x="2662453" y="118906"/>
            <a:ext cx="12191999" cy="543610"/>
          </a:xfrm>
          <a:prstGeom prst="rect">
            <a:avLst/>
          </a:prstGeom>
          <a:noFill/>
        </p:spPr>
        <p:txBody>
          <a:bodyPr wrap="square">
            <a:spAutoFit/>
          </a:bodyPr>
          <a:lstStyle/>
          <a:p>
            <a:pPr fontAlgn="b">
              <a:lnSpc>
                <a:spcPct val="107000"/>
              </a:lnSpc>
              <a:spcAft>
                <a:spcPts val="800"/>
              </a:spcAft>
              <a:buNone/>
            </a:pP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MAPS OF MIND </a:t>
            </a:r>
            <a:r>
              <a:rPr lang="en-CA" sz="32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AND</a:t>
            </a: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HOLES </a:t>
            </a:r>
            <a:endParaRPr lang="en-CA"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1D13109-4C06-62D2-3B3B-BD192F51D6B5}"/>
              </a:ext>
            </a:extLst>
          </p:cNvPr>
          <p:cNvSpPr>
            <a:spLocks noGrp="1"/>
          </p:cNvSpPr>
          <p:nvPr>
            <p:ph type="sldNum" sz="quarter" idx="12"/>
          </p:nvPr>
        </p:nvSpPr>
        <p:spPr/>
        <p:txBody>
          <a:bodyPr/>
          <a:lstStyle/>
          <a:p>
            <a:fld id="{07B82C1F-7FC2-45F0-90FD-F682E1AF9613}" type="slidenum">
              <a:rPr lang="en-CA" smtClean="0"/>
              <a:t>86</a:t>
            </a:fld>
            <a:endParaRPr lang="en-CA"/>
          </a:p>
        </p:txBody>
      </p:sp>
      <p:sp>
        <p:nvSpPr>
          <p:cNvPr id="2" name="Oval 1">
            <a:extLst>
              <a:ext uri="{FF2B5EF4-FFF2-40B4-BE49-F238E27FC236}">
                <a16:creationId xmlns:a16="http://schemas.microsoft.com/office/drawing/2014/main" id="{7AF7C733-53E5-4956-05E7-603E542E5070}"/>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13730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446DA-6C42-1C77-1812-F558EC53A6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DB9E36E-35F4-501B-262E-60178EF7F8C1}"/>
              </a:ext>
            </a:extLst>
          </p:cNvPr>
          <p:cNvSpPr txBox="1"/>
          <p:nvPr/>
        </p:nvSpPr>
        <p:spPr>
          <a:xfrm>
            <a:off x="10160" y="675602"/>
            <a:ext cx="12192000" cy="6284990"/>
          </a:xfrm>
          <a:prstGeom prst="rect">
            <a:avLst/>
          </a:prstGeom>
          <a:noFill/>
        </p:spPr>
        <p:txBody>
          <a:bodyPr wrap="square">
            <a:spAutoFit/>
          </a:bodyPr>
          <a:lstStyle/>
          <a:p>
            <a:pPr marL="285750" indent="-285750" fontAlgn="b">
              <a:lnSpc>
                <a:spcPct val="107000"/>
              </a:lnSpc>
              <a:spcAft>
                <a:spcPts val="800"/>
              </a:spcAft>
              <a:buFont typeface="Arial" panose="020B0604020202020204" pitchFamily="34" charset="0"/>
              <a:buChar char="•"/>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Map → Parts Carrying Burdens: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IFS goes one step further than the biological and psychological maps. Instead of describing the holes as a diagnosis or </a:t>
            </a:r>
            <a:r>
              <a:rPr lang="en-CA" sz="2400" kern="0" dirty="0">
                <a:latin typeface="Arial" panose="020B0604020202020204" pitchFamily="34" charset="0"/>
                <a:ea typeface="Times New Roman" panose="02020603050405020304" pitchFamily="18" charset="0"/>
                <a:cs typeface="Times New Roman" panose="02020603050405020304" pitchFamily="18" charset="0"/>
              </a:rPr>
              <a:t>psychological concepts</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it identifies part selves, </a:t>
            </a:r>
            <a:r>
              <a:rPr lang="en-CA" sz="2400" kern="0" dirty="0">
                <a:latin typeface="Arial" panose="020B0604020202020204" pitchFamily="34" charset="0"/>
                <a:ea typeface="Times New Roman" panose="02020603050405020304" pitchFamily="18" charset="0"/>
                <a:cs typeface="Times New Roman" panose="02020603050405020304" pitchFamily="18" charset="0"/>
              </a:rPr>
              <a:t>within</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the psyche, that </a:t>
            </a:r>
            <a:r>
              <a:rPr lang="en-CA" sz="2400" kern="0" dirty="0">
                <a:latin typeface="Arial" panose="020B0604020202020204" pitchFamily="34" charset="0"/>
                <a:ea typeface="Times New Roman" panose="02020603050405020304" pitchFamily="18" charset="0"/>
                <a:cs typeface="Times New Roman" panose="02020603050405020304" pitchFamily="18" charset="0"/>
              </a:rPr>
              <a:t>embody the holes</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285750" indent="-285750" fontAlgn="b">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What biology might call depression </a:t>
            </a:r>
            <a:r>
              <a:rPr lang="en-CA" sz="2400" kern="0" dirty="0">
                <a:latin typeface="Arial" panose="020B0604020202020204" pitchFamily="34" charset="0"/>
                <a:ea typeface="Times New Roman" panose="02020603050405020304" pitchFamily="18" charset="0"/>
                <a:cs typeface="Times New Roman" panose="02020603050405020304" pitchFamily="18" charset="0"/>
              </a:rPr>
              <a:t>IFS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latin typeface="Arial" panose="020B0604020202020204" pitchFamily="34" charset="0"/>
                <a:ea typeface="Times New Roman" panose="02020603050405020304" pitchFamily="18" charset="0"/>
                <a:cs typeface="Times New Roman" panose="02020603050405020304" pitchFamily="18" charset="0"/>
              </a:rPr>
              <a:t>might see as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 hopeless exile, a self-critical manager or a numbing firefighter. </a:t>
            </a:r>
          </a:p>
          <a:p>
            <a:pPr marL="285750" indent="-285750" fontAlgn="b">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What attachment theory calls avoidant attachment IFS might see </a:t>
            </a:r>
            <a:r>
              <a:rPr lang="en-CA" sz="2400" kern="0" dirty="0">
                <a:latin typeface="Arial" panose="020B0604020202020204" pitchFamily="34" charset="0"/>
                <a:ea typeface="Times New Roman" panose="02020603050405020304" pitchFamily="18" charset="0"/>
                <a:cs typeface="Times New Roman" panose="02020603050405020304" pitchFamily="18" charset="0"/>
              </a:rPr>
              <a:t>as a</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protective distancing manager or a parts that suppresses vulnerable feelings. </a:t>
            </a:r>
          </a:p>
          <a:p>
            <a:pPr marL="285750" indent="-285750" fontAlgn="b">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What structural dissociation calls Emotional Parts IFS might see as exiles. </a:t>
            </a:r>
          </a:p>
          <a:p>
            <a:pPr marL="285750" indent="-285750" fontAlgn="b">
              <a:lnSpc>
                <a:spcPct val="107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In IFS the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“holes” we fall into are associated with a specific part carrying a specific burden, which can be approached directly with compassion and Self leadership. </a:t>
            </a:r>
          </a:p>
          <a:p>
            <a:pPr marL="285750" indent="-285750" fontAlgn="b">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Different models </a:t>
            </a:r>
            <a:r>
              <a:rPr lang="en-CA" sz="2400" kern="0" dirty="0">
                <a:latin typeface="Arial" panose="020B0604020202020204" pitchFamily="34" charset="0"/>
                <a:ea typeface="Times New Roman" panose="02020603050405020304" pitchFamily="18" charset="0"/>
                <a:cs typeface="Times New Roman" panose="02020603050405020304" pitchFamily="18" charset="0"/>
              </a:rPr>
              <a:t>use</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different languages but describe the same territory.</a:t>
            </a:r>
            <a:r>
              <a:rPr lang="en-US" sz="2400" dirty="0">
                <a:latin typeface="Arial" panose="020B0604020202020204" pitchFamily="34" charset="0"/>
                <a:cs typeface="Arial" panose="020B0604020202020204" pitchFamily="34" charset="0"/>
              </a:rPr>
              <a:t> </a:t>
            </a:r>
          </a:p>
          <a:p>
            <a:pPr marL="285750" indent="-285750" fontAlgn="b">
              <a:lnSpc>
                <a:spcPct val="107000"/>
              </a:lnSpc>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IFS may not be the territory itself, but it is one of the most complete and intuitive maps we currently have for understanding who we are and how healing can happen.</a:t>
            </a:r>
          </a:p>
          <a:p>
            <a:pPr marL="285750" indent="-285750" fontAlgn="b">
              <a:lnSpc>
                <a:spcPct val="107000"/>
              </a:lnSpc>
              <a:spcAft>
                <a:spcPts val="800"/>
              </a:spcAft>
              <a:buFont typeface="Arial" panose="020B0604020202020204" pitchFamily="34" charset="0"/>
              <a:buChar char="•"/>
            </a:pPr>
            <a:endParaRPr lang="en-CA" sz="2400" dirty="0"/>
          </a:p>
        </p:txBody>
      </p:sp>
      <p:sp>
        <p:nvSpPr>
          <p:cNvPr id="7" name="TextBox 6">
            <a:extLst>
              <a:ext uri="{FF2B5EF4-FFF2-40B4-BE49-F238E27FC236}">
                <a16:creationId xmlns:a16="http://schemas.microsoft.com/office/drawing/2014/main" id="{CB876548-B200-2A99-0D04-C3AF5A3834CF}"/>
              </a:ext>
            </a:extLst>
          </p:cNvPr>
          <p:cNvSpPr txBox="1"/>
          <p:nvPr/>
        </p:nvSpPr>
        <p:spPr>
          <a:xfrm>
            <a:off x="2867105" y="70021"/>
            <a:ext cx="12191999" cy="543610"/>
          </a:xfrm>
          <a:prstGeom prst="rect">
            <a:avLst/>
          </a:prstGeom>
          <a:noFill/>
        </p:spPr>
        <p:txBody>
          <a:bodyPr wrap="square">
            <a:spAutoFit/>
          </a:bodyPr>
          <a:lstStyle/>
          <a:p>
            <a:pPr fontAlgn="b">
              <a:lnSpc>
                <a:spcPct val="107000"/>
              </a:lnSpc>
              <a:spcAft>
                <a:spcPts val="800"/>
              </a:spcAft>
              <a:buNone/>
            </a:pP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MAPS OF MIND </a:t>
            </a:r>
            <a:r>
              <a:rPr lang="en-CA" sz="32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AND</a:t>
            </a: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HOLES </a:t>
            </a:r>
            <a:endParaRPr lang="en-CA"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86B60B1-BA81-CA0B-F62D-C051190BFDE0}"/>
              </a:ext>
            </a:extLst>
          </p:cNvPr>
          <p:cNvSpPr>
            <a:spLocks noGrp="1"/>
          </p:cNvSpPr>
          <p:nvPr>
            <p:ph type="sldNum" sz="quarter" idx="12"/>
          </p:nvPr>
        </p:nvSpPr>
        <p:spPr/>
        <p:txBody>
          <a:bodyPr/>
          <a:lstStyle/>
          <a:p>
            <a:fld id="{07B82C1F-7FC2-45F0-90FD-F682E1AF9613}" type="slidenum">
              <a:rPr lang="en-CA" smtClean="0"/>
              <a:t>87</a:t>
            </a:fld>
            <a:endParaRPr lang="en-CA"/>
          </a:p>
        </p:txBody>
      </p:sp>
      <p:sp>
        <p:nvSpPr>
          <p:cNvPr id="2" name="Oval 1">
            <a:extLst>
              <a:ext uri="{FF2B5EF4-FFF2-40B4-BE49-F238E27FC236}">
                <a16:creationId xmlns:a16="http://schemas.microsoft.com/office/drawing/2014/main" id="{F28C1C82-3F2F-C188-5346-CD17F8CA7AC0}"/>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111894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E1976B8-6FDC-BC01-09A1-5E22FDD3D104}"/>
              </a:ext>
            </a:extLst>
          </p:cNvPr>
          <p:cNvGraphicFramePr>
            <a:graphicFrameLocks noGrp="1"/>
          </p:cNvGraphicFramePr>
          <p:nvPr/>
        </p:nvGraphicFramePr>
        <p:xfrm>
          <a:off x="410968" y="867776"/>
          <a:ext cx="11527604" cy="5657820"/>
        </p:xfrm>
        <a:graphic>
          <a:graphicData uri="http://schemas.openxmlformats.org/drawingml/2006/table">
            <a:tbl>
              <a:tblPr>
                <a:tableStyleId>{8EC20E35-A176-4012-BC5E-935CFFF8708E}</a:tableStyleId>
              </a:tblPr>
              <a:tblGrid>
                <a:gridCol w="4219706">
                  <a:extLst>
                    <a:ext uri="{9D8B030D-6E8A-4147-A177-3AD203B41FA5}">
                      <a16:colId xmlns:a16="http://schemas.microsoft.com/office/drawing/2014/main" val="2315093494"/>
                    </a:ext>
                  </a:extLst>
                </a:gridCol>
                <a:gridCol w="7307898">
                  <a:extLst>
                    <a:ext uri="{9D8B030D-6E8A-4147-A177-3AD203B41FA5}">
                      <a16:colId xmlns:a16="http://schemas.microsoft.com/office/drawing/2014/main" val="1622959601"/>
                    </a:ext>
                  </a:extLst>
                </a:gridCol>
              </a:tblGrid>
              <a:tr h="675948">
                <a:tc>
                  <a:txBody>
                    <a:bodyPr/>
                    <a:lstStyle/>
                    <a:p>
                      <a:pPr>
                        <a:buNone/>
                      </a:pPr>
                      <a:r>
                        <a:rPr lang="en-CA" sz="3100">
                          <a:latin typeface="Arial" panose="020B0604020202020204" pitchFamily="34" charset="0"/>
                          <a:cs typeface="Arial" panose="020B0604020202020204" pitchFamily="34" charset="0"/>
                        </a:rPr>
                        <a:t>Previous Model</a:t>
                      </a:r>
                    </a:p>
                  </a:txBody>
                  <a:tcPr marL="158337" marR="158337" marT="79168" marB="79168" anchor="ctr"/>
                </a:tc>
                <a:tc>
                  <a:txBody>
                    <a:bodyPr/>
                    <a:lstStyle/>
                    <a:p>
                      <a:pPr>
                        <a:buNone/>
                      </a:pPr>
                      <a:r>
                        <a:rPr lang="en-CA" sz="3100" dirty="0">
                          <a:latin typeface="Arial" panose="020B0604020202020204" pitchFamily="34" charset="0"/>
                          <a:cs typeface="Arial" panose="020B0604020202020204" pitchFamily="34" charset="0"/>
                        </a:rPr>
                        <a:t>How IFS Integrates It</a:t>
                      </a:r>
                    </a:p>
                  </a:txBody>
                  <a:tcPr marL="158337" marR="158337" marT="79168" marB="79168" anchor="ctr"/>
                </a:tc>
                <a:extLst>
                  <a:ext uri="{0D108BD9-81ED-4DB2-BD59-A6C34878D82A}">
                    <a16:rowId xmlns:a16="http://schemas.microsoft.com/office/drawing/2014/main" val="1177252456"/>
                  </a:ext>
                </a:extLst>
              </a:tr>
              <a:tr h="1136821">
                <a:tc>
                  <a:txBody>
                    <a:bodyPr/>
                    <a:lstStyle/>
                    <a:p>
                      <a:pPr>
                        <a:buNone/>
                      </a:pPr>
                      <a:r>
                        <a:rPr lang="en-CA" sz="3100">
                          <a:effectLst/>
                          <a:latin typeface="Arial" panose="020B0604020202020204" pitchFamily="34" charset="0"/>
                          <a:cs typeface="Arial" panose="020B0604020202020204" pitchFamily="34" charset="0"/>
                        </a:rPr>
                        <a:t>Polyvagal theory</a:t>
                      </a:r>
                    </a:p>
                  </a:txBody>
                  <a:tcPr marL="158337" marR="158337" marT="79168" marB="79168" anchor="ctr"/>
                </a:tc>
                <a:tc>
                  <a:txBody>
                    <a:bodyPr/>
                    <a:lstStyle/>
                    <a:p>
                      <a:pPr>
                        <a:buNone/>
                      </a:pPr>
                      <a:r>
                        <a:rPr lang="en-US" sz="3100" dirty="0">
                          <a:effectLst/>
                          <a:latin typeface="Arial" panose="020B0604020202020204" pitchFamily="34" charset="0"/>
                          <a:cs typeface="Arial" panose="020B0604020202020204" pitchFamily="34" charset="0"/>
                        </a:rPr>
                        <a:t>Parts often correspond to nervous system states</a:t>
                      </a:r>
                    </a:p>
                  </a:txBody>
                  <a:tcPr marL="158337" marR="158337" marT="79168" marB="79168" anchor="ctr"/>
                </a:tc>
                <a:extLst>
                  <a:ext uri="{0D108BD9-81ED-4DB2-BD59-A6C34878D82A}">
                    <a16:rowId xmlns:a16="http://schemas.microsoft.com/office/drawing/2014/main" val="4245389113"/>
                  </a:ext>
                </a:extLst>
              </a:tr>
              <a:tr h="2493155">
                <a:tc>
                  <a:txBody>
                    <a:bodyPr/>
                    <a:lstStyle/>
                    <a:p>
                      <a:pPr>
                        <a:buNone/>
                      </a:pPr>
                      <a:r>
                        <a:rPr lang="en-CA" sz="3100">
                          <a:effectLst/>
                          <a:latin typeface="Arial" panose="020B0604020202020204" pitchFamily="34" charset="0"/>
                          <a:cs typeface="Arial" panose="020B0604020202020204" pitchFamily="34" charset="0"/>
                        </a:rPr>
                        <a:t>Attachment theory</a:t>
                      </a:r>
                    </a:p>
                  </a:txBody>
                  <a:tcPr marL="158337" marR="158337" marT="79168" marB="79168" anchor="ctr"/>
                </a:tc>
                <a:tc>
                  <a:txBody>
                    <a:bodyPr/>
                    <a:lstStyle/>
                    <a:p>
                      <a:pPr>
                        <a:buNone/>
                      </a:pPr>
                      <a:r>
                        <a:rPr lang="en-CA" sz="3100" dirty="0">
                          <a:effectLst/>
                          <a:latin typeface="Arial" panose="020B0604020202020204" pitchFamily="34" charset="0"/>
                          <a:cs typeface="Arial" panose="020B0604020202020204" pitchFamily="34" charset="0"/>
                        </a:rPr>
                        <a:t>Parts carry attachment wounds</a:t>
                      </a:r>
                    </a:p>
                  </a:txBody>
                  <a:tcPr marL="158337" marR="158337" marT="79168" marB="79168" anchor="ctr"/>
                </a:tc>
                <a:extLst>
                  <a:ext uri="{0D108BD9-81ED-4DB2-BD59-A6C34878D82A}">
                    <a16:rowId xmlns:a16="http://schemas.microsoft.com/office/drawing/2014/main" val="126264685"/>
                  </a:ext>
                </a:extLst>
              </a:tr>
              <a:tr h="675948">
                <a:tc>
                  <a:txBody>
                    <a:bodyPr/>
                    <a:lstStyle/>
                    <a:p>
                      <a:pPr>
                        <a:buNone/>
                      </a:pPr>
                      <a:r>
                        <a:rPr lang="en-CA" sz="3100">
                          <a:effectLst/>
                          <a:latin typeface="Arial" panose="020B0604020202020204" pitchFamily="34" charset="0"/>
                          <a:cs typeface="Arial" panose="020B0604020202020204" pitchFamily="34" charset="0"/>
                        </a:rPr>
                        <a:t>Trauma theory</a:t>
                      </a:r>
                    </a:p>
                  </a:txBody>
                  <a:tcPr marL="158337" marR="158337" marT="79168" marB="79168" anchor="ctr"/>
                </a:tc>
                <a:tc>
                  <a:txBody>
                    <a:bodyPr/>
                    <a:lstStyle/>
                    <a:p>
                      <a:pPr>
                        <a:buNone/>
                      </a:pPr>
                      <a:r>
                        <a:rPr lang="en-CA" sz="3100">
                          <a:effectLst/>
                          <a:latin typeface="Arial" panose="020B0604020202020204" pitchFamily="34" charset="0"/>
                          <a:cs typeface="Arial" panose="020B0604020202020204" pitchFamily="34" charset="0"/>
                        </a:rPr>
                        <a:t>Exiles carry traumatic burdens</a:t>
                      </a:r>
                    </a:p>
                  </a:txBody>
                  <a:tcPr marL="158337" marR="158337" marT="79168" marB="79168" anchor="ctr"/>
                </a:tc>
                <a:extLst>
                  <a:ext uri="{0D108BD9-81ED-4DB2-BD59-A6C34878D82A}">
                    <a16:rowId xmlns:a16="http://schemas.microsoft.com/office/drawing/2014/main" val="2264973830"/>
                  </a:ext>
                </a:extLst>
              </a:tr>
              <a:tr h="675948">
                <a:tc>
                  <a:txBody>
                    <a:bodyPr/>
                    <a:lstStyle/>
                    <a:p>
                      <a:pPr>
                        <a:buNone/>
                      </a:pPr>
                      <a:r>
                        <a:rPr lang="en-CA" sz="3100">
                          <a:effectLst/>
                          <a:latin typeface="Arial" panose="020B0604020202020204" pitchFamily="34" charset="0"/>
                          <a:cs typeface="Arial" panose="020B0604020202020204" pitchFamily="34" charset="0"/>
                        </a:rPr>
                        <a:t>DBT</a:t>
                      </a:r>
                    </a:p>
                  </a:txBody>
                  <a:tcPr marL="158337" marR="158337" marT="79168" marB="79168" anchor="ctr"/>
                </a:tc>
                <a:tc>
                  <a:txBody>
                    <a:bodyPr/>
                    <a:lstStyle/>
                    <a:p>
                      <a:pPr>
                        <a:buNone/>
                      </a:pPr>
                      <a:r>
                        <a:rPr lang="en-CA" sz="3100" dirty="0">
                          <a:effectLst/>
                          <a:latin typeface="Arial" panose="020B0604020202020204" pitchFamily="34" charset="0"/>
                          <a:cs typeface="Arial" panose="020B0604020202020204" pitchFamily="34" charset="0"/>
                        </a:rPr>
                        <a:t>Skills help regulate protectors</a:t>
                      </a:r>
                    </a:p>
                  </a:txBody>
                  <a:tcPr marL="158337" marR="158337" marT="79168" marB="79168" anchor="ctr"/>
                </a:tc>
                <a:extLst>
                  <a:ext uri="{0D108BD9-81ED-4DB2-BD59-A6C34878D82A}">
                    <a16:rowId xmlns:a16="http://schemas.microsoft.com/office/drawing/2014/main" val="309742848"/>
                  </a:ext>
                </a:extLst>
              </a:tr>
            </a:tbl>
          </a:graphicData>
        </a:graphic>
      </p:graphicFrame>
      <p:sp>
        <p:nvSpPr>
          <p:cNvPr id="3" name="Slide Number Placeholder 2">
            <a:extLst>
              <a:ext uri="{FF2B5EF4-FFF2-40B4-BE49-F238E27FC236}">
                <a16:creationId xmlns:a16="http://schemas.microsoft.com/office/drawing/2014/main" id="{2D11BB88-3278-2C98-1395-3CECBB2A2705}"/>
              </a:ext>
            </a:extLst>
          </p:cNvPr>
          <p:cNvSpPr>
            <a:spLocks noGrp="1"/>
          </p:cNvSpPr>
          <p:nvPr>
            <p:ph type="sldNum" sz="quarter" idx="12"/>
          </p:nvPr>
        </p:nvSpPr>
        <p:spPr/>
        <p:txBody>
          <a:bodyPr/>
          <a:lstStyle/>
          <a:p>
            <a:fld id="{2AD020D2-200F-4F62-BA0E-6801AFACC176}" type="slidenum">
              <a:rPr lang="en-CA" smtClean="0"/>
              <a:t>88</a:t>
            </a:fld>
            <a:endParaRPr lang="en-CA"/>
          </a:p>
        </p:txBody>
      </p:sp>
      <p:sp>
        <p:nvSpPr>
          <p:cNvPr id="5" name="TextBox 4">
            <a:extLst>
              <a:ext uri="{FF2B5EF4-FFF2-40B4-BE49-F238E27FC236}">
                <a16:creationId xmlns:a16="http://schemas.microsoft.com/office/drawing/2014/main" id="{23AF0151-7632-F3C4-7D91-E413E4DBD6AD}"/>
              </a:ext>
            </a:extLst>
          </p:cNvPr>
          <p:cNvSpPr txBox="1"/>
          <p:nvPr/>
        </p:nvSpPr>
        <p:spPr>
          <a:xfrm>
            <a:off x="869176" y="82173"/>
            <a:ext cx="10894734" cy="523220"/>
          </a:xfrm>
          <a:prstGeom prst="rect">
            <a:avLst/>
          </a:prstGeom>
          <a:noFill/>
        </p:spPr>
        <p:txBody>
          <a:bodyPr wrap="square">
            <a:spAutoFit/>
          </a:bodyPr>
          <a:lstStyle/>
          <a:p>
            <a:r>
              <a:rPr lang="en-CA" sz="2800" dirty="0">
                <a:solidFill>
                  <a:schemeClr val="bg1"/>
                </a:solidFill>
                <a:latin typeface="Arial" panose="020B0604020202020204" pitchFamily="34" charset="0"/>
                <a:cs typeface="Arial" panose="020B0604020202020204" pitchFamily="34" charset="0"/>
              </a:rPr>
              <a:t>HOW IFS INTEGRATES MODELS WE PREVIOUSLY EXPLORED </a:t>
            </a:r>
            <a:endParaRPr lang="en-CA" sz="2800" dirty="0">
              <a:solidFill>
                <a:schemeClr val="bg1"/>
              </a:solidFill>
            </a:endParaRPr>
          </a:p>
        </p:txBody>
      </p:sp>
      <p:sp>
        <p:nvSpPr>
          <p:cNvPr id="4" name="Oval 3">
            <a:extLst>
              <a:ext uri="{FF2B5EF4-FFF2-40B4-BE49-F238E27FC236}">
                <a16:creationId xmlns:a16="http://schemas.microsoft.com/office/drawing/2014/main" id="{DD53CA98-3ACD-DE10-16A4-5C1FAAB26D4B}"/>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778048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2E8A83-CAD7-E70C-6935-B166ACAA01C6}"/>
              </a:ext>
            </a:extLst>
          </p:cNvPr>
          <p:cNvSpPr txBox="1"/>
          <p:nvPr/>
        </p:nvSpPr>
        <p:spPr>
          <a:xfrm>
            <a:off x="201880" y="888682"/>
            <a:ext cx="12110720" cy="5632311"/>
          </a:xfrm>
          <a:prstGeom prst="rect">
            <a:avLst/>
          </a:prstGeom>
          <a:noFill/>
        </p:spPr>
        <p:txBody>
          <a:bodyPr wrap="square">
            <a:spAutoFit/>
          </a:bodyPr>
          <a:lstStyle/>
          <a:p>
            <a:r>
              <a:rPr lang="en-CA" sz="2400" b="0" i="0" dirty="0">
                <a:solidFill>
                  <a:schemeClr val="bg1"/>
                </a:solidFill>
                <a:effectLst/>
                <a:latin typeface="Arial" panose="020B0604020202020204" pitchFamily="34" charset="0"/>
              </a:rPr>
              <a:t>INTERNAL FAMILY SYSTEMS</a:t>
            </a:r>
            <a:br>
              <a:rPr lang="en-CA" sz="2400" dirty="0"/>
            </a:br>
            <a:r>
              <a:rPr lang="en-CA" sz="2400" b="0" i="0" dirty="0">
                <a:effectLst/>
                <a:latin typeface="Arial" panose="020B0604020202020204" pitchFamily="34" charset="0"/>
              </a:rPr>
              <a:t>(Parts + Self leadership + healing) Includes: • Trauma theory • Attachment theory • Polyvagal states • Cognitive patterns • Inner multiplicity • Spiritual dimension (Self)</a:t>
            </a:r>
            <a:br>
              <a:rPr lang="en-CA" sz="2400" dirty="0"/>
            </a:br>
            <a:r>
              <a:rPr lang="en-CA" sz="2400" b="0" i="0" dirty="0">
                <a:effectLst/>
                <a:latin typeface="Arial" panose="020B0604020202020204" pitchFamily="34" charset="0"/>
              </a:rPr>
              <a:t>↑</a:t>
            </a:r>
            <a:br>
              <a:rPr lang="en-CA" sz="2400" dirty="0"/>
            </a:br>
            <a:r>
              <a:rPr lang="en-CA" sz="2400" b="0" i="0" dirty="0">
                <a:effectLst/>
                <a:latin typeface="Arial" panose="020B0604020202020204" pitchFamily="34" charset="0"/>
              </a:rPr>
              <a:t>TRANSCEND</a:t>
            </a:r>
            <a:br>
              <a:rPr lang="en-CA" sz="2400" dirty="0"/>
            </a:br>
            <a:r>
              <a:rPr lang="en-CA" sz="2400" b="0" i="0" dirty="0">
                <a:effectLst/>
                <a:latin typeface="Arial" panose="020B0604020202020204" pitchFamily="34" charset="0"/>
              </a:rPr>
              <a:t>│</a:t>
            </a:r>
            <a:br>
              <a:rPr lang="en-CA" sz="2400" dirty="0"/>
            </a:br>
            <a:r>
              <a:rPr lang="en-CA" sz="2400" b="0" i="0" dirty="0">
                <a:solidFill>
                  <a:schemeClr val="bg1"/>
                </a:solidFill>
                <a:effectLst/>
                <a:latin typeface="Arial" panose="020B0604020202020204" pitchFamily="34" charset="0"/>
              </a:rPr>
              <a:t>PSYCHOLOGICAL MODELS</a:t>
            </a:r>
            <a:br>
              <a:rPr lang="en-CA" sz="2400" dirty="0"/>
            </a:br>
            <a:r>
              <a:rPr lang="en-CA" sz="2400" b="0" i="0" dirty="0">
                <a:effectLst/>
                <a:latin typeface="Arial" panose="020B0604020202020204" pitchFamily="34" charset="0"/>
              </a:rPr>
              <a:t>(Attachment, DBT, trauma theory, polyvagal theory) Includes: • Thoughts • Emotions</a:t>
            </a:r>
            <a:br>
              <a:rPr lang="en-CA" sz="2400" dirty="0"/>
            </a:br>
            <a:r>
              <a:rPr lang="en-CA" sz="2400" b="0" i="0" dirty="0">
                <a:effectLst/>
                <a:latin typeface="Arial" panose="020B0604020202020204" pitchFamily="34" charset="0"/>
              </a:rPr>
              <a:t>• Relationships • Meaning • Behavioral patterns</a:t>
            </a:r>
            <a:br>
              <a:rPr lang="en-CA" sz="2400" dirty="0"/>
            </a:br>
            <a:r>
              <a:rPr lang="en-CA" sz="2400" b="0" i="0" dirty="0">
                <a:effectLst/>
                <a:latin typeface="Arial" panose="020B0604020202020204" pitchFamily="34" charset="0"/>
              </a:rPr>
              <a:t>↑</a:t>
            </a:r>
            <a:br>
              <a:rPr lang="en-CA" sz="2400" dirty="0"/>
            </a:br>
            <a:r>
              <a:rPr lang="en-CA" sz="2400" b="0" i="0" dirty="0">
                <a:effectLst/>
                <a:latin typeface="Arial" panose="020B0604020202020204" pitchFamily="34" charset="0"/>
              </a:rPr>
              <a:t>TRANSCEND</a:t>
            </a:r>
            <a:br>
              <a:rPr lang="en-CA" sz="2400" dirty="0"/>
            </a:br>
            <a:r>
              <a:rPr lang="en-CA" sz="2400" b="0" i="0" dirty="0">
                <a:effectLst/>
                <a:latin typeface="Arial" panose="020B0604020202020204" pitchFamily="34" charset="0"/>
              </a:rPr>
              <a:t>│</a:t>
            </a:r>
            <a:br>
              <a:rPr lang="en-CA" sz="2400" dirty="0"/>
            </a:br>
            <a:r>
              <a:rPr lang="en-CA" sz="2400" b="0" i="0" dirty="0">
                <a:solidFill>
                  <a:schemeClr val="bg1"/>
                </a:solidFill>
                <a:effectLst/>
                <a:latin typeface="Arial" panose="020B0604020202020204" pitchFamily="34" charset="0"/>
              </a:rPr>
              <a:t>BIOLOGICAL MODELS</a:t>
            </a:r>
            <a:br>
              <a:rPr lang="en-CA" sz="2400" dirty="0"/>
            </a:br>
            <a:r>
              <a:rPr lang="en-CA" sz="2400" b="0" i="0" dirty="0">
                <a:effectLst/>
                <a:latin typeface="Arial" panose="020B0604020202020204" pitchFamily="34" charset="0"/>
              </a:rPr>
              <a:t>(Neuroscience, brain circuits, medication) Focus on: • Neurons • Neurotransmitters • Brain networks • Physiology</a:t>
            </a:r>
            <a:endParaRPr lang="en-CA" sz="2400" dirty="0"/>
          </a:p>
        </p:txBody>
      </p:sp>
      <p:sp>
        <p:nvSpPr>
          <p:cNvPr id="5" name="TextBox 4">
            <a:extLst>
              <a:ext uri="{FF2B5EF4-FFF2-40B4-BE49-F238E27FC236}">
                <a16:creationId xmlns:a16="http://schemas.microsoft.com/office/drawing/2014/main" id="{B3A36295-AF1C-FC69-784F-6DEA1FD3326C}"/>
              </a:ext>
            </a:extLst>
          </p:cNvPr>
          <p:cNvSpPr txBox="1"/>
          <p:nvPr/>
        </p:nvSpPr>
        <p:spPr>
          <a:xfrm>
            <a:off x="1706851" y="0"/>
            <a:ext cx="9332092" cy="584775"/>
          </a:xfrm>
          <a:prstGeom prst="rect">
            <a:avLst/>
          </a:prstGeom>
          <a:noFill/>
        </p:spPr>
        <p:txBody>
          <a:bodyPr wrap="square">
            <a:spAutoFit/>
          </a:bodyPr>
          <a:lstStyle/>
          <a:p>
            <a:r>
              <a:rPr lang="en-CA" sz="3200" b="0" i="0" dirty="0">
                <a:solidFill>
                  <a:schemeClr val="bg1"/>
                </a:solidFill>
                <a:effectLst/>
                <a:latin typeface="Arial" panose="020B0604020202020204" pitchFamily="34" charset="0"/>
              </a:rPr>
              <a:t>IFS IS A MORE COMPLETE VIEW OF THE MIND</a:t>
            </a:r>
            <a:endParaRPr lang="en-CA" sz="3200" dirty="0">
              <a:solidFill>
                <a:schemeClr val="bg1"/>
              </a:solidFill>
            </a:endParaRPr>
          </a:p>
        </p:txBody>
      </p:sp>
      <p:sp>
        <p:nvSpPr>
          <p:cNvPr id="2" name="Oval 1">
            <a:extLst>
              <a:ext uri="{FF2B5EF4-FFF2-40B4-BE49-F238E27FC236}">
                <a16:creationId xmlns:a16="http://schemas.microsoft.com/office/drawing/2014/main" id="{0255E1F7-333E-0D20-1BEF-B227CDEBABCD}"/>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1449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5928-1D39-C3F4-BD20-BED0AEB35C6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CA8144-FEEB-6CB8-810D-69B620203402}"/>
              </a:ext>
            </a:extLst>
          </p:cNvPr>
          <p:cNvSpPr txBox="1"/>
          <p:nvPr/>
        </p:nvSpPr>
        <p:spPr>
          <a:xfrm>
            <a:off x="0" y="613712"/>
            <a:ext cx="11941629" cy="5786199"/>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Now imagine that you arrive at a quiet place on the path. You pause. You gently fold up the map you have been using. You don’t throw it away. You keep it with you. It is still part of your journey. But now you are about to open another map.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This new map does not replace the first one. Instead, it shows you something different. It begins to reveal the inner landscape. Mountains and valleys inside you. Different voices, emotions, and parts of yourself that have been trying to help you survive.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As you imagine opening this new map, see if you can feel a sense of curiosity. Not judgment. Not pressure. Just curiosity about the inner world.</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Now gently bring your attention inward. Notice that within you there are different feelings… different impulses… different perspectives.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Perhaps one part of you feels hopeful about exploring this. Another part might feel skeptical or cautious. All of those responses are welcome.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Just notice that the mind is not a single voice — it is more like a community of parts. And beneath those parts, see if you can sense a deeper place inside you. A place that can observe. A place that can be curious. A place that can listen with calm and compassion.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In Internal Family Systems, this deeper place is called Self. For a moment, simply rest in that observing awareness. </a:t>
            </a:r>
            <a:endParaRPr lang="en-CA" sz="2000" dirty="0"/>
          </a:p>
        </p:txBody>
      </p:sp>
      <p:sp>
        <p:nvSpPr>
          <p:cNvPr id="5" name="TextBox 4">
            <a:extLst>
              <a:ext uri="{FF2B5EF4-FFF2-40B4-BE49-F238E27FC236}">
                <a16:creationId xmlns:a16="http://schemas.microsoft.com/office/drawing/2014/main" id="{D66A7374-2579-E846-096E-0A3377A707A5}"/>
              </a:ext>
            </a:extLst>
          </p:cNvPr>
          <p:cNvSpPr txBox="1"/>
          <p:nvPr/>
        </p:nvSpPr>
        <p:spPr>
          <a:xfrm>
            <a:off x="642257" y="90492"/>
            <a:ext cx="11212286"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5-MINUTE MEDITATION “CHANGING MAPS ON THE JOURNEY” </a:t>
            </a:r>
            <a:endParaRPr lang="en-CA" sz="2800" dirty="0"/>
          </a:p>
        </p:txBody>
      </p:sp>
      <p:sp>
        <p:nvSpPr>
          <p:cNvPr id="4" name="Slide Number Placeholder 3">
            <a:extLst>
              <a:ext uri="{FF2B5EF4-FFF2-40B4-BE49-F238E27FC236}">
                <a16:creationId xmlns:a16="http://schemas.microsoft.com/office/drawing/2014/main" id="{30099E85-3F09-9F35-2733-C5D214F9227D}"/>
              </a:ext>
            </a:extLst>
          </p:cNvPr>
          <p:cNvSpPr>
            <a:spLocks noGrp="1"/>
          </p:cNvSpPr>
          <p:nvPr>
            <p:ph type="sldNum" sz="quarter" idx="12"/>
          </p:nvPr>
        </p:nvSpPr>
        <p:spPr/>
        <p:txBody>
          <a:bodyPr/>
          <a:lstStyle/>
          <a:p>
            <a:fld id="{07B82C1F-7FC2-45F0-90FD-F682E1AF9613}" type="slidenum">
              <a:rPr lang="en-CA" smtClean="0"/>
              <a:t>9</a:t>
            </a:fld>
            <a:endParaRPr lang="en-CA"/>
          </a:p>
        </p:txBody>
      </p:sp>
    </p:spTree>
    <p:extLst>
      <p:ext uri="{BB962C8B-B14F-4D97-AF65-F5344CB8AC3E}">
        <p14:creationId xmlns:p14="http://schemas.microsoft.com/office/powerpoint/2010/main" val="8459240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BD4422-D190-6CD5-108F-B1AD7C662657}"/>
              </a:ext>
            </a:extLst>
          </p:cNvPr>
          <p:cNvSpPr txBox="1"/>
          <p:nvPr/>
        </p:nvSpPr>
        <p:spPr>
          <a:xfrm>
            <a:off x="87085" y="770884"/>
            <a:ext cx="12017829" cy="6555641"/>
          </a:xfrm>
          <a:prstGeom prst="rect">
            <a:avLst/>
          </a:prstGeom>
          <a:noFill/>
        </p:spPr>
        <p:txBody>
          <a:bodyPr wrap="square">
            <a:spAutoFit/>
          </a:bodyPr>
          <a:lstStyle/>
          <a:p>
            <a:pPr algn="l" rtl="0">
              <a:spcBef>
                <a:spcPts val="600"/>
              </a:spcBef>
              <a:buNone/>
            </a:pPr>
            <a:r>
              <a:rPr lang="en-CA" sz="2400" b="0" i="0" dirty="0">
                <a:solidFill>
                  <a:schemeClr val="bg1"/>
                </a:solidFill>
                <a:effectLst/>
                <a:latin typeface="Arial" panose="020B0604020202020204" pitchFamily="34" charset="0"/>
              </a:rPr>
              <a:t>INTERNAL FAMILY SYSTEMS </a:t>
            </a:r>
            <a:r>
              <a:rPr lang="en-CA" sz="2400" b="0" i="0" dirty="0">
                <a:effectLst/>
                <a:latin typeface="Arial" panose="020B0604020202020204" pitchFamily="34" charset="0"/>
              </a:rPr>
              <a:t>(360° view of the psyche)</a:t>
            </a:r>
            <a:r>
              <a:rPr lang="en-CA" sz="2400" dirty="0">
                <a:latin typeface="Arial" panose="020B0604020202020204" pitchFamily="34" charset="0"/>
              </a:rPr>
              <a:t> </a:t>
            </a:r>
            <a:r>
              <a:rPr lang="en-CA" sz="2400" b="0" i="0" dirty="0">
                <a:effectLst/>
                <a:latin typeface="Arial" panose="020B0604020202020204" pitchFamily="34" charset="0"/>
              </a:rPr>
              <a:t>• Mind understood as a system of parts • Trauma held in exiles • Protective parts organized around safety • Healing through Self leadership • Integrates biological, psychological, relational, and spiritual dimensions</a:t>
            </a:r>
            <a:br>
              <a:rPr lang="en-CA" sz="2400" b="0" i="0" dirty="0">
                <a:effectLst/>
                <a:latin typeface="Arial" panose="020B0604020202020204" pitchFamily="34" charset="0"/>
              </a:rPr>
            </a:br>
            <a:br>
              <a:rPr lang="en-CA" sz="2400" b="0" i="0" dirty="0">
                <a:effectLst/>
                <a:latin typeface="Arial" panose="020B0604020202020204" pitchFamily="34" charset="0"/>
              </a:rPr>
            </a:br>
            <a:r>
              <a:rPr lang="en-CA" sz="2400" b="0" i="0" dirty="0">
                <a:effectLst/>
                <a:latin typeface="Arial" panose="020B0604020202020204" pitchFamily="34" charset="0"/>
              </a:rPr>
              <a:t>Includes + Transcends ↓</a:t>
            </a:r>
            <a:br>
              <a:rPr lang="en-CA" sz="2400" b="0" i="0" dirty="0">
                <a:effectLst/>
                <a:latin typeface="Arial" panose="020B0604020202020204" pitchFamily="34" charset="0"/>
              </a:rPr>
            </a:br>
            <a:br>
              <a:rPr lang="en-CA" sz="2400" b="0" i="0" dirty="0">
                <a:effectLst/>
                <a:latin typeface="Arial" panose="020B0604020202020204" pitchFamily="34" charset="0"/>
              </a:rPr>
            </a:br>
            <a:r>
              <a:rPr lang="en-CA" sz="2400" b="0" i="0" dirty="0">
                <a:solidFill>
                  <a:schemeClr val="bg1"/>
                </a:solidFill>
                <a:effectLst/>
                <a:latin typeface="Arial" panose="020B0604020202020204" pitchFamily="34" charset="0"/>
              </a:rPr>
              <a:t>PSYCHOLOGICAL / TRAUMA MODELS </a:t>
            </a:r>
            <a:r>
              <a:rPr lang="en-CA" sz="2400" b="0" i="0" dirty="0">
                <a:effectLst/>
                <a:latin typeface="Arial" panose="020B0604020202020204" pitchFamily="34" charset="0"/>
              </a:rPr>
              <a:t>(Attachment, polyvagal theory, trauma theory)</a:t>
            </a:r>
            <a:r>
              <a:rPr lang="en-CA" sz="2400" dirty="0">
                <a:latin typeface="Arial" panose="020B0604020202020204" pitchFamily="34" charset="0"/>
              </a:rPr>
              <a:t> </a:t>
            </a:r>
            <a:r>
              <a:rPr lang="en-CA" sz="2400" b="0" i="0" dirty="0">
                <a:effectLst/>
                <a:latin typeface="Arial" panose="020B0604020202020204" pitchFamily="34" charset="0"/>
              </a:rPr>
              <a:t>• Nervous system states (fight, flight, collapse) • Developmental attachment patterns • Trauma stored in the body and mind • Healing through relationship, regulation, and meaning</a:t>
            </a:r>
            <a:br>
              <a:rPr lang="en-CA" sz="2400" b="0" i="0" dirty="0">
                <a:effectLst/>
                <a:latin typeface="Arial" panose="020B0604020202020204" pitchFamily="34" charset="0"/>
              </a:rPr>
            </a:br>
            <a:br>
              <a:rPr lang="en-CA" sz="2400" b="0" i="0" dirty="0">
                <a:effectLst/>
                <a:latin typeface="Arial" panose="020B0604020202020204" pitchFamily="34" charset="0"/>
              </a:rPr>
            </a:br>
            <a:r>
              <a:rPr lang="en-CA" sz="2400" b="0" i="0" dirty="0">
                <a:effectLst/>
                <a:latin typeface="Arial" panose="020B0604020202020204" pitchFamily="34" charset="0"/>
              </a:rPr>
              <a:t>Includes + Transcends ↓</a:t>
            </a:r>
            <a:br>
              <a:rPr lang="en-CA" sz="2400" b="0" i="0" dirty="0">
                <a:effectLst/>
                <a:latin typeface="Arial" panose="020B0604020202020204" pitchFamily="34" charset="0"/>
              </a:rPr>
            </a:br>
            <a:br>
              <a:rPr lang="en-CA" sz="2400" b="0" i="0" dirty="0">
                <a:effectLst/>
                <a:latin typeface="Arial" panose="020B0604020202020204" pitchFamily="34" charset="0"/>
              </a:rPr>
            </a:br>
            <a:r>
              <a:rPr lang="en-CA" sz="2400" b="0" i="0" dirty="0">
                <a:solidFill>
                  <a:schemeClr val="bg1"/>
                </a:solidFill>
                <a:effectLst/>
                <a:latin typeface="Arial" panose="020B0604020202020204" pitchFamily="34" charset="0"/>
              </a:rPr>
              <a:t>BIOLOGICAL PSYCHIATRY </a:t>
            </a:r>
            <a:r>
              <a:rPr lang="en-CA" sz="2400" b="0" i="0" dirty="0">
                <a:effectLst/>
                <a:latin typeface="Arial" panose="020B0604020202020204" pitchFamily="34" charset="0"/>
              </a:rPr>
              <a:t>(Basic road map)</a:t>
            </a:r>
            <a:r>
              <a:rPr lang="en-CA" sz="2400" dirty="0">
                <a:latin typeface="Arial" panose="020B0604020202020204" pitchFamily="34" charset="0"/>
              </a:rPr>
              <a:t> </a:t>
            </a:r>
            <a:r>
              <a:rPr lang="en-CA" sz="2400" b="0" i="0" dirty="0">
                <a:effectLst/>
                <a:latin typeface="Arial" panose="020B0604020202020204" pitchFamily="34" charset="0"/>
              </a:rPr>
              <a:t>• Brain circuits • Neurotransmitters • Genetics • Diagnosis and medication treatment</a:t>
            </a:r>
          </a:p>
          <a:p>
            <a:pPr>
              <a:buNone/>
            </a:pPr>
            <a:br>
              <a:rPr lang="en-CA" dirty="0"/>
            </a:br>
            <a:endParaRPr lang="en-CA" dirty="0"/>
          </a:p>
        </p:txBody>
      </p:sp>
      <p:sp>
        <p:nvSpPr>
          <p:cNvPr id="5" name="TextBox 4">
            <a:extLst>
              <a:ext uri="{FF2B5EF4-FFF2-40B4-BE49-F238E27FC236}">
                <a16:creationId xmlns:a16="http://schemas.microsoft.com/office/drawing/2014/main" id="{8A5FFCAF-BAF9-7923-E5FA-F1B8E17E43AD}"/>
              </a:ext>
            </a:extLst>
          </p:cNvPr>
          <p:cNvSpPr txBox="1"/>
          <p:nvPr/>
        </p:nvSpPr>
        <p:spPr>
          <a:xfrm>
            <a:off x="1640508" y="0"/>
            <a:ext cx="8910981" cy="584775"/>
          </a:xfrm>
          <a:prstGeom prst="rect">
            <a:avLst/>
          </a:prstGeom>
          <a:noFill/>
        </p:spPr>
        <p:txBody>
          <a:bodyPr wrap="square">
            <a:spAutoFit/>
          </a:bodyPr>
          <a:lstStyle/>
          <a:p>
            <a:r>
              <a:rPr lang="en-CA" sz="3200" b="0" i="0" dirty="0">
                <a:solidFill>
                  <a:srgbClr val="222222"/>
                </a:solidFill>
                <a:effectLst/>
                <a:latin typeface="Arial" panose="020B0604020202020204" pitchFamily="34" charset="0"/>
              </a:rPr>
              <a:t>RICHER MAPS LEAD TO DEEPER HEALING</a:t>
            </a:r>
            <a:endParaRPr lang="en-CA" sz="3200" dirty="0"/>
          </a:p>
        </p:txBody>
      </p:sp>
      <p:sp>
        <p:nvSpPr>
          <p:cNvPr id="2" name="Oval 1">
            <a:extLst>
              <a:ext uri="{FF2B5EF4-FFF2-40B4-BE49-F238E27FC236}">
                <a16:creationId xmlns:a16="http://schemas.microsoft.com/office/drawing/2014/main" id="{C2074F3E-069E-68C9-F33C-84079AE72B86}"/>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794340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AEC45C9-1DD1-C6CC-E10B-D60743867AB5}"/>
              </a:ext>
            </a:extLst>
          </p:cNvPr>
          <p:cNvSpPr txBox="1"/>
          <p:nvPr/>
        </p:nvSpPr>
        <p:spPr>
          <a:xfrm>
            <a:off x="567891" y="1141415"/>
            <a:ext cx="10847670" cy="4062651"/>
          </a:xfrm>
          <a:prstGeom prst="rect">
            <a:avLst/>
          </a:prstGeom>
          <a:noFill/>
        </p:spPr>
        <p:txBody>
          <a:bodyPr wrap="square">
            <a:spAutoFit/>
          </a:bodyPr>
          <a:lstStyle/>
          <a:p>
            <a:r>
              <a:rPr lang="en-CA" sz="2400" kern="0" dirty="0">
                <a:effectLst/>
                <a:latin typeface="Arial" panose="020B0604020202020204" pitchFamily="34" charset="0"/>
                <a:ea typeface="Times New Roman" panose="02020603050405020304" pitchFamily="18" charset="0"/>
              </a:rPr>
              <a:t>DSM DIAGNOSIS</a:t>
            </a: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(Depression, Anxiety)</a:t>
            </a:r>
            <a:r>
              <a:rPr lang="en-CA" sz="2400" kern="0" dirty="0">
                <a:latin typeface="Arial" panose="020B0604020202020204" pitchFamily="34" charset="0"/>
                <a:ea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rPr>
              <a:t>What part feels this way?</a:t>
            </a:r>
            <a:br>
              <a:rPr lang="en-CA" sz="2400" kern="0" dirty="0">
                <a:effectLst/>
                <a:latin typeface="Arial" panose="020B0604020202020204" pitchFamily="34" charset="0"/>
                <a:ea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STATES OF ACTIVATION</a:t>
            </a: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(Fight • Flight • Freeze • Fawn)</a:t>
            </a:r>
            <a:r>
              <a:rPr lang="en-CA" sz="2400" kern="0" dirty="0">
                <a:latin typeface="Arial" panose="020B0604020202020204" pitchFamily="34" charset="0"/>
                <a:ea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rPr>
              <a:t>What part goes into this state?</a:t>
            </a:r>
            <a:br>
              <a:rPr lang="en-CA" sz="2400" kern="0" dirty="0">
                <a:effectLst/>
                <a:latin typeface="Arial" panose="020B0604020202020204" pitchFamily="34" charset="0"/>
                <a:ea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ATTACHMENT STYLES</a:t>
            </a:r>
            <a:br>
              <a:rPr lang="en-CA" sz="2400" kern="0" dirty="0">
                <a:effectLst/>
                <a:latin typeface="Arial" panose="020B0604020202020204" pitchFamily="34" charset="0"/>
                <a:ea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rPr>
              <a:t>(Avoidant • Anxious • Disorganized)</a:t>
            </a:r>
            <a:r>
              <a:rPr lang="en-CA" sz="2400" kern="0" dirty="0">
                <a:latin typeface="Arial" panose="020B0604020202020204" pitchFamily="34" charset="0"/>
                <a:ea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rPr>
              <a:t>What part learned this strategy?</a:t>
            </a:r>
            <a:br>
              <a:rPr lang="en-CA" sz="1800" kern="0" dirty="0">
                <a:solidFill>
                  <a:srgbClr val="222222"/>
                </a:solidFill>
                <a:effectLst/>
                <a:latin typeface="Arial" panose="020B0604020202020204" pitchFamily="34" charset="0"/>
                <a:ea typeface="Times New Roman" panose="02020603050405020304" pitchFamily="18" charset="0"/>
              </a:rPr>
            </a:br>
            <a:endParaRPr lang="en-CA" dirty="0"/>
          </a:p>
        </p:txBody>
      </p:sp>
      <p:sp>
        <p:nvSpPr>
          <p:cNvPr id="9" name="TextBox 8">
            <a:extLst>
              <a:ext uri="{FF2B5EF4-FFF2-40B4-BE49-F238E27FC236}">
                <a16:creationId xmlns:a16="http://schemas.microsoft.com/office/drawing/2014/main" id="{1556E988-1576-0E54-51A7-AF79201CF0EE}"/>
              </a:ext>
            </a:extLst>
          </p:cNvPr>
          <p:cNvSpPr txBox="1"/>
          <p:nvPr/>
        </p:nvSpPr>
        <p:spPr>
          <a:xfrm>
            <a:off x="739542" y="0"/>
            <a:ext cx="10712915" cy="584775"/>
          </a:xfrm>
          <a:prstGeom prst="rect">
            <a:avLst/>
          </a:prstGeom>
          <a:noFill/>
        </p:spPr>
        <p:txBody>
          <a:bodyPr wrap="square">
            <a:spAutoFit/>
          </a:bodyPr>
          <a:lstStyle/>
          <a:p>
            <a:r>
              <a:rPr lang="en-CA" sz="3200" kern="0" dirty="0">
                <a:solidFill>
                  <a:srgbClr val="222222"/>
                </a:solidFill>
                <a:effectLst/>
                <a:latin typeface="Arial" panose="020B0604020202020204" pitchFamily="34" charset="0"/>
                <a:ea typeface="Times New Roman" panose="02020603050405020304" pitchFamily="18" charset="0"/>
              </a:rPr>
              <a:t>DIFFERENT MAPS OF THE SAME INNER TERRITORY</a:t>
            </a:r>
            <a:endParaRPr lang="en-CA" sz="3200" dirty="0"/>
          </a:p>
        </p:txBody>
      </p:sp>
      <p:sp>
        <p:nvSpPr>
          <p:cNvPr id="2" name="Oval 1">
            <a:extLst>
              <a:ext uri="{FF2B5EF4-FFF2-40B4-BE49-F238E27FC236}">
                <a16:creationId xmlns:a16="http://schemas.microsoft.com/office/drawing/2014/main" id="{62B81574-9499-97F8-2E2F-72359981E9AA}"/>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457604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8A6EE8-694F-3418-BE59-40C8FBD33D07}"/>
              </a:ext>
            </a:extLst>
          </p:cNvPr>
          <p:cNvSpPr txBox="1"/>
          <p:nvPr/>
        </p:nvSpPr>
        <p:spPr>
          <a:xfrm>
            <a:off x="46522" y="450108"/>
            <a:ext cx="12098956" cy="6404638"/>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Times New Roman" panose="02020603050405020304" pitchFamily="18" charset="0"/>
              </a:rPr>
              <a:t>One of the goals of the simple course has been to expand our mental health “maps” in order to more accurately reflect the territory of the mind. </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Times New Roman" panose="02020603050405020304" pitchFamily="18" charset="0"/>
              </a:rPr>
              <a:t>We started from the mechanical reductionistic map that biological psychiatry offers us with its neurotransmitters and synapses. We then spent much of the course considering to </a:t>
            </a:r>
            <a:r>
              <a:rPr lang="en-CA" sz="2000" kern="100" dirty="0">
                <a:effectLst/>
                <a:latin typeface="Arial" panose="020B0604020202020204" pitchFamily="34" charset="0"/>
                <a:ea typeface="Calibri" panose="020F0502020204030204" pitchFamily="34" charset="0"/>
                <a:cs typeface="Times New Roman" panose="02020603050405020304" pitchFamily="18" charset="0"/>
              </a:rPr>
              <a:t>psychological m</a:t>
            </a:r>
            <a:r>
              <a:rPr lang="en-CA" sz="2000" kern="100" dirty="0">
                <a:latin typeface="Arial" panose="020B0604020202020204" pitchFamily="34" charset="0"/>
                <a:ea typeface="Calibri" panose="020F0502020204030204" pitchFamily="34" charset="0"/>
                <a:cs typeface="Times New Roman" panose="02020603050405020304" pitchFamily="18" charset="0"/>
              </a:rPr>
              <a:t>aps</a:t>
            </a:r>
            <a:r>
              <a:rPr lang="en-CA" sz="2000" kern="100" dirty="0">
                <a:effectLst/>
                <a:latin typeface="Arial" panose="020B0604020202020204" pitchFamily="34" charset="0"/>
                <a:ea typeface="Calibri" panose="020F0502020204030204" pitchFamily="34"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Times New Roman" panose="02020603050405020304" pitchFamily="18" charset="0"/>
              </a:rPr>
              <a:t>For the remainder of the course we’ll again switch maps to a</a:t>
            </a:r>
            <a:r>
              <a:rPr lang="en-CA" sz="2000" kern="100" dirty="0">
                <a:latin typeface="Arial" panose="020B0604020202020204" pitchFamily="34" charset="0"/>
                <a:ea typeface="Calibri" panose="020F0502020204030204" pitchFamily="34" charset="0"/>
                <a:cs typeface="Times New Roman" panose="02020603050405020304" pitchFamily="18" charset="0"/>
              </a:rPr>
              <a:t>n</a:t>
            </a:r>
            <a:r>
              <a:rPr lang="en-CA" sz="2000" kern="100" dirty="0">
                <a:effectLst/>
                <a:latin typeface="Arial" panose="020B0604020202020204" pitchFamily="34" charset="0"/>
                <a:ea typeface="Calibri" panose="020F0502020204030204" pitchFamily="34" charset="0"/>
                <a:cs typeface="Times New Roman" panose="02020603050405020304" pitchFamily="18" charset="0"/>
              </a:rPr>
              <a:t> integrative and intuitive biopsychosociospiritual one; Internal family systems.</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Times New Roman" panose="02020603050405020304" pitchFamily="18" charset="0"/>
              </a:rPr>
              <a:t>The arc of the course has been from mechanism to psychological model and finally now to integration.</a:t>
            </a:r>
          </a:p>
          <a:p>
            <a:pPr>
              <a:lnSpc>
                <a:spcPct val="115000"/>
              </a:lnSpc>
              <a:spcAft>
                <a:spcPts val="800"/>
              </a:spcAft>
            </a:pPr>
            <a:r>
              <a:rPr lang="en-CA" sz="2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Biological mechanisms</a:t>
            </a:r>
            <a:r>
              <a:rPr lang="en-CA"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CA" sz="2000" kern="100" dirty="0">
                <a:latin typeface="Calibri" panose="020F0502020204030204" pitchFamily="34" charset="0"/>
                <a:ea typeface="Calibri" panose="020F0502020204030204" pitchFamily="34" charset="0"/>
                <a:cs typeface="Times New Roman" panose="02020603050405020304" pitchFamily="18" charset="0"/>
              </a:rPr>
              <a:t>I</a:t>
            </a:r>
            <a:r>
              <a:rPr lang="en-CA" sz="2000" kern="100" dirty="0">
                <a:effectLst/>
                <a:latin typeface="Arial" panose="020B0604020202020204" pitchFamily="34" charset="0"/>
                <a:ea typeface="Calibri" panose="020F0502020204030204" pitchFamily="34" charset="0"/>
                <a:cs typeface="Times New Roman" panose="02020603050405020304" pitchFamily="18" charset="0"/>
              </a:rPr>
              <a:t>n biological psychiatry, diagnosis is based on mechanisms, neurotransmitters, synapses, and circuits. This map can be very helpful</a:t>
            </a:r>
            <a:r>
              <a:rPr lang="en-CA" sz="2000" kern="100" dirty="0">
                <a:latin typeface="Arial" panose="020B0604020202020204" pitchFamily="34" charset="0"/>
                <a:ea typeface="Calibri" panose="020F0502020204030204" pitchFamily="34" charset="0"/>
                <a:cs typeface="Times New Roman" panose="02020603050405020304" pitchFamily="18" charset="0"/>
              </a:rPr>
              <a:t>:</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2000" kern="100" dirty="0">
                <a:effectLst/>
                <a:latin typeface="Arial" panose="020B0604020202020204" pitchFamily="34" charset="0"/>
                <a:ea typeface="Calibri" panose="020F0502020204030204" pitchFamily="34" charset="0"/>
                <a:cs typeface="Times New Roman" panose="02020603050405020304" pitchFamily="18" charset="0"/>
              </a:rPr>
              <a:t>Depression → serotonin, dopamine</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2000" kern="100" dirty="0">
                <a:effectLst/>
                <a:latin typeface="Arial" panose="020B0604020202020204" pitchFamily="34" charset="0"/>
                <a:ea typeface="Calibri" panose="020F0502020204030204" pitchFamily="34" charset="0"/>
                <a:cs typeface="Times New Roman" panose="02020603050405020304" pitchFamily="18" charset="0"/>
              </a:rPr>
              <a:t>Anxiety → amygdala activation</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2000" kern="100" dirty="0">
                <a:effectLst/>
                <a:latin typeface="Arial" panose="020B0604020202020204" pitchFamily="34" charset="0"/>
                <a:ea typeface="Calibri" panose="020F0502020204030204" pitchFamily="34" charset="0"/>
                <a:cs typeface="Times New Roman" panose="02020603050405020304" pitchFamily="18" charset="0"/>
              </a:rPr>
              <a:t>ADHD → executive circuitry</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2000" kern="100" dirty="0">
                <a:effectLst/>
                <a:latin typeface="Arial" panose="020B0604020202020204" pitchFamily="34" charset="0"/>
                <a:ea typeface="Calibri" panose="020F0502020204030204" pitchFamily="34" charset="0"/>
                <a:cs typeface="Times New Roman" panose="02020603050405020304" pitchFamily="18" charset="0"/>
              </a:rPr>
              <a:t>Trauma → stress hormones </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Times New Roman" panose="02020603050405020304" pitchFamily="18" charset="0"/>
              </a:rPr>
              <a:t>That’s a mechanical map</a:t>
            </a:r>
            <a:r>
              <a:rPr lang="en-CA" sz="2000" kern="100" dirty="0">
                <a:latin typeface="Arial" panose="020B0604020202020204" pitchFamily="34" charset="0"/>
                <a:ea typeface="Calibri" panose="020F0502020204030204" pitchFamily="34" charset="0"/>
                <a:cs typeface="Times New Roman" panose="02020603050405020304" pitchFamily="18" charset="0"/>
              </a:rPr>
              <a:t>, </a:t>
            </a:r>
            <a:r>
              <a:rPr lang="en-CA" sz="2000" kern="100" dirty="0">
                <a:effectLst/>
                <a:latin typeface="Arial" panose="020B0604020202020204" pitchFamily="34" charset="0"/>
                <a:ea typeface="Calibri" panose="020F0502020204030204" pitchFamily="34" charset="0"/>
                <a:cs typeface="Times New Roman" panose="02020603050405020304" pitchFamily="18" charset="0"/>
              </a:rPr>
              <a:t>useful but </a:t>
            </a:r>
            <a:r>
              <a:rPr lang="en-CA" sz="2000" kern="100" dirty="0">
                <a:latin typeface="Arial" panose="020B0604020202020204" pitchFamily="34" charset="0"/>
                <a:ea typeface="Calibri" panose="020F0502020204030204" pitchFamily="34" charset="0"/>
                <a:cs typeface="Times New Roman" panose="02020603050405020304" pitchFamily="18" charset="0"/>
              </a:rPr>
              <a:t>limited</a:t>
            </a:r>
            <a:r>
              <a:rPr lang="en-CA" sz="2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2D5CF0B-7E47-B2C3-F10B-80AF95DEEBCC}"/>
              </a:ext>
            </a:extLst>
          </p:cNvPr>
          <p:cNvSpPr txBox="1"/>
          <p:nvPr/>
        </p:nvSpPr>
        <p:spPr>
          <a:xfrm>
            <a:off x="2530017" y="-105878"/>
            <a:ext cx="8067398" cy="555986"/>
          </a:xfrm>
          <a:prstGeom prst="rect">
            <a:avLst/>
          </a:prstGeom>
          <a:noFill/>
        </p:spPr>
        <p:txBody>
          <a:bodyPr wrap="square">
            <a:spAutoFit/>
          </a:bodyPr>
          <a:lstStyle/>
          <a:p>
            <a:pPr>
              <a:lnSpc>
                <a:spcPct val="115000"/>
              </a:lnSpc>
              <a:spcAft>
                <a:spcPts val="800"/>
              </a:spcAft>
              <a:buNone/>
            </a:pPr>
            <a:r>
              <a:rPr lang="en-CA" sz="28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MECHANISM → MODEL → INTEGRATION</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BCA97E07-200C-8DF1-F2D5-373C931C3612}"/>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F418E24B-5B3F-A7F2-AFFA-EF7F114CD3A2}"/>
              </a:ext>
            </a:extLst>
          </p:cNvPr>
          <p:cNvSpPr>
            <a:spLocks noGrp="1"/>
          </p:cNvSpPr>
          <p:nvPr>
            <p:ph type="sldNum" sz="quarter" idx="12"/>
          </p:nvPr>
        </p:nvSpPr>
        <p:spPr/>
        <p:txBody>
          <a:bodyPr/>
          <a:lstStyle/>
          <a:p>
            <a:fld id="{07B82C1F-7FC2-45F0-90FD-F682E1AF9613}" type="slidenum">
              <a:rPr lang="en-CA" smtClean="0"/>
              <a:t>92</a:t>
            </a:fld>
            <a:endParaRPr lang="en-CA"/>
          </a:p>
        </p:txBody>
      </p:sp>
    </p:spTree>
    <p:extLst>
      <p:ext uri="{BB962C8B-B14F-4D97-AF65-F5344CB8AC3E}">
        <p14:creationId xmlns:p14="http://schemas.microsoft.com/office/powerpoint/2010/main" val="39052385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70097-DF68-403F-4CF5-599F8EA2BF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CBAD51-9BDB-1A20-5D47-A55746FCA92A}"/>
              </a:ext>
            </a:extLst>
          </p:cNvPr>
          <p:cNvSpPr txBox="1"/>
          <p:nvPr/>
        </p:nvSpPr>
        <p:spPr>
          <a:xfrm>
            <a:off x="46522" y="744290"/>
            <a:ext cx="12098956" cy="517648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Psychological models: </a:t>
            </a:r>
            <a:r>
              <a:rPr lang="en-CA" sz="2000" kern="100" dirty="0">
                <a:latin typeface="Arial" panose="020B0604020202020204" pitchFamily="34" charset="0"/>
                <a:ea typeface="Calibri" panose="020F0502020204030204" pitchFamily="34" charset="0"/>
                <a:cs typeface="Times New Roman" panose="02020603050405020304" pitchFamily="18" charset="0"/>
              </a:rPr>
              <a:t>As the course progressed, we widened our map. We began looking at the instincts that underlie emotions and how they are affected by attachment patterns and trauma. </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Times New Roman" panose="02020603050405020304" pitchFamily="18" charset="0"/>
              </a:rPr>
              <a:t>Psychological models aren’t just mechanisms. They don’t just ask ‘What neurotransmitter is low in this person’s brain?’ They ask ‘What happened to this person?’ ‘What did their nervous system learn?’ ‘What attachment patterns formed?’” Psychological maps are more complex, feel more human and explains the mind better.</a:t>
            </a:r>
          </a:p>
          <a:p>
            <a:pPr marL="285750" indent="-285750">
              <a:lnSpc>
                <a:spcPct val="115000"/>
              </a:lnSpc>
              <a:spcAft>
                <a:spcPts val="800"/>
              </a:spcAft>
              <a:buFont typeface="Arial" panose="020B0604020202020204" pitchFamily="34" charset="0"/>
              <a:buChar char="•"/>
            </a:pPr>
            <a:endParaRPr lang="en-CA" sz="20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Integration: </a:t>
            </a:r>
            <a:r>
              <a:rPr lang="en-CA" sz="2000" kern="100" dirty="0">
                <a:effectLst/>
                <a:latin typeface="Arial" panose="020B0604020202020204" pitchFamily="34" charset="0"/>
                <a:ea typeface="Calibri" panose="020F0502020204030204" pitchFamily="34" charset="0"/>
                <a:cs typeface="Times New Roman" panose="02020603050405020304" pitchFamily="18" charset="0"/>
              </a:rPr>
              <a:t>All year, we’ve been building towards what we’ll be doing now</a:t>
            </a:r>
            <a:r>
              <a:rPr lang="en-CA" sz="2000" kern="100" dirty="0">
                <a:latin typeface="Arial" panose="020B0604020202020204" pitchFamily="34" charset="0"/>
                <a:ea typeface="Calibri" panose="020F0502020204030204" pitchFamily="34" charset="0"/>
                <a:cs typeface="Times New Roman" panose="02020603050405020304" pitchFamily="18" charset="0"/>
              </a:rPr>
              <a:t>: integration.</a:t>
            </a:r>
            <a:endParaRPr lang="en-CA" sz="20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Times New Roman" panose="02020603050405020304" pitchFamily="18" charset="0"/>
              </a:rPr>
              <a:t>Internal Family Systems doesn’t reject biology, trauma theory or attachment. It </a:t>
            </a:r>
            <a:r>
              <a:rPr lang="en-CA" sz="2000" kern="100" dirty="0">
                <a:latin typeface="Arial" panose="020B0604020202020204" pitchFamily="34" charset="0"/>
                <a:ea typeface="Calibri" panose="020F0502020204030204" pitchFamily="34" charset="0"/>
                <a:cs typeface="Times New Roman" panose="02020603050405020304" pitchFamily="18" charset="0"/>
              </a:rPr>
              <a:t>includes and transcends those perspectives. It gives us an integrative and intuitive biopsychosociospiritual</a:t>
            </a:r>
            <a:r>
              <a:rPr lang="en-CA" sz="2000" kern="100" dirty="0">
                <a:effectLst/>
                <a:latin typeface="Arial" panose="020B0604020202020204" pitchFamily="34" charset="0"/>
                <a:ea typeface="Calibri" panose="020F0502020204030204" pitchFamily="34" charset="0"/>
                <a:cs typeface="Times New Roman" panose="02020603050405020304" pitchFamily="18" charset="0"/>
              </a:rPr>
              <a:t> map of the mind.</a:t>
            </a:r>
          </a:p>
          <a:p>
            <a:pPr marL="342900" indent="-34290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Times New Roman" panose="02020603050405020304" pitchFamily="18" charset="0"/>
              </a:rPr>
              <a:t>In this session, the last one before we  begin to work our way through the internal family systems workbook, I want to summarize the overlap, similarities and differences between the conventional biological psychiatry mechanistic diagnostic approach, the psychological perspective and IFS. </a:t>
            </a:r>
            <a:endParaRPr lang="en-CA" sz="200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42B58A1-F6C5-9EE0-F903-AED5E69D2F1C}"/>
              </a:ext>
            </a:extLst>
          </p:cNvPr>
          <p:cNvSpPr txBox="1"/>
          <p:nvPr/>
        </p:nvSpPr>
        <p:spPr>
          <a:xfrm>
            <a:off x="2628676" y="27299"/>
            <a:ext cx="8195534" cy="555986"/>
          </a:xfrm>
          <a:prstGeom prst="rect">
            <a:avLst/>
          </a:prstGeom>
          <a:noFill/>
        </p:spPr>
        <p:txBody>
          <a:bodyPr wrap="square">
            <a:spAutoFit/>
          </a:bodyPr>
          <a:lstStyle/>
          <a:p>
            <a:pPr>
              <a:lnSpc>
                <a:spcPct val="115000"/>
              </a:lnSpc>
              <a:spcAft>
                <a:spcPts val="800"/>
              </a:spcAft>
              <a:buNone/>
            </a:pPr>
            <a:r>
              <a:rPr lang="en-CA" sz="28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MECHANISM → MODEL → INTEGRATION</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AA7DC9BB-1EA8-0A27-262B-B186ECBB0A54}"/>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FEC1A705-A7DD-88BD-BC27-478283DB0F0F}"/>
              </a:ext>
            </a:extLst>
          </p:cNvPr>
          <p:cNvSpPr>
            <a:spLocks noGrp="1"/>
          </p:cNvSpPr>
          <p:nvPr>
            <p:ph type="sldNum" sz="quarter" idx="12"/>
          </p:nvPr>
        </p:nvSpPr>
        <p:spPr/>
        <p:txBody>
          <a:bodyPr/>
          <a:lstStyle/>
          <a:p>
            <a:fld id="{07B82C1F-7FC2-45F0-90FD-F682E1AF9613}" type="slidenum">
              <a:rPr lang="en-CA" smtClean="0"/>
              <a:t>93</a:t>
            </a:fld>
            <a:endParaRPr lang="en-CA"/>
          </a:p>
        </p:txBody>
      </p:sp>
    </p:spTree>
    <p:extLst>
      <p:ext uri="{BB962C8B-B14F-4D97-AF65-F5344CB8AC3E}">
        <p14:creationId xmlns:p14="http://schemas.microsoft.com/office/powerpoint/2010/main" val="38474110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82C425-9303-5CF0-B802-4DB3FC5A99F0}"/>
              </a:ext>
            </a:extLst>
          </p:cNvPr>
          <p:cNvSpPr txBox="1"/>
          <p:nvPr/>
        </p:nvSpPr>
        <p:spPr>
          <a:xfrm>
            <a:off x="88325" y="765320"/>
            <a:ext cx="11906451" cy="1631216"/>
          </a:xfrm>
          <a:prstGeom prst="rect">
            <a:avLst/>
          </a:prstGeom>
          <a:noFill/>
        </p:spPr>
        <p:txBody>
          <a:bodyPr wrap="square">
            <a:spAutoFit/>
          </a:bodyPr>
          <a:lstStyle/>
          <a:p>
            <a:r>
              <a:rPr lang="en-US" sz="2000" b="0" i="0">
                <a:solidFill>
                  <a:srgbClr val="222222"/>
                </a:solidFill>
                <a:effectLst/>
                <a:latin typeface="Arial" panose="020B0604020202020204" pitchFamily="34" charset="0"/>
              </a:rPr>
              <a:t>PHILOSOPHICAL MATERIALIST</a:t>
            </a:r>
          </a:p>
          <a:p>
            <a:r>
              <a:rPr lang="en-US" sz="2000" b="0" i="0">
                <a:effectLst/>
                <a:latin typeface="Arial" panose="020B0604020202020204" pitchFamily="34" charset="0"/>
              </a:rPr>
              <a:t>Matter is fundamental</a:t>
            </a:r>
          </a:p>
          <a:p>
            <a:r>
              <a:rPr lang="en-US" sz="2000" b="0" i="0">
                <a:effectLst/>
                <a:latin typeface="Arial" panose="020B0604020202020204" pitchFamily="34" charset="0"/>
              </a:rPr>
              <a:t>Brain produces mind</a:t>
            </a:r>
          </a:p>
          <a:p>
            <a:r>
              <a:rPr lang="en-US" sz="2000" b="0" i="0">
                <a:effectLst/>
                <a:latin typeface="Arial" panose="020B0604020202020204" pitchFamily="34" charset="0"/>
              </a:rPr>
              <a:t>Neurons → chemicals → symptoms</a:t>
            </a:r>
          </a:p>
          <a:p>
            <a:r>
              <a:rPr lang="en-US" sz="2000" b="0" i="0">
                <a:effectLst/>
                <a:latin typeface="Arial" panose="020B0604020202020204" pitchFamily="34" charset="0"/>
              </a:rPr>
              <a:t>Consciousness emerges from biology</a:t>
            </a:r>
            <a:endParaRPr lang="en-CA" sz="2000" dirty="0"/>
          </a:p>
        </p:txBody>
      </p:sp>
      <p:sp>
        <p:nvSpPr>
          <p:cNvPr id="6" name="TextBox 5">
            <a:extLst>
              <a:ext uri="{FF2B5EF4-FFF2-40B4-BE49-F238E27FC236}">
                <a16:creationId xmlns:a16="http://schemas.microsoft.com/office/drawing/2014/main" id="{F1AAEE0F-BD6B-9ECD-2C67-A586C92BCA02}"/>
              </a:ext>
            </a:extLst>
          </p:cNvPr>
          <p:cNvSpPr txBox="1"/>
          <p:nvPr/>
        </p:nvSpPr>
        <p:spPr>
          <a:xfrm>
            <a:off x="4521088" y="719860"/>
            <a:ext cx="6097604" cy="1323439"/>
          </a:xfrm>
          <a:prstGeom prst="rect">
            <a:avLst/>
          </a:prstGeom>
          <a:noFill/>
        </p:spPr>
        <p:txBody>
          <a:bodyPr wrap="square">
            <a:spAutoFit/>
          </a:bodyPr>
          <a:lstStyle/>
          <a:p>
            <a:r>
              <a:rPr lang="en-US" sz="2000" b="0" i="0" dirty="0">
                <a:solidFill>
                  <a:srgbClr val="222222"/>
                </a:solidFill>
                <a:effectLst/>
                <a:latin typeface="Arial" panose="020B0604020202020204" pitchFamily="34" charset="0"/>
              </a:rPr>
              <a:t>PSYCHIATRY’S PROJECT</a:t>
            </a:r>
          </a:p>
          <a:p>
            <a:r>
              <a:rPr lang="en-US" sz="2000" b="0" i="0" dirty="0">
                <a:effectLst/>
                <a:latin typeface="Arial" panose="020B0604020202020204" pitchFamily="34" charset="0"/>
              </a:rPr>
              <a:t>Identify malfunction</a:t>
            </a:r>
          </a:p>
          <a:p>
            <a:r>
              <a:rPr lang="en-US" sz="2000" b="0" i="0" dirty="0">
                <a:effectLst/>
                <a:latin typeface="Arial" panose="020B0604020202020204" pitchFamily="34" charset="0"/>
              </a:rPr>
              <a:t>Correct mechanism</a:t>
            </a:r>
          </a:p>
          <a:p>
            <a:r>
              <a:rPr lang="en-US" sz="2000" b="0" i="0" dirty="0">
                <a:effectLst/>
                <a:latin typeface="Arial" panose="020B0604020202020204" pitchFamily="34" charset="0"/>
              </a:rPr>
              <a:t>Reduce symptoms</a:t>
            </a:r>
            <a:endParaRPr lang="en-CA" sz="2000" dirty="0"/>
          </a:p>
        </p:txBody>
      </p:sp>
      <p:sp>
        <p:nvSpPr>
          <p:cNvPr id="8" name="TextBox 7">
            <a:extLst>
              <a:ext uri="{FF2B5EF4-FFF2-40B4-BE49-F238E27FC236}">
                <a16:creationId xmlns:a16="http://schemas.microsoft.com/office/drawing/2014/main" id="{6DCDD053-2C56-7998-3855-00F3BBD8DBBF}"/>
              </a:ext>
            </a:extLst>
          </p:cNvPr>
          <p:cNvSpPr txBox="1"/>
          <p:nvPr/>
        </p:nvSpPr>
        <p:spPr>
          <a:xfrm>
            <a:off x="3625330" y="105011"/>
            <a:ext cx="5280547" cy="523220"/>
          </a:xfrm>
          <a:prstGeom prst="rect">
            <a:avLst/>
          </a:prstGeom>
          <a:noFill/>
        </p:spPr>
        <p:txBody>
          <a:bodyPr wrap="square">
            <a:spAutoFit/>
          </a:bodyPr>
          <a:lstStyle/>
          <a:p>
            <a:r>
              <a:rPr lang="en-US" sz="2800" dirty="0">
                <a:solidFill>
                  <a:srgbClr val="222222"/>
                </a:solidFill>
                <a:latin typeface="Arial" panose="020B0604020202020204" pitchFamily="34" charset="0"/>
              </a:rPr>
              <a:t>METAPHYSICS A REVIEW</a:t>
            </a:r>
            <a:endParaRPr lang="en-CA" sz="2800" dirty="0"/>
          </a:p>
        </p:txBody>
      </p:sp>
      <p:sp>
        <p:nvSpPr>
          <p:cNvPr id="10" name="TextBox 9">
            <a:extLst>
              <a:ext uri="{FF2B5EF4-FFF2-40B4-BE49-F238E27FC236}">
                <a16:creationId xmlns:a16="http://schemas.microsoft.com/office/drawing/2014/main" id="{1213D785-C693-F63C-EA07-54B23AB05889}"/>
              </a:ext>
            </a:extLst>
          </p:cNvPr>
          <p:cNvSpPr txBox="1"/>
          <p:nvPr/>
        </p:nvSpPr>
        <p:spPr>
          <a:xfrm>
            <a:off x="169605" y="3245043"/>
            <a:ext cx="12191999" cy="1569660"/>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Arial" panose="020B0604020202020204" pitchFamily="34" charset="0"/>
              </a:rPr>
              <a:t>The materialist reductionistic mechanistic map works well </a:t>
            </a:r>
            <a:r>
              <a:rPr lang="en-US" sz="2400" dirty="0">
                <a:latin typeface="Arial" panose="020B0604020202020204" pitchFamily="34" charset="0"/>
              </a:rPr>
              <a:t>for issues such as s</a:t>
            </a:r>
            <a:r>
              <a:rPr lang="en-US" sz="2400" b="0" i="0" dirty="0">
                <a:effectLst/>
                <a:latin typeface="Arial" panose="020B0604020202020204" pitchFamily="34" charset="0"/>
              </a:rPr>
              <a:t>trokes</a:t>
            </a:r>
            <a:r>
              <a:rPr lang="en-US" sz="2400" dirty="0">
                <a:latin typeface="Arial" panose="020B0604020202020204" pitchFamily="34" charset="0"/>
              </a:rPr>
              <a:t>, d</a:t>
            </a:r>
            <a:r>
              <a:rPr lang="en-US" sz="2400" b="0" i="0" dirty="0">
                <a:effectLst/>
                <a:latin typeface="Arial" panose="020B0604020202020204" pitchFamily="34" charset="0"/>
              </a:rPr>
              <a:t>elirium, </a:t>
            </a:r>
            <a:r>
              <a:rPr lang="en-US" sz="2400" dirty="0">
                <a:latin typeface="Arial" panose="020B0604020202020204" pitchFamily="34" charset="0"/>
              </a:rPr>
              <a:t>e</a:t>
            </a:r>
            <a:r>
              <a:rPr lang="en-US" sz="2400" b="0" i="0" dirty="0">
                <a:effectLst/>
                <a:latin typeface="Arial" panose="020B0604020202020204" pitchFamily="34" charset="0"/>
              </a:rPr>
              <a:t>pilepsy and severe psychosis.</a:t>
            </a:r>
            <a:r>
              <a:rPr lang="en-US" sz="2400" dirty="0">
                <a:latin typeface="Arial" panose="020B0604020202020204" pitchFamily="34" charset="0"/>
              </a:rPr>
              <a:t> </a:t>
            </a:r>
          </a:p>
          <a:p>
            <a:pPr marL="342900" indent="-342900">
              <a:buFont typeface="Arial" panose="020B0604020202020204" pitchFamily="34" charset="0"/>
              <a:buChar char="•"/>
            </a:pPr>
            <a:r>
              <a:rPr lang="en-US" sz="2400" dirty="0">
                <a:latin typeface="Arial" panose="020B0604020202020204" pitchFamily="34" charset="0"/>
              </a:rPr>
              <a:t>It struggles to explain meaning, shame, grief, attachment longing, inner multiplicity, the experience of self and spiritual experience. </a:t>
            </a:r>
          </a:p>
        </p:txBody>
      </p:sp>
      <p:sp>
        <p:nvSpPr>
          <p:cNvPr id="3" name="TextBox 2">
            <a:extLst>
              <a:ext uri="{FF2B5EF4-FFF2-40B4-BE49-F238E27FC236}">
                <a16:creationId xmlns:a16="http://schemas.microsoft.com/office/drawing/2014/main" id="{BF8AEE33-5767-491C-6F2B-60CB7385D249}"/>
              </a:ext>
            </a:extLst>
          </p:cNvPr>
          <p:cNvSpPr txBox="1"/>
          <p:nvPr/>
        </p:nvSpPr>
        <p:spPr>
          <a:xfrm>
            <a:off x="7957931" y="719859"/>
            <a:ext cx="6676464" cy="1323439"/>
          </a:xfrm>
          <a:prstGeom prst="rect">
            <a:avLst/>
          </a:prstGeom>
          <a:noFill/>
        </p:spPr>
        <p:txBody>
          <a:bodyPr wrap="square">
            <a:spAutoFit/>
          </a:bodyPr>
          <a:lstStyle/>
          <a:p>
            <a:r>
              <a:rPr lang="en-US" sz="2000" b="0" i="0" dirty="0">
                <a:solidFill>
                  <a:srgbClr val="222222"/>
                </a:solidFill>
                <a:effectLst/>
                <a:latin typeface="Arial" panose="020B0604020202020204" pitchFamily="34" charset="0"/>
              </a:rPr>
              <a:t>IDEALISM</a:t>
            </a:r>
          </a:p>
          <a:p>
            <a:r>
              <a:rPr lang="en-US" sz="2000" b="0" i="0" dirty="0">
                <a:effectLst/>
                <a:latin typeface="Arial" panose="020B0604020202020204" pitchFamily="34" charset="0"/>
              </a:rPr>
              <a:t>Consciousness is primary</a:t>
            </a:r>
          </a:p>
          <a:p>
            <a:r>
              <a:rPr lang="en-US" sz="2000" b="0" i="0" dirty="0">
                <a:effectLst/>
                <a:latin typeface="Arial" panose="020B0604020202020204" pitchFamily="34" charset="0"/>
              </a:rPr>
              <a:t>Matter appears within consciousness</a:t>
            </a:r>
          </a:p>
          <a:p>
            <a:r>
              <a:rPr lang="en-US" sz="2000" b="0" i="0" dirty="0">
                <a:effectLst/>
                <a:latin typeface="Arial" panose="020B0604020202020204" pitchFamily="34" charset="0"/>
              </a:rPr>
              <a:t>Mind is fundamental </a:t>
            </a:r>
            <a:endParaRPr lang="en-CA" sz="2000" dirty="0"/>
          </a:p>
        </p:txBody>
      </p:sp>
      <p:sp>
        <p:nvSpPr>
          <p:cNvPr id="2" name="Oval 1">
            <a:extLst>
              <a:ext uri="{FF2B5EF4-FFF2-40B4-BE49-F238E27FC236}">
                <a16:creationId xmlns:a16="http://schemas.microsoft.com/office/drawing/2014/main" id="{FF17413F-BD97-9C75-2E3A-768687E57D1E}"/>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lide Number Placeholder 6">
            <a:extLst>
              <a:ext uri="{FF2B5EF4-FFF2-40B4-BE49-F238E27FC236}">
                <a16:creationId xmlns:a16="http://schemas.microsoft.com/office/drawing/2014/main" id="{ACFF42BA-C564-D7CC-C901-09C373693947}"/>
              </a:ext>
            </a:extLst>
          </p:cNvPr>
          <p:cNvSpPr>
            <a:spLocks noGrp="1"/>
          </p:cNvSpPr>
          <p:nvPr>
            <p:ph type="sldNum" sz="quarter" idx="12"/>
          </p:nvPr>
        </p:nvSpPr>
        <p:spPr/>
        <p:txBody>
          <a:bodyPr/>
          <a:lstStyle/>
          <a:p>
            <a:fld id="{07B82C1F-7FC2-45F0-90FD-F682E1AF9613}" type="slidenum">
              <a:rPr lang="en-CA" smtClean="0"/>
              <a:t>94</a:t>
            </a:fld>
            <a:endParaRPr lang="en-CA"/>
          </a:p>
        </p:txBody>
      </p:sp>
    </p:spTree>
    <p:extLst>
      <p:ext uri="{BB962C8B-B14F-4D97-AF65-F5344CB8AC3E}">
        <p14:creationId xmlns:p14="http://schemas.microsoft.com/office/powerpoint/2010/main" val="11332661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CBDF84-DDDD-2254-D0F9-19F675866D2F}"/>
              </a:ext>
            </a:extLst>
          </p:cNvPr>
          <p:cNvSpPr txBox="1"/>
          <p:nvPr/>
        </p:nvSpPr>
        <p:spPr>
          <a:xfrm>
            <a:off x="142374" y="612444"/>
            <a:ext cx="12192000" cy="624555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In our session on spirituality, we touched on metaphysics which among other questions asks, “what is the fundamental nature of the Universe?” </a:t>
            </a:r>
          </a:p>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A subtle but very important point that no one may have noticed is that as we’ve expanded our perspective from mechanism to psychological</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models to IFS, our underlying metaphysics has quietly changed fro</a:t>
            </a:r>
            <a:r>
              <a:rPr lang="en-CA" sz="2000" kern="0" dirty="0">
                <a:latin typeface="Arial" panose="020B0604020202020204" pitchFamily="34" charset="0"/>
                <a:ea typeface="Times New Roman" panose="02020603050405020304" pitchFamily="18" charset="0"/>
                <a:cs typeface="Times New Roman" panose="02020603050405020304" pitchFamily="18" charset="0"/>
              </a:rPr>
              <a:t>m materialism to idealism.</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Biological psychiatry largely rests on a materialist metaphysics. Malfunctioning neurons → chemical imbalance → symptoms. </a:t>
            </a:r>
          </a:p>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The approaches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that feel (</a:t>
            </a:r>
            <a:r>
              <a:rPr lang="en-CA" sz="2000" kern="0" dirty="0">
                <a:latin typeface="Arial" panose="020B0604020202020204" pitchFamily="34" charset="0"/>
                <a:ea typeface="Times New Roman" panose="02020603050405020304" pitchFamily="18" charset="0"/>
                <a:cs typeface="Times New Roman" panose="02020603050405020304" pitchFamily="18" charset="0"/>
              </a:rPr>
              <a:t>to me at least)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most intuitive, and closer to the truth; Jungian psychology, Ignatian spirituality, and IFS don’t merely add spirituality onto a materialist </a:t>
            </a:r>
            <a:r>
              <a:rPr lang="en-CA" sz="2000" kern="0" dirty="0">
                <a:latin typeface="Arial" panose="020B0604020202020204" pitchFamily="34" charset="0"/>
                <a:ea typeface="Times New Roman" panose="02020603050405020304" pitchFamily="18" charset="0"/>
                <a:cs typeface="Times New Roman" panose="02020603050405020304" pitchFamily="18" charset="0"/>
              </a:rPr>
              <a:t>metaphysics</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They assume an idealist metaphysics.</a:t>
            </a:r>
            <a:r>
              <a:rPr lang="en-CA" sz="2000" kern="0" dirty="0">
                <a:latin typeface="Arial" panose="020B0604020202020204" pitchFamily="34" charset="0"/>
                <a:ea typeface="Times New Roman" panose="02020603050405020304" pitchFamily="18" charset="0"/>
                <a:cs typeface="Times New Roman" panose="02020603050405020304" pitchFamily="18" charset="0"/>
              </a:rPr>
              <a:t> These models feel more intuitive because they rest on a different assumption about what is the fundamental nature of the Universe.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In an i</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dealist metaphysics </a:t>
            </a:r>
            <a:r>
              <a:rPr lang="en-CA" sz="2000" kern="0" dirty="0">
                <a:latin typeface="Arial" panose="020B0604020202020204" pitchFamily="34" charset="0"/>
                <a:ea typeface="Times New Roman" panose="02020603050405020304" pitchFamily="18" charset="0"/>
                <a:cs typeface="Times New Roman" panose="02020603050405020304" pitchFamily="18" charset="0"/>
              </a:rPr>
              <a:t>c</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onsciousness is fundamental. Matter appears within consciousness. </a:t>
            </a:r>
            <a:r>
              <a:rPr lang="en-CA" sz="2000" kern="0" dirty="0">
                <a:latin typeface="Arial" panose="020B0604020202020204" pitchFamily="34" charset="0"/>
                <a:ea typeface="Times New Roman" panose="02020603050405020304" pitchFamily="18" charset="0"/>
                <a:cs typeface="Times New Roman" panose="02020603050405020304" pitchFamily="18" charset="0"/>
              </a:rPr>
              <a:t>The b</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rain does not produce mind;  it mediates or filters it. </a:t>
            </a: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IFS’s</a:t>
            </a:r>
            <a:r>
              <a:rPr lang="en-CA" sz="2000" kern="0" dirty="0">
                <a:latin typeface="Arial" panose="020B0604020202020204" pitchFamily="34" charset="0"/>
                <a:ea typeface="Times New Roman" panose="02020603050405020304" pitchFamily="18" charset="0"/>
                <a:cs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Self is not a byproduct of neurons, </a:t>
            </a:r>
            <a:r>
              <a:rPr lang="en-CA" sz="2000" kern="0" dirty="0">
                <a:latin typeface="Arial" panose="020B0604020202020204" pitchFamily="34" charset="0"/>
                <a:ea typeface="Times New Roman" panose="02020603050405020304" pitchFamily="18" charset="0"/>
                <a:cs typeface="Times New Roman" panose="02020603050405020304" pitchFamily="18" charset="0"/>
              </a:rPr>
              <a:t>i</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t is </a:t>
            </a:r>
            <a:r>
              <a:rPr lang="en-CA" sz="2000" kern="0" dirty="0">
                <a:latin typeface="Arial" panose="020B0604020202020204" pitchFamily="34" charset="0"/>
                <a:ea typeface="Times New Roman" panose="02020603050405020304" pitchFamily="18" charset="0"/>
                <a:cs typeface="Times New Roman" panose="02020603050405020304" pitchFamily="18" charset="0"/>
              </a:rPr>
              <a:t>a spiritual concept that transcends the individual</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For a long time, Richard Schwartz avoided mentioning this for fear IFS wouldn’t be accepted. In recent years he has been more open about it.</a:t>
            </a:r>
            <a:r>
              <a:rPr lang="en-CA" sz="2000" kern="0" dirty="0">
                <a:effectLst/>
                <a:latin typeface="Segoe UI Symbol" panose="020B0502040204020203" pitchFamily="34" charset="0"/>
                <a:ea typeface="Times New Roman" panose="02020603050405020304" pitchFamily="18" charset="0"/>
                <a:cs typeface="Segoe UI Symbol" panose="020B0502040204020203" pitchFamily="34" charset="0"/>
              </a:rPr>
              <a:t>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16C0640-D860-7284-DE99-2F8171E4D6BC}"/>
              </a:ext>
            </a:extLst>
          </p:cNvPr>
          <p:cNvSpPr txBox="1"/>
          <p:nvPr/>
        </p:nvSpPr>
        <p:spPr>
          <a:xfrm>
            <a:off x="1310239" y="40944"/>
            <a:ext cx="9856270" cy="523220"/>
          </a:xfrm>
          <a:prstGeom prst="rect">
            <a:avLst/>
          </a:prstGeom>
          <a:noFill/>
        </p:spPr>
        <p:txBody>
          <a:bodyPr wrap="square">
            <a:spAutoFit/>
          </a:bodyPr>
          <a:lstStyle/>
          <a:p>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DIFFERENT APPROACHES DIFFERENT METAPHYSICS </a:t>
            </a:r>
            <a:endParaRPr lang="en-CA" sz="2800" dirty="0"/>
          </a:p>
        </p:txBody>
      </p:sp>
      <p:sp>
        <p:nvSpPr>
          <p:cNvPr id="2" name="Oval 1">
            <a:extLst>
              <a:ext uri="{FF2B5EF4-FFF2-40B4-BE49-F238E27FC236}">
                <a16:creationId xmlns:a16="http://schemas.microsoft.com/office/drawing/2014/main" id="{152B4C1A-0D27-4820-9A2E-450294B83ABA}"/>
              </a:ext>
            </a:extLst>
          </p:cNvPr>
          <p:cNvSpPr/>
          <p:nvPr/>
        </p:nvSpPr>
        <p:spPr>
          <a:xfrm>
            <a:off x="11859239" y="4094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8C10ABBC-6297-ECBA-C257-BB399C84A772}"/>
              </a:ext>
            </a:extLst>
          </p:cNvPr>
          <p:cNvSpPr>
            <a:spLocks noGrp="1"/>
          </p:cNvSpPr>
          <p:nvPr>
            <p:ph type="sldNum" sz="quarter" idx="12"/>
          </p:nvPr>
        </p:nvSpPr>
        <p:spPr/>
        <p:txBody>
          <a:bodyPr/>
          <a:lstStyle/>
          <a:p>
            <a:fld id="{07B82C1F-7FC2-45F0-90FD-F682E1AF9613}" type="slidenum">
              <a:rPr lang="en-CA" smtClean="0"/>
              <a:t>95</a:t>
            </a:fld>
            <a:endParaRPr lang="en-CA"/>
          </a:p>
        </p:txBody>
      </p:sp>
      <p:sp>
        <p:nvSpPr>
          <p:cNvPr id="5" name="Oval 4">
            <a:extLst>
              <a:ext uri="{FF2B5EF4-FFF2-40B4-BE49-F238E27FC236}">
                <a16:creationId xmlns:a16="http://schemas.microsoft.com/office/drawing/2014/main" id="{EFF2A9B9-E036-1E8E-591E-4468C743D4C1}"/>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869520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F0DFF1-7FB1-DE5A-FB23-F35677270787}"/>
              </a:ext>
            </a:extLst>
          </p:cNvPr>
          <p:cNvSpPr txBox="1"/>
          <p:nvPr/>
        </p:nvSpPr>
        <p:spPr>
          <a:xfrm>
            <a:off x="5223423" y="605877"/>
            <a:ext cx="6829073" cy="5816977"/>
          </a:xfrm>
          <a:prstGeom prst="rect">
            <a:avLst/>
          </a:prstGeom>
          <a:noFill/>
        </p:spPr>
        <p:txBody>
          <a:bodyPr wrap="square">
            <a:spAutoFit/>
          </a:bodyPr>
          <a:lstStyle/>
          <a:p>
            <a:pPr algn="l" rtl="0">
              <a:spcBef>
                <a:spcPts val="600"/>
              </a:spcBef>
              <a:buNone/>
            </a:pPr>
            <a:r>
              <a:rPr lang="en-US" sz="2400" b="0" i="0" dirty="0">
                <a:effectLst/>
                <a:latin typeface="Arial" panose="020B0604020202020204" pitchFamily="34" charset="0"/>
              </a:rPr>
              <a:t>Some wisdom traditions suggest that when we are born, we don’t become truly separate from the larger mind or reality — we just experience ourselves as separate. It’s a bit like being a wave that forgets it’s part of the ocean. Spiritual experiences — like deep connection with ourselves, others, nature, or meaningful work — may be moments when that sense of separation softens. In IFS terms, Self can be understood as our inner connection to this deeper wholeness. Just as secure attachment connects us to a caring person in the outer world, connection to Self is like secure attachment to the deeper ground of being within us.</a:t>
            </a:r>
          </a:p>
          <a:p>
            <a:pPr>
              <a:buNone/>
            </a:pPr>
            <a:br>
              <a:rPr lang="en-US" dirty="0"/>
            </a:br>
            <a:endParaRPr lang="en-CA" dirty="0"/>
          </a:p>
        </p:txBody>
      </p:sp>
      <p:pic>
        <p:nvPicPr>
          <p:cNvPr id="5" name="Picture 4">
            <a:extLst>
              <a:ext uri="{FF2B5EF4-FFF2-40B4-BE49-F238E27FC236}">
                <a16:creationId xmlns:a16="http://schemas.microsoft.com/office/drawing/2014/main" id="{3E74F3A0-5E9F-0A11-5E05-AC1345406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112" y="1331651"/>
            <a:ext cx="4165032" cy="4540928"/>
          </a:xfrm>
          <a:prstGeom prst="rect">
            <a:avLst/>
          </a:prstGeom>
        </p:spPr>
      </p:pic>
      <p:sp>
        <p:nvSpPr>
          <p:cNvPr id="2" name="Oval 1">
            <a:extLst>
              <a:ext uri="{FF2B5EF4-FFF2-40B4-BE49-F238E27FC236}">
                <a16:creationId xmlns:a16="http://schemas.microsoft.com/office/drawing/2014/main" id="{6B8A6FC6-9080-7037-6C0B-69E45AE6CF11}"/>
              </a:ext>
            </a:extLst>
          </p:cNvPr>
          <p:cNvSpPr/>
          <p:nvPr/>
        </p:nvSpPr>
        <p:spPr>
          <a:xfrm>
            <a:off x="67732" y="70498"/>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E65DE2FD-893B-2CC1-58A8-DC9E663EDBA6}"/>
              </a:ext>
            </a:extLst>
          </p:cNvPr>
          <p:cNvSpPr>
            <a:spLocks noGrp="1"/>
          </p:cNvSpPr>
          <p:nvPr>
            <p:ph type="sldNum" sz="quarter" idx="12"/>
          </p:nvPr>
        </p:nvSpPr>
        <p:spPr/>
        <p:txBody>
          <a:bodyPr/>
          <a:lstStyle/>
          <a:p>
            <a:fld id="{07B82C1F-7FC2-45F0-90FD-F682E1AF9613}" type="slidenum">
              <a:rPr lang="en-CA" smtClean="0"/>
              <a:t>96</a:t>
            </a:fld>
            <a:endParaRPr lang="en-CA"/>
          </a:p>
        </p:txBody>
      </p:sp>
    </p:spTree>
    <p:extLst>
      <p:ext uri="{BB962C8B-B14F-4D97-AF65-F5344CB8AC3E}">
        <p14:creationId xmlns:p14="http://schemas.microsoft.com/office/powerpoint/2010/main" val="2258891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7E2EFA-5A68-3AA8-4AC9-567FC97ABA32}"/>
              </a:ext>
            </a:extLst>
          </p:cNvPr>
          <p:cNvSpPr txBox="1"/>
          <p:nvPr/>
        </p:nvSpPr>
        <p:spPr>
          <a:xfrm>
            <a:off x="3356810" y="907801"/>
            <a:ext cx="6097604" cy="584775"/>
          </a:xfrm>
          <a:prstGeom prst="rect">
            <a:avLst/>
          </a:prstGeom>
          <a:noFill/>
        </p:spPr>
        <p:txBody>
          <a:bodyPr wrap="square">
            <a:spAutoFit/>
          </a:bodyPr>
          <a:lstStyle/>
          <a:p>
            <a:r>
              <a:rPr lang="en-US" sz="3200" b="0" i="0" dirty="0">
                <a:solidFill>
                  <a:schemeClr val="bg1"/>
                </a:solidFill>
                <a:effectLst/>
                <a:latin typeface="Arial" panose="020B0604020202020204" pitchFamily="34" charset="0"/>
              </a:rPr>
              <a:t>Why IFS </a:t>
            </a:r>
            <a:r>
              <a:rPr lang="en-US" sz="3200" dirty="0">
                <a:solidFill>
                  <a:schemeClr val="bg1"/>
                </a:solidFill>
                <a:latin typeface="Arial" panose="020B0604020202020204" pitchFamily="34" charset="0"/>
              </a:rPr>
              <a:t> and </a:t>
            </a:r>
            <a:r>
              <a:rPr lang="en-US" sz="3200" b="0" i="0" dirty="0">
                <a:solidFill>
                  <a:schemeClr val="bg1"/>
                </a:solidFill>
                <a:effectLst/>
                <a:latin typeface="Arial" panose="020B0604020202020204" pitchFamily="34" charset="0"/>
              </a:rPr>
              <a:t>why now ?</a:t>
            </a:r>
          </a:p>
        </p:txBody>
      </p:sp>
      <p:sp>
        <p:nvSpPr>
          <p:cNvPr id="4" name="Slide Number Placeholder 3">
            <a:extLst>
              <a:ext uri="{FF2B5EF4-FFF2-40B4-BE49-F238E27FC236}">
                <a16:creationId xmlns:a16="http://schemas.microsoft.com/office/drawing/2014/main" id="{7CC0BEA0-0FCF-FA23-C9BA-5372AC2F43ED}"/>
              </a:ext>
            </a:extLst>
          </p:cNvPr>
          <p:cNvSpPr>
            <a:spLocks noGrp="1"/>
          </p:cNvSpPr>
          <p:nvPr>
            <p:ph type="sldNum" sz="quarter" idx="12"/>
          </p:nvPr>
        </p:nvSpPr>
        <p:spPr/>
        <p:txBody>
          <a:bodyPr/>
          <a:lstStyle/>
          <a:p>
            <a:fld id="{07B82C1F-7FC2-45F0-90FD-F682E1AF9613}" type="slidenum">
              <a:rPr lang="en-CA" smtClean="0"/>
              <a:t>97</a:t>
            </a:fld>
            <a:endParaRPr lang="en-CA"/>
          </a:p>
        </p:txBody>
      </p:sp>
    </p:spTree>
    <p:extLst>
      <p:ext uri="{BB962C8B-B14F-4D97-AF65-F5344CB8AC3E}">
        <p14:creationId xmlns:p14="http://schemas.microsoft.com/office/powerpoint/2010/main" val="30873600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4B5DD3-8EEF-9097-BB44-E0A233E0BA59}"/>
              </a:ext>
            </a:extLst>
          </p:cNvPr>
          <p:cNvSpPr txBox="1"/>
          <p:nvPr/>
        </p:nvSpPr>
        <p:spPr>
          <a:xfrm>
            <a:off x="4702502" y="99608"/>
            <a:ext cx="6093912" cy="584775"/>
          </a:xfrm>
          <a:prstGeom prst="rect">
            <a:avLst/>
          </a:prstGeom>
          <a:noFill/>
        </p:spPr>
        <p:txBody>
          <a:bodyPr wrap="square">
            <a:spAutoFit/>
          </a:bodyPr>
          <a:lstStyle/>
          <a:p>
            <a:r>
              <a:rPr lang="en-CA" sz="3200" b="0" i="0" dirty="0">
                <a:solidFill>
                  <a:srgbClr val="222222"/>
                </a:solidFill>
                <a:effectLst/>
                <a:latin typeface="Arial" panose="020B0604020202020204" pitchFamily="34" charset="0"/>
              </a:rPr>
              <a:t>WHY IFS?</a:t>
            </a:r>
            <a:endParaRPr lang="en-CA" sz="3200" dirty="0"/>
          </a:p>
        </p:txBody>
      </p:sp>
      <p:sp>
        <p:nvSpPr>
          <p:cNvPr id="5" name="TextBox 4">
            <a:extLst>
              <a:ext uri="{FF2B5EF4-FFF2-40B4-BE49-F238E27FC236}">
                <a16:creationId xmlns:a16="http://schemas.microsoft.com/office/drawing/2014/main" id="{69C06F99-378C-C9FE-E5D2-77C81F16DCF0}"/>
              </a:ext>
            </a:extLst>
          </p:cNvPr>
          <p:cNvSpPr txBox="1"/>
          <p:nvPr/>
        </p:nvSpPr>
        <p:spPr>
          <a:xfrm>
            <a:off x="517357" y="1067685"/>
            <a:ext cx="11087834" cy="4401205"/>
          </a:xfrm>
          <a:prstGeom prst="rect">
            <a:avLst/>
          </a:prstGeom>
          <a:noFill/>
        </p:spPr>
        <p:txBody>
          <a:bodyPr wrap="square">
            <a:spAutoFit/>
          </a:bodyPr>
          <a:lstStyle/>
          <a:p>
            <a:pPr marL="285750" indent="-285750">
              <a:buFont typeface="Arial" panose="020B0604020202020204" pitchFamily="34" charset="0"/>
              <a:buChar char="•"/>
            </a:pPr>
            <a:r>
              <a:rPr lang="en-US" sz="2800" b="0" i="0" dirty="0">
                <a:effectLst/>
                <a:latin typeface="Arial" panose="020B0604020202020204" pitchFamily="34" charset="0"/>
              </a:rPr>
              <a:t>1. </a:t>
            </a:r>
            <a:r>
              <a:rPr lang="en-US" sz="2800" dirty="0">
                <a:latin typeface="Arial" panose="020B0604020202020204" pitchFamily="34" charset="0"/>
              </a:rPr>
              <a:t>IFS</a:t>
            </a:r>
            <a:r>
              <a:rPr lang="en-US" sz="2800" b="0" i="0" dirty="0">
                <a:effectLst/>
                <a:latin typeface="Arial" panose="020B0604020202020204" pitchFamily="34" charset="0"/>
              </a:rPr>
              <a:t> is a stage 2 trauma processing approach </a:t>
            </a:r>
            <a:r>
              <a:rPr lang="en-US" sz="2800" dirty="0">
                <a:latin typeface="Arial" panose="020B0604020202020204" pitchFamily="34" charset="0"/>
              </a:rPr>
              <a:t>which helps us</a:t>
            </a:r>
            <a:r>
              <a:rPr lang="en-US" sz="2800" b="0" i="0" dirty="0">
                <a:effectLst/>
                <a:latin typeface="Arial" panose="020B0604020202020204" pitchFamily="34" charset="0"/>
              </a:rPr>
              <a:t> to work directly with our wounded parts.</a:t>
            </a:r>
          </a:p>
          <a:p>
            <a:pPr marL="285750" indent="-285750">
              <a:buFont typeface="Arial" panose="020B0604020202020204" pitchFamily="34" charset="0"/>
              <a:buChar char="•"/>
            </a:pPr>
            <a:endParaRPr lang="en-CA" sz="2800" b="0" i="0" dirty="0">
              <a:effectLst/>
              <a:latin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rPr>
              <a:t>2. IFS integrates everything we’ve previously learned</a:t>
            </a:r>
          </a:p>
          <a:p>
            <a:pPr marL="285750" indent="-285750">
              <a:buFont typeface="Arial" panose="020B0604020202020204" pitchFamily="34" charset="0"/>
              <a:buChar char="•"/>
            </a:pPr>
            <a:endParaRPr lang="en-CA" sz="2800" dirty="0">
              <a:latin typeface="Arial" panose="020B0604020202020204" pitchFamily="34" charset="0"/>
            </a:endParaRPr>
          </a:p>
          <a:p>
            <a:pPr marL="285750" indent="-285750">
              <a:buFont typeface="Arial" panose="020B0604020202020204" pitchFamily="34" charset="0"/>
              <a:buChar char="•"/>
            </a:pPr>
            <a:r>
              <a:rPr lang="en-CA" sz="2800" b="0" i="0" dirty="0">
                <a:effectLst/>
                <a:latin typeface="Arial" panose="020B0604020202020204" pitchFamily="34" charset="0"/>
              </a:rPr>
              <a:t>3. </a:t>
            </a:r>
            <a:r>
              <a:rPr lang="en-CA" sz="2800" dirty="0">
                <a:latin typeface="Arial" panose="020B0604020202020204" pitchFamily="34" charset="0"/>
              </a:rPr>
              <a:t>IFS</a:t>
            </a:r>
            <a:r>
              <a:rPr lang="en-CA" sz="2800" b="0" i="0" dirty="0">
                <a:effectLst/>
                <a:latin typeface="Arial" panose="020B0604020202020204" pitchFamily="34" charset="0"/>
              </a:rPr>
              <a:t> provides a</a:t>
            </a:r>
            <a:r>
              <a:rPr lang="en-CA" sz="2800" dirty="0">
                <a:latin typeface="Arial" panose="020B0604020202020204" pitchFamily="34" charset="0"/>
              </a:rPr>
              <a:t>n intuitive and very compelling</a:t>
            </a:r>
            <a:r>
              <a:rPr lang="en-CA" sz="2800" b="0" i="0" dirty="0">
                <a:effectLst/>
                <a:latin typeface="Arial" panose="020B0604020202020204" pitchFamily="34" charset="0"/>
              </a:rPr>
              <a:t> map of the psyche</a:t>
            </a:r>
          </a:p>
          <a:p>
            <a:pPr marL="285750" indent="-285750">
              <a:buFont typeface="Arial" panose="020B0604020202020204" pitchFamily="34" charset="0"/>
              <a:buChar char="•"/>
            </a:pPr>
            <a:endParaRPr lang="en-CA" sz="2800" b="0" i="0" dirty="0">
              <a:effectLst/>
              <a:latin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rPr>
              <a:t>4. IFS allows us to interact directly with our unconscious</a:t>
            </a:r>
          </a:p>
          <a:p>
            <a:pPr marL="285750" indent="-285750">
              <a:buFont typeface="Arial" panose="020B0604020202020204" pitchFamily="34" charset="0"/>
              <a:buChar char="•"/>
            </a:pPr>
            <a:endParaRPr lang="en-CA" sz="2800" dirty="0">
              <a:latin typeface="Arial" panose="020B0604020202020204" pitchFamily="34" charset="0"/>
            </a:endParaRPr>
          </a:p>
          <a:p>
            <a:pPr marL="285750" indent="-285750">
              <a:buFont typeface="Arial" panose="020B0604020202020204" pitchFamily="34" charset="0"/>
              <a:buChar char="•"/>
            </a:pPr>
            <a:r>
              <a:rPr lang="en-CA" sz="2800" b="0" i="0" dirty="0">
                <a:effectLst/>
                <a:latin typeface="Arial" panose="020B0604020202020204" pitchFamily="34" charset="0"/>
              </a:rPr>
              <a:t>5. </a:t>
            </a:r>
            <a:r>
              <a:rPr lang="en-CA" sz="2800" dirty="0">
                <a:latin typeface="Arial" panose="020B0604020202020204" pitchFamily="34" charset="0"/>
              </a:rPr>
              <a:t>IFS</a:t>
            </a:r>
            <a:r>
              <a:rPr lang="en-CA" sz="2800" b="0" i="0" dirty="0">
                <a:effectLst/>
                <a:latin typeface="Arial" panose="020B0604020202020204" pitchFamily="34" charset="0"/>
              </a:rPr>
              <a:t> can be self-directed</a:t>
            </a:r>
            <a:endParaRPr lang="en-US" sz="2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103C024D-4FA9-0522-2D0E-B49247473744}"/>
              </a:ext>
            </a:extLst>
          </p:cNvPr>
          <p:cNvSpPr>
            <a:spLocks noGrp="1"/>
          </p:cNvSpPr>
          <p:nvPr>
            <p:ph type="sldNum" sz="quarter" idx="12"/>
          </p:nvPr>
        </p:nvSpPr>
        <p:spPr/>
        <p:txBody>
          <a:bodyPr/>
          <a:lstStyle/>
          <a:p>
            <a:fld id="{07B82C1F-7FC2-45F0-90FD-F682E1AF9613}" type="slidenum">
              <a:rPr lang="en-CA" smtClean="0"/>
              <a:t>98</a:t>
            </a:fld>
            <a:endParaRPr lang="en-CA"/>
          </a:p>
        </p:txBody>
      </p:sp>
    </p:spTree>
    <p:extLst>
      <p:ext uri="{BB962C8B-B14F-4D97-AF65-F5344CB8AC3E}">
        <p14:creationId xmlns:p14="http://schemas.microsoft.com/office/powerpoint/2010/main" val="22922253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DB754-FF26-F92A-1700-41690FEFFB31}"/>
              </a:ext>
            </a:extLst>
          </p:cNvPr>
          <p:cNvSpPr txBox="1"/>
          <p:nvPr/>
        </p:nvSpPr>
        <p:spPr>
          <a:xfrm>
            <a:off x="4099747" y="1089450"/>
            <a:ext cx="6097604" cy="646331"/>
          </a:xfrm>
          <a:prstGeom prst="rect">
            <a:avLst/>
          </a:prstGeom>
          <a:noFill/>
        </p:spPr>
        <p:txBody>
          <a:bodyPr wrap="square">
            <a:spAutoFit/>
          </a:bodyPr>
          <a:lstStyle/>
          <a:p>
            <a:r>
              <a:rPr lang="en-US" sz="3600" dirty="0">
                <a:solidFill>
                  <a:srgbClr val="222222"/>
                </a:solidFill>
                <a:latin typeface="Arial" panose="020B0604020202020204" pitchFamily="34" charset="0"/>
              </a:rPr>
              <a:t>My take on ifs</a:t>
            </a:r>
            <a:endParaRPr lang="en-CA" sz="3600" dirty="0"/>
          </a:p>
        </p:txBody>
      </p:sp>
      <p:sp>
        <p:nvSpPr>
          <p:cNvPr id="2" name="Slide Number Placeholder 1">
            <a:extLst>
              <a:ext uri="{FF2B5EF4-FFF2-40B4-BE49-F238E27FC236}">
                <a16:creationId xmlns:a16="http://schemas.microsoft.com/office/drawing/2014/main" id="{2CAC6B93-72EC-7CE5-9926-E079423764EC}"/>
              </a:ext>
            </a:extLst>
          </p:cNvPr>
          <p:cNvSpPr>
            <a:spLocks noGrp="1"/>
          </p:cNvSpPr>
          <p:nvPr>
            <p:ph type="sldNum" sz="quarter" idx="12"/>
          </p:nvPr>
        </p:nvSpPr>
        <p:spPr/>
        <p:txBody>
          <a:bodyPr/>
          <a:lstStyle/>
          <a:p>
            <a:fld id="{2AD020D2-200F-4F62-BA0E-6801AFACC176}" type="slidenum">
              <a:rPr lang="en-CA" smtClean="0"/>
              <a:t>99</a:t>
            </a:fld>
            <a:endParaRPr lang="en-CA"/>
          </a:p>
        </p:txBody>
      </p:sp>
    </p:spTree>
    <p:extLst>
      <p:ext uri="{BB962C8B-B14F-4D97-AF65-F5344CB8AC3E}">
        <p14:creationId xmlns:p14="http://schemas.microsoft.com/office/powerpoint/2010/main" val="29092942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Banded</Template>
  <TotalTime>426</TotalTime>
  <Words>13437</Words>
  <Application>Microsoft Office PowerPoint</Application>
  <PresentationFormat>Widescreen</PresentationFormat>
  <Paragraphs>1128</Paragraphs>
  <Slides>125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125</vt:i4>
      </vt:variant>
    </vt:vector>
  </HeadingPairs>
  <TitlesOfParts>
    <vt:vector size="132" baseType="lpstr">
      <vt:lpstr>Aptos</vt:lpstr>
      <vt:lpstr>Arial</vt:lpstr>
      <vt:lpstr>Calibri</vt:lpstr>
      <vt:lpstr>Corbel</vt:lpstr>
      <vt:lpstr>Segoe UI Symbol</vt:lpstr>
      <vt:lpstr>Wingdings</vt:lpstr>
      <vt:lpstr>Banded</vt:lpstr>
      <vt:lpstr> 1.Wrapping up DBT 2.THE FOUR PILLARS OF RECOVERY FROM TRAUMA  3.Introducing IFS  please start recording at 9 am  </vt:lpstr>
      <vt:lpstr>PowerPoint Presentation</vt:lpstr>
      <vt:lpstr>PowerPoint Presentation</vt:lpstr>
      <vt:lpstr>PowerPoint Presentation</vt:lpstr>
      <vt:lpstr>PowerPoint Presentation</vt:lpstr>
      <vt:lpstr>Warning about meditation</vt:lpstr>
      <vt:lpstr>Check in regularly with your Personal dashboard                </vt:lpstr>
      <vt:lpstr>PowerPoint Presentation</vt:lpstr>
      <vt:lpstr>PowerPoint Presentation</vt:lpstr>
      <vt:lpstr>PowerPoint Presentation</vt:lpstr>
      <vt:lpstr>PowerPoint Presentation</vt:lpstr>
      <vt:lpstr>Homework from  last week </vt:lpstr>
      <vt:lpstr>Homework for  NEXT week </vt:lpstr>
      <vt:lpstr>PowerPoint Presentation</vt:lpstr>
      <vt:lpstr>PowerPoint Presentation</vt:lpstr>
      <vt:lpstr> REMINDER PARTICIPANT AGREEMENTS </vt:lpstr>
      <vt:lpstr>PowerPoint Presentation</vt:lpstr>
      <vt:lpstr>PowerPoint Presentation</vt:lpstr>
      <vt:lpstr>PowerPoint Presentation</vt:lpstr>
      <vt:lpstr>PowerPoint Presentation</vt:lpstr>
      <vt:lpstr>PowerPoint Presentation</vt:lpstr>
      <vt:lpstr>PowerPoint Presentation</vt:lpstr>
      <vt:lpstr>Skills training workbook p. 244-258   Advanced interpersonal effectiveness skills  </vt:lpstr>
      <vt:lpstr>Skills training workbook p. 244-258   Advanced interpersonal effectiveness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Skills training workbook p. 244-258   Advanced interpersonal effectiveness skills  </vt:lpstr>
      <vt:lpstr>PowerPoint Presentation</vt:lpstr>
      <vt:lpstr>PowerPoint Presentation</vt:lpstr>
      <vt:lpstr>PowerPoint Presentation</vt:lpstr>
      <vt:lpstr>Skills training workbook p. 244-258   Advanced interpersonal effectiveness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Skills training workbook p. 244-258   Advanced interpersonal effectiveness skills  </vt:lpstr>
      <vt:lpstr>PowerPoint Presentation</vt:lpstr>
      <vt:lpstr>PowerPoint Presentation</vt:lpstr>
      <vt:lpstr>PowerPoint Presentation</vt:lpstr>
      <vt:lpstr>Skills training workbook p. 244-258   Advanced interpersonal effectiveness skills  </vt:lpstr>
      <vt:lpstr>PowerPoint Presentation</vt:lpstr>
      <vt:lpstr>PowerPoint Presentation</vt:lpstr>
      <vt:lpstr> Skills training workbook pages 259-265 closing remarks on the skills training workbook </vt:lpstr>
      <vt:lpstr> Skills training workbook pages 259-265 </vt:lpstr>
      <vt:lpstr>1. Putting it all together P. 259 </vt:lpstr>
      <vt:lpstr> Skills training workbook pages 259-265 </vt:lpstr>
      <vt:lpstr>2. Daily practices for  emotional health P.259 </vt:lpstr>
      <vt:lpstr> Skills training workbook pages 259-265 </vt:lpstr>
      <vt:lpstr>3. The  skills list/DBT diary card P. 262 </vt:lpstr>
      <vt:lpstr>PowerPoint Presentation</vt:lpstr>
      <vt:lpstr>PowerPoint Presentation</vt:lpstr>
      <vt:lpstr>PowerPoint Presentation</vt:lpstr>
      <vt:lpstr>PowerPoint Presentation</vt:lpstr>
      <vt:lpstr>PowerPoint Presentation</vt:lpstr>
      <vt:lpstr>PowerPoint Presentation</vt:lpstr>
      <vt:lpstr>REVIEW: THE 3 stages of trauma THERAPY</vt:lpstr>
      <vt:lpstr>PowerPoint Presentation</vt:lpstr>
      <vt:lpstr>THE 4 Pillars of trauma recovery</vt:lpstr>
      <vt:lpstr>PowerPoint Presentation</vt:lpstr>
      <vt:lpstr>PowerPoint Presentation</vt:lpstr>
      <vt:lpstr>PowerPoint Presentation</vt:lpstr>
      <vt:lpstr>PowerPoint Presentation</vt:lpstr>
      <vt:lpstr>PowerPoint Presentation</vt:lpstr>
      <vt:lpstr>The four Pillars of trauma 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Paul Federn</vt:lpstr>
      <vt:lpstr>PowerPoint Presentation</vt:lpstr>
      <vt:lpstr>IFS AN overview</vt:lpstr>
      <vt:lpstr>IFS AN overview</vt:lpstr>
      <vt:lpstr>IFS AN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cleto</dc:creator>
  <cp:lastModifiedBy>luis cleto</cp:lastModifiedBy>
  <cp:revision>1</cp:revision>
  <dcterms:created xsi:type="dcterms:W3CDTF">2026-03-16T10:54:49Z</dcterms:created>
  <dcterms:modified xsi:type="dcterms:W3CDTF">2026-03-24T15:37:16Z</dcterms:modified>
</cp:coreProperties>
</file>