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2"/>
  </p:notesMasterIdLst>
  <p:sldIdLst>
    <p:sldId id="258" r:id="rId2"/>
    <p:sldId id="835" r:id="rId3"/>
    <p:sldId id="2955" r:id="rId4"/>
    <p:sldId id="3391" r:id="rId5"/>
    <p:sldId id="3392" r:id="rId6"/>
    <p:sldId id="3393" r:id="rId7"/>
    <p:sldId id="3394" r:id="rId8"/>
    <p:sldId id="3100" r:id="rId9"/>
    <p:sldId id="3774" r:id="rId10"/>
    <p:sldId id="2956" r:id="rId11"/>
    <p:sldId id="3836" r:id="rId12"/>
    <p:sldId id="3791" r:id="rId13"/>
    <p:sldId id="3005" r:id="rId14"/>
    <p:sldId id="3006" r:id="rId15"/>
    <p:sldId id="272" r:id="rId16"/>
    <p:sldId id="3389" r:id="rId17"/>
    <p:sldId id="3943" r:id="rId18"/>
    <p:sldId id="3390" r:id="rId19"/>
    <p:sldId id="3171" r:id="rId20"/>
    <p:sldId id="3952" r:id="rId21"/>
    <p:sldId id="3953" r:id="rId22"/>
    <p:sldId id="3944" r:id="rId23"/>
    <p:sldId id="3950" r:id="rId24"/>
    <p:sldId id="3951" r:id="rId25"/>
    <p:sldId id="3946" r:id="rId26"/>
    <p:sldId id="3947" r:id="rId27"/>
    <p:sldId id="3948" r:id="rId28"/>
    <p:sldId id="3949" r:id="rId29"/>
    <p:sldId id="3945" r:id="rId30"/>
    <p:sldId id="3954" r:id="rId31"/>
    <p:sldId id="3955" r:id="rId32"/>
    <p:sldId id="3956" r:id="rId33"/>
    <p:sldId id="3957" r:id="rId34"/>
    <p:sldId id="3205" r:id="rId35"/>
    <p:sldId id="3792" r:id="rId36"/>
    <p:sldId id="3793" r:id="rId37"/>
    <p:sldId id="3795" r:id="rId38"/>
    <p:sldId id="3796" r:id="rId39"/>
    <p:sldId id="3788" r:id="rId40"/>
    <p:sldId id="3789" r:id="rId41"/>
    <p:sldId id="3835" r:id="rId42"/>
    <p:sldId id="3803" r:id="rId43"/>
    <p:sldId id="3804" r:id="rId44"/>
    <p:sldId id="3939" r:id="rId45"/>
    <p:sldId id="3824" r:id="rId46"/>
    <p:sldId id="3801" r:id="rId47"/>
    <p:sldId id="3837" r:id="rId48"/>
    <p:sldId id="3958" r:id="rId49"/>
    <p:sldId id="3925" r:id="rId50"/>
    <p:sldId id="3961" r:id="rId51"/>
    <p:sldId id="3962" r:id="rId52"/>
    <p:sldId id="3929" r:id="rId53"/>
    <p:sldId id="3930" r:id="rId54"/>
    <p:sldId id="3931" r:id="rId55"/>
    <p:sldId id="3963" r:id="rId56"/>
    <p:sldId id="3933" r:id="rId57"/>
    <p:sldId id="3934" r:id="rId58"/>
    <p:sldId id="3932" r:id="rId59"/>
    <p:sldId id="3935" r:id="rId60"/>
    <p:sldId id="3964" r:id="rId61"/>
    <p:sldId id="3936" r:id="rId62"/>
    <p:sldId id="3399" r:id="rId63"/>
    <p:sldId id="1716" r:id="rId64"/>
    <p:sldId id="3965" r:id="rId65"/>
    <p:sldId id="1564" r:id="rId66"/>
    <p:sldId id="1763" r:id="rId67"/>
    <p:sldId id="3959" r:id="rId68"/>
    <p:sldId id="3940" r:id="rId69"/>
    <p:sldId id="1706" r:id="rId70"/>
    <p:sldId id="3400" r:id="rId71"/>
    <p:sldId id="1745" r:id="rId72"/>
    <p:sldId id="1758" r:id="rId73"/>
    <p:sldId id="3402" r:id="rId74"/>
    <p:sldId id="3966" r:id="rId75"/>
    <p:sldId id="3353" r:id="rId76"/>
    <p:sldId id="3967" r:id="rId77"/>
    <p:sldId id="3352" r:id="rId78"/>
    <p:sldId id="3797" r:id="rId79"/>
    <p:sldId id="3403" r:id="rId80"/>
    <p:sldId id="892" r:id="rId81"/>
    <p:sldId id="1767" r:id="rId82"/>
    <p:sldId id="3404" r:id="rId83"/>
    <p:sldId id="923" r:id="rId84"/>
    <p:sldId id="3405" r:id="rId85"/>
    <p:sldId id="913" r:id="rId86"/>
    <p:sldId id="1768" r:id="rId87"/>
    <p:sldId id="1718" r:id="rId88"/>
    <p:sldId id="1721" r:id="rId89"/>
    <p:sldId id="3420" r:id="rId90"/>
    <p:sldId id="3421" r:id="rId91"/>
    <p:sldId id="3422" r:id="rId92"/>
    <p:sldId id="3423" r:id="rId93"/>
    <p:sldId id="2873" r:id="rId94"/>
    <p:sldId id="1565" r:id="rId95"/>
    <p:sldId id="3406" r:id="rId96"/>
    <p:sldId id="902" r:id="rId97"/>
    <p:sldId id="3411" r:id="rId98"/>
    <p:sldId id="3417" r:id="rId99"/>
    <p:sldId id="3941" r:id="rId100"/>
    <p:sldId id="3968" r:id="rId101"/>
    <p:sldId id="3975" r:id="rId102"/>
    <p:sldId id="3418" r:id="rId103"/>
    <p:sldId id="3412" r:id="rId104"/>
    <p:sldId id="3416" r:id="rId105"/>
    <p:sldId id="3419" r:id="rId106"/>
    <p:sldId id="1772" r:id="rId107"/>
    <p:sldId id="3407" r:id="rId108"/>
    <p:sldId id="1771" r:id="rId109"/>
    <p:sldId id="3942" r:id="rId110"/>
    <p:sldId id="1773" r:id="rId111"/>
    <p:sldId id="1774" r:id="rId112"/>
    <p:sldId id="1071" r:id="rId113"/>
    <p:sldId id="3960" r:id="rId114"/>
    <p:sldId id="3971" r:id="rId115"/>
    <p:sldId id="1800" r:id="rId116"/>
    <p:sldId id="1103" r:id="rId117"/>
    <p:sldId id="3816" r:id="rId118"/>
    <p:sldId id="3815" r:id="rId119"/>
    <p:sldId id="3822" r:id="rId120"/>
    <p:sldId id="3819" r:id="rId121"/>
    <p:sldId id="3820" r:id="rId122"/>
    <p:sldId id="1359" r:id="rId123"/>
    <p:sldId id="1570" r:id="rId124"/>
    <p:sldId id="3916" r:id="rId125"/>
    <p:sldId id="3915" r:id="rId126"/>
    <p:sldId id="3425" r:id="rId127"/>
    <p:sldId id="3917" r:id="rId128"/>
    <p:sldId id="3780" r:id="rId129"/>
    <p:sldId id="3918" r:id="rId130"/>
    <p:sldId id="263" r:id="rId131"/>
    <p:sldId id="3413" r:id="rId132"/>
    <p:sldId id="264" r:id="rId133"/>
    <p:sldId id="3919" r:id="rId134"/>
    <p:sldId id="3414" r:id="rId135"/>
    <p:sldId id="3781" r:id="rId136"/>
    <p:sldId id="2877" r:id="rId137"/>
    <p:sldId id="2878" r:id="rId138"/>
    <p:sldId id="3914" r:id="rId139"/>
    <p:sldId id="808" r:id="rId140"/>
    <p:sldId id="1325" r:id="rId141"/>
    <p:sldId id="1175" r:id="rId142"/>
    <p:sldId id="3779" r:id="rId143"/>
    <p:sldId id="810" r:id="rId144"/>
    <p:sldId id="3802" r:id="rId145"/>
    <p:sldId id="3969" r:id="rId146"/>
    <p:sldId id="3911" r:id="rId147"/>
    <p:sldId id="3913" r:id="rId148"/>
    <p:sldId id="3972" r:id="rId149"/>
    <p:sldId id="3974" r:id="rId150"/>
    <p:sldId id="3973" r:id="rId151"/>
    <p:sldId id="276" r:id="rId152"/>
    <p:sldId id="3786" r:id="rId153"/>
    <p:sldId id="2754" r:id="rId154"/>
    <p:sldId id="2750" r:id="rId155"/>
    <p:sldId id="2751" r:id="rId156"/>
    <p:sldId id="257" r:id="rId157"/>
    <p:sldId id="2765" r:id="rId158"/>
    <p:sldId id="259" r:id="rId159"/>
    <p:sldId id="2766" r:id="rId160"/>
    <p:sldId id="3410" r:id="rId161"/>
    <p:sldId id="1410" r:id="rId162"/>
    <p:sldId id="3920" r:id="rId163"/>
    <p:sldId id="1411" r:id="rId164"/>
    <p:sldId id="813" r:id="rId165"/>
    <p:sldId id="815" r:id="rId166"/>
    <p:sldId id="812" r:id="rId167"/>
    <p:sldId id="925" r:id="rId168"/>
    <p:sldId id="1181" r:id="rId169"/>
    <p:sldId id="1221" r:id="rId170"/>
    <p:sldId id="768" r:id="rId171"/>
    <p:sldId id="767" r:id="rId172"/>
    <p:sldId id="394" r:id="rId173"/>
    <p:sldId id="745" r:id="rId174"/>
    <p:sldId id="1644" r:id="rId175"/>
    <p:sldId id="668" r:id="rId176"/>
    <p:sldId id="1567" r:id="rId177"/>
    <p:sldId id="1563" r:id="rId178"/>
    <p:sldId id="260" r:id="rId179"/>
    <p:sldId id="1798" r:id="rId180"/>
    <p:sldId id="2767" r:id="rId181"/>
    <p:sldId id="2739" r:id="rId182"/>
    <p:sldId id="1428" r:id="rId183"/>
    <p:sldId id="1429" r:id="rId184"/>
    <p:sldId id="1566" r:id="rId185"/>
    <p:sldId id="1112" r:id="rId186"/>
    <p:sldId id="1734" r:id="rId187"/>
    <p:sldId id="1777" r:id="rId188"/>
    <p:sldId id="1782" r:id="rId189"/>
    <p:sldId id="1780" r:id="rId190"/>
    <p:sldId id="1796" r:id="rId1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423" autoAdjust="0"/>
    <p:restoredTop sz="94660"/>
  </p:normalViewPr>
  <p:slideViewPr>
    <p:cSldViewPr snapToGrid="0">
      <p:cViewPr varScale="1">
        <p:scale>
          <a:sx n="74" d="100"/>
          <a:sy n="74" d="100"/>
        </p:scale>
        <p:origin x="53" y="4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97" Type="http://schemas.microsoft.com/office/2016/11/relationships/changesInfo" Target="changesInfos/changesInfo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addSld modSld sldOrd">
      <pc:chgData name="luis cleto" userId="a76db6c301978307" providerId="LiveId" clId="{860A4F2C-1596-4ACD-95D2-7AE3CD351458}" dt="2026-03-31T11:48:39.192" v="5674" actId="1076"/>
      <pc:docMkLst>
        <pc:docMk/>
      </pc:docMkLst>
      <pc:sldChg chg="addSp modSp ord">
        <pc:chgData name="luis cleto" userId="a76db6c301978307" providerId="LiveId" clId="{860A4F2C-1596-4ACD-95D2-7AE3CD351458}" dt="2026-03-17T14:55:17.992" v="1119"/>
        <pc:sldMkLst>
          <pc:docMk/>
          <pc:sldMk cId="628679220" sldId="263"/>
        </pc:sldMkLst>
        <pc:spChg chg="add mod">
          <ac:chgData name="luis cleto" userId="a76db6c301978307" providerId="LiveId" clId="{860A4F2C-1596-4ACD-95D2-7AE3CD351458}" dt="2026-03-17T14:55:17.992" v="1119"/>
          <ac:spMkLst>
            <pc:docMk/>
            <pc:sldMk cId="628679220" sldId="263"/>
            <ac:spMk id="2" creationId="{04F81560-9CCF-E58A-3213-D41A22C02653}"/>
          </ac:spMkLst>
        </pc:spChg>
      </pc:sldChg>
      <pc:sldChg chg="addSp modSp ord">
        <pc:chgData name="luis cleto" userId="a76db6c301978307" providerId="LiveId" clId="{860A4F2C-1596-4ACD-95D2-7AE3CD351458}" dt="2026-03-17T14:56:46.486" v="1125"/>
        <pc:sldMkLst>
          <pc:docMk/>
          <pc:sldMk cId="1010828056" sldId="264"/>
        </pc:sldMkLst>
        <pc:spChg chg="add mod">
          <ac:chgData name="luis cleto" userId="a76db6c301978307" providerId="LiveId" clId="{860A4F2C-1596-4ACD-95D2-7AE3CD351458}" dt="2026-03-17T14:56:46.486" v="1125"/>
          <ac:spMkLst>
            <pc:docMk/>
            <pc:sldMk cId="1010828056" sldId="264"/>
            <ac:spMk id="2" creationId="{E3AA2006-D0A3-E196-83A7-B92B9F905046}"/>
          </ac:spMkLst>
        </pc:spChg>
      </pc:sldChg>
      <pc:sldChg chg="addSp modSp">
        <pc:chgData name="luis cleto" userId="a76db6c301978307" providerId="LiveId" clId="{860A4F2C-1596-4ACD-95D2-7AE3CD351458}" dt="2026-03-17T14:49:58.404" v="1020"/>
        <pc:sldMkLst>
          <pc:docMk/>
          <pc:sldMk cId="2161001162" sldId="808"/>
        </pc:sldMkLst>
        <pc:spChg chg="add mod">
          <ac:chgData name="luis cleto" userId="a76db6c301978307" providerId="LiveId" clId="{860A4F2C-1596-4ACD-95D2-7AE3CD351458}" dt="2026-03-17T14:49:58.404" v="1020"/>
          <ac:spMkLst>
            <pc:docMk/>
            <pc:sldMk cId="2161001162" sldId="808"/>
            <ac:spMk id="2" creationId="{804F01C8-5E4A-1230-4BA5-ECDAE0F59B6E}"/>
          </ac:spMkLst>
        </pc:spChg>
      </pc:sldChg>
      <pc:sldChg chg="addSp modSp">
        <pc:chgData name="luis cleto" userId="a76db6c301978307" providerId="LiveId" clId="{860A4F2C-1596-4ACD-95D2-7AE3CD351458}" dt="2026-03-17T14:50:24.280" v="1024"/>
        <pc:sldMkLst>
          <pc:docMk/>
          <pc:sldMk cId="330469171" sldId="810"/>
        </pc:sldMkLst>
        <pc:spChg chg="add mod">
          <ac:chgData name="luis cleto" userId="a76db6c301978307" providerId="LiveId" clId="{860A4F2C-1596-4ACD-95D2-7AE3CD351458}" dt="2026-03-17T14:50:24.280" v="1024"/>
          <ac:spMkLst>
            <pc:docMk/>
            <pc:sldMk cId="330469171" sldId="810"/>
            <ac:spMk id="2" creationId="{F7679E6C-B09E-AE65-3AAB-C36C7C1BD226}"/>
          </ac:spMkLst>
        </pc:spChg>
      </pc:sldChg>
      <pc:sldChg chg="ord">
        <pc:chgData name="luis cleto" userId="a76db6c301978307" providerId="LiveId" clId="{860A4F2C-1596-4ACD-95D2-7AE3CD351458}" dt="2026-03-17T15:00:33.804" v="1131"/>
        <pc:sldMkLst>
          <pc:docMk/>
          <pc:sldMk cId="4097762207" sldId="812"/>
        </pc:sldMkLst>
      </pc:sldChg>
      <pc:sldChg chg="ord">
        <pc:chgData name="luis cleto" userId="a76db6c301978307" providerId="LiveId" clId="{860A4F2C-1596-4ACD-95D2-7AE3CD351458}" dt="2026-03-17T15:00:33.804" v="1131"/>
        <pc:sldMkLst>
          <pc:docMk/>
          <pc:sldMk cId="215671197" sldId="813"/>
        </pc:sldMkLst>
      </pc:sldChg>
      <pc:sldChg chg="ord">
        <pc:chgData name="luis cleto" userId="a76db6c301978307" providerId="LiveId" clId="{860A4F2C-1596-4ACD-95D2-7AE3CD351458}" dt="2026-03-17T15:00:33.804" v="1131"/>
        <pc:sldMkLst>
          <pc:docMk/>
          <pc:sldMk cId="221606591" sldId="815"/>
        </pc:sldMkLst>
      </pc:sldChg>
      <pc:sldChg chg="delSp modSp mod">
        <pc:chgData name="luis cleto" userId="a76db6c301978307" providerId="LiveId" clId="{860A4F2C-1596-4ACD-95D2-7AE3CD351458}" dt="2026-03-28T15:09:53.017" v="4466" actId="1076"/>
        <pc:sldMkLst>
          <pc:docMk/>
          <pc:sldMk cId="2806686799" sldId="892"/>
        </pc:sldMkLst>
        <pc:spChg chg="mod">
          <ac:chgData name="luis cleto" userId="a76db6c301978307" providerId="LiveId" clId="{860A4F2C-1596-4ACD-95D2-7AE3CD351458}" dt="2026-03-28T15:09:53.017" v="4466" actId="1076"/>
          <ac:spMkLst>
            <pc:docMk/>
            <pc:sldMk cId="2806686799" sldId="892"/>
            <ac:spMk id="3" creationId="{FD3C8B53-B0CA-B8CC-0A48-B1DC6A1B130C}"/>
          </ac:spMkLst>
        </pc:spChg>
        <pc:spChg chg="mod">
          <ac:chgData name="luis cleto" userId="a76db6c301978307" providerId="LiveId" clId="{860A4F2C-1596-4ACD-95D2-7AE3CD351458}" dt="2026-03-17T14:16:40.544" v="486" actId="1076"/>
          <ac:spMkLst>
            <pc:docMk/>
            <pc:sldMk cId="2806686799" sldId="892"/>
            <ac:spMk id="10" creationId="{0682244A-54AC-4D43-A357-9A3A308F3EAE}"/>
          </ac:spMkLst>
        </pc:spChg>
      </pc:sldChg>
      <pc:sldChg chg="addSp modSp">
        <pc:chgData name="luis cleto" userId="a76db6c301978307" providerId="LiveId" clId="{860A4F2C-1596-4ACD-95D2-7AE3CD351458}" dt="2026-03-17T14:25:20.630" v="505"/>
        <pc:sldMkLst>
          <pc:docMk/>
          <pc:sldMk cId="2761901344" sldId="902"/>
        </pc:sldMkLst>
      </pc:sldChg>
      <pc:sldChg chg="modSp mod">
        <pc:chgData name="luis cleto" userId="a76db6c301978307" providerId="LiveId" clId="{860A4F2C-1596-4ACD-95D2-7AE3CD351458}" dt="2026-03-28T15:12:22.122" v="4526" actId="20577"/>
        <pc:sldMkLst>
          <pc:docMk/>
          <pc:sldMk cId="1235725815" sldId="913"/>
        </pc:sldMkLst>
        <pc:spChg chg="mod">
          <ac:chgData name="luis cleto" userId="a76db6c301978307" providerId="LiveId" clId="{860A4F2C-1596-4ACD-95D2-7AE3CD351458}" dt="2026-03-28T15:12:22.122" v="4526" actId="20577"/>
          <ac:spMkLst>
            <pc:docMk/>
            <pc:sldMk cId="1235725815" sldId="913"/>
            <ac:spMk id="6" creationId="{0DAF3D04-B74D-D09E-5319-404E4A81FFDA}"/>
          </ac:spMkLst>
        </pc:spChg>
      </pc:sldChg>
      <pc:sldChg chg="modSp mod">
        <pc:chgData name="luis cleto" userId="a76db6c301978307" providerId="LiveId" clId="{860A4F2C-1596-4ACD-95D2-7AE3CD351458}" dt="2026-03-28T15:11:23.851" v="4521" actId="20577"/>
        <pc:sldMkLst>
          <pc:docMk/>
          <pc:sldMk cId="3070346616" sldId="923"/>
        </pc:sldMkLst>
        <pc:spChg chg="mod">
          <ac:chgData name="luis cleto" userId="a76db6c301978307" providerId="LiveId" clId="{860A4F2C-1596-4ACD-95D2-7AE3CD351458}" dt="2026-03-28T15:11:23.851" v="4521" actId="20577"/>
          <ac:spMkLst>
            <pc:docMk/>
            <pc:sldMk cId="3070346616" sldId="923"/>
            <ac:spMk id="8" creationId="{151E5796-CE65-6A7D-5F02-76CAA1AD03EC}"/>
          </ac:spMkLst>
        </pc:spChg>
      </pc:sldChg>
      <pc:sldChg chg="addSp modSp">
        <pc:chgData name="luis cleto" userId="a76db6c301978307" providerId="LiveId" clId="{860A4F2C-1596-4ACD-95D2-7AE3CD351458}" dt="2026-03-17T14:50:12.361" v="1022"/>
        <pc:sldMkLst>
          <pc:docMk/>
          <pc:sldMk cId="753155165" sldId="1175"/>
        </pc:sldMkLst>
        <pc:spChg chg="add mod">
          <ac:chgData name="luis cleto" userId="a76db6c301978307" providerId="LiveId" clId="{860A4F2C-1596-4ACD-95D2-7AE3CD351458}" dt="2026-03-17T14:50:12.361" v="1022"/>
          <ac:spMkLst>
            <pc:docMk/>
            <pc:sldMk cId="753155165" sldId="1175"/>
            <ac:spMk id="2" creationId="{1AEF0340-E0C9-67AD-AA1E-96A0306AC931}"/>
          </ac:spMkLst>
        </pc:spChg>
      </pc:sldChg>
      <pc:sldChg chg="addSp modSp">
        <pc:chgData name="luis cleto" userId="a76db6c301978307" providerId="LiveId" clId="{860A4F2C-1596-4ACD-95D2-7AE3CD351458}" dt="2026-03-17T14:50:06.906" v="1021"/>
        <pc:sldMkLst>
          <pc:docMk/>
          <pc:sldMk cId="1112542403" sldId="1325"/>
        </pc:sldMkLst>
        <pc:spChg chg="add mod">
          <ac:chgData name="luis cleto" userId="a76db6c301978307" providerId="LiveId" clId="{860A4F2C-1596-4ACD-95D2-7AE3CD351458}" dt="2026-03-17T14:50:06.906" v="1021"/>
          <ac:spMkLst>
            <pc:docMk/>
            <pc:sldMk cId="1112542403" sldId="1325"/>
            <ac:spMk id="2" creationId="{610B7DCC-B239-BF14-996C-0E5D2E42754B}"/>
          </ac:spMkLst>
        </pc:spChg>
      </pc:sldChg>
      <pc:sldChg chg="modSp mod">
        <pc:chgData name="luis cleto" userId="a76db6c301978307" providerId="LiveId" clId="{860A4F2C-1596-4ACD-95D2-7AE3CD351458}" dt="2026-03-17T14:48:59.477" v="1018" actId="20577"/>
        <pc:sldMkLst>
          <pc:docMk/>
          <pc:sldMk cId="2295719403" sldId="1359"/>
        </pc:sldMkLst>
        <pc:spChg chg="mod">
          <ac:chgData name="luis cleto" userId="a76db6c301978307" providerId="LiveId" clId="{860A4F2C-1596-4ACD-95D2-7AE3CD351458}" dt="2026-03-17T14:48:59.477" v="1018" actId="20577"/>
          <ac:spMkLst>
            <pc:docMk/>
            <pc:sldMk cId="2295719403" sldId="1359"/>
            <ac:spMk id="3" creationId="{65162837-D95F-EF74-BA9A-11C410E2E4B8}"/>
          </ac:spMkLst>
        </pc:spChg>
        <pc:spChg chg="mod">
          <ac:chgData name="luis cleto" userId="a76db6c301978307" providerId="LiveId" clId="{860A4F2C-1596-4ACD-95D2-7AE3CD351458}" dt="2026-03-17T14:48:53.771" v="1010" actId="1076"/>
          <ac:spMkLst>
            <pc:docMk/>
            <pc:sldMk cId="2295719403" sldId="1359"/>
            <ac:spMk id="5" creationId="{77C3670A-0BD5-E85E-4437-D0DFD556D21E}"/>
          </ac:spMkLst>
        </pc:spChg>
        <pc:picChg chg="mod">
          <ac:chgData name="luis cleto" userId="a76db6c301978307" providerId="LiveId" clId="{860A4F2C-1596-4ACD-95D2-7AE3CD351458}" dt="2026-03-17T14:48:38.184" v="1001" actId="1076"/>
          <ac:picMkLst>
            <pc:docMk/>
            <pc:sldMk cId="2295719403" sldId="1359"/>
            <ac:picMk id="6" creationId="{871DBF4E-E003-EDE6-3794-6F4732DE6488}"/>
          </ac:picMkLst>
        </pc:picChg>
      </pc:sldChg>
      <pc:sldChg chg="ord">
        <pc:chgData name="luis cleto" userId="a76db6c301978307" providerId="LiveId" clId="{860A4F2C-1596-4ACD-95D2-7AE3CD351458}" dt="2026-03-17T15:00:33.804" v="1131"/>
        <pc:sldMkLst>
          <pc:docMk/>
          <pc:sldMk cId="1634540939" sldId="1411"/>
        </pc:sldMkLst>
      </pc:sldChg>
      <pc:sldChg chg="addSp modSp mod">
        <pc:chgData name="luis cleto" userId="a76db6c301978307" providerId="LiveId" clId="{860A4F2C-1596-4ACD-95D2-7AE3CD351458}" dt="2026-03-28T14:42:51.366" v="3389" actId="20577"/>
        <pc:sldMkLst>
          <pc:docMk/>
          <pc:sldMk cId="370702433" sldId="1564"/>
        </pc:sldMkLst>
        <pc:spChg chg="mod">
          <ac:chgData name="luis cleto" userId="a76db6c301978307" providerId="LiveId" clId="{860A4F2C-1596-4ACD-95D2-7AE3CD351458}" dt="2026-03-28T14:42:51.366" v="3389" actId="20577"/>
          <ac:spMkLst>
            <pc:docMk/>
            <pc:sldMk cId="370702433" sldId="1564"/>
            <ac:spMk id="3" creationId="{F3AA67FD-D66D-2336-38CD-49E037C87F2D}"/>
          </ac:spMkLst>
        </pc:spChg>
        <pc:spChg chg="add mod">
          <ac:chgData name="luis cleto" userId="a76db6c301978307" providerId="LiveId" clId="{860A4F2C-1596-4ACD-95D2-7AE3CD351458}" dt="2026-03-17T14:00:07.381" v="318" actId="1076"/>
          <ac:spMkLst>
            <pc:docMk/>
            <pc:sldMk cId="370702433" sldId="1564"/>
            <ac:spMk id="6" creationId="{802BC1EE-F664-FA33-4AC7-5675C9F506BE}"/>
          </ac:spMkLst>
        </pc:spChg>
        <pc:picChg chg="mod">
          <ac:chgData name="luis cleto" userId="a76db6c301978307" providerId="LiveId" clId="{860A4F2C-1596-4ACD-95D2-7AE3CD351458}" dt="2026-03-17T14:00:00.024" v="316" actId="1076"/>
          <ac:picMkLst>
            <pc:docMk/>
            <pc:sldMk cId="370702433" sldId="1564"/>
            <ac:picMk id="2" creationId="{2848F158-E429-AC8C-57E2-B77DC90A229B}"/>
          </ac:picMkLst>
        </pc:picChg>
      </pc:sldChg>
      <pc:sldChg chg="ord">
        <pc:chgData name="luis cleto" userId="a76db6c301978307" providerId="LiveId" clId="{860A4F2C-1596-4ACD-95D2-7AE3CD351458}" dt="2026-03-27T12:35:25.962" v="1436"/>
        <pc:sldMkLst>
          <pc:docMk/>
          <pc:sldMk cId="300063712" sldId="1565"/>
        </pc:sldMkLst>
      </pc:sldChg>
      <pc:sldChg chg="modSp mod">
        <pc:chgData name="luis cleto" userId="a76db6c301978307" providerId="LiveId" clId="{860A4F2C-1596-4ACD-95D2-7AE3CD351458}" dt="2026-03-28T14:45:45.298" v="3406" actId="20577"/>
        <pc:sldMkLst>
          <pc:docMk/>
          <pc:sldMk cId="1770171380" sldId="1706"/>
        </pc:sldMkLst>
        <pc:spChg chg="mod">
          <ac:chgData name="luis cleto" userId="a76db6c301978307" providerId="LiveId" clId="{860A4F2C-1596-4ACD-95D2-7AE3CD351458}" dt="2026-03-28T14:45:45.298" v="3406" actId="20577"/>
          <ac:spMkLst>
            <pc:docMk/>
            <pc:sldMk cId="1770171380" sldId="1706"/>
            <ac:spMk id="3" creationId="{5EE3C950-CAFD-0B81-25CC-EE961F63A16A}"/>
          </ac:spMkLst>
        </pc:spChg>
      </pc:sldChg>
      <pc:sldChg chg="modSp mod">
        <pc:chgData name="luis cleto" userId="a76db6c301978307" providerId="LiveId" clId="{860A4F2C-1596-4ACD-95D2-7AE3CD351458}" dt="2026-03-28T14:40:37.463" v="3386" actId="20577"/>
        <pc:sldMkLst>
          <pc:docMk/>
          <pc:sldMk cId="3871822083" sldId="1716"/>
        </pc:sldMkLst>
        <pc:spChg chg="mod">
          <ac:chgData name="luis cleto" userId="a76db6c301978307" providerId="LiveId" clId="{860A4F2C-1596-4ACD-95D2-7AE3CD351458}" dt="2026-03-28T14:40:37.463" v="3386" actId="20577"/>
          <ac:spMkLst>
            <pc:docMk/>
            <pc:sldMk cId="3871822083" sldId="1716"/>
            <ac:spMk id="3" creationId="{BAA30DBE-3CFB-5BB0-A8D4-59A5BEE135D6}"/>
          </ac:spMkLst>
        </pc:spChg>
      </pc:sldChg>
      <pc:sldChg chg="modSp mod ord">
        <pc:chgData name="luis cleto" userId="a76db6c301978307" providerId="LiveId" clId="{860A4F2C-1596-4ACD-95D2-7AE3CD351458}" dt="2026-03-28T14:49:13.511" v="3506" actId="20577"/>
        <pc:sldMkLst>
          <pc:docMk/>
          <pc:sldMk cId="214500506" sldId="1745"/>
        </pc:sldMkLst>
        <pc:spChg chg="mod">
          <ac:chgData name="luis cleto" userId="a76db6c301978307" providerId="LiveId" clId="{860A4F2C-1596-4ACD-95D2-7AE3CD351458}" dt="2026-03-27T12:30:19.431" v="1311" actId="255"/>
          <ac:spMkLst>
            <pc:docMk/>
            <pc:sldMk cId="214500506" sldId="1745"/>
            <ac:spMk id="5" creationId="{D9AED8E8-4EAF-9BAD-1C17-211491DA360E}"/>
          </ac:spMkLst>
        </pc:spChg>
        <pc:spChg chg="mod">
          <ac:chgData name="luis cleto" userId="a76db6c301978307" providerId="LiveId" clId="{860A4F2C-1596-4ACD-95D2-7AE3CD351458}" dt="2026-03-28T14:49:13.511" v="3506" actId="20577"/>
          <ac:spMkLst>
            <pc:docMk/>
            <pc:sldMk cId="214500506" sldId="1745"/>
            <ac:spMk id="7" creationId="{71EFC95D-AAAE-2BC5-F680-C8D8E17C0524}"/>
          </ac:spMkLst>
        </pc:spChg>
      </pc:sldChg>
      <pc:sldChg chg="addSp modSp">
        <pc:chgData name="luis cleto" userId="a76db6c301978307" providerId="LiveId" clId="{860A4F2C-1596-4ACD-95D2-7AE3CD351458}" dt="2026-03-17T14:14:42.252" v="469"/>
        <pc:sldMkLst>
          <pc:docMk/>
          <pc:sldMk cId="2236249172" sldId="1758"/>
        </pc:sldMkLst>
      </pc:sldChg>
      <pc:sldChg chg="modSp mod">
        <pc:chgData name="luis cleto" userId="a76db6c301978307" providerId="LiveId" clId="{860A4F2C-1596-4ACD-95D2-7AE3CD351458}" dt="2026-03-28T15:10:35.270" v="4511"/>
        <pc:sldMkLst>
          <pc:docMk/>
          <pc:sldMk cId="517115478" sldId="1767"/>
        </pc:sldMkLst>
        <pc:spChg chg="mod">
          <ac:chgData name="luis cleto" userId="a76db6c301978307" providerId="LiveId" clId="{860A4F2C-1596-4ACD-95D2-7AE3CD351458}" dt="2026-03-28T15:10:35.270" v="4511"/>
          <ac:spMkLst>
            <pc:docMk/>
            <pc:sldMk cId="517115478" sldId="1767"/>
            <ac:spMk id="10" creationId="{4679ABB5-4B35-6FBC-3181-C23051E1BAAE}"/>
          </ac:spMkLst>
        </pc:spChg>
      </pc:sldChg>
      <pc:sldChg chg="addSp modSp mod">
        <pc:chgData name="luis cleto" userId="a76db6c301978307" providerId="LiveId" clId="{860A4F2C-1596-4ACD-95D2-7AE3CD351458}" dt="2026-03-17T14:36:53.028" v="677" actId="1076"/>
        <pc:sldMkLst>
          <pc:docMk/>
          <pc:sldMk cId="2222697681" sldId="1771"/>
        </pc:sldMkLst>
        <pc:spChg chg="mod">
          <ac:chgData name="luis cleto" userId="a76db6c301978307" providerId="LiveId" clId="{860A4F2C-1596-4ACD-95D2-7AE3CD351458}" dt="2026-03-17T14:36:27.594" v="672" actId="14100"/>
          <ac:spMkLst>
            <pc:docMk/>
            <pc:sldMk cId="2222697681" sldId="1771"/>
            <ac:spMk id="3" creationId="{66D88724-70CB-5DE8-6434-92A96064A5C4}"/>
          </ac:spMkLst>
        </pc:spChg>
        <pc:spChg chg="mod">
          <ac:chgData name="luis cleto" userId="a76db6c301978307" providerId="LiveId" clId="{860A4F2C-1596-4ACD-95D2-7AE3CD351458}" dt="2026-03-17T14:36:53.028" v="677" actId="1076"/>
          <ac:spMkLst>
            <pc:docMk/>
            <pc:sldMk cId="2222697681" sldId="1771"/>
            <ac:spMk id="4" creationId="{B27242CB-337D-918C-CE44-CEA3C02C77B5}"/>
          </ac:spMkLst>
        </pc:spChg>
        <pc:picChg chg="add mod">
          <ac:chgData name="luis cleto" userId="a76db6c301978307" providerId="LiveId" clId="{860A4F2C-1596-4ACD-95D2-7AE3CD351458}" dt="2026-03-17T14:36:48.938" v="676" actId="1076"/>
          <ac:picMkLst>
            <pc:docMk/>
            <pc:sldMk cId="2222697681" sldId="1771"/>
            <ac:picMk id="5" creationId="{897679C5-7824-A9BB-8D5B-1CCDAC3B0C87}"/>
          </ac:picMkLst>
        </pc:picChg>
      </pc:sldChg>
      <pc:sldChg chg="modSp mod">
        <pc:chgData name="luis cleto" userId="a76db6c301978307" providerId="LiveId" clId="{860A4F2C-1596-4ACD-95D2-7AE3CD351458}" dt="2026-03-17T14:38:32.297" v="720" actId="255"/>
        <pc:sldMkLst>
          <pc:docMk/>
          <pc:sldMk cId="1822949627" sldId="1773"/>
        </pc:sldMkLst>
        <pc:spChg chg="mod">
          <ac:chgData name="luis cleto" userId="a76db6c301978307" providerId="LiveId" clId="{860A4F2C-1596-4ACD-95D2-7AE3CD351458}" dt="2026-03-17T14:38:32.297" v="720" actId="255"/>
          <ac:spMkLst>
            <pc:docMk/>
            <pc:sldMk cId="1822949627" sldId="1773"/>
            <ac:spMk id="3" creationId="{CA99077C-5ECD-9DF0-E6EC-52338D9A2EC7}"/>
          </ac:spMkLst>
        </pc:spChg>
        <pc:spChg chg="mod">
          <ac:chgData name="luis cleto" userId="a76db6c301978307" providerId="LiveId" clId="{860A4F2C-1596-4ACD-95D2-7AE3CD351458}" dt="2026-03-17T14:38:19.298" v="718" actId="1076"/>
          <ac:spMkLst>
            <pc:docMk/>
            <pc:sldMk cId="1822949627" sldId="1773"/>
            <ac:spMk id="4" creationId="{16DE41E1-CD0F-157F-2328-13F9CBAFE49C}"/>
          </ac:spMkLst>
        </pc:spChg>
      </pc:sldChg>
      <pc:sldChg chg="addSp modSp ord">
        <pc:chgData name="luis cleto" userId="a76db6c301978307" providerId="LiveId" clId="{860A4F2C-1596-4ACD-95D2-7AE3CD351458}" dt="2026-03-17T14:57:08.136" v="1128"/>
        <pc:sldMkLst>
          <pc:docMk/>
          <pc:sldMk cId="3927508987" sldId="2877"/>
        </pc:sldMkLst>
        <pc:spChg chg="add mod">
          <ac:chgData name="luis cleto" userId="a76db6c301978307" providerId="LiveId" clId="{860A4F2C-1596-4ACD-95D2-7AE3CD351458}" dt="2026-03-17T14:57:08.136" v="1128"/>
          <ac:spMkLst>
            <pc:docMk/>
            <pc:sldMk cId="3927508987" sldId="2877"/>
            <ac:spMk id="3" creationId="{4C937246-A00D-E0E0-BB7D-5625B01EC5E5}"/>
          </ac:spMkLst>
        </pc:spChg>
      </pc:sldChg>
      <pc:sldChg chg="addSp modSp ord">
        <pc:chgData name="luis cleto" userId="a76db6c301978307" providerId="LiveId" clId="{860A4F2C-1596-4ACD-95D2-7AE3CD351458}" dt="2026-03-17T14:57:13.331" v="1129"/>
        <pc:sldMkLst>
          <pc:docMk/>
          <pc:sldMk cId="3199153120" sldId="2878"/>
        </pc:sldMkLst>
        <pc:spChg chg="add mod">
          <ac:chgData name="luis cleto" userId="a76db6c301978307" providerId="LiveId" clId="{860A4F2C-1596-4ACD-95D2-7AE3CD351458}" dt="2026-03-17T14:57:13.331" v="1129"/>
          <ac:spMkLst>
            <pc:docMk/>
            <pc:sldMk cId="3199153120" sldId="2878"/>
            <ac:spMk id="2" creationId="{24FCEE38-7742-8A37-F770-08C21334413E}"/>
          </ac:spMkLst>
        </pc:spChg>
      </pc:sldChg>
      <pc:sldChg chg="addSp modSp mod ord">
        <pc:chgData name="luis cleto" userId="a76db6c301978307" providerId="LiveId" clId="{860A4F2C-1596-4ACD-95D2-7AE3CD351458}" dt="2026-03-28T11:29:20.566" v="1708" actId="14100"/>
        <pc:sldMkLst>
          <pc:docMk/>
          <pc:sldMk cId="455077725" sldId="3100"/>
        </pc:sldMkLst>
        <pc:spChg chg="mod">
          <ac:chgData name="luis cleto" userId="a76db6c301978307" providerId="LiveId" clId="{860A4F2C-1596-4ACD-95D2-7AE3CD351458}" dt="2026-03-28T11:27:47.426" v="1700" actId="20577"/>
          <ac:spMkLst>
            <pc:docMk/>
            <pc:sldMk cId="455077725" sldId="3100"/>
            <ac:spMk id="5" creationId="{82315694-444F-3E43-CB40-866A67FB4965}"/>
          </ac:spMkLst>
        </pc:spChg>
        <pc:spChg chg="add mod">
          <ac:chgData name="luis cleto" userId="a76db6c301978307" providerId="LiveId" clId="{860A4F2C-1596-4ACD-95D2-7AE3CD351458}" dt="2026-03-28T11:26:52.082" v="1693" actId="1076"/>
          <ac:spMkLst>
            <pc:docMk/>
            <pc:sldMk cId="455077725" sldId="3100"/>
            <ac:spMk id="6" creationId="{44AC950A-53B6-4A11-4DB8-A7E78C76BB48}"/>
          </ac:spMkLst>
        </pc:spChg>
        <pc:spChg chg="add mod">
          <ac:chgData name="luis cleto" userId="a76db6c301978307" providerId="LiveId" clId="{860A4F2C-1596-4ACD-95D2-7AE3CD351458}" dt="2026-03-28T11:29:20.566" v="1708" actId="14100"/>
          <ac:spMkLst>
            <pc:docMk/>
            <pc:sldMk cId="455077725" sldId="3100"/>
            <ac:spMk id="9" creationId="{F8664E09-3C14-F56D-3011-003E8EAC5FD7}"/>
          </ac:spMkLst>
        </pc:spChg>
      </pc:sldChg>
      <pc:sldChg chg="modSp mod">
        <pc:chgData name="luis cleto" userId="a76db6c301978307" providerId="LiveId" clId="{860A4F2C-1596-4ACD-95D2-7AE3CD351458}" dt="2026-03-17T13:35:24.571" v="197" actId="20577"/>
        <pc:sldMkLst>
          <pc:docMk/>
          <pc:sldMk cId="3731326489" sldId="3389"/>
        </pc:sldMkLst>
        <pc:spChg chg="mod">
          <ac:chgData name="luis cleto" userId="a76db6c301978307" providerId="LiveId" clId="{860A4F2C-1596-4ACD-95D2-7AE3CD351458}" dt="2026-03-17T13:35:24.571" v="197" actId="20577"/>
          <ac:spMkLst>
            <pc:docMk/>
            <pc:sldMk cId="3731326489" sldId="3389"/>
            <ac:spMk id="5" creationId="{84D40DD1-A12A-02AD-B710-70EEE487AEE7}"/>
          </ac:spMkLst>
        </pc:spChg>
      </pc:sldChg>
      <pc:sldChg chg="addSp modSp mod">
        <pc:chgData name="luis cleto" userId="a76db6c301978307" providerId="LiveId" clId="{860A4F2C-1596-4ACD-95D2-7AE3CD351458}" dt="2026-03-28T14:37:56.692" v="3235" actId="1076"/>
        <pc:sldMkLst>
          <pc:docMk/>
          <pc:sldMk cId="885533957" sldId="3399"/>
        </pc:sldMkLst>
        <pc:spChg chg="mod">
          <ac:chgData name="luis cleto" userId="a76db6c301978307" providerId="LiveId" clId="{860A4F2C-1596-4ACD-95D2-7AE3CD351458}" dt="2026-03-28T14:37:56.692" v="3235" actId="1076"/>
          <ac:spMkLst>
            <pc:docMk/>
            <pc:sldMk cId="885533957" sldId="3399"/>
            <ac:spMk id="3" creationId="{1B486289-8AB0-CE43-0D6A-5B26ADC755EE}"/>
          </ac:spMkLst>
        </pc:spChg>
        <pc:spChg chg="mod">
          <ac:chgData name="luis cleto" userId="a76db6c301978307" providerId="LiveId" clId="{860A4F2C-1596-4ACD-95D2-7AE3CD351458}" dt="2026-03-28T14:37:37.536" v="3229" actId="1076"/>
          <ac:spMkLst>
            <pc:docMk/>
            <pc:sldMk cId="885533957" sldId="3399"/>
            <ac:spMk id="6" creationId="{712B13CA-E550-609C-5BEC-C86A68CCDA9C}"/>
          </ac:spMkLst>
        </pc:spChg>
        <pc:picChg chg="add mod">
          <ac:chgData name="luis cleto" userId="a76db6c301978307" providerId="LiveId" clId="{860A4F2C-1596-4ACD-95D2-7AE3CD351458}" dt="2026-03-27T12:28:58.277" v="1302" actId="1076"/>
          <ac:picMkLst>
            <pc:docMk/>
            <pc:sldMk cId="885533957" sldId="3399"/>
            <ac:picMk id="5" creationId="{56D54E89-E18A-1AE2-B60B-56DBD9F831DF}"/>
          </ac:picMkLst>
        </pc:picChg>
      </pc:sldChg>
      <pc:sldChg chg="addSp modSp mod">
        <pc:chgData name="luis cleto" userId="a76db6c301978307" providerId="LiveId" clId="{860A4F2C-1596-4ACD-95D2-7AE3CD351458}" dt="2026-03-27T12:30:05.422" v="1310" actId="1076"/>
        <pc:sldMkLst>
          <pc:docMk/>
          <pc:sldMk cId="1070731381" sldId="3400"/>
        </pc:sldMkLst>
        <pc:spChg chg="mod">
          <ac:chgData name="luis cleto" userId="a76db6c301978307" providerId="LiveId" clId="{860A4F2C-1596-4ACD-95D2-7AE3CD351458}" dt="2026-03-27T12:30:05.422" v="1310" actId="1076"/>
          <ac:spMkLst>
            <pc:docMk/>
            <pc:sldMk cId="1070731381" sldId="3400"/>
            <ac:spMk id="3" creationId="{698AF660-74EB-F529-2352-5DC2DA3458F4}"/>
          </ac:spMkLst>
        </pc:spChg>
        <pc:picChg chg="add mod">
          <ac:chgData name="luis cleto" userId="a76db6c301978307" providerId="LiveId" clId="{860A4F2C-1596-4ACD-95D2-7AE3CD351458}" dt="2026-03-27T12:29:49.311" v="1308" actId="1076"/>
          <ac:picMkLst>
            <pc:docMk/>
            <pc:sldMk cId="1070731381" sldId="3400"/>
            <ac:picMk id="5" creationId="{2663A611-7C67-F4FD-1DDF-6D63DD94B7A6}"/>
          </ac:picMkLst>
        </pc:picChg>
      </pc:sldChg>
      <pc:sldChg chg="modSp mod">
        <pc:chgData name="luis cleto" userId="a76db6c301978307" providerId="LiveId" clId="{860A4F2C-1596-4ACD-95D2-7AE3CD351458}" dt="2026-03-28T15:01:15.768" v="4166" actId="20577"/>
        <pc:sldMkLst>
          <pc:docMk/>
          <pc:sldMk cId="1476238670" sldId="3402"/>
        </pc:sldMkLst>
        <pc:spChg chg="mod">
          <ac:chgData name="luis cleto" userId="a76db6c301978307" providerId="LiveId" clId="{860A4F2C-1596-4ACD-95D2-7AE3CD351458}" dt="2026-03-28T15:01:09.904" v="4155" actId="1076"/>
          <ac:spMkLst>
            <pc:docMk/>
            <pc:sldMk cId="1476238670" sldId="3402"/>
            <ac:spMk id="2" creationId="{46078F38-B0A7-E0FA-2BC2-635FC6B26F1B}"/>
          </ac:spMkLst>
        </pc:spChg>
        <pc:spChg chg="mod">
          <ac:chgData name="luis cleto" userId="a76db6c301978307" providerId="LiveId" clId="{860A4F2C-1596-4ACD-95D2-7AE3CD351458}" dt="2026-03-28T15:01:15.768" v="4166" actId="20577"/>
          <ac:spMkLst>
            <pc:docMk/>
            <pc:sldMk cId="1476238670" sldId="3402"/>
            <ac:spMk id="3" creationId="{FCF5F0A3-5984-6D9C-3954-F5A5C71C45D2}"/>
          </ac:spMkLst>
        </pc:spChg>
      </pc:sldChg>
      <pc:sldChg chg="addSp delSp modSp mod">
        <pc:chgData name="luis cleto" userId="a76db6c301978307" providerId="LiveId" clId="{860A4F2C-1596-4ACD-95D2-7AE3CD351458}" dt="2026-03-27T12:32:01.801" v="1384" actId="14100"/>
        <pc:sldMkLst>
          <pc:docMk/>
          <pc:sldMk cId="1813105657" sldId="3403"/>
        </pc:sldMkLst>
        <pc:spChg chg="mod">
          <ac:chgData name="luis cleto" userId="a76db6c301978307" providerId="LiveId" clId="{860A4F2C-1596-4ACD-95D2-7AE3CD351458}" dt="2026-03-27T12:31:54.032" v="1381" actId="1076"/>
          <ac:spMkLst>
            <pc:docMk/>
            <pc:sldMk cId="1813105657" sldId="3403"/>
            <ac:spMk id="5" creationId="{DE1FEFCD-15E5-985B-5281-07EC8CCD62FC}"/>
          </ac:spMkLst>
        </pc:spChg>
        <pc:picChg chg="add mod">
          <ac:chgData name="luis cleto" userId="a76db6c301978307" providerId="LiveId" clId="{860A4F2C-1596-4ACD-95D2-7AE3CD351458}" dt="2026-03-27T12:32:01.801" v="1384" actId="14100"/>
          <ac:picMkLst>
            <pc:docMk/>
            <pc:sldMk cId="1813105657" sldId="3403"/>
            <ac:picMk id="4" creationId="{F0FB96CB-56F8-CBC1-E86F-FB1619E9C20F}"/>
          </ac:picMkLst>
        </pc:picChg>
      </pc:sldChg>
      <pc:sldChg chg="addSp modSp mod">
        <pc:chgData name="luis cleto" userId="a76db6c301978307" providerId="LiveId" clId="{860A4F2C-1596-4ACD-95D2-7AE3CD351458}" dt="2026-03-27T12:32:46.327" v="1389" actId="255"/>
        <pc:sldMkLst>
          <pc:docMk/>
          <pc:sldMk cId="1998153819" sldId="3404"/>
        </pc:sldMkLst>
        <pc:spChg chg="mod">
          <ac:chgData name="luis cleto" userId="a76db6c301978307" providerId="LiveId" clId="{860A4F2C-1596-4ACD-95D2-7AE3CD351458}" dt="2026-03-27T12:32:46.327" v="1389" actId="255"/>
          <ac:spMkLst>
            <pc:docMk/>
            <pc:sldMk cId="1998153819" sldId="3404"/>
            <ac:spMk id="3" creationId="{C7DDC784-1FF0-61E5-8D7A-F1352F8E1543}"/>
          </ac:spMkLst>
        </pc:spChg>
        <pc:picChg chg="add mod">
          <ac:chgData name="luis cleto" userId="a76db6c301978307" providerId="LiveId" clId="{860A4F2C-1596-4ACD-95D2-7AE3CD351458}" dt="2026-03-17T14:20:13.049" v="492" actId="14100"/>
          <ac:picMkLst>
            <pc:docMk/>
            <pc:sldMk cId="1998153819" sldId="3404"/>
            <ac:picMk id="5" creationId="{5ADA4C10-583F-FC3A-DB42-138ECD0EE03B}"/>
          </ac:picMkLst>
        </pc:picChg>
      </pc:sldChg>
      <pc:sldChg chg="addSp modSp">
        <pc:chgData name="luis cleto" userId="a76db6c301978307" providerId="LiveId" clId="{860A4F2C-1596-4ACD-95D2-7AE3CD351458}" dt="2026-03-17T14:21:07.953" v="493"/>
        <pc:sldMkLst>
          <pc:docMk/>
          <pc:sldMk cId="2519928462" sldId="3405"/>
        </pc:sldMkLst>
        <pc:spChg chg="add mod">
          <ac:chgData name="luis cleto" userId="a76db6c301978307" providerId="LiveId" clId="{860A4F2C-1596-4ACD-95D2-7AE3CD351458}" dt="2026-03-17T14:21:07.953" v="493"/>
          <ac:spMkLst>
            <pc:docMk/>
            <pc:sldMk cId="2519928462" sldId="3405"/>
            <ac:spMk id="4" creationId="{65CD74F0-540F-97FD-9E14-8DAD92589A6B}"/>
          </ac:spMkLst>
        </pc:spChg>
      </pc:sldChg>
      <pc:sldChg chg="delSp modSp mod">
        <pc:chgData name="luis cleto" userId="a76db6c301978307" providerId="LiveId" clId="{860A4F2C-1596-4ACD-95D2-7AE3CD351458}" dt="2026-03-27T12:36:16.667" v="1547" actId="1076"/>
        <pc:sldMkLst>
          <pc:docMk/>
          <pc:sldMk cId="2871946723" sldId="3406"/>
        </pc:sldMkLst>
        <pc:spChg chg="mod">
          <ac:chgData name="luis cleto" userId="a76db6c301978307" providerId="LiveId" clId="{860A4F2C-1596-4ACD-95D2-7AE3CD351458}" dt="2026-03-27T12:36:16.667" v="1547" actId="1076"/>
          <ac:spMkLst>
            <pc:docMk/>
            <pc:sldMk cId="2871946723" sldId="3406"/>
            <ac:spMk id="5" creationId="{76794CC2-5D58-16B8-FC75-CD0DF269FD43}"/>
          </ac:spMkLst>
        </pc:spChg>
      </pc:sldChg>
      <pc:sldChg chg="modSp mod">
        <pc:chgData name="luis cleto" userId="a76db6c301978307" providerId="LiveId" clId="{860A4F2C-1596-4ACD-95D2-7AE3CD351458}" dt="2026-03-17T14:33:31.046" v="663" actId="1076"/>
        <pc:sldMkLst>
          <pc:docMk/>
          <pc:sldMk cId="2589428863" sldId="3407"/>
        </pc:sldMkLst>
        <pc:spChg chg="mod">
          <ac:chgData name="luis cleto" userId="a76db6c301978307" providerId="LiveId" clId="{860A4F2C-1596-4ACD-95D2-7AE3CD351458}" dt="2026-03-17T14:33:31.046" v="663" actId="1076"/>
          <ac:spMkLst>
            <pc:docMk/>
            <pc:sldMk cId="2589428863" sldId="3407"/>
            <ac:spMk id="3" creationId="{0F35E9F2-857D-9DE8-FF3A-AED2FB6ED6F6}"/>
          </ac:spMkLst>
        </pc:spChg>
        <pc:spChg chg="mod">
          <ac:chgData name="luis cleto" userId="a76db6c301978307" providerId="LiveId" clId="{860A4F2C-1596-4ACD-95D2-7AE3CD351458}" dt="2026-03-17T14:33:24.408" v="662" actId="20577"/>
          <ac:spMkLst>
            <pc:docMk/>
            <pc:sldMk cId="2589428863" sldId="3407"/>
            <ac:spMk id="5" creationId="{24632309-177E-A3DB-9E88-6389B04B6DA2}"/>
          </ac:spMkLst>
        </pc:spChg>
      </pc:sldChg>
      <pc:sldChg chg="modSp mod">
        <pc:chgData name="luis cleto" userId="a76db6c301978307" providerId="LiveId" clId="{860A4F2C-1596-4ACD-95D2-7AE3CD351458}" dt="2026-03-17T14:26:14.209" v="524" actId="1076"/>
        <pc:sldMkLst>
          <pc:docMk/>
          <pc:sldMk cId="2793265568" sldId="3411"/>
        </pc:sldMkLst>
        <pc:spChg chg="mod">
          <ac:chgData name="luis cleto" userId="a76db6c301978307" providerId="LiveId" clId="{860A4F2C-1596-4ACD-95D2-7AE3CD351458}" dt="2026-03-17T14:26:14.209" v="524" actId="1076"/>
          <ac:spMkLst>
            <pc:docMk/>
            <pc:sldMk cId="2793265568" sldId="3411"/>
            <ac:spMk id="3" creationId="{DF001021-59A7-8AB7-CFCD-EC74FB732587}"/>
          </ac:spMkLst>
        </pc:spChg>
      </pc:sldChg>
      <pc:sldChg chg="addSp modSp ord">
        <pc:chgData name="luis cleto" userId="a76db6c301978307" providerId="LiveId" clId="{860A4F2C-1596-4ACD-95D2-7AE3CD351458}" dt="2026-03-17T14:56:37.993" v="1124"/>
        <pc:sldMkLst>
          <pc:docMk/>
          <pc:sldMk cId="3593166845" sldId="3413"/>
        </pc:sldMkLst>
        <pc:spChg chg="add mod">
          <ac:chgData name="luis cleto" userId="a76db6c301978307" providerId="LiveId" clId="{860A4F2C-1596-4ACD-95D2-7AE3CD351458}" dt="2026-03-17T14:56:37.993" v="1124"/>
          <ac:spMkLst>
            <pc:docMk/>
            <pc:sldMk cId="3593166845" sldId="3413"/>
            <ac:spMk id="2" creationId="{D4016473-EFE4-4D83-6CE5-391CE53BBD6E}"/>
          </ac:spMkLst>
        </pc:spChg>
      </pc:sldChg>
      <pc:sldChg chg="addSp modSp ord">
        <pc:chgData name="luis cleto" userId="a76db6c301978307" providerId="LiveId" clId="{860A4F2C-1596-4ACD-95D2-7AE3CD351458}" dt="2026-03-17T14:56:57.914" v="1126"/>
        <pc:sldMkLst>
          <pc:docMk/>
          <pc:sldMk cId="1518139210" sldId="3414"/>
        </pc:sldMkLst>
        <pc:spChg chg="add mod">
          <ac:chgData name="luis cleto" userId="a76db6c301978307" providerId="LiveId" clId="{860A4F2C-1596-4ACD-95D2-7AE3CD351458}" dt="2026-03-17T14:56:57.914" v="1126"/>
          <ac:spMkLst>
            <pc:docMk/>
            <pc:sldMk cId="1518139210" sldId="3414"/>
            <ac:spMk id="2" creationId="{6FD39BB9-9ED3-2808-5C00-B868949ACFD3}"/>
          </ac:spMkLst>
        </pc:spChg>
      </pc:sldChg>
      <pc:sldChg chg="modSp mod ord">
        <pc:chgData name="luis cleto" userId="a76db6c301978307" providerId="LiveId" clId="{860A4F2C-1596-4ACD-95D2-7AE3CD351458}" dt="2026-03-28T15:16:36.956" v="4528" actId="20577"/>
        <pc:sldMkLst>
          <pc:docMk/>
          <pc:sldMk cId="3353833262" sldId="3417"/>
        </pc:sldMkLst>
        <pc:spChg chg="mod">
          <ac:chgData name="luis cleto" userId="a76db6c301978307" providerId="LiveId" clId="{860A4F2C-1596-4ACD-95D2-7AE3CD351458}" dt="2026-03-17T14:29:04.311" v="539" actId="20577"/>
          <ac:spMkLst>
            <pc:docMk/>
            <pc:sldMk cId="3353833262" sldId="3417"/>
            <ac:spMk id="3" creationId="{C1B317B7-9E4A-97B0-5E36-676296E02A54}"/>
          </ac:spMkLst>
        </pc:spChg>
        <pc:spChg chg="mod">
          <ac:chgData name="luis cleto" userId="a76db6c301978307" providerId="LiveId" clId="{860A4F2C-1596-4ACD-95D2-7AE3CD351458}" dt="2026-03-28T15:16:36.956" v="4528" actId="20577"/>
          <ac:spMkLst>
            <pc:docMk/>
            <pc:sldMk cId="3353833262" sldId="3417"/>
            <ac:spMk id="6" creationId="{E895E2BD-7764-BD03-C853-D2DA13B68A6B}"/>
          </ac:spMkLst>
        </pc:spChg>
      </pc:sldChg>
      <pc:sldChg chg="addSp modSp">
        <pc:chgData name="luis cleto" userId="a76db6c301978307" providerId="LiveId" clId="{860A4F2C-1596-4ACD-95D2-7AE3CD351458}" dt="2026-03-17T14:31:08.963" v="551"/>
        <pc:sldMkLst>
          <pc:docMk/>
          <pc:sldMk cId="3024189795" sldId="3419"/>
        </pc:sldMkLst>
        <pc:spChg chg="add mod">
          <ac:chgData name="luis cleto" userId="a76db6c301978307" providerId="LiveId" clId="{860A4F2C-1596-4ACD-95D2-7AE3CD351458}" dt="2026-03-17T14:31:08.963" v="551"/>
          <ac:spMkLst>
            <pc:docMk/>
            <pc:sldMk cId="3024189795" sldId="3419"/>
            <ac:spMk id="4" creationId="{A60E56D1-3642-BD10-5701-C37A52E61E16}"/>
          </ac:spMkLst>
        </pc:spChg>
      </pc:sldChg>
      <pc:sldChg chg="addSp modSp mod">
        <pc:chgData name="luis cleto" userId="a76db6c301978307" providerId="LiveId" clId="{860A4F2C-1596-4ACD-95D2-7AE3CD351458}" dt="2026-03-27T12:33:45.762" v="1411" actId="1076"/>
        <pc:sldMkLst>
          <pc:docMk/>
          <pc:sldMk cId="1461066610" sldId="3420"/>
        </pc:sldMkLst>
        <pc:spChg chg="mod">
          <ac:chgData name="luis cleto" userId="a76db6c301978307" providerId="LiveId" clId="{860A4F2C-1596-4ACD-95D2-7AE3CD351458}" dt="2026-03-27T12:33:45.762" v="1411" actId="1076"/>
          <ac:spMkLst>
            <pc:docMk/>
            <pc:sldMk cId="1461066610" sldId="3420"/>
            <ac:spMk id="3" creationId="{2070AF05-E06A-5FE6-B3DF-53BC81922E52}"/>
          </ac:spMkLst>
        </pc:spChg>
        <pc:picChg chg="add mod">
          <ac:chgData name="luis cleto" userId="a76db6c301978307" providerId="LiveId" clId="{860A4F2C-1596-4ACD-95D2-7AE3CD351458}" dt="2026-03-17T14:24:05.767" v="500" actId="14100"/>
          <ac:picMkLst>
            <pc:docMk/>
            <pc:sldMk cId="1461066610" sldId="3420"/>
            <ac:picMk id="5" creationId="{861FAF2E-BA09-95E1-2600-CE0793196709}"/>
          </ac:picMkLst>
        </pc:picChg>
      </pc:sldChg>
      <pc:sldChg chg="modSp mod">
        <pc:chgData name="luis cleto" userId="a76db6c301978307" providerId="LiveId" clId="{860A4F2C-1596-4ACD-95D2-7AE3CD351458}" dt="2026-03-27T12:34:21.355" v="1414" actId="20577"/>
        <pc:sldMkLst>
          <pc:docMk/>
          <pc:sldMk cId="347629624" sldId="3421"/>
        </pc:sldMkLst>
        <pc:spChg chg="mod">
          <ac:chgData name="luis cleto" userId="a76db6c301978307" providerId="LiveId" clId="{860A4F2C-1596-4ACD-95D2-7AE3CD351458}" dt="2026-03-27T12:34:21.355" v="1414" actId="20577"/>
          <ac:spMkLst>
            <pc:docMk/>
            <pc:sldMk cId="347629624" sldId="3421"/>
            <ac:spMk id="5" creationId="{E13A5C1C-4C13-EEB2-74F8-AAF10119AE0B}"/>
          </ac:spMkLst>
        </pc:spChg>
      </pc:sldChg>
      <pc:sldChg chg="modSp mod">
        <pc:chgData name="luis cleto" userId="a76db6c301978307" providerId="LiveId" clId="{860A4F2C-1596-4ACD-95D2-7AE3CD351458}" dt="2026-03-27T12:34:40.689" v="1423" actId="1076"/>
        <pc:sldMkLst>
          <pc:docMk/>
          <pc:sldMk cId="2373999597" sldId="3422"/>
        </pc:sldMkLst>
        <pc:spChg chg="mod">
          <ac:chgData name="luis cleto" userId="a76db6c301978307" providerId="LiveId" clId="{860A4F2C-1596-4ACD-95D2-7AE3CD351458}" dt="2026-03-27T12:34:40.689" v="1423" actId="1076"/>
          <ac:spMkLst>
            <pc:docMk/>
            <pc:sldMk cId="2373999597" sldId="3422"/>
            <ac:spMk id="5" creationId="{C80CFEFF-31F0-36C8-34E0-F7FF2C8DAE8E}"/>
          </ac:spMkLst>
        </pc:spChg>
      </pc:sldChg>
      <pc:sldChg chg="modSp mod">
        <pc:chgData name="luis cleto" userId="a76db6c301978307" providerId="LiveId" clId="{860A4F2C-1596-4ACD-95D2-7AE3CD351458}" dt="2026-03-27T12:34:57.314" v="1432" actId="1076"/>
        <pc:sldMkLst>
          <pc:docMk/>
          <pc:sldMk cId="1124710676" sldId="3423"/>
        </pc:sldMkLst>
        <pc:spChg chg="mod">
          <ac:chgData name="luis cleto" userId="a76db6c301978307" providerId="LiveId" clId="{860A4F2C-1596-4ACD-95D2-7AE3CD351458}" dt="2026-03-27T12:34:57.314" v="1432" actId="1076"/>
          <ac:spMkLst>
            <pc:docMk/>
            <pc:sldMk cId="1124710676" sldId="3423"/>
            <ac:spMk id="5" creationId="{12E049B3-B6D8-D45D-6796-FDB13BAE4E48}"/>
          </ac:spMkLst>
        </pc:spChg>
      </pc:sldChg>
      <pc:sldChg chg="modSp mod ord">
        <pc:chgData name="luis cleto" userId="a76db6c301978307" providerId="LiveId" clId="{860A4F2C-1596-4ACD-95D2-7AE3CD351458}" dt="2026-03-17T14:55:45.203" v="1123"/>
        <pc:sldMkLst>
          <pc:docMk/>
          <pc:sldMk cId="3903223850" sldId="3425"/>
        </pc:sldMkLst>
        <pc:spChg chg="mod">
          <ac:chgData name="luis cleto" userId="a76db6c301978307" providerId="LiveId" clId="{860A4F2C-1596-4ACD-95D2-7AE3CD351458}" dt="2026-03-17T14:55:29.376" v="1120" actId="14100"/>
          <ac:spMkLst>
            <pc:docMk/>
            <pc:sldMk cId="3903223850" sldId="3425"/>
            <ac:spMk id="6" creationId="{055731D2-17FF-F65F-B0C7-061D756EF933}"/>
          </ac:spMkLst>
        </pc:spChg>
        <pc:picChg chg="mod">
          <ac:chgData name="luis cleto" userId="a76db6c301978307" providerId="LiveId" clId="{860A4F2C-1596-4ACD-95D2-7AE3CD351458}" dt="2026-03-17T14:55:32.850" v="1121" actId="14100"/>
          <ac:picMkLst>
            <pc:docMk/>
            <pc:sldMk cId="3903223850" sldId="3425"/>
            <ac:picMk id="5" creationId="{73CEBD87-DFAD-52F6-7693-052139FCCC9B}"/>
          </ac:picMkLst>
        </pc:picChg>
      </pc:sldChg>
      <pc:sldChg chg="modSp mod">
        <pc:chgData name="luis cleto" userId="a76db6c301978307" providerId="LiveId" clId="{860A4F2C-1596-4ACD-95D2-7AE3CD351458}" dt="2026-03-28T11:33:10.740" v="1822" actId="20577"/>
        <pc:sldMkLst>
          <pc:docMk/>
          <pc:sldMk cId="876452246" sldId="3774"/>
        </pc:sldMkLst>
        <pc:spChg chg="mod">
          <ac:chgData name="luis cleto" userId="a76db6c301978307" providerId="LiveId" clId="{860A4F2C-1596-4ACD-95D2-7AE3CD351458}" dt="2026-03-28T11:33:10.740" v="1822" actId="20577"/>
          <ac:spMkLst>
            <pc:docMk/>
            <pc:sldMk cId="876452246" sldId="3774"/>
            <ac:spMk id="5" creationId="{C81EEA12-DFC8-C782-474B-471E5985C675}"/>
          </ac:spMkLst>
        </pc:spChg>
      </pc:sldChg>
      <pc:sldChg chg="addSp modSp">
        <pc:chgData name="luis cleto" userId="a76db6c301978307" providerId="LiveId" clId="{860A4F2C-1596-4ACD-95D2-7AE3CD351458}" dt="2026-03-17T14:50:19.572" v="1023"/>
        <pc:sldMkLst>
          <pc:docMk/>
          <pc:sldMk cId="3109216507" sldId="3779"/>
        </pc:sldMkLst>
        <pc:spChg chg="add mod">
          <ac:chgData name="luis cleto" userId="a76db6c301978307" providerId="LiveId" clId="{860A4F2C-1596-4ACD-95D2-7AE3CD351458}" dt="2026-03-17T14:50:19.572" v="1023"/>
          <ac:spMkLst>
            <pc:docMk/>
            <pc:sldMk cId="3109216507" sldId="3779"/>
            <ac:spMk id="2" creationId="{6563CD39-1AB6-7781-3A51-6BFDD30A1EE1}"/>
          </ac:spMkLst>
        </pc:spChg>
      </pc:sldChg>
      <pc:sldChg chg="addSp modSp ord">
        <pc:chgData name="luis cleto" userId="a76db6c301978307" providerId="LiveId" clId="{860A4F2C-1596-4ACD-95D2-7AE3CD351458}" dt="2026-03-17T14:55:03.756" v="1117"/>
        <pc:sldMkLst>
          <pc:docMk/>
          <pc:sldMk cId="3811090975" sldId="3780"/>
        </pc:sldMkLst>
        <pc:spChg chg="add mod">
          <ac:chgData name="luis cleto" userId="a76db6c301978307" providerId="LiveId" clId="{860A4F2C-1596-4ACD-95D2-7AE3CD351458}" dt="2026-03-17T14:55:03.756" v="1117"/>
          <ac:spMkLst>
            <pc:docMk/>
            <pc:sldMk cId="3811090975" sldId="3780"/>
            <ac:spMk id="2" creationId="{1F6E87CC-F274-9CB8-EA14-B43B145041BF}"/>
          </ac:spMkLst>
        </pc:spChg>
      </pc:sldChg>
      <pc:sldChg chg="addSp modSp ord">
        <pc:chgData name="luis cleto" userId="a76db6c301978307" providerId="LiveId" clId="{860A4F2C-1596-4ACD-95D2-7AE3CD351458}" dt="2026-03-17T14:57:02.651" v="1127"/>
        <pc:sldMkLst>
          <pc:docMk/>
          <pc:sldMk cId="531842856" sldId="3781"/>
        </pc:sldMkLst>
        <pc:spChg chg="add mod">
          <ac:chgData name="luis cleto" userId="a76db6c301978307" providerId="LiveId" clId="{860A4F2C-1596-4ACD-95D2-7AE3CD351458}" dt="2026-03-17T14:57:02.651" v="1127"/>
          <ac:spMkLst>
            <pc:docMk/>
            <pc:sldMk cId="531842856" sldId="3781"/>
            <ac:spMk id="3" creationId="{9B418D94-63FF-8486-1B43-B2662F3C26D8}"/>
          </ac:spMkLst>
        </pc:spChg>
      </pc:sldChg>
      <pc:sldChg chg="modSp mod">
        <pc:chgData name="luis cleto" userId="a76db6c301978307" providerId="LiveId" clId="{860A4F2C-1596-4ACD-95D2-7AE3CD351458}" dt="2026-03-28T11:39:04.496" v="1905" actId="20577"/>
        <pc:sldMkLst>
          <pc:docMk/>
          <pc:sldMk cId="3965412045" sldId="3788"/>
        </pc:sldMkLst>
        <pc:spChg chg="mod">
          <ac:chgData name="luis cleto" userId="a76db6c301978307" providerId="LiveId" clId="{860A4F2C-1596-4ACD-95D2-7AE3CD351458}" dt="2026-03-28T11:39:04.496" v="1905" actId="20577"/>
          <ac:spMkLst>
            <pc:docMk/>
            <pc:sldMk cId="3965412045" sldId="3788"/>
            <ac:spMk id="3" creationId="{084A8805-5AB0-4370-021B-EF415E03E644}"/>
          </ac:spMkLst>
        </pc:spChg>
      </pc:sldChg>
      <pc:sldChg chg="modSp mod">
        <pc:chgData name="luis cleto" userId="a76db6c301978307" providerId="LiveId" clId="{860A4F2C-1596-4ACD-95D2-7AE3CD351458}" dt="2026-03-28T11:35:03.853" v="1891" actId="14100"/>
        <pc:sldMkLst>
          <pc:docMk/>
          <pc:sldMk cId="2535558796" sldId="3791"/>
        </pc:sldMkLst>
        <pc:spChg chg="mod">
          <ac:chgData name="luis cleto" userId="a76db6c301978307" providerId="LiveId" clId="{860A4F2C-1596-4ACD-95D2-7AE3CD351458}" dt="2026-03-28T11:34:46.075" v="1889" actId="1076"/>
          <ac:spMkLst>
            <pc:docMk/>
            <pc:sldMk cId="2535558796" sldId="3791"/>
            <ac:spMk id="2" creationId="{2A4A943F-B93A-41AD-96D4-B4D66338A1AC}"/>
          </ac:spMkLst>
        </pc:spChg>
        <pc:spChg chg="mod">
          <ac:chgData name="luis cleto" userId="a76db6c301978307" providerId="LiveId" clId="{860A4F2C-1596-4ACD-95D2-7AE3CD351458}" dt="2026-03-28T11:35:03.853" v="1891" actId="14100"/>
          <ac:spMkLst>
            <pc:docMk/>
            <pc:sldMk cId="2535558796" sldId="3791"/>
            <ac:spMk id="5" creationId="{89C56776-D1CF-213E-FC88-701973CEBFBC}"/>
          </ac:spMkLst>
        </pc:spChg>
        <pc:graphicFrameChg chg="mod">
          <ac:chgData name="luis cleto" userId="a76db6c301978307" providerId="LiveId" clId="{860A4F2C-1596-4ACD-95D2-7AE3CD351458}" dt="2026-03-28T11:34:51.854" v="1890" actId="1076"/>
          <ac:graphicFrameMkLst>
            <pc:docMk/>
            <pc:sldMk cId="2535558796" sldId="3791"/>
            <ac:graphicFrameMk id="7" creationId="{3C371544-828E-4E35-A92C-8A3E9EF7B287}"/>
          </ac:graphicFrameMkLst>
        </pc:graphicFrameChg>
      </pc:sldChg>
      <pc:sldChg chg="modSp mod">
        <pc:chgData name="luis cleto" userId="a76db6c301978307" providerId="LiveId" clId="{860A4F2C-1596-4ACD-95D2-7AE3CD351458}" dt="2026-03-28T15:04:37.902" v="4269" actId="20577"/>
        <pc:sldMkLst>
          <pc:docMk/>
          <pc:sldMk cId="681171234" sldId="3797"/>
        </pc:sldMkLst>
        <pc:spChg chg="mod">
          <ac:chgData name="luis cleto" userId="a76db6c301978307" providerId="LiveId" clId="{860A4F2C-1596-4ACD-95D2-7AE3CD351458}" dt="2026-03-28T15:04:37.902" v="4269" actId="20577"/>
          <ac:spMkLst>
            <pc:docMk/>
            <pc:sldMk cId="681171234" sldId="3797"/>
            <ac:spMk id="3" creationId="{1964DD2B-51A4-5B73-E430-4DC792A9353F}"/>
          </ac:spMkLst>
        </pc:spChg>
      </pc:sldChg>
      <pc:sldChg chg="ord">
        <pc:chgData name="luis cleto" userId="a76db6c301978307" providerId="LiveId" clId="{860A4F2C-1596-4ACD-95D2-7AE3CD351458}" dt="2026-03-27T12:22:25.986" v="1209"/>
        <pc:sldMkLst>
          <pc:docMk/>
          <pc:sldMk cId="2628965651" sldId="3801"/>
        </pc:sldMkLst>
      </pc:sldChg>
      <pc:sldChg chg="modSp mod">
        <pc:chgData name="luis cleto" userId="a76db6c301978307" providerId="LiveId" clId="{860A4F2C-1596-4ACD-95D2-7AE3CD351458}" dt="2026-03-17T13:50:54.998" v="253" actId="5793"/>
        <pc:sldMkLst>
          <pc:docMk/>
          <pc:sldMk cId="919466862" sldId="3803"/>
        </pc:sldMkLst>
        <pc:spChg chg="mod">
          <ac:chgData name="luis cleto" userId="a76db6c301978307" providerId="LiveId" clId="{860A4F2C-1596-4ACD-95D2-7AE3CD351458}" dt="2026-03-17T13:50:54.998" v="253" actId="5793"/>
          <ac:spMkLst>
            <pc:docMk/>
            <pc:sldMk cId="919466862" sldId="3803"/>
            <ac:spMk id="3" creationId="{428FEEFF-E2C2-53AC-FE6C-061393B8E439}"/>
          </ac:spMkLst>
        </pc:spChg>
      </pc:sldChg>
      <pc:sldChg chg="modSp mod">
        <pc:chgData name="luis cleto" userId="a76db6c301978307" providerId="LiveId" clId="{860A4F2C-1596-4ACD-95D2-7AE3CD351458}" dt="2026-03-28T11:42:26.828" v="1961" actId="20577"/>
        <pc:sldMkLst>
          <pc:docMk/>
          <pc:sldMk cId="972164807" sldId="3804"/>
        </pc:sldMkLst>
        <pc:spChg chg="mod">
          <ac:chgData name="luis cleto" userId="a76db6c301978307" providerId="LiveId" clId="{860A4F2C-1596-4ACD-95D2-7AE3CD351458}" dt="2026-03-28T11:42:26.828" v="1961" actId="20577"/>
          <ac:spMkLst>
            <pc:docMk/>
            <pc:sldMk cId="972164807" sldId="3804"/>
            <ac:spMk id="3" creationId="{E613DDCC-800B-D88F-B69B-DA2E55416474}"/>
          </ac:spMkLst>
        </pc:spChg>
      </pc:sldChg>
      <pc:sldChg chg="addSp modSp mod">
        <pc:chgData name="luis cleto" userId="a76db6c301978307" providerId="LiveId" clId="{860A4F2C-1596-4ACD-95D2-7AE3CD351458}" dt="2026-03-17T14:44:15.626" v="890" actId="1076"/>
        <pc:sldMkLst>
          <pc:docMk/>
          <pc:sldMk cId="243996186" sldId="3815"/>
        </pc:sldMkLst>
        <pc:spChg chg="add mod">
          <ac:chgData name="luis cleto" userId="a76db6c301978307" providerId="LiveId" clId="{860A4F2C-1596-4ACD-95D2-7AE3CD351458}" dt="2026-03-17T14:43:11.289" v="881" actId="1076"/>
          <ac:spMkLst>
            <pc:docMk/>
            <pc:sldMk cId="243996186" sldId="3815"/>
            <ac:spMk id="4" creationId="{9D6F8C71-D4E4-8BB3-D633-8BE398D7C934}"/>
          </ac:spMkLst>
        </pc:spChg>
        <pc:spChg chg="mod">
          <ac:chgData name="luis cleto" userId="a76db6c301978307" providerId="LiveId" clId="{860A4F2C-1596-4ACD-95D2-7AE3CD351458}" dt="2026-03-17T14:42:31.144" v="875" actId="1076"/>
          <ac:spMkLst>
            <pc:docMk/>
            <pc:sldMk cId="243996186" sldId="3815"/>
            <ac:spMk id="6" creationId="{206A7E8F-D12F-BC80-5933-F9399DC4BE82}"/>
          </ac:spMkLst>
        </pc:spChg>
        <pc:spChg chg="add mod">
          <ac:chgData name="luis cleto" userId="a76db6c301978307" providerId="LiveId" clId="{860A4F2C-1596-4ACD-95D2-7AE3CD351458}" dt="2026-03-17T14:43:41.720" v="886" actId="1076"/>
          <ac:spMkLst>
            <pc:docMk/>
            <pc:sldMk cId="243996186" sldId="3815"/>
            <ac:spMk id="8" creationId="{0988F23A-DBA2-81A9-3EF0-B7428382CCC4}"/>
          </ac:spMkLst>
        </pc:spChg>
        <pc:spChg chg="add mod">
          <ac:chgData name="luis cleto" userId="a76db6c301978307" providerId="LiveId" clId="{860A4F2C-1596-4ACD-95D2-7AE3CD351458}" dt="2026-03-17T14:44:02.724" v="888" actId="1076"/>
          <ac:spMkLst>
            <pc:docMk/>
            <pc:sldMk cId="243996186" sldId="3815"/>
            <ac:spMk id="10" creationId="{0613A76E-FF93-EDD4-9956-1F90B68B5236}"/>
          </ac:spMkLst>
        </pc:spChg>
        <pc:spChg chg="mod">
          <ac:chgData name="luis cleto" userId="a76db6c301978307" providerId="LiveId" clId="{860A4F2C-1596-4ACD-95D2-7AE3CD351458}" dt="2026-03-17T14:43:36.826" v="885" actId="1076"/>
          <ac:spMkLst>
            <pc:docMk/>
            <pc:sldMk cId="243996186" sldId="3815"/>
            <ac:spMk id="11" creationId="{7169EAF5-C47B-5A31-8F40-D18C0F8D9799}"/>
          </ac:spMkLst>
        </pc:spChg>
        <pc:spChg chg="add mod">
          <ac:chgData name="luis cleto" userId="a76db6c301978307" providerId="LiveId" clId="{860A4F2C-1596-4ACD-95D2-7AE3CD351458}" dt="2026-03-17T14:44:15.626" v="890" actId="1076"/>
          <ac:spMkLst>
            <pc:docMk/>
            <pc:sldMk cId="243996186" sldId="3815"/>
            <ac:spMk id="12" creationId="{8F6F5540-965A-C5D0-12E0-CEF8F3E35272}"/>
          </ac:spMkLst>
        </pc:spChg>
      </pc:sldChg>
      <pc:sldChg chg="modSp mod">
        <pc:chgData name="luis cleto" userId="a76db6c301978307" providerId="LiveId" clId="{860A4F2C-1596-4ACD-95D2-7AE3CD351458}" dt="2026-03-17T14:40:39.763" v="785" actId="207"/>
        <pc:sldMkLst>
          <pc:docMk/>
          <pc:sldMk cId="838168450" sldId="3816"/>
        </pc:sldMkLst>
        <pc:spChg chg="mod">
          <ac:chgData name="luis cleto" userId="a76db6c301978307" providerId="LiveId" clId="{860A4F2C-1596-4ACD-95D2-7AE3CD351458}" dt="2026-03-17T14:40:39.763" v="785" actId="207"/>
          <ac:spMkLst>
            <pc:docMk/>
            <pc:sldMk cId="838168450" sldId="3816"/>
            <ac:spMk id="5" creationId="{8E412555-0B1A-7781-D81B-730D4A78844B}"/>
          </ac:spMkLst>
        </pc:spChg>
        <pc:spChg chg="mod">
          <ac:chgData name="luis cleto" userId="a76db6c301978307" providerId="LiveId" clId="{860A4F2C-1596-4ACD-95D2-7AE3CD351458}" dt="2026-03-17T14:39:37.456" v="755" actId="1076"/>
          <ac:spMkLst>
            <pc:docMk/>
            <pc:sldMk cId="838168450" sldId="3816"/>
            <ac:spMk id="7" creationId="{DC01E4D2-D254-0E63-AA5B-6FAE3DC5C2FF}"/>
          </ac:spMkLst>
        </pc:spChg>
      </pc:sldChg>
      <pc:sldChg chg="addSp modSp mod">
        <pc:chgData name="luis cleto" userId="a76db6c301978307" providerId="LiveId" clId="{860A4F2C-1596-4ACD-95D2-7AE3CD351458}" dt="2026-03-17T14:46:56.195" v="972" actId="1076"/>
        <pc:sldMkLst>
          <pc:docMk/>
          <pc:sldMk cId="4088670132" sldId="3819"/>
        </pc:sldMkLst>
        <pc:spChg chg="add mod">
          <ac:chgData name="luis cleto" userId="a76db6c301978307" providerId="LiveId" clId="{860A4F2C-1596-4ACD-95D2-7AE3CD351458}" dt="2026-03-17T14:46:56.195" v="972" actId="1076"/>
          <ac:spMkLst>
            <pc:docMk/>
            <pc:sldMk cId="4088670132" sldId="3819"/>
            <ac:spMk id="6" creationId="{CD0B6797-D79C-FE88-CF27-2307327688C6}"/>
          </ac:spMkLst>
        </pc:spChg>
        <pc:graphicFrameChg chg="mod modGraphic">
          <ac:chgData name="luis cleto" userId="a76db6c301978307" providerId="LiveId" clId="{860A4F2C-1596-4ACD-95D2-7AE3CD351458}" dt="2026-03-17T14:45:33.185" v="913" actId="14100"/>
          <ac:graphicFrameMkLst>
            <pc:docMk/>
            <pc:sldMk cId="4088670132" sldId="3819"/>
            <ac:graphicFrameMk id="2" creationId="{E0EB2CCF-10CA-4E1C-2859-B853A0250817}"/>
          </ac:graphicFrameMkLst>
        </pc:graphicFrameChg>
      </pc:sldChg>
      <pc:sldChg chg="addSp modSp">
        <pc:chgData name="luis cleto" userId="a76db6c301978307" providerId="LiveId" clId="{860A4F2C-1596-4ACD-95D2-7AE3CD351458}" dt="2026-03-17T14:47:26.693" v="973"/>
        <pc:sldMkLst>
          <pc:docMk/>
          <pc:sldMk cId="3136206650" sldId="3820"/>
        </pc:sldMkLst>
        <pc:spChg chg="add mod">
          <ac:chgData name="luis cleto" userId="a76db6c301978307" providerId="LiveId" clId="{860A4F2C-1596-4ACD-95D2-7AE3CD351458}" dt="2026-03-17T14:47:26.693" v="973"/>
          <ac:spMkLst>
            <pc:docMk/>
            <pc:sldMk cId="3136206650" sldId="3820"/>
            <ac:spMk id="4" creationId="{C147BCAB-E4AD-E694-8402-AD8F387B1F13}"/>
          </ac:spMkLst>
        </pc:spChg>
      </pc:sldChg>
      <pc:sldChg chg="modSp mod">
        <pc:chgData name="luis cleto" userId="a76db6c301978307" providerId="LiveId" clId="{860A4F2C-1596-4ACD-95D2-7AE3CD351458}" dt="2026-03-17T14:45:13.818" v="912" actId="20577"/>
        <pc:sldMkLst>
          <pc:docMk/>
          <pc:sldMk cId="2145760417" sldId="3822"/>
        </pc:sldMkLst>
        <pc:spChg chg="mod">
          <ac:chgData name="luis cleto" userId="a76db6c301978307" providerId="LiveId" clId="{860A4F2C-1596-4ACD-95D2-7AE3CD351458}" dt="2026-03-17T14:45:13.818" v="912" actId="20577"/>
          <ac:spMkLst>
            <pc:docMk/>
            <pc:sldMk cId="2145760417" sldId="3822"/>
            <ac:spMk id="7" creationId="{6AEC45C9-1DD1-C6CC-E10B-D60743867AB5}"/>
          </ac:spMkLst>
        </pc:spChg>
      </pc:sldChg>
      <pc:sldChg chg="modSp mod ord">
        <pc:chgData name="luis cleto" userId="a76db6c301978307" providerId="LiveId" clId="{860A4F2C-1596-4ACD-95D2-7AE3CD351458}" dt="2026-03-27T12:23:11.823" v="1250" actId="20577"/>
        <pc:sldMkLst>
          <pc:docMk/>
          <pc:sldMk cId="725893750" sldId="3824"/>
        </pc:sldMkLst>
        <pc:spChg chg="mod">
          <ac:chgData name="luis cleto" userId="a76db6c301978307" providerId="LiveId" clId="{860A4F2C-1596-4ACD-95D2-7AE3CD351458}" dt="2026-03-27T12:23:11.823" v="1250" actId="20577"/>
          <ac:spMkLst>
            <pc:docMk/>
            <pc:sldMk cId="725893750" sldId="3824"/>
            <ac:spMk id="3" creationId="{73AAA96E-AA1D-1E2B-8723-791B559EF8AD}"/>
          </ac:spMkLst>
        </pc:spChg>
      </pc:sldChg>
      <pc:sldChg chg="addSp modSp mod">
        <pc:chgData name="luis cleto" userId="a76db6c301978307" providerId="LiveId" clId="{860A4F2C-1596-4ACD-95D2-7AE3CD351458}" dt="2026-03-28T11:40:45.218" v="1925" actId="1076"/>
        <pc:sldMkLst>
          <pc:docMk/>
          <pc:sldMk cId="1575093705" sldId="3835"/>
        </pc:sldMkLst>
        <pc:spChg chg="mod">
          <ac:chgData name="luis cleto" userId="a76db6c301978307" providerId="LiveId" clId="{860A4F2C-1596-4ACD-95D2-7AE3CD351458}" dt="2026-03-28T11:39:41.463" v="1906" actId="1076"/>
          <ac:spMkLst>
            <pc:docMk/>
            <pc:sldMk cId="1575093705" sldId="3835"/>
            <ac:spMk id="3" creationId="{FFC58584-ECBF-B29F-79CB-541BF25D5493}"/>
          </ac:spMkLst>
        </pc:spChg>
        <pc:spChg chg="add mod">
          <ac:chgData name="luis cleto" userId="a76db6c301978307" providerId="LiveId" clId="{860A4F2C-1596-4ACD-95D2-7AE3CD351458}" dt="2026-03-28T11:40:45.218" v="1925" actId="1076"/>
          <ac:spMkLst>
            <pc:docMk/>
            <pc:sldMk cId="1575093705" sldId="3835"/>
            <ac:spMk id="5" creationId="{26CE0F97-EB5B-2E92-550E-885A373B9117}"/>
          </ac:spMkLst>
        </pc:spChg>
      </pc:sldChg>
      <pc:sldChg chg="modSp mod">
        <pc:chgData name="luis cleto" userId="a76db6c301978307" providerId="LiveId" clId="{860A4F2C-1596-4ACD-95D2-7AE3CD351458}" dt="2026-03-28T11:43:30.464" v="2007" actId="14100"/>
        <pc:sldMkLst>
          <pc:docMk/>
          <pc:sldMk cId="4029719815" sldId="3837"/>
        </pc:sldMkLst>
        <pc:spChg chg="mod">
          <ac:chgData name="luis cleto" userId="a76db6c301978307" providerId="LiveId" clId="{860A4F2C-1596-4ACD-95D2-7AE3CD351458}" dt="2026-03-28T11:43:30.464" v="2007" actId="14100"/>
          <ac:spMkLst>
            <pc:docMk/>
            <pc:sldMk cId="4029719815" sldId="3837"/>
            <ac:spMk id="3" creationId="{A20A59E8-547D-1F90-EAED-2C0D59CEA240}"/>
          </ac:spMkLst>
        </pc:spChg>
      </pc:sldChg>
      <pc:sldChg chg="modSp mod">
        <pc:chgData name="luis cleto" userId="a76db6c301978307" providerId="LiveId" clId="{860A4F2C-1596-4ACD-95D2-7AE3CD351458}" dt="2026-03-17T15:02:22.962" v="1207" actId="20577"/>
        <pc:sldMkLst>
          <pc:docMk/>
          <pc:sldMk cId="1865655385" sldId="3911"/>
        </pc:sldMkLst>
        <pc:spChg chg="mod">
          <ac:chgData name="luis cleto" userId="a76db6c301978307" providerId="LiveId" clId="{860A4F2C-1596-4ACD-95D2-7AE3CD351458}" dt="2026-03-17T15:02:22.962" v="1207" actId="20577"/>
          <ac:spMkLst>
            <pc:docMk/>
            <pc:sldMk cId="1865655385" sldId="3911"/>
            <ac:spMk id="6" creationId="{DD3397C0-D49F-8AFE-B3C8-9E1F23D12D55}"/>
          </ac:spMkLst>
        </pc:spChg>
      </pc:sldChg>
      <pc:sldChg chg="addSp modSp">
        <pc:chgData name="luis cleto" userId="a76db6c301978307" providerId="LiveId" clId="{860A4F2C-1596-4ACD-95D2-7AE3CD351458}" dt="2026-03-17T14:49:51.950" v="1019"/>
        <pc:sldMkLst>
          <pc:docMk/>
          <pc:sldMk cId="1061522941" sldId="3914"/>
        </pc:sldMkLst>
        <pc:spChg chg="add mod">
          <ac:chgData name="luis cleto" userId="a76db6c301978307" providerId="LiveId" clId="{860A4F2C-1596-4ACD-95D2-7AE3CD351458}" dt="2026-03-17T14:49:51.950" v="1019"/>
          <ac:spMkLst>
            <pc:docMk/>
            <pc:sldMk cId="1061522941" sldId="3914"/>
            <ac:spMk id="2" creationId="{E4EEC168-3F26-2F1B-2868-03DC7D63B64A}"/>
          </ac:spMkLst>
        </pc:spChg>
      </pc:sldChg>
      <pc:sldChg chg="modSp mod ord">
        <pc:chgData name="luis cleto" userId="a76db6c301978307" providerId="LiveId" clId="{860A4F2C-1596-4ACD-95D2-7AE3CD351458}" dt="2026-03-17T14:54:22.958" v="1116" actId="255"/>
        <pc:sldMkLst>
          <pc:docMk/>
          <pc:sldMk cId="496670935" sldId="3915"/>
        </pc:sldMkLst>
        <pc:spChg chg="mod">
          <ac:chgData name="luis cleto" userId="a76db6c301978307" providerId="LiveId" clId="{860A4F2C-1596-4ACD-95D2-7AE3CD351458}" dt="2026-03-17T14:50:38.531" v="1025" actId="14100"/>
          <ac:spMkLst>
            <pc:docMk/>
            <pc:sldMk cId="496670935" sldId="3915"/>
            <ac:spMk id="3" creationId="{8C4F6E9E-7E66-D0C4-28C2-C396B7588CBF}"/>
          </ac:spMkLst>
        </pc:spChg>
        <pc:spChg chg="mod">
          <ac:chgData name="luis cleto" userId="a76db6c301978307" providerId="LiveId" clId="{860A4F2C-1596-4ACD-95D2-7AE3CD351458}" dt="2026-03-17T14:54:22.958" v="1116" actId="255"/>
          <ac:spMkLst>
            <pc:docMk/>
            <pc:sldMk cId="496670935" sldId="3915"/>
            <ac:spMk id="6" creationId="{EED7F3E1-CDBE-7F9C-3076-B195799DD5C9}"/>
          </ac:spMkLst>
        </pc:spChg>
        <pc:picChg chg="mod">
          <ac:chgData name="luis cleto" userId="a76db6c301978307" providerId="LiveId" clId="{860A4F2C-1596-4ACD-95D2-7AE3CD351458}" dt="2026-03-17T14:50:41.947" v="1026" actId="14100"/>
          <ac:picMkLst>
            <pc:docMk/>
            <pc:sldMk cId="496670935" sldId="3915"/>
            <ac:picMk id="5" creationId="{BAEEA280-BC0C-AC3F-2727-8EC04363DD1D}"/>
          </ac:picMkLst>
        </pc:picChg>
      </pc:sldChg>
      <pc:sldChg chg="modSp mod ord">
        <pc:chgData name="luis cleto" userId="a76db6c301978307" providerId="LiveId" clId="{860A4F2C-1596-4ACD-95D2-7AE3CD351458}" dt="2026-03-17T14:53:56.272" v="1106" actId="255"/>
        <pc:sldMkLst>
          <pc:docMk/>
          <pc:sldMk cId="782932583" sldId="3916"/>
        </pc:sldMkLst>
        <pc:spChg chg="mod">
          <ac:chgData name="luis cleto" userId="a76db6c301978307" providerId="LiveId" clId="{860A4F2C-1596-4ACD-95D2-7AE3CD351458}" dt="2026-03-17T14:53:56.272" v="1106" actId="255"/>
          <ac:spMkLst>
            <pc:docMk/>
            <pc:sldMk cId="782932583" sldId="3916"/>
            <ac:spMk id="3" creationId="{BBDFA295-B228-A267-0A8B-9496E7C19FDE}"/>
          </ac:spMkLst>
        </pc:spChg>
        <pc:spChg chg="mod">
          <ac:chgData name="luis cleto" userId="a76db6c301978307" providerId="LiveId" clId="{860A4F2C-1596-4ACD-95D2-7AE3CD351458}" dt="2026-03-17T14:53:07.311" v="1062" actId="14100"/>
          <ac:spMkLst>
            <pc:docMk/>
            <pc:sldMk cId="782932583" sldId="3916"/>
            <ac:spMk id="6" creationId="{C9DA2180-DA1A-52B4-CE37-1B874951333A}"/>
          </ac:spMkLst>
        </pc:spChg>
        <pc:picChg chg="mod">
          <ac:chgData name="luis cleto" userId="a76db6c301978307" providerId="LiveId" clId="{860A4F2C-1596-4ACD-95D2-7AE3CD351458}" dt="2026-03-17T14:53:20.513" v="1065" actId="1076"/>
          <ac:picMkLst>
            <pc:docMk/>
            <pc:sldMk cId="782932583" sldId="3916"/>
            <ac:picMk id="5" creationId="{E43E15F5-CAF0-FFE5-6CA7-8E742B5FA205}"/>
          </ac:picMkLst>
        </pc:picChg>
      </pc:sldChg>
      <pc:sldChg chg="ord">
        <pc:chgData name="luis cleto" userId="a76db6c301978307" providerId="LiveId" clId="{860A4F2C-1596-4ACD-95D2-7AE3CD351458}" dt="2026-03-17T14:52:20.768" v="1059"/>
        <pc:sldMkLst>
          <pc:docMk/>
          <pc:sldMk cId="1539723542" sldId="3917"/>
        </pc:sldMkLst>
      </pc:sldChg>
      <pc:sldChg chg="addSp modSp ord">
        <pc:chgData name="luis cleto" userId="a76db6c301978307" providerId="LiveId" clId="{860A4F2C-1596-4ACD-95D2-7AE3CD351458}" dt="2026-03-17T14:55:11.911" v="1118"/>
        <pc:sldMkLst>
          <pc:docMk/>
          <pc:sldMk cId="2821089836" sldId="3918"/>
        </pc:sldMkLst>
        <pc:spChg chg="add mod">
          <ac:chgData name="luis cleto" userId="a76db6c301978307" providerId="LiveId" clId="{860A4F2C-1596-4ACD-95D2-7AE3CD351458}" dt="2026-03-17T14:55:11.911" v="1118"/>
          <ac:spMkLst>
            <pc:docMk/>
            <pc:sldMk cId="2821089836" sldId="3918"/>
            <ac:spMk id="2" creationId="{DF8A918C-8AF8-E655-6A0D-6B34E99F6882}"/>
          </ac:spMkLst>
        </pc:spChg>
      </pc:sldChg>
      <pc:sldChg chg="ord">
        <pc:chgData name="luis cleto" userId="a76db6c301978307" providerId="LiveId" clId="{860A4F2C-1596-4ACD-95D2-7AE3CD351458}" dt="2026-03-17T14:52:20.768" v="1059"/>
        <pc:sldMkLst>
          <pc:docMk/>
          <pc:sldMk cId="3356200788" sldId="3919"/>
        </pc:sldMkLst>
      </pc:sldChg>
      <pc:sldChg chg="ord">
        <pc:chgData name="luis cleto" userId="a76db6c301978307" providerId="LiveId" clId="{860A4F2C-1596-4ACD-95D2-7AE3CD351458}" dt="2026-03-17T15:00:33.804" v="1131"/>
        <pc:sldMkLst>
          <pc:docMk/>
          <pc:sldMk cId="3441955028" sldId="3920"/>
        </pc:sldMkLst>
      </pc:sldChg>
      <pc:sldChg chg="addSp modSp mod ord">
        <pc:chgData name="luis cleto" userId="a76db6c301978307" providerId="LiveId" clId="{860A4F2C-1596-4ACD-95D2-7AE3CD351458}" dt="2026-03-27T12:27:00.776" v="1283" actId="20577"/>
        <pc:sldMkLst>
          <pc:docMk/>
          <pc:sldMk cId="2027358988" sldId="3929"/>
        </pc:sldMkLst>
        <pc:spChg chg="mod">
          <ac:chgData name="luis cleto" userId="a76db6c301978307" providerId="LiveId" clId="{860A4F2C-1596-4ACD-95D2-7AE3CD351458}" dt="2026-03-27T12:27:00.776" v="1283" actId="20577"/>
          <ac:spMkLst>
            <pc:docMk/>
            <pc:sldMk cId="2027358988" sldId="3929"/>
            <ac:spMk id="3" creationId="{49EBA936-0041-9296-9103-05D706F26191}"/>
          </ac:spMkLst>
        </pc:spChg>
        <pc:spChg chg="add mod">
          <ac:chgData name="luis cleto" userId="a76db6c301978307" providerId="LiveId" clId="{860A4F2C-1596-4ACD-95D2-7AE3CD351458}" dt="2026-03-27T12:26:46.110" v="1279" actId="1076"/>
          <ac:spMkLst>
            <pc:docMk/>
            <pc:sldMk cId="2027358988" sldId="3929"/>
            <ac:spMk id="5" creationId="{1B7EB332-8DA8-D487-06E9-450960FB436B}"/>
          </ac:spMkLst>
        </pc:spChg>
      </pc:sldChg>
      <pc:sldChg chg="modSp mod">
        <pc:chgData name="luis cleto" userId="a76db6c301978307" providerId="LiveId" clId="{860A4F2C-1596-4ACD-95D2-7AE3CD351458}" dt="2026-03-28T11:47:26.147" v="2141" actId="1076"/>
        <pc:sldMkLst>
          <pc:docMk/>
          <pc:sldMk cId="2433855457" sldId="3930"/>
        </pc:sldMkLst>
        <pc:spChg chg="mod">
          <ac:chgData name="luis cleto" userId="a76db6c301978307" providerId="LiveId" clId="{860A4F2C-1596-4ACD-95D2-7AE3CD351458}" dt="2026-03-28T11:47:26.147" v="2141" actId="1076"/>
          <ac:spMkLst>
            <pc:docMk/>
            <pc:sldMk cId="2433855457" sldId="3930"/>
            <ac:spMk id="13" creationId="{C8A0F058-EDE0-4251-8E60-C9D5B15A7D53}"/>
          </ac:spMkLst>
        </pc:spChg>
      </pc:sldChg>
      <pc:sldChg chg="modSp mod">
        <pc:chgData name="luis cleto" userId="a76db6c301978307" providerId="LiveId" clId="{860A4F2C-1596-4ACD-95D2-7AE3CD351458}" dt="2026-03-28T11:48:37.682" v="2163" actId="1076"/>
        <pc:sldMkLst>
          <pc:docMk/>
          <pc:sldMk cId="3348714986" sldId="3931"/>
        </pc:sldMkLst>
        <pc:spChg chg="mod">
          <ac:chgData name="luis cleto" userId="a76db6c301978307" providerId="LiveId" clId="{860A4F2C-1596-4ACD-95D2-7AE3CD351458}" dt="2026-03-28T11:48:37.682" v="2163" actId="1076"/>
          <ac:spMkLst>
            <pc:docMk/>
            <pc:sldMk cId="3348714986" sldId="3931"/>
            <ac:spMk id="12" creationId="{E0E0433D-7F07-4926-A732-C18F2A1E106D}"/>
          </ac:spMkLst>
        </pc:spChg>
        <pc:picChg chg="mod">
          <ac:chgData name="luis cleto" userId="a76db6c301978307" providerId="LiveId" clId="{860A4F2C-1596-4ACD-95D2-7AE3CD351458}" dt="2026-03-28T11:48:29.950" v="2162" actId="1076"/>
          <ac:picMkLst>
            <pc:docMk/>
            <pc:sldMk cId="3348714986" sldId="3931"/>
            <ac:picMk id="5" creationId="{079D2002-C3E5-718E-3B9B-C33C60EA44E5}"/>
          </ac:picMkLst>
        </pc:picChg>
      </pc:sldChg>
      <pc:sldChg chg="modSp mod ord">
        <pc:chgData name="luis cleto" userId="a76db6c301978307" providerId="LiveId" clId="{860A4F2C-1596-4ACD-95D2-7AE3CD351458}" dt="2026-03-28T11:55:14.332" v="2364" actId="20577"/>
        <pc:sldMkLst>
          <pc:docMk/>
          <pc:sldMk cId="4132305065" sldId="3932"/>
        </pc:sldMkLst>
        <pc:spChg chg="mod">
          <ac:chgData name="luis cleto" userId="a76db6c301978307" providerId="LiveId" clId="{860A4F2C-1596-4ACD-95D2-7AE3CD351458}" dt="2026-03-28T11:55:14.332" v="2364" actId="20577"/>
          <ac:spMkLst>
            <pc:docMk/>
            <pc:sldMk cId="4132305065" sldId="3932"/>
            <ac:spMk id="3" creationId="{06247401-473F-04DC-34F8-4E7349107FD7}"/>
          </ac:spMkLst>
        </pc:spChg>
      </pc:sldChg>
      <pc:sldChg chg="modSp mod">
        <pc:chgData name="luis cleto" userId="a76db6c301978307" providerId="LiveId" clId="{860A4F2C-1596-4ACD-95D2-7AE3CD351458}" dt="2026-03-28T11:50:46.586" v="2233" actId="20577"/>
        <pc:sldMkLst>
          <pc:docMk/>
          <pc:sldMk cId="1039371056" sldId="3933"/>
        </pc:sldMkLst>
        <pc:spChg chg="mod">
          <ac:chgData name="luis cleto" userId="a76db6c301978307" providerId="LiveId" clId="{860A4F2C-1596-4ACD-95D2-7AE3CD351458}" dt="2026-03-28T11:50:46.586" v="2233" actId="20577"/>
          <ac:spMkLst>
            <pc:docMk/>
            <pc:sldMk cId="1039371056" sldId="3933"/>
            <ac:spMk id="5" creationId="{38C9C8E1-B4B3-64CD-35BD-53DC9D5AED36}"/>
          </ac:spMkLst>
        </pc:spChg>
      </pc:sldChg>
      <pc:sldChg chg="modSp mod">
        <pc:chgData name="luis cleto" userId="a76db6c301978307" providerId="LiveId" clId="{860A4F2C-1596-4ACD-95D2-7AE3CD351458}" dt="2026-03-28T11:51:37.132" v="2240" actId="20577"/>
        <pc:sldMkLst>
          <pc:docMk/>
          <pc:sldMk cId="2185481160" sldId="3934"/>
        </pc:sldMkLst>
        <pc:spChg chg="mod">
          <ac:chgData name="luis cleto" userId="a76db6c301978307" providerId="LiveId" clId="{860A4F2C-1596-4ACD-95D2-7AE3CD351458}" dt="2026-03-28T11:51:37.132" v="2240" actId="20577"/>
          <ac:spMkLst>
            <pc:docMk/>
            <pc:sldMk cId="2185481160" sldId="3934"/>
            <ac:spMk id="5" creationId="{1700D56B-509E-6DF5-0A8C-36A82F97A276}"/>
          </ac:spMkLst>
        </pc:spChg>
        <pc:picChg chg="mod">
          <ac:chgData name="luis cleto" userId="a76db6c301978307" providerId="LiveId" clId="{860A4F2C-1596-4ACD-95D2-7AE3CD351458}" dt="2026-03-28T11:51:05.818" v="2235" actId="1076"/>
          <ac:picMkLst>
            <pc:docMk/>
            <pc:sldMk cId="2185481160" sldId="3934"/>
            <ac:picMk id="7" creationId="{5D29E3EF-D94C-6368-791A-E28FA9D4BBBB}"/>
          </ac:picMkLst>
        </pc:picChg>
      </pc:sldChg>
      <pc:sldChg chg="modSp mod">
        <pc:chgData name="luis cleto" userId="a76db6c301978307" providerId="LiveId" clId="{860A4F2C-1596-4ACD-95D2-7AE3CD351458}" dt="2026-03-28T14:32:14.781" v="3067" actId="21"/>
        <pc:sldMkLst>
          <pc:docMk/>
          <pc:sldMk cId="2203219626" sldId="3935"/>
        </pc:sldMkLst>
        <pc:spChg chg="mod">
          <ac:chgData name="luis cleto" userId="a76db6c301978307" providerId="LiveId" clId="{860A4F2C-1596-4ACD-95D2-7AE3CD351458}" dt="2026-03-28T14:32:14.781" v="3067" actId="21"/>
          <ac:spMkLst>
            <pc:docMk/>
            <pc:sldMk cId="2203219626" sldId="3935"/>
            <ac:spMk id="5" creationId="{76066413-B456-2D73-140C-2C1E2E4B388A}"/>
          </ac:spMkLst>
        </pc:spChg>
      </pc:sldChg>
      <pc:sldChg chg="addSp modSp mod">
        <pc:chgData name="luis cleto" userId="a76db6c301978307" providerId="LiveId" clId="{860A4F2C-1596-4ACD-95D2-7AE3CD351458}" dt="2026-03-28T14:37:27.960" v="3228" actId="20577"/>
        <pc:sldMkLst>
          <pc:docMk/>
          <pc:sldMk cId="3205694771" sldId="3936"/>
        </pc:sldMkLst>
        <pc:spChg chg="mod">
          <ac:chgData name="luis cleto" userId="a76db6c301978307" providerId="LiveId" clId="{860A4F2C-1596-4ACD-95D2-7AE3CD351458}" dt="2026-03-28T14:37:27.960" v="3228" actId="20577"/>
          <ac:spMkLst>
            <pc:docMk/>
            <pc:sldMk cId="3205694771" sldId="3936"/>
            <ac:spMk id="3" creationId="{8B39D180-8CAE-0058-D731-8EB5240F29E2}"/>
          </ac:spMkLst>
        </pc:spChg>
        <pc:spChg chg="add mod">
          <ac:chgData name="luis cleto" userId="a76db6c301978307" providerId="LiveId" clId="{860A4F2C-1596-4ACD-95D2-7AE3CD351458}" dt="2026-03-28T14:37:09.321" v="3200" actId="1076"/>
          <ac:spMkLst>
            <pc:docMk/>
            <pc:sldMk cId="3205694771" sldId="3936"/>
            <ac:spMk id="5" creationId="{8986D66E-B71E-E890-B66B-21F594FBC84D}"/>
          </ac:spMkLst>
        </pc:spChg>
      </pc:sldChg>
      <pc:sldChg chg="addSp delSp modSp new mod">
        <pc:chgData name="luis cleto" userId="a76db6c301978307" providerId="LiveId" clId="{860A4F2C-1596-4ACD-95D2-7AE3CD351458}" dt="2026-03-17T13:50:01.500" v="251" actId="14100"/>
        <pc:sldMkLst>
          <pc:docMk/>
          <pc:sldMk cId="2379681994" sldId="3939"/>
        </pc:sldMkLst>
        <pc:picChg chg="add mod">
          <ac:chgData name="luis cleto" userId="a76db6c301978307" providerId="LiveId" clId="{860A4F2C-1596-4ACD-95D2-7AE3CD351458}" dt="2026-03-17T13:50:01.500" v="251" actId="14100"/>
          <ac:picMkLst>
            <pc:docMk/>
            <pc:sldMk cId="2379681994" sldId="3939"/>
            <ac:picMk id="5" creationId="{2BF510B4-0BA7-18CE-ED82-216F0D73500B}"/>
          </ac:picMkLst>
        </pc:picChg>
      </pc:sldChg>
      <pc:sldChg chg="addSp modSp new mod">
        <pc:chgData name="luis cleto" userId="a76db6c301978307" providerId="LiveId" clId="{860A4F2C-1596-4ACD-95D2-7AE3CD351458}" dt="2026-03-28T14:44:40.842" v="3401" actId="20577"/>
        <pc:sldMkLst>
          <pc:docMk/>
          <pc:sldMk cId="3222492509" sldId="3940"/>
        </pc:sldMkLst>
        <pc:spChg chg="add mod">
          <ac:chgData name="luis cleto" userId="a76db6c301978307" providerId="LiveId" clId="{860A4F2C-1596-4ACD-95D2-7AE3CD351458}" dt="2026-03-28T14:44:40.842" v="3401" actId="20577"/>
          <ac:spMkLst>
            <pc:docMk/>
            <pc:sldMk cId="3222492509" sldId="3940"/>
            <ac:spMk id="3" creationId="{7331ACF4-A9B0-BBB8-FD3A-81514B76974C}"/>
          </ac:spMkLst>
        </pc:spChg>
        <pc:spChg chg="add mod">
          <ac:chgData name="luis cleto" userId="a76db6c301978307" providerId="LiveId" clId="{860A4F2C-1596-4ACD-95D2-7AE3CD351458}" dt="2026-03-17T14:06:50.914" v="392" actId="1076"/>
          <ac:spMkLst>
            <pc:docMk/>
            <pc:sldMk cId="3222492509" sldId="3940"/>
            <ac:spMk id="6" creationId="{D5FFE520-831E-EA46-6D0E-DBF15646BA68}"/>
          </ac:spMkLst>
        </pc:spChg>
      </pc:sldChg>
      <pc:sldChg chg="addSp modSp add mod">
        <pc:chgData name="luis cleto" userId="a76db6c301978307" providerId="LiveId" clId="{860A4F2C-1596-4ACD-95D2-7AE3CD351458}" dt="2026-03-28T15:19:13.585" v="4619" actId="20577"/>
        <pc:sldMkLst>
          <pc:docMk/>
          <pc:sldMk cId="2629059011" sldId="3941"/>
        </pc:sldMkLst>
        <pc:spChg chg="mod">
          <ac:chgData name="luis cleto" userId="a76db6c301978307" providerId="LiveId" clId="{860A4F2C-1596-4ACD-95D2-7AE3CD351458}" dt="2026-03-17T14:30:13.854" v="545" actId="1076"/>
          <ac:spMkLst>
            <pc:docMk/>
            <pc:sldMk cId="2629059011" sldId="3941"/>
            <ac:spMk id="3" creationId="{D632E63E-42F7-636A-DF65-BC8B2D6CADC0}"/>
          </ac:spMkLst>
        </pc:spChg>
        <pc:spChg chg="mod">
          <ac:chgData name="luis cleto" userId="a76db6c301978307" providerId="LiveId" clId="{860A4F2C-1596-4ACD-95D2-7AE3CD351458}" dt="2026-03-28T15:19:13.585" v="4619" actId="20577"/>
          <ac:spMkLst>
            <pc:docMk/>
            <pc:sldMk cId="2629059011" sldId="3941"/>
            <ac:spMk id="6" creationId="{3D24C8B3-2643-E7BF-A246-1313DEEDF24E}"/>
          </ac:spMkLst>
        </pc:spChg>
        <pc:spChg chg="add mod">
          <ac:chgData name="luis cleto" userId="a76db6c301978307" providerId="LiveId" clId="{860A4F2C-1596-4ACD-95D2-7AE3CD351458}" dt="2026-03-17T14:30:37.785" v="550" actId="1076"/>
          <ac:spMkLst>
            <pc:docMk/>
            <pc:sldMk cId="2629059011" sldId="3941"/>
            <ac:spMk id="7" creationId="{B70DFA51-2BB3-9EEC-DE1D-74CC09F9CB51}"/>
          </ac:spMkLst>
        </pc:spChg>
      </pc:sldChg>
      <pc:sldChg chg="modSp add mod">
        <pc:chgData name="luis cleto" userId="a76db6c301978307" providerId="LiveId" clId="{860A4F2C-1596-4ACD-95D2-7AE3CD351458}" dt="2026-03-17T14:38:02.991" v="717" actId="1076"/>
        <pc:sldMkLst>
          <pc:docMk/>
          <pc:sldMk cId="3196454763" sldId="3942"/>
        </pc:sldMkLst>
        <pc:spChg chg="mod">
          <ac:chgData name="luis cleto" userId="a76db6c301978307" providerId="LiveId" clId="{860A4F2C-1596-4ACD-95D2-7AE3CD351458}" dt="2026-03-17T14:38:02.991" v="717" actId="1076"/>
          <ac:spMkLst>
            <pc:docMk/>
            <pc:sldMk cId="3196454763" sldId="3942"/>
            <ac:spMk id="3" creationId="{87FFCD6D-7ED6-328A-B05F-769DA652FE29}"/>
          </ac:spMkLst>
        </pc:spChg>
        <pc:spChg chg="mod">
          <ac:chgData name="luis cleto" userId="a76db6c301978307" providerId="LiveId" clId="{860A4F2C-1596-4ACD-95D2-7AE3CD351458}" dt="2026-03-17T14:37:34.461" v="713" actId="1076"/>
          <ac:spMkLst>
            <pc:docMk/>
            <pc:sldMk cId="3196454763" sldId="3942"/>
            <ac:spMk id="4" creationId="{3F113D06-EADC-55C1-8463-A07ACE4DAFED}"/>
          </ac:spMkLst>
        </pc:spChg>
      </pc:sldChg>
      <pc:sldChg chg="modSp mod">
        <pc:chgData name="luis cleto" userId="a76db6c301978307" providerId="LiveId" clId="{860A4F2C-1596-4ACD-95D2-7AE3CD351458}" dt="2026-03-28T11:45:56.472" v="2110" actId="20577"/>
        <pc:sldMkLst>
          <pc:docMk/>
          <pc:sldMk cId="54550949" sldId="3961"/>
        </pc:sldMkLst>
        <pc:spChg chg="mod">
          <ac:chgData name="luis cleto" userId="a76db6c301978307" providerId="LiveId" clId="{860A4F2C-1596-4ACD-95D2-7AE3CD351458}" dt="2026-03-28T11:45:56.472" v="2110" actId="20577"/>
          <ac:spMkLst>
            <pc:docMk/>
            <pc:sldMk cId="54550949" sldId="3961"/>
            <ac:spMk id="9" creationId="{5D2FD39D-3F8D-0E2E-EE39-79B97BEAA601}"/>
          </ac:spMkLst>
        </pc:spChg>
      </pc:sldChg>
      <pc:sldChg chg="ord">
        <pc:chgData name="luis cleto" userId="a76db6c301978307" providerId="LiveId" clId="{860A4F2C-1596-4ACD-95D2-7AE3CD351458}" dt="2026-03-27T12:25:27.463" v="1256"/>
        <pc:sldMkLst>
          <pc:docMk/>
          <pc:sldMk cId="1644530990" sldId="3962"/>
        </pc:sldMkLst>
      </pc:sldChg>
      <pc:sldChg chg="modSp mod">
        <pc:chgData name="luis cleto" userId="a76db6c301978307" providerId="LiveId" clId="{860A4F2C-1596-4ACD-95D2-7AE3CD351458}" dt="2026-03-28T11:49:04.350" v="2184" actId="20577"/>
        <pc:sldMkLst>
          <pc:docMk/>
          <pc:sldMk cId="4120349776" sldId="3963"/>
        </pc:sldMkLst>
        <pc:spChg chg="mod">
          <ac:chgData name="luis cleto" userId="a76db6c301978307" providerId="LiveId" clId="{860A4F2C-1596-4ACD-95D2-7AE3CD351458}" dt="2026-03-28T11:49:04.350" v="2184" actId="20577"/>
          <ac:spMkLst>
            <pc:docMk/>
            <pc:sldMk cId="4120349776" sldId="3963"/>
            <ac:spMk id="12" creationId="{64A1F423-08EC-6D64-7586-6AE4E07A2D27}"/>
          </ac:spMkLst>
        </pc:spChg>
        <pc:picChg chg="mod">
          <ac:chgData name="luis cleto" userId="a76db6c301978307" providerId="LiveId" clId="{860A4F2C-1596-4ACD-95D2-7AE3CD351458}" dt="2026-03-28T11:48:46.448" v="2164" actId="1076"/>
          <ac:picMkLst>
            <pc:docMk/>
            <pc:sldMk cId="4120349776" sldId="3963"/>
            <ac:picMk id="5" creationId="{C5D85F9E-471E-3BE7-AED9-914F1827EFB3}"/>
          </ac:picMkLst>
        </pc:picChg>
      </pc:sldChg>
      <pc:sldChg chg="modSp mod">
        <pc:chgData name="luis cleto" userId="a76db6c301978307" providerId="LiveId" clId="{860A4F2C-1596-4ACD-95D2-7AE3CD351458}" dt="2026-03-28T14:35:38.156" v="3172" actId="1076"/>
        <pc:sldMkLst>
          <pc:docMk/>
          <pc:sldMk cId="3789710241" sldId="3964"/>
        </pc:sldMkLst>
        <pc:spChg chg="mod">
          <ac:chgData name="luis cleto" userId="a76db6c301978307" providerId="LiveId" clId="{860A4F2C-1596-4ACD-95D2-7AE3CD351458}" dt="2026-03-28T14:35:38.156" v="3172" actId="1076"/>
          <ac:spMkLst>
            <pc:docMk/>
            <pc:sldMk cId="3789710241" sldId="3964"/>
            <ac:spMk id="5" creationId="{9BAC6DCC-C5BB-7327-6F65-9D5B3B49DBE4}"/>
          </ac:spMkLst>
        </pc:spChg>
      </pc:sldChg>
      <pc:sldChg chg="modSp mod">
        <pc:chgData name="luis cleto" userId="a76db6c301978307" providerId="LiveId" clId="{860A4F2C-1596-4ACD-95D2-7AE3CD351458}" dt="2026-03-28T14:42:11.872" v="3388" actId="20577"/>
        <pc:sldMkLst>
          <pc:docMk/>
          <pc:sldMk cId="648167579" sldId="3965"/>
        </pc:sldMkLst>
        <pc:spChg chg="mod">
          <ac:chgData name="luis cleto" userId="a76db6c301978307" providerId="LiveId" clId="{860A4F2C-1596-4ACD-95D2-7AE3CD351458}" dt="2026-03-28T14:42:11.872" v="3388" actId="20577"/>
          <ac:spMkLst>
            <pc:docMk/>
            <pc:sldMk cId="648167579" sldId="3965"/>
            <ac:spMk id="3" creationId="{F7392442-57C7-CBD1-0249-7E6A370ADDC6}"/>
          </ac:spMkLst>
        </pc:spChg>
      </pc:sldChg>
      <pc:sldChg chg="modSp mod">
        <pc:chgData name="luis cleto" userId="a76db6c301978307" providerId="LiveId" clId="{860A4F2C-1596-4ACD-95D2-7AE3CD351458}" dt="2026-03-28T15:01:57.953" v="4189" actId="1076"/>
        <pc:sldMkLst>
          <pc:docMk/>
          <pc:sldMk cId="4040536390" sldId="3966"/>
        </pc:sldMkLst>
        <pc:spChg chg="mod">
          <ac:chgData name="luis cleto" userId="a76db6c301978307" providerId="LiveId" clId="{860A4F2C-1596-4ACD-95D2-7AE3CD351458}" dt="2026-03-28T15:01:57.953" v="4189" actId="1076"/>
          <ac:spMkLst>
            <pc:docMk/>
            <pc:sldMk cId="4040536390" sldId="3966"/>
            <ac:spMk id="4" creationId="{460FB8B7-29F9-4BDD-C39A-038E33F04439}"/>
          </ac:spMkLst>
        </pc:spChg>
      </pc:sldChg>
      <pc:sldChg chg="modSp mod">
        <pc:chgData name="luis cleto" userId="a76db6c301978307" providerId="LiveId" clId="{860A4F2C-1596-4ACD-95D2-7AE3CD351458}" dt="2026-03-28T15:04:06.367" v="4245" actId="20577"/>
        <pc:sldMkLst>
          <pc:docMk/>
          <pc:sldMk cId="1338952594" sldId="3967"/>
        </pc:sldMkLst>
        <pc:spChg chg="mod">
          <ac:chgData name="luis cleto" userId="a76db6c301978307" providerId="LiveId" clId="{860A4F2C-1596-4ACD-95D2-7AE3CD351458}" dt="2026-03-28T15:04:06.367" v="4245" actId="20577"/>
          <ac:spMkLst>
            <pc:docMk/>
            <pc:sldMk cId="1338952594" sldId="3967"/>
            <ac:spMk id="4" creationId="{222495A6-79A3-0429-CFED-B6109C5834EA}"/>
          </ac:spMkLst>
        </pc:spChg>
      </pc:sldChg>
      <pc:sldChg chg="addSp modSp mod">
        <pc:chgData name="luis cleto" userId="a76db6c301978307" providerId="LiveId" clId="{860A4F2C-1596-4ACD-95D2-7AE3CD351458}" dt="2026-03-31T11:48:39.192" v="5674" actId="1076"/>
        <pc:sldMkLst>
          <pc:docMk/>
          <pc:sldMk cId="1794100726" sldId="3968"/>
        </pc:sldMkLst>
        <pc:spChg chg="mod">
          <ac:chgData name="luis cleto" userId="a76db6c301978307" providerId="LiveId" clId="{860A4F2C-1596-4ACD-95D2-7AE3CD351458}" dt="2026-03-31T11:45:07.319" v="5668" actId="14100"/>
          <ac:spMkLst>
            <pc:docMk/>
            <pc:sldMk cId="1794100726" sldId="3968"/>
            <ac:spMk id="15" creationId="{6452BFC2-34B6-52EB-80E8-BD3E2C33FE52}"/>
          </ac:spMkLst>
        </pc:spChg>
        <pc:spChg chg="mod">
          <ac:chgData name="luis cleto" userId="a76db6c301978307" providerId="LiveId" clId="{860A4F2C-1596-4ACD-95D2-7AE3CD351458}" dt="2026-03-31T11:45:21.998" v="5671" actId="1076"/>
          <ac:spMkLst>
            <pc:docMk/>
            <pc:sldMk cId="1794100726" sldId="3968"/>
            <ac:spMk id="19" creationId="{6BCB83B9-B6AB-36D9-70F2-A2AC021AC545}"/>
          </ac:spMkLst>
        </pc:spChg>
        <pc:picChg chg="add mod">
          <ac:chgData name="luis cleto" userId="a76db6c301978307" providerId="LiveId" clId="{860A4F2C-1596-4ACD-95D2-7AE3CD351458}" dt="2026-03-31T11:48:39.192" v="5674" actId="1076"/>
          <ac:picMkLst>
            <pc:docMk/>
            <pc:sldMk cId="1794100726" sldId="3968"/>
            <ac:picMk id="4" creationId="{A2FECFBB-03D1-D175-118A-AAAA1296FDAF}"/>
          </ac:picMkLst>
        </pc:picChg>
      </pc:sldChg>
      <pc:sldChg chg="add ord">
        <pc:chgData name="luis cleto" userId="a76db6c301978307" providerId="LiveId" clId="{860A4F2C-1596-4ACD-95D2-7AE3CD351458}" dt="2026-03-27T12:35:11.545" v="1434"/>
        <pc:sldMkLst>
          <pc:docMk/>
          <pc:sldMk cId="3995279903" sldId="3970"/>
        </pc:sldMkLst>
      </pc:sldChg>
      <pc:sldChg chg="modSp mod ord">
        <pc:chgData name="luis cleto" userId="a76db6c301978307" providerId="LiveId" clId="{860A4F2C-1596-4ACD-95D2-7AE3CD351458}" dt="2026-03-27T17:12:51.898" v="1571" actId="1076"/>
        <pc:sldMkLst>
          <pc:docMk/>
          <pc:sldMk cId="376200354" sldId="3971"/>
        </pc:sldMkLst>
        <pc:spChg chg="mod">
          <ac:chgData name="luis cleto" userId="a76db6c301978307" providerId="LiveId" clId="{860A4F2C-1596-4ACD-95D2-7AE3CD351458}" dt="2026-03-27T17:12:51.898" v="1571" actId="1076"/>
          <ac:spMkLst>
            <pc:docMk/>
            <pc:sldMk cId="376200354" sldId="3971"/>
            <ac:spMk id="5" creationId="{A3437A04-3B25-6DDA-E961-90E3DCC568F8}"/>
          </ac:spMkLst>
        </pc:spChg>
      </pc:sldChg>
      <pc:sldChg chg="addSp modSp new mod">
        <pc:chgData name="luis cleto" userId="a76db6c301978307" providerId="LiveId" clId="{860A4F2C-1596-4ACD-95D2-7AE3CD351458}" dt="2026-03-31T11:44:39.712" v="5667" actId="20577"/>
        <pc:sldMkLst>
          <pc:docMk/>
          <pc:sldMk cId="3017897167" sldId="3975"/>
        </pc:sldMkLst>
        <pc:spChg chg="add mod">
          <ac:chgData name="luis cleto" userId="a76db6c301978307" providerId="LiveId" clId="{860A4F2C-1596-4ACD-95D2-7AE3CD351458}" dt="2026-03-31T11:44:39.712" v="5667" actId="20577"/>
          <ac:spMkLst>
            <pc:docMk/>
            <pc:sldMk cId="3017897167" sldId="3975"/>
            <ac:spMk id="4" creationId="{364C3439-B126-457B-8815-05F750BEC8ED}"/>
          </ac:spMkLst>
        </pc:spChg>
        <pc:spChg chg="add mod">
          <ac:chgData name="luis cleto" userId="a76db6c301978307" providerId="LiveId" clId="{860A4F2C-1596-4ACD-95D2-7AE3CD351458}" dt="2026-03-30T11:12:24.691" v="5185" actId="1076"/>
          <ac:spMkLst>
            <pc:docMk/>
            <pc:sldMk cId="3017897167" sldId="3975"/>
            <ac:spMk id="6" creationId="{88DBC002-EDBF-F4DD-C6C2-CA225CDC6536}"/>
          </ac:spMkLst>
        </pc:spChg>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3-27T13:27:23.460" v="9781" actId="2696"/>
      <pc:docMkLst>
        <pc:docMk/>
      </pc:docMkLst>
      <pc:sldChg chg="addSp modSp mod setBg">
        <pc:chgData name="luis cleto" userId="a76db6c301978307" providerId="LiveId" clId="{BB93E05D-BE05-4453-8BDD-E5B3B775B63B}" dt="2026-03-27T08:09:54.450" v="4249" actId="207"/>
        <pc:sldMkLst>
          <pc:docMk/>
          <pc:sldMk cId="3082071449" sldId="258"/>
        </pc:sldMkLst>
        <pc:spChg chg="mod">
          <ac:chgData name="luis cleto" userId="a76db6c301978307" providerId="LiveId" clId="{BB93E05D-BE05-4453-8BDD-E5B3B775B63B}" dt="2026-03-27T08:09:54.450" v="4249" actId="207"/>
          <ac:spMkLst>
            <pc:docMk/>
            <pc:sldMk cId="3082071449" sldId="258"/>
            <ac:spMk id="2" creationId="{315733AF-E71A-4333-B751-32EC77A0B7E4}"/>
          </ac:spMkLst>
        </pc:spChg>
        <pc:spChg chg="mod">
          <ac:chgData name="luis cleto" userId="a76db6c301978307" providerId="LiveId" clId="{BB93E05D-BE05-4453-8BDD-E5B3B775B63B}" dt="2026-03-16T16:01:31.188" v="0" actId="26606"/>
          <ac:spMkLst>
            <pc:docMk/>
            <pc:sldMk cId="3082071449" sldId="258"/>
            <ac:spMk id="3" creationId="{2868E67F-9BA0-5F15-7D8E-7A42E304DF79}"/>
          </ac:spMkLst>
        </pc:spChg>
        <pc:spChg chg="add">
          <ac:chgData name="luis cleto" userId="a76db6c301978307" providerId="LiveId" clId="{BB93E05D-BE05-4453-8BDD-E5B3B775B63B}" dt="2026-03-16T16:01:31.188" v="0" actId="26606"/>
          <ac:spMkLst>
            <pc:docMk/>
            <pc:sldMk cId="3082071449" sldId="258"/>
            <ac:spMk id="10" creationId="{621227B1-1586-4CEF-A0F1-E3C7FFBD4AB7}"/>
          </ac:spMkLst>
        </pc:spChg>
        <pc:spChg chg="add">
          <ac:chgData name="luis cleto" userId="a76db6c301978307" providerId="LiveId" clId="{BB93E05D-BE05-4453-8BDD-E5B3B775B63B}" dt="2026-03-16T16:01:31.188" v="0" actId="26606"/>
          <ac:spMkLst>
            <pc:docMk/>
            <pc:sldMk cId="3082071449" sldId="258"/>
            <ac:spMk id="12" creationId="{AD84F4E6-B3B1-40B7-A8C4-2D1683E6F637}"/>
          </ac:spMkLst>
        </pc:spChg>
        <pc:spChg chg="add">
          <ac:chgData name="luis cleto" userId="a76db6c301978307" providerId="LiveId" clId="{BB93E05D-BE05-4453-8BDD-E5B3B775B63B}" dt="2026-03-16T16:01:31.188" v="0" actId="26606"/>
          <ac:spMkLst>
            <pc:docMk/>
            <pc:sldMk cId="3082071449" sldId="258"/>
            <ac:spMk id="14" creationId="{67B81D4B-A7B2-4B11-A131-E1B85DFEE4E3}"/>
          </ac:spMkLst>
        </pc:spChg>
        <pc:picChg chg="mod">
          <ac:chgData name="luis cleto" userId="a76db6c301978307" providerId="LiveId" clId="{BB93E05D-BE05-4453-8BDD-E5B3B775B63B}" dt="2026-03-16T16:01:31.188" v="0" actId="26606"/>
          <ac:picMkLst>
            <pc:docMk/>
            <pc:sldMk cId="3082071449" sldId="258"/>
            <ac:picMk id="5" creationId="{8602D1F8-0840-478C-BAB8-65359D5FB513}"/>
          </ac:picMkLst>
        </pc:picChg>
      </pc:sldChg>
      <pc:sldChg chg="add">
        <pc:chgData name="luis cleto" userId="a76db6c301978307" providerId="LiveId" clId="{BB93E05D-BE05-4453-8BDD-E5B3B775B63B}" dt="2026-03-16T16:48:23.299" v="704"/>
        <pc:sldMkLst>
          <pc:docMk/>
          <pc:sldMk cId="628679220" sldId="263"/>
        </pc:sldMkLst>
      </pc:sldChg>
      <pc:sldChg chg="add">
        <pc:chgData name="luis cleto" userId="a76db6c301978307" providerId="LiveId" clId="{BB93E05D-BE05-4453-8BDD-E5B3B775B63B}" dt="2026-03-16T16:48:23.299" v="704"/>
        <pc:sldMkLst>
          <pc:docMk/>
          <pc:sldMk cId="1010828056" sldId="264"/>
        </pc:sldMkLst>
      </pc:sldChg>
      <pc:sldChg chg="modSp mod">
        <pc:chgData name="luis cleto" userId="a76db6c301978307" providerId="LiveId" clId="{BB93E05D-BE05-4453-8BDD-E5B3B775B63B}" dt="2026-03-27T11:07:46.431" v="8745" actId="1076"/>
        <pc:sldMkLst>
          <pc:docMk/>
          <pc:sldMk cId="1322190079" sldId="276"/>
        </pc:sldMkLst>
        <pc:spChg chg="mod">
          <ac:chgData name="luis cleto" userId="a76db6c301978307" providerId="LiveId" clId="{BB93E05D-BE05-4453-8BDD-E5B3B775B63B}" dt="2026-03-27T11:07:46.431" v="8745" actId="1076"/>
          <ac:spMkLst>
            <pc:docMk/>
            <pc:sldMk cId="1322190079" sldId="276"/>
            <ac:spMk id="3" creationId="{8635C748-7208-4918-BD56-2C6C680F276B}"/>
          </ac:spMkLst>
        </pc:spChg>
      </pc:sldChg>
      <pc:sldChg chg="addSp modSp add del">
        <pc:chgData name="luis cleto" userId="a76db6c301978307" providerId="LiveId" clId="{BB93E05D-BE05-4453-8BDD-E5B3B775B63B}" dt="2026-03-27T08:51:36.899" v="5575" actId="2696"/>
        <pc:sldMkLst>
          <pc:docMk/>
          <pc:sldMk cId="4287266301" sldId="741"/>
        </pc:sldMkLst>
      </pc:sldChg>
      <pc:sldChg chg="add">
        <pc:chgData name="luis cleto" userId="a76db6c301978307" providerId="LiveId" clId="{BB93E05D-BE05-4453-8BDD-E5B3B775B63B}" dt="2026-03-16T16:48:23.299" v="704"/>
        <pc:sldMkLst>
          <pc:docMk/>
          <pc:sldMk cId="2161001162" sldId="808"/>
        </pc:sldMkLst>
      </pc:sldChg>
      <pc:sldChg chg="add">
        <pc:chgData name="luis cleto" userId="a76db6c301978307" providerId="LiveId" clId="{BB93E05D-BE05-4453-8BDD-E5B3B775B63B}" dt="2026-03-16T16:48:23.299" v="704"/>
        <pc:sldMkLst>
          <pc:docMk/>
          <pc:sldMk cId="330469171" sldId="810"/>
        </pc:sldMkLst>
      </pc:sldChg>
      <pc:sldChg chg="delSp add delDesignElem">
        <pc:chgData name="luis cleto" userId="a76db6c301978307" providerId="LiveId" clId="{BB93E05D-BE05-4453-8BDD-E5B3B775B63B}" dt="2026-03-16T16:48:23.299" v="704"/>
        <pc:sldMkLst>
          <pc:docMk/>
          <pc:sldMk cId="4097762207" sldId="812"/>
        </pc:sldMkLst>
      </pc:sldChg>
      <pc:sldChg chg="delSp add delDesignElem">
        <pc:chgData name="luis cleto" userId="a76db6c301978307" providerId="LiveId" clId="{BB93E05D-BE05-4453-8BDD-E5B3B775B63B}" dt="2026-03-16T16:48:23.299" v="704"/>
        <pc:sldMkLst>
          <pc:docMk/>
          <pc:sldMk cId="215671197" sldId="813"/>
        </pc:sldMkLst>
      </pc:sldChg>
      <pc:sldChg chg="delSp add delDesignElem">
        <pc:chgData name="luis cleto" userId="a76db6c301978307" providerId="LiveId" clId="{BB93E05D-BE05-4453-8BDD-E5B3B775B63B}" dt="2026-03-16T16:48:23.299" v="704"/>
        <pc:sldMkLst>
          <pc:docMk/>
          <pc:sldMk cId="221606591" sldId="815"/>
        </pc:sldMkLst>
      </pc:sldChg>
      <pc:sldChg chg="modSp mod">
        <pc:chgData name="luis cleto" userId="a76db6c301978307" providerId="LiveId" clId="{BB93E05D-BE05-4453-8BDD-E5B3B775B63B}" dt="2026-03-27T10:36:35.340" v="8064" actId="21"/>
        <pc:sldMkLst>
          <pc:docMk/>
          <pc:sldMk cId="2806686799" sldId="892"/>
        </pc:sldMkLst>
        <pc:spChg chg="mod">
          <ac:chgData name="luis cleto" userId="a76db6c301978307" providerId="LiveId" clId="{BB93E05D-BE05-4453-8BDD-E5B3B775B63B}" dt="2026-03-27T10:36:35.340" v="8064" actId="21"/>
          <ac:spMkLst>
            <pc:docMk/>
            <pc:sldMk cId="2806686799" sldId="892"/>
            <ac:spMk id="3" creationId="{FD3C8B53-B0CA-B8CC-0A48-B1DC6A1B130C}"/>
          </ac:spMkLst>
        </pc:spChg>
      </pc:sldChg>
      <pc:sldChg chg="delSp modSp mod">
        <pc:chgData name="luis cleto" userId="a76db6c301978307" providerId="LiveId" clId="{BB93E05D-BE05-4453-8BDD-E5B3B775B63B}" dt="2026-03-27T12:57:22.179" v="8998" actId="20577"/>
        <pc:sldMkLst>
          <pc:docMk/>
          <pc:sldMk cId="2761901344" sldId="902"/>
        </pc:sldMkLst>
        <pc:spChg chg="mod">
          <ac:chgData name="luis cleto" userId="a76db6c301978307" providerId="LiveId" clId="{BB93E05D-BE05-4453-8BDD-E5B3B775B63B}" dt="2026-03-27T12:57:22.179" v="8998" actId="20577"/>
          <ac:spMkLst>
            <pc:docMk/>
            <pc:sldMk cId="2761901344" sldId="902"/>
            <ac:spMk id="6" creationId="{AD98B144-C1EA-3594-4053-9BC70C649121}"/>
          </ac:spMkLst>
        </pc:spChg>
      </pc:sldChg>
      <pc:sldChg chg="modSp mod">
        <pc:chgData name="luis cleto" userId="a76db6c301978307" providerId="LiveId" clId="{BB93E05D-BE05-4453-8BDD-E5B3B775B63B}" dt="2026-03-27T10:42:33.046" v="8272" actId="1076"/>
        <pc:sldMkLst>
          <pc:docMk/>
          <pc:sldMk cId="1235725815" sldId="913"/>
        </pc:sldMkLst>
        <pc:spChg chg="mod">
          <ac:chgData name="luis cleto" userId="a76db6c301978307" providerId="LiveId" clId="{BB93E05D-BE05-4453-8BDD-E5B3B775B63B}" dt="2026-03-27T10:42:33.046" v="8272" actId="1076"/>
          <ac:spMkLst>
            <pc:docMk/>
            <pc:sldMk cId="1235725815" sldId="913"/>
            <ac:spMk id="6" creationId="{0DAF3D04-B74D-D09E-5319-404E4A81FFDA}"/>
          </ac:spMkLst>
        </pc:spChg>
      </pc:sldChg>
      <pc:sldChg chg="modSp mod">
        <pc:chgData name="luis cleto" userId="a76db6c301978307" providerId="LiveId" clId="{BB93E05D-BE05-4453-8BDD-E5B3B775B63B}" dt="2026-03-27T10:41:52.175" v="8268" actId="20577"/>
        <pc:sldMkLst>
          <pc:docMk/>
          <pc:sldMk cId="3070346616" sldId="923"/>
        </pc:sldMkLst>
        <pc:spChg chg="mod">
          <ac:chgData name="luis cleto" userId="a76db6c301978307" providerId="LiveId" clId="{BB93E05D-BE05-4453-8BDD-E5B3B775B63B}" dt="2026-03-27T10:41:52.175" v="8268" actId="20577"/>
          <ac:spMkLst>
            <pc:docMk/>
            <pc:sldMk cId="3070346616" sldId="923"/>
            <ac:spMk id="8" creationId="{151E5796-CE65-6A7D-5F02-76CAA1AD03EC}"/>
          </ac:spMkLst>
        </pc:spChg>
      </pc:sldChg>
      <pc:sldChg chg="addSp modSp add del">
        <pc:chgData name="luis cleto" userId="a76db6c301978307" providerId="LiveId" clId="{BB93E05D-BE05-4453-8BDD-E5B3B775B63B}" dt="2026-03-27T08:51:36.899" v="5575" actId="2696"/>
        <pc:sldMkLst>
          <pc:docMk/>
          <pc:sldMk cId="774254723" sldId="1050"/>
        </pc:sldMkLst>
      </pc:sldChg>
      <pc:sldChg chg="ord">
        <pc:chgData name="luis cleto" userId="a76db6c301978307" providerId="LiveId" clId="{BB93E05D-BE05-4453-8BDD-E5B3B775B63B}" dt="2026-03-16T16:36:05.908" v="596"/>
        <pc:sldMkLst>
          <pc:docMk/>
          <pc:sldMk cId="2079031900" sldId="1071"/>
        </pc:sldMkLst>
      </pc:sldChg>
      <pc:sldChg chg="addSp modSp ord">
        <pc:chgData name="luis cleto" userId="a76db6c301978307" providerId="LiveId" clId="{BB93E05D-BE05-4453-8BDD-E5B3B775B63B}" dt="2026-03-26T15:49:30.192" v="4231"/>
        <pc:sldMkLst>
          <pc:docMk/>
          <pc:sldMk cId="1169679085" sldId="1103"/>
        </pc:sldMkLst>
        <pc:spChg chg="add mod">
          <ac:chgData name="luis cleto" userId="a76db6c301978307" providerId="LiveId" clId="{BB93E05D-BE05-4453-8BDD-E5B3B775B63B}" dt="2026-03-26T15:49:30.192" v="4231"/>
          <ac:spMkLst>
            <pc:docMk/>
            <pc:sldMk cId="1169679085" sldId="1103"/>
            <ac:spMk id="6" creationId="{8A5A643E-52D8-8AFD-E8BC-6EF3716C30F7}"/>
          </ac:spMkLst>
        </pc:spChg>
      </pc:sldChg>
      <pc:sldChg chg="add">
        <pc:chgData name="luis cleto" userId="a76db6c301978307" providerId="LiveId" clId="{BB93E05D-BE05-4453-8BDD-E5B3B775B63B}" dt="2026-03-16T16:48:23.299" v="704"/>
        <pc:sldMkLst>
          <pc:docMk/>
          <pc:sldMk cId="753155165" sldId="1175"/>
        </pc:sldMkLst>
      </pc:sldChg>
      <pc:sldChg chg="add setBg">
        <pc:chgData name="luis cleto" userId="a76db6c301978307" providerId="LiveId" clId="{BB93E05D-BE05-4453-8BDD-E5B3B775B63B}" dt="2026-03-16T16:48:23.299" v="704"/>
        <pc:sldMkLst>
          <pc:docMk/>
          <pc:sldMk cId="1112542403" sldId="1325"/>
        </pc:sldMkLst>
      </pc:sldChg>
      <pc:sldChg chg="add">
        <pc:chgData name="luis cleto" userId="a76db6c301978307" providerId="LiveId" clId="{BB93E05D-BE05-4453-8BDD-E5B3B775B63B}" dt="2026-03-16T16:48:23.299" v="704"/>
        <pc:sldMkLst>
          <pc:docMk/>
          <pc:sldMk cId="2295719403" sldId="1359"/>
        </pc:sldMkLst>
      </pc:sldChg>
      <pc:sldChg chg="add">
        <pc:chgData name="luis cleto" userId="a76db6c301978307" providerId="LiveId" clId="{BB93E05D-BE05-4453-8BDD-E5B3B775B63B}" dt="2026-03-16T16:48:23.299" v="704"/>
        <pc:sldMkLst>
          <pc:docMk/>
          <pc:sldMk cId="1634540939" sldId="1411"/>
        </pc:sldMkLst>
      </pc:sldChg>
      <pc:sldChg chg="addSp modSp add del">
        <pc:chgData name="luis cleto" userId="a76db6c301978307" providerId="LiveId" clId="{BB93E05D-BE05-4453-8BDD-E5B3B775B63B}" dt="2026-03-27T08:51:36.899" v="5575" actId="2696"/>
        <pc:sldMkLst>
          <pc:docMk/>
          <pc:sldMk cId="4167491265" sldId="1557"/>
        </pc:sldMkLst>
      </pc:sldChg>
      <pc:sldChg chg="modSp mod ord">
        <pc:chgData name="luis cleto" userId="a76db6c301978307" providerId="LiveId" clId="{BB93E05D-BE05-4453-8BDD-E5B3B775B63B}" dt="2026-03-27T10:01:33.346" v="7150" actId="14100"/>
        <pc:sldMkLst>
          <pc:docMk/>
          <pc:sldMk cId="370702433" sldId="1564"/>
        </pc:sldMkLst>
        <pc:spChg chg="mod">
          <ac:chgData name="luis cleto" userId="a76db6c301978307" providerId="LiveId" clId="{BB93E05D-BE05-4453-8BDD-E5B3B775B63B}" dt="2026-03-27T10:01:33.346" v="7150" actId="14100"/>
          <ac:spMkLst>
            <pc:docMk/>
            <pc:sldMk cId="370702433" sldId="1564"/>
            <ac:spMk id="3" creationId="{F3AA67FD-D66D-2336-38CD-49E037C87F2D}"/>
          </ac:spMkLst>
        </pc:spChg>
        <pc:spChg chg="mod">
          <ac:chgData name="luis cleto" userId="a76db6c301978307" providerId="LiveId" clId="{BB93E05D-BE05-4453-8BDD-E5B3B775B63B}" dt="2026-03-27T10:00:56.714" v="7145" actId="113"/>
          <ac:spMkLst>
            <pc:docMk/>
            <pc:sldMk cId="370702433" sldId="1564"/>
            <ac:spMk id="4" creationId="{386FCCBB-C478-44EE-18CD-E1D5C5128C51}"/>
          </ac:spMkLst>
        </pc:spChg>
        <pc:spChg chg="mod">
          <ac:chgData name="luis cleto" userId="a76db6c301978307" providerId="LiveId" clId="{BB93E05D-BE05-4453-8BDD-E5B3B775B63B}" dt="2026-03-27T10:01:22.179" v="7148" actId="1076"/>
          <ac:spMkLst>
            <pc:docMk/>
            <pc:sldMk cId="370702433" sldId="1564"/>
            <ac:spMk id="6" creationId="{802BC1EE-F664-FA33-4AC7-5675C9F506BE}"/>
          </ac:spMkLst>
        </pc:spChg>
      </pc:sldChg>
      <pc:sldChg chg="add">
        <pc:chgData name="luis cleto" userId="a76db6c301978307" providerId="LiveId" clId="{BB93E05D-BE05-4453-8BDD-E5B3B775B63B}" dt="2026-03-16T16:48:23.299" v="704"/>
        <pc:sldMkLst>
          <pc:docMk/>
          <pc:sldMk cId="1037116744" sldId="1570"/>
        </pc:sldMkLst>
      </pc:sldChg>
      <pc:sldChg chg="addSp modSp">
        <pc:chgData name="luis cleto" userId="a76db6c301978307" providerId="LiveId" clId="{BB93E05D-BE05-4453-8BDD-E5B3B775B63B}" dt="2026-03-27T11:10:37.999" v="8842"/>
        <pc:sldMkLst>
          <pc:docMk/>
          <pc:sldMk cId="1924819" sldId="1644"/>
        </pc:sldMkLst>
        <pc:spChg chg="add mod">
          <ac:chgData name="luis cleto" userId="a76db6c301978307" providerId="LiveId" clId="{BB93E05D-BE05-4453-8BDD-E5B3B775B63B}" dt="2026-03-27T11:10:37.999" v="8842"/>
          <ac:spMkLst>
            <pc:docMk/>
            <pc:sldMk cId="1924819" sldId="1644"/>
            <ac:spMk id="5" creationId="{2ECED51E-8E3C-6F5D-9FF7-30F5D960F5CB}"/>
          </ac:spMkLst>
        </pc:spChg>
      </pc:sldChg>
      <pc:sldChg chg="addSp modSp mod">
        <pc:chgData name="luis cleto" userId="a76db6c301978307" providerId="LiveId" clId="{BB93E05D-BE05-4453-8BDD-E5B3B775B63B}" dt="2026-03-27T10:04:17.736" v="7191" actId="1076"/>
        <pc:sldMkLst>
          <pc:docMk/>
          <pc:sldMk cId="1770171380" sldId="1706"/>
        </pc:sldMkLst>
        <pc:spChg chg="mod">
          <ac:chgData name="luis cleto" userId="a76db6c301978307" providerId="LiveId" clId="{BB93E05D-BE05-4453-8BDD-E5B3B775B63B}" dt="2026-03-27T10:04:15.130" v="7190" actId="1076"/>
          <ac:spMkLst>
            <pc:docMk/>
            <pc:sldMk cId="1770171380" sldId="1706"/>
            <ac:spMk id="3" creationId="{5EE3C950-CAFD-0B81-25CC-EE961F63A16A}"/>
          </ac:spMkLst>
        </pc:spChg>
        <pc:spChg chg="add mod">
          <ac:chgData name="luis cleto" userId="a76db6c301978307" providerId="LiveId" clId="{BB93E05D-BE05-4453-8BDD-E5B3B775B63B}" dt="2026-03-27T10:04:17.736" v="7191" actId="1076"/>
          <ac:spMkLst>
            <pc:docMk/>
            <pc:sldMk cId="1770171380" sldId="1706"/>
            <ac:spMk id="5" creationId="{2B8900FD-C524-3F91-6F18-86F516EC4853}"/>
          </ac:spMkLst>
        </pc:spChg>
      </pc:sldChg>
      <pc:sldChg chg="modSp mod">
        <pc:chgData name="luis cleto" userId="a76db6c301978307" providerId="LiveId" clId="{BB93E05D-BE05-4453-8BDD-E5B3B775B63B}" dt="2026-03-27T10:00:20.549" v="7142" actId="1076"/>
        <pc:sldMkLst>
          <pc:docMk/>
          <pc:sldMk cId="3871822083" sldId="1716"/>
        </pc:sldMkLst>
        <pc:spChg chg="mod">
          <ac:chgData name="luis cleto" userId="a76db6c301978307" providerId="LiveId" clId="{BB93E05D-BE05-4453-8BDD-E5B3B775B63B}" dt="2026-03-27T10:00:20.549" v="7142" actId="1076"/>
          <ac:spMkLst>
            <pc:docMk/>
            <pc:sldMk cId="3871822083" sldId="1716"/>
            <ac:spMk id="3" creationId="{BAA30DBE-3CFB-5BB0-A8D4-59A5BEE135D6}"/>
          </ac:spMkLst>
        </pc:spChg>
      </pc:sldChg>
      <pc:sldChg chg="modSp mod">
        <pc:chgData name="luis cleto" userId="a76db6c301978307" providerId="LiveId" clId="{BB93E05D-BE05-4453-8BDD-E5B3B775B63B}" dt="2026-03-27T10:06:03.315" v="7206" actId="1076"/>
        <pc:sldMkLst>
          <pc:docMk/>
          <pc:sldMk cId="214500506" sldId="1745"/>
        </pc:sldMkLst>
        <pc:spChg chg="mod">
          <ac:chgData name="luis cleto" userId="a76db6c301978307" providerId="LiveId" clId="{BB93E05D-BE05-4453-8BDD-E5B3B775B63B}" dt="2026-03-27T10:06:03.315" v="7206" actId="1076"/>
          <ac:spMkLst>
            <pc:docMk/>
            <pc:sldMk cId="214500506" sldId="1745"/>
            <ac:spMk id="5" creationId="{D9AED8E8-4EAF-9BAD-1C17-211491DA360E}"/>
          </ac:spMkLst>
        </pc:spChg>
        <pc:spChg chg="mod">
          <ac:chgData name="luis cleto" userId="a76db6c301978307" providerId="LiveId" clId="{BB93E05D-BE05-4453-8BDD-E5B3B775B63B}" dt="2026-03-27T10:05:55.146" v="7203" actId="14100"/>
          <ac:spMkLst>
            <pc:docMk/>
            <pc:sldMk cId="214500506" sldId="1745"/>
            <ac:spMk id="7" creationId="{71EFC95D-AAAE-2BC5-F680-C8D8E17C0524}"/>
          </ac:spMkLst>
        </pc:spChg>
        <pc:picChg chg="mod">
          <ac:chgData name="luis cleto" userId="a76db6c301978307" providerId="LiveId" clId="{BB93E05D-BE05-4453-8BDD-E5B3B775B63B}" dt="2026-03-27T10:05:58.894" v="7205" actId="14100"/>
          <ac:picMkLst>
            <pc:docMk/>
            <pc:sldMk cId="214500506" sldId="1745"/>
            <ac:picMk id="3" creationId="{97933BE7-70CA-7E26-117F-F2B886B763A2}"/>
          </ac:picMkLst>
        </pc:picChg>
      </pc:sldChg>
      <pc:sldChg chg="addSp modSp mod">
        <pc:chgData name="luis cleto" userId="a76db6c301978307" providerId="LiveId" clId="{BB93E05D-BE05-4453-8BDD-E5B3B775B63B}" dt="2026-03-27T10:13:02.117" v="7418" actId="20577"/>
        <pc:sldMkLst>
          <pc:docMk/>
          <pc:sldMk cId="2236249172" sldId="1758"/>
        </pc:sldMkLst>
        <pc:spChg chg="add mod">
          <ac:chgData name="luis cleto" userId="a76db6c301978307" providerId="LiveId" clId="{BB93E05D-BE05-4453-8BDD-E5B3B775B63B}" dt="2026-03-27T10:12:49.624" v="7410" actId="1076"/>
          <ac:spMkLst>
            <pc:docMk/>
            <pc:sldMk cId="2236249172" sldId="1758"/>
            <ac:spMk id="3" creationId="{11DE842A-CA10-5083-36D3-2E3E220EC0FE}"/>
          </ac:spMkLst>
        </pc:spChg>
        <pc:spChg chg="mod">
          <ac:chgData name="luis cleto" userId="a76db6c301978307" providerId="LiveId" clId="{BB93E05D-BE05-4453-8BDD-E5B3B775B63B}" dt="2026-03-27T10:13:02.117" v="7418" actId="20577"/>
          <ac:spMkLst>
            <pc:docMk/>
            <pc:sldMk cId="2236249172" sldId="1758"/>
            <ac:spMk id="13" creationId="{08A9325F-F1C9-AE0A-FC3A-3617B81735E5}"/>
          </ac:spMkLst>
        </pc:spChg>
      </pc:sldChg>
      <pc:sldChg chg="delSp modSp mod ord">
        <pc:chgData name="luis cleto" userId="a76db6c301978307" providerId="LiveId" clId="{BB93E05D-BE05-4453-8BDD-E5B3B775B63B}" dt="2026-03-27T10:01:56.530" v="7153" actId="113"/>
        <pc:sldMkLst>
          <pc:docMk/>
          <pc:sldMk cId="1962140993" sldId="1763"/>
        </pc:sldMkLst>
        <pc:spChg chg="mod">
          <ac:chgData name="luis cleto" userId="a76db6c301978307" providerId="LiveId" clId="{BB93E05D-BE05-4453-8BDD-E5B3B775B63B}" dt="2026-03-27T10:01:56.530" v="7153" actId="113"/>
          <ac:spMkLst>
            <pc:docMk/>
            <pc:sldMk cId="1962140993" sldId="1763"/>
            <ac:spMk id="4" creationId="{945E4290-EB0A-CF3D-5BCE-8DF76BBE69C2}"/>
          </ac:spMkLst>
        </pc:spChg>
        <pc:picChg chg="mod">
          <ac:chgData name="luis cleto" userId="a76db6c301978307" providerId="LiveId" clId="{BB93E05D-BE05-4453-8BDD-E5B3B775B63B}" dt="2026-03-27T10:01:51.424" v="7152" actId="1076"/>
          <ac:picMkLst>
            <pc:docMk/>
            <pc:sldMk cId="1962140993" sldId="1763"/>
            <ac:picMk id="6" creationId="{3C67B647-BFCB-0079-EF54-45D3500FF8CA}"/>
          </ac:picMkLst>
        </pc:picChg>
      </pc:sldChg>
      <pc:sldChg chg="modSp mod">
        <pc:chgData name="luis cleto" userId="a76db6c301978307" providerId="LiveId" clId="{BB93E05D-BE05-4453-8BDD-E5B3B775B63B}" dt="2026-03-27T10:37:55" v="8121" actId="20577"/>
        <pc:sldMkLst>
          <pc:docMk/>
          <pc:sldMk cId="517115478" sldId="1767"/>
        </pc:sldMkLst>
        <pc:spChg chg="mod">
          <ac:chgData name="luis cleto" userId="a76db6c301978307" providerId="LiveId" clId="{BB93E05D-BE05-4453-8BDD-E5B3B775B63B}" dt="2026-03-27T10:37:55" v="8121" actId="20577"/>
          <ac:spMkLst>
            <pc:docMk/>
            <pc:sldMk cId="517115478" sldId="1767"/>
            <ac:spMk id="3" creationId="{338B3502-3558-1F42-08D6-A82C1092C160}"/>
          </ac:spMkLst>
        </pc:spChg>
        <pc:spChg chg="mod">
          <ac:chgData name="luis cleto" userId="a76db6c301978307" providerId="LiveId" clId="{BB93E05D-BE05-4453-8BDD-E5B3B775B63B}" dt="2026-03-27T10:36:48.162" v="8067" actId="1076"/>
          <ac:spMkLst>
            <pc:docMk/>
            <pc:sldMk cId="517115478" sldId="1767"/>
            <ac:spMk id="10" creationId="{4679ABB5-4B35-6FBC-3181-C23051E1BAAE}"/>
          </ac:spMkLst>
        </pc:spChg>
        <pc:picChg chg="mod">
          <ac:chgData name="luis cleto" userId="a76db6c301978307" providerId="LiveId" clId="{BB93E05D-BE05-4453-8BDD-E5B3B775B63B}" dt="2026-03-27T10:36:51.247" v="8069" actId="14100"/>
          <ac:picMkLst>
            <pc:docMk/>
            <pc:sldMk cId="517115478" sldId="1767"/>
            <ac:picMk id="1026" creationId="{064F4D43-5E56-E431-5C5F-4277D6B51897}"/>
          </ac:picMkLst>
        </pc:picChg>
      </pc:sldChg>
      <pc:sldChg chg="modSp mod">
        <pc:chgData name="luis cleto" userId="a76db6c301978307" providerId="LiveId" clId="{BB93E05D-BE05-4453-8BDD-E5B3B775B63B}" dt="2026-03-27T10:43:02.901" v="8275" actId="1076"/>
        <pc:sldMkLst>
          <pc:docMk/>
          <pc:sldMk cId="496421651" sldId="1768"/>
        </pc:sldMkLst>
        <pc:spChg chg="mod">
          <ac:chgData name="luis cleto" userId="a76db6c301978307" providerId="LiveId" clId="{BB93E05D-BE05-4453-8BDD-E5B3B775B63B}" dt="2026-03-27T10:43:02.901" v="8275" actId="1076"/>
          <ac:spMkLst>
            <pc:docMk/>
            <pc:sldMk cId="496421651" sldId="1768"/>
            <ac:spMk id="6" creationId="{3DBF1B0A-C228-90F5-0251-7E97A1EF5131}"/>
          </ac:spMkLst>
        </pc:spChg>
      </pc:sldChg>
      <pc:sldChg chg="modSp mod ord">
        <pc:chgData name="luis cleto" userId="a76db6c301978307" providerId="LiveId" clId="{BB93E05D-BE05-4453-8BDD-E5B3B775B63B}" dt="2026-03-27T13:11:13.050" v="9113" actId="1076"/>
        <pc:sldMkLst>
          <pc:docMk/>
          <pc:sldMk cId="2222697681" sldId="1771"/>
        </pc:sldMkLst>
        <pc:spChg chg="mod">
          <ac:chgData name="luis cleto" userId="a76db6c301978307" providerId="LiveId" clId="{BB93E05D-BE05-4453-8BDD-E5B3B775B63B}" dt="2026-03-27T13:10:57.075" v="9107" actId="14100"/>
          <ac:spMkLst>
            <pc:docMk/>
            <pc:sldMk cId="2222697681" sldId="1771"/>
            <ac:spMk id="3" creationId="{66D88724-70CB-5DE8-6434-92A96064A5C4}"/>
          </ac:spMkLst>
        </pc:spChg>
        <pc:spChg chg="mod">
          <ac:chgData name="luis cleto" userId="a76db6c301978307" providerId="LiveId" clId="{BB93E05D-BE05-4453-8BDD-E5B3B775B63B}" dt="2026-03-27T13:11:11.191" v="9112" actId="1076"/>
          <ac:spMkLst>
            <pc:docMk/>
            <pc:sldMk cId="2222697681" sldId="1771"/>
            <ac:spMk id="4" creationId="{B27242CB-337D-918C-CE44-CEA3C02C77B5}"/>
          </ac:spMkLst>
        </pc:spChg>
        <pc:picChg chg="mod">
          <ac:chgData name="luis cleto" userId="a76db6c301978307" providerId="LiveId" clId="{BB93E05D-BE05-4453-8BDD-E5B3B775B63B}" dt="2026-03-27T13:11:13.050" v="9113" actId="1076"/>
          <ac:picMkLst>
            <pc:docMk/>
            <pc:sldMk cId="2222697681" sldId="1771"/>
            <ac:picMk id="5" creationId="{897679C5-7824-A9BB-8D5B-1CCDAC3B0C87}"/>
          </ac:picMkLst>
        </pc:picChg>
      </pc:sldChg>
      <pc:sldChg chg="addSp delSp modSp mod ord">
        <pc:chgData name="luis cleto" userId="a76db6c301978307" providerId="LiveId" clId="{BB93E05D-BE05-4453-8BDD-E5B3B775B63B}" dt="2026-03-27T13:09:29.754" v="9074" actId="1076"/>
        <pc:sldMkLst>
          <pc:docMk/>
          <pc:sldMk cId="917028919" sldId="1772"/>
        </pc:sldMkLst>
        <pc:spChg chg="add mod">
          <ac:chgData name="luis cleto" userId="a76db6c301978307" providerId="LiveId" clId="{BB93E05D-BE05-4453-8BDD-E5B3B775B63B}" dt="2026-03-27T13:03:11.415" v="9047" actId="1076"/>
          <ac:spMkLst>
            <pc:docMk/>
            <pc:sldMk cId="917028919" sldId="1772"/>
            <ac:spMk id="5" creationId="{4EB9E67E-808E-1DF9-C40D-7D089250C577}"/>
          </ac:spMkLst>
        </pc:spChg>
        <pc:spChg chg="add mod">
          <ac:chgData name="luis cleto" userId="a76db6c301978307" providerId="LiveId" clId="{BB93E05D-BE05-4453-8BDD-E5B3B775B63B}" dt="2026-03-27T13:08:09.006" v="9061" actId="14100"/>
          <ac:spMkLst>
            <pc:docMk/>
            <pc:sldMk cId="917028919" sldId="1772"/>
            <ac:spMk id="6" creationId="{12B73D1C-A4FA-14EE-39CE-9E6F99F78B37}"/>
          </ac:spMkLst>
        </pc:spChg>
        <pc:spChg chg="add mod">
          <ac:chgData name="luis cleto" userId="a76db6c301978307" providerId="LiveId" clId="{BB93E05D-BE05-4453-8BDD-E5B3B775B63B}" dt="2026-03-27T13:09:29.754" v="9074" actId="1076"/>
          <ac:spMkLst>
            <pc:docMk/>
            <pc:sldMk cId="917028919" sldId="1772"/>
            <ac:spMk id="8" creationId="{9A6D3F04-5BD4-53DC-DB03-1961D0CE7176}"/>
          </ac:spMkLst>
        </pc:spChg>
        <pc:spChg chg="add mod">
          <ac:chgData name="luis cleto" userId="a76db6c301978307" providerId="LiveId" clId="{BB93E05D-BE05-4453-8BDD-E5B3B775B63B}" dt="2026-03-27T13:09:22.464" v="9073" actId="1076"/>
          <ac:spMkLst>
            <pc:docMk/>
            <pc:sldMk cId="917028919" sldId="1772"/>
            <ac:spMk id="10" creationId="{C4BD8944-BA49-F6A4-FF57-DC7E0F426022}"/>
          </ac:spMkLst>
        </pc:spChg>
      </pc:sldChg>
      <pc:sldChg chg="ord">
        <pc:chgData name="luis cleto" userId="a76db6c301978307" providerId="LiveId" clId="{BB93E05D-BE05-4453-8BDD-E5B3B775B63B}" dt="2026-03-27T13:11:29.688" v="9117"/>
        <pc:sldMkLst>
          <pc:docMk/>
          <pc:sldMk cId="1822949627" sldId="1773"/>
        </pc:sldMkLst>
      </pc:sldChg>
      <pc:sldChg chg="ord">
        <pc:chgData name="luis cleto" userId="a76db6c301978307" providerId="LiveId" clId="{BB93E05D-BE05-4453-8BDD-E5B3B775B63B}" dt="2026-03-16T16:36:05.908" v="596"/>
        <pc:sldMkLst>
          <pc:docMk/>
          <pc:sldMk cId="1033651204" sldId="1774"/>
        </pc:sldMkLst>
      </pc:sldChg>
      <pc:sldChg chg="addSp modSp ord">
        <pc:chgData name="luis cleto" userId="a76db6c301978307" providerId="LiveId" clId="{BB93E05D-BE05-4453-8BDD-E5B3B775B63B}" dt="2026-03-26T15:49:25.356" v="4230"/>
        <pc:sldMkLst>
          <pc:docMk/>
          <pc:sldMk cId="2539810771" sldId="1800"/>
        </pc:sldMkLst>
        <pc:spChg chg="add mod">
          <ac:chgData name="luis cleto" userId="a76db6c301978307" providerId="LiveId" clId="{BB93E05D-BE05-4453-8BDD-E5B3B775B63B}" dt="2026-03-26T15:49:25.356" v="4230"/>
          <ac:spMkLst>
            <pc:docMk/>
            <pc:sldMk cId="2539810771" sldId="1800"/>
            <ac:spMk id="7" creationId="{84F6053F-0B02-C2A5-C931-7A9A5052DC61}"/>
          </ac:spMkLst>
        </pc:spChg>
      </pc:sldChg>
      <pc:sldChg chg="add">
        <pc:chgData name="luis cleto" userId="a76db6c301978307" providerId="LiveId" clId="{BB93E05D-BE05-4453-8BDD-E5B3B775B63B}" dt="2026-03-16T16:48:23.299" v="704"/>
        <pc:sldMkLst>
          <pc:docMk/>
          <pc:sldMk cId="3927508987" sldId="2877"/>
        </pc:sldMkLst>
      </pc:sldChg>
      <pc:sldChg chg="add">
        <pc:chgData name="luis cleto" userId="a76db6c301978307" providerId="LiveId" clId="{BB93E05D-BE05-4453-8BDD-E5B3B775B63B}" dt="2026-03-16T16:48:23.299" v="704"/>
        <pc:sldMkLst>
          <pc:docMk/>
          <pc:sldMk cId="3199153120" sldId="2878"/>
        </pc:sldMkLst>
      </pc:sldChg>
      <pc:sldChg chg="modSp add mod">
        <pc:chgData name="luis cleto" userId="a76db6c301978307" providerId="LiveId" clId="{BB93E05D-BE05-4453-8BDD-E5B3B775B63B}" dt="2026-03-27T08:30:44.332" v="4987" actId="20577"/>
        <pc:sldMkLst>
          <pc:docMk/>
          <pc:sldMk cId="2508355523" sldId="3171"/>
        </pc:sldMkLst>
        <pc:spChg chg="mod">
          <ac:chgData name="luis cleto" userId="a76db6c301978307" providerId="LiveId" clId="{BB93E05D-BE05-4453-8BDD-E5B3B775B63B}" dt="2026-03-27T08:30:44.332" v="4987" actId="20577"/>
          <ac:spMkLst>
            <pc:docMk/>
            <pc:sldMk cId="2508355523" sldId="3171"/>
            <ac:spMk id="3" creationId="{805483FA-EEA4-38A2-2748-95DBA6CDF0DC}"/>
          </ac:spMkLst>
        </pc:spChg>
      </pc:sldChg>
      <pc:sldChg chg="modSp mod">
        <pc:chgData name="luis cleto" userId="a76db6c301978307" providerId="LiveId" clId="{BB93E05D-BE05-4453-8BDD-E5B3B775B63B}" dt="2026-03-27T08:48:15.675" v="5561" actId="1076"/>
        <pc:sldMkLst>
          <pc:docMk/>
          <pc:sldMk cId="145718685" sldId="3205"/>
        </pc:sldMkLst>
        <pc:spChg chg="mod">
          <ac:chgData name="luis cleto" userId="a76db6c301978307" providerId="LiveId" clId="{BB93E05D-BE05-4453-8BDD-E5B3B775B63B}" dt="2026-03-27T08:48:15.675" v="5561" actId="1076"/>
          <ac:spMkLst>
            <pc:docMk/>
            <pc:sldMk cId="145718685" sldId="3205"/>
            <ac:spMk id="3" creationId="{A058DF5A-70CE-C24D-20D0-8D7F61C4756F}"/>
          </ac:spMkLst>
        </pc:spChg>
      </pc:sldChg>
      <pc:sldChg chg="delSp modSp mod">
        <pc:chgData name="luis cleto" userId="a76db6c301978307" providerId="LiveId" clId="{BB93E05D-BE05-4453-8BDD-E5B3B775B63B}" dt="2026-03-27T10:30:57.496" v="7841" actId="255"/>
        <pc:sldMkLst>
          <pc:docMk/>
          <pc:sldMk cId="1027515296" sldId="3353"/>
        </pc:sldMkLst>
        <pc:spChg chg="mod">
          <ac:chgData name="luis cleto" userId="a76db6c301978307" providerId="LiveId" clId="{BB93E05D-BE05-4453-8BDD-E5B3B775B63B}" dt="2026-03-27T10:30:57.496" v="7841" actId="255"/>
          <ac:spMkLst>
            <pc:docMk/>
            <pc:sldMk cId="1027515296" sldId="3353"/>
            <ac:spMk id="9" creationId="{5579576C-D47F-E704-FC44-4B8E046B93B6}"/>
          </ac:spMkLst>
        </pc:spChg>
      </pc:sldChg>
      <pc:sldChg chg="modSp mod">
        <pc:chgData name="luis cleto" userId="a76db6c301978307" providerId="LiveId" clId="{BB93E05D-BE05-4453-8BDD-E5B3B775B63B}" dt="2026-03-27T08:26:27.988" v="4813" actId="20577"/>
        <pc:sldMkLst>
          <pc:docMk/>
          <pc:sldMk cId="3731326489" sldId="3389"/>
        </pc:sldMkLst>
        <pc:spChg chg="mod">
          <ac:chgData name="luis cleto" userId="a76db6c301978307" providerId="LiveId" clId="{BB93E05D-BE05-4453-8BDD-E5B3B775B63B}" dt="2026-03-27T08:26:27.988" v="4813" actId="20577"/>
          <ac:spMkLst>
            <pc:docMk/>
            <pc:sldMk cId="3731326489" sldId="3389"/>
            <ac:spMk id="5" creationId="{84D40DD1-A12A-02AD-B710-70EEE487AEE7}"/>
          </ac:spMkLst>
        </pc:spChg>
      </pc:sldChg>
      <pc:sldChg chg="modSp mod">
        <pc:chgData name="luis cleto" userId="a76db6c301978307" providerId="LiveId" clId="{BB93E05D-BE05-4453-8BDD-E5B3B775B63B}" dt="2026-03-26T10:47:51.997" v="721" actId="20577"/>
        <pc:sldMkLst>
          <pc:docMk/>
          <pc:sldMk cId="1119439578" sldId="3391"/>
        </pc:sldMkLst>
        <pc:spChg chg="mod">
          <ac:chgData name="luis cleto" userId="a76db6c301978307" providerId="LiveId" clId="{BB93E05D-BE05-4453-8BDD-E5B3B775B63B}" dt="2026-03-26T10:47:51.997" v="721" actId="20577"/>
          <ac:spMkLst>
            <pc:docMk/>
            <pc:sldMk cId="1119439578" sldId="3391"/>
            <ac:spMk id="3" creationId="{E614FF02-50B1-B76B-34EB-BAB92F5423CC}"/>
          </ac:spMkLst>
        </pc:spChg>
      </pc:sldChg>
      <pc:sldChg chg="addSp modSp add del ord">
        <pc:chgData name="luis cleto" userId="a76db6c301978307" providerId="LiveId" clId="{BB93E05D-BE05-4453-8BDD-E5B3B775B63B}" dt="2026-03-27T08:51:36.899" v="5575" actId="2696"/>
        <pc:sldMkLst>
          <pc:docMk/>
          <pc:sldMk cId="223450868" sldId="3395"/>
        </pc:sldMkLst>
      </pc:sldChg>
      <pc:sldChg chg="addSp modSp mod">
        <pc:chgData name="luis cleto" userId="a76db6c301978307" providerId="LiveId" clId="{BB93E05D-BE05-4453-8BDD-E5B3B775B63B}" dt="2026-03-26T15:24:41.546" v="3322" actId="1076"/>
        <pc:sldMkLst>
          <pc:docMk/>
          <pc:sldMk cId="885533957" sldId="3399"/>
        </pc:sldMkLst>
        <pc:spChg chg="mod">
          <ac:chgData name="luis cleto" userId="a76db6c301978307" providerId="LiveId" clId="{BB93E05D-BE05-4453-8BDD-E5B3B775B63B}" dt="2026-03-26T15:22:07.141" v="3259" actId="1076"/>
          <ac:spMkLst>
            <pc:docMk/>
            <pc:sldMk cId="885533957" sldId="3399"/>
            <ac:spMk id="3" creationId="{1B486289-8AB0-CE43-0D6A-5B26ADC755EE}"/>
          </ac:spMkLst>
        </pc:spChg>
        <pc:spChg chg="add mod">
          <ac:chgData name="luis cleto" userId="a76db6c301978307" providerId="LiveId" clId="{BB93E05D-BE05-4453-8BDD-E5B3B775B63B}" dt="2026-03-26T15:24:41.546" v="3322" actId="1076"/>
          <ac:spMkLst>
            <pc:docMk/>
            <pc:sldMk cId="885533957" sldId="3399"/>
            <ac:spMk id="6" creationId="{712B13CA-E550-609C-5BEC-C86A68CCDA9C}"/>
          </ac:spMkLst>
        </pc:spChg>
        <pc:picChg chg="mod">
          <ac:chgData name="luis cleto" userId="a76db6c301978307" providerId="LiveId" clId="{BB93E05D-BE05-4453-8BDD-E5B3B775B63B}" dt="2026-03-26T15:22:13.317" v="3261" actId="14100"/>
          <ac:picMkLst>
            <pc:docMk/>
            <pc:sldMk cId="885533957" sldId="3399"/>
            <ac:picMk id="5" creationId="{56D54E89-E18A-1AE2-B60B-56DBD9F831DF}"/>
          </ac:picMkLst>
        </pc:picChg>
      </pc:sldChg>
      <pc:sldChg chg="modSp mod">
        <pc:chgData name="luis cleto" userId="a76db6c301978307" providerId="LiveId" clId="{BB93E05D-BE05-4453-8BDD-E5B3B775B63B}" dt="2026-03-27T10:23:02.706" v="7789" actId="20577"/>
        <pc:sldMkLst>
          <pc:docMk/>
          <pc:sldMk cId="1476238670" sldId="3402"/>
        </pc:sldMkLst>
        <pc:spChg chg="mod">
          <ac:chgData name="luis cleto" userId="a76db6c301978307" providerId="LiveId" clId="{BB93E05D-BE05-4453-8BDD-E5B3B775B63B}" dt="2026-03-27T10:23:02.706" v="7789" actId="20577"/>
          <ac:spMkLst>
            <pc:docMk/>
            <pc:sldMk cId="1476238670" sldId="3402"/>
            <ac:spMk id="3" creationId="{FCF5F0A3-5984-6D9C-3954-F5A5C71C45D2}"/>
          </ac:spMkLst>
        </pc:spChg>
        <pc:picChg chg="mod">
          <ac:chgData name="luis cleto" userId="a76db6c301978307" providerId="LiveId" clId="{BB93E05D-BE05-4453-8BDD-E5B3B775B63B}" dt="2026-03-27T10:18:26.851" v="7654" actId="1076"/>
          <ac:picMkLst>
            <pc:docMk/>
            <pc:sldMk cId="1476238670" sldId="3402"/>
            <ac:picMk id="5" creationId="{EE907019-52C1-9170-2FF9-377F0D9C7F80}"/>
          </ac:picMkLst>
        </pc:picChg>
      </pc:sldChg>
      <pc:sldChg chg="modSp mod">
        <pc:chgData name="luis cleto" userId="a76db6c301978307" providerId="LiveId" clId="{BB93E05D-BE05-4453-8BDD-E5B3B775B63B}" dt="2026-03-27T10:33:33.252" v="7943" actId="20577"/>
        <pc:sldMkLst>
          <pc:docMk/>
          <pc:sldMk cId="1813105657" sldId="3403"/>
        </pc:sldMkLst>
        <pc:spChg chg="mod">
          <ac:chgData name="luis cleto" userId="a76db6c301978307" providerId="LiveId" clId="{BB93E05D-BE05-4453-8BDD-E5B3B775B63B}" dt="2026-03-27T10:33:33.252" v="7943" actId="20577"/>
          <ac:spMkLst>
            <pc:docMk/>
            <pc:sldMk cId="1813105657" sldId="3403"/>
            <ac:spMk id="5" creationId="{DE1FEFCD-15E5-985B-5281-07EC8CCD62FC}"/>
          </ac:spMkLst>
        </pc:spChg>
      </pc:sldChg>
      <pc:sldChg chg="modSp mod">
        <pc:chgData name="luis cleto" userId="a76db6c301978307" providerId="LiveId" clId="{BB93E05D-BE05-4453-8BDD-E5B3B775B63B}" dt="2026-03-27T10:42:07.630" v="8269" actId="1076"/>
        <pc:sldMkLst>
          <pc:docMk/>
          <pc:sldMk cId="2519928462" sldId="3405"/>
        </pc:sldMkLst>
        <pc:spChg chg="mod">
          <ac:chgData name="luis cleto" userId="a76db6c301978307" providerId="LiveId" clId="{BB93E05D-BE05-4453-8BDD-E5B3B775B63B}" dt="2026-03-27T10:42:07.630" v="8269" actId="1076"/>
          <ac:spMkLst>
            <pc:docMk/>
            <pc:sldMk cId="2519928462" sldId="3405"/>
            <ac:spMk id="3" creationId="{3292502E-3113-17EF-62B5-F03F908D6DB4}"/>
          </ac:spMkLst>
        </pc:spChg>
      </pc:sldChg>
      <pc:sldChg chg="addSp modSp mod">
        <pc:chgData name="luis cleto" userId="a76db6c301978307" providerId="LiveId" clId="{BB93E05D-BE05-4453-8BDD-E5B3B775B63B}" dt="2026-03-27T12:53:17.393" v="8850" actId="1076"/>
        <pc:sldMkLst>
          <pc:docMk/>
          <pc:sldMk cId="2871946723" sldId="3406"/>
        </pc:sldMkLst>
        <pc:spChg chg="mod">
          <ac:chgData name="luis cleto" userId="a76db6c301978307" providerId="LiveId" clId="{BB93E05D-BE05-4453-8BDD-E5B3B775B63B}" dt="2026-03-27T12:53:06.267" v="8846" actId="1076"/>
          <ac:spMkLst>
            <pc:docMk/>
            <pc:sldMk cId="2871946723" sldId="3406"/>
            <ac:spMk id="5" creationId="{76794CC2-5D58-16B8-FC75-CD0DF269FD43}"/>
          </ac:spMkLst>
        </pc:spChg>
        <pc:picChg chg="add mod">
          <ac:chgData name="luis cleto" userId="a76db6c301978307" providerId="LiveId" clId="{BB93E05D-BE05-4453-8BDD-E5B3B775B63B}" dt="2026-03-27T12:53:17.393" v="8850" actId="1076"/>
          <ac:picMkLst>
            <pc:docMk/>
            <pc:sldMk cId="2871946723" sldId="3406"/>
            <ac:picMk id="4" creationId="{67FC1C31-8B12-9568-2A6B-A6F3E1B9C77A}"/>
          </ac:picMkLst>
        </pc:picChg>
      </pc:sldChg>
      <pc:sldChg chg="modSp mod ord">
        <pc:chgData name="luis cleto" userId="a76db6c301978307" providerId="LiveId" clId="{BB93E05D-BE05-4453-8BDD-E5B3B775B63B}" dt="2026-03-27T13:09:42.678" v="9076"/>
        <pc:sldMkLst>
          <pc:docMk/>
          <pc:sldMk cId="2589428863" sldId="3407"/>
        </pc:sldMkLst>
        <pc:spChg chg="mod">
          <ac:chgData name="luis cleto" userId="a76db6c301978307" providerId="LiveId" clId="{BB93E05D-BE05-4453-8BDD-E5B3B775B63B}" dt="2026-03-27T10:59:41.183" v="8489" actId="20577"/>
          <ac:spMkLst>
            <pc:docMk/>
            <pc:sldMk cId="2589428863" sldId="3407"/>
            <ac:spMk id="3" creationId="{0F35E9F2-857D-9DE8-FF3A-AED2FB6ED6F6}"/>
          </ac:spMkLst>
        </pc:spChg>
        <pc:spChg chg="mod">
          <ac:chgData name="luis cleto" userId="a76db6c301978307" providerId="LiveId" clId="{BB93E05D-BE05-4453-8BDD-E5B3B775B63B}" dt="2026-03-27T11:01:47.952" v="8597" actId="20577"/>
          <ac:spMkLst>
            <pc:docMk/>
            <pc:sldMk cId="2589428863" sldId="3407"/>
            <ac:spMk id="5" creationId="{24632309-177E-A3DB-9E88-6389B04B6DA2}"/>
          </ac:spMkLst>
        </pc:spChg>
      </pc:sldChg>
      <pc:sldChg chg="modSp mod">
        <pc:chgData name="luis cleto" userId="a76db6c301978307" providerId="LiveId" clId="{BB93E05D-BE05-4453-8BDD-E5B3B775B63B}" dt="2026-03-27T11:09:52.270" v="8840" actId="255"/>
        <pc:sldMkLst>
          <pc:docMk/>
          <pc:sldMk cId="2422301832" sldId="3410"/>
        </pc:sldMkLst>
        <pc:spChg chg="mod">
          <ac:chgData name="luis cleto" userId="a76db6c301978307" providerId="LiveId" clId="{BB93E05D-BE05-4453-8BDD-E5B3B775B63B}" dt="2026-03-27T11:08:51.772" v="8780" actId="20577"/>
          <ac:spMkLst>
            <pc:docMk/>
            <pc:sldMk cId="2422301832" sldId="3410"/>
            <ac:spMk id="3" creationId="{4612E48A-A4A0-CB2B-1C9C-46FE10DF604C}"/>
          </ac:spMkLst>
        </pc:spChg>
        <pc:spChg chg="mod">
          <ac:chgData name="luis cleto" userId="a76db6c301978307" providerId="LiveId" clId="{BB93E05D-BE05-4453-8BDD-E5B3B775B63B}" dt="2026-03-27T11:09:52.270" v="8840" actId="255"/>
          <ac:spMkLst>
            <pc:docMk/>
            <pc:sldMk cId="2422301832" sldId="3410"/>
            <ac:spMk id="5" creationId="{D0E1B089-1C30-54BC-2B4D-9B35C390B3F0}"/>
          </ac:spMkLst>
        </pc:spChg>
      </pc:sldChg>
      <pc:sldChg chg="addSp modSp mod">
        <pc:chgData name="luis cleto" userId="a76db6c301978307" providerId="LiveId" clId="{BB93E05D-BE05-4453-8BDD-E5B3B775B63B}" dt="2026-03-27T13:02:04.022" v="9033" actId="1076"/>
        <pc:sldMkLst>
          <pc:docMk/>
          <pc:sldMk cId="2793265568" sldId="3411"/>
        </pc:sldMkLst>
        <pc:spChg chg="mod">
          <ac:chgData name="luis cleto" userId="a76db6c301978307" providerId="LiveId" clId="{BB93E05D-BE05-4453-8BDD-E5B3B775B63B}" dt="2026-03-27T13:01:51.331" v="9028" actId="1076"/>
          <ac:spMkLst>
            <pc:docMk/>
            <pc:sldMk cId="2793265568" sldId="3411"/>
            <ac:spMk id="3" creationId="{DF001021-59A7-8AB7-CFCD-EC74FB732587}"/>
          </ac:spMkLst>
        </pc:spChg>
        <pc:picChg chg="add mod">
          <ac:chgData name="luis cleto" userId="a76db6c301978307" providerId="LiveId" clId="{BB93E05D-BE05-4453-8BDD-E5B3B775B63B}" dt="2026-03-27T13:02:04.022" v="9033" actId="1076"/>
          <ac:picMkLst>
            <pc:docMk/>
            <pc:sldMk cId="2793265568" sldId="3411"/>
            <ac:picMk id="1026" creationId="{2F5AD668-8233-0AEB-DF19-AE186CE8F68E}"/>
          </ac:picMkLst>
        </pc:picChg>
      </pc:sldChg>
      <pc:sldChg chg="add">
        <pc:chgData name="luis cleto" userId="a76db6c301978307" providerId="LiveId" clId="{BB93E05D-BE05-4453-8BDD-E5B3B775B63B}" dt="2026-03-16T16:48:23.299" v="704"/>
        <pc:sldMkLst>
          <pc:docMk/>
          <pc:sldMk cId="3593166845" sldId="3413"/>
        </pc:sldMkLst>
      </pc:sldChg>
      <pc:sldChg chg="modSp add mod">
        <pc:chgData name="luis cleto" userId="a76db6c301978307" providerId="LiveId" clId="{BB93E05D-BE05-4453-8BDD-E5B3B775B63B}" dt="2026-03-26T15:51:43.852" v="4239" actId="1076"/>
        <pc:sldMkLst>
          <pc:docMk/>
          <pc:sldMk cId="1518139210" sldId="3414"/>
        </pc:sldMkLst>
        <pc:spChg chg="mod">
          <ac:chgData name="luis cleto" userId="a76db6c301978307" providerId="LiveId" clId="{BB93E05D-BE05-4453-8BDD-E5B3B775B63B}" dt="2026-03-26T15:51:43.852" v="4239" actId="1076"/>
          <ac:spMkLst>
            <pc:docMk/>
            <pc:sldMk cId="1518139210" sldId="3414"/>
            <ac:spMk id="5" creationId="{8F6C7BE7-B70C-ACEE-FAD6-6592A0B409D0}"/>
          </ac:spMkLst>
        </pc:spChg>
      </pc:sldChg>
      <pc:sldChg chg="ord">
        <pc:chgData name="luis cleto" userId="a76db6c301978307" providerId="LiveId" clId="{BB93E05D-BE05-4453-8BDD-E5B3B775B63B}" dt="2026-03-27T13:02:11.627" v="9035"/>
        <pc:sldMkLst>
          <pc:docMk/>
          <pc:sldMk cId="3353833262" sldId="3417"/>
        </pc:sldMkLst>
      </pc:sldChg>
      <pc:sldChg chg="ord">
        <pc:chgData name="luis cleto" userId="a76db6c301978307" providerId="LiveId" clId="{BB93E05D-BE05-4453-8BDD-E5B3B775B63B}" dt="2026-03-27T13:02:27.158" v="9041"/>
        <pc:sldMkLst>
          <pc:docMk/>
          <pc:sldMk cId="3488460352" sldId="3418"/>
        </pc:sldMkLst>
      </pc:sldChg>
      <pc:sldChg chg="modSp mod">
        <pc:chgData name="luis cleto" userId="a76db6c301978307" providerId="LiveId" clId="{BB93E05D-BE05-4453-8BDD-E5B3B775B63B}" dt="2026-03-27T10:44:02.786" v="8287" actId="1076"/>
        <pc:sldMkLst>
          <pc:docMk/>
          <pc:sldMk cId="2373999597" sldId="3422"/>
        </pc:sldMkLst>
        <pc:spChg chg="mod">
          <ac:chgData name="luis cleto" userId="a76db6c301978307" providerId="LiveId" clId="{BB93E05D-BE05-4453-8BDD-E5B3B775B63B}" dt="2026-03-27T10:44:02.786" v="8287" actId="1076"/>
          <ac:spMkLst>
            <pc:docMk/>
            <pc:sldMk cId="2373999597" sldId="3422"/>
            <ac:spMk id="5" creationId="{C80CFEFF-31F0-36C8-34E0-F7FF2C8DAE8E}"/>
          </ac:spMkLst>
        </pc:spChg>
      </pc:sldChg>
      <pc:sldChg chg="modSp mod">
        <pc:chgData name="luis cleto" userId="a76db6c301978307" providerId="LiveId" clId="{BB93E05D-BE05-4453-8BDD-E5B3B775B63B}" dt="2026-03-27T10:44:21.377" v="8300" actId="1076"/>
        <pc:sldMkLst>
          <pc:docMk/>
          <pc:sldMk cId="1124710676" sldId="3423"/>
        </pc:sldMkLst>
        <pc:spChg chg="mod">
          <ac:chgData name="luis cleto" userId="a76db6c301978307" providerId="LiveId" clId="{BB93E05D-BE05-4453-8BDD-E5B3B775B63B}" dt="2026-03-27T10:44:21.377" v="8300" actId="1076"/>
          <ac:spMkLst>
            <pc:docMk/>
            <pc:sldMk cId="1124710676" sldId="3423"/>
            <ac:spMk id="5" creationId="{12E049B3-B6D8-D45D-6796-FDB13BAE4E48}"/>
          </ac:spMkLst>
        </pc:spChg>
      </pc:sldChg>
      <pc:sldChg chg="addSp modSp add">
        <pc:chgData name="luis cleto" userId="a76db6c301978307" providerId="LiveId" clId="{BB93E05D-BE05-4453-8BDD-E5B3B775B63B}" dt="2026-03-26T15:50:59.986" v="4237"/>
        <pc:sldMkLst>
          <pc:docMk/>
          <pc:sldMk cId="3903223850" sldId="3425"/>
        </pc:sldMkLst>
        <pc:spChg chg="add mod">
          <ac:chgData name="luis cleto" userId="a76db6c301978307" providerId="LiveId" clId="{BB93E05D-BE05-4453-8BDD-E5B3B775B63B}" dt="2026-03-26T15:50:59.986" v="4237"/>
          <ac:spMkLst>
            <pc:docMk/>
            <pc:sldMk cId="3903223850" sldId="3425"/>
            <ac:spMk id="2" creationId="{BEAAB54C-5B89-F2E3-E376-8EC4B53661E7}"/>
          </ac:spMkLst>
        </pc:spChg>
      </pc:sldChg>
      <pc:sldChg chg="addSp modSp del mod ord">
        <pc:chgData name="luis cleto" userId="a76db6c301978307" providerId="LiveId" clId="{BB93E05D-BE05-4453-8BDD-E5B3B775B63B}" dt="2026-03-27T08:49:55.209" v="5568" actId="2696"/>
        <pc:sldMkLst>
          <pc:docMk/>
          <pc:sldMk cId="4039655260" sldId="3426"/>
        </pc:sldMkLst>
      </pc:sldChg>
      <pc:sldChg chg="modSp mod">
        <pc:chgData name="luis cleto" userId="a76db6c301978307" providerId="LiveId" clId="{BB93E05D-BE05-4453-8BDD-E5B3B775B63B}" dt="2026-03-27T08:13:50.066" v="4327" actId="20577"/>
        <pc:sldMkLst>
          <pc:docMk/>
          <pc:sldMk cId="876452246" sldId="3774"/>
        </pc:sldMkLst>
        <pc:spChg chg="mod">
          <ac:chgData name="luis cleto" userId="a76db6c301978307" providerId="LiveId" clId="{BB93E05D-BE05-4453-8BDD-E5B3B775B63B}" dt="2026-03-27T08:13:50.066" v="4327" actId="20577"/>
          <ac:spMkLst>
            <pc:docMk/>
            <pc:sldMk cId="876452246" sldId="3774"/>
            <ac:spMk id="5" creationId="{C81EEA12-DFC8-C782-474B-471E5985C675}"/>
          </ac:spMkLst>
        </pc:spChg>
      </pc:sldChg>
      <pc:sldChg chg="add">
        <pc:chgData name="luis cleto" userId="a76db6c301978307" providerId="LiveId" clId="{BB93E05D-BE05-4453-8BDD-E5B3B775B63B}" dt="2026-03-16T16:48:23.299" v="704"/>
        <pc:sldMkLst>
          <pc:docMk/>
          <pc:sldMk cId="3109216507" sldId="3779"/>
        </pc:sldMkLst>
      </pc:sldChg>
      <pc:sldChg chg="add">
        <pc:chgData name="luis cleto" userId="a76db6c301978307" providerId="LiveId" clId="{BB93E05D-BE05-4453-8BDD-E5B3B775B63B}" dt="2026-03-16T16:48:23.299" v="704"/>
        <pc:sldMkLst>
          <pc:docMk/>
          <pc:sldMk cId="3811090975" sldId="3780"/>
        </pc:sldMkLst>
      </pc:sldChg>
      <pc:sldChg chg="add">
        <pc:chgData name="luis cleto" userId="a76db6c301978307" providerId="LiveId" clId="{BB93E05D-BE05-4453-8BDD-E5B3B775B63B}" dt="2026-03-16T16:48:23.299" v="704"/>
        <pc:sldMkLst>
          <pc:docMk/>
          <pc:sldMk cId="531842856" sldId="3781"/>
        </pc:sldMkLst>
      </pc:sldChg>
      <pc:sldChg chg="addSp modSp add del">
        <pc:chgData name="luis cleto" userId="a76db6c301978307" providerId="LiveId" clId="{BB93E05D-BE05-4453-8BDD-E5B3B775B63B}" dt="2026-03-27T08:51:36.899" v="5575" actId="2696"/>
        <pc:sldMkLst>
          <pc:docMk/>
          <pc:sldMk cId="2716131351" sldId="3782"/>
        </pc:sldMkLst>
      </pc:sldChg>
      <pc:sldChg chg="addSp modSp">
        <pc:chgData name="luis cleto" userId="a76db6c301978307" providerId="LiveId" clId="{BB93E05D-BE05-4453-8BDD-E5B3B775B63B}" dt="2026-03-27T08:49:19.253" v="5566"/>
        <pc:sldMkLst>
          <pc:docMk/>
          <pc:sldMk cId="3525969534" sldId="3789"/>
        </pc:sldMkLst>
        <pc:spChg chg="add mod">
          <ac:chgData name="luis cleto" userId="a76db6c301978307" providerId="LiveId" clId="{BB93E05D-BE05-4453-8BDD-E5B3B775B63B}" dt="2026-03-27T08:49:19.253" v="5566"/>
          <ac:spMkLst>
            <pc:docMk/>
            <pc:sldMk cId="3525969534" sldId="3789"/>
            <ac:spMk id="4" creationId="{2554D68D-6F5A-42FB-5833-52690B43136A}"/>
          </ac:spMkLst>
        </pc:spChg>
      </pc:sldChg>
      <pc:sldChg chg="addSp modSp mod">
        <pc:chgData name="luis cleto" userId="a76db6c301978307" providerId="LiveId" clId="{BB93E05D-BE05-4453-8BDD-E5B3B775B63B}" dt="2026-03-27T08:22:06.059" v="4596" actId="20577"/>
        <pc:sldMkLst>
          <pc:docMk/>
          <pc:sldMk cId="2535558796" sldId="3791"/>
        </pc:sldMkLst>
        <pc:spChg chg="add mod">
          <ac:chgData name="luis cleto" userId="a76db6c301978307" providerId="LiveId" clId="{BB93E05D-BE05-4453-8BDD-E5B3B775B63B}" dt="2026-03-27T08:22:06.059" v="4596" actId="20577"/>
          <ac:spMkLst>
            <pc:docMk/>
            <pc:sldMk cId="2535558796" sldId="3791"/>
            <ac:spMk id="5" creationId="{89C56776-D1CF-213E-FC88-701973CEBFBC}"/>
          </ac:spMkLst>
        </pc:spChg>
        <pc:graphicFrameChg chg="mod modGraphic">
          <ac:chgData name="luis cleto" userId="a76db6c301978307" providerId="LiveId" clId="{BB93E05D-BE05-4453-8BDD-E5B3B775B63B}" dt="2026-03-27T08:21:39.597" v="4592" actId="14100"/>
          <ac:graphicFrameMkLst>
            <pc:docMk/>
            <pc:sldMk cId="2535558796" sldId="3791"/>
            <ac:graphicFrameMk id="7" creationId="{3C371544-828E-4E35-A92C-8A3E9EF7B287}"/>
          </ac:graphicFrameMkLst>
        </pc:graphicFrameChg>
      </pc:sldChg>
      <pc:sldChg chg="addSp modSp mod">
        <pc:chgData name="luis cleto" userId="a76db6c301978307" providerId="LiveId" clId="{BB93E05D-BE05-4453-8BDD-E5B3B775B63B}" dt="2026-03-27T08:48:56.952" v="5563" actId="1076"/>
        <pc:sldMkLst>
          <pc:docMk/>
          <pc:sldMk cId="3844040104" sldId="3793"/>
        </pc:sldMkLst>
        <pc:spChg chg="mod">
          <ac:chgData name="luis cleto" userId="a76db6c301978307" providerId="LiveId" clId="{BB93E05D-BE05-4453-8BDD-E5B3B775B63B}" dt="2026-03-27T08:48:56.952" v="5563" actId="1076"/>
          <ac:spMkLst>
            <pc:docMk/>
            <pc:sldMk cId="3844040104" sldId="3793"/>
            <ac:spMk id="3" creationId="{D3F3440A-5B23-D146-73F9-8AB8FBA3A187}"/>
          </ac:spMkLst>
        </pc:spChg>
        <pc:spChg chg="add mod">
          <ac:chgData name="luis cleto" userId="a76db6c301978307" providerId="LiveId" clId="{BB93E05D-BE05-4453-8BDD-E5B3B775B63B}" dt="2026-03-27T08:48:52.794" v="5562"/>
          <ac:spMkLst>
            <pc:docMk/>
            <pc:sldMk cId="3844040104" sldId="3793"/>
            <ac:spMk id="4" creationId="{7A8B37D9-8485-E7D4-888B-17213990D528}"/>
          </ac:spMkLst>
        </pc:spChg>
      </pc:sldChg>
      <pc:sldChg chg="addSp modSp mod">
        <pc:chgData name="luis cleto" userId="a76db6c301978307" providerId="LiveId" clId="{BB93E05D-BE05-4453-8BDD-E5B3B775B63B}" dt="2026-03-27T08:49:07.328" v="5565" actId="1076"/>
        <pc:sldMkLst>
          <pc:docMk/>
          <pc:sldMk cId="2993435331" sldId="3796"/>
        </pc:sldMkLst>
        <pc:spChg chg="mod">
          <ac:chgData name="luis cleto" userId="a76db6c301978307" providerId="LiveId" clId="{BB93E05D-BE05-4453-8BDD-E5B3B775B63B}" dt="2026-03-27T08:49:07.328" v="5565" actId="1076"/>
          <ac:spMkLst>
            <pc:docMk/>
            <pc:sldMk cId="2993435331" sldId="3796"/>
            <ac:spMk id="3" creationId="{36400C2B-3DB9-4E99-B6E8-1A35BE3AFC33}"/>
          </ac:spMkLst>
        </pc:spChg>
        <pc:spChg chg="add mod">
          <ac:chgData name="luis cleto" userId="a76db6c301978307" providerId="LiveId" clId="{BB93E05D-BE05-4453-8BDD-E5B3B775B63B}" dt="2026-03-27T08:49:04.038" v="5564"/>
          <ac:spMkLst>
            <pc:docMk/>
            <pc:sldMk cId="2993435331" sldId="3796"/>
            <ac:spMk id="4" creationId="{C24F8C90-611F-74A8-AFC2-FC54F0B8EAC2}"/>
          </ac:spMkLst>
        </pc:spChg>
      </pc:sldChg>
      <pc:sldChg chg="modSp add mod ord">
        <pc:chgData name="luis cleto" userId="a76db6c301978307" providerId="LiveId" clId="{BB93E05D-BE05-4453-8BDD-E5B3B775B63B}" dt="2026-03-27T09:49:50.420" v="7025"/>
        <pc:sldMkLst>
          <pc:docMk/>
          <pc:sldMk cId="681171234" sldId="3797"/>
        </pc:sldMkLst>
        <pc:spChg chg="mod">
          <ac:chgData name="luis cleto" userId="a76db6c301978307" providerId="LiveId" clId="{BB93E05D-BE05-4453-8BDD-E5B3B775B63B}" dt="2026-03-27T09:49:20.511" v="7023" actId="20577"/>
          <ac:spMkLst>
            <pc:docMk/>
            <pc:sldMk cId="681171234" sldId="3797"/>
            <ac:spMk id="3" creationId="{1964DD2B-51A4-5B73-E430-4DC792A9353F}"/>
          </ac:spMkLst>
        </pc:spChg>
      </pc:sldChg>
      <pc:sldChg chg="addSp modSp add del">
        <pc:chgData name="luis cleto" userId="a76db6c301978307" providerId="LiveId" clId="{BB93E05D-BE05-4453-8BDD-E5B3B775B63B}" dt="2026-03-27T08:51:36.899" v="5575" actId="2696"/>
        <pc:sldMkLst>
          <pc:docMk/>
          <pc:sldMk cId="4077431297" sldId="3798"/>
        </pc:sldMkLst>
      </pc:sldChg>
      <pc:sldChg chg="addSp modSp mod">
        <pc:chgData name="luis cleto" userId="a76db6c301978307" providerId="LiveId" clId="{BB93E05D-BE05-4453-8BDD-E5B3B775B63B}" dt="2026-03-27T08:12:51.504" v="4303" actId="1076"/>
        <pc:sldMkLst>
          <pc:docMk/>
          <pc:sldMk cId="2628965651" sldId="3801"/>
        </pc:sldMkLst>
        <pc:spChg chg="mod">
          <ac:chgData name="luis cleto" userId="a76db6c301978307" providerId="LiveId" clId="{BB93E05D-BE05-4453-8BDD-E5B3B775B63B}" dt="2026-03-27T08:12:02.771" v="4289" actId="1076"/>
          <ac:spMkLst>
            <pc:docMk/>
            <pc:sldMk cId="2628965651" sldId="3801"/>
            <ac:spMk id="3" creationId="{BF90426E-7DA3-467A-FA5C-80C4BB37BD1D}"/>
          </ac:spMkLst>
        </pc:spChg>
        <pc:spChg chg="add mod">
          <ac:chgData name="luis cleto" userId="a76db6c301978307" providerId="LiveId" clId="{BB93E05D-BE05-4453-8BDD-E5B3B775B63B}" dt="2026-03-27T08:12:51.504" v="4303" actId="1076"/>
          <ac:spMkLst>
            <pc:docMk/>
            <pc:sldMk cId="2628965651" sldId="3801"/>
            <ac:spMk id="5" creationId="{4A79DF79-9D11-84B5-0F0A-FA9BB25F2FA2}"/>
          </ac:spMkLst>
        </pc:spChg>
      </pc:sldChg>
      <pc:sldChg chg="ord">
        <pc:chgData name="luis cleto" userId="a76db6c301978307" providerId="LiveId" clId="{BB93E05D-BE05-4453-8BDD-E5B3B775B63B}" dt="2026-03-27T08:50:25.583" v="5570"/>
        <pc:sldMkLst>
          <pc:docMk/>
          <pc:sldMk cId="919466862" sldId="3803"/>
        </pc:sldMkLst>
      </pc:sldChg>
      <pc:sldChg chg="ord">
        <pc:chgData name="luis cleto" userId="a76db6c301978307" providerId="LiveId" clId="{BB93E05D-BE05-4453-8BDD-E5B3B775B63B}" dt="2026-03-27T08:50:28.559" v="5572"/>
        <pc:sldMkLst>
          <pc:docMk/>
          <pc:sldMk cId="972164807" sldId="3804"/>
        </pc:sldMkLst>
      </pc:sldChg>
      <pc:sldChg chg="addSp modSp mod">
        <pc:chgData name="luis cleto" userId="a76db6c301978307" providerId="LiveId" clId="{BB93E05D-BE05-4453-8BDD-E5B3B775B63B}" dt="2026-03-26T15:50:02.258" v="4233"/>
        <pc:sldMkLst>
          <pc:docMk/>
          <pc:sldMk cId="243996186" sldId="3815"/>
        </pc:sldMkLst>
        <pc:spChg chg="mod">
          <ac:chgData name="luis cleto" userId="a76db6c301978307" providerId="LiveId" clId="{BB93E05D-BE05-4453-8BDD-E5B3B775B63B}" dt="2026-03-16T16:26:06.165" v="212" actId="1076"/>
          <ac:spMkLst>
            <pc:docMk/>
            <pc:sldMk cId="243996186" sldId="3815"/>
            <ac:spMk id="5" creationId="{6CB5A0CB-5C03-E3CA-B6C5-145CD83D0E7D}"/>
          </ac:spMkLst>
        </pc:spChg>
        <pc:spChg chg="add mod">
          <ac:chgData name="luis cleto" userId="a76db6c301978307" providerId="LiveId" clId="{BB93E05D-BE05-4453-8BDD-E5B3B775B63B}" dt="2026-03-16T16:39:17.007" v="608" actId="1076"/>
          <ac:spMkLst>
            <pc:docMk/>
            <pc:sldMk cId="243996186" sldId="3815"/>
            <ac:spMk id="6" creationId="{206A7E8F-D12F-BC80-5933-F9399DC4BE82}"/>
          </ac:spMkLst>
        </pc:spChg>
        <pc:spChg chg="add mod">
          <ac:chgData name="luis cleto" userId="a76db6c301978307" providerId="LiveId" clId="{BB93E05D-BE05-4453-8BDD-E5B3B775B63B}" dt="2026-03-26T15:50:02.258" v="4233"/>
          <ac:spMkLst>
            <pc:docMk/>
            <pc:sldMk cId="243996186" sldId="3815"/>
            <ac:spMk id="14" creationId="{E0C877EB-6F0C-C3EB-C388-45AE2964EFE4}"/>
          </ac:spMkLst>
        </pc:spChg>
      </pc:sldChg>
      <pc:sldChg chg="addSp modSp ord">
        <pc:chgData name="luis cleto" userId="a76db6c301978307" providerId="LiveId" clId="{BB93E05D-BE05-4453-8BDD-E5B3B775B63B}" dt="2026-03-26T15:49:54.652" v="4232"/>
        <pc:sldMkLst>
          <pc:docMk/>
          <pc:sldMk cId="838168450" sldId="3816"/>
        </pc:sldMkLst>
        <pc:spChg chg="add mod">
          <ac:chgData name="luis cleto" userId="a76db6c301978307" providerId="LiveId" clId="{BB93E05D-BE05-4453-8BDD-E5B3B775B63B}" dt="2026-03-26T15:49:54.652" v="4232"/>
          <ac:spMkLst>
            <pc:docMk/>
            <pc:sldMk cId="838168450" sldId="3816"/>
            <ac:spMk id="3" creationId="{15A692C2-EEE8-82BA-9EA3-211A080C769A}"/>
          </ac:spMkLst>
        </pc:spChg>
      </pc:sldChg>
      <pc:sldChg chg="addSp modSp mod">
        <pc:chgData name="luis cleto" userId="a76db6c301978307" providerId="LiveId" clId="{BB93E05D-BE05-4453-8BDD-E5B3B775B63B}" dt="2026-03-26T15:50:15.918" v="4234"/>
        <pc:sldMkLst>
          <pc:docMk/>
          <pc:sldMk cId="4088670132" sldId="3819"/>
        </pc:sldMkLst>
        <pc:spChg chg="mod">
          <ac:chgData name="luis cleto" userId="a76db6c301978307" providerId="LiveId" clId="{BB93E05D-BE05-4453-8BDD-E5B3B775B63B}" dt="2026-03-16T16:34:29.867" v="590" actId="1076"/>
          <ac:spMkLst>
            <pc:docMk/>
            <pc:sldMk cId="4088670132" sldId="3819"/>
            <ac:spMk id="4" creationId="{130CD475-78B3-3DC2-224D-8420FCBFAEA3}"/>
          </ac:spMkLst>
        </pc:spChg>
        <pc:spChg chg="add mod">
          <ac:chgData name="luis cleto" userId="a76db6c301978307" providerId="LiveId" clId="{BB93E05D-BE05-4453-8BDD-E5B3B775B63B}" dt="2026-03-26T15:50:15.918" v="4234"/>
          <ac:spMkLst>
            <pc:docMk/>
            <pc:sldMk cId="4088670132" sldId="3819"/>
            <ac:spMk id="5" creationId="{8271E696-3E1D-95AB-0780-0C3AB01D1998}"/>
          </ac:spMkLst>
        </pc:spChg>
        <pc:graphicFrameChg chg="mod modGraphic">
          <ac:chgData name="luis cleto" userId="a76db6c301978307" providerId="LiveId" clId="{BB93E05D-BE05-4453-8BDD-E5B3B775B63B}" dt="2026-03-16T16:34:43.754" v="594" actId="14100"/>
          <ac:graphicFrameMkLst>
            <pc:docMk/>
            <pc:sldMk cId="4088670132" sldId="3819"/>
            <ac:graphicFrameMk id="2" creationId="{E0EB2CCF-10CA-4E1C-2859-B853A0250817}"/>
          </ac:graphicFrameMkLst>
        </pc:graphicFrameChg>
      </pc:sldChg>
      <pc:sldChg chg="modSp mod">
        <pc:chgData name="luis cleto" userId="a76db6c301978307" providerId="LiveId" clId="{BB93E05D-BE05-4453-8BDD-E5B3B775B63B}" dt="2026-03-16T16:33:16.826" v="528" actId="1076"/>
        <pc:sldMkLst>
          <pc:docMk/>
          <pc:sldMk cId="2145760417" sldId="3822"/>
        </pc:sldMkLst>
        <pc:spChg chg="mod">
          <ac:chgData name="luis cleto" userId="a76db6c301978307" providerId="LiveId" clId="{BB93E05D-BE05-4453-8BDD-E5B3B775B63B}" dt="2026-03-16T16:33:08.619" v="527" actId="14100"/>
          <ac:spMkLst>
            <pc:docMk/>
            <pc:sldMk cId="2145760417" sldId="3822"/>
            <ac:spMk id="7" creationId="{6AEC45C9-1DD1-C6CC-E10B-D60743867AB5}"/>
          </ac:spMkLst>
        </pc:spChg>
        <pc:spChg chg="mod">
          <ac:chgData name="luis cleto" userId="a76db6c301978307" providerId="LiveId" clId="{BB93E05D-BE05-4453-8BDD-E5B3B775B63B}" dt="2026-03-16T16:33:16.826" v="528" actId="1076"/>
          <ac:spMkLst>
            <pc:docMk/>
            <pc:sldMk cId="2145760417" sldId="3822"/>
            <ac:spMk id="9" creationId="{1556E988-1576-0E54-51A7-AF79201CF0EE}"/>
          </ac:spMkLst>
        </pc:spChg>
      </pc:sldChg>
      <pc:sldChg chg="modSp mod">
        <pc:chgData name="luis cleto" userId="a76db6c301978307" providerId="LiveId" clId="{BB93E05D-BE05-4453-8BDD-E5B3B775B63B}" dt="2026-03-27T08:11:44.004" v="4287" actId="20577"/>
        <pc:sldMkLst>
          <pc:docMk/>
          <pc:sldMk cId="725893750" sldId="3824"/>
        </pc:sldMkLst>
        <pc:spChg chg="mod">
          <ac:chgData name="luis cleto" userId="a76db6c301978307" providerId="LiveId" clId="{BB93E05D-BE05-4453-8BDD-E5B3B775B63B}" dt="2026-03-27T08:11:44.004" v="4287" actId="20577"/>
          <ac:spMkLst>
            <pc:docMk/>
            <pc:sldMk cId="725893750" sldId="3824"/>
            <ac:spMk id="3" creationId="{73AAA96E-AA1D-1E2B-8723-791B559EF8AD}"/>
          </ac:spMkLst>
        </pc:spChg>
      </pc:sldChg>
      <pc:sldChg chg="modSp mod">
        <pc:chgData name="luis cleto" userId="a76db6c301978307" providerId="LiveId" clId="{BB93E05D-BE05-4453-8BDD-E5B3B775B63B}" dt="2026-03-27T08:51:03.552" v="5574" actId="1076"/>
        <pc:sldMkLst>
          <pc:docMk/>
          <pc:sldMk cId="4029719815" sldId="3837"/>
        </pc:sldMkLst>
        <pc:spChg chg="mod">
          <ac:chgData name="luis cleto" userId="a76db6c301978307" providerId="LiveId" clId="{BB93E05D-BE05-4453-8BDD-E5B3B775B63B}" dt="2026-03-27T08:51:03.552" v="5574" actId="1076"/>
          <ac:spMkLst>
            <pc:docMk/>
            <pc:sldMk cId="4029719815" sldId="3837"/>
            <ac:spMk id="3" creationId="{A20A59E8-547D-1F90-EAED-2C0D59CEA240}"/>
          </ac:spMkLst>
        </pc:spChg>
      </pc:sldChg>
      <pc:sldChg chg="modSp mod">
        <pc:chgData name="luis cleto" userId="a76db6c301978307" providerId="LiveId" clId="{BB93E05D-BE05-4453-8BDD-E5B3B775B63B}" dt="2026-03-27T11:07:24.177" v="8744" actId="20577"/>
        <pc:sldMkLst>
          <pc:docMk/>
          <pc:sldMk cId="1865655385" sldId="3911"/>
        </pc:sldMkLst>
        <pc:spChg chg="mod">
          <ac:chgData name="luis cleto" userId="a76db6c301978307" providerId="LiveId" clId="{BB93E05D-BE05-4453-8BDD-E5B3B775B63B}" dt="2026-03-27T11:07:24.177" v="8744" actId="20577"/>
          <ac:spMkLst>
            <pc:docMk/>
            <pc:sldMk cId="1865655385" sldId="3911"/>
            <ac:spMk id="6" creationId="{DD3397C0-D49F-8AFE-B3C8-9E1F23D12D55}"/>
          </ac:spMkLst>
        </pc:spChg>
      </pc:sldChg>
      <pc:sldChg chg="add">
        <pc:chgData name="luis cleto" userId="a76db6c301978307" providerId="LiveId" clId="{BB93E05D-BE05-4453-8BDD-E5B3B775B63B}" dt="2026-03-16T16:40:22.935" v="610"/>
        <pc:sldMkLst>
          <pc:docMk/>
          <pc:sldMk cId="3914686974" sldId="3913"/>
        </pc:sldMkLst>
      </pc:sldChg>
      <pc:sldChg chg="modSp add mod">
        <pc:chgData name="luis cleto" userId="a76db6c301978307" providerId="LiveId" clId="{BB93E05D-BE05-4453-8BDD-E5B3B775B63B}" dt="2026-03-26T15:51:55.577" v="4241" actId="14100"/>
        <pc:sldMkLst>
          <pc:docMk/>
          <pc:sldMk cId="1061522941" sldId="3914"/>
        </pc:sldMkLst>
        <pc:spChg chg="mod">
          <ac:chgData name="luis cleto" userId="a76db6c301978307" providerId="LiveId" clId="{BB93E05D-BE05-4453-8BDD-E5B3B775B63B}" dt="2026-03-26T15:51:55.577" v="4241" actId="14100"/>
          <ac:spMkLst>
            <pc:docMk/>
            <pc:sldMk cId="1061522941" sldId="3914"/>
            <ac:spMk id="3" creationId="{7D9E4DE1-5478-F934-1B91-F5C278085F44}"/>
          </ac:spMkLst>
        </pc:spChg>
      </pc:sldChg>
      <pc:sldChg chg="addSp modSp add">
        <pc:chgData name="luis cleto" userId="a76db6c301978307" providerId="LiveId" clId="{BB93E05D-BE05-4453-8BDD-E5B3B775B63B}" dt="2026-03-26T15:50:55.381" v="4236"/>
        <pc:sldMkLst>
          <pc:docMk/>
          <pc:sldMk cId="496670935" sldId="3915"/>
        </pc:sldMkLst>
        <pc:spChg chg="add mod">
          <ac:chgData name="luis cleto" userId="a76db6c301978307" providerId="LiveId" clId="{BB93E05D-BE05-4453-8BDD-E5B3B775B63B}" dt="2026-03-26T15:50:55.381" v="4236"/>
          <ac:spMkLst>
            <pc:docMk/>
            <pc:sldMk cId="496670935" sldId="3915"/>
            <ac:spMk id="2" creationId="{EF5DD656-5C82-0ED8-CC43-0E5A231013F0}"/>
          </ac:spMkLst>
        </pc:spChg>
      </pc:sldChg>
      <pc:sldChg chg="addSp modSp add">
        <pc:chgData name="luis cleto" userId="a76db6c301978307" providerId="LiveId" clId="{BB93E05D-BE05-4453-8BDD-E5B3B775B63B}" dt="2026-03-26T15:50:50.987" v="4235"/>
        <pc:sldMkLst>
          <pc:docMk/>
          <pc:sldMk cId="782932583" sldId="3916"/>
        </pc:sldMkLst>
        <pc:spChg chg="add mod">
          <ac:chgData name="luis cleto" userId="a76db6c301978307" providerId="LiveId" clId="{BB93E05D-BE05-4453-8BDD-E5B3B775B63B}" dt="2026-03-26T15:50:50.987" v="4235"/>
          <ac:spMkLst>
            <pc:docMk/>
            <pc:sldMk cId="782932583" sldId="3916"/>
            <ac:spMk id="2" creationId="{F1359129-10CD-C6C6-7292-4253A60C9198}"/>
          </ac:spMkLst>
        </pc:spChg>
      </pc:sldChg>
      <pc:sldChg chg="addSp modSp add">
        <pc:chgData name="luis cleto" userId="a76db6c301978307" providerId="LiveId" clId="{BB93E05D-BE05-4453-8BDD-E5B3B775B63B}" dt="2026-03-26T15:51:04.115" v="4238"/>
        <pc:sldMkLst>
          <pc:docMk/>
          <pc:sldMk cId="1539723542" sldId="3917"/>
        </pc:sldMkLst>
        <pc:spChg chg="add mod">
          <ac:chgData name="luis cleto" userId="a76db6c301978307" providerId="LiveId" clId="{BB93E05D-BE05-4453-8BDD-E5B3B775B63B}" dt="2026-03-26T15:51:04.115" v="4238"/>
          <ac:spMkLst>
            <pc:docMk/>
            <pc:sldMk cId="1539723542" sldId="3917"/>
            <ac:spMk id="2" creationId="{9B67497D-B927-EEFA-24D6-EF8ABDAAA9C0}"/>
          </ac:spMkLst>
        </pc:spChg>
      </pc:sldChg>
      <pc:sldChg chg="add">
        <pc:chgData name="luis cleto" userId="a76db6c301978307" providerId="LiveId" clId="{BB93E05D-BE05-4453-8BDD-E5B3B775B63B}" dt="2026-03-16T16:48:23.299" v="704"/>
        <pc:sldMkLst>
          <pc:docMk/>
          <pc:sldMk cId="2821089836" sldId="3918"/>
        </pc:sldMkLst>
      </pc:sldChg>
      <pc:sldChg chg="addSp modSp add">
        <pc:chgData name="luis cleto" userId="a76db6c301978307" providerId="LiveId" clId="{BB93E05D-BE05-4453-8BDD-E5B3B775B63B}" dt="2026-03-27T11:04:27.268" v="8652"/>
        <pc:sldMkLst>
          <pc:docMk/>
          <pc:sldMk cId="3356200788" sldId="3919"/>
        </pc:sldMkLst>
        <pc:spChg chg="add mod">
          <ac:chgData name="luis cleto" userId="a76db6c301978307" providerId="LiveId" clId="{BB93E05D-BE05-4453-8BDD-E5B3B775B63B}" dt="2026-03-27T11:04:27.268" v="8652"/>
          <ac:spMkLst>
            <pc:docMk/>
            <pc:sldMk cId="3356200788" sldId="3919"/>
            <ac:spMk id="4" creationId="{B02B483D-7718-7E9A-CC46-F2B282262CB2}"/>
          </ac:spMkLst>
        </pc:spChg>
      </pc:sldChg>
      <pc:sldChg chg="addSp modSp add">
        <pc:chgData name="luis cleto" userId="a76db6c301978307" providerId="LiveId" clId="{BB93E05D-BE05-4453-8BDD-E5B3B775B63B}" dt="2026-03-27T11:10:21.862" v="8841"/>
        <pc:sldMkLst>
          <pc:docMk/>
          <pc:sldMk cId="3441955028" sldId="3920"/>
        </pc:sldMkLst>
        <pc:spChg chg="add mod">
          <ac:chgData name="luis cleto" userId="a76db6c301978307" providerId="LiveId" clId="{BB93E05D-BE05-4453-8BDD-E5B3B775B63B}" dt="2026-03-27T11:10:21.862" v="8841"/>
          <ac:spMkLst>
            <pc:docMk/>
            <pc:sldMk cId="3441955028" sldId="3920"/>
            <ac:spMk id="4" creationId="{DFF504EF-C6A0-FB75-9A5D-9F49E40E1B00}"/>
          </ac:spMkLst>
        </pc:spChg>
      </pc:sldChg>
      <pc:sldChg chg="addSp modSp add del">
        <pc:chgData name="luis cleto" userId="a76db6c301978307" providerId="LiveId" clId="{BB93E05D-BE05-4453-8BDD-E5B3B775B63B}" dt="2026-03-27T08:51:36.899" v="5575" actId="2696"/>
        <pc:sldMkLst>
          <pc:docMk/>
          <pc:sldMk cId="2219403800" sldId="3921"/>
        </pc:sldMkLst>
      </pc:sldChg>
      <pc:sldChg chg="addSp modSp add del">
        <pc:chgData name="luis cleto" userId="a76db6c301978307" providerId="LiveId" clId="{BB93E05D-BE05-4453-8BDD-E5B3B775B63B}" dt="2026-03-27T08:51:36.899" v="5575" actId="2696"/>
        <pc:sldMkLst>
          <pc:docMk/>
          <pc:sldMk cId="3154874855" sldId="3922"/>
        </pc:sldMkLst>
      </pc:sldChg>
      <pc:sldChg chg="addSp modSp add del">
        <pc:chgData name="luis cleto" userId="a76db6c301978307" providerId="LiveId" clId="{BB93E05D-BE05-4453-8BDD-E5B3B775B63B}" dt="2026-03-27T08:51:36.899" v="5575" actId="2696"/>
        <pc:sldMkLst>
          <pc:docMk/>
          <pc:sldMk cId="266546847" sldId="3923"/>
        </pc:sldMkLst>
      </pc:sldChg>
      <pc:sldChg chg="addSp modSp add del">
        <pc:chgData name="luis cleto" userId="a76db6c301978307" providerId="LiveId" clId="{BB93E05D-BE05-4453-8BDD-E5B3B775B63B}" dt="2026-03-27T08:51:36.899" v="5575" actId="2696"/>
        <pc:sldMkLst>
          <pc:docMk/>
          <pc:sldMk cId="6779110" sldId="3924"/>
        </pc:sldMkLst>
      </pc:sldChg>
      <pc:sldChg chg="addSp delSp modSp add mod">
        <pc:chgData name="luis cleto" userId="a76db6c301978307" providerId="LiveId" clId="{BB93E05D-BE05-4453-8BDD-E5B3B775B63B}" dt="2026-03-27T08:54:18.095" v="5663" actId="20577"/>
        <pc:sldMkLst>
          <pc:docMk/>
          <pc:sldMk cId="2350291205" sldId="3925"/>
        </pc:sldMkLst>
        <pc:spChg chg="mod">
          <ac:chgData name="luis cleto" userId="a76db6c301978307" providerId="LiveId" clId="{BB93E05D-BE05-4453-8BDD-E5B3B775B63B}" dt="2026-03-27T08:54:18.095" v="5663" actId="20577"/>
          <ac:spMkLst>
            <pc:docMk/>
            <pc:sldMk cId="2350291205" sldId="3925"/>
            <ac:spMk id="3" creationId="{7B4BC568-A10A-EADD-4EB0-7F4255184DA5}"/>
          </ac:spMkLst>
        </pc:spChg>
      </pc:sldChg>
      <pc:sldChg chg="addSp modSp add del">
        <pc:chgData name="luis cleto" userId="a76db6c301978307" providerId="LiveId" clId="{BB93E05D-BE05-4453-8BDD-E5B3B775B63B}" dt="2026-03-27T09:08:06.190" v="5825" actId="2696"/>
        <pc:sldMkLst>
          <pc:docMk/>
          <pc:sldMk cId="8448340" sldId="3926"/>
        </pc:sldMkLst>
      </pc:sldChg>
      <pc:sldChg chg="addSp modSp add del">
        <pc:chgData name="luis cleto" userId="a76db6c301978307" providerId="LiveId" clId="{BB93E05D-BE05-4453-8BDD-E5B3B775B63B}" dt="2026-03-27T09:08:03.852" v="5824" actId="2696"/>
        <pc:sldMkLst>
          <pc:docMk/>
          <pc:sldMk cId="278697162" sldId="3927"/>
        </pc:sldMkLst>
      </pc:sldChg>
      <pc:sldChg chg="addSp modSp add del">
        <pc:chgData name="luis cleto" userId="a76db6c301978307" providerId="LiveId" clId="{BB93E05D-BE05-4453-8BDD-E5B3B775B63B}" dt="2026-03-27T09:08:00.343" v="5823" actId="2696"/>
        <pc:sldMkLst>
          <pc:docMk/>
          <pc:sldMk cId="2166609541" sldId="3928"/>
        </pc:sldMkLst>
      </pc:sldChg>
      <pc:sldChg chg="modSp add mod">
        <pc:chgData name="luis cleto" userId="a76db6c301978307" providerId="LiveId" clId="{BB93E05D-BE05-4453-8BDD-E5B3B775B63B}" dt="2026-03-27T09:09:31.611" v="5885" actId="20577"/>
        <pc:sldMkLst>
          <pc:docMk/>
          <pc:sldMk cId="2027358988" sldId="3929"/>
        </pc:sldMkLst>
        <pc:spChg chg="mod">
          <ac:chgData name="luis cleto" userId="a76db6c301978307" providerId="LiveId" clId="{BB93E05D-BE05-4453-8BDD-E5B3B775B63B}" dt="2026-03-27T09:09:31.611" v="5885" actId="20577"/>
          <ac:spMkLst>
            <pc:docMk/>
            <pc:sldMk cId="2027358988" sldId="3929"/>
            <ac:spMk id="3" creationId="{49EBA936-0041-9296-9103-05D706F26191}"/>
          </ac:spMkLst>
        </pc:spChg>
      </pc:sldChg>
      <pc:sldChg chg="addSp delSp modSp add mod">
        <pc:chgData name="luis cleto" userId="a76db6c301978307" providerId="LiveId" clId="{BB93E05D-BE05-4453-8BDD-E5B3B775B63B}" dt="2026-03-27T09:22:56.704" v="6058" actId="1076"/>
        <pc:sldMkLst>
          <pc:docMk/>
          <pc:sldMk cId="2433855457" sldId="3930"/>
        </pc:sldMkLst>
        <pc:spChg chg="mod">
          <ac:chgData name="luis cleto" userId="a76db6c301978307" providerId="LiveId" clId="{BB93E05D-BE05-4453-8BDD-E5B3B775B63B}" dt="2026-03-27T09:22:56.704" v="6058" actId="1076"/>
          <ac:spMkLst>
            <pc:docMk/>
            <pc:sldMk cId="2433855457" sldId="3930"/>
            <ac:spMk id="3" creationId="{B2E7F87D-34FC-A302-8A7C-C6E8AB3153DE}"/>
          </ac:spMkLst>
        </pc:spChg>
        <pc:spChg chg="mod">
          <ac:chgData name="luis cleto" userId="a76db6c301978307" providerId="LiveId" clId="{BB93E05D-BE05-4453-8BDD-E5B3B775B63B}" dt="2026-03-27T09:18:14.750" v="5940" actId="1076"/>
          <ac:spMkLst>
            <pc:docMk/>
            <pc:sldMk cId="2433855457" sldId="3930"/>
            <ac:spMk id="13" creationId="{C8A0F058-EDE0-4251-8E60-C9D5B15A7D53}"/>
          </ac:spMkLst>
        </pc:spChg>
        <pc:picChg chg="add mod">
          <ac:chgData name="luis cleto" userId="a76db6c301978307" providerId="LiveId" clId="{BB93E05D-BE05-4453-8BDD-E5B3B775B63B}" dt="2026-03-27T09:18:17.443" v="5941" actId="14100"/>
          <ac:picMkLst>
            <pc:docMk/>
            <pc:sldMk cId="2433855457" sldId="3930"/>
            <ac:picMk id="6" creationId="{5F6BCDFE-207F-84DB-6973-C6E30D1F37DC}"/>
          </ac:picMkLst>
        </pc:picChg>
      </pc:sldChg>
      <pc:sldChg chg="addSp delSp modSp add mod">
        <pc:chgData name="luis cleto" userId="a76db6c301978307" providerId="LiveId" clId="{BB93E05D-BE05-4453-8BDD-E5B3B775B63B}" dt="2026-03-27T09:25:36.300" v="6116" actId="1076"/>
        <pc:sldMkLst>
          <pc:docMk/>
          <pc:sldMk cId="3348714986" sldId="3931"/>
        </pc:sldMkLst>
        <pc:spChg chg="mod">
          <ac:chgData name="luis cleto" userId="a76db6c301978307" providerId="LiveId" clId="{BB93E05D-BE05-4453-8BDD-E5B3B775B63B}" dt="2026-03-27T09:25:36.300" v="6116" actId="1076"/>
          <ac:spMkLst>
            <pc:docMk/>
            <pc:sldMk cId="3348714986" sldId="3931"/>
            <ac:spMk id="6" creationId="{0A9687B8-8F98-5D0B-7DF6-03A4E4CC1EFF}"/>
          </ac:spMkLst>
        </pc:spChg>
        <pc:spChg chg="mod">
          <ac:chgData name="luis cleto" userId="a76db6c301978307" providerId="LiveId" clId="{BB93E05D-BE05-4453-8BDD-E5B3B775B63B}" dt="2026-03-27T09:24:50.660" v="6095" actId="1076"/>
          <ac:spMkLst>
            <pc:docMk/>
            <pc:sldMk cId="3348714986" sldId="3931"/>
            <ac:spMk id="12" creationId="{E0E0433D-7F07-4926-A732-C18F2A1E106D}"/>
          </ac:spMkLst>
        </pc:spChg>
        <pc:picChg chg="add mod">
          <ac:chgData name="luis cleto" userId="a76db6c301978307" providerId="LiveId" clId="{BB93E05D-BE05-4453-8BDD-E5B3B775B63B}" dt="2026-03-27T09:24:44.782" v="6094" actId="14100"/>
          <ac:picMkLst>
            <pc:docMk/>
            <pc:sldMk cId="3348714986" sldId="3931"/>
            <ac:picMk id="5" creationId="{079D2002-C3E5-718E-3B9B-C33C60EA44E5}"/>
          </ac:picMkLst>
        </pc:picChg>
      </pc:sldChg>
      <pc:sldChg chg="addSp modSp add mod">
        <pc:chgData name="luis cleto" userId="a76db6c301978307" providerId="LiveId" clId="{BB93E05D-BE05-4453-8BDD-E5B3B775B63B}" dt="2026-03-27T09:31:38.344" v="6327" actId="20577"/>
        <pc:sldMkLst>
          <pc:docMk/>
          <pc:sldMk cId="4132305065" sldId="3932"/>
        </pc:sldMkLst>
        <pc:spChg chg="mod">
          <ac:chgData name="luis cleto" userId="a76db6c301978307" providerId="LiveId" clId="{BB93E05D-BE05-4453-8BDD-E5B3B775B63B}" dt="2026-03-27T09:31:38.344" v="6327" actId="20577"/>
          <ac:spMkLst>
            <pc:docMk/>
            <pc:sldMk cId="4132305065" sldId="3932"/>
            <ac:spMk id="3" creationId="{06247401-473F-04DC-34F8-4E7349107FD7}"/>
          </ac:spMkLst>
        </pc:spChg>
        <pc:picChg chg="add mod">
          <ac:chgData name="luis cleto" userId="a76db6c301978307" providerId="LiveId" clId="{BB93E05D-BE05-4453-8BDD-E5B3B775B63B}" dt="2026-03-27T09:30:46.678" v="6285" actId="1076"/>
          <ac:picMkLst>
            <pc:docMk/>
            <pc:sldMk cId="4132305065" sldId="3932"/>
            <ac:picMk id="4" creationId="{12C41A8E-6915-34E5-B726-0C4004D0537A}"/>
          </ac:picMkLst>
        </pc:picChg>
        <pc:picChg chg="add mod">
          <ac:chgData name="luis cleto" userId="a76db6c301978307" providerId="LiveId" clId="{BB93E05D-BE05-4453-8BDD-E5B3B775B63B}" dt="2026-03-27T09:30:38.652" v="6284" actId="1076"/>
          <ac:picMkLst>
            <pc:docMk/>
            <pc:sldMk cId="4132305065" sldId="3932"/>
            <ac:picMk id="5" creationId="{BD66036E-04CE-BEAF-8D92-275BFE7C64E9}"/>
          </ac:picMkLst>
        </pc:picChg>
      </pc:sldChg>
      <pc:sldChg chg="modSp add mod">
        <pc:chgData name="luis cleto" userId="a76db6c301978307" providerId="LiveId" clId="{BB93E05D-BE05-4453-8BDD-E5B3B775B63B}" dt="2026-03-27T09:33:00.036" v="6347" actId="20577"/>
        <pc:sldMkLst>
          <pc:docMk/>
          <pc:sldMk cId="1039371056" sldId="3933"/>
        </pc:sldMkLst>
        <pc:spChg chg="mod">
          <ac:chgData name="luis cleto" userId="a76db6c301978307" providerId="LiveId" clId="{BB93E05D-BE05-4453-8BDD-E5B3B775B63B}" dt="2026-03-27T09:33:00.036" v="6347" actId="20577"/>
          <ac:spMkLst>
            <pc:docMk/>
            <pc:sldMk cId="1039371056" sldId="3933"/>
            <ac:spMk id="3" creationId="{3D310732-53D4-A014-2CE9-119ED8E42F1E}"/>
          </ac:spMkLst>
        </pc:spChg>
      </pc:sldChg>
      <pc:sldChg chg="modSp add mod">
        <pc:chgData name="luis cleto" userId="a76db6c301978307" providerId="LiveId" clId="{BB93E05D-BE05-4453-8BDD-E5B3B775B63B}" dt="2026-03-27T09:36:34.910" v="6514" actId="20577"/>
        <pc:sldMkLst>
          <pc:docMk/>
          <pc:sldMk cId="2185481160" sldId="3934"/>
        </pc:sldMkLst>
        <pc:spChg chg="mod">
          <ac:chgData name="luis cleto" userId="a76db6c301978307" providerId="LiveId" clId="{BB93E05D-BE05-4453-8BDD-E5B3B775B63B}" dt="2026-03-27T09:36:34.910" v="6514" actId="20577"/>
          <ac:spMkLst>
            <pc:docMk/>
            <pc:sldMk cId="2185481160" sldId="3934"/>
            <ac:spMk id="3" creationId="{36E48B62-26AF-E93A-C1A4-A5FA4C9F0D45}"/>
          </ac:spMkLst>
        </pc:spChg>
        <pc:spChg chg="mod">
          <ac:chgData name="luis cleto" userId="a76db6c301978307" providerId="LiveId" clId="{BB93E05D-BE05-4453-8BDD-E5B3B775B63B}" dt="2026-03-27T09:34:28.952" v="6359" actId="1076"/>
          <ac:spMkLst>
            <pc:docMk/>
            <pc:sldMk cId="2185481160" sldId="3934"/>
            <ac:spMk id="5" creationId="{1700D56B-509E-6DF5-0A8C-36A82F97A276}"/>
          </ac:spMkLst>
        </pc:spChg>
        <pc:picChg chg="mod">
          <ac:chgData name="luis cleto" userId="a76db6c301978307" providerId="LiveId" clId="{BB93E05D-BE05-4453-8BDD-E5B3B775B63B}" dt="2026-03-27T09:34:30.611" v="6360" actId="1076"/>
          <ac:picMkLst>
            <pc:docMk/>
            <pc:sldMk cId="2185481160" sldId="3934"/>
            <ac:picMk id="7" creationId="{5D29E3EF-D94C-6368-791A-E28FA9D4BBBB}"/>
          </ac:picMkLst>
        </pc:picChg>
      </pc:sldChg>
      <pc:sldChg chg="modSp add mod">
        <pc:chgData name="luis cleto" userId="a76db6c301978307" providerId="LiveId" clId="{BB93E05D-BE05-4453-8BDD-E5B3B775B63B}" dt="2026-03-27T09:42:53.374" v="6742" actId="20577"/>
        <pc:sldMkLst>
          <pc:docMk/>
          <pc:sldMk cId="2203219626" sldId="3935"/>
        </pc:sldMkLst>
        <pc:spChg chg="mod">
          <ac:chgData name="luis cleto" userId="a76db6c301978307" providerId="LiveId" clId="{BB93E05D-BE05-4453-8BDD-E5B3B775B63B}" dt="2026-03-27T09:37:15.144" v="6547" actId="1076"/>
          <ac:spMkLst>
            <pc:docMk/>
            <pc:sldMk cId="2203219626" sldId="3935"/>
            <ac:spMk id="3" creationId="{120D0EEE-D33A-B3D4-4ACC-C3578C13C00E}"/>
          </ac:spMkLst>
        </pc:spChg>
        <pc:spChg chg="mod">
          <ac:chgData name="luis cleto" userId="a76db6c301978307" providerId="LiveId" clId="{BB93E05D-BE05-4453-8BDD-E5B3B775B63B}" dt="2026-03-27T09:42:53.374" v="6742" actId="20577"/>
          <ac:spMkLst>
            <pc:docMk/>
            <pc:sldMk cId="2203219626" sldId="3935"/>
            <ac:spMk id="5" creationId="{76066413-B456-2D73-140C-2C1E2E4B388A}"/>
          </ac:spMkLst>
        </pc:spChg>
      </pc:sldChg>
      <pc:sldChg chg="modSp add mod">
        <pc:chgData name="luis cleto" userId="a76db6c301978307" providerId="LiveId" clId="{BB93E05D-BE05-4453-8BDD-E5B3B775B63B}" dt="2026-03-27T09:48:36.176" v="6990" actId="20577"/>
        <pc:sldMkLst>
          <pc:docMk/>
          <pc:sldMk cId="3205694771" sldId="3936"/>
        </pc:sldMkLst>
        <pc:spChg chg="mod">
          <ac:chgData name="luis cleto" userId="a76db6c301978307" providerId="LiveId" clId="{BB93E05D-BE05-4453-8BDD-E5B3B775B63B}" dt="2026-03-27T09:48:36.176" v="6990" actId="20577"/>
          <ac:spMkLst>
            <pc:docMk/>
            <pc:sldMk cId="3205694771" sldId="3936"/>
            <ac:spMk id="3" creationId="{8B39D180-8CAE-0058-D731-8EB5240F29E2}"/>
          </ac:spMkLst>
        </pc:spChg>
      </pc:sldChg>
      <pc:sldChg chg="addSp delSp modSp add del mod ord">
        <pc:chgData name="luis cleto" userId="a76db6c301978307" providerId="LiveId" clId="{BB93E05D-BE05-4453-8BDD-E5B3B775B63B}" dt="2026-03-27T08:51:36.899" v="5575" actId="2696"/>
        <pc:sldMkLst>
          <pc:docMk/>
          <pc:sldMk cId="2909294286" sldId="3937"/>
        </pc:sldMkLst>
      </pc:sldChg>
      <pc:sldChg chg="addSp modSp add del ord">
        <pc:chgData name="luis cleto" userId="a76db6c301978307" providerId="LiveId" clId="{BB93E05D-BE05-4453-8BDD-E5B3B775B63B}" dt="2026-03-27T08:51:36.899" v="5575" actId="2696"/>
        <pc:sldMkLst>
          <pc:docMk/>
          <pc:sldMk cId="1303381276" sldId="3938"/>
        </pc:sldMkLst>
      </pc:sldChg>
      <pc:sldChg chg="delSp modSp mod">
        <pc:chgData name="luis cleto" userId="a76db6c301978307" providerId="LiveId" clId="{BB93E05D-BE05-4453-8BDD-E5B3B775B63B}" dt="2026-03-26T15:30:35.209" v="3477" actId="113"/>
        <pc:sldMkLst>
          <pc:docMk/>
          <pc:sldMk cId="3222492509" sldId="3940"/>
        </pc:sldMkLst>
        <pc:spChg chg="mod">
          <ac:chgData name="luis cleto" userId="a76db6c301978307" providerId="LiveId" clId="{BB93E05D-BE05-4453-8BDD-E5B3B775B63B}" dt="2026-03-26T15:30:35.209" v="3477" actId="113"/>
          <ac:spMkLst>
            <pc:docMk/>
            <pc:sldMk cId="3222492509" sldId="3940"/>
            <ac:spMk id="3" creationId="{7331ACF4-A9B0-BBB8-FD3A-81514B76974C}"/>
          </ac:spMkLst>
        </pc:spChg>
      </pc:sldChg>
      <pc:sldChg chg="modSp mod ord">
        <pc:chgData name="luis cleto" userId="a76db6c301978307" providerId="LiveId" clId="{BB93E05D-BE05-4453-8BDD-E5B3B775B63B}" dt="2026-03-27T13:02:16.847" v="9037"/>
        <pc:sldMkLst>
          <pc:docMk/>
          <pc:sldMk cId="2629059011" sldId="3941"/>
        </pc:sldMkLst>
        <pc:spChg chg="mod">
          <ac:chgData name="luis cleto" userId="a76db6c301978307" providerId="LiveId" clId="{BB93E05D-BE05-4453-8BDD-E5B3B775B63B}" dt="2026-03-27T10:58:00.173" v="8475" actId="20577"/>
          <ac:spMkLst>
            <pc:docMk/>
            <pc:sldMk cId="2629059011" sldId="3941"/>
            <ac:spMk id="6" creationId="{3D24C8B3-2643-E7BF-A246-1313DEEDF24E}"/>
          </ac:spMkLst>
        </pc:spChg>
      </pc:sldChg>
      <pc:sldChg chg="ord">
        <pc:chgData name="luis cleto" userId="a76db6c301978307" providerId="LiveId" clId="{BB93E05D-BE05-4453-8BDD-E5B3B775B63B}" dt="2026-03-27T13:11:23.458" v="9115"/>
        <pc:sldMkLst>
          <pc:docMk/>
          <pc:sldMk cId="3196454763" sldId="3942"/>
        </pc:sldMkLst>
      </pc:sldChg>
      <pc:sldChg chg="modSp add mod">
        <pc:chgData name="luis cleto" userId="a76db6c301978307" providerId="LiveId" clId="{BB93E05D-BE05-4453-8BDD-E5B3B775B63B}" dt="2026-03-27T08:29:50.879" v="4957" actId="20577"/>
        <pc:sldMkLst>
          <pc:docMk/>
          <pc:sldMk cId="3511019990" sldId="3943"/>
        </pc:sldMkLst>
        <pc:spChg chg="mod">
          <ac:chgData name="luis cleto" userId="a76db6c301978307" providerId="LiveId" clId="{BB93E05D-BE05-4453-8BDD-E5B3B775B63B}" dt="2026-03-27T08:29:50.879" v="4957" actId="20577"/>
          <ac:spMkLst>
            <pc:docMk/>
            <pc:sldMk cId="3511019990" sldId="3943"/>
            <ac:spMk id="5" creationId="{746F9FA8-8C60-271D-03BA-BC01952B2EAF}"/>
          </ac:spMkLst>
        </pc:spChg>
      </pc:sldChg>
      <pc:sldChg chg="modSp add mod">
        <pc:chgData name="luis cleto" userId="a76db6c301978307" providerId="LiveId" clId="{BB93E05D-BE05-4453-8BDD-E5B3B775B63B}" dt="2026-03-27T08:40:55.363" v="5343" actId="207"/>
        <pc:sldMkLst>
          <pc:docMk/>
          <pc:sldMk cId="3113686220" sldId="3944"/>
        </pc:sldMkLst>
        <pc:spChg chg="mod">
          <ac:chgData name="luis cleto" userId="a76db6c301978307" providerId="LiveId" clId="{BB93E05D-BE05-4453-8BDD-E5B3B775B63B}" dt="2026-03-27T08:40:55.363" v="5343" actId="207"/>
          <ac:spMkLst>
            <pc:docMk/>
            <pc:sldMk cId="3113686220" sldId="3944"/>
            <ac:spMk id="3" creationId="{AA9665DB-0A6E-23F0-5E4F-FDF11DF8DC14}"/>
          </ac:spMkLst>
        </pc:spChg>
      </pc:sldChg>
      <pc:sldChg chg="addSp modSp new mod">
        <pc:chgData name="luis cleto" userId="a76db6c301978307" providerId="LiveId" clId="{BB93E05D-BE05-4453-8BDD-E5B3B775B63B}" dt="2026-03-27T08:43:31.222" v="5421" actId="20577"/>
        <pc:sldMkLst>
          <pc:docMk/>
          <pc:sldMk cId="3545529677" sldId="3945"/>
        </pc:sldMkLst>
        <pc:spChg chg="add mod">
          <ac:chgData name="luis cleto" userId="a76db6c301978307" providerId="LiveId" clId="{BB93E05D-BE05-4453-8BDD-E5B3B775B63B}" dt="2026-03-27T08:43:31.222" v="5421" actId="20577"/>
          <ac:spMkLst>
            <pc:docMk/>
            <pc:sldMk cId="3545529677" sldId="3945"/>
            <ac:spMk id="3" creationId="{9F285E78-6273-A2B3-DEC7-96CAAEE17C84}"/>
          </ac:spMkLst>
        </pc:spChg>
      </pc:sldChg>
      <pc:sldChg chg="modSp add mod">
        <pc:chgData name="luis cleto" userId="a76db6c301978307" providerId="LiveId" clId="{BB93E05D-BE05-4453-8BDD-E5B3B775B63B}" dt="2026-03-27T08:43:03.793" v="5417" actId="1076"/>
        <pc:sldMkLst>
          <pc:docMk/>
          <pc:sldMk cId="2395897570" sldId="3946"/>
        </pc:sldMkLst>
        <pc:spChg chg="mod">
          <ac:chgData name="luis cleto" userId="a76db6c301978307" providerId="LiveId" clId="{BB93E05D-BE05-4453-8BDD-E5B3B775B63B}" dt="2026-03-27T08:43:03.793" v="5417" actId="1076"/>
          <ac:spMkLst>
            <pc:docMk/>
            <pc:sldMk cId="2395897570" sldId="3946"/>
            <ac:spMk id="6" creationId="{EC7B4A88-CABD-FE46-9137-F1946A57024F}"/>
          </ac:spMkLst>
        </pc:spChg>
      </pc:sldChg>
      <pc:sldChg chg="add">
        <pc:chgData name="luis cleto" userId="a76db6c301978307" providerId="LiveId" clId="{BB93E05D-BE05-4453-8BDD-E5B3B775B63B}" dt="2026-03-26T11:04:30.577" v="1532"/>
        <pc:sldMkLst>
          <pc:docMk/>
          <pc:sldMk cId="78203233" sldId="3947"/>
        </pc:sldMkLst>
      </pc:sldChg>
      <pc:sldChg chg="add">
        <pc:chgData name="luis cleto" userId="a76db6c301978307" providerId="LiveId" clId="{BB93E05D-BE05-4453-8BDD-E5B3B775B63B}" dt="2026-03-26T11:04:30.577" v="1532"/>
        <pc:sldMkLst>
          <pc:docMk/>
          <pc:sldMk cId="1418910576" sldId="3948"/>
        </pc:sldMkLst>
      </pc:sldChg>
      <pc:sldChg chg="add">
        <pc:chgData name="luis cleto" userId="a76db6c301978307" providerId="LiveId" clId="{BB93E05D-BE05-4453-8BDD-E5B3B775B63B}" dt="2026-03-26T11:04:30.577" v="1532"/>
        <pc:sldMkLst>
          <pc:docMk/>
          <pc:sldMk cId="1257523030" sldId="3949"/>
        </pc:sldMkLst>
      </pc:sldChg>
      <pc:sldChg chg="addSp modSp new mod">
        <pc:chgData name="luis cleto" userId="a76db6c301978307" providerId="LiveId" clId="{BB93E05D-BE05-4453-8BDD-E5B3B775B63B}" dt="2026-03-27T08:42:16.487" v="5394" actId="20577"/>
        <pc:sldMkLst>
          <pc:docMk/>
          <pc:sldMk cId="4077869444" sldId="3950"/>
        </pc:sldMkLst>
        <pc:spChg chg="add mod">
          <ac:chgData name="luis cleto" userId="a76db6c301978307" providerId="LiveId" clId="{BB93E05D-BE05-4453-8BDD-E5B3B775B63B}" dt="2026-03-27T08:42:16.487" v="5394" actId="20577"/>
          <ac:spMkLst>
            <pc:docMk/>
            <pc:sldMk cId="4077869444" sldId="3950"/>
            <ac:spMk id="3" creationId="{D2267FD3-F595-4731-F96A-5543433C3AA1}"/>
          </ac:spMkLst>
        </pc:spChg>
      </pc:sldChg>
      <pc:sldChg chg="addSp modSp new mod">
        <pc:chgData name="luis cleto" userId="a76db6c301978307" providerId="LiveId" clId="{BB93E05D-BE05-4453-8BDD-E5B3B775B63B}" dt="2026-03-27T08:41:07.433" v="5347" actId="1076"/>
        <pc:sldMkLst>
          <pc:docMk/>
          <pc:sldMk cId="2000915795" sldId="3951"/>
        </pc:sldMkLst>
        <pc:spChg chg="add mod">
          <ac:chgData name="luis cleto" userId="a76db6c301978307" providerId="LiveId" clId="{BB93E05D-BE05-4453-8BDD-E5B3B775B63B}" dt="2026-03-27T08:41:07.433" v="5347" actId="1076"/>
          <ac:spMkLst>
            <pc:docMk/>
            <pc:sldMk cId="2000915795" sldId="3951"/>
            <ac:spMk id="3" creationId="{67B27425-17C1-E533-B6DA-02E29501B707}"/>
          </ac:spMkLst>
        </pc:spChg>
        <pc:spChg chg="add mod">
          <ac:chgData name="luis cleto" userId="a76db6c301978307" providerId="LiveId" clId="{BB93E05D-BE05-4453-8BDD-E5B3B775B63B}" dt="2026-03-26T14:17:09.782" v="2356" actId="20577"/>
          <ac:spMkLst>
            <pc:docMk/>
            <pc:sldMk cId="2000915795" sldId="3951"/>
            <ac:spMk id="5" creationId="{24A9C046-88E6-5655-E938-927A0CACCF62}"/>
          </ac:spMkLst>
        </pc:spChg>
      </pc:sldChg>
      <pc:sldChg chg="addSp modSp new mod">
        <pc:chgData name="luis cleto" userId="a76db6c301978307" providerId="LiveId" clId="{BB93E05D-BE05-4453-8BDD-E5B3B775B63B}" dt="2026-03-27T08:33:08.348" v="5108" actId="20577"/>
        <pc:sldMkLst>
          <pc:docMk/>
          <pc:sldMk cId="2296518705" sldId="3952"/>
        </pc:sldMkLst>
        <pc:spChg chg="add mod">
          <ac:chgData name="luis cleto" userId="a76db6c301978307" providerId="LiveId" clId="{BB93E05D-BE05-4453-8BDD-E5B3B775B63B}" dt="2026-03-27T08:33:08.348" v="5108" actId="20577"/>
          <ac:spMkLst>
            <pc:docMk/>
            <pc:sldMk cId="2296518705" sldId="3952"/>
            <ac:spMk id="3" creationId="{9DD869DE-2A09-5962-9DD7-C48905A42081}"/>
          </ac:spMkLst>
        </pc:spChg>
      </pc:sldChg>
      <pc:sldChg chg="addSp modSp new mod">
        <pc:chgData name="luis cleto" userId="a76db6c301978307" providerId="LiveId" clId="{BB93E05D-BE05-4453-8BDD-E5B3B775B63B}" dt="2026-03-27T08:39:33.153" v="5312" actId="14100"/>
        <pc:sldMkLst>
          <pc:docMk/>
          <pc:sldMk cId="866756249" sldId="3953"/>
        </pc:sldMkLst>
        <pc:spChg chg="add mod">
          <ac:chgData name="luis cleto" userId="a76db6c301978307" providerId="LiveId" clId="{BB93E05D-BE05-4453-8BDD-E5B3B775B63B}" dt="2026-03-27T08:39:33.153" v="5312" actId="14100"/>
          <ac:spMkLst>
            <pc:docMk/>
            <pc:sldMk cId="866756249" sldId="3953"/>
            <ac:spMk id="3" creationId="{828C03EF-EADA-2341-9562-32CDFB20C4BB}"/>
          </ac:spMkLst>
        </pc:spChg>
      </pc:sldChg>
      <pc:sldChg chg="addSp modSp new mod">
        <pc:chgData name="luis cleto" userId="a76db6c301978307" providerId="LiveId" clId="{BB93E05D-BE05-4453-8BDD-E5B3B775B63B}" dt="2026-03-27T08:45:18.300" v="5485" actId="20577"/>
        <pc:sldMkLst>
          <pc:docMk/>
          <pc:sldMk cId="3536222339" sldId="3954"/>
        </pc:sldMkLst>
        <pc:spChg chg="add mod">
          <ac:chgData name="luis cleto" userId="a76db6c301978307" providerId="LiveId" clId="{BB93E05D-BE05-4453-8BDD-E5B3B775B63B}" dt="2026-03-27T08:44:54.502" v="5472" actId="1076"/>
          <ac:spMkLst>
            <pc:docMk/>
            <pc:sldMk cId="3536222339" sldId="3954"/>
            <ac:spMk id="4" creationId="{E520317A-7922-E46E-90D5-EE28CD72A504}"/>
          </ac:spMkLst>
        </pc:spChg>
        <pc:spChg chg="add mod">
          <ac:chgData name="luis cleto" userId="a76db6c301978307" providerId="LiveId" clId="{BB93E05D-BE05-4453-8BDD-E5B3B775B63B}" dt="2026-03-27T08:45:18.300" v="5485" actId="20577"/>
          <ac:spMkLst>
            <pc:docMk/>
            <pc:sldMk cId="3536222339" sldId="3954"/>
            <ac:spMk id="10" creationId="{278277FB-8AE0-3486-802B-98B52A752825}"/>
          </ac:spMkLst>
        </pc:spChg>
      </pc:sldChg>
      <pc:sldChg chg="addSp modSp new mod">
        <pc:chgData name="luis cleto" userId="a76db6c301978307" providerId="LiveId" clId="{BB93E05D-BE05-4453-8BDD-E5B3B775B63B}" dt="2026-03-27T08:47:02.550" v="5514" actId="1076"/>
        <pc:sldMkLst>
          <pc:docMk/>
          <pc:sldMk cId="2180913362" sldId="3955"/>
        </pc:sldMkLst>
        <pc:spChg chg="add mod">
          <ac:chgData name="luis cleto" userId="a76db6c301978307" providerId="LiveId" clId="{BB93E05D-BE05-4453-8BDD-E5B3B775B63B}" dt="2026-03-27T08:45:55.449" v="5486" actId="1076"/>
          <ac:spMkLst>
            <pc:docMk/>
            <pc:sldMk cId="2180913362" sldId="3955"/>
            <ac:spMk id="3" creationId="{359503B5-3510-8935-AEB8-012E47545840}"/>
          </ac:spMkLst>
        </pc:spChg>
        <pc:spChg chg="add mod">
          <ac:chgData name="luis cleto" userId="a76db6c301978307" providerId="LiveId" clId="{BB93E05D-BE05-4453-8BDD-E5B3B775B63B}" dt="2026-03-26T15:02:56.233" v="3012"/>
          <ac:spMkLst>
            <pc:docMk/>
            <pc:sldMk cId="2180913362" sldId="3955"/>
            <ac:spMk id="4" creationId="{25A9D0D0-5203-CBD1-44D2-A4D2F71739BC}"/>
          </ac:spMkLst>
        </pc:spChg>
        <pc:spChg chg="add mod">
          <ac:chgData name="luis cleto" userId="a76db6c301978307" providerId="LiveId" clId="{BB93E05D-BE05-4453-8BDD-E5B3B775B63B}" dt="2026-03-27T08:47:02.550" v="5514" actId="1076"/>
          <ac:spMkLst>
            <pc:docMk/>
            <pc:sldMk cId="2180913362" sldId="3955"/>
            <ac:spMk id="6" creationId="{D779F5E6-B41C-6BA1-2208-61F738EF8EB9}"/>
          </ac:spMkLst>
        </pc:spChg>
      </pc:sldChg>
      <pc:sldChg chg="modSp add mod">
        <pc:chgData name="luis cleto" userId="a76db6c301978307" providerId="LiveId" clId="{BB93E05D-BE05-4453-8BDD-E5B3B775B63B}" dt="2026-03-26T15:08:43.839" v="3081" actId="5793"/>
        <pc:sldMkLst>
          <pc:docMk/>
          <pc:sldMk cId="101067617" sldId="3956"/>
        </pc:sldMkLst>
        <pc:spChg chg="mod">
          <ac:chgData name="luis cleto" userId="a76db6c301978307" providerId="LiveId" clId="{BB93E05D-BE05-4453-8BDD-E5B3B775B63B}" dt="2026-03-26T15:08:43.839" v="3081" actId="5793"/>
          <ac:spMkLst>
            <pc:docMk/>
            <pc:sldMk cId="101067617" sldId="3956"/>
            <ac:spMk id="3" creationId="{CF5CE949-50AB-74AA-3089-77EA3F9312D0}"/>
          </ac:spMkLst>
        </pc:spChg>
      </pc:sldChg>
      <pc:sldChg chg="modSp add mod">
        <pc:chgData name="luis cleto" userId="a76db6c301978307" providerId="LiveId" clId="{BB93E05D-BE05-4453-8BDD-E5B3B775B63B}" dt="2026-03-26T15:08:54.514" v="3082" actId="255"/>
        <pc:sldMkLst>
          <pc:docMk/>
          <pc:sldMk cId="2409176306" sldId="3957"/>
        </pc:sldMkLst>
        <pc:spChg chg="mod">
          <ac:chgData name="luis cleto" userId="a76db6c301978307" providerId="LiveId" clId="{BB93E05D-BE05-4453-8BDD-E5B3B775B63B}" dt="2026-03-26T15:08:54.514" v="3082" actId="255"/>
          <ac:spMkLst>
            <pc:docMk/>
            <pc:sldMk cId="2409176306" sldId="3957"/>
            <ac:spMk id="3" creationId="{A8D6BC76-1A80-D77B-965E-22C97FD1C49D}"/>
          </ac:spMkLst>
        </pc:spChg>
      </pc:sldChg>
      <pc:sldChg chg="addSp modSp new mod ord">
        <pc:chgData name="luis cleto" userId="a76db6c301978307" providerId="LiveId" clId="{BB93E05D-BE05-4453-8BDD-E5B3B775B63B}" dt="2026-03-27T08:54:27.676" v="5665"/>
        <pc:sldMkLst>
          <pc:docMk/>
          <pc:sldMk cId="122576614" sldId="3958"/>
        </pc:sldMkLst>
        <pc:spChg chg="add mod">
          <ac:chgData name="luis cleto" userId="a76db6c301978307" providerId="LiveId" clId="{BB93E05D-BE05-4453-8BDD-E5B3B775B63B}" dt="2026-03-26T15:18:46.524" v="3248" actId="1076"/>
          <ac:spMkLst>
            <pc:docMk/>
            <pc:sldMk cId="122576614" sldId="3958"/>
            <ac:spMk id="3" creationId="{BA35A77B-8DBA-0503-74BD-B2314846586D}"/>
          </ac:spMkLst>
        </pc:spChg>
      </pc:sldChg>
      <pc:sldChg chg="modSp add mod">
        <pc:chgData name="luis cleto" userId="a76db6c301978307" providerId="LiveId" clId="{BB93E05D-BE05-4453-8BDD-E5B3B775B63B}" dt="2026-03-27T10:02:44.941" v="7174" actId="1076"/>
        <pc:sldMkLst>
          <pc:docMk/>
          <pc:sldMk cId="1931405573" sldId="3959"/>
        </pc:sldMkLst>
        <pc:spChg chg="mod">
          <ac:chgData name="luis cleto" userId="a76db6c301978307" providerId="LiveId" clId="{BB93E05D-BE05-4453-8BDD-E5B3B775B63B}" dt="2026-03-27T10:02:44.941" v="7174" actId="1076"/>
          <ac:spMkLst>
            <pc:docMk/>
            <pc:sldMk cId="1931405573" sldId="3959"/>
            <ac:spMk id="3" creationId="{709F2C2D-D9FF-2873-AB8B-3A69A02FB361}"/>
          </ac:spMkLst>
        </pc:spChg>
        <pc:spChg chg="mod">
          <ac:chgData name="luis cleto" userId="a76db6c301978307" providerId="LiveId" clId="{BB93E05D-BE05-4453-8BDD-E5B3B775B63B}" dt="2026-03-27T10:02:41.978" v="7173" actId="1076"/>
          <ac:spMkLst>
            <pc:docMk/>
            <pc:sldMk cId="1931405573" sldId="3959"/>
            <ac:spMk id="4" creationId="{71EE1AD9-E1B0-AF94-932E-963AA6F25FB7}"/>
          </ac:spMkLst>
        </pc:spChg>
      </pc:sldChg>
      <pc:sldChg chg="addSp delSp modSp add del mod delAnim modAnim chgLayout">
        <pc:chgData name="luis cleto" userId="a76db6c301978307" providerId="LiveId" clId="{BB93E05D-BE05-4453-8BDD-E5B3B775B63B}" dt="2026-03-27T13:24:50.381" v="9766" actId="20577"/>
        <pc:sldMkLst>
          <pc:docMk/>
          <pc:sldMk cId="2171585035" sldId="3960"/>
        </pc:sldMkLst>
        <pc:spChg chg="add mod">
          <ac:chgData name="luis cleto" userId="a76db6c301978307" providerId="LiveId" clId="{BB93E05D-BE05-4453-8BDD-E5B3B775B63B}" dt="2026-03-27T13:24:28.315" v="9760" actId="1076"/>
          <ac:spMkLst>
            <pc:docMk/>
            <pc:sldMk cId="2171585035" sldId="3960"/>
            <ac:spMk id="3" creationId="{4F65BBB2-4857-03B1-320F-087FE92A0F8A}"/>
          </ac:spMkLst>
        </pc:spChg>
        <pc:spChg chg="mod ord">
          <ac:chgData name="luis cleto" userId="a76db6c301978307" providerId="LiveId" clId="{BB93E05D-BE05-4453-8BDD-E5B3B775B63B}" dt="2026-03-27T13:20:17.332" v="9400" actId="1076"/>
          <ac:spMkLst>
            <pc:docMk/>
            <pc:sldMk cId="2171585035" sldId="3960"/>
            <ac:spMk id="4" creationId="{46944537-8837-97F6-C25E-1406E8BBC1CC}"/>
          </ac:spMkLst>
        </pc:spChg>
        <pc:spChg chg="mod ord">
          <ac:chgData name="luis cleto" userId="a76db6c301978307" providerId="LiveId" clId="{BB93E05D-BE05-4453-8BDD-E5B3B775B63B}" dt="2026-03-27T13:19:00.332" v="9376" actId="700"/>
          <ac:spMkLst>
            <pc:docMk/>
            <pc:sldMk cId="2171585035" sldId="3960"/>
            <ac:spMk id="6" creationId="{90F907BF-1CCE-2923-19AF-5ABAB0C5E5A1}"/>
          </ac:spMkLst>
        </pc:spChg>
        <pc:spChg chg="add mod">
          <ac:chgData name="luis cleto" userId="a76db6c301978307" providerId="LiveId" clId="{BB93E05D-BE05-4453-8BDD-E5B3B775B63B}" dt="2026-03-27T13:24:24.456" v="9759" actId="1076"/>
          <ac:spMkLst>
            <pc:docMk/>
            <pc:sldMk cId="2171585035" sldId="3960"/>
            <ac:spMk id="8" creationId="{9A4F6590-E926-5201-3E8B-1FD234EC8F82}"/>
          </ac:spMkLst>
        </pc:spChg>
        <pc:spChg chg="add mod">
          <ac:chgData name="luis cleto" userId="a76db6c301978307" providerId="LiveId" clId="{BB93E05D-BE05-4453-8BDD-E5B3B775B63B}" dt="2026-03-27T13:24:50.381" v="9766" actId="20577"/>
          <ac:spMkLst>
            <pc:docMk/>
            <pc:sldMk cId="2171585035" sldId="3960"/>
            <ac:spMk id="10" creationId="{1A794409-936A-0FDA-FBE9-BB75EDE18204}"/>
          </ac:spMkLst>
        </pc:spChg>
      </pc:sldChg>
      <pc:sldChg chg="addSp delSp modSp new mod">
        <pc:chgData name="luis cleto" userId="a76db6c301978307" providerId="LiveId" clId="{BB93E05D-BE05-4453-8BDD-E5B3B775B63B}" dt="2026-03-27T09:06:43.421" v="5813" actId="21"/>
        <pc:sldMkLst>
          <pc:docMk/>
          <pc:sldMk cId="54550949" sldId="3961"/>
        </pc:sldMkLst>
        <pc:spChg chg="add mod">
          <ac:chgData name="luis cleto" userId="a76db6c301978307" providerId="LiveId" clId="{BB93E05D-BE05-4453-8BDD-E5B3B775B63B}" dt="2026-03-27T09:06:43.421" v="5813" actId="21"/>
          <ac:spMkLst>
            <pc:docMk/>
            <pc:sldMk cId="54550949" sldId="3961"/>
            <ac:spMk id="9" creationId="{5D2FD39D-3F8D-0E2E-EE39-79B97BEAA601}"/>
          </ac:spMkLst>
        </pc:spChg>
        <pc:spChg chg="add mod">
          <ac:chgData name="luis cleto" userId="a76db6c301978307" providerId="LiveId" clId="{BB93E05D-BE05-4453-8BDD-E5B3B775B63B}" dt="2026-03-27T09:04:11.405" v="5714" actId="1076"/>
          <ac:spMkLst>
            <pc:docMk/>
            <pc:sldMk cId="54550949" sldId="3961"/>
            <ac:spMk id="11" creationId="{D0CE1269-2A5A-2088-4427-F19548505DBE}"/>
          </ac:spMkLst>
        </pc:spChg>
      </pc:sldChg>
      <pc:sldChg chg="modSp add mod">
        <pc:chgData name="luis cleto" userId="a76db6c301978307" providerId="LiveId" clId="{BB93E05D-BE05-4453-8BDD-E5B3B775B63B}" dt="2026-03-27T09:07:32.139" v="5822" actId="5793"/>
        <pc:sldMkLst>
          <pc:docMk/>
          <pc:sldMk cId="1644530990" sldId="3962"/>
        </pc:sldMkLst>
        <pc:spChg chg="mod">
          <ac:chgData name="luis cleto" userId="a76db6c301978307" providerId="LiveId" clId="{BB93E05D-BE05-4453-8BDD-E5B3B775B63B}" dt="2026-03-27T09:07:32.139" v="5822" actId="5793"/>
          <ac:spMkLst>
            <pc:docMk/>
            <pc:sldMk cId="1644530990" sldId="3962"/>
            <ac:spMk id="9" creationId="{5F5F3959-D93E-1BFB-84F2-25823BF25625}"/>
          </ac:spMkLst>
        </pc:spChg>
      </pc:sldChg>
      <pc:sldChg chg="new del ord">
        <pc:chgData name="luis cleto" userId="a76db6c301978307" providerId="LiveId" clId="{BB93E05D-BE05-4453-8BDD-E5B3B775B63B}" dt="2026-03-27T09:08:54.433" v="5831" actId="2696"/>
        <pc:sldMkLst>
          <pc:docMk/>
          <pc:sldMk cId="608156042" sldId="3963"/>
        </pc:sldMkLst>
      </pc:sldChg>
      <pc:sldChg chg="modSp add mod">
        <pc:chgData name="luis cleto" userId="a76db6c301978307" providerId="LiveId" clId="{BB93E05D-BE05-4453-8BDD-E5B3B775B63B}" dt="2026-03-27T09:30:01.629" v="6277" actId="1076"/>
        <pc:sldMkLst>
          <pc:docMk/>
          <pc:sldMk cId="4120349776" sldId="3963"/>
        </pc:sldMkLst>
        <pc:spChg chg="mod">
          <ac:chgData name="luis cleto" userId="a76db6c301978307" providerId="LiveId" clId="{BB93E05D-BE05-4453-8BDD-E5B3B775B63B}" dt="2026-03-27T09:29:45.972" v="6275" actId="1076"/>
          <ac:spMkLst>
            <pc:docMk/>
            <pc:sldMk cId="4120349776" sldId="3963"/>
            <ac:spMk id="6" creationId="{9119FAEC-6B05-39C0-8EBE-7D85045CF3A7}"/>
          </ac:spMkLst>
        </pc:spChg>
        <pc:spChg chg="mod">
          <ac:chgData name="luis cleto" userId="a76db6c301978307" providerId="LiveId" clId="{BB93E05D-BE05-4453-8BDD-E5B3B775B63B}" dt="2026-03-27T09:26:28.941" v="6125" actId="1076"/>
          <ac:spMkLst>
            <pc:docMk/>
            <pc:sldMk cId="4120349776" sldId="3963"/>
            <ac:spMk id="12" creationId="{64A1F423-08EC-6D64-7586-6AE4E07A2D27}"/>
          </ac:spMkLst>
        </pc:spChg>
        <pc:picChg chg="mod">
          <ac:chgData name="luis cleto" userId="a76db6c301978307" providerId="LiveId" clId="{BB93E05D-BE05-4453-8BDD-E5B3B775B63B}" dt="2026-03-27T09:30:01.629" v="6277" actId="1076"/>
          <ac:picMkLst>
            <pc:docMk/>
            <pc:sldMk cId="4120349776" sldId="3963"/>
            <ac:picMk id="5" creationId="{C5D85F9E-471E-3BE7-AED9-914F1827EFB3}"/>
          </ac:picMkLst>
        </pc:picChg>
      </pc:sldChg>
      <pc:sldChg chg="modSp add mod">
        <pc:chgData name="luis cleto" userId="a76db6c301978307" providerId="LiveId" clId="{BB93E05D-BE05-4453-8BDD-E5B3B775B63B}" dt="2026-03-27T09:44:07.600" v="6764" actId="1076"/>
        <pc:sldMkLst>
          <pc:docMk/>
          <pc:sldMk cId="3789710241" sldId="3964"/>
        </pc:sldMkLst>
        <pc:spChg chg="mod">
          <ac:chgData name="luis cleto" userId="a76db6c301978307" providerId="LiveId" clId="{BB93E05D-BE05-4453-8BDD-E5B3B775B63B}" dt="2026-03-27T09:44:07.600" v="6764" actId="1076"/>
          <ac:spMkLst>
            <pc:docMk/>
            <pc:sldMk cId="3789710241" sldId="3964"/>
            <ac:spMk id="3" creationId="{A1265A4F-6388-0B75-9772-00A6BF76B894}"/>
          </ac:spMkLst>
        </pc:spChg>
        <pc:spChg chg="mod">
          <ac:chgData name="luis cleto" userId="a76db6c301978307" providerId="LiveId" clId="{BB93E05D-BE05-4453-8BDD-E5B3B775B63B}" dt="2026-03-27T09:44:03.332" v="6763" actId="1076"/>
          <ac:spMkLst>
            <pc:docMk/>
            <pc:sldMk cId="3789710241" sldId="3964"/>
            <ac:spMk id="5" creationId="{9BAC6DCC-C5BB-7327-6F65-9D5B3B49DBE4}"/>
          </ac:spMkLst>
        </pc:spChg>
      </pc:sldChg>
      <pc:sldChg chg="modSp add mod">
        <pc:chgData name="luis cleto" userId="a76db6c301978307" providerId="LiveId" clId="{BB93E05D-BE05-4453-8BDD-E5B3B775B63B}" dt="2026-03-27T10:02:25.600" v="7163" actId="1076"/>
        <pc:sldMkLst>
          <pc:docMk/>
          <pc:sldMk cId="648167579" sldId="3965"/>
        </pc:sldMkLst>
        <pc:spChg chg="mod">
          <ac:chgData name="luis cleto" userId="a76db6c301978307" providerId="LiveId" clId="{BB93E05D-BE05-4453-8BDD-E5B3B775B63B}" dt="2026-03-27T10:00:38.973" v="7144" actId="1076"/>
          <ac:spMkLst>
            <pc:docMk/>
            <pc:sldMk cId="648167579" sldId="3965"/>
            <ac:spMk id="3" creationId="{F7392442-57C7-CBD1-0249-7E6A370ADDC6}"/>
          </ac:spMkLst>
        </pc:spChg>
        <pc:spChg chg="mod">
          <ac:chgData name="luis cleto" userId="a76db6c301978307" providerId="LiveId" clId="{BB93E05D-BE05-4453-8BDD-E5B3B775B63B}" dt="2026-03-27T10:02:25.600" v="7163" actId="1076"/>
          <ac:spMkLst>
            <pc:docMk/>
            <pc:sldMk cId="648167579" sldId="3965"/>
            <ac:spMk id="4" creationId="{5D13B751-D7D1-94FF-3271-1F988A741548}"/>
          </ac:spMkLst>
        </pc:spChg>
      </pc:sldChg>
      <pc:sldChg chg="addSp modSp new mod">
        <pc:chgData name="luis cleto" userId="a76db6c301978307" providerId="LiveId" clId="{BB93E05D-BE05-4453-8BDD-E5B3B775B63B}" dt="2026-03-27T10:24:43.144" v="7834" actId="1076"/>
        <pc:sldMkLst>
          <pc:docMk/>
          <pc:sldMk cId="4040536390" sldId="3966"/>
        </pc:sldMkLst>
        <pc:spChg chg="add mod">
          <ac:chgData name="luis cleto" userId="a76db6c301978307" providerId="LiveId" clId="{BB93E05D-BE05-4453-8BDD-E5B3B775B63B}" dt="2026-03-27T10:24:43.144" v="7834" actId="1076"/>
          <ac:spMkLst>
            <pc:docMk/>
            <pc:sldMk cId="4040536390" sldId="3966"/>
            <ac:spMk id="4" creationId="{460FB8B7-29F9-4BDD-C39A-038E33F04439}"/>
          </ac:spMkLst>
        </pc:spChg>
      </pc:sldChg>
      <pc:sldChg chg="addSp modSp new mod">
        <pc:chgData name="luis cleto" userId="a76db6c301978307" providerId="LiveId" clId="{BB93E05D-BE05-4453-8BDD-E5B3B775B63B}" dt="2026-03-27T10:32:19.237" v="7881" actId="1076"/>
        <pc:sldMkLst>
          <pc:docMk/>
          <pc:sldMk cId="1338952594" sldId="3967"/>
        </pc:sldMkLst>
        <pc:spChg chg="add mod">
          <ac:chgData name="luis cleto" userId="a76db6c301978307" providerId="LiveId" clId="{BB93E05D-BE05-4453-8BDD-E5B3B775B63B}" dt="2026-03-27T10:32:19.237" v="7881" actId="1076"/>
          <ac:spMkLst>
            <pc:docMk/>
            <pc:sldMk cId="1338952594" sldId="3967"/>
            <ac:spMk id="4" creationId="{222495A6-79A3-0429-CFED-B6109C5834EA}"/>
          </ac:spMkLst>
        </pc:spChg>
        <pc:spChg chg="add mod">
          <ac:chgData name="luis cleto" userId="a76db6c301978307" providerId="LiveId" clId="{BB93E05D-BE05-4453-8BDD-E5B3B775B63B}" dt="2026-03-27T10:31:28.756" v="7855" actId="1076"/>
          <ac:spMkLst>
            <pc:docMk/>
            <pc:sldMk cId="1338952594" sldId="3967"/>
            <ac:spMk id="6" creationId="{49CD0D89-9E31-6270-637F-D8FF363671D8}"/>
          </ac:spMkLst>
        </pc:spChg>
      </pc:sldChg>
      <pc:sldChg chg="addSp modSp new mod ord">
        <pc:chgData name="luis cleto" userId="a76db6c301978307" providerId="LiveId" clId="{BB93E05D-BE05-4453-8BDD-E5B3B775B63B}" dt="2026-03-27T13:02:23.159" v="9039"/>
        <pc:sldMkLst>
          <pc:docMk/>
          <pc:sldMk cId="1794100726" sldId="3968"/>
        </pc:sldMkLst>
        <pc:spChg chg="add mod">
          <ac:chgData name="luis cleto" userId="a76db6c301978307" providerId="LiveId" clId="{BB93E05D-BE05-4453-8BDD-E5B3B775B63B}" dt="2026-03-27T10:58:14.274" v="8477" actId="1076"/>
          <ac:spMkLst>
            <pc:docMk/>
            <pc:sldMk cId="1794100726" sldId="3968"/>
            <ac:spMk id="15" creationId="{6452BFC2-34B6-52EB-80E8-BD3E2C33FE52}"/>
          </ac:spMkLst>
        </pc:spChg>
        <pc:spChg chg="add mod">
          <ac:chgData name="luis cleto" userId="a76db6c301978307" providerId="LiveId" clId="{BB93E05D-BE05-4453-8BDD-E5B3B775B63B}" dt="2026-03-27T10:58:35.698" v="8480" actId="21"/>
          <ac:spMkLst>
            <pc:docMk/>
            <pc:sldMk cId="1794100726" sldId="3968"/>
            <ac:spMk id="17" creationId="{065E2370-5D21-993C-1D34-7F7E88745003}"/>
          </ac:spMkLst>
        </pc:spChg>
        <pc:spChg chg="add mod">
          <ac:chgData name="luis cleto" userId="a76db6c301978307" providerId="LiveId" clId="{BB93E05D-BE05-4453-8BDD-E5B3B775B63B}" dt="2026-03-27T10:58:49.960" v="8483" actId="1076"/>
          <ac:spMkLst>
            <pc:docMk/>
            <pc:sldMk cId="1794100726" sldId="3968"/>
            <ac:spMk id="19" creationId="{6BCB83B9-B6AB-36D9-70F2-A2AC021AC545}"/>
          </ac:spMkLst>
        </pc:spChg>
      </pc:sldChg>
      <pc:sldChg chg="addSp modSp new mod">
        <pc:chgData name="luis cleto" userId="a76db6c301978307" providerId="LiveId" clId="{BB93E05D-BE05-4453-8BDD-E5B3B775B63B}" dt="2026-03-27T13:27:19.146" v="9780" actId="14100"/>
        <pc:sldMkLst>
          <pc:docMk/>
          <pc:sldMk cId="2989153749" sldId="3969"/>
        </pc:sldMkLst>
        <pc:spChg chg="add mod">
          <ac:chgData name="luis cleto" userId="a76db6c301978307" providerId="LiveId" clId="{BB93E05D-BE05-4453-8BDD-E5B3B775B63B}" dt="2026-03-27T13:27:12.377" v="9777" actId="1076"/>
          <ac:spMkLst>
            <pc:docMk/>
            <pc:sldMk cId="2989153749" sldId="3969"/>
            <ac:spMk id="4" creationId="{5F0E96F1-F8AD-326F-11F9-A4104E32541A}"/>
          </ac:spMkLst>
        </pc:spChg>
        <pc:picChg chg="add mod">
          <ac:chgData name="luis cleto" userId="a76db6c301978307" providerId="LiveId" clId="{BB93E05D-BE05-4453-8BDD-E5B3B775B63B}" dt="2026-03-27T13:27:19.146" v="9780" actId="14100"/>
          <ac:picMkLst>
            <pc:docMk/>
            <pc:sldMk cId="2989153749" sldId="3969"/>
            <ac:picMk id="3" creationId="{8715132A-A143-AF88-36E0-8E7845A545A6}"/>
          </ac:picMkLst>
        </pc:picChg>
      </pc:sldChg>
      <pc:sldChg chg="del ord">
        <pc:chgData name="luis cleto" userId="a76db6c301978307" providerId="LiveId" clId="{BB93E05D-BE05-4453-8BDD-E5B3B775B63B}" dt="2026-03-27T13:27:23.460" v="9781" actId="2696"/>
        <pc:sldMkLst>
          <pc:docMk/>
          <pc:sldMk cId="3995279903" sldId="3970"/>
        </pc:sldMkLst>
      </pc:sldChg>
      <pc:sldChg chg="add">
        <pc:chgData name="luis cleto" userId="a76db6c301978307" providerId="LiveId" clId="{BB93E05D-BE05-4453-8BDD-E5B3B775B63B}" dt="2026-03-27T13:12:26.674" v="9122"/>
        <pc:sldMkLst>
          <pc:docMk/>
          <pc:sldMk cId="376200354" sldId="39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5B752-DF2F-45A4-BC74-D95CFFA08C4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5AECEDF-5054-4E65-BD8A-2C8A003AD086}">
      <dgm:prSet/>
      <dgm:spPr/>
      <dgm:t>
        <a:bodyPr/>
        <a:lstStyle/>
        <a:p>
          <a:pPr>
            <a:defRPr b="1"/>
          </a:pPr>
          <a:r>
            <a:rPr lang="en-US" dirty="0"/>
            <a:t>Submit</a:t>
          </a:r>
        </a:p>
      </dgm:t>
    </dgm:pt>
    <dgm:pt modelId="{C82CB5CF-BDCD-4653-A6ED-0D967FF4E011}" type="parTrans" cxnId="{F939D3CD-B7C3-4F98-9CFF-4034DA274EE3}">
      <dgm:prSet/>
      <dgm:spPr/>
      <dgm:t>
        <a:bodyPr/>
        <a:lstStyle/>
        <a:p>
          <a:endParaRPr lang="en-US"/>
        </a:p>
      </dgm:t>
    </dgm:pt>
    <dgm:pt modelId="{C1607595-3132-4392-B249-D1B0326A7D6D}" type="sibTrans" cxnId="{F939D3CD-B7C3-4F98-9CFF-4034DA274EE3}">
      <dgm:prSet/>
      <dgm:spPr/>
      <dgm:t>
        <a:bodyPr/>
        <a:lstStyle/>
        <a:p>
          <a:endParaRPr lang="en-US"/>
        </a:p>
      </dgm:t>
    </dgm:pt>
    <dgm:pt modelId="{A593D154-20D8-4F4E-9958-C3B40313A524}">
      <dgm:prSet/>
      <dgm:spPr/>
      <dgm:t>
        <a:bodyPr/>
        <a:lstStyle/>
        <a:p>
          <a:r>
            <a:rPr lang="en-US" dirty="0"/>
            <a:t>Submit questions or comments to itssimple2023@gmail. com</a:t>
          </a:r>
        </a:p>
      </dgm:t>
    </dgm:pt>
    <dgm:pt modelId="{BC74B1FE-6BC6-4536-A3E8-7ACFBAAFD742}" type="parTrans" cxnId="{4730D3BC-24BE-4269-BAC6-6998B568C532}">
      <dgm:prSet/>
      <dgm:spPr/>
      <dgm:t>
        <a:bodyPr/>
        <a:lstStyle/>
        <a:p>
          <a:endParaRPr lang="en-US"/>
        </a:p>
      </dgm:t>
    </dgm:pt>
    <dgm:pt modelId="{5C4A9C5E-5E93-4A8D-9475-0BB2CD501955}" type="sibTrans" cxnId="{4730D3BC-24BE-4269-BAC6-6998B568C532}">
      <dgm:prSet/>
      <dgm:spPr/>
      <dgm:t>
        <a:bodyPr/>
        <a:lstStyle/>
        <a:p>
          <a:endParaRPr lang="en-US"/>
        </a:p>
      </dgm:t>
    </dgm:pt>
    <dgm:pt modelId="{DC8CA7D5-CA4E-4316-91C6-93465621A367}">
      <dgm:prSet/>
      <dgm:spPr/>
      <dgm:t>
        <a:bodyPr/>
        <a:lstStyle/>
        <a:p>
          <a:pPr>
            <a:defRPr b="1"/>
          </a:pPr>
          <a:r>
            <a:rPr lang="en-US" dirty="0"/>
            <a:t>Read</a:t>
          </a:r>
        </a:p>
      </dgm:t>
    </dgm:pt>
    <dgm:pt modelId="{F9D14260-EB30-45DD-A6DB-8C18C7730434}" type="parTrans" cxnId="{E50C6A90-BCB9-4257-AA8A-A9061AD99919}">
      <dgm:prSet/>
      <dgm:spPr/>
      <dgm:t>
        <a:bodyPr/>
        <a:lstStyle/>
        <a:p>
          <a:endParaRPr lang="en-US"/>
        </a:p>
      </dgm:t>
    </dgm:pt>
    <dgm:pt modelId="{CD26F557-4504-49D3-9629-DDB04F73728E}" type="sibTrans" cxnId="{E50C6A90-BCB9-4257-AA8A-A9061AD99919}">
      <dgm:prSet/>
      <dgm:spPr/>
      <dgm:t>
        <a:bodyPr/>
        <a:lstStyle/>
        <a:p>
          <a:endParaRPr lang="en-US"/>
        </a:p>
      </dgm:t>
    </dgm:pt>
    <dgm:pt modelId="{28971295-6258-430A-A4E4-D5FE113A6EF0}">
      <dgm:prSet/>
      <dgm:spPr/>
      <dgm:t>
        <a:bodyPr/>
        <a:lstStyle/>
        <a:p>
          <a:r>
            <a:rPr lang="en-US" dirty="0"/>
            <a:t>Simple manual session 27 </a:t>
          </a:r>
        </a:p>
      </dgm:t>
    </dgm:pt>
    <dgm:pt modelId="{137ED5D1-256F-4204-9753-A6DB6D80A3C4}" type="parTrans" cxnId="{866393A9-AB5A-4F29-9DE8-F8AE33788F36}">
      <dgm:prSet/>
      <dgm:spPr/>
      <dgm:t>
        <a:bodyPr/>
        <a:lstStyle/>
        <a:p>
          <a:endParaRPr lang="en-US"/>
        </a:p>
      </dgm:t>
    </dgm:pt>
    <dgm:pt modelId="{780FEA82-760F-4544-AA09-544A9C8FD8B2}" type="sibTrans" cxnId="{866393A9-AB5A-4F29-9DE8-F8AE33788F36}">
      <dgm:prSet/>
      <dgm:spPr/>
      <dgm:t>
        <a:bodyPr/>
        <a:lstStyle/>
        <a:p>
          <a:endParaRPr lang="en-US"/>
        </a:p>
      </dgm:t>
    </dgm:pt>
    <dgm:pt modelId="{F0CD7E57-2B7F-4173-BD9E-0BA93195A457}">
      <dgm:prSet/>
      <dgm:spPr/>
      <dgm:t>
        <a:bodyPr/>
        <a:lstStyle/>
        <a:p>
          <a:pPr>
            <a:defRPr b="1"/>
          </a:pPr>
          <a:r>
            <a:rPr lang="en-US" dirty="0"/>
            <a:t>Use</a:t>
          </a:r>
        </a:p>
      </dgm:t>
    </dgm:pt>
    <dgm:pt modelId="{F47A0C5B-2982-49C2-8997-544F5CC52875}" type="parTrans" cxnId="{00781D26-1AB2-4110-B234-E65CC6673FC4}">
      <dgm:prSet/>
      <dgm:spPr/>
      <dgm:t>
        <a:bodyPr/>
        <a:lstStyle/>
        <a:p>
          <a:endParaRPr lang="en-US"/>
        </a:p>
      </dgm:t>
    </dgm:pt>
    <dgm:pt modelId="{1F71DB92-8938-4A6D-B4BC-EF07EA4E5785}" type="sibTrans" cxnId="{00781D26-1AB2-4110-B234-E65CC6673FC4}">
      <dgm:prSet/>
      <dgm:spPr/>
      <dgm:t>
        <a:bodyPr/>
        <a:lstStyle/>
        <a:p>
          <a:endParaRPr lang="en-US"/>
        </a:p>
      </dgm:t>
    </dgm:pt>
    <dgm:pt modelId="{EA3D3D75-4F12-40E1-B3D0-76ECF6C9BABE}">
      <dgm:prSet/>
      <dgm:spPr/>
      <dgm:t>
        <a:bodyPr/>
        <a:lstStyle/>
        <a:p>
          <a:r>
            <a:rPr lang="en-US" dirty="0"/>
            <a:t>Use all your tools: crisis plans,  chain analysis, rational mind remediations, and goals diary cards.</a:t>
          </a:r>
        </a:p>
      </dgm:t>
    </dgm:pt>
    <dgm:pt modelId="{FA300029-2EDD-488E-97D0-DC80ADE0371C}" type="parTrans" cxnId="{2368FF30-8F6D-49FB-B149-DD18E8077094}">
      <dgm:prSet/>
      <dgm:spPr/>
      <dgm:t>
        <a:bodyPr/>
        <a:lstStyle/>
        <a:p>
          <a:endParaRPr lang="en-US"/>
        </a:p>
      </dgm:t>
    </dgm:pt>
    <dgm:pt modelId="{C7C5232B-C963-4E97-BFCF-6970932031B9}" type="sibTrans" cxnId="{2368FF30-8F6D-49FB-B149-DD18E8077094}">
      <dgm:prSet/>
      <dgm:spPr/>
      <dgm:t>
        <a:bodyPr/>
        <a:lstStyle/>
        <a:p>
          <a:endParaRPr lang="en-US"/>
        </a:p>
      </dgm:t>
    </dgm:pt>
    <dgm:pt modelId="{6722272F-287C-4D55-BFE8-4F35D407210B}">
      <dgm:prSet/>
      <dgm:spPr/>
      <dgm:t>
        <a:bodyPr/>
        <a:lstStyle/>
        <a:p>
          <a:pPr>
            <a:defRPr b="1"/>
          </a:pPr>
          <a:r>
            <a:rPr lang="en-US" dirty="0"/>
            <a:t>Continue</a:t>
          </a:r>
        </a:p>
      </dgm:t>
    </dgm:pt>
    <dgm:pt modelId="{6A9E7044-3593-403A-B02A-22645DB41B7F}" type="parTrans" cxnId="{2FBC3A72-3E15-45F6-AD62-7734C72E3F0F}">
      <dgm:prSet/>
      <dgm:spPr/>
      <dgm:t>
        <a:bodyPr/>
        <a:lstStyle/>
        <a:p>
          <a:endParaRPr lang="en-US"/>
        </a:p>
      </dgm:t>
    </dgm:pt>
    <dgm:pt modelId="{AB947AE1-A830-4F78-91EE-389F315EE377}" type="sibTrans" cxnId="{2FBC3A72-3E15-45F6-AD62-7734C72E3F0F}">
      <dgm:prSet/>
      <dgm:spPr/>
      <dgm:t>
        <a:bodyPr/>
        <a:lstStyle/>
        <a:p>
          <a:endParaRPr lang="en-US"/>
        </a:p>
      </dgm:t>
    </dgm:pt>
    <dgm:pt modelId="{FA697FD3-3390-431F-AD0E-C041F7506070}">
      <dgm:prSet/>
      <dgm:spPr/>
      <dgm:t>
        <a:bodyPr/>
        <a:lstStyle/>
        <a:p>
          <a:r>
            <a:rPr lang="en-US" dirty="0"/>
            <a:t>Continue tracking all the skills you’ve learned using your skills lists. Practice them.</a:t>
          </a:r>
        </a:p>
      </dgm:t>
    </dgm:pt>
    <dgm:pt modelId="{6E112C0F-12ED-4F8D-8394-00E8CAA6A0C1}" type="parTrans" cxnId="{E749AABF-F19F-4A88-81DC-A8A82646692C}">
      <dgm:prSet/>
      <dgm:spPr/>
      <dgm:t>
        <a:bodyPr/>
        <a:lstStyle/>
        <a:p>
          <a:endParaRPr lang="en-US"/>
        </a:p>
      </dgm:t>
    </dgm:pt>
    <dgm:pt modelId="{8805ED4B-5073-481F-9924-5C8F5A4A91A9}" type="sibTrans" cxnId="{E749AABF-F19F-4A88-81DC-A8A82646692C}">
      <dgm:prSet/>
      <dgm:spPr/>
      <dgm:t>
        <a:bodyPr/>
        <a:lstStyle/>
        <a:p>
          <a:endParaRPr lang="en-US"/>
        </a:p>
      </dgm:t>
    </dgm:pt>
    <dgm:pt modelId="{62699604-EBD8-4AFC-84D3-53079252F2E3}" type="pres">
      <dgm:prSet presAssocID="{CE35B752-DF2F-45A4-BC74-D95CFFA08C46}" presName="Name0" presStyleCnt="0">
        <dgm:presLayoutVars>
          <dgm:dir/>
          <dgm:animLvl val="lvl"/>
          <dgm:resizeHandles val="exact"/>
        </dgm:presLayoutVars>
      </dgm:prSet>
      <dgm:spPr/>
    </dgm:pt>
    <dgm:pt modelId="{4B0AC44D-32B9-41E3-A22B-114FD85385B7}" type="pres">
      <dgm:prSet presAssocID="{35AECEDF-5054-4E65-BD8A-2C8A003AD086}" presName="linNode" presStyleCnt="0"/>
      <dgm:spPr/>
    </dgm:pt>
    <dgm:pt modelId="{341D29EF-1F0C-451A-AA9F-5D024F4AAB86}" type="pres">
      <dgm:prSet presAssocID="{35AECEDF-5054-4E65-BD8A-2C8A003AD086}" presName="parentText" presStyleLbl="node1" presStyleIdx="0" presStyleCnt="4">
        <dgm:presLayoutVars>
          <dgm:chMax val="1"/>
          <dgm:bulletEnabled val="1"/>
        </dgm:presLayoutVars>
      </dgm:prSet>
      <dgm:spPr/>
    </dgm:pt>
    <dgm:pt modelId="{F9B57863-381F-42BE-9E07-DD0E82882884}" type="pres">
      <dgm:prSet presAssocID="{35AECEDF-5054-4E65-BD8A-2C8A003AD086}" presName="descendantText" presStyleLbl="alignAccFollowNode1" presStyleIdx="0" presStyleCnt="4">
        <dgm:presLayoutVars>
          <dgm:bulletEnabled val="1"/>
        </dgm:presLayoutVars>
      </dgm:prSet>
      <dgm:spPr/>
    </dgm:pt>
    <dgm:pt modelId="{9DD732F9-859F-4C4A-BB64-3AD51B4DCCE5}" type="pres">
      <dgm:prSet presAssocID="{C1607595-3132-4392-B249-D1B0326A7D6D}" presName="sp" presStyleCnt="0"/>
      <dgm:spPr/>
    </dgm:pt>
    <dgm:pt modelId="{A343022F-B36B-4270-AE36-12219B217A71}" type="pres">
      <dgm:prSet presAssocID="{DC8CA7D5-CA4E-4316-91C6-93465621A367}" presName="linNode" presStyleCnt="0"/>
      <dgm:spPr/>
    </dgm:pt>
    <dgm:pt modelId="{CFDFA779-F7BA-4485-BF8E-BF8E01B8357D}" type="pres">
      <dgm:prSet presAssocID="{DC8CA7D5-CA4E-4316-91C6-93465621A367}" presName="parentText" presStyleLbl="node1" presStyleIdx="1" presStyleCnt="4">
        <dgm:presLayoutVars>
          <dgm:chMax val="1"/>
          <dgm:bulletEnabled val="1"/>
        </dgm:presLayoutVars>
      </dgm:prSet>
      <dgm:spPr/>
    </dgm:pt>
    <dgm:pt modelId="{62AA1017-2F88-4CE5-8064-35BB81F978DA}" type="pres">
      <dgm:prSet presAssocID="{DC8CA7D5-CA4E-4316-91C6-93465621A367}" presName="descendantText" presStyleLbl="alignAccFollowNode1" presStyleIdx="1" presStyleCnt="4">
        <dgm:presLayoutVars>
          <dgm:bulletEnabled val="1"/>
        </dgm:presLayoutVars>
      </dgm:prSet>
      <dgm:spPr/>
    </dgm:pt>
    <dgm:pt modelId="{9578CB40-EB57-494E-9140-BCE17FB93CAE}" type="pres">
      <dgm:prSet presAssocID="{CD26F557-4504-49D3-9629-DDB04F73728E}" presName="sp" presStyleCnt="0"/>
      <dgm:spPr/>
    </dgm:pt>
    <dgm:pt modelId="{B7766D62-402B-4DFF-8FC8-C6E5197D6B68}" type="pres">
      <dgm:prSet presAssocID="{F0CD7E57-2B7F-4173-BD9E-0BA93195A457}" presName="linNode" presStyleCnt="0"/>
      <dgm:spPr/>
    </dgm:pt>
    <dgm:pt modelId="{B2442C1B-400C-46CD-9121-49755BFC50D6}" type="pres">
      <dgm:prSet presAssocID="{F0CD7E57-2B7F-4173-BD9E-0BA93195A457}" presName="parentText" presStyleLbl="node1" presStyleIdx="2" presStyleCnt="4">
        <dgm:presLayoutVars>
          <dgm:chMax val="1"/>
          <dgm:bulletEnabled val="1"/>
        </dgm:presLayoutVars>
      </dgm:prSet>
      <dgm:spPr/>
    </dgm:pt>
    <dgm:pt modelId="{3CE577EE-6500-4027-86F6-F1437E53A8D6}" type="pres">
      <dgm:prSet presAssocID="{F0CD7E57-2B7F-4173-BD9E-0BA93195A457}" presName="descendantText" presStyleLbl="alignAccFollowNode1" presStyleIdx="2" presStyleCnt="4">
        <dgm:presLayoutVars>
          <dgm:bulletEnabled val="1"/>
        </dgm:presLayoutVars>
      </dgm:prSet>
      <dgm:spPr/>
    </dgm:pt>
    <dgm:pt modelId="{F10DF75E-8E40-43FD-8EA6-EDDF682FFA60}" type="pres">
      <dgm:prSet presAssocID="{1F71DB92-8938-4A6D-B4BC-EF07EA4E5785}" presName="sp" presStyleCnt="0"/>
      <dgm:spPr/>
    </dgm:pt>
    <dgm:pt modelId="{2CF32E9D-72C0-4D3F-A533-812E0C876518}" type="pres">
      <dgm:prSet presAssocID="{6722272F-287C-4D55-BFE8-4F35D407210B}" presName="linNode" presStyleCnt="0"/>
      <dgm:spPr/>
    </dgm:pt>
    <dgm:pt modelId="{0ED093A1-71EF-4163-8694-5744159F74FB}" type="pres">
      <dgm:prSet presAssocID="{6722272F-287C-4D55-BFE8-4F35D407210B}" presName="parentText" presStyleLbl="node1" presStyleIdx="3" presStyleCnt="4">
        <dgm:presLayoutVars>
          <dgm:chMax val="1"/>
          <dgm:bulletEnabled val="1"/>
        </dgm:presLayoutVars>
      </dgm:prSet>
      <dgm:spPr/>
    </dgm:pt>
    <dgm:pt modelId="{65412394-2FD5-4A8F-800A-188E071E1B05}" type="pres">
      <dgm:prSet presAssocID="{6722272F-287C-4D55-BFE8-4F35D407210B}" presName="descendantText" presStyleLbl="alignAccFollowNode1" presStyleIdx="3" presStyleCnt="4">
        <dgm:presLayoutVars>
          <dgm:bulletEnabled val="1"/>
        </dgm:presLayoutVars>
      </dgm:prSet>
      <dgm:spPr/>
    </dgm:pt>
  </dgm:ptLst>
  <dgm:cxnLst>
    <dgm:cxn modelId="{00781D26-1AB2-4110-B234-E65CC6673FC4}" srcId="{CE35B752-DF2F-45A4-BC74-D95CFFA08C46}" destId="{F0CD7E57-2B7F-4173-BD9E-0BA93195A457}" srcOrd="2" destOrd="0" parTransId="{F47A0C5B-2982-49C2-8997-544F5CC52875}" sibTransId="{1F71DB92-8938-4A6D-B4BC-EF07EA4E5785}"/>
    <dgm:cxn modelId="{2368FF30-8F6D-49FB-B149-DD18E8077094}" srcId="{F0CD7E57-2B7F-4173-BD9E-0BA93195A457}" destId="{EA3D3D75-4F12-40E1-B3D0-76ECF6C9BABE}" srcOrd="0" destOrd="0" parTransId="{FA300029-2EDD-488E-97D0-DC80ADE0371C}" sibTransId="{C7C5232B-C963-4E97-BFCF-6970932031B9}"/>
    <dgm:cxn modelId="{2FBC3A72-3E15-45F6-AD62-7734C72E3F0F}" srcId="{CE35B752-DF2F-45A4-BC74-D95CFFA08C46}" destId="{6722272F-287C-4D55-BFE8-4F35D407210B}" srcOrd="3" destOrd="0" parTransId="{6A9E7044-3593-403A-B02A-22645DB41B7F}" sibTransId="{AB947AE1-A830-4F78-91EE-389F315EE377}"/>
    <dgm:cxn modelId="{E50C6A90-BCB9-4257-AA8A-A9061AD99919}" srcId="{CE35B752-DF2F-45A4-BC74-D95CFFA08C46}" destId="{DC8CA7D5-CA4E-4316-91C6-93465621A367}" srcOrd="1" destOrd="0" parTransId="{F9D14260-EB30-45DD-A6DB-8C18C7730434}" sibTransId="{CD26F557-4504-49D3-9629-DDB04F73728E}"/>
    <dgm:cxn modelId="{95F63797-04FC-4E75-8667-FB3DA239E36B}" type="presOf" srcId="{DC8CA7D5-CA4E-4316-91C6-93465621A367}" destId="{CFDFA779-F7BA-4485-BF8E-BF8E01B8357D}" srcOrd="0" destOrd="0" presId="urn:microsoft.com/office/officeart/2005/8/layout/vList5"/>
    <dgm:cxn modelId="{866393A9-AB5A-4F29-9DE8-F8AE33788F36}" srcId="{DC8CA7D5-CA4E-4316-91C6-93465621A367}" destId="{28971295-6258-430A-A4E4-D5FE113A6EF0}" srcOrd="0" destOrd="0" parTransId="{137ED5D1-256F-4204-9753-A6DB6D80A3C4}" sibTransId="{780FEA82-760F-4544-AA09-544A9C8FD8B2}"/>
    <dgm:cxn modelId="{288DFAA9-BF87-4233-B6F0-26FF444108EA}" type="presOf" srcId="{F0CD7E57-2B7F-4173-BD9E-0BA93195A457}" destId="{B2442C1B-400C-46CD-9121-49755BFC50D6}" srcOrd="0" destOrd="0" presId="urn:microsoft.com/office/officeart/2005/8/layout/vList5"/>
    <dgm:cxn modelId="{DAC865B7-BE66-443E-945B-FDE05AA8F800}" type="presOf" srcId="{CE35B752-DF2F-45A4-BC74-D95CFFA08C46}" destId="{62699604-EBD8-4AFC-84D3-53079252F2E3}" srcOrd="0" destOrd="0" presId="urn:microsoft.com/office/officeart/2005/8/layout/vList5"/>
    <dgm:cxn modelId="{4730D3BC-24BE-4269-BAC6-6998B568C532}" srcId="{35AECEDF-5054-4E65-BD8A-2C8A003AD086}" destId="{A593D154-20D8-4F4E-9958-C3B40313A524}" srcOrd="0" destOrd="0" parTransId="{BC74B1FE-6BC6-4536-A3E8-7ACFBAAFD742}" sibTransId="{5C4A9C5E-5E93-4A8D-9475-0BB2CD501955}"/>
    <dgm:cxn modelId="{86865BBF-1E39-4DF1-B549-7CFB93066247}" type="presOf" srcId="{FA697FD3-3390-431F-AD0E-C041F7506070}" destId="{65412394-2FD5-4A8F-800A-188E071E1B05}" srcOrd="0" destOrd="0" presId="urn:microsoft.com/office/officeart/2005/8/layout/vList5"/>
    <dgm:cxn modelId="{E749AABF-F19F-4A88-81DC-A8A82646692C}" srcId="{6722272F-287C-4D55-BFE8-4F35D407210B}" destId="{FA697FD3-3390-431F-AD0E-C041F7506070}" srcOrd="0" destOrd="0" parTransId="{6E112C0F-12ED-4F8D-8394-00E8CAA6A0C1}" sibTransId="{8805ED4B-5073-481F-9924-5C8F5A4A91A9}"/>
    <dgm:cxn modelId="{67F5C8C4-3D82-4C22-AF22-7F1B4DD1F77A}" type="presOf" srcId="{EA3D3D75-4F12-40E1-B3D0-76ECF6C9BABE}" destId="{3CE577EE-6500-4027-86F6-F1437E53A8D6}" srcOrd="0" destOrd="0" presId="urn:microsoft.com/office/officeart/2005/8/layout/vList5"/>
    <dgm:cxn modelId="{04A15ECD-D3D1-496B-98BB-B5A32141EAAA}" type="presOf" srcId="{A593D154-20D8-4F4E-9958-C3B40313A524}" destId="{F9B57863-381F-42BE-9E07-DD0E82882884}" srcOrd="0" destOrd="0" presId="urn:microsoft.com/office/officeart/2005/8/layout/vList5"/>
    <dgm:cxn modelId="{F939D3CD-B7C3-4F98-9CFF-4034DA274EE3}" srcId="{CE35B752-DF2F-45A4-BC74-D95CFFA08C46}" destId="{35AECEDF-5054-4E65-BD8A-2C8A003AD086}" srcOrd="0" destOrd="0" parTransId="{C82CB5CF-BDCD-4653-A6ED-0D967FF4E011}" sibTransId="{C1607595-3132-4392-B249-D1B0326A7D6D}"/>
    <dgm:cxn modelId="{5094F6D0-A616-47DD-BB64-88413764AA26}" type="presOf" srcId="{28971295-6258-430A-A4E4-D5FE113A6EF0}" destId="{62AA1017-2F88-4CE5-8064-35BB81F978DA}" srcOrd="0" destOrd="0" presId="urn:microsoft.com/office/officeart/2005/8/layout/vList5"/>
    <dgm:cxn modelId="{6E7F8FDF-04AF-4791-86C9-A4291696F3DB}" type="presOf" srcId="{6722272F-287C-4D55-BFE8-4F35D407210B}" destId="{0ED093A1-71EF-4163-8694-5744159F74FB}" srcOrd="0" destOrd="0" presId="urn:microsoft.com/office/officeart/2005/8/layout/vList5"/>
    <dgm:cxn modelId="{ED95FEFC-B80F-453E-ACFB-3BD556747ED1}" type="presOf" srcId="{35AECEDF-5054-4E65-BD8A-2C8A003AD086}" destId="{341D29EF-1F0C-451A-AA9F-5D024F4AAB86}" srcOrd="0" destOrd="0" presId="urn:microsoft.com/office/officeart/2005/8/layout/vList5"/>
    <dgm:cxn modelId="{187E5A29-C149-4DB4-A3ED-877E391E2768}" type="presParOf" srcId="{62699604-EBD8-4AFC-84D3-53079252F2E3}" destId="{4B0AC44D-32B9-41E3-A22B-114FD85385B7}" srcOrd="0" destOrd="0" presId="urn:microsoft.com/office/officeart/2005/8/layout/vList5"/>
    <dgm:cxn modelId="{50F3DFF2-E617-40B9-82DC-BFB9901CFC37}" type="presParOf" srcId="{4B0AC44D-32B9-41E3-A22B-114FD85385B7}" destId="{341D29EF-1F0C-451A-AA9F-5D024F4AAB86}" srcOrd="0" destOrd="0" presId="urn:microsoft.com/office/officeart/2005/8/layout/vList5"/>
    <dgm:cxn modelId="{01B58111-41BB-4B9A-99C5-127F1F420F09}" type="presParOf" srcId="{4B0AC44D-32B9-41E3-A22B-114FD85385B7}" destId="{F9B57863-381F-42BE-9E07-DD0E82882884}" srcOrd="1" destOrd="0" presId="urn:microsoft.com/office/officeart/2005/8/layout/vList5"/>
    <dgm:cxn modelId="{C00E463D-AF8C-44E2-8D0C-8B5D8D62C3D8}" type="presParOf" srcId="{62699604-EBD8-4AFC-84D3-53079252F2E3}" destId="{9DD732F9-859F-4C4A-BB64-3AD51B4DCCE5}" srcOrd="1" destOrd="0" presId="urn:microsoft.com/office/officeart/2005/8/layout/vList5"/>
    <dgm:cxn modelId="{ECCF088D-47FC-4E85-9D59-B5D2A7A4AA7A}" type="presParOf" srcId="{62699604-EBD8-4AFC-84D3-53079252F2E3}" destId="{A343022F-B36B-4270-AE36-12219B217A71}" srcOrd="2" destOrd="0" presId="urn:microsoft.com/office/officeart/2005/8/layout/vList5"/>
    <dgm:cxn modelId="{D6DAC2E3-5880-488B-8CBA-FA2C3B6C5EE7}" type="presParOf" srcId="{A343022F-B36B-4270-AE36-12219B217A71}" destId="{CFDFA779-F7BA-4485-BF8E-BF8E01B8357D}" srcOrd="0" destOrd="0" presId="urn:microsoft.com/office/officeart/2005/8/layout/vList5"/>
    <dgm:cxn modelId="{C67E3DB7-5F27-407D-BF7F-48CE86768012}" type="presParOf" srcId="{A343022F-B36B-4270-AE36-12219B217A71}" destId="{62AA1017-2F88-4CE5-8064-35BB81F978DA}" srcOrd="1" destOrd="0" presId="urn:microsoft.com/office/officeart/2005/8/layout/vList5"/>
    <dgm:cxn modelId="{8C6DEA82-3F03-46C2-BA88-99EA931138B8}" type="presParOf" srcId="{62699604-EBD8-4AFC-84D3-53079252F2E3}" destId="{9578CB40-EB57-494E-9140-BCE17FB93CAE}" srcOrd="3" destOrd="0" presId="urn:microsoft.com/office/officeart/2005/8/layout/vList5"/>
    <dgm:cxn modelId="{099ECD12-6EF0-42EC-935A-4EED568510FF}" type="presParOf" srcId="{62699604-EBD8-4AFC-84D3-53079252F2E3}" destId="{B7766D62-402B-4DFF-8FC8-C6E5197D6B68}" srcOrd="4" destOrd="0" presId="urn:microsoft.com/office/officeart/2005/8/layout/vList5"/>
    <dgm:cxn modelId="{A3CF0341-7044-4659-A7A2-234EA2D08DE9}" type="presParOf" srcId="{B7766D62-402B-4DFF-8FC8-C6E5197D6B68}" destId="{B2442C1B-400C-46CD-9121-49755BFC50D6}" srcOrd="0" destOrd="0" presId="urn:microsoft.com/office/officeart/2005/8/layout/vList5"/>
    <dgm:cxn modelId="{8E3D1E40-B2C7-4D2D-BEB2-1DB057F05621}" type="presParOf" srcId="{B7766D62-402B-4DFF-8FC8-C6E5197D6B68}" destId="{3CE577EE-6500-4027-86F6-F1437E53A8D6}" srcOrd="1" destOrd="0" presId="urn:microsoft.com/office/officeart/2005/8/layout/vList5"/>
    <dgm:cxn modelId="{3C2E97CE-D8C5-40AB-9113-06D0B9F95044}" type="presParOf" srcId="{62699604-EBD8-4AFC-84D3-53079252F2E3}" destId="{F10DF75E-8E40-43FD-8EA6-EDDF682FFA60}" srcOrd="5" destOrd="0" presId="urn:microsoft.com/office/officeart/2005/8/layout/vList5"/>
    <dgm:cxn modelId="{DD63FBA7-3860-40D9-8601-DAEA5E9EA632}" type="presParOf" srcId="{62699604-EBD8-4AFC-84D3-53079252F2E3}" destId="{2CF32E9D-72C0-4D3F-A533-812E0C876518}" srcOrd="6" destOrd="0" presId="urn:microsoft.com/office/officeart/2005/8/layout/vList5"/>
    <dgm:cxn modelId="{265B32E2-7E66-4521-8DFD-2AFB27A2B8B7}" type="presParOf" srcId="{2CF32E9D-72C0-4D3F-A533-812E0C876518}" destId="{0ED093A1-71EF-4163-8694-5744159F74FB}" srcOrd="0" destOrd="0" presId="urn:microsoft.com/office/officeart/2005/8/layout/vList5"/>
    <dgm:cxn modelId="{74080855-1444-4D70-B1A2-5E0AC4DCBEAE}" type="presParOf" srcId="{2CF32E9D-72C0-4D3F-A533-812E0C876518}" destId="{65412394-2FD5-4A8F-800A-188E071E1B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5B752-DF2F-45A4-BC74-D95CFFA08C4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5AECEDF-5054-4E65-BD8A-2C8A003AD086}">
      <dgm:prSet/>
      <dgm:spPr/>
      <dgm:t>
        <a:bodyPr/>
        <a:lstStyle/>
        <a:p>
          <a:pPr>
            <a:defRPr b="1"/>
          </a:pPr>
          <a:r>
            <a:rPr lang="en-US" dirty="0"/>
            <a:t>Submit</a:t>
          </a:r>
        </a:p>
      </dgm:t>
    </dgm:pt>
    <dgm:pt modelId="{C82CB5CF-BDCD-4653-A6ED-0D967FF4E011}" type="parTrans" cxnId="{F939D3CD-B7C3-4F98-9CFF-4034DA274EE3}">
      <dgm:prSet/>
      <dgm:spPr/>
      <dgm:t>
        <a:bodyPr/>
        <a:lstStyle/>
        <a:p>
          <a:endParaRPr lang="en-US"/>
        </a:p>
      </dgm:t>
    </dgm:pt>
    <dgm:pt modelId="{C1607595-3132-4392-B249-D1B0326A7D6D}" type="sibTrans" cxnId="{F939D3CD-B7C3-4F98-9CFF-4034DA274EE3}">
      <dgm:prSet/>
      <dgm:spPr/>
      <dgm:t>
        <a:bodyPr/>
        <a:lstStyle/>
        <a:p>
          <a:endParaRPr lang="en-US"/>
        </a:p>
      </dgm:t>
    </dgm:pt>
    <dgm:pt modelId="{A593D154-20D8-4F4E-9958-C3B40313A524}">
      <dgm:prSet/>
      <dgm:spPr/>
      <dgm:t>
        <a:bodyPr/>
        <a:lstStyle/>
        <a:p>
          <a:r>
            <a:rPr lang="en-US" dirty="0"/>
            <a:t>Submit questions or comments to itssimple2023@gmail. com</a:t>
          </a:r>
        </a:p>
      </dgm:t>
    </dgm:pt>
    <dgm:pt modelId="{BC74B1FE-6BC6-4536-A3E8-7ACFBAAFD742}" type="parTrans" cxnId="{4730D3BC-24BE-4269-BAC6-6998B568C532}">
      <dgm:prSet/>
      <dgm:spPr/>
      <dgm:t>
        <a:bodyPr/>
        <a:lstStyle/>
        <a:p>
          <a:endParaRPr lang="en-US"/>
        </a:p>
      </dgm:t>
    </dgm:pt>
    <dgm:pt modelId="{5C4A9C5E-5E93-4A8D-9475-0BB2CD501955}" type="sibTrans" cxnId="{4730D3BC-24BE-4269-BAC6-6998B568C532}">
      <dgm:prSet/>
      <dgm:spPr/>
      <dgm:t>
        <a:bodyPr/>
        <a:lstStyle/>
        <a:p>
          <a:endParaRPr lang="en-US"/>
        </a:p>
      </dgm:t>
    </dgm:pt>
    <dgm:pt modelId="{F0CD7E57-2B7F-4173-BD9E-0BA93195A457}">
      <dgm:prSet/>
      <dgm:spPr/>
      <dgm:t>
        <a:bodyPr/>
        <a:lstStyle/>
        <a:p>
          <a:pPr>
            <a:defRPr b="1"/>
          </a:pPr>
          <a:r>
            <a:rPr lang="en-US" dirty="0"/>
            <a:t>Use</a:t>
          </a:r>
        </a:p>
      </dgm:t>
    </dgm:pt>
    <dgm:pt modelId="{F47A0C5B-2982-49C2-8997-544F5CC52875}" type="parTrans" cxnId="{00781D26-1AB2-4110-B234-E65CC6673FC4}">
      <dgm:prSet/>
      <dgm:spPr/>
      <dgm:t>
        <a:bodyPr/>
        <a:lstStyle/>
        <a:p>
          <a:endParaRPr lang="en-US"/>
        </a:p>
      </dgm:t>
    </dgm:pt>
    <dgm:pt modelId="{1F71DB92-8938-4A6D-B4BC-EF07EA4E5785}" type="sibTrans" cxnId="{00781D26-1AB2-4110-B234-E65CC6673FC4}">
      <dgm:prSet/>
      <dgm:spPr/>
      <dgm:t>
        <a:bodyPr/>
        <a:lstStyle/>
        <a:p>
          <a:endParaRPr lang="en-US"/>
        </a:p>
      </dgm:t>
    </dgm:pt>
    <dgm:pt modelId="{EA3D3D75-4F12-40E1-B3D0-76ECF6C9BABE}">
      <dgm:prSet/>
      <dgm:spPr/>
      <dgm:t>
        <a:bodyPr/>
        <a:lstStyle/>
        <a:p>
          <a:r>
            <a:rPr lang="en-US" dirty="0"/>
            <a:t>Use all your tools: crisis plans,  chain analysis, rational mind remediations, and goals diary cards.</a:t>
          </a:r>
        </a:p>
      </dgm:t>
    </dgm:pt>
    <dgm:pt modelId="{FA300029-2EDD-488E-97D0-DC80ADE0371C}" type="parTrans" cxnId="{2368FF30-8F6D-49FB-B149-DD18E8077094}">
      <dgm:prSet/>
      <dgm:spPr/>
      <dgm:t>
        <a:bodyPr/>
        <a:lstStyle/>
        <a:p>
          <a:endParaRPr lang="en-US"/>
        </a:p>
      </dgm:t>
    </dgm:pt>
    <dgm:pt modelId="{C7C5232B-C963-4E97-BFCF-6970932031B9}" type="sibTrans" cxnId="{2368FF30-8F6D-49FB-B149-DD18E8077094}">
      <dgm:prSet/>
      <dgm:spPr/>
      <dgm:t>
        <a:bodyPr/>
        <a:lstStyle/>
        <a:p>
          <a:endParaRPr lang="en-US"/>
        </a:p>
      </dgm:t>
    </dgm:pt>
    <dgm:pt modelId="{6722272F-287C-4D55-BFE8-4F35D407210B}">
      <dgm:prSet/>
      <dgm:spPr/>
      <dgm:t>
        <a:bodyPr/>
        <a:lstStyle/>
        <a:p>
          <a:pPr>
            <a:defRPr b="1"/>
          </a:pPr>
          <a:r>
            <a:rPr lang="en-US" dirty="0"/>
            <a:t>Continue</a:t>
          </a:r>
        </a:p>
      </dgm:t>
    </dgm:pt>
    <dgm:pt modelId="{6A9E7044-3593-403A-B02A-22645DB41B7F}" type="parTrans" cxnId="{2FBC3A72-3E15-45F6-AD62-7734C72E3F0F}">
      <dgm:prSet/>
      <dgm:spPr/>
      <dgm:t>
        <a:bodyPr/>
        <a:lstStyle/>
        <a:p>
          <a:endParaRPr lang="en-US"/>
        </a:p>
      </dgm:t>
    </dgm:pt>
    <dgm:pt modelId="{AB947AE1-A830-4F78-91EE-389F315EE377}" type="sibTrans" cxnId="{2FBC3A72-3E15-45F6-AD62-7734C72E3F0F}">
      <dgm:prSet/>
      <dgm:spPr/>
      <dgm:t>
        <a:bodyPr/>
        <a:lstStyle/>
        <a:p>
          <a:endParaRPr lang="en-US"/>
        </a:p>
      </dgm:t>
    </dgm:pt>
    <dgm:pt modelId="{FA697FD3-3390-431F-AD0E-C041F7506070}">
      <dgm:prSet/>
      <dgm:spPr/>
      <dgm:t>
        <a:bodyPr/>
        <a:lstStyle/>
        <a:p>
          <a:r>
            <a:rPr lang="en-US" dirty="0"/>
            <a:t>Continue tracking all the skills you’ve learned using your skills lists. Practice them.</a:t>
          </a:r>
        </a:p>
      </dgm:t>
    </dgm:pt>
    <dgm:pt modelId="{6E112C0F-12ED-4F8D-8394-00E8CAA6A0C1}" type="parTrans" cxnId="{E749AABF-F19F-4A88-81DC-A8A82646692C}">
      <dgm:prSet/>
      <dgm:spPr/>
      <dgm:t>
        <a:bodyPr/>
        <a:lstStyle/>
        <a:p>
          <a:endParaRPr lang="en-US"/>
        </a:p>
      </dgm:t>
    </dgm:pt>
    <dgm:pt modelId="{8805ED4B-5073-481F-9924-5C8F5A4A91A9}" type="sibTrans" cxnId="{E749AABF-F19F-4A88-81DC-A8A82646692C}">
      <dgm:prSet/>
      <dgm:spPr/>
      <dgm:t>
        <a:bodyPr/>
        <a:lstStyle/>
        <a:p>
          <a:endParaRPr lang="en-US"/>
        </a:p>
      </dgm:t>
    </dgm:pt>
    <dgm:pt modelId="{62699604-EBD8-4AFC-84D3-53079252F2E3}" type="pres">
      <dgm:prSet presAssocID="{CE35B752-DF2F-45A4-BC74-D95CFFA08C46}" presName="Name0" presStyleCnt="0">
        <dgm:presLayoutVars>
          <dgm:dir/>
          <dgm:animLvl val="lvl"/>
          <dgm:resizeHandles val="exact"/>
        </dgm:presLayoutVars>
      </dgm:prSet>
      <dgm:spPr/>
    </dgm:pt>
    <dgm:pt modelId="{4B0AC44D-32B9-41E3-A22B-114FD85385B7}" type="pres">
      <dgm:prSet presAssocID="{35AECEDF-5054-4E65-BD8A-2C8A003AD086}" presName="linNode" presStyleCnt="0"/>
      <dgm:spPr/>
    </dgm:pt>
    <dgm:pt modelId="{341D29EF-1F0C-451A-AA9F-5D024F4AAB86}" type="pres">
      <dgm:prSet presAssocID="{35AECEDF-5054-4E65-BD8A-2C8A003AD086}" presName="parentText" presStyleLbl="node1" presStyleIdx="0" presStyleCnt="3">
        <dgm:presLayoutVars>
          <dgm:chMax val="1"/>
          <dgm:bulletEnabled val="1"/>
        </dgm:presLayoutVars>
      </dgm:prSet>
      <dgm:spPr/>
    </dgm:pt>
    <dgm:pt modelId="{F9B57863-381F-42BE-9E07-DD0E82882884}" type="pres">
      <dgm:prSet presAssocID="{35AECEDF-5054-4E65-BD8A-2C8A003AD086}" presName="descendantText" presStyleLbl="alignAccFollowNode1" presStyleIdx="0" presStyleCnt="3">
        <dgm:presLayoutVars>
          <dgm:bulletEnabled val="1"/>
        </dgm:presLayoutVars>
      </dgm:prSet>
      <dgm:spPr/>
    </dgm:pt>
    <dgm:pt modelId="{9DD732F9-859F-4C4A-BB64-3AD51B4DCCE5}" type="pres">
      <dgm:prSet presAssocID="{C1607595-3132-4392-B249-D1B0326A7D6D}" presName="sp" presStyleCnt="0"/>
      <dgm:spPr/>
    </dgm:pt>
    <dgm:pt modelId="{B7766D62-402B-4DFF-8FC8-C6E5197D6B68}" type="pres">
      <dgm:prSet presAssocID="{F0CD7E57-2B7F-4173-BD9E-0BA93195A457}" presName="linNode" presStyleCnt="0"/>
      <dgm:spPr/>
    </dgm:pt>
    <dgm:pt modelId="{B2442C1B-400C-46CD-9121-49755BFC50D6}" type="pres">
      <dgm:prSet presAssocID="{F0CD7E57-2B7F-4173-BD9E-0BA93195A457}" presName="parentText" presStyleLbl="node1" presStyleIdx="1" presStyleCnt="3">
        <dgm:presLayoutVars>
          <dgm:chMax val="1"/>
          <dgm:bulletEnabled val="1"/>
        </dgm:presLayoutVars>
      </dgm:prSet>
      <dgm:spPr/>
    </dgm:pt>
    <dgm:pt modelId="{3CE577EE-6500-4027-86F6-F1437E53A8D6}" type="pres">
      <dgm:prSet presAssocID="{F0CD7E57-2B7F-4173-BD9E-0BA93195A457}" presName="descendantText" presStyleLbl="alignAccFollowNode1" presStyleIdx="1" presStyleCnt="3">
        <dgm:presLayoutVars>
          <dgm:bulletEnabled val="1"/>
        </dgm:presLayoutVars>
      </dgm:prSet>
      <dgm:spPr/>
    </dgm:pt>
    <dgm:pt modelId="{F10DF75E-8E40-43FD-8EA6-EDDF682FFA60}" type="pres">
      <dgm:prSet presAssocID="{1F71DB92-8938-4A6D-B4BC-EF07EA4E5785}" presName="sp" presStyleCnt="0"/>
      <dgm:spPr/>
    </dgm:pt>
    <dgm:pt modelId="{2CF32E9D-72C0-4D3F-A533-812E0C876518}" type="pres">
      <dgm:prSet presAssocID="{6722272F-287C-4D55-BFE8-4F35D407210B}" presName="linNode" presStyleCnt="0"/>
      <dgm:spPr/>
    </dgm:pt>
    <dgm:pt modelId="{0ED093A1-71EF-4163-8694-5744159F74FB}" type="pres">
      <dgm:prSet presAssocID="{6722272F-287C-4D55-BFE8-4F35D407210B}" presName="parentText" presStyleLbl="node1" presStyleIdx="2" presStyleCnt="3">
        <dgm:presLayoutVars>
          <dgm:chMax val="1"/>
          <dgm:bulletEnabled val="1"/>
        </dgm:presLayoutVars>
      </dgm:prSet>
      <dgm:spPr/>
    </dgm:pt>
    <dgm:pt modelId="{65412394-2FD5-4A8F-800A-188E071E1B05}" type="pres">
      <dgm:prSet presAssocID="{6722272F-287C-4D55-BFE8-4F35D407210B}" presName="descendantText" presStyleLbl="alignAccFollowNode1" presStyleIdx="2" presStyleCnt="3">
        <dgm:presLayoutVars>
          <dgm:bulletEnabled val="1"/>
        </dgm:presLayoutVars>
      </dgm:prSet>
      <dgm:spPr/>
    </dgm:pt>
  </dgm:ptLst>
  <dgm:cxnLst>
    <dgm:cxn modelId="{47C38D04-B19A-4E47-A7B7-A23BC8BF9DAF}" type="presOf" srcId="{6722272F-287C-4D55-BFE8-4F35D407210B}" destId="{0ED093A1-71EF-4163-8694-5744159F74FB}" srcOrd="0" destOrd="0" presId="urn:microsoft.com/office/officeart/2005/8/layout/vList5"/>
    <dgm:cxn modelId="{BAD58610-7B60-4DC7-8EEB-99A2C4701AFD}" type="presOf" srcId="{F0CD7E57-2B7F-4173-BD9E-0BA93195A457}" destId="{B2442C1B-400C-46CD-9121-49755BFC50D6}" srcOrd="0" destOrd="0" presId="urn:microsoft.com/office/officeart/2005/8/layout/vList5"/>
    <dgm:cxn modelId="{09CA201C-A584-4FC1-A148-BAB1BA18168A}" type="presOf" srcId="{FA697FD3-3390-431F-AD0E-C041F7506070}" destId="{65412394-2FD5-4A8F-800A-188E071E1B05}" srcOrd="0" destOrd="0" presId="urn:microsoft.com/office/officeart/2005/8/layout/vList5"/>
    <dgm:cxn modelId="{00781D26-1AB2-4110-B234-E65CC6673FC4}" srcId="{CE35B752-DF2F-45A4-BC74-D95CFFA08C46}" destId="{F0CD7E57-2B7F-4173-BD9E-0BA93195A457}" srcOrd="1" destOrd="0" parTransId="{F47A0C5B-2982-49C2-8997-544F5CC52875}" sibTransId="{1F71DB92-8938-4A6D-B4BC-EF07EA4E5785}"/>
    <dgm:cxn modelId="{2368FF30-8F6D-49FB-B149-DD18E8077094}" srcId="{F0CD7E57-2B7F-4173-BD9E-0BA93195A457}" destId="{EA3D3D75-4F12-40E1-B3D0-76ECF6C9BABE}" srcOrd="0" destOrd="0" parTransId="{FA300029-2EDD-488E-97D0-DC80ADE0371C}" sibTransId="{C7C5232B-C963-4E97-BFCF-6970932031B9}"/>
    <dgm:cxn modelId="{00FF3A36-B910-430A-8F84-7FDA1FBF6C54}" type="presOf" srcId="{A593D154-20D8-4F4E-9958-C3B40313A524}" destId="{F9B57863-381F-42BE-9E07-DD0E82882884}" srcOrd="0" destOrd="0" presId="urn:microsoft.com/office/officeart/2005/8/layout/vList5"/>
    <dgm:cxn modelId="{2FBC3A72-3E15-45F6-AD62-7734C72E3F0F}" srcId="{CE35B752-DF2F-45A4-BC74-D95CFFA08C46}" destId="{6722272F-287C-4D55-BFE8-4F35D407210B}" srcOrd="2" destOrd="0" parTransId="{6A9E7044-3593-403A-B02A-22645DB41B7F}" sibTransId="{AB947AE1-A830-4F78-91EE-389F315EE377}"/>
    <dgm:cxn modelId="{B2FFE586-3D79-400E-87DE-B78D69F41570}" type="presOf" srcId="{EA3D3D75-4F12-40E1-B3D0-76ECF6C9BABE}" destId="{3CE577EE-6500-4027-86F6-F1437E53A8D6}" srcOrd="0" destOrd="0" presId="urn:microsoft.com/office/officeart/2005/8/layout/vList5"/>
    <dgm:cxn modelId="{DAC865B7-BE66-443E-945B-FDE05AA8F800}" type="presOf" srcId="{CE35B752-DF2F-45A4-BC74-D95CFFA08C46}" destId="{62699604-EBD8-4AFC-84D3-53079252F2E3}" srcOrd="0" destOrd="0" presId="urn:microsoft.com/office/officeart/2005/8/layout/vList5"/>
    <dgm:cxn modelId="{4730D3BC-24BE-4269-BAC6-6998B568C532}" srcId="{35AECEDF-5054-4E65-BD8A-2C8A003AD086}" destId="{A593D154-20D8-4F4E-9958-C3B40313A524}" srcOrd="0" destOrd="0" parTransId="{BC74B1FE-6BC6-4536-A3E8-7ACFBAAFD742}" sibTransId="{5C4A9C5E-5E93-4A8D-9475-0BB2CD501955}"/>
    <dgm:cxn modelId="{E749AABF-F19F-4A88-81DC-A8A82646692C}" srcId="{6722272F-287C-4D55-BFE8-4F35D407210B}" destId="{FA697FD3-3390-431F-AD0E-C041F7506070}" srcOrd="0" destOrd="0" parTransId="{6E112C0F-12ED-4F8D-8394-00E8CAA6A0C1}" sibTransId="{8805ED4B-5073-481F-9924-5C8F5A4A91A9}"/>
    <dgm:cxn modelId="{F939D3CD-B7C3-4F98-9CFF-4034DA274EE3}" srcId="{CE35B752-DF2F-45A4-BC74-D95CFFA08C46}" destId="{35AECEDF-5054-4E65-BD8A-2C8A003AD086}" srcOrd="0" destOrd="0" parTransId="{C82CB5CF-BDCD-4653-A6ED-0D967FF4E011}" sibTransId="{C1607595-3132-4392-B249-D1B0326A7D6D}"/>
    <dgm:cxn modelId="{D2762CFF-5937-42F4-BBD7-3117DC28A9A7}" type="presOf" srcId="{35AECEDF-5054-4E65-BD8A-2C8A003AD086}" destId="{341D29EF-1F0C-451A-AA9F-5D024F4AAB86}" srcOrd="0" destOrd="0" presId="urn:microsoft.com/office/officeart/2005/8/layout/vList5"/>
    <dgm:cxn modelId="{5BC7258A-9A48-4D55-AD90-3435D6D47ABF}" type="presParOf" srcId="{62699604-EBD8-4AFC-84D3-53079252F2E3}" destId="{4B0AC44D-32B9-41E3-A22B-114FD85385B7}" srcOrd="0" destOrd="0" presId="urn:microsoft.com/office/officeart/2005/8/layout/vList5"/>
    <dgm:cxn modelId="{BC81E5F3-DD63-4BD0-8CFA-DCC3D298DB15}" type="presParOf" srcId="{4B0AC44D-32B9-41E3-A22B-114FD85385B7}" destId="{341D29EF-1F0C-451A-AA9F-5D024F4AAB86}" srcOrd="0" destOrd="0" presId="urn:microsoft.com/office/officeart/2005/8/layout/vList5"/>
    <dgm:cxn modelId="{BF68D938-373C-4ACF-9FF7-F5DB7294A6B7}" type="presParOf" srcId="{4B0AC44D-32B9-41E3-A22B-114FD85385B7}" destId="{F9B57863-381F-42BE-9E07-DD0E82882884}" srcOrd="1" destOrd="0" presId="urn:microsoft.com/office/officeart/2005/8/layout/vList5"/>
    <dgm:cxn modelId="{8129B3EA-1698-4452-BE9F-F52BC8067623}" type="presParOf" srcId="{62699604-EBD8-4AFC-84D3-53079252F2E3}" destId="{9DD732F9-859F-4C4A-BB64-3AD51B4DCCE5}" srcOrd="1" destOrd="0" presId="urn:microsoft.com/office/officeart/2005/8/layout/vList5"/>
    <dgm:cxn modelId="{88B62B22-BAC0-4694-A1D4-E9208C6608B3}" type="presParOf" srcId="{62699604-EBD8-4AFC-84D3-53079252F2E3}" destId="{B7766D62-402B-4DFF-8FC8-C6E5197D6B68}" srcOrd="2" destOrd="0" presId="urn:microsoft.com/office/officeart/2005/8/layout/vList5"/>
    <dgm:cxn modelId="{19BF4499-A8B8-488F-A229-6F5365E5EFC3}" type="presParOf" srcId="{B7766D62-402B-4DFF-8FC8-C6E5197D6B68}" destId="{B2442C1B-400C-46CD-9121-49755BFC50D6}" srcOrd="0" destOrd="0" presId="urn:microsoft.com/office/officeart/2005/8/layout/vList5"/>
    <dgm:cxn modelId="{799E0F8E-A224-4963-835B-228BAFB4454D}" type="presParOf" srcId="{B7766D62-402B-4DFF-8FC8-C6E5197D6B68}" destId="{3CE577EE-6500-4027-86F6-F1437E53A8D6}" srcOrd="1" destOrd="0" presId="urn:microsoft.com/office/officeart/2005/8/layout/vList5"/>
    <dgm:cxn modelId="{C20AABD3-B35A-4730-8758-11E55930D7DE}" type="presParOf" srcId="{62699604-EBD8-4AFC-84D3-53079252F2E3}" destId="{F10DF75E-8E40-43FD-8EA6-EDDF682FFA60}" srcOrd="3" destOrd="0" presId="urn:microsoft.com/office/officeart/2005/8/layout/vList5"/>
    <dgm:cxn modelId="{DD5C73F3-E564-46DB-B04A-30DD6AD51BD2}" type="presParOf" srcId="{62699604-EBD8-4AFC-84D3-53079252F2E3}" destId="{2CF32E9D-72C0-4D3F-A533-812E0C876518}" srcOrd="4" destOrd="0" presId="urn:microsoft.com/office/officeart/2005/8/layout/vList5"/>
    <dgm:cxn modelId="{D2B0792C-0217-419D-9F0C-3683BD827C9B}" type="presParOf" srcId="{2CF32E9D-72C0-4D3F-A533-812E0C876518}" destId="{0ED093A1-71EF-4163-8694-5744159F74FB}" srcOrd="0" destOrd="0" presId="urn:microsoft.com/office/officeart/2005/8/layout/vList5"/>
    <dgm:cxn modelId="{0EEF60BD-EFD4-4413-A1E0-1C544CEE985A}" type="presParOf" srcId="{2CF32E9D-72C0-4D3F-A533-812E0C876518}" destId="{65412394-2FD5-4A8F-800A-188E071E1B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3B93D9-A657-493B-B67A-27B7ADD852F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CA"/>
        </a:p>
      </dgm:t>
    </dgm:pt>
    <dgm:pt modelId="{6A81B720-F0CA-400D-9FE9-1C9DAFF93440}">
      <dgm:prSet phldrT="[Text]" custT="1"/>
      <dgm:spPr/>
      <dgm:t>
        <a:bodyPr/>
        <a:lstStyle/>
        <a:p>
          <a:r>
            <a:rPr lang="en-CA" sz="1800"/>
            <a:t>1. Child/Real Self  seeks love, connection, and wellbeing</a:t>
          </a:r>
        </a:p>
      </dgm:t>
    </dgm:pt>
    <dgm:pt modelId="{0AF6EED1-E4A1-438C-82DE-C792F9247701}" type="parTrans" cxnId="{0A4D10B1-E171-4689-8BBE-AC499904A5B9}">
      <dgm:prSet/>
      <dgm:spPr/>
      <dgm:t>
        <a:bodyPr/>
        <a:lstStyle/>
        <a:p>
          <a:endParaRPr lang="en-CA"/>
        </a:p>
      </dgm:t>
    </dgm:pt>
    <dgm:pt modelId="{10DD6427-E005-495E-99F7-F490A694BB17}" type="sibTrans" cxnId="{0A4D10B1-E171-4689-8BBE-AC499904A5B9}">
      <dgm:prSet/>
      <dgm:spPr/>
      <dgm:t>
        <a:bodyPr/>
        <a:lstStyle/>
        <a:p>
          <a:endParaRPr lang="en-CA"/>
        </a:p>
      </dgm:t>
    </dgm:pt>
    <dgm:pt modelId="{CE9603EA-CC2A-4959-9B4D-3DA3CF11B5DF}">
      <dgm:prSet phldrT="[Text]" custT="1"/>
      <dgm:spPr/>
      <dgm:t>
        <a:bodyPr/>
        <a:lstStyle/>
        <a:p>
          <a:r>
            <a:rPr lang="en-CA" sz="1800"/>
            <a:t> 2. physical, and, or emotional pain, </a:t>
          </a:r>
        </a:p>
        <a:p>
          <a:endParaRPr lang="en-CA" sz="1800"/>
        </a:p>
        <a:p>
          <a:r>
            <a:rPr lang="en-CA" sz="1800"/>
            <a:t>Temporary hurt child</a:t>
          </a:r>
        </a:p>
      </dgm:t>
    </dgm:pt>
    <dgm:pt modelId="{8A663919-A298-401D-9ADF-8E0E725311D0}" type="parTrans" cxnId="{D506DED0-6691-44FB-B470-BD2F8B1FBC2A}">
      <dgm:prSet/>
      <dgm:spPr/>
      <dgm:t>
        <a:bodyPr/>
        <a:lstStyle/>
        <a:p>
          <a:endParaRPr lang="en-CA"/>
        </a:p>
      </dgm:t>
    </dgm:pt>
    <dgm:pt modelId="{3993077C-0794-4AAF-8961-2BA53336C33B}" type="sibTrans" cxnId="{D506DED0-6691-44FB-B470-BD2F8B1FBC2A}">
      <dgm:prSet/>
      <dgm:spPr/>
      <dgm:t>
        <a:bodyPr/>
        <a:lstStyle/>
        <a:p>
          <a:endParaRPr lang="en-CA"/>
        </a:p>
      </dgm:t>
    </dgm:pt>
    <dgm:pt modelId="{41AFB697-E6F9-4BBF-8733-6FBA34841720}">
      <dgm:prSet phldrT="[Text]" custT="1"/>
      <dgm:spPr/>
      <dgm:t>
        <a:bodyPr/>
        <a:lstStyle/>
        <a:p>
          <a:r>
            <a:rPr lang="en-CA" sz="1800"/>
            <a:t>3. Protest --&gt; Inadequately soothed</a:t>
          </a:r>
        </a:p>
        <a:p>
          <a:r>
            <a:rPr lang="en-CA" sz="1800"/>
            <a:t>or punished  hurt child</a:t>
          </a:r>
        </a:p>
        <a:p>
          <a:r>
            <a:rPr lang="en-CA" sz="1800"/>
            <a:t> </a:t>
          </a:r>
        </a:p>
        <a:p>
          <a:r>
            <a:rPr lang="en-CA" sz="1800"/>
            <a:t>Permanently hurt = exile </a:t>
          </a:r>
        </a:p>
      </dgm:t>
    </dgm:pt>
    <dgm:pt modelId="{D66BC013-99F4-4679-A3AB-3CB52D47CEA0}" type="parTrans" cxnId="{3C04A98C-55D5-4C9A-9117-A799BAFA3A30}">
      <dgm:prSet/>
      <dgm:spPr/>
      <dgm:t>
        <a:bodyPr/>
        <a:lstStyle/>
        <a:p>
          <a:endParaRPr lang="en-CA"/>
        </a:p>
      </dgm:t>
    </dgm:pt>
    <dgm:pt modelId="{85EB5A0C-8ACA-41EF-8E2E-FE8EED7AC7E3}" type="sibTrans" cxnId="{3C04A98C-55D5-4C9A-9117-A799BAFA3A30}">
      <dgm:prSet/>
      <dgm:spPr/>
      <dgm:t>
        <a:bodyPr/>
        <a:lstStyle/>
        <a:p>
          <a:endParaRPr lang="en-CA"/>
        </a:p>
      </dgm:t>
    </dgm:pt>
    <dgm:pt modelId="{CD81FF18-DEA7-44AE-A973-D938E0E7DE18}">
      <dgm:prSet phldrT="[Text]" custT="1"/>
      <dgm:spPr/>
      <dgm:t>
        <a:bodyPr/>
        <a:lstStyle/>
        <a:p>
          <a:r>
            <a:rPr lang="en-CA" sz="1800"/>
            <a:t>4. Exiles develop protectors or adaptations to preserve some form of attachment </a:t>
          </a:r>
        </a:p>
      </dgm:t>
    </dgm:pt>
    <dgm:pt modelId="{30A7801A-6320-44AF-A1DD-773130AECCA1}" type="parTrans" cxnId="{65588C9C-C29A-43AF-9880-E682F1C456DA}">
      <dgm:prSet/>
      <dgm:spPr/>
      <dgm:t>
        <a:bodyPr/>
        <a:lstStyle/>
        <a:p>
          <a:endParaRPr lang="en-CA"/>
        </a:p>
      </dgm:t>
    </dgm:pt>
    <dgm:pt modelId="{3C76D367-4921-41AE-B63D-29C0ECB2D85A}" type="sibTrans" cxnId="{65588C9C-C29A-43AF-9880-E682F1C456DA}">
      <dgm:prSet/>
      <dgm:spPr/>
      <dgm:t>
        <a:bodyPr/>
        <a:lstStyle/>
        <a:p>
          <a:endParaRPr lang="en-CA"/>
        </a:p>
      </dgm:t>
    </dgm:pt>
    <dgm:pt modelId="{4C6D1D0D-A2C9-47B9-9B8C-A1D73554EB1E}" type="pres">
      <dgm:prSet presAssocID="{1D3B93D9-A657-493B-B67A-27B7ADD852FD}" presName="cycle" presStyleCnt="0">
        <dgm:presLayoutVars>
          <dgm:dir/>
          <dgm:resizeHandles val="exact"/>
        </dgm:presLayoutVars>
      </dgm:prSet>
      <dgm:spPr/>
    </dgm:pt>
    <dgm:pt modelId="{3791391C-58DA-46A5-8ECB-C04D3CD649C0}" type="pres">
      <dgm:prSet presAssocID="{6A81B720-F0CA-400D-9FE9-1C9DAFF93440}" presName="node" presStyleLbl="node1" presStyleIdx="0" presStyleCnt="4" custScaleX="91573">
        <dgm:presLayoutVars>
          <dgm:bulletEnabled val="1"/>
        </dgm:presLayoutVars>
      </dgm:prSet>
      <dgm:spPr/>
    </dgm:pt>
    <dgm:pt modelId="{3D8883F1-1BE9-4943-8E9A-4CB35AAD7F46}" type="pres">
      <dgm:prSet presAssocID="{6A81B720-F0CA-400D-9FE9-1C9DAFF93440}" presName="spNode" presStyleCnt="0"/>
      <dgm:spPr/>
    </dgm:pt>
    <dgm:pt modelId="{DAA2B170-DBDE-46B9-9808-7C186B4841E6}" type="pres">
      <dgm:prSet presAssocID="{10DD6427-E005-495E-99F7-F490A694BB17}" presName="sibTrans" presStyleLbl="sibTrans1D1" presStyleIdx="0" presStyleCnt="4"/>
      <dgm:spPr/>
    </dgm:pt>
    <dgm:pt modelId="{0B46D767-6E60-4D12-8AEB-5680624F10FD}" type="pres">
      <dgm:prSet presAssocID="{CE9603EA-CC2A-4959-9B4D-3DA3CF11B5DF}" presName="node" presStyleLbl="node1" presStyleIdx="1" presStyleCnt="4" custScaleX="87281" custScaleY="156805">
        <dgm:presLayoutVars>
          <dgm:bulletEnabled val="1"/>
        </dgm:presLayoutVars>
      </dgm:prSet>
      <dgm:spPr/>
    </dgm:pt>
    <dgm:pt modelId="{4FB469F8-B3DD-443A-A9B3-55149A7AE997}" type="pres">
      <dgm:prSet presAssocID="{CE9603EA-CC2A-4959-9B4D-3DA3CF11B5DF}" presName="spNode" presStyleCnt="0"/>
      <dgm:spPr/>
    </dgm:pt>
    <dgm:pt modelId="{CB75DE34-EA83-4492-800F-D28C555E9EF3}" type="pres">
      <dgm:prSet presAssocID="{3993077C-0794-4AAF-8961-2BA53336C33B}" presName="sibTrans" presStyleLbl="sibTrans1D1" presStyleIdx="1" presStyleCnt="4"/>
      <dgm:spPr/>
    </dgm:pt>
    <dgm:pt modelId="{7191182F-367A-4BD4-A2DD-E8F94051426B}" type="pres">
      <dgm:prSet presAssocID="{41AFB697-E6F9-4BBF-8733-6FBA34841720}" presName="node" presStyleLbl="node1" presStyleIdx="2" presStyleCnt="4" custScaleX="135550" custScaleY="114138" custRadScaleRad="100004" custRadScaleInc="-1802">
        <dgm:presLayoutVars>
          <dgm:bulletEnabled val="1"/>
        </dgm:presLayoutVars>
      </dgm:prSet>
      <dgm:spPr/>
    </dgm:pt>
    <dgm:pt modelId="{F55DA0D9-D52E-4DDB-9E72-5A0629488312}" type="pres">
      <dgm:prSet presAssocID="{41AFB697-E6F9-4BBF-8733-6FBA34841720}" presName="spNode" presStyleCnt="0"/>
      <dgm:spPr/>
    </dgm:pt>
    <dgm:pt modelId="{A5FCAAC3-E0A8-49AA-8B97-B125748E3DFE}" type="pres">
      <dgm:prSet presAssocID="{85EB5A0C-8ACA-41EF-8E2E-FE8EED7AC7E3}" presName="sibTrans" presStyleLbl="sibTrans1D1" presStyleIdx="2" presStyleCnt="4"/>
      <dgm:spPr/>
    </dgm:pt>
    <dgm:pt modelId="{E6DEBCFB-428A-4EFF-BDFA-2D0F79871BDC}" type="pres">
      <dgm:prSet presAssocID="{CD81FF18-DEA7-44AE-A973-D938E0E7DE18}" presName="node" presStyleLbl="node1" presStyleIdx="3" presStyleCnt="4" custScaleX="112007">
        <dgm:presLayoutVars>
          <dgm:bulletEnabled val="1"/>
        </dgm:presLayoutVars>
      </dgm:prSet>
      <dgm:spPr/>
    </dgm:pt>
    <dgm:pt modelId="{467C2E32-E38F-4B5A-960F-CED765C27347}" type="pres">
      <dgm:prSet presAssocID="{CD81FF18-DEA7-44AE-A973-D938E0E7DE18}" presName="spNode" presStyleCnt="0"/>
      <dgm:spPr/>
    </dgm:pt>
    <dgm:pt modelId="{B5B73498-EBBA-43BF-9623-1E7DD9CB8261}" type="pres">
      <dgm:prSet presAssocID="{3C76D367-4921-41AE-B63D-29C0ECB2D85A}" presName="sibTrans" presStyleLbl="sibTrans1D1" presStyleIdx="3" presStyleCnt="4"/>
      <dgm:spPr/>
    </dgm:pt>
  </dgm:ptLst>
  <dgm:cxnLst>
    <dgm:cxn modelId="{42E8F507-61BA-4CE9-A6BF-2053DAAE173A}" type="presOf" srcId="{CE9603EA-CC2A-4959-9B4D-3DA3CF11B5DF}" destId="{0B46D767-6E60-4D12-8AEB-5680624F10FD}" srcOrd="0" destOrd="0" presId="urn:microsoft.com/office/officeart/2005/8/layout/cycle5"/>
    <dgm:cxn modelId="{542B1548-03ED-4538-9975-9A24F6C53EDF}" type="presOf" srcId="{41AFB697-E6F9-4BBF-8733-6FBA34841720}" destId="{7191182F-367A-4BD4-A2DD-E8F94051426B}" srcOrd="0" destOrd="0" presId="urn:microsoft.com/office/officeart/2005/8/layout/cycle5"/>
    <dgm:cxn modelId="{FBAFFA7B-4727-4927-9D89-631E1F9E57B5}" type="presOf" srcId="{85EB5A0C-8ACA-41EF-8E2E-FE8EED7AC7E3}" destId="{A5FCAAC3-E0A8-49AA-8B97-B125748E3DFE}" srcOrd="0" destOrd="0" presId="urn:microsoft.com/office/officeart/2005/8/layout/cycle5"/>
    <dgm:cxn modelId="{3C04A98C-55D5-4C9A-9117-A799BAFA3A30}" srcId="{1D3B93D9-A657-493B-B67A-27B7ADD852FD}" destId="{41AFB697-E6F9-4BBF-8733-6FBA34841720}" srcOrd="2" destOrd="0" parTransId="{D66BC013-99F4-4679-A3AB-3CB52D47CEA0}" sibTransId="{85EB5A0C-8ACA-41EF-8E2E-FE8EED7AC7E3}"/>
    <dgm:cxn modelId="{335B059B-1A6B-4761-BEBB-3BF2C47EA335}" type="presOf" srcId="{6A81B720-F0CA-400D-9FE9-1C9DAFF93440}" destId="{3791391C-58DA-46A5-8ECB-C04D3CD649C0}" srcOrd="0" destOrd="0" presId="urn:microsoft.com/office/officeart/2005/8/layout/cycle5"/>
    <dgm:cxn modelId="{65588C9C-C29A-43AF-9880-E682F1C456DA}" srcId="{1D3B93D9-A657-493B-B67A-27B7ADD852FD}" destId="{CD81FF18-DEA7-44AE-A973-D938E0E7DE18}" srcOrd="3" destOrd="0" parTransId="{30A7801A-6320-44AF-A1DD-773130AECCA1}" sibTransId="{3C76D367-4921-41AE-B63D-29C0ECB2D85A}"/>
    <dgm:cxn modelId="{0A4D10B1-E171-4689-8BBE-AC499904A5B9}" srcId="{1D3B93D9-A657-493B-B67A-27B7ADD852FD}" destId="{6A81B720-F0CA-400D-9FE9-1C9DAFF93440}" srcOrd="0" destOrd="0" parTransId="{0AF6EED1-E4A1-438C-82DE-C792F9247701}" sibTransId="{10DD6427-E005-495E-99F7-F490A694BB17}"/>
    <dgm:cxn modelId="{8EA684BE-25B6-48D9-A6A1-753DC8782DDB}" type="presOf" srcId="{3C76D367-4921-41AE-B63D-29C0ECB2D85A}" destId="{B5B73498-EBBA-43BF-9623-1E7DD9CB8261}" srcOrd="0" destOrd="0" presId="urn:microsoft.com/office/officeart/2005/8/layout/cycle5"/>
    <dgm:cxn modelId="{5047A6CF-998E-4873-8F6F-2A98580B3AD1}" type="presOf" srcId="{CD81FF18-DEA7-44AE-A973-D938E0E7DE18}" destId="{E6DEBCFB-428A-4EFF-BDFA-2D0F79871BDC}" srcOrd="0" destOrd="0" presId="urn:microsoft.com/office/officeart/2005/8/layout/cycle5"/>
    <dgm:cxn modelId="{D506DED0-6691-44FB-B470-BD2F8B1FBC2A}" srcId="{1D3B93D9-A657-493B-B67A-27B7ADD852FD}" destId="{CE9603EA-CC2A-4959-9B4D-3DA3CF11B5DF}" srcOrd="1" destOrd="0" parTransId="{8A663919-A298-401D-9ADF-8E0E725311D0}" sibTransId="{3993077C-0794-4AAF-8961-2BA53336C33B}"/>
    <dgm:cxn modelId="{41F3EDF7-31DA-4AF2-91D8-87043EF998A5}" type="presOf" srcId="{10DD6427-E005-495E-99F7-F490A694BB17}" destId="{DAA2B170-DBDE-46B9-9808-7C186B4841E6}" srcOrd="0" destOrd="0" presId="urn:microsoft.com/office/officeart/2005/8/layout/cycle5"/>
    <dgm:cxn modelId="{D6F508F8-9B76-4AA3-B488-1B536560CAE9}" type="presOf" srcId="{1D3B93D9-A657-493B-B67A-27B7ADD852FD}" destId="{4C6D1D0D-A2C9-47B9-9B8C-A1D73554EB1E}" srcOrd="0" destOrd="0" presId="urn:microsoft.com/office/officeart/2005/8/layout/cycle5"/>
    <dgm:cxn modelId="{ED2709F9-E8D6-4E92-9C4E-DDC6149542AC}" type="presOf" srcId="{3993077C-0794-4AAF-8961-2BA53336C33B}" destId="{CB75DE34-EA83-4492-800F-D28C555E9EF3}" srcOrd="0" destOrd="0" presId="urn:microsoft.com/office/officeart/2005/8/layout/cycle5"/>
    <dgm:cxn modelId="{4097781A-298F-43A3-951D-DD7326129A75}" type="presParOf" srcId="{4C6D1D0D-A2C9-47B9-9B8C-A1D73554EB1E}" destId="{3791391C-58DA-46A5-8ECB-C04D3CD649C0}" srcOrd="0" destOrd="0" presId="urn:microsoft.com/office/officeart/2005/8/layout/cycle5"/>
    <dgm:cxn modelId="{4D3BAE87-6A79-452D-B4F8-326230143AA4}" type="presParOf" srcId="{4C6D1D0D-A2C9-47B9-9B8C-A1D73554EB1E}" destId="{3D8883F1-1BE9-4943-8E9A-4CB35AAD7F46}" srcOrd="1" destOrd="0" presId="urn:microsoft.com/office/officeart/2005/8/layout/cycle5"/>
    <dgm:cxn modelId="{273290AD-5492-47DF-B30A-0CBC09EBD6C8}" type="presParOf" srcId="{4C6D1D0D-A2C9-47B9-9B8C-A1D73554EB1E}" destId="{DAA2B170-DBDE-46B9-9808-7C186B4841E6}" srcOrd="2" destOrd="0" presId="urn:microsoft.com/office/officeart/2005/8/layout/cycle5"/>
    <dgm:cxn modelId="{C73E2BD5-6C5B-4F05-9234-CE56A1BC41A2}" type="presParOf" srcId="{4C6D1D0D-A2C9-47B9-9B8C-A1D73554EB1E}" destId="{0B46D767-6E60-4D12-8AEB-5680624F10FD}" srcOrd="3" destOrd="0" presId="urn:microsoft.com/office/officeart/2005/8/layout/cycle5"/>
    <dgm:cxn modelId="{5931B71E-F0A4-4F19-91F9-1C9B2BD33CB5}" type="presParOf" srcId="{4C6D1D0D-A2C9-47B9-9B8C-A1D73554EB1E}" destId="{4FB469F8-B3DD-443A-A9B3-55149A7AE997}" srcOrd="4" destOrd="0" presId="urn:microsoft.com/office/officeart/2005/8/layout/cycle5"/>
    <dgm:cxn modelId="{9D8D2EF7-AB11-4A7B-8BFB-8DAD086D9F81}" type="presParOf" srcId="{4C6D1D0D-A2C9-47B9-9B8C-A1D73554EB1E}" destId="{CB75DE34-EA83-4492-800F-D28C555E9EF3}" srcOrd="5" destOrd="0" presId="urn:microsoft.com/office/officeart/2005/8/layout/cycle5"/>
    <dgm:cxn modelId="{22870D69-DFFE-4E48-8D51-39641300AF6B}" type="presParOf" srcId="{4C6D1D0D-A2C9-47B9-9B8C-A1D73554EB1E}" destId="{7191182F-367A-4BD4-A2DD-E8F94051426B}" srcOrd="6" destOrd="0" presId="urn:microsoft.com/office/officeart/2005/8/layout/cycle5"/>
    <dgm:cxn modelId="{3A199463-F241-461C-8232-0A025FBE54C8}" type="presParOf" srcId="{4C6D1D0D-A2C9-47B9-9B8C-A1D73554EB1E}" destId="{F55DA0D9-D52E-4DDB-9E72-5A0629488312}" srcOrd="7" destOrd="0" presId="urn:microsoft.com/office/officeart/2005/8/layout/cycle5"/>
    <dgm:cxn modelId="{3A6D5F59-C36B-494B-B4E5-1F940BAA857C}" type="presParOf" srcId="{4C6D1D0D-A2C9-47B9-9B8C-A1D73554EB1E}" destId="{A5FCAAC3-E0A8-49AA-8B97-B125748E3DFE}" srcOrd="8" destOrd="0" presId="urn:microsoft.com/office/officeart/2005/8/layout/cycle5"/>
    <dgm:cxn modelId="{5A814A6A-3CC8-4197-9F49-4E6368F4646A}" type="presParOf" srcId="{4C6D1D0D-A2C9-47B9-9B8C-A1D73554EB1E}" destId="{E6DEBCFB-428A-4EFF-BDFA-2D0F79871BDC}" srcOrd="9" destOrd="0" presId="urn:microsoft.com/office/officeart/2005/8/layout/cycle5"/>
    <dgm:cxn modelId="{C909C465-F431-4BB6-AC16-A506E4B4A574}" type="presParOf" srcId="{4C6D1D0D-A2C9-47B9-9B8C-A1D73554EB1E}" destId="{467C2E32-E38F-4B5A-960F-CED765C27347}" srcOrd="10" destOrd="0" presId="urn:microsoft.com/office/officeart/2005/8/layout/cycle5"/>
    <dgm:cxn modelId="{9467EE1A-C7E1-4A59-8A55-33C8DD379D63}" type="presParOf" srcId="{4C6D1D0D-A2C9-47B9-9B8C-A1D73554EB1E}" destId="{B5B73498-EBBA-43BF-9623-1E7DD9CB8261}"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DBA688-EE61-4A49-BC5E-742FD609EA3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0C509B16-4D36-4063-9AB6-647351D7306A}">
      <dgm:prSet phldrT="[Text]" custT="1"/>
      <dgm:spPr/>
      <dgm:t>
        <a:bodyPr/>
        <a:lstStyle/>
        <a:p>
          <a:r>
            <a:rPr lang="en-CA" sz="1800"/>
            <a:t>2. Physical and or </a:t>
          </a:r>
        </a:p>
        <a:p>
          <a:r>
            <a:rPr lang="en-CA" sz="1800"/>
            <a:t>emotional pain, </a:t>
          </a:r>
        </a:p>
        <a:p>
          <a:r>
            <a:rPr lang="en-CA" sz="1800"/>
            <a:t>= temporarily hurt child</a:t>
          </a:r>
        </a:p>
      </dgm:t>
    </dgm:pt>
    <dgm:pt modelId="{EDDF65B0-D41E-4DDE-ADC5-A9C0E93A9706}" type="parTrans" cxnId="{A4999D18-A968-4D72-8B95-1F1421F3B461}">
      <dgm:prSet/>
      <dgm:spPr/>
      <dgm:t>
        <a:bodyPr/>
        <a:lstStyle/>
        <a:p>
          <a:endParaRPr lang="en-CA"/>
        </a:p>
      </dgm:t>
    </dgm:pt>
    <dgm:pt modelId="{B01E3210-8A92-4B76-BADF-0CCD4964AF36}" type="sibTrans" cxnId="{A4999D18-A968-4D72-8B95-1F1421F3B461}">
      <dgm:prSet/>
      <dgm:spPr/>
      <dgm:t>
        <a:bodyPr/>
        <a:lstStyle/>
        <a:p>
          <a:endParaRPr lang="en-CA"/>
        </a:p>
      </dgm:t>
    </dgm:pt>
    <dgm:pt modelId="{05CE3BEE-DED1-4948-A547-706A209F6C11}">
      <dgm:prSet phldrT="[Text]" custT="1"/>
      <dgm:spPr/>
      <dgm:t>
        <a:bodyPr/>
        <a:lstStyle/>
        <a:p>
          <a:r>
            <a:rPr lang="en-CA" sz="1800"/>
            <a:t>3. protest</a:t>
          </a:r>
        </a:p>
      </dgm:t>
    </dgm:pt>
    <dgm:pt modelId="{CE2119E4-373B-433B-B485-773629E6C78F}" type="parTrans" cxnId="{DE275702-6717-451F-89D3-0DF2D604E4F4}">
      <dgm:prSet/>
      <dgm:spPr/>
      <dgm:t>
        <a:bodyPr/>
        <a:lstStyle/>
        <a:p>
          <a:endParaRPr lang="en-CA"/>
        </a:p>
      </dgm:t>
    </dgm:pt>
    <dgm:pt modelId="{BA061A6A-F000-4071-9327-0AF002004623}" type="sibTrans" cxnId="{DE275702-6717-451F-89D3-0DF2D604E4F4}">
      <dgm:prSet/>
      <dgm:spPr/>
      <dgm:t>
        <a:bodyPr/>
        <a:lstStyle/>
        <a:p>
          <a:endParaRPr lang="en-CA"/>
        </a:p>
      </dgm:t>
    </dgm:pt>
    <dgm:pt modelId="{68CB14D9-12FC-403B-9A69-F18D6F879369}">
      <dgm:prSet phldrT="[Text]" custT="1"/>
      <dgm:spPr/>
      <dgm:t>
        <a:bodyPr/>
        <a:lstStyle/>
        <a:p>
          <a:r>
            <a:rPr lang="en-CA" sz="1800"/>
            <a:t>4. Soothing by attuned other</a:t>
          </a:r>
        </a:p>
      </dgm:t>
    </dgm:pt>
    <dgm:pt modelId="{02A897DB-D604-43A8-8041-7709A6A99B02}" type="parTrans" cxnId="{29A0E765-7D04-46FC-95CE-FA48ABF2BDBE}">
      <dgm:prSet/>
      <dgm:spPr/>
      <dgm:t>
        <a:bodyPr/>
        <a:lstStyle/>
        <a:p>
          <a:endParaRPr lang="en-CA"/>
        </a:p>
      </dgm:t>
    </dgm:pt>
    <dgm:pt modelId="{9F60E483-B056-4691-9DE5-464F04C51538}" type="sibTrans" cxnId="{29A0E765-7D04-46FC-95CE-FA48ABF2BDBE}">
      <dgm:prSet/>
      <dgm:spPr/>
      <dgm:t>
        <a:bodyPr/>
        <a:lstStyle/>
        <a:p>
          <a:endParaRPr lang="en-CA"/>
        </a:p>
      </dgm:t>
    </dgm:pt>
    <dgm:pt modelId="{8A9DD21D-BEA2-4BD0-823E-3B3929F0F812}">
      <dgm:prSet phldrT="[Text]" custT="1"/>
      <dgm:spPr/>
      <dgm:t>
        <a:bodyPr/>
        <a:lstStyle/>
        <a:p>
          <a:r>
            <a:rPr lang="en-CA" sz="1800"/>
            <a:t>5. Decreased activation</a:t>
          </a:r>
        </a:p>
      </dgm:t>
    </dgm:pt>
    <dgm:pt modelId="{175C828C-6BA6-487B-879C-E12883EDB580}" type="parTrans" cxnId="{A7FCE530-8FB2-47D9-BEF2-D09794520B03}">
      <dgm:prSet/>
      <dgm:spPr/>
      <dgm:t>
        <a:bodyPr/>
        <a:lstStyle/>
        <a:p>
          <a:endParaRPr lang="en-CA"/>
        </a:p>
      </dgm:t>
    </dgm:pt>
    <dgm:pt modelId="{2D68DEEF-E72D-4880-9705-DB77450D16C9}" type="sibTrans" cxnId="{A7FCE530-8FB2-47D9-BEF2-D09794520B03}">
      <dgm:prSet/>
      <dgm:spPr/>
      <dgm:t>
        <a:bodyPr/>
        <a:lstStyle/>
        <a:p>
          <a:endParaRPr lang="en-CA"/>
        </a:p>
      </dgm:t>
    </dgm:pt>
    <dgm:pt modelId="{7A35EA98-6334-4D74-A97F-9ECC02AC3D93}">
      <dgm:prSet phldrT="[Text]" custT="1"/>
      <dgm:spPr/>
      <dgm:t>
        <a:bodyPr/>
        <a:lstStyle/>
        <a:p>
          <a:r>
            <a:rPr lang="en-CA" sz="1800"/>
            <a:t>1. Well being</a:t>
          </a:r>
        </a:p>
      </dgm:t>
    </dgm:pt>
    <dgm:pt modelId="{E1EF5AEB-6943-4963-A369-ECD865180FDD}" type="parTrans" cxnId="{2E6FDD7E-1743-49B9-901D-FF8209E4DB4D}">
      <dgm:prSet/>
      <dgm:spPr/>
      <dgm:t>
        <a:bodyPr/>
        <a:lstStyle/>
        <a:p>
          <a:endParaRPr lang="en-CA"/>
        </a:p>
      </dgm:t>
    </dgm:pt>
    <dgm:pt modelId="{8428B6FB-7DF9-41AF-A9FE-0C7A09279A8D}" type="sibTrans" cxnId="{2E6FDD7E-1743-49B9-901D-FF8209E4DB4D}">
      <dgm:prSet/>
      <dgm:spPr/>
      <dgm:t>
        <a:bodyPr/>
        <a:lstStyle/>
        <a:p>
          <a:endParaRPr lang="en-CA"/>
        </a:p>
      </dgm:t>
    </dgm:pt>
    <dgm:pt modelId="{E8B65A5A-2DCA-4649-BE28-CBF23A8EDF76}" type="pres">
      <dgm:prSet presAssocID="{5ADBA688-EE61-4A49-BC5E-742FD609EA39}" presName="cycle" presStyleCnt="0">
        <dgm:presLayoutVars>
          <dgm:dir/>
          <dgm:resizeHandles val="exact"/>
        </dgm:presLayoutVars>
      </dgm:prSet>
      <dgm:spPr/>
    </dgm:pt>
    <dgm:pt modelId="{AD546BA7-815D-43B4-9F1B-E5B48073D745}" type="pres">
      <dgm:prSet presAssocID="{0C509B16-4D36-4063-9AB6-647351D7306A}" presName="dummy" presStyleCnt="0"/>
      <dgm:spPr/>
    </dgm:pt>
    <dgm:pt modelId="{0FD405EE-CA3D-4297-BD00-CEE3E71B96A5}" type="pres">
      <dgm:prSet presAssocID="{0C509B16-4D36-4063-9AB6-647351D7306A}" presName="node" presStyleLbl="revTx" presStyleIdx="0" presStyleCnt="5" custScaleX="201165" custRadScaleRad="101024" custRadScaleInc="7493">
        <dgm:presLayoutVars>
          <dgm:bulletEnabled val="1"/>
        </dgm:presLayoutVars>
      </dgm:prSet>
      <dgm:spPr/>
    </dgm:pt>
    <dgm:pt modelId="{8CFADFDD-C611-4C20-A261-B6645FAABACF}" type="pres">
      <dgm:prSet presAssocID="{B01E3210-8A92-4B76-BADF-0CCD4964AF36}" presName="sibTrans" presStyleLbl="node1" presStyleIdx="0" presStyleCnt="5"/>
      <dgm:spPr/>
    </dgm:pt>
    <dgm:pt modelId="{F6F5096C-F152-4F03-A3F2-28A2603ABF04}" type="pres">
      <dgm:prSet presAssocID="{05CE3BEE-DED1-4948-A547-706A209F6C11}" presName="dummy" presStyleCnt="0"/>
      <dgm:spPr/>
    </dgm:pt>
    <dgm:pt modelId="{2B1CDB75-035B-4F31-B34F-8798D05D0841}" type="pres">
      <dgm:prSet presAssocID="{05CE3BEE-DED1-4948-A547-706A209F6C11}" presName="node" presStyleLbl="revTx" presStyleIdx="1" presStyleCnt="5" custScaleX="109492">
        <dgm:presLayoutVars>
          <dgm:bulletEnabled val="1"/>
        </dgm:presLayoutVars>
      </dgm:prSet>
      <dgm:spPr/>
    </dgm:pt>
    <dgm:pt modelId="{DE29A5F9-2113-4227-B50C-A996A741B91A}" type="pres">
      <dgm:prSet presAssocID="{BA061A6A-F000-4071-9327-0AF002004623}" presName="sibTrans" presStyleLbl="node1" presStyleIdx="1" presStyleCnt="5"/>
      <dgm:spPr/>
    </dgm:pt>
    <dgm:pt modelId="{5646D05F-CEED-4268-99D0-CEA29E90C4CF}" type="pres">
      <dgm:prSet presAssocID="{68CB14D9-12FC-403B-9A69-F18D6F879369}" presName="dummy" presStyleCnt="0"/>
      <dgm:spPr/>
    </dgm:pt>
    <dgm:pt modelId="{834D3776-BFF5-4E30-B173-5DD767590F10}" type="pres">
      <dgm:prSet presAssocID="{68CB14D9-12FC-403B-9A69-F18D6F879369}" presName="node" presStyleLbl="revTx" presStyleIdx="2" presStyleCnt="5" custScaleX="109492">
        <dgm:presLayoutVars>
          <dgm:bulletEnabled val="1"/>
        </dgm:presLayoutVars>
      </dgm:prSet>
      <dgm:spPr/>
    </dgm:pt>
    <dgm:pt modelId="{DB847AC0-460E-4FF8-9C99-F16224AC5738}" type="pres">
      <dgm:prSet presAssocID="{9F60E483-B056-4691-9DE5-464F04C51538}" presName="sibTrans" presStyleLbl="node1" presStyleIdx="2" presStyleCnt="5"/>
      <dgm:spPr/>
    </dgm:pt>
    <dgm:pt modelId="{ED647531-DAE0-4AA2-983A-EC383880D370}" type="pres">
      <dgm:prSet presAssocID="{8A9DD21D-BEA2-4BD0-823E-3B3929F0F812}" presName="dummy" presStyleCnt="0"/>
      <dgm:spPr/>
    </dgm:pt>
    <dgm:pt modelId="{018D0DF6-FC02-4320-BA6F-E498D1DE72F1}" type="pres">
      <dgm:prSet presAssocID="{8A9DD21D-BEA2-4BD0-823E-3B3929F0F812}" presName="node" presStyleLbl="revTx" presStyleIdx="3" presStyleCnt="5" custScaleX="109492">
        <dgm:presLayoutVars>
          <dgm:bulletEnabled val="1"/>
        </dgm:presLayoutVars>
      </dgm:prSet>
      <dgm:spPr/>
    </dgm:pt>
    <dgm:pt modelId="{44DAB90D-6273-4DE3-9902-D41DF49BE38D}" type="pres">
      <dgm:prSet presAssocID="{2D68DEEF-E72D-4880-9705-DB77450D16C9}" presName="sibTrans" presStyleLbl="node1" presStyleIdx="3" presStyleCnt="5"/>
      <dgm:spPr/>
    </dgm:pt>
    <dgm:pt modelId="{EF153942-763E-4D36-9C36-E721439CA4BE}" type="pres">
      <dgm:prSet presAssocID="{7A35EA98-6334-4D74-A97F-9ECC02AC3D93}" presName="dummy" presStyleCnt="0"/>
      <dgm:spPr/>
    </dgm:pt>
    <dgm:pt modelId="{5D7A40C5-A3D3-4A1A-BABB-CAF17D84F3BE}" type="pres">
      <dgm:prSet presAssocID="{7A35EA98-6334-4D74-A97F-9ECC02AC3D93}" presName="node" presStyleLbl="revTx" presStyleIdx="4" presStyleCnt="5" custScaleX="109492">
        <dgm:presLayoutVars>
          <dgm:bulletEnabled val="1"/>
        </dgm:presLayoutVars>
      </dgm:prSet>
      <dgm:spPr/>
    </dgm:pt>
    <dgm:pt modelId="{5EAE6B81-A3BD-41CB-AEA4-A77370D3291E}" type="pres">
      <dgm:prSet presAssocID="{8428B6FB-7DF9-41AF-A9FE-0C7A09279A8D}" presName="sibTrans" presStyleLbl="node1" presStyleIdx="4" presStyleCnt="5"/>
      <dgm:spPr/>
    </dgm:pt>
  </dgm:ptLst>
  <dgm:cxnLst>
    <dgm:cxn modelId="{DE275702-6717-451F-89D3-0DF2D604E4F4}" srcId="{5ADBA688-EE61-4A49-BC5E-742FD609EA39}" destId="{05CE3BEE-DED1-4948-A547-706A209F6C11}" srcOrd="1" destOrd="0" parTransId="{CE2119E4-373B-433B-B485-773629E6C78F}" sibTransId="{BA061A6A-F000-4071-9327-0AF002004623}"/>
    <dgm:cxn modelId="{A4999D18-A968-4D72-8B95-1F1421F3B461}" srcId="{5ADBA688-EE61-4A49-BC5E-742FD609EA39}" destId="{0C509B16-4D36-4063-9AB6-647351D7306A}" srcOrd="0" destOrd="0" parTransId="{EDDF65B0-D41E-4DDE-ADC5-A9C0E93A9706}" sibTransId="{B01E3210-8A92-4B76-BADF-0CCD4964AF36}"/>
    <dgm:cxn modelId="{98AE2421-A010-4C60-AD0D-74CEBD4010E7}" type="presOf" srcId="{B01E3210-8A92-4B76-BADF-0CCD4964AF36}" destId="{8CFADFDD-C611-4C20-A261-B6645FAABACF}" srcOrd="0" destOrd="0" presId="urn:microsoft.com/office/officeart/2005/8/layout/cycle1"/>
    <dgm:cxn modelId="{ECD8C328-76C3-409C-9A6C-7111B59C228A}" type="presOf" srcId="{9F60E483-B056-4691-9DE5-464F04C51538}" destId="{DB847AC0-460E-4FF8-9C99-F16224AC5738}" srcOrd="0" destOrd="0" presId="urn:microsoft.com/office/officeart/2005/8/layout/cycle1"/>
    <dgm:cxn modelId="{919EB829-58EF-499C-A728-14C944A4604C}" type="presOf" srcId="{0C509B16-4D36-4063-9AB6-647351D7306A}" destId="{0FD405EE-CA3D-4297-BD00-CEE3E71B96A5}" srcOrd="0" destOrd="0" presId="urn:microsoft.com/office/officeart/2005/8/layout/cycle1"/>
    <dgm:cxn modelId="{A7FCE530-8FB2-47D9-BEF2-D09794520B03}" srcId="{5ADBA688-EE61-4A49-BC5E-742FD609EA39}" destId="{8A9DD21D-BEA2-4BD0-823E-3B3929F0F812}" srcOrd="3" destOrd="0" parTransId="{175C828C-6BA6-487B-879C-E12883EDB580}" sibTransId="{2D68DEEF-E72D-4880-9705-DB77450D16C9}"/>
    <dgm:cxn modelId="{29A0E765-7D04-46FC-95CE-FA48ABF2BDBE}" srcId="{5ADBA688-EE61-4A49-BC5E-742FD609EA39}" destId="{68CB14D9-12FC-403B-9A69-F18D6F879369}" srcOrd="2" destOrd="0" parTransId="{02A897DB-D604-43A8-8041-7709A6A99B02}" sibTransId="{9F60E483-B056-4691-9DE5-464F04C51538}"/>
    <dgm:cxn modelId="{23857167-B3B1-4A9B-94F5-6F0F82C097AC}" type="presOf" srcId="{7A35EA98-6334-4D74-A97F-9ECC02AC3D93}" destId="{5D7A40C5-A3D3-4A1A-BABB-CAF17D84F3BE}" srcOrd="0" destOrd="0" presId="urn:microsoft.com/office/officeart/2005/8/layout/cycle1"/>
    <dgm:cxn modelId="{1DB6196D-DDCE-4435-A74E-A0E7252C282B}" type="presOf" srcId="{05CE3BEE-DED1-4948-A547-706A209F6C11}" destId="{2B1CDB75-035B-4F31-B34F-8798D05D0841}" srcOrd="0" destOrd="0" presId="urn:microsoft.com/office/officeart/2005/8/layout/cycle1"/>
    <dgm:cxn modelId="{5FA56453-CBCE-4949-82E7-F24DAF01F698}" type="presOf" srcId="{5ADBA688-EE61-4A49-BC5E-742FD609EA39}" destId="{E8B65A5A-2DCA-4649-BE28-CBF23A8EDF76}" srcOrd="0" destOrd="0" presId="urn:microsoft.com/office/officeart/2005/8/layout/cycle1"/>
    <dgm:cxn modelId="{2E6FDD7E-1743-49B9-901D-FF8209E4DB4D}" srcId="{5ADBA688-EE61-4A49-BC5E-742FD609EA39}" destId="{7A35EA98-6334-4D74-A97F-9ECC02AC3D93}" srcOrd="4" destOrd="0" parTransId="{E1EF5AEB-6943-4963-A369-ECD865180FDD}" sibTransId="{8428B6FB-7DF9-41AF-A9FE-0C7A09279A8D}"/>
    <dgm:cxn modelId="{A5392793-C6CC-4A45-AA60-D60160CF3A4D}" type="presOf" srcId="{2D68DEEF-E72D-4880-9705-DB77450D16C9}" destId="{44DAB90D-6273-4DE3-9902-D41DF49BE38D}" srcOrd="0" destOrd="0" presId="urn:microsoft.com/office/officeart/2005/8/layout/cycle1"/>
    <dgm:cxn modelId="{8002F2AE-5B3F-409D-97BE-43C8DBECF857}" type="presOf" srcId="{8A9DD21D-BEA2-4BD0-823E-3B3929F0F812}" destId="{018D0DF6-FC02-4320-BA6F-E498D1DE72F1}" srcOrd="0" destOrd="0" presId="urn:microsoft.com/office/officeart/2005/8/layout/cycle1"/>
    <dgm:cxn modelId="{E5D7F9AF-DFC6-4B4C-AAA9-876DCF45D8B4}" type="presOf" srcId="{68CB14D9-12FC-403B-9A69-F18D6F879369}" destId="{834D3776-BFF5-4E30-B173-5DD767590F10}" srcOrd="0" destOrd="0" presId="urn:microsoft.com/office/officeart/2005/8/layout/cycle1"/>
    <dgm:cxn modelId="{09CECBB0-CA6D-420A-A66F-380BA2DE709C}" type="presOf" srcId="{8428B6FB-7DF9-41AF-A9FE-0C7A09279A8D}" destId="{5EAE6B81-A3BD-41CB-AEA4-A77370D3291E}" srcOrd="0" destOrd="0" presId="urn:microsoft.com/office/officeart/2005/8/layout/cycle1"/>
    <dgm:cxn modelId="{C2558CFD-7237-4B46-A5DF-C2C65E61D0DA}" type="presOf" srcId="{BA061A6A-F000-4071-9327-0AF002004623}" destId="{DE29A5F9-2113-4227-B50C-A996A741B91A}" srcOrd="0" destOrd="0" presId="urn:microsoft.com/office/officeart/2005/8/layout/cycle1"/>
    <dgm:cxn modelId="{FBED76DF-6B52-4D20-B858-0C9AD3C6F225}" type="presParOf" srcId="{E8B65A5A-2DCA-4649-BE28-CBF23A8EDF76}" destId="{AD546BA7-815D-43B4-9F1B-E5B48073D745}" srcOrd="0" destOrd="0" presId="urn:microsoft.com/office/officeart/2005/8/layout/cycle1"/>
    <dgm:cxn modelId="{2F8A4A0A-A3AA-44D9-B98C-5A09FF923897}" type="presParOf" srcId="{E8B65A5A-2DCA-4649-BE28-CBF23A8EDF76}" destId="{0FD405EE-CA3D-4297-BD00-CEE3E71B96A5}" srcOrd="1" destOrd="0" presId="urn:microsoft.com/office/officeart/2005/8/layout/cycle1"/>
    <dgm:cxn modelId="{B727F9C2-A2CD-4559-90D0-9DE3FE6E205C}" type="presParOf" srcId="{E8B65A5A-2DCA-4649-BE28-CBF23A8EDF76}" destId="{8CFADFDD-C611-4C20-A261-B6645FAABACF}" srcOrd="2" destOrd="0" presId="urn:microsoft.com/office/officeart/2005/8/layout/cycle1"/>
    <dgm:cxn modelId="{6149D81C-F5EC-4781-9713-0ECFF276192D}" type="presParOf" srcId="{E8B65A5A-2DCA-4649-BE28-CBF23A8EDF76}" destId="{F6F5096C-F152-4F03-A3F2-28A2603ABF04}" srcOrd="3" destOrd="0" presId="urn:microsoft.com/office/officeart/2005/8/layout/cycle1"/>
    <dgm:cxn modelId="{D917579D-C1CA-4B45-A07E-74AEFC596673}" type="presParOf" srcId="{E8B65A5A-2DCA-4649-BE28-CBF23A8EDF76}" destId="{2B1CDB75-035B-4F31-B34F-8798D05D0841}" srcOrd="4" destOrd="0" presId="urn:microsoft.com/office/officeart/2005/8/layout/cycle1"/>
    <dgm:cxn modelId="{B9259550-6F58-43B0-B631-F92AAE5D4E86}" type="presParOf" srcId="{E8B65A5A-2DCA-4649-BE28-CBF23A8EDF76}" destId="{DE29A5F9-2113-4227-B50C-A996A741B91A}" srcOrd="5" destOrd="0" presId="urn:microsoft.com/office/officeart/2005/8/layout/cycle1"/>
    <dgm:cxn modelId="{F435BAA9-AB84-4189-AA57-CB51F7A3CAA7}" type="presParOf" srcId="{E8B65A5A-2DCA-4649-BE28-CBF23A8EDF76}" destId="{5646D05F-CEED-4268-99D0-CEA29E90C4CF}" srcOrd="6" destOrd="0" presId="urn:microsoft.com/office/officeart/2005/8/layout/cycle1"/>
    <dgm:cxn modelId="{FA740EDF-E56C-40B1-89D8-F8D76D1D49EF}" type="presParOf" srcId="{E8B65A5A-2DCA-4649-BE28-CBF23A8EDF76}" destId="{834D3776-BFF5-4E30-B173-5DD767590F10}" srcOrd="7" destOrd="0" presId="urn:microsoft.com/office/officeart/2005/8/layout/cycle1"/>
    <dgm:cxn modelId="{82234183-D0BA-49D8-A5C4-9804890B9116}" type="presParOf" srcId="{E8B65A5A-2DCA-4649-BE28-CBF23A8EDF76}" destId="{DB847AC0-460E-4FF8-9C99-F16224AC5738}" srcOrd="8" destOrd="0" presId="urn:microsoft.com/office/officeart/2005/8/layout/cycle1"/>
    <dgm:cxn modelId="{3A7C9F1B-00EA-46E7-8F59-0FA86F611C32}" type="presParOf" srcId="{E8B65A5A-2DCA-4649-BE28-CBF23A8EDF76}" destId="{ED647531-DAE0-4AA2-983A-EC383880D370}" srcOrd="9" destOrd="0" presId="urn:microsoft.com/office/officeart/2005/8/layout/cycle1"/>
    <dgm:cxn modelId="{DABDD843-AF94-44E0-86B7-8C60C63787C0}" type="presParOf" srcId="{E8B65A5A-2DCA-4649-BE28-CBF23A8EDF76}" destId="{018D0DF6-FC02-4320-BA6F-E498D1DE72F1}" srcOrd="10" destOrd="0" presId="urn:microsoft.com/office/officeart/2005/8/layout/cycle1"/>
    <dgm:cxn modelId="{9683D95B-79B9-48C4-A700-34AA9178D454}" type="presParOf" srcId="{E8B65A5A-2DCA-4649-BE28-CBF23A8EDF76}" destId="{44DAB90D-6273-4DE3-9902-D41DF49BE38D}" srcOrd="11" destOrd="0" presId="urn:microsoft.com/office/officeart/2005/8/layout/cycle1"/>
    <dgm:cxn modelId="{999B3983-EC06-40A8-A6EF-BAF53A075A2C}" type="presParOf" srcId="{E8B65A5A-2DCA-4649-BE28-CBF23A8EDF76}" destId="{EF153942-763E-4D36-9C36-E721439CA4BE}" srcOrd="12" destOrd="0" presId="urn:microsoft.com/office/officeart/2005/8/layout/cycle1"/>
    <dgm:cxn modelId="{19D26BC2-090A-4DC6-99F8-745C7A242F72}" type="presParOf" srcId="{E8B65A5A-2DCA-4649-BE28-CBF23A8EDF76}" destId="{5D7A40C5-A3D3-4A1A-BABB-CAF17D84F3BE}" srcOrd="13" destOrd="0" presId="urn:microsoft.com/office/officeart/2005/8/layout/cycle1"/>
    <dgm:cxn modelId="{BE6C9F40-8DA8-418E-86BF-A25FDFE64E4C}" type="presParOf" srcId="{E8B65A5A-2DCA-4649-BE28-CBF23A8EDF76}" destId="{5EAE6B81-A3BD-41CB-AEA4-A77370D3291E}"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3B93D9-A657-493B-B67A-27B7ADD852F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CA"/>
        </a:p>
      </dgm:t>
    </dgm:pt>
    <dgm:pt modelId="{6A81B720-F0CA-400D-9FE9-1C9DAFF93440}">
      <dgm:prSet phldrT="[Text]"/>
      <dgm:spPr/>
      <dgm:t>
        <a:bodyPr/>
        <a:lstStyle/>
        <a:p>
          <a:r>
            <a:rPr lang="en-CA"/>
            <a:t>Child/Real Self seeks love, connection, and wellbeing</a:t>
          </a:r>
        </a:p>
      </dgm:t>
    </dgm:pt>
    <dgm:pt modelId="{0AF6EED1-E4A1-438C-82DE-C792F9247701}" type="parTrans" cxnId="{0A4D10B1-E171-4689-8BBE-AC499904A5B9}">
      <dgm:prSet/>
      <dgm:spPr/>
      <dgm:t>
        <a:bodyPr/>
        <a:lstStyle/>
        <a:p>
          <a:endParaRPr lang="en-CA"/>
        </a:p>
      </dgm:t>
    </dgm:pt>
    <dgm:pt modelId="{10DD6427-E005-495E-99F7-F490A694BB17}" type="sibTrans" cxnId="{0A4D10B1-E171-4689-8BBE-AC499904A5B9}">
      <dgm:prSet/>
      <dgm:spPr/>
      <dgm:t>
        <a:bodyPr/>
        <a:lstStyle/>
        <a:p>
          <a:endParaRPr lang="en-CA"/>
        </a:p>
      </dgm:t>
    </dgm:pt>
    <dgm:pt modelId="{CE9603EA-CC2A-4959-9B4D-3DA3CF11B5DF}">
      <dgm:prSet phldrT="[Text]"/>
      <dgm:spPr/>
      <dgm:t>
        <a:bodyPr/>
        <a:lstStyle/>
        <a:p>
          <a:r>
            <a:rPr lang="en-CA"/>
            <a:t> physical, emotional pain --&gt;</a:t>
          </a:r>
        </a:p>
        <a:p>
          <a:r>
            <a:rPr lang="en-CA"/>
            <a:t>Temporarily hurt child</a:t>
          </a:r>
        </a:p>
      </dgm:t>
    </dgm:pt>
    <dgm:pt modelId="{8A663919-A298-401D-9ADF-8E0E725311D0}" type="parTrans" cxnId="{D506DED0-6691-44FB-B470-BD2F8B1FBC2A}">
      <dgm:prSet/>
      <dgm:spPr/>
      <dgm:t>
        <a:bodyPr/>
        <a:lstStyle/>
        <a:p>
          <a:endParaRPr lang="en-CA"/>
        </a:p>
      </dgm:t>
    </dgm:pt>
    <dgm:pt modelId="{3993077C-0794-4AAF-8961-2BA53336C33B}" type="sibTrans" cxnId="{D506DED0-6691-44FB-B470-BD2F8B1FBC2A}">
      <dgm:prSet/>
      <dgm:spPr/>
      <dgm:t>
        <a:bodyPr/>
        <a:lstStyle/>
        <a:p>
          <a:endParaRPr lang="en-CA"/>
        </a:p>
      </dgm:t>
    </dgm:pt>
    <dgm:pt modelId="{41AFB697-E6F9-4BBF-8733-6FBA34841720}">
      <dgm:prSet phldrT="[Text]"/>
      <dgm:spPr/>
      <dgm:t>
        <a:bodyPr/>
        <a:lstStyle/>
        <a:p>
          <a:r>
            <a:rPr lang="en-CA"/>
            <a:t>Inadequately soothed or punished hurt </a:t>
          </a:r>
        </a:p>
        <a:p>
          <a:r>
            <a:rPr lang="en-CA"/>
            <a:t>Child --&gt;</a:t>
          </a:r>
        </a:p>
        <a:p>
          <a:r>
            <a:rPr lang="en-CA"/>
            <a:t>Exile </a:t>
          </a:r>
        </a:p>
      </dgm:t>
    </dgm:pt>
    <dgm:pt modelId="{D66BC013-99F4-4679-A3AB-3CB52D47CEA0}" type="parTrans" cxnId="{3C04A98C-55D5-4C9A-9117-A799BAFA3A30}">
      <dgm:prSet/>
      <dgm:spPr/>
      <dgm:t>
        <a:bodyPr/>
        <a:lstStyle/>
        <a:p>
          <a:endParaRPr lang="en-CA"/>
        </a:p>
      </dgm:t>
    </dgm:pt>
    <dgm:pt modelId="{85EB5A0C-8ACA-41EF-8E2E-FE8EED7AC7E3}" type="sibTrans" cxnId="{3C04A98C-55D5-4C9A-9117-A799BAFA3A30}">
      <dgm:prSet/>
      <dgm:spPr/>
      <dgm:t>
        <a:bodyPr/>
        <a:lstStyle/>
        <a:p>
          <a:endParaRPr lang="en-CA"/>
        </a:p>
      </dgm:t>
    </dgm:pt>
    <dgm:pt modelId="{CD81FF18-DEA7-44AE-A973-D938E0E7DE18}">
      <dgm:prSet phldrT="[Text]"/>
      <dgm:spPr/>
      <dgm:t>
        <a:bodyPr/>
        <a:lstStyle/>
        <a:p>
          <a:r>
            <a:rPr lang="en-CA"/>
            <a:t>Exiles develop protectors or adaptations to preserve some form of attachment.</a:t>
          </a:r>
        </a:p>
      </dgm:t>
    </dgm:pt>
    <dgm:pt modelId="{30A7801A-6320-44AF-A1DD-773130AECCA1}" type="parTrans" cxnId="{65588C9C-C29A-43AF-9880-E682F1C456DA}">
      <dgm:prSet/>
      <dgm:spPr/>
      <dgm:t>
        <a:bodyPr/>
        <a:lstStyle/>
        <a:p>
          <a:endParaRPr lang="en-CA"/>
        </a:p>
      </dgm:t>
    </dgm:pt>
    <dgm:pt modelId="{3C76D367-4921-41AE-B63D-29C0ECB2D85A}" type="sibTrans" cxnId="{65588C9C-C29A-43AF-9880-E682F1C456DA}">
      <dgm:prSet/>
      <dgm:spPr/>
      <dgm:t>
        <a:bodyPr/>
        <a:lstStyle/>
        <a:p>
          <a:endParaRPr lang="en-CA"/>
        </a:p>
      </dgm:t>
    </dgm:pt>
    <dgm:pt modelId="{4C6D1D0D-A2C9-47B9-9B8C-A1D73554EB1E}" type="pres">
      <dgm:prSet presAssocID="{1D3B93D9-A657-493B-B67A-27B7ADD852FD}" presName="cycle" presStyleCnt="0">
        <dgm:presLayoutVars>
          <dgm:dir/>
          <dgm:resizeHandles val="exact"/>
        </dgm:presLayoutVars>
      </dgm:prSet>
      <dgm:spPr/>
    </dgm:pt>
    <dgm:pt modelId="{3791391C-58DA-46A5-8ECB-C04D3CD649C0}" type="pres">
      <dgm:prSet presAssocID="{6A81B720-F0CA-400D-9FE9-1C9DAFF93440}" presName="node" presStyleLbl="node1" presStyleIdx="0" presStyleCnt="4">
        <dgm:presLayoutVars>
          <dgm:bulletEnabled val="1"/>
        </dgm:presLayoutVars>
      </dgm:prSet>
      <dgm:spPr/>
    </dgm:pt>
    <dgm:pt modelId="{3D8883F1-1BE9-4943-8E9A-4CB35AAD7F46}" type="pres">
      <dgm:prSet presAssocID="{6A81B720-F0CA-400D-9FE9-1C9DAFF93440}" presName="spNode" presStyleCnt="0"/>
      <dgm:spPr/>
    </dgm:pt>
    <dgm:pt modelId="{DAA2B170-DBDE-46B9-9808-7C186B4841E6}" type="pres">
      <dgm:prSet presAssocID="{10DD6427-E005-495E-99F7-F490A694BB17}" presName="sibTrans" presStyleLbl="sibTrans1D1" presStyleIdx="0" presStyleCnt="4"/>
      <dgm:spPr/>
    </dgm:pt>
    <dgm:pt modelId="{0B46D767-6E60-4D12-8AEB-5680624F10FD}" type="pres">
      <dgm:prSet presAssocID="{CE9603EA-CC2A-4959-9B4D-3DA3CF11B5DF}" presName="node" presStyleLbl="node1" presStyleIdx="1" presStyleCnt="4">
        <dgm:presLayoutVars>
          <dgm:bulletEnabled val="1"/>
        </dgm:presLayoutVars>
      </dgm:prSet>
      <dgm:spPr/>
    </dgm:pt>
    <dgm:pt modelId="{4FB469F8-B3DD-443A-A9B3-55149A7AE997}" type="pres">
      <dgm:prSet presAssocID="{CE9603EA-CC2A-4959-9B4D-3DA3CF11B5DF}" presName="spNode" presStyleCnt="0"/>
      <dgm:spPr/>
    </dgm:pt>
    <dgm:pt modelId="{CB75DE34-EA83-4492-800F-D28C555E9EF3}" type="pres">
      <dgm:prSet presAssocID="{3993077C-0794-4AAF-8961-2BA53336C33B}" presName="sibTrans" presStyleLbl="sibTrans1D1" presStyleIdx="1" presStyleCnt="4"/>
      <dgm:spPr/>
    </dgm:pt>
    <dgm:pt modelId="{7191182F-367A-4BD4-A2DD-E8F94051426B}" type="pres">
      <dgm:prSet presAssocID="{41AFB697-E6F9-4BBF-8733-6FBA34841720}" presName="node" presStyleLbl="node1" presStyleIdx="2" presStyleCnt="4">
        <dgm:presLayoutVars>
          <dgm:bulletEnabled val="1"/>
        </dgm:presLayoutVars>
      </dgm:prSet>
      <dgm:spPr/>
    </dgm:pt>
    <dgm:pt modelId="{F55DA0D9-D52E-4DDB-9E72-5A0629488312}" type="pres">
      <dgm:prSet presAssocID="{41AFB697-E6F9-4BBF-8733-6FBA34841720}" presName="spNode" presStyleCnt="0"/>
      <dgm:spPr/>
    </dgm:pt>
    <dgm:pt modelId="{A5FCAAC3-E0A8-49AA-8B97-B125748E3DFE}" type="pres">
      <dgm:prSet presAssocID="{85EB5A0C-8ACA-41EF-8E2E-FE8EED7AC7E3}" presName="sibTrans" presStyleLbl="sibTrans1D1" presStyleIdx="2" presStyleCnt="4"/>
      <dgm:spPr/>
    </dgm:pt>
    <dgm:pt modelId="{E6DEBCFB-428A-4EFF-BDFA-2D0F79871BDC}" type="pres">
      <dgm:prSet presAssocID="{CD81FF18-DEA7-44AE-A973-D938E0E7DE18}" presName="node" presStyleLbl="node1" presStyleIdx="3" presStyleCnt="4">
        <dgm:presLayoutVars>
          <dgm:bulletEnabled val="1"/>
        </dgm:presLayoutVars>
      </dgm:prSet>
      <dgm:spPr/>
    </dgm:pt>
    <dgm:pt modelId="{467C2E32-E38F-4B5A-960F-CED765C27347}" type="pres">
      <dgm:prSet presAssocID="{CD81FF18-DEA7-44AE-A973-D938E0E7DE18}" presName="spNode" presStyleCnt="0"/>
      <dgm:spPr/>
    </dgm:pt>
    <dgm:pt modelId="{B5B73498-EBBA-43BF-9623-1E7DD9CB8261}" type="pres">
      <dgm:prSet presAssocID="{3C76D367-4921-41AE-B63D-29C0ECB2D85A}" presName="sibTrans" presStyleLbl="sibTrans1D1" presStyleIdx="3" presStyleCnt="4"/>
      <dgm:spPr/>
    </dgm:pt>
  </dgm:ptLst>
  <dgm:cxnLst>
    <dgm:cxn modelId="{42E8F507-61BA-4CE9-A6BF-2053DAAE173A}" type="presOf" srcId="{CE9603EA-CC2A-4959-9B4D-3DA3CF11B5DF}" destId="{0B46D767-6E60-4D12-8AEB-5680624F10FD}" srcOrd="0" destOrd="0" presId="urn:microsoft.com/office/officeart/2005/8/layout/cycle5"/>
    <dgm:cxn modelId="{542B1548-03ED-4538-9975-9A24F6C53EDF}" type="presOf" srcId="{41AFB697-E6F9-4BBF-8733-6FBA34841720}" destId="{7191182F-367A-4BD4-A2DD-E8F94051426B}" srcOrd="0" destOrd="0" presId="urn:microsoft.com/office/officeart/2005/8/layout/cycle5"/>
    <dgm:cxn modelId="{FBAFFA7B-4727-4927-9D89-631E1F9E57B5}" type="presOf" srcId="{85EB5A0C-8ACA-41EF-8E2E-FE8EED7AC7E3}" destId="{A5FCAAC3-E0A8-49AA-8B97-B125748E3DFE}" srcOrd="0" destOrd="0" presId="urn:microsoft.com/office/officeart/2005/8/layout/cycle5"/>
    <dgm:cxn modelId="{3C04A98C-55D5-4C9A-9117-A799BAFA3A30}" srcId="{1D3B93D9-A657-493B-B67A-27B7ADD852FD}" destId="{41AFB697-E6F9-4BBF-8733-6FBA34841720}" srcOrd="2" destOrd="0" parTransId="{D66BC013-99F4-4679-A3AB-3CB52D47CEA0}" sibTransId="{85EB5A0C-8ACA-41EF-8E2E-FE8EED7AC7E3}"/>
    <dgm:cxn modelId="{335B059B-1A6B-4761-BEBB-3BF2C47EA335}" type="presOf" srcId="{6A81B720-F0CA-400D-9FE9-1C9DAFF93440}" destId="{3791391C-58DA-46A5-8ECB-C04D3CD649C0}" srcOrd="0" destOrd="0" presId="urn:microsoft.com/office/officeart/2005/8/layout/cycle5"/>
    <dgm:cxn modelId="{65588C9C-C29A-43AF-9880-E682F1C456DA}" srcId="{1D3B93D9-A657-493B-B67A-27B7ADD852FD}" destId="{CD81FF18-DEA7-44AE-A973-D938E0E7DE18}" srcOrd="3" destOrd="0" parTransId="{30A7801A-6320-44AF-A1DD-773130AECCA1}" sibTransId="{3C76D367-4921-41AE-B63D-29C0ECB2D85A}"/>
    <dgm:cxn modelId="{0A4D10B1-E171-4689-8BBE-AC499904A5B9}" srcId="{1D3B93D9-A657-493B-B67A-27B7ADD852FD}" destId="{6A81B720-F0CA-400D-9FE9-1C9DAFF93440}" srcOrd="0" destOrd="0" parTransId="{0AF6EED1-E4A1-438C-82DE-C792F9247701}" sibTransId="{10DD6427-E005-495E-99F7-F490A694BB17}"/>
    <dgm:cxn modelId="{8EA684BE-25B6-48D9-A6A1-753DC8782DDB}" type="presOf" srcId="{3C76D367-4921-41AE-B63D-29C0ECB2D85A}" destId="{B5B73498-EBBA-43BF-9623-1E7DD9CB8261}" srcOrd="0" destOrd="0" presId="urn:microsoft.com/office/officeart/2005/8/layout/cycle5"/>
    <dgm:cxn modelId="{5047A6CF-998E-4873-8F6F-2A98580B3AD1}" type="presOf" srcId="{CD81FF18-DEA7-44AE-A973-D938E0E7DE18}" destId="{E6DEBCFB-428A-4EFF-BDFA-2D0F79871BDC}" srcOrd="0" destOrd="0" presId="urn:microsoft.com/office/officeart/2005/8/layout/cycle5"/>
    <dgm:cxn modelId="{D506DED0-6691-44FB-B470-BD2F8B1FBC2A}" srcId="{1D3B93D9-A657-493B-B67A-27B7ADD852FD}" destId="{CE9603EA-CC2A-4959-9B4D-3DA3CF11B5DF}" srcOrd="1" destOrd="0" parTransId="{8A663919-A298-401D-9ADF-8E0E725311D0}" sibTransId="{3993077C-0794-4AAF-8961-2BA53336C33B}"/>
    <dgm:cxn modelId="{41F3EDF7-31DA-4AF2-91D8-87043EF998A5}" type="presOf" srcId="{10DD6427-E005-495E-99F7-F490A694BB17}" destId="{DAA2B170-DBDE-46B9-9808-7C186B4841E6}" srcOrd="0" destOrd="0" presId="urn:microsoft.com/office/officeart/2005/8/layout/cycle5"/>
    <dgm:cxn modelId="{D6F508F8-9B76-4AA3-B488-1B536560CAE9}" type="presOf" srcId="{1D3B93D9-A657-493B-B67A-27B7ADD852FD}" destId="{4C6D1D0D-A2C9-47B9-9B8C-A1D73554EB1E}" srcOrd="0" destOrd="0" presId="urn:microsoft.com/office/officeart/2005/8/layout/cycle5"/>
    <dgm:cxn modelId="{ED2709F9-E8D6-4E92-9C4E-DDC6149542AC}" type="presOf" srcId="{3993077C-0794-4AAF-8961-2BA53336C33B}" destId="{CB75DE34-EA83-4492-800F-D28C555E9EF3}" srcOrd="0" destOrd="0" presId="urn:microsoft.com/office/officeart/2005/8/layout/cycle5"/>
    <dgm:cxn modelId="{4097781A-298F-43A3-951D-DD7326129A75}" type="presParOf" srcId="{4C6D1D0D-A2C9-47B9-9B8C-A1D73554EB1E}" destId="{3791391C-58DA-46A5-8ECB-C04D3CD649C0}" srcOrd="0" destOrd="0" presId="urn:microsoft.com/office/officeart/2005/8/layout/cycle5"/>
    <dgm:cxn modelId="{4D3BAE87-6A79-452D-B4F8-326230143AA4}" type="presParOf" srcId="{4C6D1D0D-A2C9-47B9-9B8C-A1D73554EB1E}" destId="{3D8883F1-1BE9-4943-8E9A-4CB35AAD7F46}" srcOrd="1" destOrd="0" presId="urn:microsoft.com/office/officeart/2005/8/layout/cycle5"/>
    <dgm:cxn modelId="{273290AD-5492-47DF-B30A-0CBC09EBD6C8}" type="presParOf" srcId="{4C6D1D0D-A2C9-47B9-9B8C-A1D73554EB1E}" destId="{DAA2B170-DBDE-46B9-9808-7C186B4841E6}" srcOrd="2" destOrd="0" presId="urn:microsoft.com/office/officeart/2005/8/layout/cycle5"/>
    <dgm:cxn modelId="{C73E2BD5-6C5B-4F05-9234-CE56A1BC41A2}" type="presParOf" srcId="{4C6D1D0D-A2C9-47B9-9B8C-A1D73554EB1E}" destId="{0B46D767-6E60-4D12-8AEB-5680624F10FD}" srcOrd="3" destOrd="0" presId="urn:microsoft.com/office/officeart/2005/8/layout/cycle5"/>
    <dgm:cxn modelId="{5931B71E-F0A4-4F19-91F9-1C9B2BD33CB5}" type="presParOf" srcId="{4C6D1D0D-A2C9-47B9-9B8C-A1D73554EB1E}" destId="{4FB469F8-B3DD-443A-A9B3-55149A7AE997}" srcOrd="4" destOrd="0" presId="urn:microsoft.com/office/officeart/2005/8/layout/cycle5"/>
    <dgm:cxn modelId="{9D8D2EF7-AB11-4A7B-8BFB-8DAD086D9F81}" type="presParOf" srcId="{4C6D1D0D-A2C9-47B9-9B8C-A1D73554EB1E}" destId="{CB75DE34-EA83-4492-800F-D28C555E9EF3}" srcOrd="5" destOrd="0" presId="urn:microsoft.com/office/officeart/2005/8/layout/cycle5"/>
    <dgm:cxn modelId="{22870D69-DFFE-4E48-8D51-39641300AF6B}" type="presParOf" srcId="{4C6D1D0D-A2C9-47B9-9B8C-A1D73554EB1E}" destId="{7191182F-367A-4BD4-A2DD-E8F94051426B}" srcOrd="6" destOrd="0" presId="urn:microsoft.com/office/officeart/2005/8/layout/cycle5"/>
    <dgm:cxn modelId="{3A199463-F241-461C-8232-0A025FBE54C8}" type="presParOf" srcId="{4C6D1D0D-A2C9-47B9-9B8C-A1D73554EB1E}" destId="{F55DA0D9-D52E-4DDB-9E72-5A0629488312}" srcOrd="7" destOrd="0" presId="urn:microsoft.com/office/officeart/2005/8/layout/cycle5"/>
    <dgm:cxn modelId="{3A6D5F59-C36B-494B-B4E5-1F940BAA857C}" type="presParOf" srcId="{4C6D1D0D-A2C9-47B9-9B8C-A1D73554EB1E}" destId="{A5FCAAC3-E0A8-49AA-8B97-B125748E3DFE}" srcOrd="8" destOrd="0" presId="urn:microsoft.com/office/officeart/2005/8/layout/cycle5"/>
    <dgm:cxn modelId="{5A814A6A-3CC8-4197-9F49-4E6368F4646A}" type="presParOf" srcId="{4C6D1D0D-A2C9-47B9-9B8C-A1D73554EB1E}" destId="{E6DEBCFB-428A-4EFF-BDFA-2D0F79871BDC}" srcOrd="9" destOrd="0" presId="urn:microsoft.com/office/officeart/2005/8/layout/cycle5"/>
    <dgm:cxn modelId="{C909C465-F431-4BB6-AC16-A506E4B4A574}" type="presParOf" srcId="{4C6D1D0D-A2C9-47B9-9B8C-A1D73554EB1E}" destId="{467C2E32-E38F-4B5A-960F-CED765C27347}" srcOrd="10" destOrd="0" presId="urn:microsoft.com/office/officeart/2005/8/layout/cycle5"/>
    <dgm:cxn modelId="{9467EE1A-C7E1-4A59-8A55-33C8DD379D63}" type="presParOf" srcId="{4C6D1D0D-A2C9-47B9-9B8C-A1D73554EB1E}" destId="{B5B73498-EBBA-43BF-9623-1E7DD9CB8261}"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DBA688-EE61-4A49-BC5E-742FD609EA3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0C509B16-4D36-4063-9AB6-647351D7306A}">
      <dgm:prSet phldrT="[Text]"/>
      <dgm:spPr/>
      <dgm:t>
        <a:bodyPr/>
        <a:lstStyle/>
        <a:p>
          <a:r>
            <a:rPr lang="en-CA"/>
            <a:t>Physical/emotional</a:t>
          </a:r>
        </a:p>
        <a:p>
          <a:r>
            <a:rPr lang="en-CA"/>
            <a:t>Pain, discomfort</a:t>
          </a:r>
        </a:p>
      </dgm:t>
    </dgm:pt>
    <dgm:pt modelId="{EDDF65B0-D41E-4DDE-ADC5-A9C0E93A9706}" type="parTrans" cxnId="{A4999D18-A968-4D72-8B95-1F1421F3B461}">
      <dgm:prSet/>
      <dgm:spPr/>
      <dgm:t>
        <a:bodyPr/>
        <a:lstStyle/>
        <a:p>
          <a:endParaRPr lang="en-CA"/>
        </a:p>
      </dgm:t>
    </dgm:pt>
    <dgm:pt modelId="{B01E3210-8A92-4B76-BADF-0CCD4964AF36}" type="sibTrans" cxnId="{A4999D18-A968-4D72-8B95-1F1421F3B461}">
      <dgm:prSet/>
      <dgm:spPr/>
      <dgm:t>
        <a:bodyPr/>
        <a:lstStyle/>
        <a:p>
          <a:endParaRPr lang="en-CA"/>
        </a:p>
      </dgm:t>
    </dgm:pt>
    <dgm:pt modelId="{05CE3BEE-DED1-4948-A547-706A209F6C11}">
      <dgm:prSet phldrT="[Text]"/>
      <dgm:spPr/>
      <dgm:t>
        <a:bodyPr/>
        <a:lstStyle/>
        <a:p>
          <a:r>
            <a:rPr lang="en-CA"/>
            <a:t>protest</a:t>
          </a:r>
        </a:p>
      </dgm:t>
    </dgm:pt>
    <dgm:pt modelId="{CE2119E4-373B-433B-B485-773629E6C78F}" type="parTrans" cxnId="{DE275702-6717-451F-89D3-0DF2D604E4F4}">
      <dgm:prSet/>
      <dgm:spPr/>
      <dgm:t>
        <a:bodyPr/>
        <a:lstStyle/>
        <a:p>
          <a:endParaRPr lang="en-CA"/>
        </a:p>
      </dgm:t>
    </dgm:pt>
    <dgm:pt modelId="{BA061A6A-F000-4071-9327-0AF002004623}" type="sibTrans" cxnId="{DE275702-6717-451F-89D3-0DF2D604E4F4}">
      <dgm:prSet/>
      <dgm:spPr/>
      <dgm:t>
        <a:bodyPr/>
        <a:lstStyle/>
        <a:p>
          <a:endParaRPr lang="en-CA"/>
        </a:p>
      </dgm:t>
    </dgm:pt>
    <dgm:pt modelId="{68CB14D9-12FC-403B-9A69-F18D6F879369}">
      <dgm:prSet phldrT="[Text]"/>
      <dgm:spPr/>
      <dgm:t>
        <a:bodyPr/>
        <a:lstStyle/>
        <a:p>
          <a:r>
            <a:rPr lang="en-CA"/>
            <a:t>Soothing by attuned other</a:t>
          </a:r>
        </a:p>
      </dgm:t>
    </dgm:pt>
    <dgm:pt modelId="{02A897DB-D604-43A8-8041-7709A6A99B02}" type="parTrans" cxnId="{29A0E765-7D04-46FC-95CE-FA48ABF2BDBE}">
      <dgm:prSet/>
      <dgm:spPr/>
      <dgm:t>
        <a:bodyPr/>
        <a:lstStyle/>
        <a:p>
          <a:endParaRPr lang="en-CA"/>
        </a:p>
      </dgm:t>
    </dgm:pt>
    <dgm:pt modelId="{9F60E483-B056-4691-9DE5-464F04C51538}" type="sibTrans" cxnId="{29A0E765-7D04-46FC-95CE-FA48ABF2BDBE}">
      <dgm:prSet/>
      <dgm:spPr/>
      <dgm:t>
        <a:bodyPr/>
        <a:lstStyle/>
        <a:p>
          <a:endParaRPr lang="en-CA"/>
        </a:p>
      </dgm:t>
    </dgm:pt>
    <dgm:pt modelId="{8A9DD21D-BEA2-4BD0-823E-3B3929F0F812}">
      <dgm:prSet phldrT="[Text]"/>
      <dgm:spPr/>
      <dgm:t>
        <a:bodyPr/>
        <a:lstStyle/>
        <a:p>
          <a:r>
            <a:rPr lang="en-CA"/>
            <a:t>Decreased activation</a:t>
          </a:r>
        </a:p>
      </dgm:t>
    </dgm:pt>
    <dgm:pt modelId="{175C828C-6BA6-487B-879C-E12883EDB580}" type="parTrans" cxnId="{A7FCE530-8FB2-47D9-BEF2-D09794520B03}">
      <dgm:prSet/>
      <dgm:spPr/>
      <dgm:t>
        <a:bodyPr/>
        <a:lstStyle/>
        <a:p>
          <a:endParaRPr lang="en-CA"/>
        </a:p>
      </dgm:t>
    </dgm:pt>
    <dgm:pt modelId="{2D68DEEF-E72D-4880-9705-DB77450D16C9}" type="sibTrans" cxnId="{A7FCE530-8FB2-47D9-BEF2-D09794520B03}">
      <dgm:prSet/>
      <dgm:spPr/>
      <dgm:t>
        <a:bodyPr/>
        <a:lstStyle/>
        <a:p>
          <a:endParaRPr lang="en-CA"/>
        </a:p>
      </dgm:t>
    </dgm:pt>
    <dgm:pt modelId="{7A35EA98-6334-4D74-A97F-9ECC02AC3D93}">
      <dgm:prSet phldrT="[Text]"/>
      <dgm:spPr/>
      <dgm:t>
        <a:bodyPr/>
        <a:lstStyle/>
        <a:p>
          <a:r>
            <a:rPr lang="en-CA"/>
            <a:t>Well being</a:t>
          </a:r>
        </a:p>
      </dgm:t>
    </dgm:pt>
    <dgm:pt modelId="{E1EF5AEB-6943-4963-A369-ECD865180FDD}" type="parTrans" cxnId="{2E6FDD7E-1743-49B9-901D-FF8209E4DB4D}">
      <dgm:prSet/>
      <dgm:spPr/>
      <dgm:t>
        <a:bodyPr/>
        <a:lstStyle/>
        <a:p>
          <a:endParaRPr lang="en-CA"/>
        </a:p>
      </dgm:t>
    </dgm:pt>
    <dgm:pt modelId="{8428B6FB-7DF9-41AF-A9FE-0C7A09279A8D}" type="sibTrans" cxnId="{2E6FDD7E-1743-49B9-901D-FF8209E4DB4D}">
      <dgm:prSet/>
      <dgm:spPr/>
      <dgm:t>
        <a:bodyPr/>
        <a:lstStyle/>
        <a:p>
          <a:endParaRPr lang="en-CA"/>
        </a:p>
      </dgm:t>
    </dgm:pt>
    <dgm:pt modelId="{E8B65A5A-2DCA-4649-BE28-CBF23A8EDF76}" type="pres">
      <dgm:prSet presAssocID="{5ADBA688-EE61-4A49-BC5E-742FD609EA39}" presName="cycle" presStyleCnt="0">
        <dgm:presLayoutVars>
          <dgm:dir/>
          <dgm:resizeHandles val="exact"/>
        </dgm:presLayoutVars>
      </dgm:prSet>
      <dgm:spPr/>
    </dgm:pt>
    <dgm:pt modelId="{AD546BA7-815D-43B4-9F1B-E5B48073D745}" type="pres">
      <dgm:prSet presAssocID="{0C509B16-4D36-4063-9AB6-647351D7306A}" presName="dummy" presStyleCnt="0"/>
      <dgm:spPr/>
    </dgm:pt>
    <dgm:pt modelId="{0FD405EE-CA3D-4297-BD00-CEE3E71B96A5}" type="pres">
      <dgm:prSet presAssocID="{0C509B16-4D36-4063-9AB6-647351D7306A}" presName="node" presStyleLbl="revTx" presStyleIdx="0" presStyleCnt="5">
        <dgm:presLayoutVars>
          <dgm:bulletEnabled val="1"/>
        </dgm:presLayoutVars>
      </dgm:prSet>
      <dgm:spPr/>
    </dgm:pt>
    <dgm:pt modelId="{8CFADFDD-C611-4C20-A261-B6645FAABACF}" type="pres">
      <dgm:prSet presAssocID="{B01E3210-8A92-4B76-BADF-0CCD4964AF36}" presName="sibTrans" presStyleLbl="node1" presStyleIdx="0" presStyleCnt="5"/>
      <dgm:spPr/>
    </dgm:pt>
    <dgm:pt modelId="{F6F5096C-F152-4F03-A3F2-28A2603ABF04}" type="pres">
      <dgm:prSet presAssocID="{05CE3BEE-DED1-4948-A547-706A209F6C11}" presName="dummy" presStyleCnt="0"/>
      <dgm:spPr/>
    </dgm:pt>
    <dgm:pt modelId="{2B1CDB75-035B-4F31-B34F-8798D05D0841}" type="pres">
      <dgm:prSet presAssocID="{05CE3BEE-DED1-4948-A547-706A209F6C11}" presName="node" presStyleLbl="revTx" presStyleIdx="1" presStyleCnt="5">
        <dgm:presLayoutVars>
          <dgm:bulletEnabled val="1"/>
        </dgm:presLayoutVars>
      </dgm:prSet>
      <dgm:spPr/>
    </dgm:pt>
    <dgm:pt modelId="{DE29A5F9-2113-4227-B50C-A996A741B91A}" type="pres">
      <dgm:prSet presAssocID="{BA061A6A-F000-4071-9327-0AF002004623}" presName="sibTrans" presStyleLbl="node1" presStyleIdx="1" presStyleCnt="5"/>
      <dgm:spPr/>
    </dgm:pt>
    <dgm:pt modelId="{5646D05F-CEED-4268-99D0-CEA29E90C4CF}" type="pres">
      <dgm:prSet presAssocID="{68CB14D9-12FC-403B-9A69-F18D6F879369}" presName="dummy" presStyleCnt="0"/>
      <dgm:spPr/>
    </dgm:pt>
    <dgm:pt modelId="{834D3776-BFF5-4E30-B173-5DD767590F10}" type="pres">
      <dgm:prSet presAssocID="{68CB14D9-12FC-403B-9A69-F18D6F879369}" presName="node" presStyleLbl="revTx" presStyleIdx="2" presStyleCnt="5">
        <dgm:presLayoutVars>
          <dgm:bulletEnabled val="1"/>
        </dgm:presLayoutVars>
      </dgm:prSet>
      <dgm:spPr/>
    </dgm:pt>
    <dgm:pt modelId="{DB847AC0-460E-4FF8-9C99-F16224AC5738}" type="pres">
      <dgm:prSet presAssocID="{9F60E483-B056-4691-9DE5-464F04C51538}" presName="sibTrans" presStyleLbl="node1" presStyleIdx="2" presStyleCnt="5"/>
      <dgm:spPr/>
    </dgm:pt>
    <dgm:pt modelId="{ED647531-DAE0-4AA2-983A-EC383880D370}" type="pres">
      <dgm:prSet presAssocID="{8A9DD21D-BEA2-4BD0-823E-3B3929F0F812}" presName="dummy" presStyleCnt="0"/>
      <dgm:spPr/>
    </dgm:pt>
    <dgm:pt modelId="{018D0DF6-FC02-4320-BA6F-E498D1DE72F1}" type="pres">
      <dgm:prSet presAssocID="{8A9DD21D-BEA2-4BD0-823E-3B3929F0F812}" presName="node" presStyleLbl="revTx" presStyleIdx="3" presStyleCnt="5">
        <dgm:presLayoutVars>
          <dgm:bulletEnabled val="1"/>
        </dgm:presLayoutVars>
      </dgm:prSet>
      <dgm:spPr/>
    </dgm:pt>
    <dgm:pt modelId="{44DAB90D-6273-4DE3-9902-D41DF49BE38D}" type="pres">
      <dgm:prSet presAssocID="{2D68DEEF-E72D-4880-9705-DB77450D16C9}" presName="sibTrans" presStyleLbl="node1" presStyleIdx="3" presStyleCnt="5"/>
      <dgm:spPr/>
    </dgm:pt>
    <dgm:pt modelId="{EF153942-763E-4D36-9C36-E721439CA4BE}" type="pres">
      <dgm:prSet presAssocID="{7A35EA98-6334-4D74-A97F-9ECC02AC3D93}" presName="dummy" presStyleCnt="0"/>
      <dgm:spPr/>
    </dgm:pt>
    <dgm:pt modelId="{5D7A40C5-A3D3-4A1A-BABB-CAF17D84F3BE}" type="pres">
      <dgm:prSet presAssocID="{7A35EA98-6334-4D74-A97F-9ECC02AC3D93}" presName="node" presStyleLbl="revTx" presStyleIdx="4" presStyleCnt="5">
        <dgm:presLayoutVars>
          <dgm:bulletEnabled val="1"/>
        </dgm:presLayoutVars>
      </dgm:prSet>
      <dgm:spPr/>
    </dgm:pt>
    <dgm:pt modelId="{5EAE6B81-A3BD-41CB-AEA4-A77370D3291E}" type="pres">
      <dgm:prSet presAssocID="{8428B6FB-7DF9-41AF-A9FE-0C7A09279A8D}" presName="sibTrans" presStyleLbl="node1" presStyleIdx="4" presStyleCnt="5"/>
      <dgm:spPr/>
    </dgm:pt>
  </dgm:ptLst>
  <dgm:cxnLst>
    <dgm:cxn modelId="{DE275702-6717-451F-89D3-0DF2D604E4F4}" srcId="{5ADBA688-EE61-4A49-BC5E-742FD609EA39}" destId="{05CE3BEE-DED1-4948-A547-706A209F6C11}" srcOrd="1" destOrd="0" parTransId="{CE2119E4-373B-433B-B485-773629E6C78F}" sibTransId="{BA061A6A-F000-4071-9327-0AF002004623}"/>
    <dgm:cxn modelId="{A4999D18-A968-4D72-8B95-1F1421F3B461}" srcId="{5ADBA688-EE61-4A49-BC5E-742FD609EA39}" destId="{0C509B16-4D36-4063-9AB6-647351D7306A}" srcOrd="0" destOrd="0" parTransId="{EDDF65B0-D41E-4DDE-ADC5-A9C0E93A9706}" sibTransId="{B01E3210-8A92-4B76-BADF-0CCD4964AF36}"/>
    <dgm:cxn modelId="{98AE2421-A010-4C60-AD0D-74CEBD4010E7}" type="presOf" srcId="{B01E3210-8A92-4B76-BADF-0CCD4964AF36}" destId="{8CFADFDD-C611-4C20-A261-B6645FAABACF}" srcOrd="0" destOrd="0" presId="urn:microsoft.com/office/officeart/2005/8/layout/cycle1"/>
    <dgm:cxn modelId="{ECD8C328-76C3-409C-9A6C-7111B59C228A}" type="presOf" srcId="{9F60E483-B056-4691-9DE5-464F04C51538}" destId="{DB847AC0-460E-4FF8-9C99-F16224AC5738}" srcOrd="0" destOrd="0" presId="urn:microsoft.com/office/officeart/2005/8/layout/cycle1"/>
    <dgm:cxn modelId="{919EB829-58EF-499C-A728-14C944A4604C}" type="presOf" srcId="{0C509B16-4D36-4063-9AB6-647351D7306A}" destId="{0FD405EE-CA3D-4297-BD00-CEE3E71B96A5}" srcOrd="0" destOrd="0" presId="urn:microsoft.com/office/officeart/2005/8/layout/cycle1"/>
    <dgm:cxn modelId="{A7FCE530-8FB2-47D9-BEF2-D09794520B03}" srcId="{5ADBA688-EE61-4A49-BC5E-742FD609EA39}" destId="{8A9DD21D-BEA2-4BD0-823E-3B3929F0F812}" srcOrd="3" destOrd="0" parTransId="{175C828C-6BA6-487B-879C-E12883EDB580}" sibTransId="{2D68DEEF-E72D-4880-9705-DB77450D16C9}"/>
    <dgm:cxn modelId="{29A0E765-7D04-46FC-95CE-FA48ABF2BDBE}" srcId="{5ADBA688-EE61-4A49-BC5E-742FD609EA39}" destId="{68CB14D9-12FC-403B-9A69-F18D6F879369}" srcOrd="2" destOrd="0" parTransId="{02A897DB-D604-43A8-8041-7709A6A99B02}" sibTransId="{9F60E483-B056-4691-9DE5-464F04C51538}"/>
    <dgm:cxn modelId="{23857167-B3B1-4A9B-94F5-6F0F82C097AC}" type="presOf" srcId="{7A35EA98-6334-4D74-A97F-9ECC02AC3D93}" destId="{5D7A40C5-A3D3-4A1A-BABB-CAF17D84F3BE}" srcOrd="0" destOrd="0" presId="urn:microsoft.com/office/officeart/2005/8/layout/cycle1"/>
    <dgm:cxn modelId="{1DB6196D-DDCE-4435-A74E-A0E7252C282B}" type="presOf" srcId="{05CE3BEE-DED1-4948-A547-706A209F6C11}" destId="{2B1CDB75-035B-4F31-B34F-8798D05D0841}" srcOrd="0" destOrd="0" presId="urn:microsoft.com/office/officeart/2005/8/layout/cycle1"/>
    <dgm:cxn modelId="{5FA56453-CBCE-4949-82E7-F24DAF01F698}" type="presOf" srcId="{5ADBA688-EE61-4A49-BC5E-742FD609EA39}" destId="{E8B65A5A-2DCA-4649-BE28-CBF23A8EDF76}" srcOrd="0" destOrd="0" presId="urn:microsoft.com/office/officeart/2005/8/layout/cycle1"/>
    <dgm:cxn modelId="{2E6FDD7E-1743-49B9-901D-FF8209E4DB4D}" srcId="{5ADBA688-EE61-4A49-BC5E-742FD609EA39}" destId="{7A35EA98-6334-4D74-A97F-9ECC02AC3D93}" srcOrd="4" destOrd="0" parTransId="{E1EF5AEB-6943-4963-A369-ECD865180FDD}" sibTransId="{8428B6FB-7DF9-41AF-A9FE-0C7A09279A8D}"/>
    <dgm:cxn modelId="{A5392793-C6CC-4A45-AA60-D60160CF3A4D}" type="presOf" srcId="{2D68DEEF-E72D-4880-9705-DB77450D16C9}" destId="{44DAB90D-6273-4DE3-9902-D41DF49BE38D}" srcOrd="0" destOrd="0" presId="urn:microsoft.com/office/officeart/2005/8/layout/cycle1"/>
    <dgm:cxn modelId="{8002F2AE-5B3F-409D-97BE-43C8DBECF857}" type="presOf" srcId="{8A9DD21D-BEA2-4BD0-823E-3B3929F0F812}" destId="{018D0DF6-FC02-4320-BA6F-E498D1DE72F1}" srcOrd="0" destOrd="0" presId="urn:microsoft.com/office/officeart/2005/8/layout/cycle1"/>
    <dgm:cxn modelId="{E5D7F9AF-DFC6-4B4C-AAA9-876DCF45D8B4}" type="presOf" srcId="{68CB14D9-12FC-403B-9A69-F18D6F879369}" destId="{834D3776-BFF5-4E30-B173-5DD767590F10}" srcOrd="0" destOrd="0" presId="urn:microsoft.com/office/officeart/2005/8/layout/cycle1"/>
    <dgm:cxn modelId="{09CECBB0-CA6D-420A-A66F-380BA2DE709C}" type="presOf" srcId="{8428B6FB-7DF9-41AF-A9FE-0C7A09279A8D}" destId="{5EAE6B81-A3BD-41CB-AEA4-A77370D3291E}" srcOrd="0" destOrd="0" presId="urn:microsoft.com/office/officeart/2005/8/layout/cycle1"/>
    <dgm:cxn modelId="{C2558CFD-7237-4B46-A5DF-C2C65E61D0DA}" type="presOf" srcId="{BA061A6A-F000-4071-9327-0AF002004623}" destId="{DE29A5F9-2113-4227-B50C-A996A741B91A}" srcOrd="0" destOrd="0" presId="urn:microsoft.com/office/officeart/2005/8/layout/cycle1"/>
    <dgm:cxn modelId="{FBED76DF-6B52-4D20-B858-0C9AD3C6F225}" type="presParOf" srcId="{E8B65A5A-2DCA-4649-BE28-CBF23A8EDF76}" destId="{AD546BA7-815D-43B4-9F1B-E5B48073D745}" srcOrd="0" destOrd="0" presId="urn:microsoft.com/office/officeart/2005/8/layout/cycle1"/>
    <dgm:cxn modelId="{2F8A4A0A-A3AA-44D9-B98C-5A09FF923897}" type="presParOf" srcId="{E8B65A5A-2DCA-4649-BE28-CBF23A8EDF76}" destId="{0FD405EE-CA3D-4297-BD00-CEE3E71B96A5}" srcOrd="1" destOrd="0" presId="urn:microsoft.com/office/officeart/2005/8/layout/cycle1"/>
    <dgm:cxn modelId="{B727F9C2-A2CD-4559-90D0-9DE3FE6E205C}" type="presParOf" srcId="{E8B65A5A-2DCA-4649-BE28-CBF23A8EDF76}" destId="{8CFADFDD-C611-4C20-A261-B6645FAABACF}" srcOrd="2" destOrd="0" presId="urn:microsoft.com/office/officeart/2005/8/layout/cycle1"/>
    <dgm:cxn modelId="{6149D81C-F5EC-4781-9713-0ECFF276192D}" type="presParOf" srcId="{E8B65A5A-2DCA-4649-BE28-CBF23A8EDF76}" destId="{F6F5096C-F152-4F03-A3F2-28A2603ABF04}" srcOrd="3" destOrd="0" presId="urn:microsoft.com/office/officeart/2005/8/layout/cycle1"/>
    <dgm:cxn modelId="{D917579D-C1CA-4B45-A07E-74AEFC596673}" type="presParOf" srcId="{E8B65A5A-2DCA-4649-BE28-CBF23A8EDF76}" destId="{2B1CDB75-035B-4F31-B34F-8798D05D0841}" srcOrd="4" destOrd="0" presId="urn:microsoft.com/office/officeart/2005/8/layout/cycle1"/>
    <dgm:cxn modelId="{B9259550-6F58-43B0-B631-F92AAE5D4E86}" type="presParOf" srcId="{E8B65A5A-2DCA-4649-BE28-CBF23A8EDF76}" destId="{DE29A5F9-2113-4227-B50C-A996A741B91A}" srcOrd="5" destOrd="0" presId="urn:microsoft.com/office/officeart/2005/8/layout/cycle1"/>
    <dgm:cxn modelId="{F435BAA9-AB84-4189-AA57-CB51F7A3CAA7}" type="presParOf" srcId="{E8B65A5A-2DCA-4649-BE28-CBF23A8EDF76}" destId="{5646D05F-CEED-4268-99D0-CEA29E90C4CF}" srcOrd="6" destOrd="0" presId="urn:microsoft.com/office/officeart/2005/8/layout/cycle1"/>
    <dgm:cxn modelId="{FA740EDF-E56C-40B1-89D8-F8D76D1D49EF}" type="presParOf" srcId="{E8B65A5A-2DCA-4649-BE28-CBF23A8EDF76}" destId="{834D3776-BFF5-4E30-B173-5DD767590F10}" srcOrd="7" destOrd="0" presId="urn:microsoft.com/office/officeart/2005/8/layout/cycle1"/>
    <dgm:cxn modelId="{82234183-D0BA-49D8-A5C4-9804890B9116}" type="presParOf" srcId="{E8B65A5A-2DCA-4649-BE28-CBF23A8EDF76}" destId="{DB847AC0-460E-4FF8-9C99-F16224AC5738}" srcOrd="8" destOrd="0" presId="urn:microsoft.com/office/officeart/2005/8/layout/cycle1"/>
    <dgm:cxn modelId="{3A7C9F1B-00EA-46E7-8F59-0FA86F611C32}" type="presParOf" srcId="{E8B65A5A-2DCA-4649-BE28-CBF23A8EDF76}" destId="{ED647531-DAE0-4AA2-983A-EC383880D370}" srcOrd="9" destOrd="0" presId="urn:microsoft.com/office/officeart/2005/8/layout/cycle1"/>
    <dgm:cxn modelId="{DABDD843-AF94-44E0-86B7-8C60C63787C0}" type="presParOf" srcId="{E8B65A5A-2DCA-4649-BE28-CBF23A8EDF76}" destId="{018D0DF6-FC02-4320-BA6F-E498D1DE72F1}" srcOrd="10" destOrd="0" presId="urn:microsoft.com/office/officeart/2005/8/layout/cycle1"/>
    <dgm:cxn modelId="{9683D95B-79B9-48C4-A700-34AA9178D454}" type="presParOf" srcId="{E8B65A5A-2DCA-4649-BE28-CBF23A8EDF76}" destId="{44DAB90D-6273-4DE3-9902-D41DF49BE38D}" srcOrd="11" destOrd="0" presId="urn:microsoft.com/office/officeart/2005/8/layout/cycle1"/>
    <dgm:cxn modelId="{999B3983-EC06-40A8-A6EF-BAF53A075A2C}" type="presParOf" srcId="{E8B65A5A-2DCA-4649-BE28-CBF23A8EDF76}" destId="{EF153942-763E-4D36-9C36-E721439CA4BE}" srcOrd="12" destOrd="0" presId="urn:microsoft.com/office/officeart/2005/8/layout/cycle1"/>
    <dgm:cxn modelId="{19D26BC2-090A-4DC6-99F8-745C7A242F72}" type="presParOf" srcId="{E8B65A5A-2DCA-4649-BE28-CBF23A8EDF76}" destId="{5D7A40C5-A3D3-4A1A-BABB-CAF17D84F3BE}" srcOrd="13" destOrd="0" presId="urn:microsoft.com/office/officeart/2005/8/layout/cycle1"/>
    <dgm:cxn modelId="{BE6C9F40-8DA8-418E-86BF-A25FDFE64E4C}" type="presParOf" srcId="{E8B65A5A-2DCA-4649-BE28-CBF23A8EDF76}" destId="{5EAE6B81-A3BD-41CB-AEA4-A77370D3291E}"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7863-381F-42BE-9E07-DD0E82882884}">
      <dsp:nvSpPr>
        <dsp:cNvPr id="0" name=""/>
        <dsp:cNvSpPr/>
      </dsp:nvSpPr>
      <dsp:spPr>
        <a:xfrm rot="5400000">
          <a:off x="3761608" y="-1277717"/>
          <a:ext cx="1255277" cy="413105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Submit questions or comments to itssimple2023@gmail. com</a:t>
          </a:r>
        </a:p>
      </dsp:txBody>
      <dsp:txXfrm rot="-5400000">
        <a:off x="2323719" y="221450"/>
        <a:ext cx="4069778" cy="1132721"/>
      </dsp:txXfrm>
    </dsp:sp>
    <dsp:sp modelId="{341D29EF-1F0C-451A-AA9F-5D024F4AAB86}">
      <dsp:nvSpPr>
        <dsp:cNvPr id="0" name=""/>
        <dsp:cNvSpPr/>
      </dsp:nvSpPr>
      <dsp:spPr>
        <a:xfrm>
          <a:off x="0" y="3262"/>
          <a:ext cx="2323719" cy="15690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Submit</a:t>
          </a:r>
        </a:p>
      </dsp:txBody>
      <dsp:txXfrm>
        <a:off x="76597" y="79859"/>
        <a:ext cx="2170525" cy="1415902"/>
      </dsp:txXfrm>
    </dsp:sp>
    <dsp:sp modelId="{62AA1017-2F88-4CE5-8064-35BB81F978DA}">
      <dsp:nvSpPr>
        <dsp:cNvPr id="0" name=""/>
        <dsp:cNvSpPr/>
      </dsp:nvSpPr>
      <dsp:spPr>
        <a:xfrm rot="5400000">
          <a:off x="3761608" y="369833"/>
          <a:ext cx="1255277" cy="4131056"/>
        </a:xfrm>
        <a:prstGeom prst="round2SameRect">
          <a:avLst/>
        </a:prstGeom>
        <a:solidFill>
          <a:schemeClr val="accent2">
            <a:tint val="40000"/>
            <a:alpha val="90000"/>
            <a:hueOff val="1122955"/>
            <a:satOff val="-665"/>
            <a:lumOff val="-161"/>
            <a:alphaOff val="0"/>
          </a:schemeClr>
        </a:solidFill>
        <a:ln w="12700" cap="flat" cmpd="sng" algn="ctr">
          <a:solidFill>
            <a:schemeClr val="accent2">
              <a:tint val="40000"/>
              <a:alpha val="90000"/>
              <a:hueOff val="1122955"/>
              <a:satOff val="-665"/>
              <a:lumOff val="-1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Simple manual session 27 </a:t>
          </a:r>
        </a:p>
      </dsp:txBody>
      <dsp:txXfrm rot="-5400000">
        <a:off x="2323719" y="1869000"/>
        <a:ext cx="4069778" cy="1132721"/>
      </dsp:txXfrm>
    </dsp:sp>
    <dsp:sp modelId="{CFDFA779-F7BA-4485-BF8E-BF8E01B8357D}">
      <dsp:nvSpPr>
        <dsp:cNvPr id="0" name=""/>
        <dsp:cNvSpPr/>
      </dsp:nvSpPr>
      <dsp:spPr>
        <a:xfrm>
          <a:off x="0" y="1650813"/>
          <a:ext cx="2323719" cy="1569096"/>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Read</a:t>
          </a:r>
        </a:p>
      </dsp:txBody>
      <dsp:txXfrm>
        <a:off x="76597" y="1727410"/>
        <a:ext cx="2170525" cy="1415902"/>
      </dsp:txXfrm>
    </dsp:sp>
    <dsp:sp modelId="{3CE577EE-6500-4027-86F6-F1437E53A8D6}">
      <dsp:nvSpPr>
        <dsp:cNvPr id="0" name=""/>
        <dsp:cNvSpPr/>
      </dsp:nvSpPr>
      <dsp:spPr>
        <a:xfrm rot="5400000">
          <a:off x="3761608" y="2017385"/>
          <a:ext cx="1255277" cy="4131056"/>
        </a:xfrm>
        <a:prstGeom prst="round2SameRect">
          <a:avLst/>
        </a:prstGeom>
        <a:solidFill>
          <a:schemeClr val="accent2">
            <a:tint val="40000"/>
            <a:alpha val="90000"/>
            <a:hueOff val="2245909"/>
            <a:satOff val="-1331"/>
            <a:lumOff val="-321"/>
            <a:alphaOff val="0"/>
          </a:schemeClr>
        </a:solidFill>
        <a:ln w="12700" cap="flat" cmpd="sng" algn="ctr">
          <a:solidFill>
            <a:schemeClr val="accent2">
              <a:tint val="40000"/>
              <a:alpha val="90000"/>
              <a:hueOff val="2245909"/>
              <a:satOff val="-1331"/>
              <a:lumOff val="-3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Use all your tools: crisis plans,  chain analysis, rational mind remediations, and goals diary cards.</a:t>
          </a:r>
        </a:p>
      </dsp:txBody>
      <dsp:txXfrm rot="-5400000">
        <a:off x="2323719" y="3516552"/>
        <a:ext cx="4069778" cy="1132721"/>
      </dsp:txXfrm>
    </dsp:sp>
    <dsp:sp modelId="{B2442C1B-400C-46CD-9121-49755BFC50D6}">
      <dsp:nvSpPr>
        <dsp:cNvPr id="0" name=""/>
        <dsp:cNvSpPr/>
      </dsp:nvSpPr>
      <dsp:spPr>
        <a:xfrm>
          <a:off x="0" y="3298364"/>
          <a:ext cx="2323719" cy="1569096"/>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Use</a:t>
          </a:r>
        </a:p>
      </dsp:txBody>
      <dsp:txXfrm>
        <a:off x="76597" y="3374961"/>
        <a:ext cx="2170525" cy="1415902"/>
      </dsp:txXfrm>
    </dsp:sp>
    <dsp:sp modelId="{65412394-2FD5-4A8F-800A-188E071E1B05}">
      <dsp:nvSpPr>
        <dsp:cNvPr id="0" name=""/>
        <dsp:cNvSpPr/>
      </dsp:nvSpPr>
      <dsp:spPr>
        <a:xfrm rot="5400000">
          <a:off x="3761608" y="3664936"/>
          <a:ext cx="1255277" cy="4131056"/>
        </a:xfrm>
        <a:prstGeom prst="round2SameRect">
          <a:avLst/>
        </a:prstGeom>
        <a:solidFill>
          <a:schemeClr val="accent2">
            <a:tint val="40000"/>
            <a:alpha val="90000"/>
            <a:hueOff val="3368864"/>
            <a:satOff val="-1996"/>
            <a:lumOff val="-482"/>
            <a:alphaOff val="0"/>
          </a:schemeClr>
        </a:solidFill>
        <a:ln w="12700" cap="flat" cmpd="sng" algn="ctr">
          <a:solidFill>
            <a:schemeClr val="accent2">
              <a:tint val="40000"/>
              <a:alpha val="90000"/>
              <a:hueOff val="3368864"/>
              <a:satOff val="-1996"/>
              <a:lumOff val="-4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Continue tracking all the skills you’ve learned using your skills lists. Practice them.</a:t>
          </a:r>
        </a:p>
      </dsp:txBody>
      <dsp:txXfrm rot="-5400000">
        <a:off x="2323719" y="5164103"/>
        <a:ext cx="4069778" cy="1132721"/>
      </dsp:txXfrm>
    </dsp:sp>
    <dsp:sp modelId="{0ED093A1-71EF-4163-8694-5744159F74FB}">
      <dsp:nvSpPr>
        <dsp:cNvPr id="0" name=""/>
        <dsp:cNvSpPr/>
      </dsp:nvSpPr>
      <dsp:spPr>
        <a:xfrm>
          <a:off x="0" y="4945916"/>
          <a:ext cx="2323719" cy="1569096"/>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Continue</a:t>
          </a:r>
        </a:p>
      </dsp:txBody>
      <dsp:txXfrm>
        <a:off x="76597" y="5022513"/>
        <a:ext cx="2170525" cy="1415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7863-381F-42BE-9E07-DD0E82882884}">
      <dsp:nvSpPr>
        <dsp:cNvPr id="0" name=""/>
        <dsp:cNvSpPr/>
      </dsp:nvSpPr>
      <dsp:spPr>
        <a:xfrm rot="5400000">
          <a:off x="3835027" y="-1370654"/>
          <a:ext cx="1108438" cy="413105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Submit questions or comments to itssimple2023@gmail. com</a:t>
          </a:r>
        </a:p>
      </dsp:txBody>
      <dsp:txXfrm rot="-5400000">
        <a:off x="2323719" y="194763"/>
        <a:ext cx="4076947" cy="1000220"/>
      </dsp:txXfrm>
    </dsp:sp>
    <dsp:sp modelId="{341D29EF-1F0C-451A-AA9F-5D024F4AAB86}">
      <dsp:nvSpPr>
        <dsp:cNvPr id="0" name=""/>
        <dsp:cNvSpPr/>
      </dsp:nvSpPr>
      <dsp:spPr>
        <a:xfrm>
          <a:off x="0" y="2099"/>
          <a:ext cx="2323719" cy="138554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Submit</a:t>
          </a:r>
        </a:p>
      </dsp:txBody>
      <dsp:txXfrm>
        <a:off x="67637" y="69736"/>
        <a:ext cx="2188445" cy="1250273"/>
      </dsp:txXfrm>
    </dsp:sp>
    <dsp:sp modelId="{3CE577EE-6500-4027-86F6-F1437E53A8D6}">
      <dsp:nvSpPr>
        <dsp:cNvPr id="0" name=""/>
        <dsp:cNvSpPr/>
      </dsp:nvSpPr>
      <dsp:spPr>
        <a:xfrm rot="5400000">
          <a:off x="3835027" y="84169"/>
          <a:ext cx="1108438" cy="4131056"/>
        </a:xfrm>
        <a:prstGeom prst="round2SameRect">
          <a:avLst/>
        </a:prstGeom>
        <a:solidFill>
          <a:schemeClr val="accent2">
            <a:tint val="40000"/>
            <a:alpha val="90000"/>
            <a:hueOff val="1684432"/>
            <a:satOff val="-998"/>
            <a:lumOff val="-241"/>
            <a:alphaOff val="0"/>
          </a:schemeClr>
        </a:solidFill>
        <a:ln w="12700" cap="flat" cmpd="sng" algn="ctr">
          <a:solidFill>
            <a:schemeClr val="accent2">
              <a:tint val="40000"/>
              <a:alpha val="90000"/>
              <a:hueOff val="1684432"/>
              <a:satOff val="-998"/>
              <a:lumOff val="-2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Use all your tools: crisis plans,  chain analysis, rational mind remediations, and goals diary cards.</a:t>
          </a:r>
        </a:p>
      </dsp:txBody>
      <dsp:txXfrm rot="-5400000">
        <a:off x="2323719" y="1649587"/>
        <a:ext cx="4076947" cy="1000220"/>
      </dsp:txXfrm>
    </dsp:sp>
    <dsp:sp modelId="{B2442C1B-400C-46CD-9121-49755BFC50D6}">
      <dsp:nvSpPr>
        <dsp:cNvPr id="0" name=""/>
        <dsp:cNvSpPr/>
      </dsp:nvSpPr>
      <dsp:spPr>
        <a:xfrm>
          <a:off x="0" y="1456924"/>
          <a:ext cx="2323719" cy="1385547"/>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Use</a:t>
          </a:r>
        </a:p>
      </dsp:txBody>
      <dsp:txXfrm>
        <a:off x="67637" y="1524561"/>
        <a:ext cx="2188445" cy="1250273"/>
      </dsp:txXfrm>
    </dsp:sp>
    <dsp:sp modelId="{65412394-2FD5-4A8F-800A-188E071E1B05}">
      <dsp:nvSpPr>
        <dsp:cNvPr id="0" name=""/>
        <dsp:cNvSpPr/>
      </dsp:nvSpPr>
      <dsp:spPr>
        <a:xfrm rot="5400000">
          <a:off x="3835027" y="1538994"/>
          <a:ext cx="1108438" cy="4131056"/>
        </a:xfrm>
        <a:prstGeom prst="round2SameRect">
          <a:avLst/>
        </a:prstGeom>
        <a:solidFill>
          <a:schemeClr val="accent2">
            <a:tint val="40000"/>
            <a:alpha val="90000"/>
            <a:hueOff val="3368864"/>
            <a:satOff val="-1996"/>
            <a:lumOff val="-482"/>
            <a:alphaOff val="0"/>
          </a:schemeClr>
        </a:solidFill>
        <a:ln w="12700" cap="flat" cmpd="sng" algn="ctr">
          <a:solidFill>
            <a:schemeClr val="accent2">
              <a:tint val="40000"/>
              <a:alpha val="90000"/>
              <a:hueOff val="3368864"/>
              <a:satOff val="-1996"/>
              <a:lumOff val="-4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Continue tracking all the skills you’ve learned using your skills lists. Practice them.</a:t>
          </a:r>
        </a:p>
      </dsp:txBody>
      <dsp:txXfrm rot="-5400000">
        <a:off x="2323719" y="3104412"/>
        <a:ext cx="4076947" cy="1000220"/>
      </dsp:txXfrm>
    </dsp:sp>
    <dsp:sp modelId="{0ED093A1-71EF-4163-8694-5744159F74FB}">
      <dsp:nvSpPr>
        <dsp:cNvPr id="0" name=""/>
        <dsp:cNvSpPr/>
      </dsp:nvSpPr>
      <dsp:spPr>
        <a:xfrm>
          <a:off x="0" y="2911749"/>
          <a:ext cx="2323719" cy="1385547"/>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Continue</a:t>
          </a:r>
        </a:p>
      </dsp:txBody>
      <dsp:txXfrm>
        <a:off x="67637" y="2979386"/>
        <a:ext cx="2188445" cy="1250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391C-58DA-46A5-8ECB-C04D3CD649C0}">
      <dsp:nvSpPr>
        <dsp:cNvPr id="0" name=""/>
        <dsp:cNvSpPr/>
      </dsp:nvSpPr>
      <dsp:spPr>
        <a:xfrm>
          <a:off x="2426937" y="-44957"/>
          <a:ext cx="1884468" cy="13376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1. Child/Real Self  seeks love, connection, and wellbeing</a:t>
          </a:r>
        </a:p>
      </dsp:txBody>
      <dsp:txXfrm>
        <a:off x="2492235" y="20341"/>
        <a:ext cx="1753872" cy="1207030"/>
      </dsp:txXfrm>
    </dsp:sp>
    <dsp:sp modelId="{DAA2B170-DBDE-46B9-9808-7C186B4841E6}">
      <dsp:nvSpPr>
        <dsp:cNvPr id="0" name=""/>
        <dsp:cNvSpPr/>
      </dsp:nvSpPr>
      <dsp:spPr>
        <a:xfrm>
          <a:off x="1157405" y="623855"/>
          <a:ext cx="4423532" cy="4423532"/>
        </a:xfrm>
        <a:custGeom>
          <a:avLst/>
          <a:gdLst/>
          <a:ahLst/>
          <a:cxnLst/>
          <a:rect l="0" t="0" r="0" b="0"/>
          <a:pathLst>
            <a:path>
              <a:moveTo>
                <a:pt x="3396502" y="344064"/>
              </a:moveTo>
              <a:arcTo wR="2211766" hR="2211766" stAng="18143287" swAng="132801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B46D767-6E60-4D12-8AEB-5680624F10FD}">
      <dsp:nvSpPr>
        <dsp:cNvPr id="0" name=""/>
        <dsp:cNvSpPr/>
      </dsp:nvSpPr>
      <dsp:spPr>
        <a:xfrm>
          <a:off x="4682865" y="1786889"/>
          <a:ext cx="1796144" cy="209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 2. physical, and, or emotional pain, </a:t>
          </a:r>
        </a:p>
        <a:p>
          <a:pPr marL="0" lvl="0" indent="0" algn="ctr" defTabSz="800100">
            <a:lnSpc>
              <a:spcPct val="90000"/>
            </a:lnSpc>
            <a:spcBef>
              <a:spcPct val="0"/>
            </a:spcBef>
            <a:spcAft>
              <a:spcPct val="35000"/>
            </a:spcAft>
            <a:buNone/>
          </a:pPr>
          <a:endParaRPr lang="en-CA" sz="1800" kern="1200"/>
        </a:p>
        <a:p>
          <a:pPr marL="0" lvl="0" indent="0" algn="ctr" defTabSz="800100">
            <a:lnSpc>
              <a:spcPct val="90000"/>
            </a:lnSpc>
            <a:spcBef>
              <a:spcPct val="0"/>
            </a:spcBef>
            <a:spcAft>
              <a:spcPct val="35000"/>
            </a:spcAft>
            <a:buNone/>
          </a:pPr>
          <a:r>
            <a:rPr lang="en-CA" sz="1800" kern="1200"/>
            <a:t>Temporary hurt child</a:t>
          </a:r>
        </a:p>
      </dsp:txBody>
      <dsp:txXfrm>
        <a:off x="4770546" y="1874570"/>
        <a:ext cx="1620782" cy="1922103"/>
      </dsp:txXfrm>
    </dsp:sp>
    <dsp:sp modelId="{CB75DE34-EA83-4492-800F-D28C555E9EF3}">
      <dsp:nvSpPr>
        <dsp:cNvPr id="0" name=""/>
        <dsp:cNvSpPr/>
      </dsp:nvSpPr>
      <dsp:spPr>
        <a:xfrm>
          <a:off x="1157293" y="624064"/>
          <a:ext cx="4423532" cy="4423532"/>
        </a:xfrm>
        <a:custGeom>
          <a:avLst/>
          <a:gdLst/>
          <a:ahLst/>
          <a:cxnLst/>
          <a:rect l="0" t="0" r="0" b="0"/>
          <a:pathLst>
            <a:path>
              <a:moveTo>
                <a:pt x="4073978" y="3405112"/>
              </a:moveTo>
              <a:arcTo wR="2211766" hR="2211766" stAng="1959158" swAng="79171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191182F-367A-4BD4-A2DD-E8F94051426B}">
      <dsp:nvSpPr>
        <dsp:cNvPr id="0" name=""/>
        <dsp:cNvSpPr/>
      </dsp:nvSpPr>
      <dsp:spPr>
        <a:xfrm>
          <a:off x="1995307" y="4284008"/>
          <a:ext cx="2789465" cy="1526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3. Protest --&gt; Inadequately soothed</a:t>
          </a:r>
        </a:p>
        <a:p>
          <a:pPr marL="0" lvl="0" indent="0" algn="ctr" defTabSz="800100">
            <a:lnSpc>
              <a:spcPct val="90000"/>
            </a:lnSpc>
            <a:spcBef>
              <a:spcPct val="0"/>
            </a:spcBef>
            <a:spcAft>
              <a:spcPct val="35000"/>
            </a:spcAft>
            <a:buNone/>
          </a:pPr>
          <a:r>
            <a:rPr lang="en-CA" sz="1800" kern="1200"/>
            <a:t>or punished  hurt child</a:t>
          </a:r>
        </a:p>
        <a:p>
          <a:pPr marL="0" lvl="0" indent="0" algn="ctr" defTabSz="800100">
            <a:lnSpc>
              <a:spcPct val="90000"/>
            </a:lnSpc>
            <a:spcBef>
              <a:spcPct val="0"/>
            </a:spcBef>
            <a:spcAft>
              <a:spcPct val="35000"/>
            </a:spcAft>
            <a:buNone/>
          </a:pPr>
          <a:r>
            <a:rPr lang="en-CA" sz="1800" kern="1200"/>
            <a:t> </a:t>
          </a:r>
        </a:p>
        <a:p>
          <a:pPr marL="0" lvl="0" indent="0" algn="ctr" defTabSz="800100">
            <a:lnSpc>
              <a:spcPct val="90000"/>
            </a:lnSpc>
            <a:spcBef>
              <a:spcPct val="0"/>
            </a:spcBef>
            <a:spcAft>
              <a:spcPct val="35000"/>
            </a:spcAft>
            <a:buNone/>
          </a:pPr>
          <a:r>
            <a:rPr lang="en-CA" sz="1800" kern="1200"/>
            <a:t>Permanently hurt = exile </a:t>
          </a:r>
        </a:p>
      </dsp:txBody>
      <dsp:txXfrm>
        <a:off x="2069836" y="4358537"/>
        <a:ext cx="2640407" cy="1377682"/>
      </dsp:txXfrm>
    </dsp:sp>
    <dsp:sp modelId="{A5FCAAC3-E0A8-49AA-8B97-B125748E3DFE}">
      <dsp:nvSpPr>
        <dsp:cNvPr id="0" name=""/>
        <dsp:cNvSpPr/>
      </dsp:nvSpPr>
      <dsp:spPr>
        <a:xfrm>
          <a:off x="1157453" y="624006"/>
          <a:ext cx="4423532" cy="4423532"/>
        </a:xfrm>
        <a:custGeom>
          <a:avLst/>
          <a:gdLst/>
          <a:ahLst/>
          <a:cxnLst/>
          <a:rect l="0" t="0" r="0" b="0"/>
          <a:pathLst>
            <a:path>
              <a:moveTo>
                <a:pt x="644993" y="3772898"/>
              </a:moveTo>
              <a:arcTo wR="2211766" hR="2211766" stAng="8106199" swAng="12359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6DEBCFB-428A-4EFF-BDFA-2D0F79871BDC}">
      <dsp:nvSpPr>
        <dsp:cNvPr id="0" name=""/>
        <dsp:cNvSpPr/>
      </dsp:nvSpPr>
      <dsp:spPr>
        <a:xfrm>
          <a:off x="4916" y="2166808"/>
          <a:ext cx="2304977" cy="13376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t>4. Exiles develop protectors or adaptations to preserve some form of attachment </a:t>
          </a:r>
        </a:p>
      </dsp:txBody>
      <dsp:txXfrm>
        <a:off x="70214" y="2232106"/>
        <a:ext cx="2174381" cy="1207030"/>
      </dsp:txXfrm>
    </dsp:sp>
    <dsp:sp modelId="{B5B73498-EBBA-43BF-9623-1E7DD9CB8261}">
      <dsp:nvSpPr>
        <dsp:cNvPr id="0" name=""/>
        <dsp:cNvSpPr/>
      </dsp:nvSpPr>
      <dsp:spPr>
        <a:xfrm>
          <a:off x="1157405" y="623855"/>
          <a:ext cx="4423532" cy="4423532"/>
        </a:xfrm>
        <a:custGeom>
          <a:avLst/>
          <a:gdLst/>
          <a:ahLst/>
          <a:cxnLst/>
          <a:rect l="0" t="0" r="0" b="0"/>
          <a:pathLst>
            <a:path>
              <a:moveTo>
                <a:pt x="237115" y="1215441"/>
              </a:moveTo>
              <a:arcTo wR="2211766" hR="2211766" stAng="12406414" swAng="173036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05EE-CA3D-4297-BD00-CEE3E71B96A5}">
      <dsp:nvSpPr>
        <dsp:cNvPr id="0" name=""/>
        <dsp:cNvSpPr/>
      </dsp:nvSpPr>
      <dsp:spPr>
        <a:xfrm>
          <a:off x="3718192" y="64699"/>
          <a:ext cx="2764549" cy="137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a:t>2. Physical and or </a:t>
          </a:r>
        </a:p>
        <a:p>
          <a:pPr marL="0" lvl="0" indent="0" algn="ctr" defTabSz="800100">
            <a:lnSpc>
              <a:spcPct val="90000"/>
            </a:lnSpc>
            <a:spcBef>
              <a:spcPct val="0"/>
            </a:spcBef>
            <a:spcAft>
              <a:spcPct val="35000"/>
            </a:spcAft>
            <a:buNone/>
          </a:pPr>
          <a:r>
            <a:rPr lang="en-CA" sz="1800" kern="1200"/>
            <a:t>emotional pain, </a:t>
          </a:r>
        </a:p>
        <a:p>
          <a:pPr marL="0" lvl="0" indent="0" algn="ctr" defTabSz="800100">
            <a:lnSpc>
              <a:spcPct val="90000"/>
            </a:lnSpc>
            <a:spcBef>
              <a:spcPct val="0"/>
            </a:spcBef>
            <a:spcAft>
              <a:spcPct val="35000"/>
            </a:spcAft>
            <a:buNone/>
          </a:pPr>
          <a:r>
            <a:rPr lang="en-CA" sz="1800" kern="1200"/>
            <a:t>= temporarily hurt child</a:t>
          </a:r>
        </a:p>
      </dsp:txBody>
      <dsp:txXfrm>
        <a:off x="3718192" y="64699"/>
        <a:ext cx="2764549" cy="1374269"/>
      </dsp:txXfrm>
    </dsp:sp>
    <dsp:sp modelId="{8CFADFDD-C611-4C20-A261-B6645FAABACF}">
      <dsp:nvSpPr>
        <dsp:cNvPr id="0" name=""/>
        <dsp:cNvSpPr/>
      </dsp:nvSpPr>
      <dsp:spPr>
        <a:xfrm>
          <a:off x="1106597" y="-46718"/>
          <a:ext cx="5156381" cy="5156381"/>
        </a:xfrm>
        <a:prstGeom prst="circularArrow">
          <a:avLst>
            <a:gd name="adj1" fmla="val 5197"/>
            <a:gd name="adj2" fmla="val 335691"/>
            <a:gd name="adj3" fmla="val 21364321"/>
            <a:gd name="adj4" fmla="val 19888593"/>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CDB75-035B-4F31-B34F-8798D05D0841}">
      <dsp:nvSpPr>
        <dsp:cNvPr id="0" name=""/>
        <dsp:cNvSpPr/>
      </dsp:nvSpPr>
      <dsp:spPr>
        <a:xfrm>
          <a:off x="5107448" y="2598022"/>
          <a:ext cx="1504715" cy="137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a:t>3. protest</a:t>
          </a:r>
        </a:p>
      </dsp:txBody>
      <dsp:txXfrm>
        <a:off x="5107448" y="2598022"/>
        <a:ext cx="1504715" cy="1374269"/>
      </dsp:txXfrm>
    </dsp:sp>
    <dsp:sp modelId="{DE29A5F9-2113-4227-B50C-A996A741B91A}">
      <dsp:nvSpPr>
        <dsp:cNvPr id="0" name=""/>
        <dsp:cNvSpPr/>
      </dsp:nvSpPr>
      <dsp:spPr>
        <a:xfrm>
          <a:off x="1105715" y="-25"/>
          <a:ext cx="5156381" cy="5156381"/>
        </a:xfrm>
        <a:prstGeom prst="circularArrow">
          <a:avLst>
            <a:gd name="adj1" fmla="val 5197"/>
            <a:gd name="adj2" fmla="val 335691"/>
            <a:gd name="adj3" fmla="val 3912387"/>
            <a:gd name="adj4" fmla="val 2252570"/>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4D3776-BFF5-4E30-B173-5DD767590F10}">
      <dsp:nvSpPr>
        <dsp:cNvPr id="0" name=""/>
        <dsp:cNvSpPr/>
      </dsp:nvSpPr>
      <dsp:spPr>
        <a:xfrm>
          <a:off x="2931548" y="4178906"/>
          <a:ext cx="1504715" cy="137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a:t>4. Soothing by attuned other</a:t>
          </a:r>
        </a:p>
      </dsp:txBody>
      <dsp:txXfrm>
        <a:off x="2931548" y="4178906"/>
        <a:ext cx="1504715" cy="1374269"/>
      </dsp:txXfrm>
    </dsp:sp>
    <dsp:sp modelId="{DB847AC0-460E-4FF8-9C99-F16224AC5738}">
      <dsp:nvSpPr>
        <dsp:cNvPr id="0" name=""/>
        <dsp:cNvSpPr/>
      </dsp:nvSpPr>
      <dsp:spPr>
        <a:xfrm>
          <a:off x="1105715" y="-25"/>
          <a:ext cx="5156381" cy="5156381"/>
        </a:xfrm>
        <a:prstGeom prst="circularArrow">
          <a:avLst>
            <a:gd name="adj1" fmla="val 5197"/>
            <a:gd name="adj2" fmla="val 335691"/>
            <a:gd name="adj3" fmla="val 8211739"/>
            <a:gd name="adj4" fmla="val 6551923"/>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D0DF6-FC02-4320-BA6F-E498D1DE72F1}">
      <dsp:nvSpPr>
        <dsp:cNvPr id="0" name=""/>
        <dsp:cNvSpPr/>
      </dsp:nvSpPr>
      <dsp:spPr>
        <a:xfrm>
          <a:off x="755648" y="2598022"/>
          <a:ext cx="1504715" cy="137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a:t>5. Decreased activation</a:t>
          </a:r>
        </a:p>
      </dsp:txBody>
      <dsp:txXfrm>
        <a:off x="755648" y="2598022"/>
        <a:ext cx="1504715" cy="1374269"/>
      </dsp:txXfrm>
    </dsp:sp>
    <dsp:sp modelId="{44DAB90D-6273-4DE3-9902-D41DF49BE38D}">
      <dsp:nvSpPr>
        <dsp:cNvPr id="0" name=""/>
        <dsp:cNvSpPr/>
      </dsp:nvSpPr>
      <dsp:spPr>
        <a:xfrm>
          <a:off x="1105715" y="-25"/>
          <a:ext cx="5156381" cy="5156381"/>
        </a:xfrm>
        <a:prstGeom prst="circularArrow">
          <a:avLst>
            <a:gd name="adj1" fmla="val 5197"/>
            <a:gd name="adj2" fmla="val 335691"/>
            <a:gd name="adj3" fmla="val 12298865"/>
            <a:gd name="adj4" fmla="val 10770161"/>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A40C5-A3D3-4A1A-BABB-CAF17D84F3BE}">
      <dsp:nvSpPr>
        <dsp:cNvPr id="0" name=""/>
        <dsp:cNvSpPr/>
      </dsp:nvSpPr>
      <dsp:spPr>
        <a:xfrm>
          <a:off x="1586768" y="40099"/>
          <a:ext cx="1504715" cy="137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kern="1200"/>
            <a:t>1. Well being</a:t>
          </a:r>
        </a:p>
      </dsp:txBody>
      <dsp:txXfrm>
        <a:off x="1586768" y="40099"/>
        <a:ext cx="1504715" cy="1374269"/>
      </dsp:txXfrm>
    </dsp:sp>
    <dsp:sp modelId="{5EAE6B81-A3BD-41CB-AEA4-A77370D3291E}">
      <dsp:nvSpPr>
        <dsp:cNvPr id="0" name=""/>
        <dsp:cNvSpPr/>
      </dsp:nvSpPr>
      <dsp:spPr>
        <a:xfrm>
          <a:off x="1187856" y="-23700"/>
          <a:ext cx="5156381" cy="5156381"/>
        </a:xfrm>
        <a:prstGeom prst="circularArrow">
          <a:avLst>
            <a:gd name="adj1" fmla="val 5197"/>
            <a:gd name="adj2" fmla="val 335691"/>
            <a:gd name="adj3" fmla="val 15792398"/>
            <a:gd name="adj4" fmla="val 15171114"/>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391C-58DA-46A5-8ECB-C04D3CD649C0}">
      <dsp:nvSpPr>
        <dsp:cNvPr id="0" name=""/>
        <dsp:cNvSpPr/>
      </dsp:nvSpPr>
      <dsp:spPr>
        <a:xfrm>
          <a:off x="2132048" y="30415"/>
          <a:ext cx="1982591" cy="12886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a:t>Child/Real Self seeks love, connection, and wellbeing</a:t>
          </a:r>
        </a:p>
      </dsp:txBody>
      <dsp:txXfrm>
        <a:off x="2194956" y="93323"/>
        <a:ext cx="1856775" cy="1162868"/>
      </dsp:txXfrm>
    </dsp:sp>
    <dsp:sp modelId="{DAA2B170-DBDE-46B9-9808-7C186B4841E6}">
      <dsp:nvSpPr>
        <dsp:cNvPr id="0" name=""/>
        <dsp:cNvSpPr/>
      </dsp:nvSpPr>
      <dsp:spPr>
        <a:xfrm>
          <a:off x="991401" y="674757"/>
          <a:ext cx="4263885" cy="4263885"/>
        </a:xfrm>
        <a:custGeom>
          <a:avLst/>
          <a:gdLst/>
          <a:ahLst/>
          <a:cxnLst/>
          <a:rect l="0" t="0" r="0" b="0"/>
          <a:pathLst>
            <a:path>
              <a:moveTo>
                <a:pt x="3397779" y="416472"/>
              </a:moveTo>
              <a:arcTo wR="2131942" hR="2131942" stAng="18385406" swAng="163619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B46D767-6E60-4D12-8AEB-5680624F10FD}">
      <dsp:nvSpPr>
        <dsp:cNvPr id="0" name=""/>
        <dsp:cNvSpPr/>
      </dsp:nvSpPr>
      <dsp:spPr>
        <a:xfrm>
          <a:off x="4263991" y="2162357"/>
          <a:ext cx="1982591" cy="12886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a:t> physical, emotional pain --&gt;</a:t>
          </a:r>
        </a:p>
        <a:p>
          <a:pPr marL="0" lvl="0" indent="0" algn="ctr" defTabSz="666750">
            <a:lnSpc>
              <a:spcPct val="90000"/>
            </a:lnSpc>
            <a:spcBef>
              <a:spcPct val="0"/>
            </a:spcBef>
            <a:spcAft>
              <a:spcPct val="35000"/>
            </a:spcAft>
            <a:buNone/>
          </a:pPr>
          <a:r>
            <a:rPr lang="en-CA" sz="1500" kern="1200"/>
            <a:t>Temporarily hurt child</a:t>
          </a:r>
        </a:p>
      </dsp:txBody>
      <dsp:txXfrm>
        <a:off x="4326899" y="2225265"/>
        <a:ext cx="1856775" cy="1162868"/>
      </dsp:txXfrm>
    </dsp:sp>
    <dsp:sp modelId="{CB75DE34-EA83-4492-800F-D28C555E9EF3}">
      <dsp:nvSpPr>
        <dsp:cNvPr id="0" name=""/>
        <dsp:cNvSpPr/>
      </dsp:nvSpPr>
      <dsp:spPr>
        <a:xfrm>
          <a:off x="991401" y="674757"/>
          <a:ext cx="4263885" cy="4263885"/>
        </a:xfrm>
        <a:custGeom>
          <a:avLst/>
          <a:gdLst/>
          <a:ahLst/>
          <a:cxnLst/>
          <a:rect l="0" t="0" r="0" b="0"/>
          <a:pathLst>
            <a:path>
              <a:moveTo>
                <a:pt x="4043090" y="3076768"/>
              </a:moveTo>
              <a:arcTo wR="2131942" hR="2131942" stAng="1578402" swAng="163619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191182F-367A-4BD4-A2DD-E8F94051426B}">
      <dsp:nvSpPr>
        <dsp:cNvPr id="0" name=""/>
        <dsp:cNvSpPr/>
      </dsp:nvSpPr>
      <dsp:spPr>
        <a:xfrm>
          <a:off x="2132048" y="4294300"/>
          <a:ext cx="1982591" cy="12886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a:t>Inadequately soothed or punished hurt </a:t>
          </a:r>
        </a:p>
        <a:p>
          <a:pPr marL="0" lvl="0" indent="0" algn="ctr" defTabSz="666750">
            <a:lnSpc>
              <a:spcPct val="90000"/>
            </a:lnSpc>
            <a:spcBef>
              <a:spcPct val="0"/>
            </a:spcBef>
            <a:spcAft>
              <a:spcPct val="35000"/>
            </a:spcAft>
            <a:buNone/>
          </a:pPr>
          <a:r>
            <a:rPr lang="en-CA" sz="1500" kern="1200"/>
            <a:t>Child --&gt;</a:t>
          </a:r>
        </a:p>
        <a:p>
          <a:pPr marL="0" lvl="0" indent="0" algn="ctr" defTabSz="666750">
            <a:lnSpc>
              <a:spcPct val="90000"/>
            </a:lnSpc>
            <a:spcBef>
              <a:spcPct val="0"/>
            </a:spcBef>
            <a:spcAft>
              <a:spcPct val="35000"/>
            </a:spcAft>
            <a:buNone/>
          </a:pPr>
          <a:r>
            <a:rPr lang="en-CA" sz="1500" kern="1200"/>
            <a:t>Exile </a:t>
          </a:r>
        </a:p>
      </dsp:txBody>
      <dsp:txXfrm>
        <a:off x="2194956" y="4357208"/>
        <a:ext cx="1856775" cy="1162868"/>
      </dsp:txXfrm>
    </dsp:sp>
    <dsp:sp modelId="{A5FCAAC3-E0A8-49AA-8B97-B125748E3DFE}">
      <dsp:nvSpPr>
        <dsp:cNvPr id="0" name=""/>
        <dsp:cNvSpPr/>
      </dsp:nvSpPr>
      <dsp:spPr>
        <a:xfrm>
          <a:off x="991401" y="674757"/>
          <a:ext cx="4263885" cy="4263885"/>
        </a:xfrm>
        <a:custGeom>
          <a:avLst/>
          <a:gdLst/>
          <a:ahLst/>
          <a:cxnLst/>
          <a:rect l="0" t="0" r="0" b="0"/>
          <a:pathLst>
            <a:path>
              <a:moveTo>
                <a:pt x="866106" y="3847412"/>
              </a:moveTo>
              <a:arcTo wR="2131942" hR="2131942" stAng="7585406" swAng="163619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6DEBCFB-428A-4EFF-BDFA-2D0F79871BDC}">
      <dsp:nvSpPr>
        <dsp:cNvPr id="0" name=""/>
        <dsp:cNvSpPr/>
      </dsp:nvSpPr>
      <dsp:spPr>
        <a:xfrm>
          <a:off x="105" y="2162357"/>
          <a:ext cx="1982591" cy="12886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CA" sz="1500" kern="1200"/>
            <a:t>Exiles develop protectors or adaptations to preserve some form of attachment.</a:t>
          </a:r>
        </a:p>
      </dsp:txBody>
      <dsp:txXfrm>
        <a:off x="63013" y="2225265"/>
        <a:ext cx="1856775" cy="1162868"/>
      </dsp:txXfrm>
    </dsp:sp>
    <dsp:sp modelId="{B5B73498-EBBA-43BF-9623-1E7DD9CB8261}">
      <dsp:nvSpPr>
        <dsp:cNvPr id="0" name=""/>
        <dsp:cNvSpPr/>
      </dsp:nvSpPr>
      <dsp:spPr>
        <a:xfrm>
          <a:off x="991401" y="674757"/>
          <a:ext cx="4263885" cy="4263885"/>
        </a:xfrm>
        <a:custGeom>
          <a:avLst/>
          <a:gdLst/>
          <a:ahLst/>
          <a:cxnLst/>
          <a:rect l="0" t="0" r="0" b="0"/>
          <a:pathLst>
            <a:path>
              <a:moveTo>
                <a:pt x="220795" y="1187117"/>
              </a:moveTo>
              <a:arcTo wR="2131942" hR="2131942" stAng="12378402" swAng="163619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05EE-CA3D-4297-BD00-CEE3E71B96A5}">
      <dsp:nvSpPr>
        <dsp:cNvPr id="0" name=""/>
        <dsp:cNvSpPr/>
      </dsp:nvSpPr>
      <dsp:spPr>
        <a:xfrm>
          <a:off x="6407331" y="35123"/>
          <a:ext cx="1196418" cy="119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Physical/emotional</a:t>
          </a:r>
        </a:p>
        <a:p>
          <a:pPr marL="0" lvl="0" indent="0" algn="ctr" defTabSz="488950">
            <a:lnSpc>
              <a:spcPct val="90000"/>
            </a:lnSpc>
            <a:spcBef>
              <a:spcPct val="0"/>
            </a:spcBef>
            <a:spcAft>
              <a:spcPct val="35000"/>
            </a:spcAft>
            <a:buNone/>
          </a:pPr>
          <a:r>
            <a:rPr lang="en-CA" sz="1100" kern="1200"/>
            <a:t>Pain, discomfort</a:t>
          </a:r>
        </a:p>
      </dsp:txBody>
      <dsp:txXfrm>
        <a:off x="6407331" y="35123"/>
        <a:ext cx="1196418" cy="1196418"/>
      </dsp:txXfrm>
    </dsp:sp>
    <dsp:sp modelId="{8CFADFDD-C611-4C20-A261-B6645FAABACF}">
      <dsp:nvSpPr>
        <dsp:cNvPr id="0" name=""/>
        <dsp:cNvSpPr/>
      </dsp:nvSpPr>
      <dsp:spPr>
        <a:xfrm>
          <a:off x="3588018" y="-78"/>
          <a:ext cx="4491893" cy="4491893"/>
        </a:xfrm>
        <a:prstGeom prst="circularArrow">
          <a:avLst>
            <a:gd name="adj1" fmla="val 5194"/>
            <a:gd name="adj2" fmla="val 335453"/>
            <a:gd name="adj3" fmla="val 21295118"/>
            <a:gd name="adj4" fmla="val 19764595"/>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CDB75-035B-4F31-B34F-8798D05D0841}">
      <dsp:nvSpPr>
        <dsp:cNvPr id="0" name=""/>
        <dsp:cNvSpPr/>
      </dsp:nvSpPr>
      <dsp:spPr>
        <a:xfrm>
          <a:off x="7131405" y="2263593"/>
          <a:ext cx="1196418" cy="119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protest</a:t>
          </a:r>
        </a:p>
      </dsp:txBody>
      <dsp:txXfrm>
        <a:off x="7131405" y="2263593"/>
        <a:ext cx="1196418" cy="1196418"/>
      </dsp:txXfrm>
    </dsp:sp>
    <dsp:sp modelId="{DE29A5F9-2113-4227-B50C-A996A741B91A}">
      <dsp:nvSpPr>
        <dsp:cNvPr id="0" name=""/>
        <dsp:cNvSpPr/>
      </dsp:nvSpPr>
      <dsp:spPr>
        <a:xfrm>
          <a:off x="3588018" y="-78"/>
          <a:ext cx="4491893" cy="4491893"/>
        </a:xfrm>
        <a:prstGeom prst="circularArrow">
          <a:avLst>
            <a:gd name="adj1" fmla="val 5194"/>
            <a:gd name="adj2" fmla="val 335453"/>
            <a:gd name="adj3" fmla="val 4016642"/>
            <a:gd name="adj4" fmla="val 2251648"/>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4D3776-BFF5-4E30-B173-5DD767590F10}">
      <dsp:nvSpPr>
        <dsp:cNvPr id="0" name=""/>
        <dsp:cNvSpPr/>
      </dsp:nvSpPr>
      <dsp:spPr>
        <a:xfrm>
          <a:off x="5235756" y="3640862"/>
          <a:ext cx="1196418" cy="119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Soothing by attuned other</a:t>
          </a:r>
        </a:p>
      </dsp:txBody>
      <dsp:txXfrm>
        <a:off x="5235756" y="3640862"/>
        <a:ext cx="1196418" cy="1196418"/>
      </dsp:txXfrm>
    </dsp:sp>
    <dsp:sp modelId="{DB847AC0-460E-4FF8-9C99-F16224AC5738}">
      <dsp:nvSpPr>
        <dsp:cNvPr id="0" name=""/>
        <dsp:cNvSpPr/>
      </dsp:nvSpPr>
      <dsp:spPr>
        <a:xfrm>
          <a:off x="3588018" y="-78"/>
          <a:ext cx="4491893" cy="4491893"/>
        </a:xfrm>
        <a:prstGeom prst="circularArrow">
          <a:avLst>
            <a:gd name="adj1" fmla="val 5194"/>
            <a:gd name="adj2" fmla="val 335453"/>
            <a:gd name="adj3" fmla="val 8212900"/>
            <a:gd name="adj4" fmla="val 6447905"/>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D0DF6-FC02-4320-BA6F-E498D1DE72F1}">
      <dsp:nvSpPr>
        <dsp:cNvPr id="0" name=""/>
        <dsp:cNvSpPr/>
      </dsp:nvSpPr>
      <dsp:spPr>
        <a:xfrm>
          <a:off x="3340107" y="2263593"/>
          <a:ext cx="1196418" cy="119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Decreased activation</a:t>
          </a:r>
        </a:p>
      </dsp:txBody>
      <dsp:txXfrm>
        <a:off x="3340107" y="2263593"/>
        <a:ext cx="1196418" cy="1196418"/>
      </dsp:txXfrm>
    </dsp:sp>
    <dsp:sp modelId="{44DAB90D-6273-4DE3-9902-D41DF49BE38D}">
      <dsp:nvSpPr>
        <dsp:cNvPr id="0" name=""/>
        <dsp:cNvSpPr/>
      </dsp:nvSpPr>
      <dsp:spPr>
        <a:xfrm>
          <a:off x="3588018" y="-78"/>
          <a:ext cx="4491893" cy="4491893"/>
        </a:xfrm>
        <a:prstGeom prst="circularArrow">
          <a:avLst>
            <a:gd name="adj1" fmla="val 5194"/>
            <a:gd name="adj2" fmla="val 335453"/>
            <a:gd name="adj3" fmla="val 12299952"/>
            <a:gd name="adj4" fmla="val 10769430"/>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A40C5-A3D3-4A1A-BABB-CAF17D84F3BE}">
      <dsp:nvSpPr>
        <dsp:cNvPr id="0" name=""/>
        <dsp:cNvSpPr/>
      </dsp:nvSpPr>
      <dsp:spPr>
        <a:xfrm>
          <a:off x="4064180" y="35123"/>
          <a:ext cx="1196418" cy="119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Well being</a:t>
          </a:r>
        </a:p>
      </dsp:txBody>
      <dsp:txXfrm>
        <a:off x="4064180" y="35123"/>
        <a:ext cx="1196418" cy="1196418"/>
      </dsp:txXfrm>
    </dsp:sp>
    <dsp:sp modelId="{5EAE6B81-A3BD-41CB-AEA4-A77370D3291E}">
      <dsp:nvSpPr>
        <dsp:cNvPr id="0" name=""/>
        <dsp:cNvSpPr/>
      </dsp:nvSpPr>
      <dsp:spPr>
        <a:xfrm>
          <a:off x="3588018" y="-78"/>
          <a:ext cx="4491893" cy="4491893"/>
        </a:xfrm>
        <a:prstGeom prst="circularArrow">
          <a:avLst>
            <a:gd name="adj1" fmla="val 5194"/>
            <a:gd name="adj2" fmla="val 335453"/>
            <a:gd name="adj3" fmla="val 16867625"/>
            <a:gd name="adj4" fmla="val 15196923"/>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2580B-5DF2-40FF-9C89-BFA40CB47FCC}" type="datetimeFigureOut">
              <a:rPr lang="en-CA" smtClean="0"/>
              <a:t>2026-03-31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20D1-4B55-40A5-B4E2-11A7B8B23F55}" type="slidenum">
              <a:rPr lang="en-CA" smtClean="0"/>
              <a:t>‹#›</a:t>
            </a:fld>
            <a:endParaRPr lang="en-CA"/>
          </a:p>
        </p:txBody>
      </p:sp>
    </p:spTree>
    <p:extLst>
      <p:ext uri="{BB962C8B-B14F-4D97-AF65-F5344CB8AC3E}">
        <p14:creationId xmlns:p14="http://schemas.microsoft.com/office/powerpoint/2010/main" val="354654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86F39-130D-C7DB-9AE4-4015BFBB5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30DB4-2BEC-C2A8-EA9C-DB86518A6136}"/>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5B99C5FD-51E0-1278-A469-095852CB546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2F92484-5A38-29A2-37C7-64A4E0CDE645}"/>
              </a:ext>
            </a:extLst>
          </p:cNvPr>
          <p:cNvSpPr>
            <a:spLocks noGrp="1"/>
          </p:cNvSpPr>
          <p:nvPr>
            <p:ph type="sldNum" sz="quarter" idx="5"/>
          </p:nvPr>
        </p:nvSpPr>
        <p:spPr/>
        <p:txBody>
          <a:bodyPr/>
          <a:lstStyle/>
          <a:p>
            <a:fld id="{7FA08D4A-FBD4-4BFE-B2CE-786BAE5887B5}" type="slidenum">
              <a:rPr lang="en-CA" smtClean="0"/>
              <a:t>11</a:t>
            </a:fld>
            <a:endParaRPr lang="en-CA" dirty="0"/>
          </a:p>
        </p:txBody>
      </p:sp>
    </p:spTree>
    <p:extLst>
      <p:ext uri="{BB962C8B-B14F-4D97-AF65-F5344CB8AC3E}">
        <p14:creationId xmlns:p14="http://schemas.microsoft.com/office/powerpoint/2010/main" val="892673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F5C69-B682-2C0F-8B02-AC6C1DE0B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B4834-0040-A4DE-E329-D8809CA84DE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26E9ADE8-BE27-446B-DD67-B4366F4DC3FA}"/>
              </a:ext>
            </a:extLst>
          </p:cNvPr>
          <p:cNvSpPr>
            <a:spLocks noGrp="1"/>
          </p:cNvSpPr>
          <p:nvPr>
            <p:ph type="body" idx="1"/>
          </p:nvPr>
        </p:nvSpPr>
        <p:spPr/>
        <p:txBody>
          <a:bodyPr/>
          <a:lstStyle/>
          <a:p>
            <a:r>
              <a:rPr lang="en-US" dirty="0"/>
              <a:t>Sometimes a person's personality is dominated by a particular state of activation which could be fight, and people were predominantly angry, flight, in people who are predominantly anxious, fawn, and people were predominantly trying to please others, or freeze, in people were predominantly dissociated or depressed.</a:t>
            </a:r>
          </a:p>
          <a:p>
            <a:endParaRPr lang="en-US" dirty="0"/>
          </a:p>
          <a:p>
            <a:r>
              <a:rPr lang="en-US" dirty="0"/>
              <a:t>Understanding that there can be dominant internal family systems part selves that dominate the personality helps us understand why people find themselves chronically in these various states of activation.</a:t>
            </a:r>
            <a:endParaRPr lang="en-CA" dirty="0"/>
          </a:p>
        </p:txBody>
      </p:sp>
      <p:sp>
        <p:nvSpPr>
          <p:cNvPr id="4" name="Slide Number Placeholder 3">
            <a:extLst>
              <a:ext uri="{FF2B5EF4-FFF2-40B4-BE49-F238E27FC236}">
                <a16:creationId xmlns:a16="http://schemas.microsoft.com/office/drawing/2014/main" id="{BA6B0085-3090-10F6-BB62-AC7B238D9E84}"/>
              </a:ext>
            </a:extLst>
          </p:cNvPr>
          <p:cNvSpPr>
            <a:spLocks noGrp="1"/>
          </p:cNvSpPr>
          <p:nvPr>
            <p:ph type="sldNum" sz="quarter" idx="5"/>
          </p:nvPr>
        </p:nvSpPr>
        <p:spPr/>
        <p:txBody>
          <a:bodyPr/>
          <a:lstStyle/>
          <a:p>
            <a:fld id="{82D9DFE4-FDDA-42E2-8A3D-CB0973F4F536}" type="slidenum">
              <a:rPr lang="en-CA" smtClean="0"/>
              <a:t>142</a:t>
            </a:fld>
            <a:endParaRPr lang="en-CA" dirty="0"/>
          </a:p>
        </p:txBody>
      </p:sp>
    </p:spTree>
    <p:extLst>
      <p:ext uri="{BB962C8B-B14F-4D97-AF65-F5344CB8AC3E}">
        <p14:creationId xmlns:p14="http://schemas.microsoft.com/office/powerpoint/2010/main" val="413546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Trauma can give rise to the four F's personality types. The four F's are fight, flight, freeze, and fawn. A person who has experienced trauma is on a spectrum for any of these from less to more intense. A person's personality can also incorporate more than one of these types.</a:t>
            </a:r>
          </a:p>
          <a:p>
            <a:endParaRPr lang="en-US"/>
          </a:p>
          <a:p>
            <a:r>
              <a:rPr lang="en-US"/>
              <a:t>The </a:t>
            </a:r>
            <a:r>
              <a:rPr lang="en-US" err="1"/>
              <a:t>4F</a:t>
            </a:r>
            <a:r>
              <a:rPr lang="en-US"/>
              <a:t> trauma personality types lie on two axes depicted in this slide by the vertical and horizontal arrows.</a:t>
            </a:r>
          </a:p>
          <a:p>
            <a:endParaRPr lang="en-US"/>
          </a:p>
          <a:p>
            <a:r>
              <a:rPr lang="en-US"/>
              <a:t>The horizontal arrow has to do with the seeking/avoidance instinct. Seeking implies action or as avoidance implies inaction. Fight and flight are about action, freeze and fawn are about inaction.</a:t>
            </a:r>
          </a:p>
          <a:p>
            <a:endParaRPr lang="en-US"/>
          </a:p>
          <a:p>
            <a:r>
              <a:rPr lang="en-US"/>
              <a:t>The vertical arrow has to do with the attachment instinct which is about approach and connection. Fawn and fight seek to connect. Freeze and flight disconnect or withdraw.</a:t>
            </a:r>
            <a:endParaRPr lang="en-CA"/>
          </a:p>
        </p:txBody>
      </p:sp>
      <p:sp>
        <p:nvSpPr>
          <p:cNvPr id="4" name="Slide Number Placeholder 3"/>
          <p:cNvSpPr>
            <a:spLocks noGrp="1"/>
          </p:cNvSpPr>
          <p:nvPr>
            <p:ph type="sldNum" sz="quarter" idx="5"/>
          </p:nvPr>
        </p:nvSpPr>
        <p:spPr/>
        <p:txBody>
          <a:bodyPr/>
          <a:lstStyle/>
          <a:p>
            <a:fld id="{82D9DFE4-FDDA-42E2-8A3D-CB0973F4F536}" type="slidenum">
              <a:rPr lang="en-CA" smtClean="0"/>
              <a:t>164</a:t>
            </a:fld>
            <a:endParaRPr lang="en-CA"/>
          </a:p>
        </p:txBody>
      </p:sp>
    </p:spTree>
    <p:extLst>
      <p:ext uri="{BB962C8B-B14F-4D97-AF65-F5344CB8AC3E}">
        <p14:creationId xmlns:p14="http://schemas.microsoft.com/office/powerpoint/2010/main" val="1096172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When fight parts our dominant in a person's internal family systems, the person may be irritable, angry, aggressive, and attacking.</a:t>
            </a:r>
          </a:p>
          <a:p>
            <a:endParaRPr lang="en-US"/>
          </a:p>
          <a:p>
            <a:r>
              <a:rPr lang="en-US"/>
              <a:t>Healthy, and adaptive "fight" that does not dominate the self system, consist of the being assertive, having good boundaries, being courageous, determined, and assuming leadership.</a:t>
            </a:r>
          </a:p>
          <a:p>
            <a:endParaRPr lang="en-US"/>
          </a:p>
          <a:p>
            <a:r>
              <a:rPr lang="en-US"/>
              <a:t>Unhealthy "fight", which is controlling and exile, is seen in bullies, and people were explosive, controlling, or entitled.</a:t>
            </a:r>
          </a:p>
          <a:p>
            <a:endParaRPr lang="en-US"/>
          </a:p>
          <a:p>
            <a:r>
              <a:rPr lang="en-US"/>
              <a:t>Core beliefs of fight parts include "power and control can create safety, assuage abandonment, and secure love."</a:t>
            </a:r>
          </a:p>
          <a:p>
            <a:endParaRPr lang="en-US"/>
          </a:p>
          <a:p>
            <a:r>
              <a:rPr lang="en-US"/>
              <a:t>People with prominent flight parts tend to control conversations, be critical of others, and be explosive.</a:t>
            </a:r>
          </a:p>
          <a:p>
            <a:endParaRPr lang="en-US"/>
          </a:p>
          <a:p>
            <a:r>
              <a:rPr lang="en-US"/>
              <a:t>These parts pursue power, and control. They connect with others by controlling them. They demand perfection, are impulsive, and avoid isolation.</a:t>
            </a:r>
          </a:p>
          <a:p>
            <a:endParaRPr lang="en-US"/>
          </a:p>
          <a:p>
            <a:r>
              <a:rPr lang="en-US"/>
              <a:t>They may arise in families in which children are given insufficient limits and learn to imitate narcissistic parents.</a:t>
            </a:r>
          </a:p>
          <a:p>
            <a:endParaRPr lang="en-US"/>
          </a:p>
          <a:p>
            <a:r>
              <a:rPr lang="en-US"/>
              <a:t>Fight parts may exert different degrees of control over the internal family system. They may be present for only short periods of time or most of the time.</a:t>
            </a:r>
          </a:p>
          <a:p>
            <a:endParaRPr lang="en-US"/>
          </a:p>
          <a:p>
            <a:r>
              <a:rPr lang="en-US"/>
              <a:t>People with significant fight parts may be diagnosed as narcissistic or sociopathic.</a:t>
            </a:r>
          </a:p>
          <a:p>
            <a:endParaRPr lang="en-US"/>
          </a:p>
          <a:p>
            <a:r>
              <a:rPr lang="en-US"/>
              <a:t>When flight parts dominate</a:t>
            </a:r>
          </a:p>
          <a:p>
            <a:endParaRPr lang="en-US"/>
          </a:p>
          <a:p>
            <a:r>
              <a:rPr lang="en-US"/>
              <a:t>Flight parts are anxious, fearful, and panicky. They avoid, can be perfectionistic, and worry constantly.</a:t>
            </a:r>
          </a:p>
          <a:p>
            <a:endParaRPr lang="en-US"/>
          </a:p>
          <a:p>
            <a:r>
              <a:rPr lang="en-US"/>
              <a:t>Healthy "flight" that does not dominate the self system is healthy retreat and disengagement, which often has components of perseverance and industriousness.</a:t>
            </a:r>
          </a:p>
          <a:p>
            <a:endParaRPr lang="en-US"/>
          </a:p>
          <a:p>
            <a:r>
              <a:rPr lang="en-US"/>
              <a:t>Unhealthy "flight", which is controlling and exile, involves constant panicking and worrying, mindless and frantic activity, busyness, micromanagement, and obsessive-compulsive thoughts and </a:t>
            </a:r>
            <a:r>
              <a:rPr lang="en-US" err="1"/>
              <a:t>behaviours</a:t>
            </a:r>
            <a:r>
              <a:rPr lang="en-US"/>
              <a:t>.</a:t>
            </a:r>
          </a:p>
          <a:p>
            <a:endParaRPr lang="en-US"/>
          </a:p>
          <a:p>
            <a:r>
              <a:rPr lang="en-US"/>
              <a:t>Core beliefs of perfectionists and workaholics parts include "perfection and achievement will make me safe and lovable".</a:t>
            </a:r>
          </a:p>
          <a:p>
            <a:endParaRPr lang="en-US"/>
          </a:p>
          <a:p>
            <a:r>
              <a:rPr lang="en-US"/>
              <a:t>Flight parts pursue safety by escaping into obsessive thought and compulsive actions. They withdraw from connections and stay focused on personal performance. They are over analytical and avoid inaction.</a:t>
            </a:r>
          </a:p>
          <a:p>
            <a:endParaRPr lang="en-US"/>
          </a:p>
          <a:p>
            <a:r>
              <a:rPr lang="en-US"/>
              <a:t>Children and adolescents with significant flight parts, range from the driven "A" student to the ADHD dropout</a:t>
            </a:r>
          </a:p>
          <a:p>
            <a:endParaRPr lang="en-US"/>
          </a:p>
          <a:p>
            <a:r>
              <a:rPr lang="en-US"/>
              <a:t>People with significant flight parts may over worry, be anxious about their performance, and overachieve, and are frequently diagnosed with mood disorders, obsessive-compulsive disorder, or ADHD.</a:t>
            </a:r>
          </a:p>
          <a:p>
            <a:endParaRPr lang="en-US"/>
          </a:p>
          <a:p>
            <a:r>
              <a:rPr lang="en-US"/>
              <a:t>When Fawn parts dominate</a:t>
            </a:r>
          </a:p>
          <a:p>
            <a:endParaRPr lang="en-US"/>
          </a:p>
          <a:p>
            <a:r>
              <a:rPr lang="en-US"/>
              <a:t>Fawn parts avoid conflicts at all costs. They prioritize other people's needs, people please, and have a hard time setting boundaries, and saying no.</a:t>
            </a:r>
          </a:p>
          <a:p>
            <a:endParaRPr lang="en-US"/>
          </a:p>
          <a:p>
            <a:r>
              <a:rPr lang="en-US"/>
              <a:t>Healthy fawning that does not dominate the self system involves loving and being of service to others, compromising, listening and being agreeable.</a:t>
            </a:r>
          </a:p>
          <a:p>
            <a:endParaRPr lang="en-US"/>
          </a:p>
          <a:p>
            <a:pPr defTabSz="931774">
              <a:defRPr/>
            </a:pPr>
            <a:r>
              <a:rPr lang="en-US"/>
              <a:t>Unhealthy fawning which is controlling and exile, consists of acquiescing to others by being servile, obsequious, a Finding parts seek to keep others happy, connecting with them by merging and deferring to them. To avoid conflict, they demand social perfection of themselves.</a:t>
            </a:r>
          </a:p>
          <a:p>
            <a:r>
              <a:rPr lang="en-US"/>
              <a:t>doormat, or a people pleaser.</a:t>
            </a:r>
          </a:p>
          <a:p>
            <a:endParaRPr lang="en-US"/>
          </a:p>
          <a:p>
            <a:r>
              <a:rPr lang="en-US"/>
              <a:t>Core beliefs of fawning parts include "the price of admission to any relationship is the forfeiture of all my needs, rights, preferences, and boundaries."</a:t>
            </a:r>
          </a:p>
          <a:p>
            <a:endParaRPr lang="en-US"/>
          </a:p>
          <a:p>
            <a:endParaRPr lang="en-US"/>
          </a:p>
          <a:p>
            <a:r>
              <a:rPr lang="en-US"/>
              <a:t>People with significant fawning parts are often children of narcissistic parents. They learned that some safety and love can be earned by being a compliant servant of the parents.</a:t>
            </a:r>
          </a:p>
          <a:p>
            <a:endParaRPr lang="en-US"/>
          </a:p>
          <a:p>
            <a:r>
              <a:rPr lang="en-US"/>
              <a:t>People with significant fawn parts can be entertainers, "nice guys", "yes men or women", overly concerned with flattering others, and fitting in. They are often labelled as codependent or parental fight children.</a:t>
            </a:r>
          </a:p>
          <a:p>
            <a:endParaRPr lang="en-US"/>
          </a:p>
          <a:p>
            <a:r>
              <a:rPr lang="en-US"/>
              <a:t>When freeze parts dominate</a:t>
            </a:r>
          </a:p>
          <a:p>
            <a:endParaRPr lang="en-US"/>
          </a:p>
          <a:p>
            <a:r>
              <a:rPr lang="en-US"/>
              <a:t>Freeze parts escape by dissociating. They space out, become immobile, or depressed.</a:t>
            </a:r>
          </a:p>
          <a:p>
            <a:endParaRPr lang="en-US"/>
          </a:p>
          <a:p>
            <a:r>
              <a:rPr lang="en-US"/>
              <a:t>Healthy "freeze" that is not dominate the self system involves "living in the moment" and the dissociation from everyday life and states of mindfulness, presence, or detachment.</a:t>
            </a:r>
          </a:p>
          <a:p>
            <a:endParaRPr lang="en-US"/>
          </a:p>
          <a:p>
            <a:r>
              <a:rPr lang="en-US"/>
              <a:t>Unhealthy freeze involves contracting, hiding/camouflaging, isolating, withdrawing, or being a hermit.</a:t>
            </a:r>
          </a:p>
          <a:p>
            <a:endParaRPr lang="en-US"/>
          </a:p>
          <a:p>
            <a:r>
              <a:rPr lang="en-US"/>
              <a:t>Core beliefs of freeze parts include "people are synonymous with danger."</a:t>
            </a:r>
          </a:p>
          <a:p>
            <a:endParaRPr lang="en-US"/>
          </a:p>
          <a:p>
            <a:r>
              <a:rPr lang="en-US"/>
              <a:t>Freeze parts pursue safety by avoiding human contact or withdrawing from others.</a:t>
            </a:r>
          </a:p>
          <a:p>
            <a:endParaRPr lang="en-US"/>
          </a:p>
          <a:p>
            <a:r>
              <a:rPr lang="en-US"/>
              <a:t>People with prominent freeze parts tend to have grown up in the most dysfunctional families, in which they were scapegoated, abandoned, not allowed to employ fight, flight, or fawn responses.</a:t>
            </a:r>
          </a:p>
          <a:p>
            <a:endParaRPr lang="en-US"/>
          </a:p>
          <a:p>
            <a:r>
              <a:rPr lang="en-US"/>
              <a:t>For these people, establishing a therapeutic alliance with the therapist may be challenging. Relational healing with partners, friends, or pets can be very helpful.</a:t>
            </a:r>
          </a:p>
          <a:p>
            <a:endParaRPr lang="en-US"/>
          </a:p>
          <a:p>
            <a:r>
              <a:rPr lang="en-US"/>
              <a:t>People with significant freeze parts hide from the world; they hibernate, sleep a lot, daydream, watch TV, or play video games. They are often diagnosed with depression, dissociative identity disorder, ADD, or schizophrenia.</a:t>
            </a:r>
            <a:endParaRPr lang="en-CA"/>
          </a:p>
        </p:txBody>
      </p:sp>
      <p:sp>
        <p:nvSpPr>
          <p:cNvPr id="4" name="Slide Number Placeholder 3"/>
          <p:cNvSpPr>
            <a:spLocks noGrp="1"/>
          </p:cNvSpPr>
          <p:nvPr>
            <p:ph type="sldNum" sz="quarter" idx="5"/>
          </p:nvPr>
        </p:nvSpPr>
        <p:spPr/>
        <p:txBody>
          <a:bodyPr/>
          <a:lstStyle/>
          <a:p>
            <a:fld id="{82D9DFE4-FDDA-42E2-8A3D-CB0973F4F536}" type="slidenum">
              <a:rPr lang="en-CA" smtClean="0"/>
              <a:t>165</a:t>
            </a:fld>
            <a:endParaRPr lang="en-CA"/>
          </a:p>
        </p:txBody>
      </p:sp>
    </p:spTree>
    <p:extLst>
      <p:ext uri="{BB962C8B-B14F-4D97-AF65-F5344CB8AC3E}">
        <p14:creationId xmlns:p14="http://schemas.microsoft.com/office/powerpoint/2010/main" val="132500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For people with prominent fight parts, recovery involves understanding the cost of their behavior and redirecting their anger towards childhood circumstances which must be grieved. They need to learn to become mindful of their needs, rights, and feelings of others, and to see them from wise mind, rather than from the perspective of their harsh outer critic.</a:t>
            </a:r>
          </a:p>
          <a:p>
            <a:endParaRPr lang="en-US"/>
          </a:p>
          <a:p>
            <a:r>
              <a:rPr lang="en-US"/>
              <a:t>For People with prominent flight parts, recovery involves understanding the cost of their perfectionism or compulsive behavior and redirecting their thinking towards childhood losses they are grieving through their incessant activity. They must become mindful of their constant physical and psychological activity and learn to relax and decrease it. They also need to appease their inner critical parts that demand perfection.</a:t>
            </a:r>
          </a:p>
          <a:p>
            <a:endParaRPr lang="en-US"/>
          </a:p>
          <a:p>
            <a:r>
              <a:rPr lang="en-US"/>
              <a:t>Recovery for people with prominent Fawn parts involves understanding the cost of forfeiting </a:t>
            </a:r>
            <a:r>
              <a:rPr lang="en-US" err="1"/>
              <a:t>boundaries,'s</a:t>
            </a:r>
            <a:r>
              <a:rPr lang="en-US"/>
              <a:t> </a:t>
            </a:r>
            <a:r>
              <a:rPr lang="en-US" err="1"/>
              <a:t>rights,'s</a:t>
            </a:r>
            <a:r>
              <a:rPr lang="en-US"/>
              <a:t> and needs. They need to grieve the stifling of individuality during their childhood, and redirect people pleasing towards self compassion. They need to appease their inner critic, which stops them from being assertive, and to accept disapproval.</a:t>
            </a:r>
          </a:p>
          <a:p>
            <a:endParaRPr lang="en-US"/>
          </a:p>
          <a:p>
            <a:r>
              <a:rPr lang="en-US"/>
              <a:t>Recovery, in people with significant freeze parts, involves understanding the cost of isolation, and redirecting social anxiety toward self compassion. They need to grieve the childhood helplessness and learn coping skills for dissociation.</a:t>
            </a:r>
            <a:endParaRPr lang="en-CA"/>
          </a:p>
        </p:txBody>
      </p:sp>
      <p:sp>
        <p:nvSpPr>
          <p:cNvPr id="4" name="Slide Number Placeholder 3"/>
          <p:cNvSpPr>
            <a:spLocks noGrp="1"/>
          </p:cNvSpPr>
          <p:nvPr>
            <p:ph type="sldNum" sz="quarter" idx="5"/>
          </p:nvPr>
        </p:nvSpPr>
        <p:spPr/>
        <p:txBody>
          <a:bodyPr/>
          <a:lstStyle/>
          <a:p>
            <a:fld id="{82D9DFE4-FDDA-42E2-8A3D-CB0973F4F536}" type="slidenum">
              <a:rPr lang="en-CA" smtClean="0"/>
              <a:t>166</a:t>
            </a:fld>
            <a:endParaRPr lang="en-CA"/>
          </a:p>
        </p:txBody>
      </p:sp>
    </p:spTree>
    <p:extLst>
      <p:ext uri="{BB962C8B-B14F-4D97-AF65-F5344CB8AC3E}">
        <p14:creationId xmlns:p14="http://schemas.microsoft.com/office/powerpoint/2010/main" val="100953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They do. This is the case in which different models use different languages to talk about more or less the same thing. Using all those different languages can make it really confusing. I don't think it has to be if we can agree on a common language.</a:t>
            </a:r>
            <a:endParaRPr lang="en-CA"/>
          </a:p>
        </p:txBody>
      </p:sp>
      <p:sp>
        <p:nvSpPr>
          <p:cNvPr id="4" name="Slide Number Placeholder 3"/>
          <p:cNvSpPr>
            <a:spLocks noGrp="1"/>
          </p:cNvSpPr>
          <p:nvPr>
            <p:ph type="sldNum" sz="quarter" idx="5"/>
          </p:nvPr>
        </p:nvSpPr>
        <p:spPr/>
        <p:txBody>
          <a:bodyPr/>
          <a:lstStyle/>
          <a:p>
            <a:fld id="{E5127D04-1A75-40E0-AE5D-8B1F13EB7D18}" type="slidenum">
              <a:rPr lang="en-CA" smtClean="0"/>
              <a:t>167</a:t>
            </a:fld>
            <a:endParaRPr lang="en-CA"/>
          </a:p>
        </p:txBody>
      </p:sp>
    </p:spTree>
    <p:extLst>
      <p:ext uri="{BB962C8B-B14F-4D97-AF65-F5344CB8AC3E}">
        <p14:creationId xmlns:p14="http://schemas.microsoft.com/office/powerpoint/2010/main" val="255795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We already said that internal family systems exiles are dissociated and processed emotional memories.</a:t>
            </a:r>
            <a:endParaRPr lang="en-CA"/>
          </a:p>
        </p:txBody>
      </p:sp>
      <p:sp>
        <p:nvSpPr>
          <p:cNvPr id="4" name="Slide Number Placeholder 3"/>
          <p:cNvSpPr>
            <a:spLocks noGrp="1"/>
          </p:cNvSpPr>
          <p:nvPr>
            <p:ph type="sldNum" sz="quarter" idx="5"/>
          </p:nvPr>
        </p:nvSpPr>
        <p:spPr/>
        <p:txBody>
          <a:bodyPr/>
          <a:lstStyle/>
          <a:p>
            <a:fld id="{E5127D04-1A75-40E0-AE5D-8B1F13EB7D18}" type="slidenum">
              <a:rPr lang="en-CA" smtClean="0"/>
              <a:t>168</a:t>
            </a:fld>
            <a:endParaRPr lang="en-CA"/>
          </a:p>
        </p:txBody>
      </p:sp>
    </p:spTree>
    <p:extLst>
      <p:ext uri="{BB962C8B-B14F-4D97-AF65-F5344CB8AC3E}">
        <p14:creationId xmlns:p14="http://schemas.microsoft.com/office/powerpoint/2010/main" val="3474095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We also previously considered the cycle of well-being which is fostered by secure attachment. When the child is in physical or emotional pain, she protests. When there are soothing and attuned parents, most of the time the child's pain is soothed and their activation decreases restoring their well-being.</a:t>
            </a:r>
          </a:p>
          <a:p>
            <a:endParaRPr lang="en-US"/>
          </a:p>
          <a:p>
            <a:r>
              <a:rPr lang="en-US"/>
              <a:t>When there is developmental trauma such as attachment trauma the child seeks the love and connection that are necessary to protect her from the world. When the child is hurt by neglect, or abuse, their need for soothing isn't met when they protest. Instead they are ignored or even punished. This lack of attunement and appropriate response is traumatic and inescapable and leads to the formation of an exile. To try to preserve some form of attachment internal family system protectors or developmental maturational models adaptations develop.</a:t>
            </a:r>
            <a:endParaRPr lang="en-CA"/>
          </a:p>
        </p:txBody>
      </p:sp>
      <p:sp>
        <p:nvSpPr>
          <p:cNvPr id="4" name="Slide Number Placeholder 3"/>
          <p:cNvSpPr>
            <a:spLocks noGrp="1"/>
          </p:cNvSpPr>
          <p:nvPr>
            <p:ph type="sldNum" sz="quarter" idx="5"/>
          </p:nvPr>
        </p:nvSpPr>
        <p:spPr/>
        <p:txBody>
          <a:bodyPr/>
          <a:lstStyle/>
          <a:p>
            <a:fld id="{E5127D04-1A75-40E0-AE5D-8B1F13EB7D18}" type="slidenum">
              <a:rPr lang="en-CA" smtClean="0"/>
              <a:t>169</a:t>
            </a:fld>
            <a:endParaRPr lang="en-CA"/>
          </a:p>
        </p:txBody>
      </p:sp>
    </p:spTree>
    <p:extLst>
      <p:ext uri="{BB962C8B-B14F-4D97-AF65-F5344CB8AC3E}">
        <p14:creationId xmlns:p14="http://schemas.microsoft.com/office/powerpoint/2010/main" val="218417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dirty="0"/>
          </a:p>
        </p:txBody>
      </p:sp>
    </p:spTree>
    <p:extLst>
      <p:ext uri="{BB962C8B-B14F-4D97-AF65-F5344CB8AC3E}">
        <p14:creationId xmlns:p14="http://schemas.microsoft.com/office/powerpoint/2010/main" val="120204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55103-318C-6FA2-213F-990297780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F8DE5-11ED-2E2C-211D-7131CC7B3AAE}"/>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087CAB3A-B557-FBAE-D89A-560E333DDFA7}"/>
              </a:ext>
            </a:extLst>
          </p:cNvPr>
          <p:cNvSpPr>
            <a:spLocks noGrp="1"/>
          </p:cNvSpPr>
          <p:nvPr>
            <p:ph type="body" idx="1"/>
          </p:nvPr>
        </p:nvSpPr>
        <p:spPr/>
        <p:txBody>
          <a:bodyPr/>
          <a:lstStyle/>
          <a:p>
            <a:r>
              <a:rPr lang="en-US" dirty="0"/>
              <a:t>To understand the spiritual associations of wise mind is helpful to consider the Hindu concepts of the gross, subtle, and causal body's and the wheel of awareness.</a:t>
            </a:r>
          </a:p>
          <a:p>
            <a:endParaRPr lang="en-US" dirty="0"/>
          </a:p>
          <a:p>
            <a:r>
              <a:rPr lang="en-US" dirty="0"/>
              <a:t>We have already discussed the metaphysical idealist in the list view that what is the most essential in the universe is the causal body which is pure consciousness without experience. From the causal body arises the subtle body, and the gross body.</a:t>
            </a:r>
          </a:p>
          <a:p>
            <a:endParaRPr lang="en-US" dirty="0"/>
          </a:p>
          <a:p>
            <a:r>
              <a:rPr lang="en-US" dirty="0"/>
              <a:t>The gross body is all that is material. In an inversion of the in the list notion, in the West we see the gross body as what is essential in the universe.</a:t>
            </a:r>
          </a:p>
          <a:p>
            <a:endParaRPr lang="en-US" dirty="0"/>
          </a:p>
          <a:p>
            <a:r>
              <a:rPr lang="en-US" dirty="0"/>
              <a:t>Consider a bicycle wheel with a hub, a spoke, and a written. The hub is the pure consciousness of the causal body, the spoke is where consciousness in humans is directed at a particular moment in time. The rim is all that exists in both the gross and subtle body's.</a:t>
            </a:r>
          </a:p>
          <a:p>
            <a:endParaRPr lang="en-US" dirty="0"/>
          </a:p>
          <a:p>
            <a:r>
              <a:rPr lang="en-US" dirty="0"/>
              <a:t>All the pain, the trauma, and the drama in our life's occurs at the rim, the hub is unaffected by it.</a:t>
            </a:r>
          </a:p>
          <a:p>
            <a:endParaRPr lang="en-US" dirty="0"/>
          </a:p>
          <a:p>
            <a:r>
              <a:rPr lang="en-US" dirty="0"/>
              <a:t>Normally, the spoke wonders spontaneously all over the rim. Personality can be seen as the rims Favorite spots to wonder to. But through awareness and meditation we may have more influence as to where the spoke direct itself to. Realizing that we have this power and learning to exercise it is one of the goals of the simple course.</a:t>
            </a:r>
          </a:p>
          <a:p>
            <a:endParaRPr lang="en-US" dirty="0"/>
          </a:p>
          <a:p>
            <a:r>
              <a:rPr lang="en-US" dirty="0"/>
              <a:t>The metaphor of the sky and the weather that exists on it has been used to illustrate the relationship between wise mind and common human experience. Wise mind is the sky, human experience is the weather. It can change from sunny to stormy but that does not affect the sky upon which it exists.</a:t>
            </a:r>
            <a:endParaRPr lang="en-CA" dirty="0"/>
          </a:p>
        </p:txBody>
      </p:sp>
      <p:sp>
        <p:nvSpPr>
          <p:cNvPr id="4" name="Slide Number Placeholder 3">
            <a:extLst>
              <a:ext uri="{FF2B5EF4-FFF2-40B4-BE49-F238E27FC236}">
                <a16:creationId xmlns:a16="http://schemas.microsoft.com/office/drawing/2014/main" id="{C900D89E-7C44-030A-F1E2-6A375B7447EC}"/>
              </a:ext>
            </a:extLst>
          </p:cNvPr>
          <p:cNvSpPr>
            <a:spLocks noGrp="1"/>
          </p:cNvSpPr>
          <p:nvPr>
            <p:ph type="sldNum" sz="quarter" idx="5"/>
          </p:nvPr>
        </p:nvSpPr>
        <p:spPr/>
        <p:txBody>
          <a:bodyPr/>
          <a:lstStyle/>
          <a:p>
            <a:fld id="{A880CA3B-0C95-44E4-845A-934FA4ED4065}" type="slidenum">
              <a:rPr lang="en-CA" smtClean="0"/>
              <a:t>72</a:t>
            </a:fld>
            <a:endParaRPr lang="en-CA" dirty="0"/>
          </a:p>
        </p:txBody>
      </p:sp>
    </p:spTree>
    <p:extLst>
      <p:ext uri="{BB962C8B-B14F-4D97-AF65-F5344CB8AC3E}">
        <p14:creationId xmlns:p14="http://schemas.microsoft.com/office/powerpoint/2010/main" val="3052932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No, parts are fragmented because of trauma. Wise mind or the real self is whole. It is what we were before we became fragmented. The more fragmented we are the more difficult it may be to access wise mind. Wise mind is to the parts as an ideal parent is to her children</a:t>
            </a:r>
            <a:endParaRPr lang="en-CA" dirty="0"/>
          </a:p>
        </p:txBody>
      </p:sp>
      <p:sp>
        <p:nvSpPr>
          <p:cNvPr id="4" name="Slide Number Placeholder 3"/>
          <p:cNvSpPr>
            <a:spLocks noGrp="1"/>
          </p:cNvSpPr>
          <p:nvPr>
            <p:ph type="sldNum" sz="quarter" idx="5"/>
          </p:nvPr>
        </p:nvSpPr>
        <p:spPr/>
        <p:txBody>
          <a:bodyPr/>
          <a:lstStyle/>
          <a:p>
            <a:fld id="{E5127D04-1A75-40E0-AE5D-8B1F13EB7D18}" type="slidenum">
              <a:rPr lang="en-CA" smtClean="0"/>
              <a:t>83</a:t>
            </a:fld>
            <a:endParaRPr lang="en-CA" dirty="0"/>
          </a:p>
        </p:txBody>
      </p:sp>
    </p:spTree>
    <p:extLst>
      <p:ext uri="{BB962C8B-B14F-4D97-AF65-F5344CB8AC3E}">
        <p14:creationId xmlns:p14="http://schemas.microsoft.com/office/powerpoint/2010/main" val="309266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211D6-A9BE-FF0B-7950-3C60756BD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ACD72-8C07-9405-B611-77E24CAF09D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5FDE689A-A37D-BB97-4418-E130BABE2F6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84966C0-1DE9-4E05-1677-DA4137DD8E52}"/>
              </a:ext>
            </a:extLst>
          </p:cNvPr>
          <p:cNvSpPr>
            <a:spLocks noGrp="1"/>
          </p:cNvSpPr>
          <p:nvPr>
            <p:ph type="sldNum" sz="quarter" idx="5"/>
          </p:nvPr>
        </p:nvSpPr>
        <p:spPr/>
        <p:txBody>
          <a:bodyPr/>
          <a:lstStyle/>
          <a:p>
            <a:fld id="{E5127D04-1A75-40E0-AE5D-8B1F13EB7D18}" type="slidenum">
              <a:rPr lang="en-CA" smtClean="0"/>
              <a:t>113</a:t>
            </a:fld>
            <a:endParaRPr lang="en-CA" dirty="0"/>
          </a:p>
        </p:txBody>
      </p:sp>
    </p:spTree>
    <p:extLst>
      <p:ext uri="{BB962C8B-B14F-4D97-AF65-F5344CB8AC3E}">
        <p14:creationId xmlns:p14="http://schemas.microsoft.com/office/powerpoint/2010/main" val="351850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B4CF6-4954-12AB-C00F-7C32DADB3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66434-7069-F67B-8B71-86120D22E530}"/>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1D843600-2B9B-6CB1-749A-36662406BE1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7723450-7E65-F7BB-BB56-2D3130A1CE3C}"/>
              </a:ext>
            </a:extLst>
          </p:cNvPr>
          <p:cNvSpPr>
            <a:spLocks noGrp="1"/>
          </p:cNvSpPr>
          <p:nvPr>
            <p:ph type="sldNum" sz="quarter" idx="5"/>
          </p:nvPr>
        </p:nvSpPr>
        <p:spPr/>
        <p:txBody>
          <a:bodyPr/>
          <a:lstStyle/>
          <a:p>
            <a:fld id="{E5127D04-1A75-40E0-AE5D-8B1F13EB7D18}" type="slidenum">
              <a:rPr lang="en-CA" smtClean="0"/>
              <a:t>115</a:t>
            </a:fld>
            <a:endParaRPr lang="en-CA" dirty="0"/>
          </a:p>
        </p:txBody>
      </p:sp>
    </p:spTree>
    <p:extLst>
      <p:ext uri="{BB962C8B-B14F-4D97-AF65-F5344CB8AC3E}">
        <p14:creationId xmlns:p14="http://schemas.microsoft.com/office/powerpoint/2010/main" val="1566593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5127D04-1A75-40E0-AE5D-8B1F13EB7D18}" type="slidenum">
              <a:rPr lang="en-CA" smtClean="0"/>
              <a:t>116</a:t>
            </a:fld>
            <a:endParaRPr lang="en-CA" dirty="0"/>
          </a:p>
        </p:txBody>
      </p:sp>
    </p:spTree>
    <p:extLst>
      <p:ext uri="{BB962C8B-B14F-4D97-AF65-F5344CB8AC3E}">
        <p14:creationId xmlns:p14="http://schemas.microsoft.com/office/powerpoint/2010/main" val="255859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this point it would be helpful for you to know how to find your parts and to have identified some of them.</a:t>
            </a:r>
            <a:endParaRPr lang="en-CA" dirty="0"/>
          </a:p>
        </p:txBody>
      </p:sp>
      <p:sp>
        <p:nvSpPr>
          <p:cNvPr id="4" name="Slide Number Placeholder 3"/>
          <p:cNvSpPr>
            <a:spLocks noGrp="1"/>
          </p:cNvSpPr>
          <p:nvPr>
            <p:ph type="sldNum" sz="quarter" idx="5"/>
          </p:nvPr>
        </p:nvSpPr>
        <p:spPr/>
        <p:txBody>
          <a:bodyPr/>
          <a:lstStyle/>
          <a:p>
            <a:fld id="{82D9DFE4-FDDA-42E2-8A3D-CB0973F4F536}" type="slidenum">
              <a:rPr lang="en-CA" smtClean="0"/>
              <a:t>139</a:t>
            </a:fld>
            <a:endParaRPr lang="en-CA" dirty="0"/>
          </a:p>
        </p:txBody>
      </p:sp>
    </p:spTree>
    <p:extLst>
      <p:ext uri="{BB962C8B-B14F-4D97-AF65-F5344CB8AC3E}">
        <p14:creationId xmlns:p14="http://schemas.microsoft.com/office/powerpoint/2010/main" val="83779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Sometimes a person's personality is dominated by a particular state of activation which could be fight, and people were predominantly angry, flight, in people who are predominantly anxious, fawn, and people were predominantly trying to please others, or freeze, in people were predominantly dissociated or depressed.</a:t>
            </a:r>
          </a:p>
          <a:p>
            <a:endParaRPr lang="en-US" dirty="0"/>
          </a:p>
          <a:p>
            <a:r>
              <a:rPr lang="en-US" dirty="0"/>
              <a:t>Understanding that there can be dominant internal family systems part selves that dominate the personality helps us understand why people find themselves chronically in these various states of activation.</a:t>
            </a:r>
            <a:endParaRPr lang="en-CA" dirty="0"/>
          </a:p>
        </p:txBody>
      </p:sp>
      <p:sp>
        <p:nvSpPr>
          <p:cNvPr id="4" name="Slide Number Placeholder 3"/>
          <p:cNvSpPr>
            <a:spLocks noGrp="1"/>
          </p:cNvSpPr>
          <p:nvPr>
            <p:ph type="sldNum" sz="quarter" idx="5"/>
          </p:nvPr>
        </p:nvSpPr>
        <p:spPr/>
        <p:txBody>
          <a:bodyPr/>
          <a:lstStyle/>
          <a:p>
            <a:fld id="{82D9DFE4-FDDA-42E2-8A3D-CB0973F4F536}" type="slidenum">
              <a:rPr lang="en-CA" smtClean="0"/>
              <a:t>141</a:t>
            </a:fld>
            <a:endParaRPr lang="en-CA" dirty="0"/>
          </a:p>
        </p:txBody>
      </p:sp>
    </p:spTree>
    <p:extLst>
      <p:ext uri="{BB962C8B-B14F-4D97-AF65-F5344CB8AC3E}">
        <p14:creationId xmlns:p14="http://schemas.microsoft.com/office/powerpoint/2010/main" val="2488917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1B93B20-7B3F-4823-99F0-E08CDEC79629}" type="datetime1">
              <a:rPr lang="en-CA" smtClean="0"/>
              <a:t>2026-03-31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188554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42C56-382B-4895-A087-8E894DD283E0}" type="datetime1">
              <a:rPr lang="en-CA" smtClean="0"/>
              <a:t>2026-03-31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216670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0FFE191C-A1EB-4E2E-AE52-42A4F501DE7C}" type="datetime1">
              <a:rPr lang="en-CA" smtClean="0"/>
              <a:t>2026-03-31</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334453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9A7F14-DF65-40C9-9E1E-47FADCF87C95}" type="datetime1">
              <a:rPr lang="en-CA" smtClean="0"/>
              <a:t>2026-03-31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3420712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D467A44-20A6-42AF-AB2C-86F393F141B5}" type="datetime1">
              <a:rPr lang="en-CA" smtClean="0"/>
              <a:t>2026-03-31</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288577-50F7-4449-8CFB-48FA1CC0C3EB}" type="slidenum">
              <a:rPr lang="en-CA" smtClean="0"/>
              <a:t>‹#›</a:t>
            </a:fld>
            <a:endParaRPr lang="en-CA"/>
          </a:p>
        </p:txBody>
      </p:sp>
    </p:spTree>
    <p:extLst>
      <p:ext uri="{BB962C8B-B14F-4D97-AF65-F5344CB8AC3E}">
        <p14:creationId xmlns:p14="http://schemas.microsoft.com/office/powerpoint/2010/main" val="32403592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CAA172-0DC8-4A00-8BA9-692D4EB16E4D}" type="datetime1">
              <a:rPr lang="en-CA" smtClean="0"/>
              <a:t>2026-03-31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385623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F9E725-831A-429B-AADC-3839B11591E2}" type="datetime1">
              <a:rPr lang="en-CA" smtClean="0"/>
              <a:t>2026-03-31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380023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EE6203-0F03-4112-B62B-BF958A0F4B74}" type="datetime1">
              <a:rPr lang="en-CA" smtClean="0"/>
              <a:t>2026-03-31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44748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E422D-3B7D-40F8-8019-254567576422}" type="datetime1">
              <a:rPr lang="en-CA" smtClean="0"/>
              <a:t>2026-03-31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16112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C9D93-37E6-4149-93B9-BAE7DE345315}" type="datetime1">
              <a:rPr lang="en-CA" smtClean="0"/>
              <a:t>2026-03-31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69875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E752CD-E407-4EB1-B8D1-FF20570486C4}" type="datetime1">
              <a:rPr lang="en-CA" smtClean="0"/>
              <a:t>2026-03-31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88577-50F7-4449-8CFB-48FA1CC0C3EB}" type="slidenum">
              <a:rPr lang="en-CA" smtClean="0"/>
              <a:t>‹#›</a:t>
            </a:fld>
            <a:endParaRPr lang="en-CA"/>
          </a:p>
        </p:txBody>
      </p:sp>
    </p:spTree>
    <p:extLst>
      <p:ext uri="{BB962C8B-B14F-4D97-AF65-F5344CB8AC3E}">
        <p14:creationId xmlns:p14="http://schemas.microsoft.com/office/powerpoint/2010/main" val="347598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466C8F5-223B-4B68-A7CC-FE3A1DB829EB}" type="datetime1">
              <a:rPr lang="en-CA" smtClean="0"/>
              <a:t>2026-03-31</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288577-50F7-4449-8CFB-48FA1CC0C3EB}" type="slidenum">
              <a:rPr lang="en-CA" smtClean="0"/>
              <a:t>‹#›</a:t>
            </a:fld>
            <a:endParaRPr lang="en-CA"/>
          </a:p>
        </p:txBody>
      </p:sp>
    </p:spTree>
    <p:extLst>
      <p:ext uri="{BB962C8B-B14F-4D97-AF65-F5344CB8AC3E}">
        <p14:creationId xmlns:p14="http://schemas.microsoft.com/office/powerpoint/2010/main" val="176343045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www.inneractivecards.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inneractivecards.com/"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mailto:itssimple2023@gmail.com"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cid:37673556674945262762705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cid:181485566748908200297614" TargetMode="Externa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video" Target="https://www.youtube.com/embed/ahHYDDOp9uo?start=116&amp;feature=oembed"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cid:307775566679768145001364"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cid:599185566679215024558994"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cid:56995566748355079855244"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cid:898025529788838427578916"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0.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hyperlink" Target="https://www.cbc.ca/podcasting/includes/ideas.xml" TargetMode="External"/><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HEYnJ7mxy7Y?feature=oembed"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ideo" Target="https://www.youtube.com/embed/OGXfBWHz-E8?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https://www.youtube.com/embed/D-0qJaUiWTg?start=173&amp;feature=oembed"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video" Target="https://www.youtube.com/embed/66Rd3hM0C20?feature=oembed"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ideo" Target="https://www.youtube.com/embed/fzevlBt5HUA?list=PLBcQw541_75N3ANRTVyCxXOAETKQ69Pbj"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video" Target="https://www.youtube.com/embed/66Rd3hM0C20?feature=oembed"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video" Target="https://www.youtube.com/embed/YyJg6-Aq7Gw?start=84&amp;feature=oembed"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dOkyKyVFnSs?feature=oembed"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image" Target="cid:51445438600304750688904"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cid:80725530144227004914569"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pic>
        <p:nvPicPr>
          <p:cNvPr id="5" name="Picture 4" descr="Circle of young friends">
            <a:extLst>
              <a:ext uri="{FF2B5EF4-FFF2-40B4-BE49-F238E27FC236}">
                <a16:creationId xmlns:a16="http://schemas.microsoft.com/office/drawing/2014/main" id="{8602D1F8-0840-478C-BAB8-65359D5FB513}"/>
              </a:ext>
            </a:extLst>
          </p:cNvPr>
          <p:cNvPicPr>
            <a:picLocks noChangeAspect="1"/>
          </p:cNvPicPr>
          <p:nvPr/>
        </p:nvPicPr>
        <p:blipFill rotWithShape="1">
          <a:blip r:embed="rId2"/>
          <a:srcRect t="15730"/>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AD84F4E6-B3B1-40B7-A8C4-2D1683E6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5759" y="2166364"/>
            <a:ext cx="11471565" cy="1739347"/>
          </a:xfrm>
        </p:spPr>
        <p:txBody>
          <a:bodyPr vert="horz" lIns="91440" tIns="45720" rIns="91440" bIns="45720" rtlCol="0" anchor="ctr">
            <a:normAutofit fontScale="90000"/>
          </a:bodyPr>
          <a:lstStyle/>
          <a:p>
            <a:pPr algn="ctr">
              <a:lnSpc>
                <a:spcPct val="80000"/>
              </a:lnSpc>
            </a:pPr>
            <a:r>
              <a:rPr lang="en-US" sz="3800" spc="150" dirty="0">
                <a:solidFill>
                  <a:schemeClr val="tx1"/>
                </a:solidFill>
              </a:rPr>
              <a:t>Week 23 of simple</a:t>
            </a:r>
            <a:br>
              <a:rPr lang="en-US" sz="3800" spc="150" dirty="0">
                <a:solidFill>
                  <a:schemeClr val="tx1"/>
                </a:solidFill>
              </a:rPr>
            </a:br>
            <a:r>
              <a:rPr lang="en-US" sz="3800" spc="150" dirty="0">
                <a:solidFill>
                  <a:schemeClr val="tx1"/>
                </a:solidFill>
              </a:rPr>
              <a:t>OVERVIEW OF internal family systems</a:t>
            </a:r>
            <a:br>
              <a:rPr lang="en-US" sz="3800" spc="150" dirty="0">
                <a:solidFill>
                  <a:schemeClr val="tx1"/>
                </a:solidFill>
              </a:rPr>
            </a:br>
            <a:br>
              <a:rPr lang="en-US" sz="3100" spc="150" dirty="0">
                <a:solidFill>
                  <a:schemeClr val="bg1"/>
                </a:solidFill>
              </a:rPr>
            </a:br>
            <a:r>
              <a:rPr lang="en-US" sz="3100" spc="150" dirty="0">
                <a:solidFill>
                  <a:srgbClr val="FFC000"/>
                </a:solidFill>
              </a:rPr>
              <a:t>*please start recording at 9am*</a:t>
            </a:r>
          </a:p>
        </p:txBody>
      </p:sp>
      <p:sp>
        <p:nvSpPr>
          <p:cNvPr id="14" name="Rectangle 13">
            <a:extLst>
              <a:ext uri="{FF2B5EF4-FFF2-40B4-BE49-F238E27FC236}">
                <a16:creationId xmlns:a16="http://schemas.microsoft.com/office/drawing/2014/main" id="{67B81D4B-A7B2-4B11-A131-E1B85DFEE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Slide Number Placeholder 2">
            <a:extLst>
              <a:ext uri="{FF2B5EF4-FFF2-40B4-BE49-F238E27FC236}">
                <a16:creationId xmlns:a16="http://schemas.microsoft.com/office/drawing/2014/main" id="{2868E67F-9BA0-5F15-7D8E-7A42E304DF79}"/>
              </a:ext>
            </a:extLst>
          </p:cNvPr>
          <p:cNvSpPr>
            <a:spLocks noGrp="1"/>
          </p:cNvSpPr>
          <p:nvPr>
            <p:ph type="sldNum" sz="quarter" idx="12"/>
          </p:nvPr>
        </p:nvSpPr>
        <p:spPr>
          <a:xfrm>
            <a:off x="10658927" y="6422854"/>
            <a:ext cx="946264" cy="365125"/>
          </a:xfrm>
        </p:spPr>
        <p:txBody>
          <a:bodyPr vert="horz" lIns="45720" tIns="45720" rIns="91440" bIns="45720" rtlCol="0" anchor="ctr">
            <a:normAutofit/>
          </a:bodyPr>
          <a:lstStyle/>
          <a:p>
            <a:pPr defTabSz="914400">
              <a:spcAft>
                <a:spcPts val="600"/>
              </a:spcAft>
            </a:pPr>
            <a:fld id="{2AD020D2-200F-4F62-BA0E-6801AFACC176}" type="slidenum">
              <a:rPr lang="en-US">
                <a:solidFill>
                  <a:srgbClr val="FFFFFF"/>
                </a:solidFill>
              </a:rPr>
              <a:pPr defTabSz="914400">
                <a:spcAft>
                  <a:spcPts val="600"/>
                </a:spcAft>
              </a:pPr>
              <a:t>1</a:t>
            </a:fld>
            <a:endParaRPr lang="en-US" dirty="0">
              <a:solidFill>
                <a:srgbClr val="FFFFFF"/>
              </a:solidFill>
            </a:endParaRPr>
          </a:p>
        </p:txBody>
      </p:sp>
    </p:spTree>
    <p:extLst>
      <p:ext uri="{BB962C8B-B14F-4D97-AF65-F5344CB8AC3E}">
        <p14:creationId xmlns:p14="http://schemas.microsoft.com/office/powerpoint/2010/main" val="308207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10</a:t>
            </a:fld>
            <a:endParaRPr lang="en-CA" dirty="0"/>
          </a:p>
        </p:txBody>
      </p:sp>
    </p:spTree>
    <p:extLst>
      <p:ext uri="{BB962C8B-B14F-4D97-AF65-F5344CB8AC3E}">
        <p14:creationId xmlns:p14="http://schemas.microsoft.com/office/powerpoint/2010/main" val="2967046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B7068-7ECB-7A9D-ADE3-290298B02B45}"/>
              </a:ext>
            </a:extLst>
          </p:cNvPr>
          <p:cNvSpPr>
            <a:spLocks noGrp="1"/>
          </p:cNvSpPr>
          <p:nvPr>
            <p:ph type="sldNum" sz="quarter" idx="12"/>
          </p:nvPr>
        </p:nvSpPr>
        <p:spPr/>
        <p:txBody>
          <a:bodyPr/>
          <a:lstStyle/>
          <a:p>
            <a:fld id="{4F288577-50F7-4449-8CFB-48FA1CC0C3EB}" type="slidenum">
              <a:rPr lang="en-CA" smtClean="0"/>
              <a:t>100</a:t>
            </a:fld>
            <a:endParaRPr lang="en-CA" dirty="0"/>
          </a:p>
        </p:txBody>
      </p:sp>
      <p:sp>
        <p:nvSpPr>
          <p:cNvPr id="15" name="TextBox 14">
            <a:extLst>
              <a:ext uri="{FF2B5EF4-FFF2-40B4-BE49-F238E27FC236}">
                <a16:creationId xmlns:a16="http://schemas.microsoft.com/office/drawing/2014/main" id="{6452BFC2-34B6-52EB-80E8-BD3E2C33FE52}"/>
              </a:ext>
            </a:extLst>
          </p:cNvPr>
          <p:cNvSpPr txBox="1"/>
          <p:nvPr/>
        </p:nvSpPr>
        <p:spPr>
          <a:xfrm>
            <a:off x="4852555" y="955497"/>
            <a:ext cx="7339445" cy="5796330"/>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Arial" panose="020B0604020202020204" pitchFamily="34" charset="0"/>
              </a:rPr>
              <a:t>At first, Self may feel abstract or imagined. Like a tulpa (a presence that becomes experientially real through attention and relationship), Self becomes felt and reliable through practice. </a:t>
            </a:r>
            <a:endParaRPr lang="en-CA" sz="28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Arial" panose="020B0604020202020204" pitchFamily="34" charset="0"/>
              </a:rPr>
              <a:t>Over time</a:t>
            </a:r>
            <a:r>
              <a:rPr lang="en-CA" sz="2800" kern="0" dirty="0">
                <a:latin typeface="Arial" panose="020B0604020202020204" pitchFamily="34" charset="0"/>
                <a:ea typeface="Times New Roman" panose="02020603050405020304" pitchFamily="18" charset="0"/>
                <a:cs typeface="Arial" panose="020B0604020202020204" pitchFamily="34" charset="0"/>
              </a:rPr>
              <a:t> </a:t>
            </a:r>
            <a:r>
              <a:rPr lang="en-CA" sz="2800" kern="0" dirty="0">
                <a:effectLst/>
                <a:latin typeface="Arial" panose="020B0604020202020204" pitchFamily="34" charset="0"/>
                <a:ea typeface="Times New Roman" panose="02020603050405020304" pitchFamily="18" charset="0"/>
                <a:cs typeface="Arial" panose="020B0604020202020204" pitchFamily="34" charset="0"/>
              </a:rPr>
              <a:t>→ “I’m pretending” → “This is a real place in me.”</a:t>
            </a:r>
          </a:p>
          <a:p>
            <a:pPr marL="342900" lvl="0" indent="-342900">
              <a:lnSpc>
                <a:spcPct val="107000"/>
              </a:lnSpc>
              <a:spcAft>
                <a:spcPts val="800"/>
              </a:spcAft>
              <a:buSzPts val="1000"/>
              <a:buFont typeface="Symbol" panose="05050102010706020507" pitchFamily="18" charset="2"/>
              <a:buChar char=""/>
              <a:tabLst>
                <a:tab pos="457200" algn="l"/>
              </a:tabLst>
            </a:pPr>
            <a:r>
              <a:rPr lang="en-CA" sz="2800" kern="0" dirty="0">
                <a:effectLst/>
                <a:latin typeface="Arial" panose="020B0604020202020204" pitchFamily="34" charset="0"/>
                <a:ea typeface="Times New Roman" panose="02020603050405020304" pitchFamily="18" charset="0"/>
                <a:cs typeface="Arial" panose="020B0604020202020204" pitchFamily="34" charset="0"/>
              </a:rPr>
              <a:t>Trauma lives in </a:t>
            </a:r>
            <a:r>
              <a:rPr lang="en-CA" sz="2800" kern="0" dirty="0">
                <a:latin typeface="Arial" panose="020B0604020202020204" pitchFamily="34" charset="0"/>
                <a:ea typeface="Times New Roman" panose="02020603050405020304" pitchFamily="18" charset="0"/>
                <a:cs typeface="Arial" panose="020B0604020202020204" pitchFamily="34" charset="0"/>
              </a:rPr>
              <a:t>our parts</a:t>
            </a:r>
            <a:r>
              <a:rPr lang="en-CA" sz="2800" kern="0" dirty="0">
                <a:effectLst/>
                <a:latin typeface="Arial" panose="020B0604020202020204" pitchFamily="34" charset="0"/>
                <a:ea typeface="Times New Roman" panose="02020603050405020304" pitchFamily="18" charset="0"/>
                <a:cs typeface="Arial" panose="020B0604020202020204" pitchFamily="34" charset="0"/>
              </a:rPr>
              <a:t>; healing happens as Self </a:t>
            </a:r>
            <a:r>
              <a:rPr lang="en-CA" sz="2800" kern="0" dirty="0">
                <a:latin typeface="Arial" panose="020B0604020202020204" pitchFamily="34" charset="0"/>
                <a:ea typeface="Times New Roman" panose="02020603050405020304" pitchFamily="18" charset="0"/>
                <a:cs typeface="Arial" panose="020B0604020202020204" pitchFamily="34" charset="0"/>
              </a:rPr>
              <a:t>relates to those parts. For Self to be healing it needs to be</a:t>
            </a:r>
            <a:r>
              <a:rPr lang="en-CA" sz="2800" kern="0" dirty="0">
                <a:effectLst/>
                <a:latin typeface="Arial" panose="020B0604020202020204" pitchFamily="34" charset="0"/>
                <a:ea typeface="Times New Roman" panose="02020603050405020304" pitchFamily="18" charset="0"/>
                <a:cs typeface="Arial" panose="020B0604020202020204" pitchFamily="34" charset="0"/>
              </a:rPr>
              <a:t> practiced into existence </a:t>
            </a:r>
            <a:r>
              <a:rPr lang="en-CA" sz="2800" kern="0" dirty="0">
                <a:latin typeface="Arial" panose="020B0604020202020204" pitchFamily="34" charset="0"/>
                <a:ea typeface="Times New Roman" panose="02020603050405020304" pitchFamily="18" charset="0"/>
                <a:cs typeface="Arial" panose="020B0604020202020204" pitchFamily="34" charset="0"/>
              </a:rPr>
              <a:t>until it becomes</a:t>
            </a:r>
            <a:r>
              <a:rPr lang="en-CA" sz="2800" kern="0" dirty="0">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latin typeface="Arial" panose="020B0604020202020204" pitchFamily="34" charset="0"/>
                <a:ea typeface="Times New Roman" panose="02020603050405020304" pitchFamily="18" charset="0"/>
                <a:cs typeface="Arial" panose="020B0604020202020204" pitchFamily="34" charset="0"/>
              </a:rPr>
              <a:t>a vivid tangible presence within us</a:t>
            </a:r>
            <a:r>
              <a:rPr lang="en-CA" sz="2800" kern="0" dirty="0">
                <a:effectLst/>
                <a:latin typeface="Arial" panose="020B0604020202020204" pitchFamily="34" charset="0"/>
                <a:ea typeface="Times New Roman" panose="02020603050405020304" pitchFamily="18" charset="0"/>
                <a:cs typeface="Arial" panose="020B0604020202020204" pitchFamily="34" charset="0"/>
              </a:rPr>
              <a:t>.</a:t>
            </a:r>
            <a:endParaRPr lang="en-CA" sz="2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5E2370-5D21-993C-1D34-7F7E88745003}"/>
              </a:ext>
            </a:extLst>
          </p:cNvPr>
          <p:cNvSpPr txBox="1"/>
          <p:nvPr/>
        </p:nvSpPr>
        <p:spPr>
          <a:xfrm>
            <a:off x="3644758" y="102741"/>
            <a:ext cx="6097712" cy="580993"/>
          </a:xfrm>
          <a:prstGeom prst="rect">
            <a:avLst/>
          </a:prstGeom>
          <a:noFill/>
        </p:spPr>
        <p:txBody>
          <a:bodyPr wrap="square">
            <a:spAutoFit/>
          </a:bodyPr>
          <a:lstStyle/>
          <a:p>
            <a:pPr>
              <a:lnSpc>
                <a:spcPct val="107000"/>
              </a:lnSpc>
              <a:spcAft>
                <a:spcPts val="800"/>
              </a:spcAft>
              <a:buNone/>
            </a:pP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BCB83B9-B6AB-36D9-70F2-A2AC021AC545}"/>
              </a:ext>
            </a:extLst>
          </p:cNvPr>
          <p:cNvSpPr txBox="1"/>
          <p:nvPr/>
        </p:nvSpPr>
        <p:spPr>
          <a:xfrm>
            <a:off x="2548380" y="173284"/>
            <a:ext cx="7339444" cy="646331"/>
          </a:xfrm>
          <a:prstGeom prst="rect">
            <a:avLst/>
          </a:prstGeom>
          <a:noFill/>
        </p:spPr>
        <p:txBody>
          <a:bodyPr wrap="square">
            <a:spAutoFit/>
          </a:bodyPr>
          <a:lstStyle/>
          <a:p>
            <a:pPr>
              <a:spcBef>
                <a:spcPts val="600"/>
              </a:spcBef>
            </a:pPr>
            <a:r>
              <a:rPr lang="en-US" sz="3600" dirty="0">
                <a:solidFill>
                  <a:schemeClr val="bg1"/>
                </a:solidFill>
              </a:rPr>
              <a:t>ACCESSING OUR CAPITAL S SELF</a:t>
            </a:r>
            <a:endParaRPr lang="en-CA" sz="3600" dirty="0"/>
          </a:p>
        </p:txBody>
      </p:sp>
      <p:pic>
        <p:nvPicPr>
          <p:cNvPr id="4" name="Picture 3">
            <a:extLst>
              <a:ext uri="{FF2B5EF4-FFF2-40B4-BE49-F238E27FC236}">
                <a16:creationId xmlns:a16="http://schemas.microsoft.com/office/drawing/2014/main" id="{A2FECFBB-03D1-D175-118A-AAAA1296F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06" y="991648"/>
            <a:ext cx="4528949" cy="5796331"/>
          </a:xfrm>
          <a:prstGeom prst="rect">
            <a:avLst/>
          </a:prstGeom>
        </p:spPr>
      </p:pic>
    </p:spTree>
    <p:extLst>
      <p:ext uri="{BB962C8B-B14F-4D97-AF65-F5344CB8AC3E}">
        <p14:creationId xmlns:p14="http://schemas.microsoft.com/office/powerpoint/2010/main" val="17941007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58441D-34D3-D379-A4C6-CEF6FB11B5D5}"/>
              </a:ext>
            </a:extLst>
          </p:cNvPr>
          <p:cNvSpPr>
            <a:spLocks noGrp="1"/>
          </p:cNvSpPr>
          <p:nvPr>
            <p:ph type="sldNum" sz="quarter" idx="12"/>
          </p:nvPr>
        </p:nvSpPr>
        <p:spPr/>
        <p:txBody>
          <a:bodyPr/>
          <a:lstStyle/>
          <a:p>
            <a:fld id="{4F288577-50F7-4449-8CFB-48FA1CC0C3EB}" type="slidenum">
              <a:rPr lang="en-CA" smtClean="0"/>
              <a:t>101</a:t>
            </a:fld>
            <a:endParaRPr lang="en-CA"/>
          </a:p>
        </p:txBody>
      </p:sp>
      <p:sp>
        <p:nvSpPr>
          <p:cNvPr id="4" name="TextBox 3">
            <a:extLst>
              <a:ext uri="{FF2B5EF4-FFF2-40B4-BE49-F238E27FC236}">
                <a16:creationId xmlns:a16="http://schemas.microsoft.com/office/drawing/2014/main" id="{364C3439-B126-457B-8815-05F750BEC8ED}"/>
              </a:ext>
            </a:extLst>
          </p:cNvPr>
          <p:cNvSpPr txBox="1"/>
          <p:nvPr/>
        </p:nvSpPr>
        <p:spPr>
          <a:xfrm>
            <a:off x="-76200" y="487025"/>
            <a:ext cx="11949546" cy="6370975"/>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We tend to think that something is either real, like a rock, or not real, like the imagination. But there’s a third category: that of ideas that exist between people.</a:t>
            </a:r>
          </a:p>
          <a:p>
            <a:pPr marL="285750" indent="-285750">
              <a:buFont typeface="Arial" panose="020B0604020202020204" pitchFamily="34" charset="0"/>
              <a:buChar char="•"/>
            </a:pPr>
            <a:r>
              <a:rPr lang="en-US" sz="2400" b="0" i="0" dirty="0">
                <a:effectLst/>
                <a:latin typeface="Arial" panose="020B0604020202020204" pitchFamily="34" charset="0"/>
              </a:rPr>
              <a:t>Money, financial markets, laws and nations are examples of ideas </a:t>
            </a:r>
            <a:r>
              <a:rPr lang="en-US" sz="2400" dirty="0">
                <a:latin typeface="Arial" panose="020B0604020202020204" pitchFamily="34" charset="0"/>
              </a:rPr>
              <a:t>in this third category</a:t>
            </a:r>
            <a:r>
              <a:rPr lang="en-US" sz="2400" b="0" i="0" dirty="0">
                <a:effectLst/>
                <a:latin typeface="Arial" panose="020B0604020202020204" pitchFamily="34" charset="0"/>
              </a:rPr>
              <a:t>. These all only exist because we collectively believe in them, but once </a:t>
            </a:r>
            <a:r>
              <a:rPr lang="en-US" sz="2400" dirty="0">
                <a:latin typeface="Arial" panose="020B0604020202020204" pitchFamily="34" charset="0"/>
              </a:rPr>
              <a:t>we believe them into</a:t>
            </a:r>
            <a:r>
              <a:rPr lang="en-US" sz="2400" b="0" i="0" dirty="0">
                <a:effectLst/>
                <a:latin typeface="Arial" panose="020B0604020202020204" pitchFamily="34" charset="0"/>
              </a:rPr>
              <a:t> existence, they shape our lives in very real ways. </a:t>
            </a:r>
          </a:p>
          <a:p>
            <a:pPr marL="285750" indent="-285750">
              <a:buFont typeface="Arial" panose="020B0604020202020204" pitchFamily="34" charset="0"/>
              <a:buChar char="•"/>
            </a:pPr>
            <a:r>
              <a:rPr lang="en-US" sz="2400" b="0" i="0" dirty="0">
                <a:effectLst/>
                <a:latin typeface="Arial" panose="020B0604020202020204" pitchFamily="34" charset="0"/>
              </a:rPr>
              <a:t>Historically, the </a:t>
            </a:r>
            <a:r>
              <a:rPr lang="en-US" sz="2400" dirty="0">
                <a:latin typeface="Arial" panose="020B0604020202020204" pitchFamily="34" charset="0"/>
              </a:rPr>
              <a:t>G</a:t>
            </a:r>
            <a:r>
              <a:rPr lang="en-US" sz="2400" b="0" i="0" dirty="0">
                <a:effectLst/>
                <a:latin typeface="Arial" panose="020B0604020202020204" pitchFamily="34" charset="0"/>
              </a:rPr>
              <a:t>ods be they Greek, Roman Or Christian function in </a:t>
            </a:r>
            <a:r>
              <a:rPr lang="en-US" sz="2400" dirty="0">
                <a:latin typeface="Arial" panose="020B0604020202020204" pitchFamily="34" charset="0"/>
              </a:rPr>
              <a:t>this</a:t>
            </a:r>
            <a:r>
              <a:rPr lang="en-US" sz="2400" b="0" i="0" dirty="0">
                <a:effectLst/>
                <a:latin typeface="Arial" panose="020B0604020202020204" pitchFamily="34" charset="0"/>
              </a:rPr>
              <a:t> way</a:t>
            </a:r>
            <a:r>
              <a:rPr lang="en-US" sz="2400" dirty="0">
                <a:latin typeface="Arial" panose="020B0604020202020204" pitchFamily="34" charset="0"/>
              </a:rPr>
              <a:t>, they begin</a:t>
            </a:r>
            <a:r>
              <a:rPr lang="en-US" sz="2400" b="0" i="0" dirty="0">
                <a:effectLst/>
                <a:latin typeface="Arial" panose="020B0604020202020204" pitchFamily="34" charset="0"/>
              </a:rPr>
              <a:t> as ideas, but </a:t>
            </a:r>
            <a:r>
              <a:rPr lang="en-US" sz="2400" dirty="0">
                <a:latin typeface="Arial" panose="020B0604020202020204" pitchFamily="34" charset="0"/>
              </a:rPr>
              <a:t>become</a:t>
            </a:r>
            <a:r>
              <a:rPr lang="en-US" sz="2400" b="0" i="0" dirty="0">
                <a:effectLst/>
                <a:latin typeface="Arial" panose="020B0604020202020204" pitchFamily="34" charset="0"/>
              </a:rPr>
              <a:t> living realities that organize our experience, behavior, and meaning.</a:t>
            </a:r>
          </a:p>
          <a:p>
            <a:pPr marL="285750" indent="-285750">
              <a:buFont typeface="Arial" panose="020B0604020202020204" pitchFamily="34" charset="0"/>
              <a:buChar char="•"/>
            </a:pPr>
            <a:r>
              <a:rPr lang="en-US" sz="2400" dirty="0">
                <a:latin typeface="Arial" panose="020B0604020202020204" pitchFamily="34" charset="0"/>
              </a:rPr>
              <a:t>T</a:t>
            </a:r>
            <a:r>
              <a:rPr lang="en-US" sz="2400" b="0" i="0" dirty="0">
                <a:effectLst/>
                <a:latin typeface="Arial" panose="020B0604020202020204" pitchFamily="34" charset="0"/>
              </a:rPr>
              <a:t>his is a ‘tulpa-like’ process, not meaning they’re </a:t>
            </a:r>
            <a:r>
              <a:rPr lang="en-US" sz="2400" dirty="0">
                <a:latin typeface="Arial" panose="020B0604020202020204" pitchFamily="34" charset="0"/>
              </a:rPr>
              <a:t>not real</a:t>
            </a:r>
            <a:r>
              <a:rPr lang="en-US" sz="2400" b="0" i="0" dirty="0">
                <a:effectLst/>
                <a:latin typeface="Arial" panose="020B0604020202020204" pitchFamily="34" charset="0"/>
              </a:rPr>
              <a:t>, but that when they are shared, they take on a life of their own.</a:t>
            </a:r>
          </a:p>
          <a:p>
            <a:pPr marL="285750" indent="-285750">
              <a:buFont typeface="Arial" panose="020B0604020202020204" pitchFamily="34" charset="0"/>
              <a:buChar char="•"/>
            </a:pPr>
            <a:r>
              <a:rPr lang="en-US" sz="2400" b="0" i="0" dirty="0">
                <a:effectLst/>
                <a:latin typeface="Arial" panose="020B0604020202020204" pitchFamily="34" charset="0"/>
              </a:rPr>
              <a:t>The </a:t>
            </a:r>
            <a:r>
              <a:rPr lang="en-US" sz="2400" dirty="0">
                <a:latin typeface="Arial" panose="020B0604020202020204" pitchFamily="34" charset="0"/>
              </a:rPr>
              <a:t>S</a:t>
            </a:r>
            <a:r>
              <a:rPr lang="en-US" sz="2400" b="0" i="0" dirty="0">
                <a:effectLst/>
                <a:latin typeface="Arial" panose="020B0604020202020204" pitchFamily="34" charset="0"/>
              </a:rPr>
              <a:t>elf may be like this too. In a strictly materialist framework, the Self </a:t>
            </a:r>
            <a:r>
              <a:rPr lang="en-US" sz="2400" dirty="0">
                <a:latin typeface="Arial" panose="020B0604020202020204" pitchFamily="34" charset="0"/>
              </a:rPr>
              <a:t>may not </a:t>
            </a:r>
            <a:r>
              <a:rPr lang="en-US" sz="2400" b="0" i="0" dirty="0">
                <a:effectLst/>
                <a:latin typeface="Arial" panose="020B0604020202020204" pitchFamily="34" charset="0"/>
              </a:rPr>
              <a:t>feel real</a:t>
            </a:r>
            <a:r>
              <a:rPr lang="en-US" sz="2400" dirty="0">
                <a:latin typeface="Arial" panose="020B0604020202020204" pitchFamily="34" charset="0"/>
              </a:rPr>
              <a:t> b</a:t>
            </a:r>
            <a:r>
              <a:rPr lang="en-US" sz="2400" b="0" i="0" dirty="0">
                <a:effectLst/>
                <a:latin typeface="Arial" panose="020B0604020202020204" pitchFamily="34" charset="0"/>
              </a:rPr>
              <a:t>ut if we consistently pay attention to the idea, </a:t>
            </a:r>
            <a:r>
              <a:rPr lang="en-US" sz="2400" dirty="0">
                <a:latin typeface="Arial" panose="020B0604020202020204" pitchFamily="34" charset="0"/>
              </a:rPr>
              <a:t>and foster a </a:t>
            </a:r>
            <a:r>
              <a:rPr lang="en-US" sz="2400" b="0" i="0" dirty="0">
                <a:effectLst/>
                <a:latin typeface="Arial" panose="020B0604020202020204" pitchFamily="34" charset="0"/>
              </a:rPr>
              <a:t>relationship with it, a Self can become just as real and influential as money or the markets. </a:t>
            </a:r>
          </a:p>
          <a:p>
            <a:pPr marL="285750" indent="-285750">
              <a:buFont typeface="Arial" panose="020B0604020202020204" pitchFamily="34" charset="0"/>
              <a:buChar char="•"/>
            </a:pPr>
            <a:r>
              <a:rPr lang="en-US" sz="2400" b="0" i="0" dirty="0">
                <a:effectLst/>
                <a:latin typeface="Arial" panose="020B0604020202020204" pitchFamily="34" charset="0"/>
              </a:rPr>
              <a:t>That Self </a:t>
            </a:r>
            <a:r>
              <a:rPr lang="en-US" sz="2400" dirty="0">
                <a:latin typeface="Arial" panose="020B0604020202020204" pitchFamily="34" charset="0"/>
              </a:rPr>
              <a:t>may be</a:t>
            </a:r>
            <a:r>
              <a:rPr lang="en-US" sz="2400" b="0" i="0" dirty="0">
                <a:effectLst/>
                <a:latin typeface="Arial" panose="020B0604020202020204" pitchFamily="34" charset="0"/>
              </a:rPr>
              <a:t> constructed in this way doesn’t mean </a:t>
            </a:r>
            <a:r>
              <a:rPr lang="en-US" sz="2400" dirty="0">
                <a:latin typeface="Arial" panose="020B0604020202020204" pitchFamily="34" charset="0"/>
              </a:rPr>
              <a:t>there isn’t a reality behind it</a:t>
            </a:r>
            <a:r>
              <a:rPr lang="en-US" sz="2400" b="0" i="0" dirty="0">
                <a:effectLst/>
                <a:latin typeface="Arial" panose="020B0604020202020204" pitchFamily="34" charset="0"/>
              </a:rPr>
              <a:t>. Just as religious symbols may point to something deeper, the finger pointing at the moon we previously discussed, intersubjective realities such as Self may be pointing toward aspects of reality that we don’t fully understand.</a:t>
            </a:r>
            <a:endParaRPr lang="en-CA" sz="2400" dirty="0"/>
          </a:p>
        </p:txBody>
      </p:sp>
      <p:sp>
        <p:nvSpPr>
          <p:cNvPr id="6" name="TextBox 5">
            <a:extLst>
              <a:ext uri="{FF2B5EF4-FFF2-40B4-BE49-F238E27FC236}">
                <a16:creationId xmlns:a16="http://schemas.microsoft.com/office/drawing/2014/main" id="{88DBC002-EDBF-F4DD-C6C2-CA225CDC6536}"/>
              </a:ext>
            </a:extLst>
          </p:cNvPr>
          <p:cNvSpPr txBox="1"/>
          <p:nvPr/>
        </p:nvSpPr>
        <p:spPr>
          <a:xfrm>
            <a:off x="1070265" y="-83127"/>
            <a:ext cx="10245436"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 SELF AS AN </a:t>
            </a:r>
            <a:r>
              <a:rPr lang="en-US" sz="3600" dirty="0">
                <a:solidFill>
                  <a:srgbClr val="222222"/>
                </a:solidFill>
                <a:latin typeface="Arial" panose="020B0604020202020204" pitchFamily="34" charset="0"/>
              </a:rPr>
              <a:t>INTERSUBJECTIVE REALITY</a:t>
            </a:r>
            <a:r>
              <a:rPr lang="en-US" sz="3600" b="0" i="0" dirty="0">
                <a:solidFill>
                  <a:srgbClr val="222222"/>
                </a:solidFill>
                <a:effectLst/>
                <a:latin typeface="Arial" panose="020B0604020202020204" pitchFamily="34" charset="0"/>
              </a:rPr>
              <a:t> </a:t>
            </a:r>
            <a:endParaRPr lang="en-CA" sz="3600" dirty="0"/>
          </a:p>
        </p:txBody>
      </p:sp>
    </p:spTree>
    <p:extLst>
      <p:ext uri="{BB962C8B-B14F-4D97-AF65-F5344CB8AC3E}">
        <p14:creationId xmlns:p14="http://schemas.microsoft.com/office/powerpoint/2010/main" val="3017897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D99B5-03A2-66C4-01BC-9FB274E1D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22" y="1837105"/>
            <a:ext cx="4455135" cy="3457184"/>
          </a:xfrm>
          <a:prstGeom prst="rect">
            <a:avLst/>
          </a:prstGeom>
        </p:spPr>
      </p:pic>
      <p:sp>
        <p:nvSpPr>
          <p:cNvPr id="7" name="TextBox 6">
            <a:extLst>
              <a:ext uri="{FF2B5EF4-FFF2-40B4-BE49-F238E27FC236}">
                <a16:creationId xmlns:a16="http://schemas.microsoft.com/office/drawing/2014/main" id="{9E9ABD5D-728C-0A47-5A4F-2796790B5457}"/>
              </a:ext>
            </a:extLst>
          </p:cNvPr>
          <p:cNvSpPr txBox="1"/>
          <p:nvPr/>
        </p:nvSpPr>
        <p:spPr>
          <a:xfrm>
            <a:off x="1314407" y="732714"/>
            <a:ext cx="2391317" cy="830997"/>
          </a:xfrm>
          <a:prstGeom prst="rect">
            <a:avLst/>
          </a:prstGeom>
          <a:noFill/>
        </p:spPr>
        <p:txBody>
          <a:bodyPr wrap="square">
            <a:spAutoFit/>
          </a:bodyPr>
          <a:lstStyle/>
          <a:p>
            <a:r>
              <a:rPr lang="en-CA" sz="4800" dirty="0">
                <a:solidFill>
                  <a:schemeClr val="bg1"/>
                </a:solidFill>
              </a:rPr>
              <a:t>TULPAS</a:t>
            </a:r>
          </a:p>
        </p:txBody>
      </p:sp>
      <p:sp>
        <p:nvSpPr>
          <p:cNvPr id="9" name="TextBox 8">
            <a:extLst>
              <a:ext uri="{FF2B5EF4-FFF2-40B4-BE49-F238E27FC236}">
                <a16:creationId xmlns:a16="http://schemas.microsoft.com/office/drawing/2014/main" id="{E5C0D669-1ADD-C4CB-7605-86E4CE7378F2}"/>
              </a:ext>
            </a:extLst>
          </p:cNvPr>
          <p:cNvSpPr txBox="1"/>
          <p:nvPr/>
        </p:nvSpPr>
        <p:spPr>
          <a:xfrm>
            <a:off x="4894849" y="610136"/>
            <a:ext cx="6951847" cy="624786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 tulpa is a mentally constructed, intentionally cultivated inner figure that becomes experienced as having relative autonomy, presence, and agency through sustained attention, imagination, and relationship. Tulpas are often felt as real, even when understood to be mind-generated.</a:t>
            </a:r>
            <a:r>
              <a:rPr lang="en-US"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concept of tulpas originates in Tibetan Buddhist practices, where intentionally visualized deities or thought-forms were cultivated through disciplined meditation.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idea entered Western discourse in the late 19th–early 20th century via Theosophy and writers like Alexandra David-Néel, who popularized the term.</a:t>
            </a:r>
          </a:p>
          <a:p>
            <a:br>
              <a:rPr lang="en-US" sz="2000" dirty="0"/>
            </a:br>
            <a:endParaRPr lang="en-CA" sz="2000" dirty="0"/>
          </a:p>
        </p:txBody>
      </p:sp>
      <p:sp>
        <p:nvSpPr>
          <p:cNvPr id="2" name="Oval 1">
            <a:extLst>
              <a:ext uri="{FF2B5EF4-FFF2-40B4-BE49-F238E27FC236}">
                <a16:creationId xmlns:a16="http://schemas.microsoft.com/office/drawing/2014/main" id="{FCF8DF07-25B5-C21C-8439-07E45DBD2037}"/>
              </a:ext>
            </a:extLst>
          </p:cNvPr>
          <p:cNvSpPr/>
          <p:nvPr/>
        </p:nvSpPr>
        <p:spPr>
          <a:xfrm>
            <a:off x="112028" y="8657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0EF352AD-6E54-1C2E-D6D4-5A479A2A966E}"/>
              </a:ext>
            </a:extLst>
          </p:cNvPr>
          <p:cNvSpPr>
            <a:spLocks noGrp="1"/>
          </p:cNvSpPr>
          <p:nvPr>
            <p:ph type="sldNum" sz="quarter" idx="12"/>
          </p:nvPr>
        </p:nvSpPr>
        <p:spPr/>
        <p:txBody>
          <a:bodyPr/>
          <a:lstStyle/>
          <a:p>
            <a:fld id="{2AD020D2-200F-4F62-BA0E-6801AFACC176}" type="slidenum">
              <a:rPr lang="en-CA" smtClean="0"/>
              <a:t>102</a:t>
            </a:fld>
            <a:endParaRPr lang="en-CA" dirty="0"/>
          </a:p>
        </p:txBody>
      </p:sp>
    </p:spTree>
    <p:extLst>
      <p:ext uri="{BB962C8B-B14F-4D97-AF65-F5344CB8AC3E}">
        <p14:creationId xmlns:p14="http://schemas.microsoft.com/office/powerpoint/2010/main" val="34884603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EE2FE-1300-4B09-B520-3BEFC3340C5B}"/>
              </a:ext>
            </a:extLst>
          </p:cNvPr>
          <p:cNvSpPr txBox="1"/>
          <p:nvPr/>
        </p:nvSpPr>
        <p:spPr>
          <a:xfrm>
            <a:off x="0" y="577516"/>
            <a:ext cx="12192000" cy="624786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Access to capital S Self is essential in IFS because only Self has the qualities (the 8 Cs and 5 Ps) that allow parts to feel safe enough to unburden and change. Parts do not heal when another part is in charge; they heal when they are seen, understood, and related to by a calm, compassionate, non-agenda-driven presence. Self provides the internal leadership and “ideal parent” function that parts trust, without it, parts remain defensive, polarized, or stuck in their roles.</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In her book “How God Becomes Real” , cultural anthropologist Tanya Luhrmann shows that evangelical Christians don’t usually start by experiencing God as a vivid presence. Instead, they: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1. Practice attention through prayer, scripture, and journaling.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2. Learn interpretive rules such as “this thought may be God,” or “this feeling matters”.</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3. Engage relationally by speaking to, listening for God.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4. Receive social reinforcement as their community normalizes the experiences.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Over time, what began as an imaginative exercise becomes felt, relational, and trustworthy.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Luhrmann borrows the idea of tulpas / tulpamancy to name this process: a mental representation becomes experientially autonomous and relational through sustained attention and affective investment. Crucially, this is not delusion, it’s a trained mode of perception. </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IFS does something very similar: Capital-S Self is not created but revealed, yet it becomes operational only through practice. At first, “Self” can sound abstract or aspirational. Clients often say “I don’t feel Self. I don’t know it.” That’s where Luhrmann’s concept of the Tulpa can helps us. </a:t>
            </a:r>
            <a:endParaRPr lang="en-CA" dirty="0"/>
          </a:p>
        </p:txBody>
      </p:sp>
      <p:sp>
        <p:nvSpPr>
          <p:cNvPr id="9" name="TextBox 8">
            <a:extLst>
              <a:ext uri="{FF2B5EF4-FFF2-40B4-BE49-F238E27FC236}">
                <a16:creationId xmlns:a16="http://schemas.microsoft.com/office/drawing/2014/main" id="{2BAE11AF-3130-22E3-86F9-3960FB2EF140}"/>
              </a:ext>
            </a:extLst>
          </p:cNvPr>
          <p:cNvSpPr txBox="1"/>
          <p:nvPr/>
        </p:nvSpPr>
        <p:spPr>
          <a:xfrm>
            <a:off x="3412156" y="-68815"/>
            <a:ext cx="6169792" cy="646331"/>
          </a:xfrm>
          <a:prstGeom prst="rect">
            <a:avLst/>
          </a:prstGeom>
          <a:noFill/>
        </p:spPr>
        <p:txBody>
          <a:bodyPr wrap="square">
            <a:spAutoFit/>
          </a:bodyPr>
          <a:lstStyle/>
          <a:p>
            <a:r>
              <a:rPr lang="en-US" sz="3600" dirty="0">
                <a:solidFill>
                  <a:schemeClr val="bg1"/>
                </a:solidFill>
              </a:rPr>
              <a:t>FOSTERING CAPITAL S SELF</a:t>
            </a:r>
            <a:endParaRPr lang="en-CA" sz="3600" dirty="0"/>
          </a:p>
        </p:txBody>
      </p:sp>
      <p:sp>
        <p:nvSpPr>
          <p:cNvPr id="2" name="Oval 1">
            <a:extLst>
              <a:ext uri="{FF2B5EF4-FFF2-40B4-BE49-F238E27FC236}">
                <a16:creationId xmlns:a16="http://schemas.microsoft.com/office/drawing/2014/main" id="{FBB5CA17-2592-D2AF-7787-469FFF20FD9D}"/>
              </a:ext>
            </a:extLst>
          </p:cNvPr>
          <p:cNvSpPr/>
          <p:nvPr/>
        </p:nvSpPr>
        <p:spPr>
          <a:xfrm>
            <a:off x="72227" y="57127"/>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51CF11D8-42C3-138D-ECFA-F9ACA4AC4265}"/>
              </a:ext>
            </a:extLst>
          </p:cNvPr>
          <p:cNvSpPr>
            <a:spLocks noGrp="1"/>
          </p:cNvSpPr>
          <p:nvPr>
            <p:ph type="sldNum" sz="quarter" idx="12"/>
          </p:nvPr>
        </p:nvSpPr>
        <p:spPr/>
        <p:txBody>
          <a:bodyPr/>
          <a:lstStyle/>
          <a:p>
            <a:fld id="{2AD020D2-200F-4F62-BA0E-6801AFACC176}" type="slidenum">
              <a:rPr lang="en-CA" smtClean="0"/>
              <a:t>103</a:t>
            </a:fld>
            <a:endParaRPr lang="en-CA" dirty="0"/>
          </a:p>
        </p:txBody>
      </p:sp>
    </p:spTree>
    <p:extLst>
      <p:ext uri="{BB962C8B-B14F-4D97-AF65-F5344CB8AC3E}">
        <p14:creationId xmlns:p14="http://schemas.microsoft.com/office/powerpoint/2010/main" val="32934909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1D697-DDCD-564E-327D-B1040A0BED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C44D56-81E8-0130-49F0-CCAC914FDFD1}"/>
              </a:ext>
            </a:extLst>
          </p:cNvPr>
          <p:cNvSpPr txBox="1"/>
          <p:nvPr/>
        </p:nvSpPr>
        <p:spPr>
          <a:xfrm>
            <a:off x="35292" y="105878"/>
            <a:ext cx="12192000" cy="1908215"/>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In IFS, we are doing something very similar to what Luhrmann describes in How God becomes real: We are helping people learn to experience an internal presence, the Self, as real, reliable, and relational. Early on, Self may feel imagined, weak, conceptual and something that has been borrowed from the therapist. That’s stage one. Just as evangelicals practice God into felt reality, IFS clients practice Self into lived presence. </a:t>
            </a:r>
            <a:br>
              <a:rPr lang="en-US" dirty="0"/>
            </a:br>
            <a:endParaRPr lang="en-CA" dirty="0"/>
          </a:p>
        </p:txBody>
      </p:sp>
      <p:sp>
        <p:nvSpPr>
          <p:cNvPr id="4" name="TextBox 3">
            <a:extLst>
              <a:ext uri="{FF2B5EF4-FFF2-40B4-BE49-F238E27FC236}">
                <a16:creationId xmlns:a16="http://schemas.microsoft.com/office/drawing/2014/main" id="{FCF092DA-4F0C-DD28-6974-A0B3A72DED37}"/>
              </a:ext>
            </a:extLst>
          </p:cNvPr>
          <p:cNvSpPr txBox="1"/>
          <p:nvPr/>
        </p:nvSpPr>
        <p:spPr>
          <a:xfrm>
            <a:off x="35292" y="2114612"/>
            <a:ext cx="11973827" cy="3046988"/>
          </a:xfrm>
          <a:prstGeom prst="rect">
            <a:avLst/>
          </a:prstGeom>
          <a:noFill/>
        </p:spPr>
        <p:txBody>
          <a:bodyPr wrap="square">
            <a:spAutoFit/>
          </a:bodyPr>
          <a:lstStyle/>
          <a:p>
            <a:pPr algn="l" rtl="0">
              <a:spcBef>
                <a:spcPts val="600"/>
              </a:spcBef>
              <a:buNone/>
            </a:pPr>
            <a:r>
              <a:rPr lang="en-CA" b="0" i="0" dirty="0">
                <a:solidFill>
                  <a:srgbClr val="222222"/>
                </a:solidFill>
                <a:effectLst/>
                <a:latin typeface="Arial" panose="020B0604020202020204" pitchFamily="34" charset="0"/>
              </a:rPr>
              <a:t>                                         Tulpa process                                               IFS process </a:t>
            </a:r>
          </a:p>
          <a:p>
            <a:pPr algn="l" rtl="0">
              <a:spcBef>
                <a:spcPts val="600"/>
              </a:spcBef>
              <a:buNone/>
            </a:pPr>
            <a:r>
              <a:rPr lang="en-CA" b="0" i="0" dirty="0">
                <a:effectLst/>
                <a:latin typeface="Arial" panose="020B0604020202020204" pitchFamily="34" charset="0"/>
              </a:rPr>
              <a:t>                                      Focused attention                                       Mindful unblending </a:t>
            </a:r>
          </a:p>
          <a:p>
            <a:pPr algn="l" rtl="0">
              <a:spcBef>
                <a:spcPts val="600"/>
              </a:spcBef>
              <a:buNone/>
            </a:pPr>
            <a:r>
              <a:rPr lang="en-CA" b="0" i="0" dirty="0">
                <a:effectLst/>
                <a:latin typeface="Arial" panose="020B0604020202020204" pitchFamily="34" charset="0"/>
              </a:rPr>
              <a:t>                                  Relational engagement                              Speaking from Self to parts </a:t>
            </a:r>
          </a:p>
          <a:p>
            <a:pPr algn="l" rtl="0">
              <a:spcBef>
                <a:spcPts val="600"/>
              </a:spcBef>
              <a:buNone/>
            </a:pPr>
            <a:r>
              <a:rPr lang="en-CA" b="0" i="0" dirty="0">
                <a:effectLst/>
                <a:latin typeface="Arial" panose="020B0604020202020204" pitchFamily="34" charset="0"/>
              </a:rPr>
              <a:t>                                     Affective investment                             Compassion, warmth, patience </a:t>
            </a:r>
          </a:p>
          <a:p>
            <a:pPr algn="l" rtl="0">
              <a:spcBef>
                <a:spcPts val="600"/>
              </a:spcBef>
              <a:buNone/>
            </a:pPr>
            <a:r>
              <a:rPr lang="en-CA" b="0" i="0" dirty="0">
                <a:effectLst/>
                <a:latin typeface="Arial" panose="020B0604020202020204" pitchFamily="34" charset="0"/>
              </a:rPr>
              <a:t>                                            Repetition                                    Daily check-ins, micro-interventions </a:t>
            </a:r>
          </a:p>
          <a:p>
            <a:pPr algn="l" rtl="0">
              <a:spcBef>
                <a:spcPts val="600"/>
              </a:spcBef>
              <a:buNone/>
            </a:pPr>
            <a:r>
              <a:rPr lang="en-CA" b="0" i="0" dirty="0">
                <a:effectLst/>
                <a:latin typeface="Arial" panose="020B0604020202020204" pitchFamily="34" charset="0"/>
              </a:rPr>
              <a:t>                                     Autonomy emerges                                 Self responds spontaneously </a:t>
            </a:r>
          </a:p>
          <a:p>
            <a:pPr algn="l" rtl="0">
              <a:spcBef>
                <a:spcPts val="600"/>
              </a:spcBef>
              <a:buNone/>
            </a:pPr>
            <a:r>
              <a:rPr lang="en-CA" b="0" i="0" dirty="0">
                <a:effectLst/>
                <a:latin typeface="Arial" panose="020B0604020202020204" pitchFamily="34" charset="0"/>
              </a:rPr>
              <a:t>                                         Trust develops                                           Parts relax their roles</a:t>
            </a:r>
          </a:p>
          <a:p>
            <a:pPr>
              <a:buNone/>
            </a:pPr>
            <a:br>
              <a:rPr lang="en-CA" dirty="0"/>
            </a:br>
            <a:r>
              <a:rPr lang="en-CA" dirty="0"/>
              <a:t>  </a:t>
            </a:r>
          </a:p>
        </p:txBody>
      </p:sp>
      <p:sp>
        <p:nvSpPr>
          <p:cNvPr id="6" name="TextBox 5">
            <a:extLst>
              <a:ext uri="{FF2B5EF4-FFF2-40B4-BE49-F238E27FC236}">
                <a16:creationId xmlns:a16="http://schemas.microsoft.com/office/drawing/2014/main" id="{757CDF21-F6E2-99B4-43E3-B7EFCA78D645}"/>
              </a:ext>
            </a:extLst>
          </p:cNvPr>
          <p:cNvSpPr txBox="1"/>
          <p:nvPr/>
        </p:nvSpPr>
        <p:spPr>
          <a:xfrm>
            <a:off x="105876" y="5161600"/>
            <a:ext cx="12121416" cy="707886"/>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Over time, Self stops feeling like: “Something I’m pretending to be” and starts feeling like: “The place in me that knows how to be with things.”</a:t>
            </a:r>
            <a:endParaRPr lang="en-CA" sz="2000" dirty="0"/>
          </a:p>
        </p:txBody>
      </p:sp>
      <p:sp>
        <p:nvSpPr>
          <p:cNvPr id="2" name="Oval 1">
            <a:extLst>
              <a:ext uri="{FF2B5EF4-FFF2-40B4-BE49-F238E27FC236}">
                <a16:creationId xmlns:a16="http://schemas.microsoft.com/office/drawing/2014/main" id="{BE2718BD-0370-4DC2-F55D-BB57DEF66CD4}"/>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5ABCC9C1-3A10-3CBB-5666-2C886557B83A}"/>
              </a:ext>
            </a:extLst>
          </p:cNvPr>
          <p:cNvSpPr>
            <a:spLocks noGrp="1"/>
          </p:cNvSpPr>
          <p:nvPr>
            <p:ph type="sldNum" sz="quarter" idx="12"/>
          </p:nvPr>
        </p:nvSpPr>
        <p:spPr/>
        <p:txBody>
          <a:bodyPr/>
          <a:lstStyle/>
          <a:p>
            <a:fld id="{2AD020D2-200F-4F62-BA0E-6801AFACC176}" type="slidenum">
              <a:rPr lang="en-CA" smtClean="0"/>
              <a:t>104</a:t>
            </a:fld>
            <a:endParaRPr lang="en-CA" dirty="0"/>
          </a:p>
        </p:txBody>
      </p:sp>
    </p:spTree>
    <p:extLst>
      <p:ext uri="{BB962C8B-B14F-4D97-AF65-F5344CB8AC3E}">
        <p14:creationId xmlns:p14="http://schemas.microsoft.com/office/powerpoint/2010/main" val="1910392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27275-1A51-B01A-9069-1403A4EBEC8E}"/>
              </a:ext>
            </a:extLst>
          </p:cNvPr>
          <p:cNvSpPr txBox="1"/>
          <p:nvPr/>
        </p:nvSpPr>
        <p:spPr>
          <a:xfrm>
            <a:off x="3236406" y="0"/>
            <a:ext cx="5995276" cy="646331"/>
          </a:xfrm>
          <a:prstGeom prst="rect">
            <a:avLst/>
          </a:prstGeom>
          <a:noFill/>
        </p:spPr>
        <p:txBody>
          <a:bodyPr wrap="square">
            <a:spAutoFit/>
          </a:bodyPr>
          <a:lstStyle/>
          <a:p>
            <a:r>
              <a:rPr lang="en-US" sz="3600" dirty="0">
                <a:solidFill>
                  <a:schemeClr val="bg1"/>
                </a:solidFill>
              </a:rPr>
              <a:t>THE IDEAL PARENT FIGURE </a:t>
            </a:r>
            <a:endParaRPr lang="en-CA" sz="3600" dirty="0"/>
          </a:p>
        </p:txBody>
      </p:sp>
      <p:sp>
        <p:nvSpPr>
          <p:cNvPr id="5" name="TextBox 4">
            <a:extLst>
              <a:ext uri="{FF2B5EF4-FFF2-40B4-BE49-F238E27FC236}">
                <a16:creationId xmlns:a16="http://schemas.microsoft.com/office/drawing/2014/main" id="{716B0316-D6BC-516C-A3C3-D43A21465F19}"/>
              </a:ext>
            </a:extLst>
          </p:cNvPr>
          <p:cNvSpPr txBox="1"/>
          <p:nvPr/>
        </p:nvSpPr>
        <p:spPr>
          <a:xfrm>
            <a:off x="4899260" y="783543"/>
            <a:ext cx="7148362" cy="6494085"/>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Daniel Brown’s Ideal Parent Figure (IPF) protocol is an attachment-focused therapeutic method in which a person repeatedly imagines ideal caregivers who provide protection, soothing, delight, and support for autonomy, so that the nervous system can internalize a secure attachment pattern that may not have developed in childhood. Over time, these imagined but consistent experiences create a felt internal secure base, reducing reactivity and improving emotional regulation and relationships.</a:t>
            </a:r>
            <a:r>
              <a:rPr lang="en-US"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Both the Ideal Parent Figure protocol and IFS intentionally cultivate a reliable inner relational presence that the nervous system experiences as safe, attuned, and regulating.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 IPF, imagined ideal parents provide a secure base that becomes internalized. In IFS, Self provides calm, compassionate leadership to parts. In both, repeated felt experience, not insight, leads to internal secure attachment, reduced reactivity, and a more self-led system.</a:t>
            </a:r>
          </a:p>
          <a:p>
            <a:br>
              <a:rPr lang="en-US" dirty="0"/>
            </a:br>
            <a:endParaRPr lang="en-CA" dirty="0"/>
          </a:p>
        </p:txBody>
      </p:sp>
      <p:pic>
        <p:nvPicPr>
          <p:cNvPr id="7" name="Picture 6">
            <a:extLst>
              <a:ext uri="{FF2B5EF4-FFF2-40B4-BE49-F238E27FC236}">
                <a16:creationId xmlns:a16="http://schemas.microsoft.com/office/drawing/2014/main" id="{ABFD8F6B-2210-2ADB-926A-DD3CD350A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88" y="901874"/>
            <a:ext cx="4480480" cy="5517715"/>
          </a:xfrm>
          <a:prstGeom prst="rect">
            <a:avLst/>
          </a:prstGeom>
        </p:spPr>
      </p:pic>
      <p:sp>
        <p:nvSpPr>
          <p:cNvPr id="2" name="Slide Number Placeholder 1">
            <a:extLst>
              <a:ext uri="{FF2B5EF4-FFF2-40B4-BE49-F238E27FC236}">
                <a16:creationId xmlns:a16="http://schemas.microsoft.com/office/drawing/2014/main" id="{296B87C7-6AF2-0D48-D97C-5444D7676801}"/>
              </a:ext>
            </a:extLst>
          </p:cNvPr>
          <p:cNvSpPr>
            <a:spLocks noGrp="1"/>
          </p:cNvSpPr>
          <p:nvPr>
            <p:ph type="sldNum" sz="quarter" idx="12"/>
          </p:nvPr>
        </p:nvSpPr>
        <p:spPr/>
        <p:txBody>
          <a:bodyPr/>
          <a:lstStyle/>
          <a:p>
            <a:fld id="{2AD020D2-200F-4F62-BA0E-6801AFACC176}" type="slidenum">
              <a:rPr lang="en-CA" smtClean="0"/>
              <a:t>105</a:t>
            </a:fld>
            <a:endParaRPr lang="en-CA" dirty="0"/>
          </a:p>
        </p:txBody>
      </p:sp>
      <p:sp>
        <p:nvSpPr>
          <p:cNvPr id="4" name="Oval 3">
            <a:extLst>
              <a:ext uri="{FF2B5EF4-FFF2-40B4-BE49-F238E27FC236}">
                <a16:creationId xmlns:a16="http://schemas.microsoft.com/office/drawing/2014/main" id="{A60E56D1-3642-BD10-5701-C37A52E61E16}"/>
              </a:ext>
            </a:extLst>
          </p:cNvPr>
          <p:cNvSpPr/>
          <p:nvPr/>
        </p:nvSpPr>
        <p:spPr>
          <a:xfrm>
            <a:off x="72227" y="57127"/>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0241897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2F2A8-85F9-A617-C093-98955FC3298B}"/>
              </a:ext>
            </a:extLst>
          </p:cNvPr>
          <p:cNvSpPr>
            <a:spLocks noGrp="1"/>
          </p:cNvSpPr>
          <p:nvPr>
            <p:ph type="sldNum" sz="quarter" idx="12"/>
          </p:nvPr>
        </p:nvSpPr>
        <p:spPr/>
        <p:txBody>
          <a:bodyPr/>
          <a:lstStyle/>
          <a:p>
            <a:fld id="{2AD020D2-200F-4F62-BA0E-6801AFACC176}" type="slidenum">
              <a:rPr lang="en-CA" smtClean="0"/>
              <a:t>106</a:t>
            </a:fld>
            <a:endParaRPr lang="en-CA" dirty="0"/>
          </a:p>
        </p:txBody>
      </p:sp>
      <p:sp>
        <p:nvSpPr>
          <p:cNvPr id="5" name="TextBox 4">
            <a:extLst>
              <a:ext uri="{FF2B5EF4-FFF2-40B4-BE49-F238E27FC236}">
                <a16:creationId xmlns:a16="http://schemas.microsoft.com/office/drawing/2014/main" id="{4EB9E67E-808E-1DF9-C40D-7D089250C577}"/>
              </a:ext>
            </a:extLst>
          </p:cNvPr>
          <p:cNvSpPr txBox="1"/>
          <p:nvPr/>
        </p:nvSpPr>
        <p:spPr>
          <a:xfrm>
            <a:off x="3336532" y="0"/>
            <a:ext cx="6097712" cy="707886"/>
          </a:xfrm>
          <a:prstGeom prst="rect">
            <a:avLst/>
          </a:prstGeom>
          <a:noFill/>
        </p:spPr>
        <p:txBody>
          <a:bodyPr wrap="square">
            <a:spAutoFit/>
          </a:bodyPr>
          <a:lstStyle/>
          <a:p>
            <a:r>
              <a:rPr lang="en-US" sz="4000" dirty="0">
                <a:solidFill>
                  <a:schemeClr val="bg1"/>
                </a:solidFill>
              </a:rPr>
              <a:t>IDENTIFYING OUR PARTS</a:t>
            </a:r>
            <a:endParaRPr lang="en-CA" sz="4000" dirty="0"/>
          </a:p>
        </p:txBody>
      </p:sp>
      <p:sp>
        <p:nvSpPr>
          <p:cNvPr id="6" name="TextBox 5">
            <a:extLst>
              <a:ext uri="{FF2B5EF4-FFF2-40B4-BE49-F238E27FC236}">
                <a16:creationId xmlns:a16="http://schemas.microsoft.com/office/drawing/2014/main" id="{12B73D1C-A4FA-14EE-39CE-9E6F99F78B37}"/>
              </a:ext>
            </a:extLst>
          </p:cNvPr>
          <p:cNvSpPr txBox="1"/>
          <p:nvPr/>
        </p:nvSpPr>
        <p:spPr>
          <a:xfrm>
            <a:off x="233737" y="707886"/>
            <a:ext cx="4677310" cy="2461636"/>
          </a:xfrm>
          <a:prstGeom prst="rect">
            <a:avLst/>
          </a:prstGeom>
          <a:noFill/>
        </p:spPr>
        <p:txBody>
          <a:bodyPr wrap="square">
            <a:spAutoFit/>
          </a:bodyPr>
          <a:lstStyle/>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Exiles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Abandoned Child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Worthless / Shame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Scared Child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Lonely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A6D3F04-5BD4-53DC-DB03-1961D0CE7176}"/>
              </a:ext>
            </a:extLst>
          </p:cNvPr>
          <p:cNvSpPr txBox="1"/>
          <p:nvPr/>
        </p:nvSpPr>
        <p:spPr>
          <a:xfrm>
            <a:off x="4499571" y="3148251"/>
            <a:ext cx="6097712" cy="3457165"/>
          </a:xfrm>
          <a:prstGeom prst="rect">
            <a:avLst/>
          </a:prstGeom>
          <a:noFill/>
        </p:spPr>
        <p:txBody>
          <a:bodyPr wrap="square">
            <a:spAutoFit/>
          </a:bodyPr>
          <a:lstStyle/>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Managers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Inner Critic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Perfectionist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Pleaser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Controller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Achiever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Caretaker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4BD8944-BA49-F6A4-FF57-DC7E0F426022}"/>
              </a:ext>
            </a:extLst>
          </p:cNvPr>
          <p:cNvSpPr txBox="1"/>
          <p:nvPr/>
        </p:nvSpPr>
        <p:spPr>
          <a:xfrm>
            <a:off x="8083203" y="801772"/>
            <a:ext cx="6097712" cy="2956450"/>
          </a:xfrm>
          <a:prstGeom prst="rect">
            <a:avLst/>
          </a:prstGeom>
          <a:noFill/>
        </p:spPr>
        <p:txBody>
          <a:bodyPr wrap="square">
            <a:spAutoFit/>
          </a:bodyPr>
          <a:lstStyle/>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Firefighters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Addictive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Numbing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Angry / Explosive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Avoider / Escapist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Self-Harm Part </a:t>
            </a:r>
            <a:endParaRPr lang="en-CA" sz="2400" dirty="0"/>
          </a:p>
        </p:txBody>
      </p:sp>
    </p:spTree>
    <p:extLst>
      <p:ext uri="{BB962C8B-B14F-4D97-AF65-F5344CB8AC3E}">
        <p14:creationId xmlns:p14="http://schemas.microsoft.com/office/powerpoint/2010/main" val="9170289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5E9F2-857D-9DE8-FF3A-AED2FB6ED6F6}"/>
              </a:ext>
            </a:extLst>
          </p:cNvPr>
          <p:cNvSpPr txBox="1"/>
          <p:nvPr/>
        </p:nvSpPr>
        <p:spPr>
          <a:xfrm>
            <a:off x="1720690" y="0"/>
            <a:ext cx="8893494" cy="646331"/>
          </a:xfrm>
          <a:prstGeom prst="rect">
            <a:avLst/>
          </a:prstGeom>
          <a:noFill/>
        </p:spPr>
        <p:txBody>
          <a:bodyPr wrap="square">
            <a:spAutoFit/>
          </a:bodyPr>
          <a:lstStyle/>
          <a:p>
            <a:r>
              <a:rPr lang="en-US" sz="3600" dirty="0">
                <a:solidFill>
                  <a:schemeClr val="bg1"/>
                </a:solidFill>
              </a:rPr>
              <a:t>A PRIMER FOR IDENTIFYING OUR PARTS</a:t>
            </a:r>
          </a:p>
        </p:txBody>
      </p:sp>
      <p:sp>
        <p:nvSpPr>
          <p:cNvPr id="5" name="TextBox 4">
            <a:extLst>
              <a:ext uri="{FF2B5EF4-FFF2-40B4-BE49-F238E27FC236}">
                <a16:creationId xmlns:a16="http://schemas.microsoft.com/office/drawing/2014/main" id="{24632309-177E-A3DB-9E88-6389B04B6DA2}"/>
              </a:ext>
            </a:extLst>
          </p:cNvPr>
          <p:cNvSpPr txBox="1"/>
          <p:nvPr/>
        </p:nvSpPr>
        <p:spPr>
          <a:xfrm>
            <a:off x="228599" y="888594"/>
            <a:ext cx="11877675" cy="5632311"/>
          </a:xfrm>
          <a:prstGeom prst="rect">
            <a:avLst/>
          </a:prstGeom>
          <a:noFill/>
        </p:spPr>
        <p:txBody>
          <a:bodyPr wrap="square">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How does we identify our internal family systems parts?</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We’ll be spending a lot of time on this in sessions 24 to 29 as we work through the IFS workbook</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Today we won’t spend much time on this material but in the coming weeks as we try to identify and get to know our parts, we’ll be looking for trailheads, clues or tracks that we can follow that will lead us to your parts.</a:t>
            </a:r>
          </a:p>
          <a:p>
            <a:r>
              <a:rPr lang="en-US" sz="24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In identifying our parts we’re not starting from scratch. All the “holes” we’ve already identified, be they diagnosis such as depression or anxiety or psychological patterns such as attachment styles are trailheads to our parts. </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Come back to this section over the next few weeks as you’re learning to identify your parts.</a:t>
            </a: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4C8CB85-CD5D-8DF3-72E2-1E360257EE33}"/>
              </a:ext>
            </a:extLst>
          </p:cNvPr>
          <p:cNvSpPr>
            <a:spLocks noGrp="1"/>
          </p:cNvSpPr>
          <p:nvPr>
            <p:ph type="sldNum" sz="quarter" idx="12"/>
          </p:nvPr>
        </p:nvSpPr>
        <p:spPr/>
        <p:txBody>
          <a:bodyPr/>
          <a:lstStyle/>
          <a:p>
            <a:fld id="{2AD020D2-200F-4F62-BA0E-6801AFACC176}" type="slidenum">
              <a:rPr lang="en-CA" smtClean="0"/>
              <a:t>107</a:t>
            </a:fld>
            <a:endParaRPr lang="en-CA" dirty="0"/>
          </a:p>
        </p:txBody>
      </p:sp>
    </p:spTree>
    <p:extLst>
      <p:ext uri="{BB962C8B-B14F-4D97-AF65-F5344CB8AC3E}">
        <p14:creationId xmlns:p14="http://schemas.microsoft.com/office/powerpoint/2010/main" val="25894288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D88724-70CB-5DE8-6434-92A96064A5C4}"/>
              </a:ext>
            </a:extLst>
          </p:cNvPr>
          <p:cNvSpPr txBox="1"/>
          <p:nvPr/>
        </p:nvSpPr>
        <p:spPr>
          <a:xfrm>
            <a:off x="6921357" y="70021"/>
            <a:ext cx="5167901" cy="664797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Internal Family Systems therapy, </a:t>
            </a:r>
            <a:r>
              <a:rPr lang="en-US" sz="2400" dirty="0">
                <a:solidFill>
                  <a:schemeClr val="bg1"/>
                </a:solidFill>
                <a:latin typeface="Arial" panose="020B0604020202020204" pitchFamily="34" charset="0"/>
                <a:cs typeface="Arial" panose="020B0604020202020204" pitchFamily="34" charset="0"/>
              </a:rPr>
              <a:t>"trailheads" </a:t>
            </a:r>
            <a:r>
              <a:rPr lang="en-US" sz="2400" dirty="0">
                <a:latin typeface="Arial" panose="020B0604020202020204" pitchFamily="34" charset="0"/>
                <a:cs typeface="Arial" panose="020B0604020202020204" pitchFamily="34" charset="0"/>
              </a:rPr>
              <a:t>refer to signals or cues that indicate the presence of different "parts" within an individual's internal system.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These trailheads can be thought of as starting points or clues that guide a person toward discovering their internal parts. Recognizing these parts is key to the IFS process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Trailheads help us find parts. Notice the similarity between trailheads and the “holes” we identified for our holes diary cards.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Parts are “advanced” holes diary card targets.</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B27242CB-337D-918C-CE44-CEA3C02C77B5}"/>
              </a:ext>
            </a:extLst>
          </p:cNvPr>
          <p:cNvSpPr txBox="1"/>
          <p:nvPr/>
        </p:nvSpPr>
        <p:spPr>
          <a:xfrm>
            <a:off x="-110318" y="347423"/>
            <a:ext cx="6818616" cy="1200329"/>
          </a:xfrm>
          <a:prstGeom prst="rect">
            <a:avLst/>
          </a:prstGeom>
          <a:noFill/>
        </p:spPr>
        <p:txBody>
          <a:bodyPr wrap="square">
            <a:spAutoFit/>
          </a:bodyPr>
          <a:lstStyle/>
          <a:p>
            <a:pPr algn="ctr"/>
            <a:r>
              <a:rPr lang="en-US" sz="3600" dirty="0">
                <a:solidFill>
                  <a:schemeClr val="bg1"/>
                </a:solidFill>
              </a:rPr>
              <a:t>THE KEY TO IDENTIFYING PARTS</a:t>
            </a:r>
          </a:p>
          <a:p>
            <a:pPr algn="ctr"/>
            <a:r>
              <a:rPr lang="en-US" sz="3600" dirty="0">
                <a:solidFill>
                  <a:schemeClr val="bg1"/>
                </a:solidFill>
              </a:rPr>
              <a:t>TRAILHEADS</a:t>
            </a:r>
            <a:endParaRPr lang="en-CA" sz="3600" dirty="0"/>
          </a:p>
        </p:txBody>
      </p:sp>
      <p:sp>
        <p:nvSpPr>
          <p:cNvPr id="2" name="Slide Number Placeholder 1">
            <a:extLst>
              <a:ext uri="{FF2B5EF4-FFF2-40B4-BE49-F238E27FC236}">
                <a16:creationId xmlns:a16="http://schemas.microsoft.com/office/drawing/2014/main" id="{10895872-6175-0F5D-9BFF-0A8569BB546B}"/>
              </a:ext>
            </a:extLst>
          </p:cNvPr>
          <p:cNvSpPr>
            <a:spLocks noGrp="1"/>
          </p:cNvSpPr>
          <p:nvPr>
            <p:ph type="sldNum" sz="quarter" idx="12"/>
          </p:nvPr>
        </p:nvSpPr>
        <p:spPr/>
        <p:txBody>
          <a:bodyPr/>
          <a:lstStyle/>
          <a:p>
            <a:fld id="{2AD020D2-200F-4F62-BA0E-6801AFACC176}" type="slidenum">
              <a:rPr lang="en-CA" smtClean="0"/>
              <a:t>108</a:t>
            </a:fld>
            <a:endParaRPr lang="en-CA" dirty="0"/>
          </a:p>
        </p:txBody>
      </p:sp>
      <p:pic>
        <p:nvPicPr>
          <p:cNvPr id="5" name="Picture 4" descr="A trail sign next to a wooden staircase&#10;&#10;AI-generated content may be incorrect.">
            <a:extLst>
              <a:ext uri="{FF2B5EF4-FFF2-40B4-BE49-F238E27FC236}">
                <a16:creationId xmlns:a16="http://schemas.microsoft.com/office/drawing/2014/main" id="{897679C5-7824-A9BB-8D5B-1CCDAC3B0C87}"/>
              </a:ext>
            </a:extLst>
          </p:cNvPr>
          <p:cNvPicPr>
            <a:picLocks noChangeAspect="1"/>
          </p:cNvPicPr>
          <p:nvPr/>
        </p:nvPicPr>
        <p:blipFill>
          <a:blip r:embed="rId2">
            <a:extLst>
              <a:ext uri="{28A0092B-C50C-407E-A947-70E740481C1C}">
                <a14:useLocalDpi xmlns:a14="http://schemas.microsoft.com/office/drawing/2010/main" val="0"/>
              </a:ext>
            </a:extLst>
          </a:blip>
          <a:srcRect t="13245" r="1" b="2662"/>
          <a:stretch/>
        </p:blipFill>
        <p:spPr>
          <a:xfrm>
            <a:off x="501983" y="1547752"/>
            <a:ext cx="5594017" cy="4338108"/>
          </a:xfrm>
          <a:prstGeom prst="rect">
            <a:avLst/>
          </a:prstGeom>
        </p:spPr>
      </p:pic>
    </p:spTree>
    <p:extLst>
      <p:ext uri="{BB962C8B-B14F-4D97-AF65-F5344CB8AC3E}">
        <p14:creationId xmlns:p14="http://schemas.microsoft.com/office/powerpoint/2010/main" val="22226976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24ADA-5F97-E0F6-D543-A79F9E8D91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FFCD6D-7ED6-328A-B05F-769DA652FE29}"/>
              </a:ext>
            </a:extLst>
          </p:cNvPr>
          <p:cNvSpPr txBox="1"/>
          <p:nvPr/>
        </p:nvSpPr>
        <p:spPr>
          <a:xfrm>
            <a:off x="84859" y="887135"/>
            <a:ext cx="12022282" cy="5970865"/>
          </a:xfrm>
          <a:prstGeom prst="rect">
            <a:avLst/>
          </a:prstGeom>
          <a:noFill/>
        </p:spPr>
        <p:txBody>
          <a:bodyPr wrap="square">
            <a:spAutoFit/>
          </a:bodyPr>
          <a:lstStyle/>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A strong emotion </a:t>
            </a:r>
            <a:r>
              <a:rPr lang="en-US" sz="2600" dirty="0">
                <a:latin typeface="Arial" panose="020B0604020202020204" pitchFamily="34" charset="0"/>
                <a:cs typeface="Arial" panose="020B0604020202020204" pitchFamily="34" charset="0"/>
              </a:rPr>
              <a:t>like anger, sadness, anxiety, or joy can serve as a trailhead. For instance, if someone feels a sudden surge of anger in a particular situation, it might indicate an "angry part" that could be explored.</a:t>
            </a: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Repetitive or automatic behaviors </a:t>
            </a:r>
            <a:r>
              <a:rPr lang="en-US" sz="2600" dirty="0">
                <a:latin typeface="Arial" panose="020B0604020202020204" pitchFamily="34" charset="0"/>
                <a:cs typeface="Arial" panose="020B0604020202020204" pitchFamily="34" charset="0"/>
              </a:rPr>
              <a:t>can also be trailheads. A compulsion to overwork or procrastinate might point to specific parts influencing those behaviors.</a:t>
            </a: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Persistent or intrusive thoughts </a:t>
            </a:r>
            <a:r>
              <a:rPr lang="en-US" sz="2600" dirty="0">
                <a:latin typeface="Arial" panose="020B0604020202020204" pitchFamily="34" charset="0"/>
                <a:cs typeface="Arial" panose="020B0604020202020204" pitchFamily="34" charset="0"/>
              </a:rPr>
              <a:t>can be signals from parts. Negative self-talk, for example, might be coming from a critical part trying to protect the individual in some way.</a:t>
            </a: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Physical sensations</a:t>
            </a:r>
            <a:r>
              <a:rPr lang="en-US" sz="2600" dirty="0">
                <a:latin typeface="Arial" panose="020B0604020202020204" pitchFamily="34" charset="0"/>
                <a:cs typeface="Arial" panose="020B0604020202020204" pitchFamily="34" charset="0"/>
              </a:rPr>
              <a:t>, like tension in the shoulders or a knot in the stomach, might act as trailheads guiding you to parts that hold specific emotions or memories.</a:t>
            </a: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Intrusive Images or Memories </a:t>
            </a:r>
            <a:r>
              <a:rPr lang="en-US" sz="2600" dirty="0">
                <a:latin typeface="Arial" panose="020B0604020202020204" pitchFamily="34" charset="0"/>
                <a:cs typeface="Arial" panose="020B0604020202020204" pitchFamily="34" charset="0"/>
              </a:rPr>
              <a:t>can sometimes surface and indicate the presence of a part that holds particular experiences or traumas.</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3F113D06-EADC-55C1-8463-A07ACE4DAFED}"/>
              </a:ext>
            </a:extLst>
          </p:cNvPr>
          <p:cNvSpPr txBox="1"/>
          <p:nvPr/>
        </p:nvSpPr>
        <p:spPr>
          <a:xfrm>
            <a:off x="3534896" y="0"/>
            <a:ext cx="6113928" cy="646331"/>
          </a:xfrm>
          <a:prstGeom prst="rect">
            <a:avLst/>
          </a:prstGeom>
          <a:noFill/>
        </p:spPr>
        <p:txBody>
          <a:bodyPr wrap="square">
            <a:spAutoFit/>
          </a:bodyPr>
          <a:lstStyle/>
          <a:p>
            <a:r>
              <a:rPr lang="en-US" sz="3600" dirty="0">
                <a:solidFill>
                  <a:schemeClr val="bg1"/>
                </a:solidFill>
              </a:rPr>
              <a:t>COMMON TRAILHEADS</a:t>
            </a:r>
            <a:endParaRPr lang="en-CA" sz="3600" dirty="0"/>
          </a:p>
        </p:txBody>
      </p:sp>
      <p:sp>
        <p:nvSpPr>
          <p:cNvPr id="2" name="Slide Number Placeholder 1">
            <a:extLst>
              <a:ext uri="{FF2B5EF4-FFF2-40B4-BE49-F238E27FC236}">
                <a16:creationId xmlns:a16="http://schemas.microsoft.com/office/drawing/2014/main" id="{6DBEDEA0-428E-9E6A-CA28-0D38FA8ED9BC}"/>
              </a:ext>
            </a:extLst>
          </p:cNvPr>
          <p:cNvSpPr>
            <a:spLocks noGrp="1"/>
          </p:cNvSpPr>
          <p:nvPr>
            <p:ph type="sldNum" sz="quarter" idx="12"/>
          </p:nvPr>
        </p:nvSpPr>
        <p:spPr/>
        <p:txBody>
          <a:bodyPr/>
          <a:lstStyle/>
          <a:p>
            <a:fld id="{2AD020D2-200F-4F62-BA0E-6801AFACC176}" type="slidenum">
              <a:rPr lang="en-CA" smtClean="0"/>
              <a:t>109</a:t>
            </a:fld>
            <a:endParaRPr lang="en-CA" dirty="0"/>
          </a:p>
        </p:txBody>
      </p:sp>
    </p:spTree>
    <p:extLst>
      <p:ext uri="{BB962C8B-B14F-4D97-AF65-F5344CB8AC3E}">
        <p14:creationId xmlns:p14="http://schemas.microsoft.com/office/powerpoint/2010/main" val="3196454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8FEC5-DEFE-FC47-E797-F97B0DA5D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5C292-2263-89D2-10A4-5C34ABA31F29}"/>
              </a:ext>
            </a:extLst>
          </p:cNvPr>
          <p:cNvSpPr>
            <a:spLocks noGrp="1"/>
          </p:cNvSpPr>
          <p:nvPr>
            <p:ph type="title" idx="4294967295"/>
          </p:nvPr>
        </p:nvSpPr>
        <p:spPr>
          <a:xfrm>
            <a:off x="0" y="397293"/>
            <a:ext cx="5003597" cy="2720811"/>
          </a:xfrm>
        </p:spPr>
        <p:txBody>
          <a:bodyPr>
            <a:normAutofit/>
          </a:bodyPr>
          <a:lstStyle/>
          <a:p>
            <a:pPr algn="ctr"/>
            <a:r>
              <a:rPr lang="en-US" dirty="0">
                <a:solidFill>
                  <a:schemeClr val="bg1"/>
                </a:solidFill>
              </a:rPr>
              <a:t>Homework from Last  week </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3EAA15BF-36A0-7B1C-4968-E7B3BEB4326D}"/>
              </a:ext>
            </a:extLst>
          </p:cNvPr>
          <p:cNvGraphicFramePr>
            <a:graphicFrameLocks noGrp="1"/>
          </p:cNvGraphicFramePr>
          <p:nvPr>
            <p:ph idx="4294967295"/>
          </p:nvPr>
        </p:nvGraphicFramePr>
        <p:xfrm>
          <a:off x="4888662" y="169862"/>
          <a:ext cx="6454775" cy="651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644D7B3-C0FE-1FE0-8787-74E7BC90FEAD}"/>
              </a:ext>
            </a:extLst>
          </p:cNvPr>
          <p:cNvSpPr>
            <a:spLocks noGrp="1"/>
          </p:cNvSpPr>
          <p:nvPr>
            <p:ph type="sldNum" sz="quarter" idx="12"/>
          </p:nvPr>
        </p:nvSpPr>
        <p:spPr/>
        <p:txBody>
          <a:bodyPr/>
          <a:lstStyle/>
          <a:p>
            <a:fld id="{07B82C1F-7FC2-45F0-90FD-F682E1AF9613}" type="slidenum">
              <a:rPr lang="en-CA" smtClean="0"/>
              <a:t>11</a:t>
            </a:fld>
            <a:endParaRPr lang="en-CA" dirty="0"/>
          </a:p>
        </p:txBody>
      </p:sp>
    </p:spTree>
    <p:extLst>
      <p:ext uri="{BB962C8B-B14F-4D97-AF65-F5344CB8AC3E}">
        <p14:creationId xmlns:p14="http://schemas.microsoft.com/office/powerpoint/2010/main" val="10485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99077C-5ECD-9DF0-E6EC-52338D9A2EC7}"/>
              </a:ext>
            </a:extLst>
          </p:cNvPr>
          <p:cNvSpPr txBox="1"/>
          <p:nvPr/>
        </p:nvSpPr>
        <p:spPr>
          <a:xfrm>
            <a:off x="105678" y="889843"/>
            <a:ext cx="12192000" cy="5847755"/>
          </a:xfrm>
          <a:prstGeom prst="rect">
            <a:avLst/>
          </a:prstGeom>
          <a:noFill/>
        </p:spPr>
        <p:txBody>
          <a:bodyPr wrap="square">
            <a:spAutoFit/>
          </a:bodyPr>
          <a:lstStyle/>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Noticing patterns in relationships or life choices can show the influence of certain parts. For instance, always feeling the need to please others might point to a people-pleasing part.</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Once trailheads are identified, IFS therapy involves:</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Approaching these trailheads with curiosity rather than judgment. This can lead to a deeper understanding of the parts and their roles.</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Engaging in a compassionate internal dialogue with these parts to learn about their needs, fears, and roles within the internal family system.</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Working towards healing the wounds of these parts and integrating them into a more balanced and cohesive self-system.</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Trailheads are essential in IFS because they serve as guides on the journey to recognizing, understanding, and ultimately healing the various parts within oneself.</a:t>
            </a:r>
          </a:p>
          <a:p>
            <a:br>
              <a:rPr lang="en-US" dirty="0"/>
            </a:br>
            <a:endParaRPr lang="en-CA" dirty="0"/>
          </a:p>
        </p:txBody>
      </p:sp>
      <p:sp>
        <p:nvSpPr>
          <p:cNvPr id="4" name="TextBox 3">
            <a:extLst>
              <a:ext uri="{FF2B5EF4-FFF2-40B4-BE49-F238E27FC236}">
                <a16:creationId xmlns:a16="http://schemas.microsoft.com/office/drawing/2014/main" id="{16DE41E1-CD0F-157F-2328-13F9CBAFE49C}"/>
              </a:ext>
            </a:extLst>
          </p:cNvPr>
          <p:cNvSpPr txBox="1"/>
          <p:nvPr/>
        </p:nvSpPr>
        <p:spPr>
          <a:xfrm>
            <a:off x="3911974" y="95250"/>
            <a:ext cx="6163234" cy="646331"/>
          </a:xfrm>
          <a:prstGeom prst="rect">
            <a:avLst/>
          </a:prstGeom>
          <a:noFill/>
        </p:spPr>
        <p:txBody>
          <a:bodyPr wrap="square">
            <a:spAutoFit/>
          </a:bodyPr>
          <a:lstStyle/>
          <a:p>
            <a:r>
              <a:rPr lang="en-US" sz="3600" dirty="0">
                <a:solidFill>
                  <a:schemeClr val="bg1"/>
                </a:solidFill>
              </a:rPr>
              <a:t>IDENTIFYING PARTS</a:t>
            </a:r>
            <a:endParaRPr lang="en-CA" sz="3600" dirty="0"/>
          </a:p>
        </p:txBody>
      </p:sp>
      <p:sp>
        <p:nvSpPr>
          <p:cNvPr id="2" name="Slide Number Placeholder 1">
            <a:extLst>
              <a:ext uri="{FF2B5EF4-FFF2-40B4-BE49-F238E27FC236}">
                <a16:creationId xmlns:a16="http://schemas.microsoft.com/office/drawing/2014/main" id="{2ED97FE7-C387-1B8A-B253-C64676C29775}"/>
              </a:ext>
            </a:extLst>
          </p:cNvPr>
          <p:cNvSpPr>
            <a:spLocks noGrp="1"/>
          </p:cNvSpPr>
          <p:nvPr>
            <p:ph type="sldNum" sz="quarter" idx="12"/>
          </p:nvPr>
        </p:nvSpPr>
        <p:spPr/>
        <p:txBody>
          <a:bodyPr/>
          <a:lstStyle/>
          <a:p>
            <a:fld id="{2AD020D2-200F-4F62-BA0E-6801AFACC176}" type="slidenum">
              <a:rPr lang="en-CA" smtClean="0"/>
              <a:t>110</a:t>
            </a:fld>
            <a:endParaRPr lang="en-CA" dirty="0"/>
          </a:p>
        </p:txBody>
      </p:sp>
    </p:spTree>
    <p:extLst>
      <p:ext uri="{BB962C8B-B14F-4D97-AF65-F5344CB8AC3E}">
        <p14:creationId xmlns:p14="http://schemas.microsoft.com/office/powerpoint/2010/main" val="18229496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18B9F-1873-9EB7-55E4-30611F6A5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3046F-0AAB-904B-A3D1-F2B05E157DF4}"/>
              </a:ext>
            </a:extLst>
          </p:cNvPr>
          <p:cNvSpPr>
            <a:spLocks noGrp="1"/>
          </p:cNvSpPr>
          <p:nvPr>
            <p:ph type="title" idx="4294967295"/>
          </p:nvPr>
        </p:nvSpPr>
        <p:spPr>
          <a:xfrm>
            <a:off x="-204997" y="346961"/>
            <a:ext cx="4775340" cy="808038"/>
          </a:xfrm>
        </p:spPr>
        <p:txBody>
          <a:bodyPr vert="horz" lIns="91440" tIns="45720" rIns="91440" bIns="45720" rtlCol="0" anchor="b">
            <a:normAutofit fontScale="90000"/>
          </a:bodyPr>
          <a:lstStyle/>
          <a:p>
            <a:pPr algn="ctr"/>
            <a:r>
              <a:rPr lang="en-US" sz="2800" dirty="0">
                <a:solidFill>
                  <a:schemeClr val="bg1"/>
                </a:solidFill>
              </a:rPr>
              <a:t>identifying internal</a:t>
            </a:r>
            <a:br>
              <a:rPr lang="en-US" sz="2800" dirty="0">
                <a:solidFill>
                  <a:schemeClr val="bg1"/>
                </a:solidFill>
              </a:rPr>
            </a:br>
            <a:r>
              <a:rPr lang="en-US" sz="2800" dirty="0">
                <a:solidFill>
                  <a:schemeClr val="bg1"/>
                </a:solidFill>
              </a:rPr>
              <a:t> family parts</a:t>
            </a:r>
            <a:endParaRPr lang="en-US" sz="4800" dirty="0"/>
          </a:p>
        </p:txBody>
      </p:sp>
      <p:pic>
        <p:nvPicPr>
          <p:cNvPr id="11" name="Content Placeholder 10" descr="A person wearing a white lab coat&#10;&#10;Description automatically generated with low confidence">
            <a:extLst>
              <a:ext uri="{FF2B5EF4-FFF2-40B4-BE49-F238E27FC236}">
                <a16:creationId xmlns:a16="http://schemas.microsoft.com/office/drawing/2014/main" id="{7FA07BD0-A587-940F-B54F-873BE40FA7EA}"/>
              </a:ext>
            </a:extLst>
          </p:cNvPr>
          <p:cNvPicPr>
            <a:picLocks noChangeAspect="1"/>
          </p:cNvPicPr>
          <p:nvPr/>
        </p:nvPicPr>
        <p:blipFill>
          <a:blip r:embed="rId2"/>
          <a:stretch>
            <a:fillRect/>
          </a:stretch>
        </p:blipFill>
        <p:spPr>
          <a:xfrm>
            <a:off x="248124" y="1324570"/>
            <a:ext cx="3748523" cy="478245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B7AB7F55-2468-0CBE-F4A6-B3D1CCF11EA6}"/>
              </a:ext>
            </a:extLst>
          </p:cNvPr>
          <p:cNvSpPr txBox="1"/>
          <p:nvPr/>
        </p:nvSpPr>
        <p:spPr>
          <a:xfrm>
            <a:off x="4138775" y="417054"/>
            <a:ext cx="8113160" cy="6186309"/>
          </a:xfrm>
          <a:prstGeom prst="rect">
            <a:avLst/>
          </a:prstGeom>
          <a:noFill/>
        </p:spPr>
        <p:txBody>
          <a:bodyPr wrap="square">
            <a:spAutoFit/>
          </a:bodyPr>
          <a:lstStyle/>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Infants and children may structurally dissociate into parts because</a:t>
            </a:r>
            <a:r>
              <a:rPr lang="en-CA" sz="2200" dirty="0">
                <a:solidFill>
                  <a:schemeClr val="bg1"/>
                </a:solidFill>
                <a:latin typeface="Arial" panose="020B0604020202020204" pitchFamily="34" charset="0"/>
                <a:cs typeface="Arial" panose="020B0604020202020204" pitchFamily="34" charset="0"/>
              </a:rPr>
              <a:t> 1) </a:t>
            </a:r>
            <a:r>
              <a:rPr lang="en-CA" sz="2200" dirty="0">
                <a:latin typeface="Arial" panose="020B0604020202020204" pitchFamily="34" charset="0"/>
                <a:cs typeface="Arial" panose="020B0604020202020204" pitchFamily="34" charset="0"/>
              </a:rPr>
              <a:t>they experienced attachment injuries. </a:t>
            </a:r>
            <a:r>
              <a:rPr lang="en-CA" sz="2200" dirty="0">
                <a:solidFill>
                  <a:schemeClr val="bg1"/>
                </a:solidFill>
                <a:latin typeface="Arial" panose="020B0604020202020204" pitchFamily="34" charset="0"/>
                <a:cs typeface="Arial" panose="020B0604020202020204" pitchFamily="34" charset="0"/>
              </a:rPr>
              <a:t>2) </a:t>
            </a:r>
            <a:r>
              <a:rPr lang="en-CA" sz="2200" dirty="0">
                <a:latin typeface="Arial" panose="020B0604020202020204" pitchFamily="34" charset="0"/>
                <a:cs typeface="Arial" panose="020B0604020202020204" pitchFamily="34" charset="0"/>
              </a:rPr>
              <a:t>they experienced inescapable fear. Or</a:t>
            </a:r>
            <a:r>
              <a:rPr lang="en-CA" sz="2200" dirty="0">
                <a:solidFill>
                  <a:schemeClr val="bg1"/>
                </a:solidFill>
                <a:latin typeface="Arial" panose="020B0604020202020204" pitchFamily="34" charset="0"/>
                <a:cs typeface="Arial" panose="020B0604020202020204" pitchFamily="34" charset="0"/>
              </a:rPr>
              <a:t> 3) </a:t>
            </a:r>
            <a:r>
              <a:rPr lang="en-CA" sz="2200" dirty="0">
                <a:latin typeface="Arial" panose="020B0604020202020204" pitchFamily="34" charset="0"/>
                <a:cs typeface="Arial" panose="020B0604020202020204" pitchFamily="34" charset="0"/>
              </a:rPr>
              <a:t>they experience  inescapable pain.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The exiles that arise from these experiences can feel </a:t>
            </a:r>
            <a:r>
              <a:rPr lang="en-CA" sz="2200" dirty="0">
                <a:solidFill>
                  <a:schemeClr val="bg1"/>
                </a:solidFill>
                <a:latin typeface="Arial" panose="020B0604020202020204" pitchFamily="34" charset="0"/>
                <a:cs typeface="Arial" panose="020B0604020202020204" pitchFamily="34" charset="0"/>
              </a:rPr>
              <a:t>hurt, abandoned, panicked, grief, or be numb</a:t>
            </a:r>
            <a:r>
              <a:rPr lang="en-CA" sz="22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Exiles that dissociated before the child developed language do not have  explicit memories, words, and images accompanying the implicit memories they carry. These exiles carry pain from events that are not consciously remembered. When this pain emerges the rational information center does not know what to attribute it to.</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When exiles are activated, and the person feels their pain they may attribute this pain to present day circumstances or to some brain chemical imbalance. They seldom think of this pain as the surfacing into the conscious mind of a preverbal exile and the experiences it embodies .</a:t>
            </a:r>
          </a:p>
        </p:txBody>
      </p:sp>
      <p:sp>
        <p:nvSpPr>
          <p:cNvPr id="3" name="Oval 2">
            <a:extLst>
              <a:ext uri="{FF2B5EF4-FFF2-40B4-BE49-F238E27FC236}">
                <a16:creationId xmlns:a16="http://schemas.microsoft.com/office/drawing/2014/main" id="{6A26D09E-4EF6-6EFF-D4AF-ED576318B211}"/>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A7598810-B35D-81B8-39C2-022D1E5B16C4}"/>
              </a:ext>
            </a:extLst>
          </p:cNvPr>
          <p:cNvSpPr>
            <a:spLocks noGrp="1"/>
          </p:cNvSpPr>
          <p:nvPr>
            <p:ph type="sldNum" sz="quarter" idx="12"/>
          </p:nvPr>
        </p:nvSpPr>
        <p:spPr/>
        <p:txBody>
          <a:bodyPr/>
          <a:lstStyle/>
          <a:p>
            <a:fld id="{2AD020D2-200F-4F62-BA0E-6801AFACC176}" type="slidenum">
              <a:rPr lang="en-CA" smtClean="0"/>
              <a:t>111</a:t>
            </a:fld>
            <a:endParaRPr lang="en-CA" dirty="0"/>
          </a:p>
        </p:txBody>
      </p:sp>
    </p:spTree>
    <p:extLst>
      <p:ext uri="{BB962C8B-B14F-4D97-AF65-F5344CB8AC3E}">
        <p14:creationId xmlns:p14="http://schemas.microsoft.com/office/powerpoint/2010/main" val="103365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F963-67FA-4A80-8623-F42D80395046}"/>
              </a:ext>
            </a:extLst>
          </p:cNvPr>
          <p:cNvSpPr>
            <a:spLocks noGrp="1"/>
          </p:cNvSpPr>
          <p:nvPr>
            <p:ph type="title" idx="4294967295"/>
          </p:nvPr>
        </p:nvSpPr>
        <p:spPr>
          <a:xfrm>
            <a:off x="-204997" y="346961"/>
            <a:ext cx="4775340" cy="808038"/>
          </a:xfrm>
        </p:spPr>
        <p:txBody>
          <a:bodyPr vert="horz" lIns="91440" tIns="45720" rIns="91440" bIns="45720" rtlCol="0" anchor="b">
            <a:normAutofit fontScale="90000"/>
          </a:bodyPr>
          <a:lstStyle/>
          <a:p>
            <a:pPr algn="ctr"/>
            <a:r>
              <a:rPr lang="en-US" sz="2800" dirty="0">
                <a:solidFill>
                  <a:schemeClr val="bg1"/>
                </a:solidFill>
              </a:rPr>
              <a:t>identifying internal</a:t>
            </a:r>
            <a:br>
              <a:rPr lang="en-US" sz="2800" dirty="0">
                <a:solidFill>
                  <a:schemeClr val="bg1"/>
                </a:solidFill>
              </a:rPr>
            </a:br>
            <a:r>
              <a:rPr lang="en-US" sz="2800" dirty="0">
                <a:solidFill>
                  <a:schemeClr val="bg1"/>
                </a:solidFill>
              </a:rPr>
              <a:t> family parts</a:t>
            </a:r>
            <a:endParaRPr lang="en-US" sz="4800" dirty="0"/>
          </a:p>
        </p:txBody>
      </p:sp>
      <p:pic>
        <p:nvPicPr>
          <p:cNvPr id="11" name="Content Placeholder 10" descr="A person wearing a white lab coat&#10;&#10;Description automatically generated with low confidence">
            <a:extLst>
              <a:ext uri="{FF2B5EF4-FFF2-40B4-BE49-F238E27FC236}">
                <a16:creationId xmlns:a16="http://schemas.microsoft.com/office/drawing/2014/main" id="{38D252A0-8DA1-4C3B-AD07-EC9F3D388A23}"/>
              </a:ext>
            </a:extLst>
          </p:cNvPr>
          <p:cNvPicPr>
            <a:picLocks noChangeAspect="1"/>
          </p:cNvPicPr>
          <p:nvPr/>
        </p:nvPicPr>
        <p:blipFill>
          <a:blip r:embed="rId2"/>
          <a:stretch>
            <a:fillRect/>
          </a:stretch>
        </p:blipFill>
        <p:spPr>
          <a:xfrm>
            <a:off x="248124" y="1324570"/>
            <a:ext cx="3748523" cy="478245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83669374-47B0-4473-8799-59AED4408B77}"/>
              </a:ext>
            </a:extLst>
          </p:cNvPr>
          <p:cNvSpPr txBox="1"/>
          <p:nvPr/>
        </p:nvSpPr>
        <p:spPr>
          <a:xfrm>
            <a:off x="4138775" y="582067"/>
            <a:ext cx="8113160" cy="5693866"/>
          </a:xfrm>
          <a:prstGeom prst="rect">
            <a:avLst/>
          </a:prstGeom>
          <a:noFill/>
        </p:spPr>
        <p:txBody>
          <a:bodyPr wrap="square">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Because implicit memories are more often triggered in intimate relationships than in casual ones, and therapy is an intimate relationship, mental health professionals trying to establish an emotional connection with a patient may trigger implicit memories and be perceived as were the hurtful figures from that persons past.</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This can lead to a re-enactment in the therapeutic setting of  past traumatic relationships.</a:t>
            </a:r>
          </a:p>
          <a:p>
            <a:r>
              <a:rPr lang="en-CA" sz="2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This is a form of “repetition/compulsion”.</a:t>
            </a:r>
          </a:p>
        </p:txBody>
      </p:sp>
      <p:sp>
        <p:nvSpPr>
          <p:cNvPr id="3" name="Oval 2">
            <a:extLst>
              <a:ext uri="{FF2B5EF4-FFF2-40B4-BE49-F238E27FC236}">
                <a16:creationId xmlns:a16="http://schemas.microsoft.com/office/drawing/2014/main" id="{A38C5E7C-1A4F-427E-6ABE-138D909F3568}"/>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5F31B6E9-C327-BDCF-B567-B418FDC40DA6}"/>
              </a:ext>
            </a:extLst>
          </p:cNvPr>
          <p:cNvSpPr>
            <a:spLocks noGrp="1"/>
          </p:cNvSpPr>
          <p:nvPr>
            <p:ph type="sldNum" sz="quarter" idx="12"/>
          </p:nvPr>
        </p:nvSpPr>
        <p:spPr/>
        <p:txBody>
          <a:bodyPr/>
          <a:lstStyle/>
          <a:p>
            <a:fld id="{2AD020D2-200F-4F62-BA0E-6801AFACC176}" type="slidenum">
              <a:rPr lang="en-CA" smtClean="0"/>
              <a:t>112</a:t>
            </a:fld>
            <a:endParaRPr lang="en-CA" dirty="0"/>
          </a:p>
        </p:txBody>
      </p:sp>
    </p:spTree>
    <p:extLst>
      <p:ext uri="{BB962C8B-B14F-4D97-AF65-F5344CB8AC3E}">
        <p14:creationId xmlns:p14="http://schemas.microsoft.com/office/powerpoint/2010/main" val="207903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D741-F067-8C6B-0C10-C2B39A57479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F907BF-1CCE-2923-19AF-5ABAB0C5E5A1}"/>
              </a:ext>
            </a:extLst>
          </p:cNvPr>
          <p:cNvSpPr>
            <a:spLocks noGrp="1"/>
          </p:cNvSpPr>
          <p:nvPr>
            <p:ph type="sldNum" sz="quarter" idx="12"/>
          </p:nvPr>
        </p:nvSpPr>
        <p:spPr/>
        <p:txBody>
          <a:bodyPr/>
          <a:lstStyle/>
          <a:p>
            <a:fld id="{2AD020D2-200F-4F62-BA0E-6801AFACC176}" type="slidenum">
              <a:rPr lang="en-CA" smtClean="0"/>
              <a:t>113</a:t>
            </a:fld>
            <a:endParaRPr lang="en-CA" dirty="0"/>
          </a:p>
        </p:txBody>
      </p:sp>
      <p:sp>
        <p:nvSpPr>
          <p:cNvPr id="4" name="Title 3">
            <a:extLst>
              <a:ext uri="{FF2B5EF4-FFF2-40B4-BE49-F238E27FC236}">
                <a16:creationId xmlns:a16="http://schemas.microsoft.com/office/drawing/2014/main" id="{46944537-8837-97F6-C25E-1406E8BBC1CC}"/>
              </a:ext>
            </a:extLst>
          </p:cNvPr>
          <p:cNvSpPr>
            <a:spLocks noGrp="1"/>
          </p:cNvSpPr>
          <p:nvPr>
            <p:ph type="title" idx="4294967295"/>
          </p:nvPr>
        </p:nvSpPr>
        <p:spPr>
          <a:xfrm>
            <a:off x="3701143" y="-49801"/>
            <a:ext cx="4059238" cy="738188"/>
          </a:xfrm>
        </p:spPr>
        <p:txBody>
          <a:bodyPr>
            <a:normAutofit/>
          </a:bodyPr>
          <a:lstStyle/>
          <a:p>
            <a:r>
              <a:rPr lang="en-CA" dirty="0">
                <a:solidFill>
                  <a:schemeClr val="bg1"/>
                </a:solidFill>
              </a:rPr>
              <a:t> common parts</a:t>
            </a:r>
          </a:p>
        </p:txBody>
      </p:sp>
      <p:sp>
        <p:nvSpPr>
          <p:cNvPr id="3" name="TextBox 2">
            <a:extLst>
              <a:ext uri="{FF2B5EF4-FFF2-40B4-BE49-F238E27FC236}">
                <a16:creationId xmlns:a16="http://schemas.microsoft.com/office/drawing/2014/main" id="{4F65BBB2-4857-03B1-320F-087FE92A0F8A}"/>
              </a:ext>
            </a:extLst>
          </p:cNvPr>
          <p:cNvSpPr txBox="1"/>
          <p:nvPr/>
        </p:nvSpPr>
        <p:spPr>
          <a:xfrm>
            <a:off x="7000126" y="503330"/>
            <a:ext cx="6097712" cy="4524315"/>
          </a:xfrm>
          <a:prstGeom prst="rect">
            <a:avLst/>
          </a:prstGeom>
          <a:noFill/>
        </p:spPr>
        <p:txBody>
          <a:bodyPr wrap="square">
            <a:spAutoFit/>
          </a:bodyPr>
          <a:lstStyle/>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abandoned child</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worthless ashamed child</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scared child</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lonely child</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controller</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achiever</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caretaker</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addicted part</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numb part</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angry/explosive part</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avoider/escapist</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 self-harm part </a:t>
            </a:r>
          </a:p>
        </p:txBody>
      </p:sp>
      <p:sp>
        <p:nvSpPr>
          <p:cNvPr id="8" name="TextBox 7">
            <a:extLst>
              <a:ext uri="{FF2B5EF4-FFF2-40B4-BE49-F238E27FC236}">
                <a16:creationId xmlns:a16="http://schemas.microsoft.com/office/drawing/2014/main" id="{9A4F6590-E926-5201-3E8B-1FD234EC8F82}"/>
              </a:ext>
            </a:extLst>
          </p:cNvPr>
          <p:cNvSpPr txBox="1"/>
          <p:nvPr/>
        </p:nvSpPr>
        <p:spPr>
          <a:xfrm>
            <a:off x="937607" y="688386"/>
            <a:ext cx="6626830" cy="4524315"/>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Hurt child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Internal critic</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External critic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perfectionist</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people pleaser</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workaholic</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compulsive care giver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indulger</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procrastinator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wild child</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mature adult</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rationalizer  </a:t>
            </a:r>
          </a:p>
        </p:txBody>
      </p:sp>
      <p:sp>
        <p:nvSpPr>
          <p:cNvPr id="10" name="TextBox 9">
            <a:extLst>
              <a:ext uri="{FF2B5EF4-FFF2-40B4-BE49-F238E27FC236}">
                <a16:creationId xmlns:a16="http://schemas.microsoft.com/office/drawing/2014/main" id="{1A794409-936A-0FDA-FBE9-BB75EDE18204}"/>
              </a:ext>
            </a:extLst>
          </p:cNvPr>
          <p:cNvSpPr txBox="1"/>
          <p:nvPr/>
        </p:nvSpPr>
        <p:spPr>
          <a:xfrm>
            <a:off x="277585" y="5306999"/>
            <a:ext cx="11636829" cy="1200329"/>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This list is offered in the spirit of lists of popular children names. As with your child you can name your parts whatever you want. We suggest you let Self choose the name as other parts of you may want to give a part a name that is judgemental.</a:t>
            </a:r>
          </a:p>
        </p:txBody>
      </p:sp>
    </p:spTree>
    <p:extLst>
      <p:ext uri="{BB962C8B-B14F-4D97-AF65-F5344CB8AC3E}">
        <p14:creationId xmlns:p14="http://schemas.microsoft.com/office/powerpoint/2010/main" val="21715850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C77F-4431-E4FF-2312-4D2B23160E0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9A9F7C-E8FB-DEDD-8D76-C9266DF1E13C}"/>
              </a:ext>
            </a:extLst>
          </p:cNvPr>
          <p:cNvSpPr>
            <a:spLocks noGrp="1"/>
          </p:cNvSpPr>
          <p:nvPr>
            <p:ph type="sldNum" sz="quarter" idx="12"/>
          </p:nvPr>
        </p:nvSpPr>
        <p:spPr/>
        <p:txBody>
          <a:bodyPr/>
          <a:lstStyle/>
          <a:p>
            <a:fld id="{2AD020D2-200F-4F62-BA0E-6801AFACC176}" type="slidenum">
              <a:rPr lang="en-CA" smtClean="0"/>
              <a:t>114</a:t>
            </a:fld>
            <a:endParaRPr lang="en-CA" dirty="0"/>
          </a:p>
        </p:txBody>
      </p:sp>
      <p:sp>
        <p:nvSpPr>
          <p:cNvPr id="5" name="TextBox 4">
            <a:extLst>
              <a:ext uri="{FF2B5EF4-FFF2-40B4-BE49-F238E27FC236}">
                <a16:creationId xmlns:a16="http://schemas.microsoft.com/office/drawing/2014/main" id="{A3437A04-3B25-6DDA-E961-90E3DCC568F8}"/>
              </a:ext>
            </a:extLst>
          </p:cNvPr>
          <p:cNvSpPr txBox="1"/>
          <p:nvPr/>
        </p:nvSpPr>
        <p:spPr>
          <a:xfrm>
            <a:off x="3802199" y="-101359"/>
            <a:ext cx="6097712" cy="707886"/>
          </a:xfrm>
          <a:prstGeom prst="rect">
            <a:avLst/>
          </a:prstGeom>
          <a:noFill/>
        </p:spPr>
        <p:txBody>
          <a:bodyPr wrap="square">
            <a:spAutoFit/>
          </a:bodyPr>
          <a:lstStyle/>
          <a:p>
            <a:r>
              <a:rPr lang="en-US" sz="4000" dirty="0">
                <a:solidFill>
                  <a:schemeClr val="bg1"/>
                </a:solidFill>
              </a:rPr>
              <a:t>COMMON PARTS</a:t>
            </a:r>
            <a:endParaRPr lang="en-CA" sz="4000" dirty="0"/>
          </a:p>
        </p:txBody>
      </p:sp>
      <p:sp>
        <p:nvSpPr>
          <p:cNvPr id="6" name="TextBox 5">
            <a:extLst>
              <a:ext uri="{FF2B5EF4-FFF2-40B4-BE49-F238E27FC236}">
                <a16:creationId xmlns:a16="http://schemas.microsoft.com/office/drawing/2014/main" id="{4B26688D-AD7F-68FE-05D3-8E77B5DD5638}"/>
              </a:ext>
            </a:extLst>
          </p:cNvPr>
          <p:cNvSpPr txBox="1"/>
          <p:nvPr/>
        </p:nvSpPr>
        <p:spPr>
          <a:xfrm>
            <a:off x="233737" y="707886"/>
            <a:ext cx="4677310" cy="2461636"/>
          </a:xfrm>
          <a:prstGeom prst="rect">
            <a:avLst/>
          </a:prstGeom>
          <a:noFill/>
        </p:spPr>
        <p:txBody>
          <a:bodyPr wrap="square">
            <a:spAutoFit/>
          </a:bodyPr>
          <a:lstStyle/>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Exiles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Abandoned Child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Worthless / Shame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Scared Child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Lonely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3327B87-C6A2-4FD9-82A9-E5CADACE1183}"/>
              </a:ext>
            </a:extLst>
          </p:cNvPr>
          <p:cNvSpPr txBox="1"/>
          <p:nvPr/>
        </p:nvSpPr>
        <p:spPr>
          <a:xfrm>
            <a:off x="4499571" y="3148251"/>
            <a:ext cx="6097712" cy="3457165"/>
          </a:xfrm>
          <a:prstGeom prst="rect">
            <a:avLst/>
          </a:prstGeom>
          <a:noFill/>
        </p:spPr>
        <p:txBody>
          <a:bodyPr wrap="square">
            <a:spAutoFit/>
          </a:bodyPr>
          <a:lstStyle/>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Managers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Inner Critic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Perfectionist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Pleaser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Controller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Achiever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Caretaker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E70995C-0E5A-A349-CF11-F0FAE9EE5B3D}"/>
              </a:ext>
            </a:extLst>
          </p:cNvPr>
          <p:cNvSpPr txBox="1"/>
          <p:nvPr/>
        </p:nvSpPr>
        <p:spPr>
          <a:xfrm>
            <a:off x="8083203" y="801772"/>
            <a:ext cx="6097712" cy="2956450"/>
          </a:xfrm>
          <a:prstGeom prst="rect">
            <a:avLst/>
          </a:prstGeom>
          <a:noFill/>
        </p:spPr>
        <p:txBody>
          <a:bodyPr wrap="square">
            <a:spAutoFit/>
          </a:bodyPr>
          <a:lstStyle/>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Firefighters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Addictive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Numbing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Angry / Explosive Part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Avoider / Escapist </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400" kern="100" dirty="0">
                <a:effectLst/>
                <a:latin typeface="Arial" panose="020B0604020202020204" pitchFamily="34" charset="0"/>
                <a:ea typeface="Aptos" panose="020B0004020202020204" pitchFamily="34" charset="0"/>
                <a:cs typeface="Times New Roman" panose="02020603050405020304" pitchFamily="18" charset="0"/>
              </a:rPr>
              <a:t>• The Self-Harm Part </a:t>
            </a:r>
            <a:endParaRPr lang="en-CA" sz="2400" dirty="0"/>
          </a:p>
        </p:txBody>
      </p:sp>
    </p:spTree>
    <p:extLst>
      <p:ext uri="{BB962C8B-B14F-4D97-AF65-F5344CB8AC3E}">
        <p14:creationId xmlns:p14="http://schemas.microsoft.com/office/powerpoint/2010/main" val="3762003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D6077-9FC1-2B35-BD05-9330199D9C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B390FD-EDE6-0B08-9A65-A104DE68E506}"/>
              </a:ext>
            </a:extLst>
          </p:cNvPr>
          <p:cNvSpPr>
            <a:spLocks noGrp="1"/>
          </p:cNvSpPr>
          <p:nvPr>
            <p:ph type="title" idx="4294967295"/>
          </p:nvPr>
        </p:nvSpPr>
        <p:spPr>
          <a:xfrm>
            <a:off x="407079" y="-79569"/>
            <a:ext cx="4059936" cy="738187"/>
          </a:xfrm>
        </p:spPr>
        <p:txBody>
          <a:bodyPr>
            <a:normAutofit/>
          </a:bodyPr>
          <a:lstStyle/>
          <a:p>
            <a:r>
              <a:rPr lang="en-CA" dirty="0">
                <a:solidFill>
                  <a:schemeClr val="bg1"/>
                </a:solidFill>
              </a:rPr>
              <a:t> common parts</a:t>
            </a:r>
          </a:p>
        </p:txBody>
      </p:sp>
      <p:sp>
        <p:nvSpPr>
          <p:cNvPr id="5" name="Content Placeholder 4">
            <a:extLst>
              <a:ext uri="{FF2B5EF4-FFF2-40B4-BE49-F238E27FC236}">
                <a16:creationId xmlns:a16="http://schemas.microsoft.com/office/drawing/2014/main" id="{679997F0-20DA-7CF4-2103-EF1E069BD646}"/>
              </a:ext>
            </a:extLst>
          </p:cNvPr>
          <p:cNvSpPr>
            <a:spLocks noGrp="1"/>
          </p:cNvSpPr>
          <p:nvPr>
            <p:ph idx="4294967295"/>
          </p:nvPr>
        </p:nvSpPr>
        <p:spPr>
          <a:xfrm>
            <a:off x="5338451" y="71507"/>
            <a:ext cx="6974541" cy="6745287"/>
          </a:xfrm>
        </p:spPr>
        <p:txBody>
          <a:bodyPr>
            <a:normAutofit/>
          </a:bodyPr>
          <a:lstStyle/>
          <a:p>
            <a:r>
              <a:rPr lang="en-CA" sz="2400" dirty="0">
                <a:latin typeface="Arial" panose="020B0604020202020204" pitchFamily="34" charset="0"/>
                <a:cs typeface="Arial" panose="020B0604020202020204" pitchFamily="34" charset="0"/>
              </a:rPr>
              <a:t>Common internal family parts include:</a:t>
            </a:r>
          </a:p>
          <a:p>
            <a:r>
              <a:rPr lang="en-CA" sz="2400" dirty="0">
                <a:solidFill>
                  <a:schemeClr val="bg1"/>
                </a:solidFill>
                <a:latin typeface="Arial" panose="020B0604020202020204" pitchFamily="34" charset="0"/>
                <a:cs typeface="Arial" panose="020B0604020202020204" pitchFamily="34" charset="0"/>
              </a:rPr>
              <a:t>The Hurt child </a:t>
            </a:r>
            <a:r>
              <a:rPr lang="en-CA" sz="2400" dirty="0">
                <a:latin typeface="Arial" panose="020B0604020202020204" pitchFamily="34" charset="0"/>
                <a:cs typeface="Arial" panose="020B0604020202020204" pitchFamily="34" charset="0"/>
              </a:rPr>
              <a:t>: grieving, abandoned, unheard, neglected, panicked dissociated, numb</a:t>
            </a:r>
          </a:p>
          <a:p>
            <a:r>
              <a:rPr lang="en-CA" sz="2400" dirty="0">
                <a:solidFill>
                  <a:schemeClr val="bg1"/>
                </a:solidFill>
                <a:latin typeface="Arial" panose="020B0604020202020204" pitchFamily="34" charset="0"/>
                <a:cs typeface="Arial" panose="020B0604020202020204" pitchFamily="34" charset="0"/>
              </a:rPr>
              <a:t>The Internal critic </a:t>
            </a:r>
            <a:r>
              <a:rPr lang="en-CA" sz="2400" dirty="0">
                <a:latin typeface="Arial" panose="020B0604020202020204" pitchFamily="34" charset="0"/>
                <a:cs typeface="Arial" panose="020B0604020202020204" pitchFamily="34" charset="0"/>
              </a:rPr>
              <a:t>: which aims its criticism at the hurt child. It often represents the caregivers internalized critical voice. The constant negative self-talk/criticism causes fear and shame in the hurt child part. </a:t>
            </a:r>
          </a:p>
          <a:p>
            <a:r>
              <a:rPr lang="en-CA" sz="2400" dirty="0">
                <a:solidFill>
                  <a:schemeClr val="bg1"/>
                </a:solidFill>
                <a:latin typeface="Arial" panose="020B0604020202020204" pitchFamily="34" charset="0"/>
                <a:cs typeface="Arial" panose="020B0604020202020204" pitchFamily="34" charset="0"/>
              </a:rPr>
              <a:t>The External critic </a:t>
            </a:r>
            <a:r>
              <a:rPr lang="en-CA" sz="2400" dirty="0">
                <a:latin typeface="Arial" panose="020B0604020202020204" pitchFamily="34" charset="0"/>
                <a:cs typeface="Arial" panose="020B0604020202020204" pitchFamily="34" charset="0"/>
              </a:rPr>
              <a:t>: often arises in adolescence. Aims its criticism at others. “They don’t care” “they are stupid”… etc. associated with anger, rebellion, and breaking the rules.</a:t>
            </a:r>
          </a:p>
          <a:p>
            <a:r>
              <a:rPr lang="en-CA" sz="2400" dirty="0">
                <a:solidFill>
                  <a:schemeClr val="bg1"/>
                </a:solidFill>
                <a:latin typeface="Arial" panose="020B0604020202020204" pitchFamily="34" charset="0"/>
                <a:cs typeface="Arial" panose="020B0604020202020204" pitchFamily="34" charset="0"/>
              </a:rPr>
              <a:t>The perfectionist, people pleaser, workaholic, and compulsive care giver </a:t>
            </a:r>
            <a:r>
              <a:rPr lang="en-CA" sz="2400" dirty="0">
                <a:latin typeface="Arial" panose="020B0604020202020204" pitchFamily="34" charset="0"/>
                <a:cs typeface="Arial" panose="020B0604020202020204" pitchFamily="34" charset="0"/>
              </a:rPr>
              <a:t>try to be perfect or please others in order to achieve some measure of emotional relief, calm, connection, attachment, and acceptance </a:t>
            </a:r>
          </a:p>
        </p:txBody>
      </p:sp>
      <p:sp>
        <p:nvSpPr>
          <p:cNvPr id="3" name="TextBox 2">
            <a:extLst>
              <a:ext uri="{FF2B5EF4-FFF2-40B4-BE49-F238E27FC236}">
                <a16:creationId xmlns:a16="http://schemas.microsoft.com/office/drawing/2014/main" id="{AC504E85-B3B9-F200-BBE3-AD0E90F8EDBE}"/>
              </a:ext>
            </a:extLst>
          </p:cNvPr>
          <p:cNvSpPr txBox="1"/>
          <p:nvPr/>
        </p:nvSpPr>
        <p:spPr>
          <a:xfrm>
            <a:off x="254679" y="6199382"/>
            <a:ext cx="3919395" cy="707886"/>
          </a:xfrm>
          <a:prstGeom prst="rect">
            <a:avLst/>
          </a:prstGeom>
          <a:noFill/>
        </p:spPr>
        <p:txBody>
          <a:bodyPr wrap="square">
            <a:spAutoFit/>
          </a:bodyPr>
          <a:lstStyle/>
          <a:p>
            <a:pPr algn="ctr"/>
            <a:r>
              <a:rPr lang="en-CA" sz="2000" dirty="0">
                <a:hlinkClick r:id="rId3"/>
              </a:rPr>
              <a:t> Inner active cards is a deck of 74 frequently occurring IFS parts </a:t>
            </a:r>
            <a:endParaRPr lang="en-CA" sz="2000" dirty="0"/>
          </a:p>
        </p:txBody>
      </p:sp>
      <p:pic>
        <p:nvPicPr>
          <p:cNvPr id="2" name="Picture 1">
            <a:extLst>
              <a:ext uri="{FF2B5EF4-FFF2-40B4-BE49-F238E27FC236}">
                <a16:creationId xmlns:a16="http://schemas.microsoft.com/office/drawing/2014/main" id="{403EAD45-F0C1-9B31-BCCE-E86BCCB97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658618"/>
            <a:ext cx="4973869" cy="5571066"/>
          </a:xfrm>
          <a:prstGeom prst="rect">
            <a:avLst/>
          </a:prstGeom>
        </p:spPr>
      </p:pic>
      <p:sp>
        <p:nvSpPr>
          <p:cNvPr id="6" name="Slide Number Placeholder 5">
            <a:extLst>
              <a:ext uri="{FF2B5EF4-FFF2-40B4-BE49-F238E27FC236}">
                <a16:creationId xmlns:a16="http://schemas.microsoft.com/office/drawing/2014/main" id="{03E84238-D7F9-BEBA-4DD8-062B61110823}"/>
              </a:ext>
            </a:extLst>
          </p:cNvPr>
          <p:cNvSpPr>
            <a:spLocks noGrp="1"/>
          </p:cNvSpPr>
          <p:nvPr>
            <p:ph type="sldNum" sz="quarter" idx="12"/>
          </p:nvPr>
        </p:nvSpPr>
        <p:spPr/>
        <p:txBody>
          <a:bodyPr/>
          <a:lstStyle/>
          <a:p>
            <a:fld id="{2AD020D2-200F-4F62-BA0E-6801AFACC176}" type="slidenum">
              <a:rPr lang="en-CA" smtClean="0"/>
              <a:t>115</a:t>
            </a:fld>
            <a:endParaRPr lang="en-CA" dirty="0"/>
          </a:p>
        </p:txBody>
      </p:sp>
      <p:sp>
        <p:nvSpPr>
          <p:cNvPr id="7" name="Oval 6">
            <a:extLst>
              <a:ext uri="{FF2B5EF4-FFF2-40B4-BE49-F238E27FC236}">
                <a16:creationId xmlns:a16="http://schemas.microsoft.com/office/drawing/2014/main" id="{84F6053F-0B02-C2A5-C931-7A9A5052DC61}"/>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3981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9B06D-69D7-476D-9426-07086D0FE2D3}"/>
              </a:ext>
            </a:extLst>
          </p:cNvPr>
          <p:cNvSpPr>
            <a:spLocks noGrp="1"/>
          </p:cNvSpPr>
          <p:nvPr>
            <p:ph type="title" idx="4294967295"/>
          </p:nvPr>
        </p:nvSpPr>
        <p:spPr>
          <a:xfrm>
            <a:off x="200891" y="166586"/>
            <a:ext cx="4059936" cy="738187"/>
          </a:xfrm>
        </p:spPr>
        <p:txBody>
          <a:bodyPr>
            <a:normAutofit/>
          </a:bodyPr>
          <a:lstStyle/>
          <a:p>
            <a:r>
              <a:rPr lang="en-CA" dirty="0">
                <a:solidFill>
                  <a:schemeClr val="bg1"/>
                </a:solidFill>
              </a:rPr>
              <a:t> common parts</a:t>
            </a:r>
          </a:p>
        </p:txBody>
      </p:sp>
      <p:sp>
        <p:nvSpPr>
          <p:cNvPr id="5" name="Content Placeholder 4">
            <a:extLst>
              <a:ext uri="{FF2B5EF4-FFF2-40B4-BE49-F238E27FC236}">
                <a16:creationId xmlns:a16="http://schemas.microsoft.com/office/drawing/2014/main" id="{A7DE8F30-72A9-4111-98FF-E7688F0D24BF}"/>
              </a:ext>
            </a:extLst>
          </p:cNvPr>
          <p:cNvSpPr>
            <a:spLocks noGrp="1"/>
          </p:cNvSpPr>
          <p:nvPr>
            <p:ph idx="4294967295"/>
          </p:nvPr>
        </p:nvSpPr>
        <p:spPr>
          <a:xfrm>
            <a:off x="4396373" y="904773"/>
            <a:ext cx="7699375" cy="6745287"/>
          </a:xfrm>
        </p:spPr>
        <p:txBody>
          <a:bodyPr>
            <a:normAutofit/>
          </a:bodyPr>
          <a:lstStyle/>
          <a:p>
            <a:r>
              <a:rPr lang="en-CA" sz="2800" dirty="0">
                <a:solidFill>
                  <a:schemeClr val="bg1"/>
                </a:solidFill>
                <a:latin typeface="Arial" panose="020B0604020202020204" pitchFamily="34" charset="0"/>
                <a:cs typeface="Arial" panose="020B0604020202020204" pitchFamily="34" charset="0"/>
              </a:rPr>
              <a:t>The indulger </a:t>
            </a:r>
            <a:r>
              <a:rPr lang="en-CA" sz="2800" dirty="0">
                <a:latin typeface="Arial" panose="020B0604020202020204" pitchFamily="34" charset="0"/>
                <a:cs typeface="Arial" panose="020B0604020202020204" pitchFamily="34" charset="0"/>
              </a:rPr>
              <a:t>: dissociates from the pain of the exile through addictions (substances, food, sex, consumerism etc.)</a:t>
            </a:r>
          </a:p>
          <a:p>
            <a:r>
              <a:rPr lang="en-CA" sz="2800" dirty="0">
                <a:solidFill>
                  <a:schemeClr val="bg1"/>
                </a:solidFill>
                <a:latin typeface="Arial" panose="020B0604020202020204" pitchFamily="34" charset="0"/>
                <a:cs typeface="Arial" panose="020B0604020202020204" pitchFamily="34" charset="0"/>
              </a:rPr>
              <a:t>The procrastinator </a:t>
            </a:r>
            <a:r>
              <a:rPr lang="en-CA" sz="2800" dirty="0">
                <a:latin typeface="Arial" panose="020B0604020202020204" pitchFamily="34" charset="0"/>
                <a:cs typeface="Arial" panose="020B0604020202020204" pitchFamily="34" charset="0"/>
              </a:rPr>
              <a:t>: passive aggressively resists the control of the parental figure. May feign incompetence.</a:t>
            </a:r>
          </a:p>
          <a:p>
            <a:r>
              <a:rPr lang="en-CA" sz="2800" dirty="0">
                <a:solidFill>
                  <a:schemeClr val="bg1"/>
                </a:solidFill>
                <a:latin typeface="Arial" panose="020B0604020202020204" pitchFamily="34" charset="0"/>
                <a:cs typeface="Arial" panose="020B0604020202020204" pitchFamily="34" charset="0"/>
              </a:rPr>
              <a:t>The wild child</a:t>
            </a:r>
            <a:r>
              <a:rPr lang="en-CA" sz="2800" dirty="0">
                <a:latin typeface="Arial" panose="020B0604020202020204" pitchFamily="34" charset="0"/>
                <a:cs typeface="Arial" panose="020B0604020202020204" pitchFamily="34" charset="0"/>
              </a:rPr>
              <a:t>: impulsive, fearless, protective, takes on perpetrators.</a:t>
            </a:r>
          </a:p>
          <a:p>
            <a:r>
              <a:rPr lang="en-CA" sz="2800" dirty="0">
                <a:solidFill>
                  <a:schemeClr val="bg1"/>
                </a:solidFill>
                <a:latin typeface="Arial" panose="020B0604020202020204" pitchFamily="34" charset="0"/>
                <a:cs typeface="Arial" panose="020B0604020202020204" pitchFamily="34" charset="0"/>
              </a:rPr>
              <a:t>The mature adult</a:t>
            </a:r>
            <a:r>
              <a:rPr lang="en-CA" sz="2800" dirty="0">
                <a:latin typeface="Arial" panose="020B0604020202020204" pitchFamily="34" charset="0"/>
                <a:cs typeface="Arial" panose="020B0604020202020204" pitchFamily="34" charset="0"/>
              </a:rPr>
              <a:t>: is rational and reasonable but doesn’t understand the other parts and is often in conflict with them. </a:t>
            </a:r>
          </a:p>
        </p:txBody>
      </p:sp>
      <p:pic>
        <p:nvPicPr>
          <p:cNvPr id="7" name="Picture 6" descr="A picture containing text, book&#10;&#10;Description automatically generated">
            <a:extLst>
              <a:ext uri="{FF2B5EF4-FFF2-40B4-BE49-F238E27FC236}">
                <a16:creationId xmlns:a16="http://schemas.microsoft.com/office/drawing/2014/main" id="{E20BD2A4-FE3E-421C-AE63-C573BF4780C4}"/>
              </a:ext>
            </a:extLst>
          </p:cNvPr>
          <p:cNvPicPr>
            <a:picLocks noChangeAspect="1"/>
          </p:cNvPicPr>
          <p:nvPr/>
        </p:nvPicPr>
        <p:blipFill>
          <a:blip r:embed="rId3"/>
          <a:stretch>
            <a:fillRect/>
          </a:stretch>
        </p:blipFill>
        <p:spPr>
          <a:xfrm>
            <a:off x="261062" y="999742"/>
            <a:ext cx="3939594" cy="4209256"/>
          </a:xfrm>
          <a:prstGeom prst="rect">
            <a:avLst/>
          </a:prstGeom>
        </p:spPr>
      </p:pic>
      <p:sp>
        <p:nvSpPr>
          <p:cNvPr id="3" name="TextBox 2">
            <a:extLst>
              <a:ext uri="{FF2B5EF4-FFF2-40B4-BE49-F238E27FC236}">
                <a16:creationId xmlns:a16="http://schemas.microsoft.com/office/drawing/2014/main" id="{D7A7CF82-4405-9E3C-80DB-1347BE57951C}"/>
              </a:ext>
            </a:extLst>
          </p:cNvPr>
          <p:cNvSpPr txBox="1"/>
          <p:nvPr/>
        </p:nvSpPr>
        <p:spPr>
          <a:xfrm>
            <a:off x="200891" y="5383658"/>
            <a:ext cx="3919395" cy="707886"/>
          </a:xfrm>
          <a:prstGeom prst="rect">
            <a:avLst/>
          </a:prstGeom>
          <a:noFill/>
        </p:spPr>
        <p:txBody>
          <a:bodyPr wrap="square">
            <a:spAutoFit/>
          </a:bodyPr>
          <a:lstStyle/>
          <a:p>
            <a:pPr algn="ctr"/>
            <a:r>
              <a:rPr lang="en-CA" sz="2000" dirty="0">
                <a:hlinkClick r:id="rId4"/>
              </a:rPr>
              <a:t> Inner active cards is a deck of 74 frequently occurring IFS parts </a:t>
            </a:r>
            <a:endParaRPr lang="en-CA" sz="2000" dirty="0"/>
          </a:p>
        </p:txBody>
      </p:sp>
      <p:sp>
        <p:nvSpPr>
          <p:cNvPr id="2" name="Slide Number Placeholder 1">
            <a:extLst>
              <a:ext uri="{FF2B5EF4-FFF2-40B4-BE49-F238E27FC236}">
                <a16:creationId xmlns:a16="http://schemas.microsoft.com/office/drawing/2014/main" id="{B488C951-FEE2-A239-EC84-9AE08E4B737F}"/>
              </a:ext>
            </a:extLst>
          </p:cNvPr>
          <p:cNvSpPr>
            <a:spLocks noGrp="1"/>
          </p:cNvSpPr>
          <p:nvPr>
            <p:ph type="sldNum" sz="quarter" idx="12"/>
          </p:nvPr>
        </p:nvSpPr>
        <p:spPr/>
        <p:txBody>
          <a:bodyPr/>
          <a:lstStyle/>
          <a:p>
            <a:fld id="{2AD020D2-200F-4F62-BA0E-6801AFACC176}" type="slidenum">
              <a:rPr lang="en-CA" smtClean="0"/>
              <a:t>116</a:t>
            </a:fld>
            <a:endParaRPr lang="en-CA" dirty="0"/>
          </a:p>
        </p:txBody>
      </p:sp>
      <p:sp>
        <p:nvSpPr>
          <p:cNvPr id="6" name="Oval 5">
            <a:extLst>
              <a:ext uri="{FF2B5EF4-FFF2-40B4-BE49-F238E27FC236}">
                <a16:creationId xmlns:a16="http://schemas.microsoft.com/office/drawing/2014/main" id="{8A5A643E-52D8-8AFD-E8BC-6EF3716C30F7}"/>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16967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412555-0B1A-7781-D81B-730D4A78844B}"/>
              </a:ext>
            </a:extLst>
          </p:cNvPr>
          <p:cNvSpPr txBox="1"/>
          <p:nvPr/>
        </p:nvSpPr>
        <p:spPr>
          <a:xfrm>
            <a:off x="0" y="556177"/>
            <a:ext cx="12076497" cy="6186309"/>
          </a:xfrm>
          <a:prstGeom prst="rect">
            <a:avLst/>
          </a:prstGeom>
          <a:noFill/>
        </p:spPr>
        <p:txBody>
          <a:bodyPr wrap="square">
            <a:spAutoFit/>
          </a:bodyPr>
          <a:lstStyle/>
          <a:p>
            <a:pPr marL="285750" indent="-285750" fontAlgn="b">
              <a:buFont typeface="Arial" panose="020B0604020202020204" pitchFamily="34" charset="0"/>
              <a:buChar char="•"/>
            </a:pPr>
            <a:r>
              <a:rPr lang="en-CA" sz="2200" dirty="0">
                <a:latin typeface="Arial" panose="020B0604020202020204" pitchFamily="34" charset="0"/>
                <a:cs typeface="Arial" panose="020B0604020202020204" pitchFamily="34" charset="0"/>
              </a:rPr>
              <a:t>As we begin working with Internal Family Systems, and trying to identify our parts, we’re not starting from scratch. Many of us already recognize patterns in ourselves from other models. We may identify with a diagnosis like depression or anxiety, with nervous system states like fight, flight, or freeze, or with attachment styles like avoidant or anxious.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In IFS these patterns can serve as trailheads; entry points that lead us to parts of the psyche. </a:t>
            </a:r>
            <a:r>
              <a:rPr lang="en-US" sz="2200" dirty="0">
                <a:latin typeface="Arial" panose="020B0604020202020204" pitchFamily="34" charset="0"/>
              </a:rPr>
              <a:t>If we notice we are frequently </a:t>
            </a:r>
            <a:r>
              <a:rPr lang="en-US" sz="2200" dirty="0">
                <a:solidFill>
                  <a:schemeClr val="bg1"/>
                </a:solidFill>
                <a:latin typeface="Arial" panose="020B0604020202020204" pitchFamily="34" charset="0"/>
              </a:rPr>
              <a:t>shutdown</a:t>
            </a:r>
            <a:r>
              <a:rPr lang="en-US" sz="2200" dirty="0">
                <a:latin typeface="Arial" panose="020B0604020202020204" pitchFamily="34" charset="0"/>
              </a:rPr>
              <a:t>, we may have a protective part that uses collapse to keep us safe. </a:t>
            </a:r>
          </a:p>
          <a:p>
            <a:pPr marL="285750" indent="-285750">
              <a:buFont typeface="Arial" panose="020B0604020202020204" pitchFamily="34" charset="0"/>
              <a:buChar char="•"/>
            </a:pPr>
            <a:r>
              <a:rPr lang="en-US" sz="2200" dirty="0">
                <a:latin typeface="Arial" panose="020B0604020202020204" pitchFamily="34" charset="0"/>
              </a:rPr>
              <a:t>If we recognize </a:t>
            </a:r>
            <a:r>
              <a:rPr lang="en-US" sz="2200" dirty="0">
                <a:solidFill>
                  <a:schemeClr val="bg1"/>
                </a:solidFill>
                <a:latin typeface="Arial" panose="020B0604020202020204" pitchFamily="34" charset="0"/>
              </a:rPr>
              <a:t>avoidant attachment pattern</a:t>
            </a:r>
            <a:r>
              <a:rPr lang="en-US" sz="2200" dirty="0">
                <a:latin typeface="Arial" panose="020B0604020202020204" pitchFamily="34" charset="0"/>
              </a:rPr>
              <a:t>, this may point to a distancing manager part protecting vulnerable exiles. </a:t>
            </a:r>
          </a:p>
          <a:p>
            <a:pPr marL="285750" indent="-285750" fontAlgn="b">
              <a:buFont typeface="Arial" panose="020B0604020202020204" pitchFamily="34" charset="0"/>
              <a:buChar char="•"/>
            </a:pPr>
            <a:r>
              <a:rPr lang="en-CA" sz="2200" dirty="0">
                <a:latin typeface="Arial" panose="020B0604020202020204" pitchFamily="34" charset="0"/>
                <a:cs typeface="Arial" panose="020B0604020202020204" pitchFamily="34" charset="0"/>
              </a:rPr>
              <a:t>Different models are simply different maps of the same inner system. IFS helps us translate those descriptions into the parts that are carrying burdens or trying to protect us.</a:t>
            </a:r>
          </a:p>
          <a:p>
            <a:pPr marL="285750" indent="-285750" fontAlgn="b">
              <a:buFont typeface="Arial" panose="020B0604020202020204" pitchFamily="34" charset="0"/>
              <a:buChar char="•"/>
            </a:pPr>
            <a:r>
              <a:rPr lang="en-CA" sz="2200" dirty="0">
                <a:latin typeface="Arial" panose="020B0604020202020204" pitchFamily="34" charset="0"/>
                <a:cs typeface="Arial" panose="020B0604020202020204" pitchFamily="34" charset="0"/>
              </a:rPr>
              <a:t>Diagnoses describe the symptom. Attachment describes the relationship pattern. IFS helps us meet the part that is producing it. Think of these as different languages describing the same inner territory, IFS is the language that lets us speak directly with the characters inside the system.</a:t>
            </a:r>
          </a:p>
          <a:p>
            <a:pPr marL="285750" indent="-285750">
              <a:buFont typeface="Arial" panose="020B0604020202020204" pitchFamily="34" charset="0"/>
              <a:buChar char="•"/>
            </a:pPr>
            <a:r>
              <a:rPr lang="en-US" sz="2200" b="0" i="0" dirty="0">
                <a:effectLst/>
                <a:latin typeface="Arial" panose="020B0604020202020204" pitchFamily="34" charset="0"/>
              </a:rPr>
              <a:t>So, the different psychological languages we’ve learned, diagnoses, attachment styles, and nervous system states can all help us locate the parts that IFS works with. They are not different problems. They are simply different maps pointing to the same inner system.</a:t>
            </a:r>
            <a:endParaRPr lang="en-CA" sz="2200" dirty="0"/>
          </a:p>
        </p:txBody>
      </p:sp>
      <p:sp>
        <p:nvSpPr>
          <p:cNvPr id="7" name="TextBox 6">
            <a:extLst>
              <a:ext uri="{FF2B5EF4-FFF2-40B4-BE49-F238E27FC236}">
                <a16:creationId xmlns:a16="http://schemas.microsoft.com/office/drawing/2014/main" id="{DC01E4D2-D254-0E63-AA5B-6FAE3DC5C2FF}"/>
              </a:ext>
            </a:extLst>
          </p:cNvPr>
          <p:cNvSpPr txBox="1"/>
          <p:nvPr/>
        </p:nvSpPr>
        <p:spPr>
          <a:xfrm>
            <a:off x="2198672" y="115514"/>
            <a:ext cx="8088328" cy="584775"/>
          </a:xfrm>
          <a:prstGeom prst="rect">
            <a:avLst/>
          </a:prstGeom>
          <a:noFill/>
        </p:spPr>
        <p:txBody>
          <a:bodyPr wrap="square">
            <a:spAutoFit/>
          </a:bodyPr>
          <a:lstStyle/>
          <a:p>
            <a:r>
              <a:rPr lang="en-US" sz="3200" b="0" i="0" dirty="0">
                <a:solidFill>
                  <a:schemeClr val="bg1"/>
                </a:solidFill>
                <a:effectLst/>
                <a:latin typeface="Arial" panose="020B0604020202020204" pitchFamily="34" charset="0"/>
              </a:rPr>
              <a:t>TRAILHEADS THAT MAY BE FAMILIAR</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366BCECA-18C3-8A5E-30A7-606E24A4B983}"/>
              </a:ext>
            </a:extLst>
          </p:cNvPr>
          <p:cNvSpPr>
            <a:spLocks noGrp="1"/>
          </p:cNvSpPr>
          <p:nvPr>
            <p:ph type="sldNum" sz="quarter" idx="12"/>
          </p:nvPr>
        </p:nvSpPr>
        <p:spPr/>
        <p:txBody>
          <a:bodyPr/>
          <a:lstStyle/>
          <a:p>
            <a:fld id="{2AD020D2-200F-4F62-BA0E-6801AFACC176}" type="slidenum">
              <a:rPr lang="en-CA" smtClean="0"/>
              <a:t>117</a:t>
            </a:fld>
            <a:endParaRPr lang="en-CA" dirty="0"/>
          </a:p>
        </p:txBody>
      </p:sp>
      <p:sp>
        <p:nvSpPr>
          <p:cNvPr id="3" name="Oval 2">
            <a:extLst>
              <a:ext uri="{FF2B5EF4-FFF2-40B4-BE49-F238E27FC236}">
                <a16:creationId xmlns:a16="http://schemas.microsoft.com/office/drawing/2014/main" id="{15A692C2-EEE8-82BA-9EA3-211A080C769A}"/>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8381684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C2EDFD-CB7F-8909-D8F0-DD6E374273E6}"/>
              </a:ext>
            </a:extLst>
          </p:cNvPr>
          <p:cNvSpPr txBox="1"/>
          <p:nvPr/>
        </p:nvSpPr>
        <p:spPr>
          <a:xfrm>
            <a:off x="9358162" y="4945400"/>
            <a:ext cx="2833838" cy="646331"/>
          </a:xfrm>
          <a:prstGeom prst="rect">
            <a:avLst/>
          </a:prstGeom>
          <a:noFill/>
        </p:spPr>
        <p:txBody>
          <a:bodyPr wrap="square">
            <a:spAutoFit/>
          </a:bodyPr>
          <a:lstStyle/>
          <a:p>
            <a:r>
              <a:rPr lang="en-CA" b="0" i="0" dirty="0">
                <a:effectLst/>
                <a:latin typeface="Arial" panose="020B0604020202020204" pitchFamily="34" charset="0"/>
              </a:rPr>
              <a:t>Protectors using collapse or numbing</a:t>
            </a:r>
            <a:endParaRPr lang="en-CA" dirty="0"/>
          </a:p>
        </p:txBody>
      </p:sp>
      <p:sp>
        <p:nvSpPr>
          <p:cNvPr id="5" name="TextBox 4">
            <a:extLst>
              <a:ext uri="{FF2B5EF4-FFF2-40B4-BE49-F238E27FC236}">
                <a16:creationId xmlns:a16="http://schemas.microsoft.com/office/drawing/2014/main" id="{6CB5A0CB-5C03-E3CA-B6C5-145CD83D0E7D}"/>
              </a:ext>
            </a:extLst>
          </p:cNvPr>
          <p:cNvSpPr txBox="1"/>
          <p:nvPr/>
        </p:nvSpPr>
        <p:spPr>
          <a:xfrm>
            <a:off x="285347" y="967097"/>
            <a:ext cx="12073289" cy="461665"/>
          </a:xfrm>
          <a:prstGeom prst="rect">
            <a:avLst/>
          </a:prstGeom>
          <a:noFill/>
        </p:spPr>
        <p:txBody>
          <a:bodyPr wrap="square">
            <a:spAutoFit/>
          </a:bodyPr>
          <a:lstStyle/>
          <a:p>
            <a:r>
              <a:rPr lang="en-CA" sz="2400" b="0" i="0" dirty="0">
                <a:solidFill>
                  <a:srgbClr val="222222"/>
                </a:solidFill>
                <a:effectLst/>
                <a:latin typeface="Arial" panose="020B0604020202020204" pitchFamily="34" charset="0"/>
              </a:rPr>
              <a:t>MAP LANGUAGE            DESCRIPTION OF THE HOLE             TRANSLATION IN IFS</a:t>
            </a:r>
            <a:endParaRPr lang="en-CA" sz="2400" dirty="0"/>
          </a:p>
        </p:txBody>
      </p:sp>
      <p:sp>
        <p:nvSpPr>
          <p:cNvPr id="7" name="TextBox 6">
            <a:extLst>
              <a:ext uri="{FF2B5EF4-FFF2-40B4-BE49-F238E27FC236}">
                <a16:creationId xmlns:a16="http://schemas.microsoft.com/office/drawing/2014/main" id="{2961D735-90C9-E406-A24E-E3FFA09B63BB}"/>
              </a:ext>
            </a:extLst>
          </p:cNvPr>
          <p:cNvSpPr txBox="1"/>
          <p:nvPr/>
        </p:nvSpPr>
        <p:spPr>
          <a:xfrm>
            <a:off x="356135" y="1517263"/>
            <a:ext cx="6191450" cy="369332"/>
          </a:xfrm>
          <a:prstGeom prst="rect">
            <a:avLst/>
          </a:prstGeom>
          <a:noFill/>
        </p:spPr>
        <p:txBody>
          <a:bodyPr wrap="square">
            <a:spAutoFit/>
          </a:bodyPr>
          <a:lstStyle/>
          <a:p>
            <a:r>
              <a:rPr lang="en-CA" b="0" i="0" dirty="0">
                <a:effectLst/>
                <a:latin typeface="Arial" panose="020B0604020202020204" pitchFamily="34" charset="0"/>
              </a:rPr>
              <a:t>Biological psychiatry                                       Depression </a:t>
            </a:r>
            <a:endParaRPr lang="en-CA" dirty="0"/>
          </a:p>
        </p:txBody>
      </p:sp>
      <p:sp>
        <p:nvSpPr>
          <p:cNvPr id="9" name="TextBox 8">
            <a:extLst>
              <a:ext uri="{FF2B5EF4-FFF2-40B4-BE49-F238E27FC236}">
                <a16:creationId xmlns:a16="http://schemas.microsoft.com/office/drawing/2014/main" id="{FE80CF10-D753-A407-E4A3-3568FAA8D520}"/>
              </a:ext>
            </a:extLst>
          </p:cNvPr>
          <p:cNvSpPr txBox="1"/>
          <p:nvPr/>
        </p:nvSpPr>
        <p:spPr>
          <a:xfrm>
            <a:off x="9261909" y="1517263"/>
            <a:ext cx="3347186" cy="646331"/>
          </a:xfrm>
          <a:prstGeom prst="rect">
            <a:avLst/>
          </a:prstGeom>
          <a:noFill/>
        </p:spPr>
        <p:txBody>
          <a:bodyPr wrap="square">
            <a:spAutoFit/>
          </a:bodyPr>
          <a:lstStyle/>
          <a:p>
            <a:r>
              <a:rPr lang="en-CA" b="0" i="0" dirty="0">
                <a:effectLst/>
                <a:latin typeface="Arial" panose="020B0604020202020204" pitchFamily="34" charset="0"/>
              </a:rPr>
              <a:t>Exiles carrying despair + protectors managing pain </a:t>
            </a:r>
            <a:endParaRPr lang="en-CA" dirty="0"/>
          </a:p>
        </p:txBody>
      </p:sp>
      <p:sp>
        <p:nvSpPr>
          <p:cNvPr id="11" name="TextBox 10">
            <a:extLst>
              <a:ext uri="{FF2B5EF4-FFF2-40B4-BE49-F238E27FC236}">
                <a16:creationId xmlns:a16="http://schemas.microsoft.com/office/drawing/2014/main" id="{7169EAF5-C47B-5A31-8F40-D18C0F8D9799}"/>
              </a:ext>
            </a:extLst>
          </p:cNvPr>
          <p:cNvSpPr txBox="1"/>
          <p:nvPr/>
        </p:nvSpPr>
        <p:spPr>
          <a:xfrm>
            <a:off x="535403" y="2933287"/>
            <a:ext cx="11573175" cy="369332"/>
          </a:xfrm>
          <a:prstGeom prst="rect">
            <a:avLst/>
          </a:prstGeom>
          <a:noFill/>
        </p:spPr>
        <p:txBody>
          <a:bodyPr wrap="square">
            <a:spAutoFit/>
          </a:bodyPr>
          <a:lstStyle/>
          <a:p>
            <a:r>
              <a:rPr lang="en-CA" b="0" i="0" dirty="0">
                <a:effectLst/>
                <a:latin typeface="Arial" panose="020B0604020202020204" pitchFamily="34" charset="0"/>
              </a:rPr>
              <a:t>Attachment theory                                  Avoidant attachment                                          Distancing manager parts </a:t>
            </a:r>
            <a:endParaRPr lang="en-CA" dirty="0"/>
          </a:p>
        </p:txBody>
      </p:sp>
      <p:sp>
        <p:nvSpPr>
          <p:cNvPr id="13" name="TextBox 12">
            <a:extLst>
              <a:ext uri="{FF2B5EF4-FFF2-40B4-BE49-F238E27FC236}">
                <a16:creationId xmlns:a16="http://schemas.microsoft.com/office/drawing/2014/main" id="{A8CB68E1-4FA6-A54E-B8B6-A004316C6831}"/>
              </a:ext>
            </a:extLst>
          </p:cNvPr>
          <p:cNvSpPr txBox="1"/>
          <p:nvPr/>
        </p:nvSpPr>
        <p:spPr>
          <a:xfrm>
            <a:off x="776037" y="4072312"/>
            <a:ext cx="11245916" cy="369332"/>
          </a:xfrm>
          <a:prstGeom prst="rect">
            <a:avLst/>
          </a:prstGeom>
          <a:noFill/>
        </p:spPr>
        <p:txBody>
          <a:bodyPr wrap="square">
            <a:spAutoFit/>
          </a:bodyPr>
          <a:lstStyle/>
          <a:p>
            <a:r>
              <a:rPr lang="en-CA" b="0" i="0" dirty="0">
                <a:effectLst/>
                <a:latin typeface="Arial" panose="020B0604020202020204" pitchFamily="34" charset="0"/>
              </a:rPr>
              <a:t>Trauma theory                                     Emotional Parts (EP)                                                        Exiles </a:t>
            </a:r>
            <a:endParaRPr lang="en-CA" dirty="0"/>
          </a:p>
        </p:txBody>
      </p:sp>
      <p:sp>
        <p:nvSpPr>
          <p:cNvPr id="15" name="TextBox 14">
            <a:extLst>
              <a:ext uri="{FF2B5EF4-FFF2-40B4-BE49-F238E27FC236}">
                <a16:creationId xmlns:a16="http://schemas.microsoft.com/office/drawing/2014/main" id="{406CD68B-AF99-5A0C-4394-31AD3F9BEC49}"/>
              </a:ext>
            </a:extLst>
          </p:cNvPr>
          <p:cNvSpPr txBox="1"/>
          <p:nvPr/>
        </p:nvSpPr>
        <p:spPr>
          <a:xfrm>
            <a:off x="611205" y="4945642"/>
            <a:ext cx="6304546" cy="369332"/>
          </a:xfrm>
          <a:prstGeom prst="rect">
            <a:avLst/>
          </a:prstGeom>
          <a:noFill/>
        </p:spPr>
        <p:txBody>
          <a:bodyPr wrap="square">
            <a:spAutoFit/>
          </a:bodyPr>
          <a:lstStyle/>
          <a:p>
            <a:r>
              <a:rPr lang="en-CA" b="0" i="0" dirty="0">
                <a:effectLst/>
                <a:latin typeface="Arial" panose="020B0604020202020204" pitchFamily="34" charset="0"/>
              </a:rPr>
              <a:t>Polyvagal theory                                         Dorsal shutdown </a:t>
            </a:r>
            <a:endParaRPr lang="en-CA" dirty="0"/>
          </a:p>
        </p:txBody>
      </p:sp>
      <p:sp>
        <p:nvSpPr>
          <p:cNvPr id="2" name="Slide Number Placeholder 1">
            <a:extLst>
              <a:ext uri="{FF2B5EF4-FFF2-40B4-BE49-F238E27FC236}">
                <a16:creationId xmlns:a16="http://schemas.microsoft.com/office/drawing/2014/main" id="{ACA81677-840C-09B2-00F5-F058F50C373A}"/>
              </a:ext>
            </a:extLst>
          </p:cNvPr>
          <p:cNvSpPr>
            <a:spLocks noGrp="1"/>
          </p:cNvSpPr>
          <p:nvPr>
            <p:ph type="sldNum" sz="quarter" idx="12"/>
          </p:nvPr>
        </p:nvSpPr>
        <p:spPr/>
        <p:txBody>
          <a:bodyPr/>
          <a:lstStyle/>
          <a:p>
            <a:fld id="{2AD020D2-200F-4F62-BA0E-6801AFACC176}" type="slidenum">
              <a:rPr lang="en-CA" smtClean="0"/>
              <a:t>118</a:t>
            </a:fld>
            <a:endParaRPr lang="en-CA" dirty="0"/>
          </a:p>
        </p:txBody>
      </p:sp>
      <p:sp>
        <p:nvSpPr>
          <p:cNvPr id="6" name="TextBox 5">
            <a:extLst>
              <a:ext uri="{FF2B5EF4-FFF2-40B4-BE49-F238E27FC236}">
                <a16:creationId xmlns:a16="http://schemas.microsoft.com/office/drawing/2014/main" id="{206A7E8F-D12F-BC80-5933-F9399DC4BE82}"/>
              </a:ext>
            </a:extLst>
          </p:cNvPr>
          <p:cNvSpPr txBox="1"/>
          <p:nvPr/>
        </p:nvSpPr>
        <p:spPr>
          <a:xfrm>
            <a:off x="285347" y="70021"/>
            <a:ext cx="11550518" cy="523220"/>
          </a:xfrm>
          <a:prstGeom prst="rect">
            <a:avLst/>
          </a:prstGeom>
          <a:noFill/>
        </p:spPr>
        <p:txBody>
          <a:bodyPr wrap="square">
            <a:spAutoFit/>
          </a:bodyPr>
          <a:lstStyle/>
          <a:p>
            <a:r>
              <a:rPr lang="en-CA" sz="2800" dirty="0">
                <a:solidFill>
                  <a:srgbClr val="222222"/>
                </a:solidFill>
                <a:latin typeface="Arial" panose="020B0604020202020204" pitchFamily="34" charset="0"/>
              </a:rPr>
              <a:t>FINDING </a:t>
            </a:r>
            <a:r>
              <a:rPr lang="en-CA" sz="2800" b="0" i="0" dirty="0">
                <a:solidFill>
                  <a:srgbClr val="222222"/>
                </a:solidFill>
                <a:effectLst/>
                <a:latin typeface="Arial" panose="020B0604020202020204" pitchFamily="34" charset="0"/>
              </a:rPr>
              <a:t>IFS PARTS BASED ON DESCRIPTION WE IDENTIFY WITH</a:t>
            </a:r>
            <a:endParaRPr lang="en-CA" sz="2800" dirty="0"/>
          </a:p>
        </p:txBody>
      </p:sp>
      <p:sp>
        <p:nvSpPr>
          <p:cNvPr id="4" name="Arrow: Right 3">
            <a:extLst>
              <a:ext uri="{FF2B5EF4-FFF2-40B4-BE49-F238E27FC236}">
                <a16:creationId xmlns:a16="http://schemas.microsoft.com/office/drawing/2014/main" id="{9D6F8C71-D4E4-8BB3-D633-8BE398D7C934}"/>
              </a:ext>
            </a:extLst>
          </p:cNvPr>
          <p:cNvSpPr/>
          <p:nvPr/>
        </p:nvSpPr>
        <p:spPr>
          <a:xfrm>
            <a:off x="6547585" y="1633169"/>
            <a:ext cx="2613460" cy="1972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Arrow: Right 7">
            <a:extLst>
              <a:ext uri="{FF2B5EF4-FFF2-40B4-BE49-F238E27FC236}">
                <a16:creationId xmlns:a16="http://schemas.microsoft.com/office/drawing/2014/main" id="{0988F23A-DBA2-81A9-3EF0-B7428382CCC4}"/>
              </a:ext>
            </a:extLst>
          </p:cNvPr>
          <p:cNvSpPr/>
          <p:nvPr/>
        </p:nvSpPr>
        <p:spPr>
          <a:xfrm>
            <a:off x="6845566" y="3040503"/>
            <a:ext cx="2416343" cy="2259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Arrow: Right 9">
            <a:extLst>
              <a:ext uri="{FF2B5EF4-FFF2-40B4-BE49-F238E27FC236}">
                <a16:creationId xmlns:a16="http://schemas.microsoft.com/office/drawing/2014/main" id="{0613A76E-FF93-EDD4-9956-1F90B68B5236}"/>
              </a:ext>
            </a:extLst>
          </p:cNvPr>
          <p:cNvSpPr/>
          <p:nvPr/>
        </p:nvSpPr>
        <p:spPr>
          <a:xfrm>
            <a:off x="7169416" y="4143992"/>
            <a:ext cx="2416343" cy="2259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Arrow: Right 11">
            <a:extLst>
              <a:ext uri="{FF2B5EF4-FFF2-40B4-BE49-F238E27FC236}">
                <a16:creationId xmlns:a16="http://schemas.microsoft.com/office/drawing/2014/main" id="{8F6F5540-965A-C5D0-12E0-CEF8F3E35272}"/>
              </a:ext>
            </a:extLst>
          </p:cNvPr>
          <p:cNvSpPr/>
          <p:nvPr/>
        </p:nvSpPr>
        <p:spPr>
          <a:xfrm>
            <a:off x="6845565" y="4988437"/>
            <a:ext cx="2416343" cy="2259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E0C877EB-6F0C-C3EB-C388-45AE2964EFE4}"/>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439961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EC45C9-1DD1-C6CC-E10B-D60743867AB5}"/>
              </a:ext>
            </a:extLst>
          </p:cNvPr>
          <p:cNvSpPr txBox="1"/>
          <p:nvPr/>
        </p:nvSpPr>
        <p:spPr>
          <a:xfrm>
            <a:off x="586808" y="1252208"/>
            <a:ext cx="11197649" cy="5170646"/>
          </a:xfrm>
          <a:prstGeom prst="rect">
            <a:avLst/>
          </a:prstGeom>
          <a:noFill/>
        </p:spPr>
        <p:txBody>
          <a:bodyPr wrap="square">
            <a:spAutoFit/>
          </a:bodyPr>
          <a:lstStyle/>
          <a:p>
            <a:r>
              <a:rPr lang="en-CA" sz="2400" kern="0" dirty="0">
                <a:effectLst/>
                <a:latin typeface="Arial" panose="020B0604020202020204" pitchFamily="34" charset="0"/>
                <a:ea typeface="Times New Roman" panose="02020603050405020304" pitchFamily="18" charset="0"/>
              </a:rPr>
              <a:t>If you identify with DSM diagnosis, states of activation, or attachment styles these questions may help you find some of your parts:</a:t>
            </a:r>
          </a:p>
          <a:p>
            <a:endParaRPr lang="en-CA" sz="2400" kern="0" dirty="0">
              <a:latin typeface="Arial" panose="020B0604020202020204" pitchFamily="34" charset="0"/>
              <a:ea typeface="Times New Roman" panose="02020603050405020304" pitchFamily="18" charset="0"/>
            </a:endParaRPr>
          </a:p>
          <a:p>
            <a:r>
              <a:rPr lang="en-CA" sz="2400" kern="0" dirty="0">
                <a:effectLst/>
                <a:latin typeface="Arial" panose="020B0604020202020204" pitchFamily="34" charset="0"/>
                <a:ea typeface="Times New Roman" panose="02020603050405020304" pitchFamily="18" charset="0"/>
              </a:rPr>
              <a:t> DSM DIAGNOSIS</a:t>
            </a: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(Depression, Anxiety)</a:t>
            </a:r>
            <a:r>
              <a:rPr lang="en-CA" sz="2400" kern="0" dirty="0">
                <a:latin typeface="Arial" panose="020B0604020202020204" pitchFamily="34" charset="0"/>
                <a:ea typeface="Times New Roman" panose="02020603050405020304" pitchFamily="18" charset="0"/>
              </a:rPr>
              <a:t> - </a:t>
            </a:r>
            <a:r>
              <a:rPr lang="en-CA" sz="2400" kern="0" dirty="0">
                <a:solidFill>
                  <a:schemeClr val="bg1"/>
                </a:solidFill>
                <a:effectLst/>
                <a:latin typeface="Arial" panose="020B0604020202020204" pitchFamily="34" charset="0"/>
                <a:ea typeface="Times New Roman" panose="02020603050405020304" pitchFamily="18" charset="0"/>
              </a:rPr>
              <a:t>What part of me feels this?</a:t>
            </a: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STATES OF ACTIVATION</a:t>
            </a: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(Fight, Flight, Freeze, Fawn)</a:t>
            </a:r>
            <a:r>
              <a:rPr lang="en-CA" sz="2400" kern="0" dirty="0">
                <a:latin typeface="Arial" panose="020B0604020202020204" pitchFamily="34" charset="0"/>
                <a:ea typeface="Times New Roman" panose="02020603050405020304" pitchFamily="18" charset="0"/>
              </a:rPr>
              <a:t> - </a:t>
            </a:r>
            <a:r>
              <a:rPr lang="en-CA" sz="2400" kern="0" dirty="0">
                <a:solidFill>
                  <a:schemeClr val="bg1"/>
                </a:solidFill>
                <a:effectLst/>
                <a:latin typeface="Arial" panose="020B0604020202020204" pitchFamily="34" charset="0"/>
                <a:ea typeface="Times New Roman" panose="02020603050405020304" pitchFamily="18" charset="0"/>
              </a:rPr>
              <a:t>What part of me goes into this state?</a:t>
            </a: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ATTACHMENT STYLES</a:t>
            </a: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(Avoidant, Anxious, Disorganized)</a:t>
            </a:r>
            <a:r>
              <a:rPr lang="en-CA" sz="2400" kern="0" dirty="0">
                <a:latin typeface="Arial" panose="020B0604020202020204" pitchFamily="34" charset="0"/>
                <a:ea typeface="Times New Roman" panose="02020603050405020304" pitchFamily="18" charset="0"/>
              </a:rPr>
              <a:t> - </a:t>
            </a:r>
            <a:r>
              <a:rPr lang="en-CA" sz="2400" kern="0" dirty="0">
                <a:solidFill>
                  <a:schemeClr val="bg1"/>
                </a:solidFill>
                <a:effectLst/>
                <a:latin typeface="Arial" panose="020B0604020202020204" pitchFamily="34" charset="0"/>
                <a:ea typeface="Times New Roman" panose="02020603050405020304" pitchFamily="18" charset="0"/>
              </a:rPr>
              <a:t>What part of me learned this strategy?</a:t>
            </a:r>
            <a:br>
              <a:rPr lang="en-CA" sz="1800" kern="0" dirty="0">
                <a:solidFill>
                  <a:srgbClr val="222222"/>
                </a:solidFill>
                <a:effectLst/>
                <a:latin typeface="Arial" panose="020B0604020202020204" pitchFamily="34" charset="0"/>
                <a:ea typeface="Times New Roman" panose="02020603050405020304" pitchFamily="18" charset="0"/>
              </a:rPr>
            </a:br>
            <a:endParaRPr lang="en-CA" dirty="0"/>
          </a:p>
        </p:txBody>
      </p:sp>
      <p:sp>
        <p:nvSpPr>
          <p:cNvPr id="9" name="TextBox 8">
            <a:extLst>
              <a:ext uri="{FF2B5EF4-FFF2-40B4-BE49-F238E27FC236}">
                <a16:creationId xmlns:a16="http://schemas.microsoft.com/office/drawing/2014/main" id="{1556E988-1576-0E54-51A7-AF79201CF0EE}"/>
              </a:ext>
            </a:extLst>
          </p:cNvPr>
          <p:cNvSpPr txBox="1"/>
          <p:nvPr/>
        </p:nvSpPr>
        <p:spPr>
          <a:xfrm>
            <a:off x="1838877" y="142758"/>
            <a:ext cx="10712915" cy="584775"/>
          </a:xfrm>
          <a:prstGeom prst="rect">
            <a:avLst/>
          </a:prstGeom>
          <a:noFill/>
        </p:spPr>
        <p:txBody>
          <a:bodyPr wrap="square">
            <a:spAutoFit/>
          </a:bodyPr>
          <a:lstStyle/>
          <a:p>
            <a:r>
              <a:rPr lang="en-CA" sz="3200" kern="0" dirty="0">
                <a:solidFill>
                  <a:srgbClr val="222222"/>
                </a:solidFill>
                <a:latin typeface="Arial" panose="020B0604020202020204" pitchFamily="34" charset="0"/>
              </a:rPr>
              <a:t>WHAT TO ASK WHEN IDENTIFYING PARTS</a:t>
            </a:r>
            <a:endParaRPr lang="en-CA" sz="3200" dirty="0"/>
          </a:p>
        </p:txBody>
      </p:sp>
      <p:sp>
        <p:nvSpPr>
          <p:cNvPr id="2" name="Slide Number Placeholder 1">
            <a:extLst>
              <a:ext uri="{FF2B5EF4-FFF2-40B4-BE49-F238E27FC236}">
                <a16:creationId xmlns:a16="http://schemas.microsoft.com/office/drawing/2014/main" id="{0DA4E3F2-612E-1911-584D-6463DB9B315D}"/>
              </a:ext>
            </a:extLst>
          </p:cNvPr>
          <p:cNvSpPr>
            <a:spLocks noGrp="1"/>
          </p:cNvSpPr>
          <p:nvPr>
            <p:ph type="sldNum" sz="quarter" idx="12"/>
          </p:nvPr>
        </p:nvSpPr>
        <p:spPr/>
        <p:txBody>
          <a:bodyPr/>
          <a:lstStyle/>
          <a:p>
            <a:fld id="{2AD020D2-200F-4F62-BA0E-6801AFACC176}" type="slidenum">
              <a:rPr lang="en-CA" smtClean="0"/>
              <a:t>119</a:t>
            </a:fld>
            <a:endParaRPr lang="en-CA" dirty="0"/>
          </a:p>
        </p:txBody>
      </p:sp>
    </p:spTree>
    <p:extLst>
      <p:ext uri="{BB962C8B-B14F-4D97-AF65-F5344CB8AC3E}">
        <p14:creationId xmlns:p14="http://schemas.microsoft.com/office/powerpoint/2010/main" val="2145760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114935" y="-339307"/>
            <a:ext cx="5003597" cy="2720811"/>
          </a:xfrm>
        </p:spPr>
        <p:txBody>
          <a:bodyPr>
            <a:normAutofit/>
          </a:bodyPr>
          <a:lstStyle/>
          <a:p>
            <a:pPr algn="ctr"/>
            <a:r>
              <a:rPr lang="en-US" dirty="0">
                <a:solidFill>
                  <a:schemeClr val="bg1"/>
                </a:solidFill>
              </a:rPr>
              <a:t>Homework for </a:t>
            </a:r>
            <a:br>
              <a:rPr lang="en-US" dirty="0">
                <a:solidFill>
                  <a:schemeClr val="bg1"/>
                </a:solidFill>
              </a:rPr>
            </a:br>
            <a:r>
              <a:rPr lang="en-US" dirty="0">
                <a:solidFill>
                  <a:schemeClr val="bg1"/>
                </a:solidFill>
              </a:rPr>
              <a:t>THE coming week </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3C371544-828E-4E35-A92C-8A3E9EF7B287}"/>
              </a:ext>
            </a:extLst>
          </p:cNvPr>
          <p:cNvGraphicFramePr>
            <a:graphicFrameLocks noGrp="1"/>
          </p:cNvGraphicFramePr>
          <p:nvPr>
            <p:ph idx="4294967295"/>
            <p:extLst>
              <p:ext uri="{D42A27DB-BD31-4B8C-83A1-F6EECF244321}">
                <p14:modId xmlns:p14="http://schemas.microsoft.com/office/powerpoint/2010/main" val="1336519158"/>
              </p:ext>
            </p:extLst>
          </p:nvPr>
        </p:nvGraphicFramePr>
        <p:xfrm>
          <a:off x="5295062" y="113342"/>
          <a:ext cx="6454775" cy="4299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FF3D773-6283-FEFE-5336-5D0136E848A2}"/>
              </a:ext>
            </a:extLst>
          </p:cNvPr>
          <p:cNvSpPr>
            <a:spLocks noGrp="1"/>
          </p:cNvSpPr>
          <p:nvPr>
            <p:ph type="sldNum" sz="quarter" idx="12"/>
          </p:nvPr>
        </p:nvSpPr>
        <p:spPr/>
        <p:txBody>
          <a:bodyPr/>
          <a:lstStyle/>
          <a:p>
            <a:fld id="{2AD020D2-200F-4F62-BA0E-6801AFACC176}" type="slidenum">
              <a:rPr lang="en-CA" smtClean="0"/>
              <a:t>12</a:t>
            </a:fld>
            <a:endParaRPr lang="en-CA" dirty="0"/>
          </a:p>
        </p:txBody>
      </p:sp>
      <p:sp>
        <p:nvSpPr>
          <p:cNvPr id="5" name="TextBox 4">
            <a:extLst>
              <a:ext uri="{FF2B5EF4-FFF2-40B4-BE49-F238E27FC236}">
                <a16:creationId xmlns:a16="http://schemas.microsoft.com/office/drawing/2014/main" id="{89C56776-D1CF-213E-FC88-701973CEBFBC}"/>
              </a:ext>
            </a:extLst>
          </p:cNvPr>
          <p:cNvSpPr txBox="1"/>
          <p:nvPr/>
        </p:nvSpPr>
        <p:spPr>
          <a:xfrm>
            <a:off x="76200" y="4594960"/>
            <a:ext cx="12014200" cy="2246769"/>
          </a:xfrm>
          <a:prstGeom prst="rect">
            <a:avLst/>
          </a:prstGeom>
          <a:noFill/>
        </p:spPr>
        <p:txBody>
          <a:bodyPr wrap="square">
            <a:spAutoFit/>
          </a:bodyPr>
          <a:lstStyle/>
          <a:p>
            <a:pPr lvl="0"/>
            <a:r>
              <a:rPr lang="en-US" sz="2800" dirty="0">
                <a:latin typeface="Arial" panose="020B0604020202020204" pitchFamily="34" charset="0"/>
                <a:cs typeface="Arial" panose="020B0604020202020204" pitchFamily="34" charset="0"/>
              </a:rPr>
              <a:t>Make sure you have sessions 24 to 29 PowerPoint or PDF slides that were emailed out. You will need these to do the IFS work over the next few weeks. If you don’t have them, please email us at </a:t>
            </a:r>
            <a:r>
              <a:rPr lang="en-US" sz="2800" dirty="0">
                <a:latin typeface="Arial" panose="020B0604020202020204" pitchFamily="34" charset="0"/>
                <a:cs typeface="Arial" panose="020B0604020202020204" pitchFamily="34" charset="0"/>
                <a:hlinkClick r:id="rId8"/>
              </a:rPr>
              <a:t>itssimple2023@gmail.com</a:t>
            </a:r>
            <a:r>
              <a:rPr lang="en-US" sz="2800" dirty="0">
                <a:latin typeface="Arial" panose="020B0604020202020204" pitchFamily="34" charset="0"/>
                <a:cs typeface="Arial" panose="020B0604020202020204" pitchFamily="34" charset="0"/>
              </a:rPr>
              <a:t>. Part 1, p. 1-63 of the workbook will be the homework next week. </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5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EB2CCF-10CA-4E1C-2859-B853A0250817}"/>
              </a:ext>
            </a:extLst>
          </p:cNvPr>
          <p:cNvGraphicFramePr>
            <a:graphicFrameLocks noGrp="1"/>
          </p:cNvGraphicFramePr>
          <p:nvPr>
            <p:extLst>
              <p:ext uri="{D42A27DB-BD31-4B8C-83A1-F6EECF244321}">
                <p14:modId xmlns:p14="http://schemas.microsoft.com/office/powerpoint/2010/main" val="3693438233"/>
              </p:ext>
            </p:extLst>
          </p:nvPr>
        </p:nvGraphicFramePr>
        <p:xfrm>
          <a:off x="205483" y="1990725"/>
          <a:ext cx="11846103" cy="4681044"/>
        </p:xfrm>
        <a:graphic>
          <a:graphicData uri="http://schemas.openxmlformats.org/drawingml/2006/table">
            <a:tbl>
              <a:tblPr>
                <a:tableStyleId>{8EC20E35-A176-4012-BC5E-935CFFF8708E}</a:tableStyleId>
              </a:tblPr>
              <a:tblGrid>
                <a:gridCol w="3162108">
                  <a:extLst>
                    <a:ext uri="{9D8B030D-6E8A-4147-A177-3AD203B41FA5}">
                      <a16:colId xmlns:a16="http://schemas.microsoft.com/office/drawing/2014/main" val="233873192"/>
                    </a:ext>
                  </a:extLst>
                </a:gridCol>
                <a:gridCol w="4302668">
                  <a:extLst>
                    <a:ext uri="{9D8B030D-6E8A-4147-A177-3AD203B41FA5}">
                      <a16:colId xmlns:a16="http://schemas.microsoft.com/office/drawing/2014/main" val="1889091011"/>
                    </a:ext>
                  </a:extLst>
                </a:gridCol>
                <a:gridCol w="4381327">
                  <a:extLst>
                    <a:ext uri="{9D8B030D-6E8A-4147-A177-3AD203B41FA5}">
                      <a16:colId xmlns:a16="http://schemas.microsoft.com/office/drawing/2014/main" val="490954142"/>
                    </a:ext>
                  </a:extLst>
                </a:gridCol>
              </a:tblGrid>
              <a:tr h="685178">
                <a:tc>
                  <a:txBody>
                    <a:bodyPr/>
                    <a:lstStyle/>
                    <a:p>
                      <a:pPr>
                        <a:buNone/>
                      </a:pPr>
                      <a:r>
                        <a:rPr lang="en-CA" sz="2200" dirty="0">
                          <a:latin typeface="Arial" panose="020B0604020202020204" pitchFamily="34" charset="0"/>
                          <a:cs typeface="Arial" panose="020B0604020202020204" pitchFamily="34" charset="0"/>
                        </a:rPr>
                        <a:t>Attachment Style</a:t>
                      </a:r>
                    </a:p>
                  </a:txBody>
                  <a:tcPr marL="110405" marR="110405" marT="55202" marB="55202" anchor="ctr"/>
                </a:tc>
                <a:tc>
                  <a:txBody>
                    <a:bodyPr/>
                    <a:lstStyle/>
                    <a:p>
                      <a:pPr>
                        <a:buNone/>
                      </a:pPr>
                      <a:r>
                        <a:rPr lang="en-CA" sz="2200" dirty="0">
                          <a:latin typeface="Arial" panose="020B0604020202020204" pitchFamily="34" charset="0"/>
                          <a:cs typeface="Arial" panose="020B0604020202020204" pitchFamily="34" charset="0"/>
                        </a:rPr>
                        <a:t>Typical Protective Strategy</a:t>
                      </a:r>
                    </a:p>
                  </a:txBody>
                  <a:tcPr marL="110405" marR="110405" marT="55202" marB="55202" anchor="ctr"/>
                </a:tc>
                <a:tc>
                  <a:txBody>
                    <a:bodyPr/>
                    <a:lstStyle/>
                    <a:p>
                      <a:pPr>
                        <a:buNone/>
                      </a:pPr>
                      <a:r>
                        <a:rPr lang="en-CA" sz="2200" dirty="0">
                          <a:latin typeface="Arial" panose="020B0604020202020204" pitchFamily="34" charset="0"/>
                          <a:cs typeface="Arial" panose="020B0604020202020204" pitchFamily="34" charset="0"/>
                        </a:rPr>
                        <a:t>Common IFS Parts</a:t>
                      </a:r>
                    </a:p>
                  </a:txBody>
                  <a:tcPr marL="110405" marR="110405" marT="55202" marB="55202" anchor="ctr"/>
                </a:tc>
                <a:extLst>
                  <a:ext uri="{0D108BD9-81ED-4DB2-BD59-A6C34878D82A}">
                    <a16:rowId xmlns:a16="http://schemas.microsoft.com/office/drawing/2014/main" val="1353319752"/>
                  </a:ext>
                </a:extLst>
              </a:tr>
              <a:tr h="1240728">
                <a:tc>
                  <a:txBody>
                    <a:bodyPr/>
                    <a:lstStyle/>
                    <a:p>
                      <a:pPr>
                        <a:buNone/>
                      </a:pPr>
                      <a:r>
                        <a:rPr lang="en-CA" sz="2200" dirty="0">
                          <a:effectLst/>
                          <a:latin typeface="Arial" panose="020B0604020202020204" pitchFamily="34" charset="0"/>
                          <a:cs typeface="Arial" panose="020B0604020202020204" pitchFamily="34" charset="0"/>
                        </a:rPr>
                        <a:t>Avoidant</a:t>
                      </a:r>
                    </a:p>
                  </a:txBody>
                  <a:tcPr marL="110405" marR="110405" marT="55202" marB="55202" anchor="ctr"/>
                </a:tc>
                <a:tc>
                  <a:txBody>
                    <a:bodyPr/>
                    <a:lstStyle/>
                    <a:p>
                      <a:pPr>
                        <a:buNone/>
                      </a:pPr>
                      <a:r>
                        <a:rPr lang="en-CA" sz="2200" dirty="0">
                          <a:effectLst/>
                          <a:latin typeface="Arial" panose="020B0604020202020204" pitchFamily="34" charset="0"/>
                          <a:cs typeface="Arial" panose="020B0604020202020204" pitchFamily="34" charset="0"/>
                        </a:rPr>
                        <a:t>Distance from emotional vulnerability</a:t>
                      </a:r>
                    </a:p>
                  </a:txBody>
                  <a:tcPr marL="110405" marR="110405" marT="55202" marB="55202" anchor="ctr"/>
                </a:tc>
                <a:tc>
                  <a:txBody>
                    <a:bodyPr/>
                    <a:lstStyle/>
                    <a:p>
                      <a:pPr>
                        <a:buNone/>
                      </a:pPr>
                      <a:r>
                        <a:rPr lang="en-US" sz="2200" dirty="0">
                          <a:effectLst/>
                          <a:latin typeface="Arial" panose="020B0604020202020204" pitchFamily="34" charset="0"/>
                          <a:cs typeface="Arial" panose="020B0604020202020204" pitchFamily="34" charset="0"/>
                        </a:rPr>
                        <a:t>Distancing manager parts, intellectualizing parts, self-reliant parts, dismissive protectors</a:t>
                      </a:r>
                    </a:p>
                  </a:txBody>
                  <a:tcPr marL="110405" marR="110405" marT="55202" marB="55202" anchor="ctr"/>
                </a:tc>
                <a:extLst>
                  <a:ext uri="{0D108BD9-81ED-4DB2-BD59-A6C34878D82A}">
                    <a16:rowId xmlns:a16="http://schemas.microsoft.com/office/drawing/2014/main" val="621477260"/>
                  </a:ext>
                </a:extLst>
              </a:tr>
              <a:tr h="1069394">
                <a:tc>
                  <a:txBody>
                    <a:bodyPr/>
                    <a:lstStyle/>
                    <a:p>
                      <a:pPr>
                        <a:buNone/>
                      </a:pPr>
                      <a:r>
                        <a:rPr lang="en-CA" sz="2200" dirty="0">
                          <a:effectLst/>
                          <a:latin typeface="Arial" panose="020B0604020202020204" pitchFamily="34" charset="0"/>
                          <a:cs typeface="Arial" panose="020B0604020202020204" pitchFamily="34" charset="0"/>
                        </a:rPr>
                        <a:t>Anxious</a:t>
                      </a:r>
                    </a:p>
                  </a:txBody>
                  <a:tcPr marL="110405" marR="110405" marT="55202" marB="55202" anchor="ctr"/>
                </a:tc>
                <a:tc>
                  <a:txBody>
                    <a:bodyPr/>
                    <a:lstStyle/>
                    <a:p>
                      <a:pPr>
                        <a:buNone/>
                      </a:pPr>
                      <a:r>
                        <a:rPr lang="en-CA" sz="2200" dirty="0">
                          <a:effectLst/>
                          <a:latin typeface="Arial" panose="020B0604020202020204" pitchFamily="34" charset="0"/>
                          <a:cs typeface="Arial" panose="020B0604020202020204" pitchFamily="34" charset="0"/>
                        </a:rPr>
                        <a:t>Seek reassurance and closeness</a:t>
                      </a:r>
                    </a:p>
                  </a:txBody>
                  <a:tcPr marL="110405" marR="110405" marT="55202" marB="55202" anchor="ctr"/>
                </a:tc>
                <a:tc>
                  <a:txBody>
                    <a:bodyPr/>
                    <a:lstStyle/>
                    <a:p>
                      <a:pPr>
                        <a:buNone/>
                      </a:pPr>
                      <a:r>
                        <a:rPr lang="en-US" sz="2200" dirty="0">
                          <a:effectLst/>
                          <a:latin typeface="Arial" panose="020B0604020202020204" pitchFamily="34" charset="0"/>
                          <a:cs typeface="Arial" panose="020B0604020202020204" pitchFamily="34" charset="0"/>
                        </a:rPr>
                        <a:t>Clinging manager parts, approval-seeking parts, hypervigilant parts</a:t>
                      </a:r>
                    </a:p>
                  </a:txBody>
                  <a:tcPr marL="110405" marR="110405" marT="55202" marB="55202" anchor="ctr"/>
                </a:tc>
                <a:extLst>
                  <a:ext uri="{0D108BD9-81ED-4DB2-BD59-A6C34878D82A}">
                    <a16:rowId xmlns:a16="http://schemas.microsoft.com/office/drawing/2014/main" val="2643332307"/>
                  </a:ext>
                </a:extLst>
              </a:tr>
              <a:tr h="1638894">
                <a:tc>
                  <a:txBody>
                    <a:bodyPr/>
                    <a:lstStyle/>
                    <a:p>
                      <a:pPr>
                        <a:buNone/>
                      </a:pPr>
                      <a:r>
                        <a:rPr lang="en-CA" sz="2200" dirty="0">
                          <a:effectLst/>
                          <a:latin typeface="Arial" panose="020B0604020202020204" pitchFamily="34" charset="0"/>
                          <a:cs typeface="Arial" panose="020B0604020202020204" pitchFamily="34" charset="0"/>
                        </a:rPr>
                        <a:t>Disorganized</a:t>
                      </a:r>
                    </a:p>
                  </a:txBody>
                  <a:tcPr marL="110405" marR="110405" marT="55202" marB="55202" anchor="ctr"/>
                </a:tc>
                <a:tc>
                  <a:txBody>
                    <a:bodyPr/>
                    <a:lstStyle/>
                    <a:p>
                      <a:pPr>
                        <a:buNone/>
                      </a:pPr>
                      <a:r>
                        <a:rPr lang="en-CA" sz="2200" dirty="0">
                          <a:effectLst/>
                          <a:latin typeface="Arial" panose="020B0604020202020204" pitchFamily="34" charset="0"/>
                          <a:cs typeface="Arial" panose="020B0604020202020204" pitchFamily="34" charset="0"/>
                        </a:rPr>
                        <a:t>Simultaneous approach and avoidance</a:t>
                      </a:r>
                    </a:p>
                  </a:txBody>
                  <a:tcPr marL="110405" marR="110405" marT="55202" marB="55202" anchor="ctr"/>
                </a:tc>
                <a:tc>
                  <a:txBody>
                    <a:bodyPr/>
                    <a:lstStyle/>
                    <a:p>
                      <a:pPr>
                        <a:buNone/>
                      </a:pPr>
                      <a:r>
                        <a:rPr lang="en-US" sz="2200" dirty="0">
                          <a:effectLst/>
                          <a:latin typeface="Arial" panose="020B0604020202020204" pitchFamily="34" charset="0"/>
                          <a:cs typeface="Arial" panose="020B0604020202020204" pitchFamily="34" charset="0"/>
                        </a:rPr>
                        <a:t>Conflicted protectors, chaotic firefighters, terrified exiles, distrustful managers</a:t>
                      </a:r>
                    </a:p>
                  </a:txBody>
                  <a:tcPr marL="110405" marR="110405" marT="55202" marB="55202" anchor="ctr"/>
                </a:tc>
                <a:extLst>
                  <a:ext uri="{0D108BD9-81ED-4DB2-BD59-A6C34878D82A}">
                    <a16:rowId xmlns:a16="http://schemas.microsoft.com/office/drawing/2014/main" val="16327229"/>
                  </a:ext>
                </a:extLst>
              </a:tr>
            </a:tbl>
          </a:graphicData>
        </a:graphic>
      </p:graphicFrame>
      <p:sp>
        <p:nvSpPr>
          <p:cNvPr id="4" name="TextBox 3">
            <a:extLst>
              <a:ext uri="{FF2B5EF4-FFF2-40B4-BE49-F238E27FC236}">
                <a16:creationId xmlns:a16="http://schemas.microsoft.com/office/drawing/2014/main" id="{130CD475-78B3-3DC2-224D-8420FCBFAEA3}"/>
              </a:ext>
            </a:extLst>
          </p:cNvPr>
          <p:cNvSpPr txBox="1"/>
          <p:nvPr/>
        </p:nvSpPr>
        <p:spPr>
          <a:xfrm>
            <a:off x="2273688" y="0"/>
            <a:ext cx="7644623" cy="1077218"/>
          </a:xfrm>
          <a:prstGeom prst="rect">
            <a:avLst/>
          </a:prstGeom>
          <a:noFill/>
        </p:spPr>
        <p:txBody>
          <a:bodyPr wrap="square">
            <a:spAutoFit/>
          </a:bodyPr>
          <a:lstStyle/>
          <a:p>
            <a:pPr algn="ctr">
              <a:buNone/>
            </a:pPr>
            <a:r>
              <a:rPr lang="en-CA" sz="3200" dirty="0">
                <a:solidFill>
                  <a:schemeClr val="bg1"/>
                </a:solidFill>
                <a:latin typeface="Arial" panose="020B0604020202020204" pitchFamily="34" charset="0"/>
                <a:cs typeface="Arial" panose="020B0604020202020204" pitchFamily="34" charset="0"/>
              </a:rPr>
              <a:t>PARTS TYPICALLY ASSOCIATED WITH DIFFERENT ATTACHMENT STYLES</a:t>
            </a:r>
          </a:p>
        </p:txBody>
      </p:sp>
      <p:sp>
        <p:nvSpPr>
          <p:cNvPr id="3" name="Slide Number Placeholder 2">
            <a:extLst>
              <a:ext uri="{FF2B5EF4-FFF2-40B4-BE49-F238E27FC236}">
                <a16:creationId xmlns:a16="http://schemas.microsoft.com/office/drawing/2014/main" id="{5CA28623-7C72-2F09-329A-2E0D6E8F2DAA}"/>
              </a:ext>
            </a:extLst>
          </p:cNvPr>
          <p:cNvSpPr>
            <a:spLocks noGrp="1"/>
          </p:cNvSpPr>
          <p:nvPr>
            <p:ph type="sldNum" sz="quarter" idx="12"/>
          </p:nvPr>
        </p:nvSpPr>
        <p:spPr/>
        <p:txBody>
          <a:bodyPr/>
          <a:lstStyle/>
          <a:p>
            <a:fld id="{2AD020D2-200F-4F62-BA0E-6801AFACC176}" type="slidenum">
              <a:rPr lang="en-CA" smtClean="0"/>
              <a:t>120</a:t>
            </a:fld>
            <a:endParaRPr lang="en-CA" dirty="0"/>
          </a:p>
        </p:txBody>
      </p:sp>
      <p:sp>
        <p:nvSpPr>
          <p:cNvPr id="6" name="TextBox 5">
            <a:extLst>
              <a:ext uri="{FF2B5EF4-FFF2-40B4-BE49-F238E27FC236}">
                <a16:creationId xmlns:a16="http://schemas.microsoft.com/office/drawing/2014/main" id="{CD0B6797-D79C-FE88-CF27-2307327688C6}"/>
              </a:ext>
            </a:extLst>
          </p:cNvPr>
          <p:cNvSpPr txBox="1"/>
          <p:nvPr/>
        </p:nvSpPr>
        <p:spPr>
          <a:xfrm>
            <a:off x="989320" y="1210806"/>
            <a:ext cx="11062266" cy="646331"/>
          </a:xfrm>
          <a:prstGeom prst="rect">
            <a:avLst/>
          </a:prstGeom>
          <a:noFill/>
        </p:spPr>
        <p:txBody>
          <a:bodyPr wrap="square">
            <a:spAutoFit/>
          </a:bodyPr>
          <a:lstStyle/>
          <a:p>
            <a:r>
              <a:rPr lang="en-CA" sz="3600" kern="0" dirty="0">
                <a:latin typeface="Arial" panose="020B0604020202020204" pitchFamily="34" charset="0"/>
              </a:rPr>
              <a:t>Attachment styles can provide clues to IFS parts</a:t>
            </a:r>
            <a:endParaRPr lang="en-CA" sz="3600" dirty="0"/>
          </a:p>
        </p:txBody>
      </p:sp>
      <p:sp>
        <p:nvSpPr>
          <p:cNvPr id="5" name="Oval 4">
            <a:extLst>
              <a:ext uri="{FF2B5EF4-FFF2-40B4-BE49-F238E27FC236}">
                <a16:creationId xmlns:a16="http://schemas.microsoft.com/office/drawing/2014/main" id="{8271E696-3E1D-95AB-0780-0C3AB01D1998}"/>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088670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27F6A5-50F9-09BE-9484-D11EA2326881}"/>
              </a:ext>
            </a:extLst>
          </p:cNvPr>
          <p:cNvSpPr txBox="1"/>
          <p:nvPr/>
        </p:nvSpPr>
        <p:spPr>
          <a:xfrm>
            <a:off x="176463" y="1013633"/>
            <a:ext cx="11839073" cy="5170646"/>
          </a:xfrm>
          <a:prstGeom prst="rect">
            <a:avLst/>
          </a:prstGeom>
          <a:noFill/>
        </p:spPr>
        <p:txBody>
          <a:bodyPr wrap="square">
            <a:spAutoFit/>
          </a:bodyPr>
          <a:lstStyle/>
          <a:p>
            <a:r>
              <a:rPr lang="en-US" sz="2200" b="0" i="0" dirty="0">
                <a:solidFill>
                  <a:schemeClr val="bg1"/>
                </a:solidFill>
                <a:effectLst/>
                <a:latin typeface="Arial" panose="020B0604020202020204" pitchFamily="34" charset="0"/>
              </a:rPr>
              <a:t>Avoidant attachment often involves: </a:t>
            </a:r>
            <a:r>
              <a:rPr lang="en-US" sz="2200" b="0" i="0" dirty="0">
                <a:effectLst/>
                <a:latin typeface="Arial" panose="020B0604020202020204" pitchFamily="34" charset="0"/>
              </a:rPr>
              <a:t>• Managers that suppress vulnerability • Protectors that emphasize independence • Exiles carrying unmet attachment needs.</a:t>
            </a:r>
          </a:p>
          <a:p>
            <a:r>
              <a:rPr lang="en-US" sz="2200" b="0" i="0" dirty="0">
                <a:effectLst/>
                <a:latin typeface="Arial" panose="020B0604020202020204" pitchFamily="34" charset="0"/>
              </a:rPr>
              <a:t> </a:t>
            </a:r>
            <a:endParaRPr lang="en-US" sz="2200" dirty="0">
              <a:latin typeface="Arial" panose="020B0604020202020204" pitchFamily="34" charset="0"/>
            </a:endParaRPr>
          </a:p>
          <a:p>
            <a:r>
              <a:rPr lang="en-US" sz="2200" b="0" i="0" dirty="0">
                <a:solidFill>
                  <a:schemeClr val="bg1"/>
                </a:solidFill>
                <a:effectLst/>
                <a:latin typeface="Arial" panose="020B0604020202020204" pitchFamily="34" charset="0"/>
              </a:rPr>
              <a:t>Anxious Attachment Often involves: </a:t>
            </a:r>
            <a:r>
              <a:rPr lang="en-US" sz="2200" b="0" i="0" dirty="0">
                <a:effectLst/>
                <a:latin typeface="Arial" panose="020B0604020202020204" pitchFamily="34" charset="0"/>
              </a:rPr>
              <a:t>• Managers seeking reassurance or closeness • Hypervigilant protectors scanning for rejection • Exiles carrying fears of abandonment </a:t>
            </a:r>
            <a:endParaRPr lang="en-US" sz="2200" dirty="0">
              <a:latin typeface="Arial" panose="020B0604020202020204" pitchFamily="34" charset="0"/>
            </a:endParaRPr>
          </a:p>
          <a:p>
            <a:endParaRPr lang="en-US" sz="2200" b="0" i="0" dirty="0">
              <a:effectLst/>
              <a:latin typeface="Arial" panose="020B0604020202020204" pitchFamily="34" charset="0"/>
            </a:endParaRPr>
          </a:p>
          <a:p>
            <a:r>
              <a:rPr lang="en-US" sz="2200" b="0" i="0" dirty="0">
                <a:solidFill>
                  <a:schemeClr val="bg1"/>
                </a:solidFill>
                <a:effectLst/>
                <a:latin typeface="Arial" panose="020B0604020202020204" pitchFamily="34" charset="0"/>
              </a:rPr>
              <a:t>Disorganized Attachment Often involves: </a:t>
            </a:r>
            <a:r>
              <a:rPr lang="en-US" sz="2200" b="0" i="0" dirty="0">
                <a:effectLst/>
                <a:latin typeface="Arial" panose="020B0604020202020204" pitchFamily="34" charset="0"/>
              </a:rPr>
              <a:t>• Highly polarized protectors • chaotic firefighter responses • deeply frightened exiles. These systems may oscillate between approach and avoidance. </a:t>
            </a:r>
          </a:p>
          <a:p>
            <a:endParaRPr lang="en-US" sz="2200" dirty="0">
              <a:latin typeface="Arial" panose="020B0604020202020204" pitchFamily="34" charset="0"/>
            </a:endParaRPr>
          </a:p>
          <a:p>
            <a:r>
              <a:rPr lang="en-US" sz="2200" b="0" i="0" dirty="0">
                <a:effectLst/>
                <a:latin typeface="Arial" panose="020B0604020202020204" pitchFamily="34" charset="0"/>
              </a:rPr>
              <a:t>Attachment styles describe relationship patterns. IFS helps us discover the parts inside the system that are creating those patterns</a:t>
            </a:r>
          </a:p>
          <a:p>
            <a:endParaRPr lang="en-US" sz="2200" dirty="0">
              <a:latin typeface="Arial" panose="020B0604020202020204" pitchFamily="34" charset="0"/>
            </a:endParaRPr>
          </a:p>
          <a:p>
            <a:r>
              <a:rPr lang="en-US" sz="2200" b="0" i="0" dirty="0">
                <a:effectLst/>
                <a:latin typeface="Arial" panose="020B0604020202020204" pitchFamily="34" charset="0"/>
              </a:rPr>
              <a:t>Attachment styles describe how the system behaves in relationships. IFS shows us the inner characters that are producing that behavior.</a:t>
            </a:r>
            <a:endParaRPr lang="en-CA" sz="2200" dirty="0"/>
          </a:p>
        </p:txBody>
      </p:sp>
      <p:sp>
        <p:nvSpPr>
          <p:cNvPr id="5" name="TextBox 4">
            <a:extLst>
              <a:ext uri="{FF2B5EF4-FFF2-40B4-BE49-F238E27FC236}">
                <a16:creationId xmlns:a16="http://schemas.microsoft.com/office/drawing/2014/main" id="{F9FC04E1-3641-7B5A-9EED-ED516C12D6D4}"/>
              </a:ext>
            </a:extLst>
          </p:cNvPr>
          <p:cNvSpPr txBox="1"/>
          <p:nvPr/>
        </p:nvSpPr>
        <p:spPr>
          <a:xfrm>
            <a:off x="2172903" y="88946"/>
            <a:ext cx="9175282" cy="584775"/>
          </a:xfrm>
          <a:prstGeom prst="rect">
            <a:avLst/>
          </a:prstGeom>
          <a:noFill/>
        </p:spPr>
        <p:txBody>
          <a:bodyPr wrap="square">
            <a:spAutoFit/>
          </a:bodyPr>
          <a:lstStyle/>
          <a:p>
            <a:pPr>
              <a:buNone/>
            </a:pPr>
            <a:r>
              <a:rPr lang="en-CA" sz="3200" dirty="0">
                <a:solidFill>
                  <a:schemeClr val="bg1"/>
                </a:solidFill>
                <a:latin typeface="Arial" panose="020B0604020202020204" pitchFamily="34" charset="0"/>
                <a:cs typeface="Arial" panose="020B0604020202020204" pitchFamily="34" charset="0"/>
              </a:rPr>
              <a:t>ATTACHMENT STYLE AND IFS PARTS</a:t>
            </a:r>
          </a:p>
        </p:txBody>
      </p:sp>
      <p:sp>
        <p:nvSpPr>
          <p:cNvPr id="2" name="Slide Number Placeholder 1">
            <a:extLst>
              <a:ext uri="{FF2B5EF4-FFF2-40B4-BE49-F238E27FC236}">
                <a16:creationId xmlns:a16="http://schemas.microsoft.com/office/drawing/2014/main" id="{05384CFD-5464-0D6A-9733-2351A0B3E31B}"/>
              </a:ext>
            </a:extLst>
          </p:cNvPr>
          <p:cNvSpPr>
            <a:spLocks noGrp="1"/>
          </p:cNvSpPr>
          <p:nvPr>
            <p:ph type="sldNum" sz="quarter" idx="12"/>
          </p:nvPr>
        </p:nvSpPr>
        <p:spPr/>
        <p:txBody>
          <a:bodyPr/>
          <a:lstStyle/>
          <a:p>
            <a:fld id="{2AD020D2-200F-4F62-BA0E-6801AFACC176}" type="slidenum">
              <a:rPr lang="en-CA" smtClean="0"/>
              <a:t>121</a:t>
            </a:fld>
            <a:endParaRPr lang="en-CA" dirty="0"/>
          </a:p>
        </p:txBody>
      </p:sp>
      <p:sp>
        <p:nvSpPr>
          <p:cNvPr id="4" name="Oval 3">
            <a:extLst>
              <a:ext uri="{FF2B5EF4-FFF2-40B4-BE49-F238E27FC236}">
                <a16:creationId xmlns:a16="http://schemas.microsoft.com/office/drawing/2014/main" id="{C147BCAB-E4AD-E694-8402-AD8F387B1F13}"/>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1362066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162837-D95F-EF74-BA9A-11C410E2E4B8}"/>
              </a:ext>
            </a:extLst>
          </p:cNvPr>
          <p:cNvSpPr txBox="1"/>
          <p:nvPr/>
        </p:nvSpPr>
        <p:spPr>
          <a:xfrm>
            <a:off x="5933214" y="856357"/>
            <a:ext cx="6093822" cy="5632311"/>
          </a:xfrm>
          <a:prstGeom prst="rect">
            <a:avLst/>
          </a:prstGeom>
          <a:noFill/>
        </p:spPr>
        <p:txBody>
          <a:bodyPr wrap="square">
            <a:spAutoFit/>
          </a:bodyPr>
          <a:lstStyle/>
          <a:p>
            <a:r>
              <a:rPr lang="en-CA" sz="2400" dirty="0">
                <a:latin typeface="Arial" panose="020B0604020202020204" pitchFamily="34" charset="0"/>
                <a:cs typeface="Arial" panose="020B0604020202020204" pitchFamily="34" charset="0"/>
              </a:rPr>
              <a:t>You can use this algorithm to find parts:</a:t>
            </a:r>
          </a:p>
          <a:p>
            <a:r>
              <a:rPr lang="en-CA" sz="2400" dirty="0">
                <a:latin typeface="Arial" panose="020B0604020202020204" pitchFamily="34" charset="0"/>
                <a:cs typeface="Arial" panose="020B0604020202020204" pitchFamily="34" charset="0"/>
              </a:rPr>
              <a:t>1. Start with your holes diary card</a:t>
            </a:r>
          </a:p>
          <a:p>
            <a:r>
              <a:rPr lang="en-CA" sz="2400" dirty="0">
                <a:latin typeface="Arial" panose="020B0604020202020204" pitchFamily="34" charset="0"/>
                <a:cs typeface="Arial" panose="020B0604020202020204" pitchFamily="34" charset="0"/>
              </a:rPr>
              <a:t>2. Then do a regular chain analysis</a:t>
            </a:r>
          </a:p>
          <a:p>
            <a:r>
              <a:rPr lang="en-CA" sz="2400" dirty="0">
                <a:latin typeface="Arial" panose="020B0604020202020204" pitchFamily="34" charset="0"/>
                <a:cs typeface="Arial" panose="020B0604020202020204" pitchFamily="34" charset="0"/>
              </a:rPr>
              <a:t>3. As you do the chain analysis, consider if the different feelings, thoughts, and behaviors you had in the situation may have belonged to an IFS part. </a:t>
            </a:r>
          </a:p>
          <a:p>
            <a:r>
              <a:rPr lang="en-CA" sz="2400" dirty="0">
                <a:latin typeface="Arial" panose="020B0604020202020204" pitchFamily="34" charset="0"/>
                <a:cs typeface="Arial" panose="020B0604020202020204" pitchFamily="34" charset="0"/>
              </a:rPr>
              <a:t>5. Consider this in light of the most common family systems parts described on the previous slide. Do your parts correspond to any of those? </a:t>
            </a:r>
          </a:p>
          <a:p>
            <a:r>
              <a:rPr lang="en-CA" sz="2400" dirty="0">
                <a:latin typeface="Arial" panose="020B0604020202020204" pitchFamily="34" charset="0"/>
                <a:cs typeface="Arial" panose="020B0604020202020204" pitchFamily="34" charset="0"/>
              </a:rPr>
              <a:t>6. Once you have identified some of your parts use the “become familiar with your parts” template below to get to know your parts better.</a:t>
            </a:r>
          </a:p>
        </p:txBody>
      </p:sp>
      <p:sp>
        <p:nvSpPr>
          <p:cNvPr id="5" name="TextBox 4">
            <a:extLst>
              <a:ext uri="{FF2B5EF4-FFF2-40B4-BE49-F238E27FC236}">
                <a16:creationId xmlns:a16="http://schemas.microsoft.com/office/drawing/2014/main" id="{77C3670A-0BD5-E85E-4437-D0DFD556D21E}"/>
              </a:ext>
            </a:extLst>
          </p:cNvPr>
          <p:cNvSpPr txBox="1"/>
          <p:nvPr/>
        </p:nvSpPr>
        <p:spPr>
          <a:xfrm>
            <a:off x="119062" y="144719"/>
            <a:ext cx="11953875" cy="584775"/>
          </a:xfrm>
          <a:prstGeom prst="rect">
            <a:avLst/>
          </a:prstGeom>
          <a:noFill/>
        </p:spPr>
        <p:txBody>
          <a:bodyPr wrap="square">
            <a:spAutoFit/>
          </a:bodyPr>
          <a:lstStyle/>
          <a:p>
            <a:pPr algn="ctr"/>
            <a:r>
              <a:rPr lang="en-CA" sz="3200" dirty="0">
                <a:solidFill>
                  <a:schemeClr val="bg1"/>
                </a:solidFill>
              </a:rPr>
              <a:t>SIMPLE ALGORITHM FOR FINDING YOUR INTERNAL FAMILY PARTS</a:t>
            </a:r>
          </a:p>
        </p:txBody>
      </p:sp>
      <p:pic>
        <p:nvPicPr>
          <p:cNvPr id="6" name="Picture 5">
            <a:extLst>
              <a:ext uri="{FF2B5EF4-FFF2-40B4-BE49-F238E27FC236}">
                <a16:creationId xmlns:a16="http://schemas.microsoft.com/office/drawing/2014/main" id="{871DBF4E-E003-EDE6-3794-6F4732DE6488}"/>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51569" y="1904325"/>
            <a:ext cx="5348748" cy="3751458"/>
          </a:xfrm>
          <a:prstGeom prst="rect">
            <a:avLst/>
          </a:prstGeom>
          <a:noFill/>
        </p:spPr>
      </p:pic>
      <p:sp>
        <p:nvSpPr>
          <p:cNvPr id="2" name="Slide Number Placeholder 1">
            <a:extLst>
              <a:ext uri="{FF2B5EF4-FFF2-40B4-BE49-F238E27FC236}">
                <a16:creationId xmlns:a16="http://schemas.microsoft.com/office/drawing/2014/main" id="{2555AF1C-18A1-8CF7-8248-1016DC0E73FD}"/>
              </a:ext>
            </a:extLst>
          </p:cNvPr>
          <p:cNvSpPr>
            <a:spLocks noGrp="1"/>
          </p:cNvSpPr>
          <p:nvPr>
            <p:ph type="sldNum" sz="quarter" idx="12"/>
          </p:nvPr>
        </p:nvSpPr>
        <p:spPr/>
        <p:txBody>
          <a:bodyPr/>
          <a:lstStyle/>
          <a:p>
            <a:fld id="{4F288577-50F7-4449-8CFB-48FA1CC0C3EB}" type="slidenum">
              <a:rPr lang="en-CA" smtClean="0"/>
              <a:t>122</a:t>
            </a:fld>
            <a:endParaRPr lang="en-CA" dirty="0"/>
          </a:p>
        </p:txBody>
      </p:sp>
    </p:spTree>
    <p:extLst>
      <p:ext uri="{BB962C8B-B14F-4D97-AF65-F5344CB8AC3E}">
        <p14:creationId xmlns:p14="http://schemas.microsoft.com/office/powerpoint/2010/main" val="22957194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F32CA-0677-68E7-F736-A7065B3F2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06AD8-E43A-7B25-A325-A0307064E3AD}"/>
              </a:ext>
            </a:extLst>
          </p:cNvPr>
          <p:cNvSpPr>
            <a:spLocks noGrp="1"/>
          </p:cNvSpPr>
          <p:nvPr>
            <p:ph type="title" idx="4294967295"/>
          </p:nvPr>
        </p:nvSpPr>
        <p:spPr>
          <a:xfrm>
            <a:off x="782231" y="41127"/>
            <a:ext cx="11664950" cy="1139825"/>
          </a:xfrm>
        </p:spPr>
        <p:txBody>
          <a:bodyPr>
            <a:normAutofit/>
          </a:bodyPr>
          <a:lstStyle/>
          <a:p>
            <a:r>
              <a:rPr lang="en-CA" sz="3200" dirty="0">
                <a:solidFill>
                  <a:schemeClr val="bg1"/>
                </a:solidFill>
              </a:rPr>
              <a:t>Becoming acquainted with part selves TEMPLATE</a:t>
            </a:r>
          </a:p>
        </p:txBody>
      </p:sp>
      <p:graphicFrame>
        <p:nvGraphicFramePr>
          <p:cNvPr id="6" name="Table 6">
            <a:extLst>
              <a:ext uri="{FF2B5EF4-FFF2-40B4-BE49-F238E27FC236}">
                <a16:creationId xmlns:a16="http://schemas.microsoft.com/office/drawing/2014/main" id="{31A8CDF1-2D02-3F0C-7F57-0F4D37612285}"/>
              </a:ext>
            </a:extLst>
          </p:cNvPr>
          <p:cNvGraphicFramePr>
            <a:graphicFrameLocks noGrp="1"/>
          </p:cNvGraphicFramePr>
          <p:nvPr>
            <p:ph idx="4294967295"/>
          </p:nvPr>
        </p:nvGraphicFramePr>
        <p:xfrm>
          <a:off x="561078" y="1100138"/>
          <a:ext cx="10820400" cy="4426748"/>
        </p:xfrm>
        <a:graphic>
          <a:graphicData uri="http://schemas.openxmlformats.org/drawingml/2006/table">
            <a:tbl>
              <a:tblPr firstRow="1" bandRow="1">
                <a:tableStyleId>{5C22544A-7EE6-4342-B048-85BDC9FD1C3A}</a:tableStyleId>
              </a:tblPr>
              <a:tblGrid>
                <a:gridCol w="1803400">
                  <a:extLst>
                    <a:ext uri="{9D8B030D-6E8A-4147-A177-3AD203B41FA5}">
                      <a16:colId xmlns:a16="http://schemas.microsoft.com/office/drawing/2014/main" val="4222547328"/>
                    </a:ext>
                  </a:extLst>
                </a:gridCol>
                <a:gridCol w="1803400">
                  <a:extLst>
                    <a:ext uri="{9D8B030D-6E8A-4147-A177-3AD203B41FA5}">
                      <a16:colId xmlns:a16="http://schemas.microsoft.com/office/drawing/2014/main" val="2750525817"/>
                    </a:ext>
                  </a:extLst>
                </a:gridCol>
                <a:gridCol w="1734576">
                  <a:extLst>
                    <a:ext uri="{9D8B030D-6E8A-4147-A177-3AD203B41FA5}">
                      <a16:colId xmlns:a16="http://schemas.microsoft.com/office/drawing/2014/main" val="1705796851"/>
                    </a:ext>
                  </a:extLst>
                </a:gridCol>
                <a:gridCol w="1872224">
                  <a:extLst>
                    <a:ext uri="{9D8B030D-6E8A-4147-A177-3AD203B41FA5}">
                      <a16:colId xmlns:a16="http://schemas.microsoft.com/office/drawing/2014/main" val="4011445617"/>
                    </a:ext>
                  </a:extLst>
                </a:gridCol>
                <a:gridCol w="1803400">
                  <a:extLst>
                    <a:ext uri="{9D8B030D-6E8A-4147-A177-3AD203B41FA5}">
                      <a16:colId xmlns:a16="http://schemas.microsoft.com/office/drawing/2014/main" val="1865507206"/>
                    </a:ext>
                  </a:extLst>
                </a:gridCol>
                <a:gridCol w="1803400">
                  <a:extLst>
                    <a:ext uri="{9D8B030D-6E8A-4147-A177-3AD203B41FA5}">
                      <a16:colId xmlns:a16="http://schemas.microsoft.com/office/drawing/2014/main" val="892391515"/>
                    </a:ext>
                  </a:extLst>
                </a:gridCol>
              </a:tblGrid>
              <a:tr h="1804308">
                <a:tc>
                  <a:txBody>
                    <a:bodyPr/>
                    <a:lstStyle/>
                    <a:p>
                      <a:r>
                        <a:rPr lang="en-CA" dirty="0"/>
                        <a:t>Part self</a:t>
                      </a:r>
                    </a:p>
                  </a:txBody>
                  <a:tcPr/>
                </a:tc>
                <a:tc>
                  <a:txBody>
                    <a:bodyPr/>
                    <a:lstStyle/>
                    <a:p>
                      <a:r>
                        <a:rPr lang="en-CA" dirty="0"/>
                        <a:t>What does it look like? How old is it?</a:t>
                      </a:r>
                    </a:p>
                  </a:txBody>
                  <a:tcPr/>
                </a:tc>
                <a:tc>
                  <a:txBody>
                    <a:bodyPr/>
                    <a:lstStyle/>
                    <a:p>
                      <a:r>
                        <a:rPr lang="en-CA" dirty="0"/>
                        <a:t>What does it </a:t>
                      </a:r>
                      <a:r>
                        <a:rPr lang="en-CA" dirty="0">
                          <a:solidFill>
                            <a:schemeClr val="tx2"/>
                          </a:solidFill>
                        </a:rPr>
                        <a:t>typically</a:t>
                      </a:r>
                      <a:r>
                        <a:rPr lang="en-CA" dirty="0"/>
                        <a:t> feel?</a:t>
                      </a:r>
                    </a:p>
                  </a:txBody>
                  <a:tcPr/>
                </a:tc>
                <a:tc>
                  <a:txBody>
                    <a:bodyPr/>
                    <a:lstStyle/>
                    <a:p>
                      <a:r>
                        <a:rPr lang="en-CA" dirty="0"/>
                        <a:t>What state of activation is it usually in?</a:t>
                      </a:r>
                    </a:p>
                  </a:txBody>
                  <a:tcPr>
                    <a:solidFill>
                      <a:srgbClr val="FFC000"/>
                    </a:solidFill>
                  </a:tcPr>
                </a:tc>
                <a:tc>
                  <a:txBody>
                    <a:bodyPr/>
                    <a:lstStyle/>
                    <a:p>
                      <a:r>
                        <a:rPr lang="en-CA" dirty="0"/>
                        <a:t>What are its typical thoughts?(if any)</a:t>
                      </a:r>
                    </a:p>
                  </a:txBody>
                  <a:tcPr/>
                </a:tc>
                <a:tc>
                  <a:txBody>
                    <a:bodyPr/>
                    <a:lstStyle/>
                    <a:p>
                      <a:r>
                        <a:rPr lang="en-CA" dirty="0"/>
                        <a:t>What are its typical behaviors or behavior urges?</a:t>
                      </a:r>
                    </a:p>
                  </a:txBody>
                  <a:tcPr/>
                </a:tc>
                <a:extLst>
                  <a:ext uri="{0D108BD9-81ED-4DB2-BD59-A6C34878D82A}">
                    <a16:rowId xmlns:a16="http://schemas.microsoft.com/office/drawing/2014/main" val="2411879029"/>
                  </a:ext>
                </a:extLst>
              </a:tr>
              <a:tr h="524488">
                <a:tc>
                  <a:txBody>
                    <a:bodyPr/>
                    <a:lstStyle/>
                    <a:p>
                      <a:r>
                        <a:rPr lang="en-CA" dirty="0"/>
                        <a:t>1</a:t>
                      </a:r>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714628259"/>
                  </a:ext>
                </a:extLst>
              </a:tr>
              <a:tr h="524488">
                <a:tc>
                  <a:txBody>
                    <a:bodyPr/>
                    <a:lstStyle/>
                    <a:p>
                      <a:r>
                        <a:rPr lang="en-CA" dirty="0"/>
                        <a:t>2</a:t>
                      </a:r>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2555945930"/>
                  </a:ext>
                </a:extLst>
              </a:tr>
              <a:tr h="524488">
                <a:tc>
                  <a:txBody>
                    <a:bodyPr/>
                    <a:lstStyle/>
                    <a:p>
                      <a:r>
                        <a:rPr lang="en-CA" dirty="0"/>
                        <a:t>3</a:t>
                      </a:r>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918066456"/>
                  </a:ext>
                </a:extLst>
              </a:tr>
              <a:tr h="524488">
                <a:tc>
                  <a:txBody>
                    <a:bodyPr/>
                    <a:lstStyle/>
                    <a:p>
                      <a:r>
                        <a:rPr lang="en-CA" dirty="0"/>
                        <a:t>4</a:t>
                      </a:r>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47889009"/>
                  </a:ext>
                </a:extLst>
              </a:tr>
              <a:tr h="524488">
                <a:tc>
                  <a:txBody>
                    <a:bodyPr/>
                    <a:lstStyle/>
                    <a:p>
                      <a:r>
                        <a:rPr lang="en-CA" dirty="0"/>
                        <a:t>5</a:t>
                      </a:r>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775155304"/>
                  </a:ext>
                </a:extLst>
              </a:tr>
            </a:tbl>
          </a:graphicData>
        </a:graphic>
      </p:graphicFrame>
      <p:sp>
        <p:nvSpPr>
          <p:cNvPr id="7" name="TextBox 6">
            <a:extLst>
              <a:ext uri="{FF2B5EF4-FFF2-40B4-BE49-F238E27FC236}">
                <a16:creationId xmlns:a16="http://schemas.microsoft.com/office/drawing/2014/main" id="{61EFCEC6-0FB1-0D19-B897-A80A09B0A894}"/>
              </a:ext>
            </a:extLst>
          </p:cNvPr>
          <p:cNvSpPr txBox="1"/>
          <p:nvPr/>
        </p:nvSpPr>
        <p:spPr>
          <a:xfrm>
            <a:off x="561078" y="5759344"/>
            <a:ext cx="11060012" cy="646331"/>
          </a:xfrm>
          <a:prstGeom prst="rect">
            <a:avLst/>
          </a:prstGeom>
          <a:noFill/>
        </p:spPr>
        <p:txBody>
          <a:bodyPr wrap="square">
            <a:spAutoFit/>
          </a:bodyPr>
          <a:lstStyle/>
          <a:p>
            <a:pPr marL="285750" indent="-285750">
              <a:buFont typeface="Arial" panose="020B0604020202020204" pitchFamily="34" charset="0"/>
              <a:buChar char="•"/>
            </a:pPr>
            <a:r>
              <a:rPr lang="en-CA" sz="1800" dirty="0">
                <a:latin typeface="Arial" panose="020B0604020202020204" pitchFamily="34" charset="0"/>
                <a:cs typeface="Arial" panose="020B0604020202020204" pitchFamily="34" charset="0"/>
              </a:rPr>
              <a:t>Consider the origin story of each of these parts. When and why did it arise in your life to protect you ? How did it protect you ?</a:t>
            </a:r>
          </a:p>
        </p:txBody>
      </p:sp>
      <p:sp>
        <p:nvSpPr>
          <p:cNvPr id="3" name="Slide Number Placeholder 2">
            <a:extLst>
              <a:ext uri="{FF2B5EF4-FFF2-40B4-BE49-F238E27FC236}">
                <a16:creationId xmlns:a16="http://schemas.microsoft.com/office/drawing/2014/main" id="{661F3A74-0EB4-E179-364F-DD6F419290B2}"/>
              </a:ext>
            </a:extLst>
          </p:cNvPr>
          <p:cNvSpPr>
            <a:spLocks noGrp="1"/>
          </p:cNvSpPr>
          <p:nvPr>
            <p:ph type="sldNum" sz="quarter" idx="12"/>
          </p:nvPr>
        </p:nvSpPr>
        <p:spPr/>
        <p:txBody>
          <a:bodyPr/>
          <a:lstStyle/>
          <a:p>
            <a:fld id="{4F288577-50F7-4449-8CFB-48FA1CC0C3EB}" type="slidenum">
              <a:rPr lang="en-CA" smtClean="0"/>
              <a:t>123</a:t>
            </a:fld>
            <a:endParaRPr lang="en-CA" dirty="0"/>
          </a:p>
        </p:txBody>
      </p:sp>
    </p:spTree>
    <p:extLst>
      <p:ext uri="{BB962C8B-B14F-4D97-AF65-F5344CB8AC3E}">
        <p14:creationId xmlns:p14="http://schemas.microsoft.com/office/powerpoint/2010/main" val="10371167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3E15F5-CAF0-FFE5-6CA7-8E742B5FA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80" y="1018573"/>
            <a:ext cx="6722945" cy="5404585"/>
          </a:xfrm>
          <a:prstGeom prst="rect">
            <a:avLst/>
          </a:prstGeom>
        </p:spPr>
      </p:pic>
      <p:sp>
        <p:nvSpPr>
          <p:cNvPr id="3" name="TextBox 2">
            <a:extLst>
              <a:ext uri="{FF2B5EF4-FFF2-40B4-BE49-F238E27FC236}">
                <a16:creationId xmlns:a16="http://schemas.microsoft.com/office/drawing/2014/main" id="{BBDFA295-B228-A267-0A8B-9496E7C19FDE}"/>
              </a:ext>
            </a:extLst>
          </p:cNvPr>
          <p:cNvSpPr txBox="1"/>
          <p:nvPr/>
        </p:nvSpPr>
        <p:spPr>
          <a:xfrm>
            <a:off x="1773454" y="73547"/>
            <a:ext cx="9417517" cy="646331"/>
          </a:xfrm>
          <a:prstGeom prst="rect">
            <a:avLst/>
          </a:prstGeom>
          <a:noFill/>
        </p:spPr>
        <p:txBody>
          <a:bodyPr wrap="square">
            <a:spAutoFit/>
          </a:bodyPr>
          <a:lstStyle/>
          <a:p>
            <a:r>
              <a:rPr lang="en-CA" sz="3600" dirty="0">
                <a:solidFill>
                  <a:schemeClr val="bg1"/>
                </a:solidFill>
              </a:rPr>
              <a:t>STATES OF ACTIVATION AS TRAILHEADS</a:t>
            </a:r>
            <a:endParaRPr lang="en-CA" sz="3600" dirty="0"/>
          </a:p>
        </p:txBody>
      </p:sp>
      <p:sp>
        <p:nvSpPr>
          <p:cNvPr id="6" name="TextBox 5">
            <a:extLst>
              <a:ext uri="{FF2B5EF4-FFF2-40B4-BE49-F238E27FC236}">
                <a16:creationId xmlns:a16="http://schemas.microsoft.com/office/drawing/2014/main" id="{C9DA2180-DA1A-52B4-CE37-1B874951333A}"/>
              </a:ext>
            </a:extLst>
          </p:cNvPr>
          <p:cNvSpPr txBox="1"/>
          <p:nvPr/>
        </p:nvSpPr>
        <p:spPr>
          <a:xfrm>
            <a:off x="7029449" y="938363"/>
            <a:ext cx="4886326" cy="4832092"/>
          </a:xfrm>
          <a:prstGeom prst="rect">
            <a:avLst/>
          </a:prstGeom>
          <a:noFill/>
        </p:spPr>
        <p:txBody>
          <a:bodyPr wrap="square">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If you're not sure what your dominant states of activation are:</a:t>
            </a: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Do you identify with a mental health diagnosis or has someone suggested a diagnosis to you? </a:t>
            </a: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Use the illustration on the left to go from the diagnosis to the state of activation associated with it.</a:t>
            </a:r>
          </a:p>
        </p:txBody>
      </p:sp>
      <p:sp>
        <p:nvSpPr>
          <p:cNvPr id="2" name="Oval 1">
            <a:extLst>
              <a:ext uri="{FF2B5EF4-FFF2-40B4-BE49-F238E27FC236}">
                <a16:creationId xmlns:a16="http://schemas.microsoft.com/office/drawing/2014/main" id="{F1359129-10CD-C6C6-7292-4253A60C9198}"/>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E41051C5-5686-8852-5723-B2535944300B}"/>
              </a:ext>
            </a:extLst>
          </p:cNvPr>
          <p:cNvSpPr>
            <a:spLocks noGrp="1"/>
          </p:cNvSpPr>
          <p:nvPr>
            <p:ph type="sldNum" sz="quarter" idx="12"/>
          </p:nvPr>
        </p:nvSpPr>
        <p:spPr/>
        <p:txBody>
          <a:bodyPr/>
          <a:lstStyle/>
          <a:p>
            <a:fld id="{4F288577-50F7-4449-8CFB-48FA1CC0C3EB}" type="slidenum">
              <a:rPr lang="en-CA" smtClean="0"/>
              <a:t>124</a:t>
            </a:fld>
            <a:endParaRPr lang="en-CA" dirty="0"/>
          </a:p>
        </p:txBody>
      </p:sp>
    </p:spTree>
    <p:extLst>
      <p:ext uri="{BB962C8B-B14F-4D97-AF65-F5344CB8AC3E}">
        <p14:creationId xmlns:p14="http://schemas.microsoft.com/office/powerpoint/2010/main" val="7829325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EA280-BC0C-AC3F-2727-8EC04363D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1" y="914400"/>
            <a:ext cx="7030084" cy="5638800"/>
          </a:xfrm>
          <a:prstGeom prst="rect">
            <a:avLst/>
          </a:prstGeom>
        </p:spPr>
      </p:pic>
      <p:sp>
        <p:nvSpPr>
          <p:cNvPr id="3" name="TextBox 2">
            <a:extLst>
              <a:ext uri="{FF2B5EF4-FFF2-40B4-BE49-F238E27FC236}">
                <a16:creationId xmlns:a16="http://schemas.microsoft.com/office/drawing/2014/main" id="{8C4F6E9E-7E66-D0C4-28C2-C396B7588CBF}"/>
              </a:ext>
            </a:extLst>
          </p:cNvPr>
          <p:cNvSpPr txBox="1"/>
          <p:nvPr/>
        </p:nvSpPr>
        <p:spPr>
          <a:xfrm>
            <a:off x="7534274" y="1720334"/>
            <a:ext cx="4373243" cy="4401205"/>
          </a:xfrm>
          <a:prstGeom prst="rect">
            <a:avLst/>
          </a:prstGeom>
          <a:noFill/>
        </p:spPr>
        <p:txBody>
          <a:bodyPr wrap="square">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Our dominant states of activation are trailheads to our dominant IFS parts.</a:t>
            </a: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Consider what your dominant states of activation are and use the illustration on the left as a trailhead to your IFS parts.</a:t>
            </a:r>
          </a:p>
        </p:txBody>
      </p:sp>
      <p:sp>
        <p:nvSpPr>
          <p:cNvPr id="6" name="TextBox 5">
            <a:extLst>
              <a:ext uri="{FF2B5EF4-FFF2-40B4-BE49-F238E27FC236}">
                <a16:creationId xmlns:a16="http://schemas.microsoft.com/office/drawing/2014/main" id="{EED7F3E1-CDBE-7F9C-3076-B195799DD5C9}"/>
              </a:ext>
            </a:extLst>
          </p:cNvPr>
          <p:cNvSpPr txBox="1"/>
          <p:nvPr/>
        </p:nvSpPr>
        <p:spPr>
          <a:xfrm>
            <a:off x="2298700" y="104894"/>
            <a:ext cx="9141460" cy="584775"/>
          </a:xfrm>
          <a:prstGeom prst="rect">
            <a:avLst/>
          </a:prstGeom>
          <a:noFill/>
        </p:spPr>
        <p:txBody>
          <a:bodyPr wrap="square">
            <a:spAutoFit/>
          </a:bodyPr>
          <a:lstStyle/>
          <a:p>
            <a:r>
              <a:rPr lang="en-CA" sz="3200" dirty="0">
                <a:solidFill>
                  <a:schemeClr val="bg1"/>
                </a:solidFill>
              </a:rPr>
              <a:t>STATES OF ACTIVATION AS TRAILHEADS</a:t>
            </a:r>
            <a:endParaRPr lang="en-CA" sz="3200" dirty="0"/>
          </a:p>
        </p:txBody>
      </p:sp>
      <p:sp>
        <p:nvSpPr>
          <p:cNvPr id="2" name="Oval 1">
            <a:extLst>
              <a:ext uri="{FF2B5EF4-FFF2-40B4-BE49-F238E27FC236}">
                <a16:creationId xmlns:a16="http://schemas.microsoft.com/office/drawing/2014/main" id="{EF5DD656-5C82-0ED8-CC43-0E5A231013F0}"/>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7D1863F3-CD22-9540-C6EE-5B0F684D3504}"/>
              </a:ext>
            </a:extLst>
          </p:cNvPr>
          <p:cNvSpPr>
            <a:spLocks noGrp="1"/>
          </p:cNvSpPr>
          <p:nvPr>
            <p:ph type="sldNum" sz="quarter" idx="12"/>
          </p:nvPr>
        </p:nvSpPr>
        <p:spPr/>
        <p:txBody>
          <a:bodyPr/>
          <a:lstStyle/>
          <a:p>
            <a:fld id="{4F288577-50F7-4449-8CFB-48FA1CC0C3EB}" type="slidenum">
              <a:rPr lang="en-CA" smtClean="0"/>
              <a:t>125</a:t>
            </a:fld>
            <a:endParaRPr lang="en-CA" dirty="0"/>
          </a:p>
        </p:txBody>
      </p:sp>
    </p:spTree>
    <p:extLst>
      <p:ext uri="{BB962C8B-B14F-4D97-AF65-F5344CB8AC3E}">
        <p14:creationId xmlns:p14="http://schemas.microsoft.com/office/powerpoint/2010/main" val="4966709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CEBD87-DFAD-52F6-7693-052139FCC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09" y="789271"/>
            <a:ext cx="7054015" cy="5799221"/>
          </a:xfrm>
          <a:prstGeom prst="rect">
            <a:avLst/>
          </a:prstGeom>
        </p:spPr>
      </p:pic>
      <p:sp>
        <p:nvSpPr>
          <p:cNvPr id="3" name="TextBox 2">
            <a:extLst>
              <a:ext uri="{FF2B5EF4-FFF2-40B4-BE49-F238E27FC236}">
                <a16:creationId xmlns:a16="http://schemas.microsoft.com/office/drawing/2014/main" id="{8A8D2D81-456C-8E31-CF45-266DAFDFDB44}"/>
              </a:ext>
            </a:extLst>
          </p:cNvPr>
          <p:cNvSpPr txBox="1"/>
          <p:nvPr/>
        </p:nvSpPr>
        <p:spPr>
          <a:xfrm>
            <a:off x="3047198" y="67376"/>
            <a:ext cx="6097604"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DIAGNOSES AS IFS TRAILHEADS </a:t>
            </a:r>
            <a:endParaRPr lang="en-CA" sz="2800" dirty="0"/>
          </a:p>
        </p:txBody>
      </p:sp>
      <p:sp>
        <p:nvSpPr>
          <p:cNvPr id="6" name="TextBox 5">
            <a:extLst>
              <a:ext uri="{FF2B5EF4-FFF2-40B4-BE49-F238E27FC236}">
                <a16:creationId xmlns:a16="http://schemas.microsoft.com/office/drawing/2014/main" id="{055731D2-17FF-F65F-B0C7-061D756EF933}"/>
              </a:ext>
            </a:extLst>
          </p:cNvPr>
          <p:cNvSpPr txBox="1"/>
          <p:nvPr/>
        </p:nvSpPr>
        <p:spPr>
          <a:xfrm>
            <a:off x="7800974" y="1607417"/>
            <a:ext cx="4073389" cy="4401205"/>
          </a:xfrm>
          <a:prstGeom prst="rect">
            <a:avLst/>
          </a:prstGeom>
          <a:noFill/>
        </p:spPr>
        <p:txBody>
          <a:bodyPr wrap="square">
            <a:spAutoFit/>
          </a:bodyPr>
          <a:lstStyle/>
          <a:p>
            <a:pPr marL="285750" indent="-285750">
              <a:buFont typeface="Arial" panose="020B0604020202020204" pitchFamily="34" charset="0"/>
              <a:buChar char="•"/>
            </a:pPr>
            <a:r>
              <a:rPr lang="en-CA" sz="2800" kern="0" dirty="0">
                <a:latin typeface="Arial" panose="020B0604020202020204" pitchFamily="34" charset="0"/>
                <a:cs typeface="Arial" panose="020B0604020202020204" pitchFamily="34" charset="0"/>
              </a:rPr>
              <a:t>Do you identify with or have you been given a mental health diagnosis?</a:t>
            </a:r>
          </a:p>
          <a:p>
            <a:pPr marL="285750" indent="-285750">
              <a:buFont typeface="Arial" panose="020B0604020202020204" pitchFamily="34" charset="0"/>
              <a:buChar char="•"/>
            </a:pPr>
            <a:r>
              <a:rPr lang="en-CA" sz="2800" kern="0" dirty="0">
                <a:latin typeface="Arial" panose="020B0604020202020204" pitchFamily="34" charset="0"/>
                <a:cs typeface="Arial" panose="020B0604020202020204" pitchFamily="34" charset="0"/>
              </a:rPr>
              <a:t>Use the illustration on the left as a trailhead map for IFS parts associated with common mental health diagnosis.</a:t>
            </a:r>
            <a:endParaRPr lang="en-CA" sz="2800" dirty="0"/>
          </a:p>
        </p:txBody>
      </p:sp>
      <p:sp>
        <p:nvSpPr>
          <p:cNvPr id="2" name="Oval 1">
            <a:extLst>
              <a:ext uri="{FF2B5EF4-FFF2-40B4-BE49-F238E27FC236}">
                <a16:creationId xmlns:a16="http://schemas.microsoft.com/office/drawing/2014/main" id="{BEAAB54C-5B89-F2E3-E376-8EC4B53661E7}"/>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09D32233-74A0-DCF9-79F7-9C4C277BF042}"/>
              </a:ext>
            </a:extLst>
          </p:cNvPr>
          <p:cNvSpPr>
            <a:spLocks noGrp="1"/>
          </p:cNvSpPr>
          <p:nvPr>
            <p:ph type="sldNum" sz="quarter" idx="12"/>
          </p:nvPr>
        </p:nvSpPr>
        <p:spPr/>
        <p:txBody>
          <a:bodyPr/>
          <a:lstStyle/>
          <a:p>
            <a:fld id="{4F288577-50F7-4449-8CFB-48FA1CC0C3EB}" type="slidenum">
              <a:rPr lang="en-CA" smtClean="0"/>
              <a:t>126</a:t>
            </a:fld>
            <a:endParaRPr lang="en-CA" dirty="0"/>
          </a:p>
        </p:txBody>
      </p:sp>
    </p:spTree>
    <p:extLst>
      <p:ext uri="{BB962C8B-B14F-4D97-AF65-F5344CB8AC3E}">
        <p14:creationId xmlns:p14="http://schemas.microsoft.com/office/powerpoint/2010/main" val="39032238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138EF2-443C-9EA5-E6A5-1E928A09968F}"/>
              </a:ext>
            </a:extLst>
          </p:cNvPr>
          <p:cNvSpPr txBox="1"/>
          <p:nvPr/>
        </p:nvSpPr>
        <p:spPr>
          <a:xfrm>
            <a:off x="-43314" y="702645"/>
            <a:ext cx="12278628" cy="578837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From a trauma-informed perspective, many psychiatric diagnoses</a:t>
            </a:r>
            <a:r>
              <a:rPr lang="en-CA" sz="2400" kern="0" dirty="0">
                <a:latin typeface="Arial" panose="020B0604020202020204" pitchFamily="34" charset="0"/>
                <a:ea typeface="Times New Roman" panose="02020603050405020304" pitchFamily="18" charset="0"/>
                <a:cs typeface="Arial" panose="020B0604020202020204" pitchFamily="34" charset="0"/>
              </a:rPr>
              <a:t> such as </a:t>
            </a:r>
            <a:r>
              <a:rPr lang="en-CA" sz="2400" kern="0" dirty="0">
                <a:effectLst/>
                <a:latin typeface="Arial" panose="020B0604020202020204" pitchFamily="34" charset="0"/>
                <a:ea typeface="Times New Roman" panose="02020603050405020304" pitchFamily="18" charset="0"/>
                <a:cs typeface="Arial" panose="020B0604020202020204" pitchFamily="34" charset="0"/>
              </a:rPr>
              <a:t>depressive disorders, dissociative disorders, and anxiety disorders, are not simply “illness categories.” Instead, they can be understood as dominant, long-standing autonomic states that the nervous system has learned to be in, in response to overwhelming experience.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In this view, trauma not only creates memories, but it  also  shapes modes of functioning, stable patterns of physiology, attention, emotion, and behaviour. These modes often correspond almost perfectly to DSM diagnostic clusters. You might think of them as survival states that have become trait-like.</a:t>
            </a:r>
            <a:r>
              <a:rPr lang="en-CA" sz="2400" kern="0" dirty="0">
                <a:latin typeface="Arial" panose="020B0604020202020204" pitchFamily="34" charset="0"/>
                <a:ea typeface="Times New Roman" panose="02020603050405020304" pitchFamily="18"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Arial" panose="020B0604020202020204" pitchFamily="34" charset="0"/>
              </a:rPr>
              <a:t>In IFS, a trailhead is simply something that tells you: “A part is activated here.” Psychiatric diagnoses are essentially trailheads or stable constellations of parts organized around a shared survival logic.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13FF1A45-3645-7BEF-DBD3-A282D3F6986E}"/>
              </a:ext>
            </a:extLst>
          </p:cNvPr>
          <p:cNvSpPr txBox="1"/>
          <p:nvPr/>
        </p:nvSpPr>
        <p:spPr>
          <a:xfrm>
            <a:off x="1548063" y="-67377"/>
            <a:ext cx="9095874"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PSYCHIATRIC DIAGNOSES AS IFS TRAILHEADS </a:t>
            </a:r>
            <a:endParaRPr lang="en-CA" sz="2800" dirty="0"/>
          </a:p>
        </p:txBody>
      </p:sp>
      <p:sp>
        <p:nvSpPr>
          <p:cNvPr id="2" name="Oval 1">
            <a:extLst>
              <a:ext uri="{FF2B5EF4-FFF2-40B4-BE49-F238E27FC236}">
                <a16:creationId xmlns:a16="http://schemas.microsoft.com/office/drawing/2014/main" id="{9B67497D-B927-EEFA-24D6-EF8ABDAAA9C0}"/>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B2C8ACF8-1A5E-33E9-2712-E91479468817}"/>
              </a:ext>
            </a:extLst>
          </p:cNvPr>
          <p:cNvSpPr>
            <a:spLocks noGrp="1"/>
          </p:cNvSpPr>
          <p:nvPr>
            <p:ph type="sldNum" sz="quarter" idx="12"/>
          </p:nvPr>
        </p:nvSpPr>
        <p:spPr/>
        <p:txBody>
          <a:bodyPr/>
          <a:lstStyle/>
          <a:p>
            <a:fld id="{4F288577-50F7-4449-8CFB-48FA1CC0C3EB}" type="slidenum">
              <a:rPr lang="en-CA" smtClean="0"/>
              <a:t>127</a:t>
            </a:fld>
            <a:endParaRPr lang="en-CA" dirty="0"/>
          </a:p>
        </p:txBody>
      </p:sp>
    </p:spTree>
    <p:extLst>
      <p:ext uri="{BB962C8B-B14F-4D97-AF65-F5344CB8AC3E}">
        <p14:creationId xmlns:p14="http://schemas.microsoft.com/office/powerpoint/2010/main" val="15397235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DB90D-8664-983D-4914-B50CE69688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BBB490-4BB2-327C-C134-49458B081762}"/>
              </a:ext>
            </a:extLst>
          </p:cNvPr>
          <p:cNvSpPr txBox="1"/>
          <p:nvPr/>
        </p:nvSpPr>
        <p:spPr>
          <a:xfrm>
            <a:off x="0" y="455843"/>
            <a:ext cx="12278628" cy="671170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Depression</a:t>
            </a:r>
            <a:r>
              <a:rPr lang="en-CA" kern="0" dirty="0">
                <a:effectLst/>
                <a:latin typeface="Arial" panose="020B0604020202020204" pitchFamily="34" charset="0"/>
                <a:ea typeface="Times New Roman" panose="02020603050405020304" pitchFamily="18" charset="0"/>
                <a:cs typeface="Arial" panose="020B0604020202020204" pitchFamily="34" charset="0"/>
              </a:rPr>
              <a:t> often reflects a dominant shutdown state that emerges when fight and flight didn’t work, attachment didn’t soothe, and collapse became the safest available option. </a:t>
            </a: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The system lowers metabolic output, narrows attention, blunts affect, and goes inward. It is the nervous system saying: “It’s safer not to feel, not to hope, and not to reach.” </a:t>
            </a:r>
            <a:r>
              <a:rPr lang="en-CA" kern="100" dirty="0">
                <a:latin typeface="Arial" panose="020B0604020202020204" pitchFamily="34" charset="0"/>
                <a:ea typeface="Calibri" panose="020F0502020204030204" pitchFamily="34" charset="0"/>
                <a:cs typeface="Arial" panose="020B0604020202020204" pitchFamily="34" charset="0"/>
              </a:rPr>
              <a:t>From a trauma informed perspective, </a:t>
            </a:r>
            <a:r>
              <a:rPr lang="en-CA" kern="0" dirty="0">
                <a:latin typeface="Arial" panose="020B0604020202020204" pitchFamily="34" charset="0"/>
                <a:ea typeface="Calibri" panose="020F0502020204030204" pitchFamily="34" charset="0"/>
                <a:cs typeface="Arial" panose="020B0604020202020204" pitchFamily="34" charset="0"/>
              </a:rPr>
              <a:t>t</a:t>
            </a:r>
            <a:r>
              <a:rPr lang="en-CA" kern="0" dirty="0">
                <a:effectLst/>
                <a:latin typeface="Arial" panose="020B0604020202020204" pitchFamily="34" charset="0"/>
                <a:ea typeface="Times New Roman" panose="02020603050405020304" pitchFamily="18" charset="0"/>
                <a:cs typeface="Arial" panose="020B0604020202020204" pitchFamily="34" charset="0"/>
              </a:rPr>
              <a:t>he symptoms of depression become trailheads for parts. </a:t>
            </a: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Common protector parts revealed by depressive symptom states include </a:t>
            </a:r>
          </a:p>
          <a:p>
            <a:pPr marL="285750" indent="-285750">
              <a:lnSpc>
                <a:spcPct val="115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Arial" panose="020B0604020202020204" pitchFamily="34" charset="0"/>
              </a:rPr>
              <a:t>1</a:t>
            </a:r>
            <a:r>
              <a:rPr lang="en-CA" kern="0" dirty="0">
                <a:effectLst/>
                <a:latin typeface="Arial" panose="020B0604020202020204" pitchFamily="34" charset="0"/>
                <a:ea typeface="Times New Roman" panose="02020603050405020304" pitchFamily="18" charset="0"/>
                <a:cs typeface="Arial" panose="020B0604020202020204" pitchFamily="34" charset="0"/>
              </a:rPr>
              <a:t>) the numbing part which blunts affect to prevent overwhelm. </a:t>
            </a: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2) the hopeless part which insists nothing will work to stop further disappointment</a:t>
            </a:r>
            <a:r>
              <a:rPr lang="en-CA" kern="0" dirty="0">
                <a:latin typeface="Arial" panose="020B0604020202020204" pitchFamily="34" charset="0"/>
                <a:ea typeface="Times New Roman" panose="02020603050405020304" pitchFamily="18"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Arial" panose="020B0604020202020204" pitchFamily="34" charset="0"/>
              </a:rPr>
              <a:t>3) t</a:t>
            </a:r>
            <a:r>
              <a:rPr lang="en-CA" kern="0" dirty="0">
                <a:effectLst/>
                <a:latin typeface="Arial" panose="020B0604020202020204" pitchFamily="34" charset="0"/>
                <a:ea typeface="Times New Roman" panose="02020603050405020304" pitchFamily="18" charset="0"/>
                <a:cs typeface="Arial" panose="020B0604020202020204" pitchFamily="34" charset="0"/>
              </a:rPr>
              <a:t>he collapse part which makes the body heavy and inactive to reduce interpersonal threat and </a:t>
            </a: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4) the inner critic which attacks motivation to prevent risk.</a:t>
            </a:r>
            <a:r>
              <a:rPr lang="en-CA" kern="0" dirty="0">
                <a:latin typeface="Arial" panose="020B0604020202020204" pitchFamily="34" charset="0"/>
                <a:ea typeface="Times New Roman" panose="02020603050405020304" pitchFamily="18"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Arial" panose="020B0604020202020204" pitchFamily="34" charset="0"/>
              </a:rPr>
              <a:t>Common exiles beneath depressive states include </a:t>
            </a:r>
          </a:p>
          <a:p>
            <a:pPr marL="285750" indent="-285750">
              <a:lnSpc>
                <a:spcPct val="115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Arial" panose="020B0604020202020204" pitchFamily="34" charset="0"/>
              </a:rPr>
              <a:t>1) the Helpless Child </a:t>
            </a:r>
          </a:p>
          <a:p>
            <a:pPr marL="285750" indent="-285750">
              <a:lnSpc>
                <a:spcPct val="115000"/>
              </a:lnSpc>
              <a:spcAft>
                <a:spcPts val="800"/>
              </a:spcAft>
              <a:buFont typeface="Arial" panose="020B0604020202020204" pitchFamily="34" charset="0"/>
              <a:buChar char="•"/>
            </a:pPr>
            <a:r>
              <a:rPr lang="en-CA" kern="100" dirty="0">
                <a:latin typeface="Arial" panose="020B0604020202020204" pitchFamily="34" charset="0"/>
                <a:ea typeface="Calibri" panose="020F0502020204030204" pitchFamily="34" charset="0"/>
                <a:cs typeface="Arial" panose="020B0604020202020204" pitchFamily="34" charset="0"/>
              </a:rPr>
              <a:t>2) </a:t>
            </a:r>
            <a:r>
              <a:rPr lang="en-CA" kern="0" dirty="0">
                <a:latin typeface="Arial" panose="020B0604020202020204" pitchFamily="34" charset="0"/>
                <a:ea typeface="Times New Roman" panose="02020603050405020304" pitchFamily="18" charset="0"/>
                <a:cs typeface="Arial" panose="020B0604020202020204" pitchFamily="34" charset="0"/>
              </a:rPr>
              <a:t>the grief-burdened part </a:t>
            </a:r>
          </a:p>
          <a:p>
            <a:pPr marL="285750" indent="-285750">
              <a:lnSpc>
                <a:spcPct val="115000"/>
              </a:lnSpc>
              <a:spcAft>
                <a:spcPts val="800"/>
              </a:spcAft>
              <a:buFont typeface="Arial" panose="020B0604020202020204" pitchFamily="34" charset="0"/>
              <a:buChar char="•"/>
            </a:pPr>
            <a:r>
              <a:rPr lang="en-CA" kern="100" dirty="0">
                <a:latin typeface="Arial" panose="020B0604020202020204" pitchFamily="34" charset="0"/>
                <a:ea typeface="Calibri" panose="020F0502020204030204" pitchFamily="34" charset="0"/>
                <a:cs typeface="Arial" panose="020B0604020202020204" pitchFamily="34" charset="0"/>
              </a:rPr>
              <a:t>3) </a:t>
            </a:r>
            <a:r>
              <a:rPr lang="en-CA" kern="0" dirty="0">
                <a:latin typeface="Arial" panose="020B0604020202020204" pitchFamily="34" charset="0"/>
                <a:ea typeface="Times New Roman" panose="02020603050405020304" pitchFamily="18" charset="0"/>
                <a:cs typeface="Arial" panose="020B0604020202020204" pitchFamily="34" charset="0"/>
              </a:rPr>
              <a:t>the lonely part who learned not to reach </a:t>
            </a:r>
            <a:r>
              <a:rPr lang="en-CA" kern="100" dirty="0">
                <a:latin typeface="Arial" panose="020B0604020202020204" pitchFamily="34" charset="0"/>
                <a:ea typeface="Calibri" panose="020F0502020204030204" pitchFamily="34" charset="0"/>
                <a:cs typeface="Arial" panose="020B0604020202020204" pitchFamily="34" charset="0"/>
              </a:rPr>
              <a:t>and </a:t>
            </a:r>
          </a:p>
          <a:p>
            <a:pPr marL="285750" indent="-285750">
              <a:lnSpc>
                <a:spcPct val="115000"/>
              </a:lnSpc>
              <a:spcAft>
                <a:spcPts val="800"/>
              </a:spcAft>
              <a:buFont typeface="Arial" panose="020B0604020202020204" pitchFamily="34" charset="0"/>
              <a:buChar char="•"/>
            </a:pPr>
            <a:r>
              <a:rPr lang="en-CA" kern="100" dirty="0">
                <a:latin typeface="Arial" panose="020B0604020202020204" pitchFamily="34" charset="0"/>
                <a:ea typeface="Calibri" panose="020F0502020204030204" pitchFamily="34" charset="0"/>
                <a:cs typeface="Arial" panose="020B0604020202020204" pitchFamily="34" charset="0"/>
              </a:rPr>
              <a:t>4) </a:t>
            </a:r>
            <a:r>
              <a:rPr lang="en-CA" kern="0" dirty="0">
                <a:latin typeface="Arial" panose="020B0604020202020204" pitchFamily="34" charset="0"/>
                <a:ea typeface="Times New Roman" panose="02020603050405020304" pitchFamily="18" charset="0"/>
                <a:cs typeface="Arial" panose="020B0604020202020204" pitchFamily="34" charset="0"/>
              </a:rPr>
              <a:t>the shamed part who believes they are not worthy. Thus, “having depression” is not one coherent thing, it is a cluster of activated protector parts managing deeper unbearable affect.</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89B5F9E1-138F-8CF2-74AA-1BD7F2B8F9B6}"/>
              </a:ext>
            </a:extLst>
          </p:cNvPr>
          <p:cNvSpPr txBox="1"/>
          <p:nvPr/>
        </p:nvSpPr>
        <p:spPr>
          <a:xfrm>
            <a:off x="1548063" y="-67377"/>
            <a:ext cx="9095874"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PSYCHIATRIC DIAGNOSES AS IFS TRAILHEADS </a:t>
            </a:r>
            <a:endParaRPr lang="en-CA" sz="2800" dirty="0"/>
          </a:p>
        </p:txBody>
      </p:sp>
      <p:sp>
        <p:nvSpPr>
          <p:cNvPr id="2" name="Oval 1">
            <a:extLst>
              <a:ext uri="{FF2B5EF4-FFF2-40B4-BE49-F238E27FC236}">
                <a16:creationId xmlns:a16="http://schemas.microsoft.com/office/drawing/2014/main" id="{1F6E87CC-F274-9CB8-EA14-B43B145041BF}"/>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C21F1FD1-BC6E-D78D-D59B-4264AB7F3AC9}"/>
              </a:ext>
            </a:extLst>
          </p:cNvPr>
          <p:cNvSpPr>
            <a:spLocks noGrp="1"/>
          </p:cNvSpPr>
          <p:nvPr>
            <p:ph type="sldNum" sz="quarter" idx="12"/>
          </p:nvPr>
        </p:nvSpPr>
        <p:spPr/>
        <p:txBody>
          <a:bodyPr/>
          <a:lstStyle/>
          <a:p>
            <a:fld id="{4F288577-50F7-4449-8CFB-48FA1CC0C3EB}" type="slidenum">
              <a:rPr lang="en-CA" smtClean="0"/>
              <a:t>128</a:t>
            </a:fld>
            <a:endParaRPr lang="en-CA" dirty="0"/>
          </a:p>
        </p:txBody>
      </p:sp>
    </p:spTree>
    <p:extLst>
      <p:ext uri="{BB962C8B-B14F-4D97-AF65-F5344CB8AC3E}">
        <p14:creationId xmlns:p14="http://schemas.microsoft.com/office/powerpoint/2010/main" val="38110909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DB24C1-6CC1-0A8A-B88A-2D6D8F70016F}"/>
              </a:ext>
            </a:extLst>
          </p:cNvPr>
          <p:cNvSpPr txBox="1"/>
          <p:nvPr/>
        </p:nvSpPr>
        <p:spPr>
          <a:xfrm>
            <a:off x="0" y="587324"/>
            <a:ext cx="12010489" cy="6153288"/>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Anxiety disorders </a:t>
            </a:r>
            <a:r>
              <a:rPr lang="en-CA" sz="2000" kern="0" dirty="0">
                <a:effectLst/>
                <a:latin typeface="Arial" panose="020B0604020202020204" pitchFamily="34" charset="0"/>
                <a:ea typeface="Times New Roman" panose="02020603050405020304" pitchFamily="18" charset="0"/>
                <a:cs typeface="Arial" panose="020B0604020202020204" pitchFamily="34" charset="0"/>
              </a:rPr>
              <a:t>often reflect a nervous system that has learned that “Threat is constant and vigilance is required.”</a:t>
            </a: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Trauma sensitizes</a:t>
            </a:r>
            <a:r>
              <a:rPr lang="en-CA" sz="2000" kern="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amygdala (threat detection), the sympathetic system (mobilization), </a:t>
            </a:r>
            <a:r>
              <a:rPr lang="en-CA" sz="2000" kern="100" dirty="0">
                <a:latin typeface="Arial" panose="020B0604020202020204" pitchFamily="34" charset="0"/>
                <a:ea typeface="Calibri" panose="020F0502020204030204" pitchFamily="34" charset="0"/>
                <a:cs typeface="Arial" panose="020B0604020202020204" pitchFamily="34" charset="0"/>
              </a:rPr>
              <a:t>and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attention networks (hyper-alert scanning). The result is a persistent fight-flight activation state. </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Arial" panose="020B0604020202020204" pitchFamily="34" charset="0"/>
              </a:rPr>
              <a:t>Common protector parts present in people with anxiety disorders include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1) </a:t>
            </a:r>
            <a:r>
              <a:rPr lang="en-CA" sz="2000" kern="0" dirty="0">
                <a:latin typeface="Arial" panose="020B0604020202020204" pitchFamily="34" charset="0"/>
                <a:ea typeface="Times New Roman" panose="02020603050405020304" pitchFamily="18" charset="0"/>
                <a:cs typeface="Arial" panose="020B0604020202020204" pitchFamily="34" charset="0"/>
              </a:rPr>
              <a:t>the vigilant part – constantly scanning for danger. </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Arial" panose="020B0604020202020204" pitchFamily="34" charset="0"/>
              </a:rPr>
              <a:t>2) the catastrophizer – preparing for the worst to prevent harm.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3) </a:t>
            </a:r>
            <a:r>
              <a:rPr lang="en-CA" sz="2000" kern="0" dirty="0">
                <a:latin typeface="Arial" panose="020B0604020202020204" pitchFamily="34" charset="0"/>
                <a:ea typeface="Times New Roman" panose="02020603050405020304" pitchFamily="18" charset="0"/>
                <a:cs typeface="Arial" panose="020B0604020202020204" pitchFamily="34" charset="0"/>
              </a:rPr>
              <a:t>the perfectionistic part – avoiding criticism or failure.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4) </a:t>
            </a:r>
            <a:r>
              <a:rPr lang="en-CA" sz="2000" kern="0" dirty="0">
                <a:latin typeface="Arial" panose="020B0604020202020204" pitchFamily="34" charset="0"/>
                <a:ea typeface="Times New Roman" panose="02020603050405020304" pitchFamily="18" charset="0"/>
                <a:cs typeface="Arial" panose="020B0604020202020204" pitchFamily="34" charset="0"/>
              </a:rPr>
              <a:t>the avoidant part – preventing exposure to perceived threats.</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Arial" panose="020B0604020202020204" pitchFamily="34" charset="0"/>
              </a:rPr>
              <a:t>The most common exiles underneath these protectors are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1) </a:t>
            </a:r>
            <a:r>
              <a:rPr lang="en-CA" sz="2000" kern="0" dirty="0">
                <a:latin typeface="Arial" panose="020B0604020202020204" pitchFamily="34" charset="0"/>
                <a:ea typeface="Times New Roman" panose="02020603050405020304" pitchFamily="18" charset="0"/>
                <a:cs typeface="Arial" panose="020B0604020202020204" pitchFamily="34" charset="0"/>
              </a:rPr>
              <a:t>the terrified child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2)</a:t>
            </a:r>
            <a:r>
              <a:rPr lang="en-CA" sz="2000" kern="0" dirty="0">
                <a:latin typeface="Arial" panose="020B0604020202020204" pitchFamily="34" charset="0"/>
                <a:ea typeface="Times New Roman" panose="02020603050405020304" pitchFamily="18" charset="0"/>
                <a:cs typeface="Arial" panose="020B0604020202020204" pitchFamily="34" charset="0"/>
              </a:rPr>
              <a:t> the part that couldn’t keep the family safe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3) </a:t>
            </a:r>
            <a:r>
              <a:rPr lang="en-CA" sz="2000" kern="0" dirty="0">
                <a:latin typeface="Arial" panose="020B0604020202020204" pitchFamily="34" charset="0"/>
                <a:ea typeface="Times New Roman" panose="02020603050405020304" pitchFamily="18" charset="0"/>
                <a:cs typeface="Arial" panose="020B0604020202020204" pitchFamily="34" charset="0"/>
              </a:rPr>
              <a:t>the part that learned the world is unpredictable </a:t>
            </a:r>
            <a:r>
              <a:rPr lang="en-CA" sz="2000" kern="100" dirty="0">
                <a:latin typeface="Arial" panose="020B0604020202020204" pitchFamily="34" charset="0"/>
                <a:ea typeface="Calibri" panose="020F0502020204030204" pitchFamily="34" charset="0"/>
                <a:cs typeface="Arial" panose="020B0604020202020204" pitchFamily="34" charset="0"/>
              </a:rPr>
              <a:t>and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4) </a:t>
            </a:r>
            <a:r>
              <a:rPr lang="en-CA" sz="2000" kern="0" dirty="0">
                <a:latin typeface="Arial" panose="020B0604020202020204" pitchFamily="34" charset="0"/>
                <a:ea typeface="Times New Roman" panose="02020603050405020304" pitchFamily="18" charset="0"/>
                <a:cs typeface="Arial" panose="020B0604020202020204" pitchFamily="34" charset="0"/>
              </a:rPr>
              <a:t>the shamed part expecting rejection.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42B0E84-F928-957C-837E-1971846F480A}"/>
              </a:ext>
            </a:extLst>
          </p:cNvPr>
          <p:cNvSpPr txBox="1"/>
          <p:nvPr/>
        </p:nvSpPr>
        <p:spPr>
          <a:xfrm>
            <a:off x="1501541" y="0"/>
            <a:ext cx="9673390" cy="523220"/>
          </a:xfrm>
          <a:prstGeom prst="rect">
            <a:avLst/>
          </a:prstGeom>
          <a:noFill/>
        </p:spPr>
        <p:txBody>
          <a:bodyPr wrap="square">
            <a:spAutoFit/>
          </a:bodyPr>
          <a:lstStyle/>
          <a:p>
            <a:r>
              <a:rPr lang="en-CA" sz="18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PSYCHIATRIC DIAGNOSES AS IFS TRAILHEADS </a:t>
            </a:r>
            <a:endParaRPr lang="en-CA" sz="2800" dirty="0"/>
          </a:p>
        </p:txBody>
      </p:sp>
      <p:sp>
        <p:nvSpPr>
          <p:cNvPr id="2" name="Oval 1">
            <a:extLst>
              <a:ext uri="{FF2B5EF4-FFF2-40B4-BE49-F238E27FC236}">
                <a16:creationId xmlns:a16="http://schemas.microsoft.com/office/drawing/2014/main" id="{DF8A918C-8AF8-E655-6A0D-6B34E99F6882}"/>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0F9AC553-F180-AEC7-F6FB-C61735444466}"/>
              </a:ext>
            </a:extLst>
          </p:cNvPr>
          <p:cNvSpPr>
            <a:spLocks noGrp="1"/>
          </p:cNvSpPr>
          <p:nvPr>
            <p:ph type="sldNum" sz="quarter" idx="12"/>
          </p:nvPr>
        </p:nvSpPr>
        <p:spPr/>
        <p:txBody>
          <a:bodyPr/>
          <a:lstStyle/>
          <a:p>
            <a:fld id="{4F288577-50F7-4449-8CFB-48FA1CC0C3EB}" type="slidenum">
              <a:rPr lang="en-CA" smtClean="0"/>
              <a:t>129</a:t>
            </a:fld>
            <a:endParaRPr lang="en-CA" dirty="0"/>
          </a:p>
        </p:txBody>
      </p:sp>
    </p:spTree>
    <p:extLst>
      <p:ext uri="{BB962C8B-B14F-4D97-AF65-F5344CB8AC3E}">
        <p14:creationId xmlns:p14="http://schemas.microsoft.com/office/powerpoint/2010/main" val="282108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13</a:t>
            </a:fld>
            <a:endParaRPr lang="en-CA" dirty="0"/>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0679073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152601-6FEC-1AA2-BD87-3057127DA5FE}"/>
              </a:ext>
            </a:extLst>
          </p:cNvPr>
          <p:cNvSpPr txBox="1"/>
          <p:nvPr/>
        </p:nvSpPr>
        <p:spPr>
          <a:xfrm>
            <a:off x="96253" y="718750"/>
            <a:ext cx="12192000" cy="579934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Dissociation</a:t>
            </a:r>
            <a:r>
              <a:rPr lang="en-CA" sz="2000" kern="0" dirty="0">
                <a:effectLst/>
                <a:latin typeface="Arial" panose="020B0604020202020204" pitchFamily="34" charset="0"/>
                <a:ea typeface="Times New Roman" panose="02020603050405020304" pitchFamily="18" charset="0"/>
                <a:cs typeface="Arial" panose="020B0604020202020204" pitchFamily="34" charset="0"/>
              </a:rPr>
              <a:t> is both</a:t>
            </a:r>
            <a:r>
              <a:rPr lang="en-CA" sz="2000" kern="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 biological safety strategy, and a psychological survival mechanism.</a:t>
            </a:r>
            <a:r>
              <a:rPr lang="en-CA" sz="2000" kern="100" dirty="0">
                <a:latin typeface="Arial" panose="020B0604020202020204" pitchFamily="34" charset="0"/>
                <a:ea typeface="Calibri" panose="020F0502020204030204" pitchFamily="34" charset="0"/>
                <a:cs typeface="Arial" panose="020B0604020202020204" pitchFamily="34" charset="0"/>
              </a:rPr>
              <a:t> D</a:t>
            </a:r>
            <a:r>
              <a:rPr lang="en-CA" sz="2000" kern="0" dirty="0">
                <a:effectLst/>
                <a:latin typeface="Arial" panose="020B0604020202020204" pitchFamily="34" charset="0"/>
                <a:ea typeface="Times New Roman" panose="02020603050405020304" pitchFamily="18" charset="0"/>
                <a:cs typeface="Arial" panose="020B0604020202020204" pitchFamily="34" charset="0"/>
              </a:rPr>
              <a:t>issociative symptoms serve as direct trailheads to both protectors and exiles. </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Protector parts commonly dominating dissociative states include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1)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detacher – pulls awareness away to prevent overwhelm.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2)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numbing/spacing out part – shuts off sensation.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3)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apparently normal part (ANP) – focuses on tasks to keep life going </a:t>
            </a: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the emotional part (EP) – holds overwhelming affect in a sealed compartment.</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Arial" panose="020B0604020202020204" pitchFamily="34" charset="0"/>
              </a:rPr>
              <a:t>Common </a:t>
            </a:r>
            <a:r>
              <a:rPr lang="en-CA" sz="2000" kern="0" dirty="0">
                <a:effectLst/>
                <a:latin typeface="Arial" panose="020B0604020202020204" pitchFamily="34" charset="0"/>
                <a:ea typeface="Times New Roman" panose="02020603050405020304" pitchFamily="18" charset="0"/>
                <a:cs typeface="Arial" panose="020B0604020202020204" pitchFamily="34" charset="0"/>
              </a:rPr>
              <a:t>exiles beneath these protectors include</a:t>
            </a:r>
            <a:r>
              <a:rPr lang="en-CA" sz="2000" kern="100" dirty="0">
                <a:latin typeface="Arial" panose="020B0604020202020204" pitchFamily="34" charset="0"/>
                <a:ea typeface="Calibri" panose="020F050202020403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1)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trauma holder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2)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frozen child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3)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part containing sensory fragments (images, sensations, body memories) </a:t>
            </a:r>
            <a:r>
              <a:rPr lang="en-CA" sz="2000" kern="100" dirty="0">
                <a:latin typeface="Arial" panose="020B0604020202020204" pitchFamily="34" charset="0"/>
                <a:ea typeface="Calibri" panose="020F0502020204030204" pitchFamily="34" charset="0"/>
                <a:cs typeface="Arial" panose="020B0604020202020204" pitchFamily="34" charset="0"/>
              </a:rPr>
              <a:t>and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4) </a:t>
            </a:r>
            <a:r>
              <a:rPr lang="en-CA" sz="2000" kern="0" dirty="0">
                <a:effectLst/>
                <a:latin typeface="Arial" panose="020B0604020202020204" pitchFamily="34" charset="0"/>
                <a:ea typeface="Times New Roman" panose="02020603050405020304" pitchFamily="18" charset="0"/>
                <a:cs typeface="Arial" panose="020B0604020202020204" pitchFamily="34" charset="0"/>
              </a:rPr>
              <a:t>the part that dissociated during the </a:t>
            </a:r>
            <a:r>
              <a:rPr lang="en-CA" sz="2000" kern="0" dirty="0">
                <a:latin typeface="Arial" panose="020B0604020202020204" pitchFamily="34" charset="0"/>
                <a:ea typeface="Times New Roman" panose="02020603050405020304" pitchFamily="18" charset="0"/>
                <a:cs typeface="Arial" panose="020B0604020202020204" pitchFamily="34" charset="0"/>
              </a:rPr>
              <a:t>original trauma.</a:t>
            </a:r>
          </a:p>
          <a:p>
            <a:pPr>
              <a:lnSpc>
                <a:spcPct val="115000"/>
              </a:lnSpc>
              <a:spcAft>
                <a:spcPts val="800"/>
              </a:spcAft>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B674CC0-7AB5-95E0-D782-78ECE0BD8D43}"/>
              </a:ext>
            </a:extLst>
          </p:cNvPr>
          <p:cNvSpPr txBox="1"/>
          <p:nvPr/>
        </p:nvSpPr>
        <p:spPr>
          <a:xfrm>
            <a:off x="1667575" y="89652"/>
            <a:ext cx="8458201"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PSYCHIATRIC DIAGNOSES AS IFS TRAILHEADS </a:t>
            </a:r>
            <a:endParaRPr lang="en-CA" sz="2800" dirty="0"/>
          </a:p>
        </p:txBody>
      </p:sp>
      <p:sp>
        <p:nvSpPr>
          <p:cNvPr id="2" name="Oval 1">
            <a:extLst>
              <a:ext uri="{FF2B5EF4-FFF2-40B4-BE49-F238E27FC236}">
                <a16:creationId xmlns:a16="http://schemas.microsoft.com/office/drawing/2014/main" id="{04F81560-9CCF-E58A-3213-D41A22C02653}"/>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A646D014-781D-49C9-7FED-C29F7471037A}"/>
              </a:ext>
            </a:extLst>
          </p:cNvPr>
          <p:cNvSpPr>
            <a:spLocks noGrp="1"/>
          </p:cNvSpPr>
          <p:nvPr>
            <p:ph type="sldNum" sz="quarter" idx="12"/>
          </p:nvPr>
        </p:nvSpPr>
        <p:spPr/>
        <p:txBody>
          <a:bodyPr/>
          <a:lstStyle/>
          <a:p>
            <a:fld id="{4F288577-50F7-4449-8CFB-48FA1CC0C3EB}" type="slidenum">
              <a:rPr lang="en-CA" smtClean="0"/>
              <a:t>130</a:t>
            </a:fld>
            <a:endParaRPr lang="en-CA" dirty="0"/>
          </a:p>
        </p:txBody>
      </p:sp>
    </p:spTree>
    <p:extLst>
      <p:ext uri="{BB962C8B-B14F-4D97-AF65-F5344CB8AC3E}">
        <p14:creationId xmlns:p14="http://schemas.microsoft.com/office/powerpoint/2010/main" val="6286792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54EE21-26A0-9088-2DE3-BFC3B161C2F1}"/>
              </a:ext>
            </a:extLst>
          </p:cNvPr>
          <p:cNvSpPr txBox="1"/>
          <p:nvPr/>
        </p:nvSpPr>
        <p:spPr>
          <a:xfrm>
            <a:off x="16844" y="0"/>
            <a:ext cx="12158312" cy="737035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Common protector parts in people with depressive symptoms </a:t>
            </a:r>
            <a:r>
              <a:rPr lang="en-CA" kern="0" dirty="0">
                <a:latin typeface="Arial" panose="020B0604020202020204" pitchFamily="34" charset="0"/>
                <a:ea typeface="Times New Roman" panose="02020603050405020304" pitchFamily="18" charset="0"/>
                <a:cs typeface="Arial" panose="020B0604020202020204" pitchFamily="34" charset="0"/>
              </a:rPr>
              <a:t>include 1) the numbing part which blunts affect to prevent overwhelm. 2) the hopeless part which insists nothing will work to stop further disappointment 3) the collapse part which makes the body heavy and inactive to reduce interpersonal threat and 4) the inner critic which attacks motivation to prevent risk. </a:t>
            </a:r>
          </a:p>
          <a:p>
            <a:pPr marL="285750" indent="-285750">
              <a:lnSpc>
                <a:spcPct val="115000"/>
              </a:lnSpc>
              <a:spcAft>
                <a:spcPts val="800"/>
              </a:spcAft>
              <a:buFont typeface="Arial" panose="020B0604020202020204" pitchFamily="34" charset="0"/>
              <a:buChar char="•"/>
            </a:pP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Common exiles beneath these depressive states </a:t>
            </a:r>
            <a:r>
              <a:rPr lang="en-CA" kern="0" dirty="0">
                <a:latin typeface="Arial" panose="020B0604020202020204" pitchFamily="34" charset="0"/>
                <a:ea typeface="Times New Roman" panose="02020603050405020304" pitchFamily="18" charset="0"/>
                <a:cs typeface="Arial" panose="020B0604020202020204" pitchFamily="34" charset="0"/>
              </a:rPr>
              <a:t>include 1) the Helpless Child </a:t>
            </a:r>
            <a:r>
              <a:rPr lang="en-CA" kern="100" dirty="0">
                <a:latin typeface="Arial" panose="020B0604020202020204" pitchFamily="34" charset="0"/>
                <a:ea typeface="Calibri" panose="020F0502020204030204" pitchFamily="34" charset="0"/>
                <a:cs typeface="Arial" panose="020B0604020202020204" pitchFamily="34" charset="0"/>
              </a:rPr>
              <a:t>2) </a:t>
            </a:r>
            <a:r>
              <a:rPr lang="en-CA" kern="0" dirty="0">
                <a:latin typeface="Arial" panose="020B0604020202020204" pitchFamily="34" charset="0"/>
                <a:ea typeface="Times New Roman" panose="02020603050405020304" pitchFamily="18" charset="0"/>
                <a:cs typeface="Arial" panose="020B0604020202020204" pitchFamily="34" charset="0"/>
              </a:rPr>
              <a:t>the grief-burdened part </a:t>
            </a:r>
            <a:r>
              <a:rPr lang="en-CA" kern="100" dirty="0">
                <a:latin typeface="Arial" panose="020B0604020202020204" pitchFamily="34" charset="0"/>
                <a:ea typeface="Calibri" panose="020F0502020204030204" pitchFamily="34" charset="0"/>
                <a:cs typeface="Arial" panose="020B0604020202020204" pitchFamily="34" charset="0"/>
              </a:rPr>
              <a:t>3) </a:t>
            </a:r>
            <a:r>
              <a:rPr lang="en-CA" kern="0" dirty="0">
                <a:latin typeface="Arial" panose="020B0604020202020204" pitchFamily="34" charset="0"/>
                <a:ea typeface="Times New Roman" panose="02020603050405020304" pitchFamily="18" charset="0"/>
                <a:cs typeface="Arial" panose="020B0604020202020204" pitchFamily="34" charset="0"/>
              </a:rPr>
              <a:t>the lonely part who learned not to reach </a:t>
            </a:r>
            <a:r>
              <a:rPr lang="en-CA" kern="100" dirty="0">
                <a:latin typeface="Arial" panose="020B0604020202020204" pitchFamily="34" charset="0"/>
                <a:ea typeface="Calibri" panose="020F0502020204030204" pitchFamily="34" charset="0"/>
                <a:cs typeface="Arial" panose="020B0604020202020204" pitchFamily="34" charset="0"/>
              </a:rPr>
              <a:t>AND 4) </a:t>
            </a:r>
            <a:r>
              <a:rPr lang="en-CA" kern="0" dirty="0">
                <a:latin typeface="Arial" panose="020B0604020202020204" pitchFamily="34" charset="0"/>
                <a:ea typeface="Times New Roman" panose="02020603050405020304" pitchFamily="18" charset="0"/>
                <a:cs typeface="Arial" panose="020B0604020202020204" pitchFamily="34" charset="0"/>
              </a:rPr>
              <a:t>the shamed part who believes they are not worthy. Thus, “having depression” is not one coherent thing, it is a cluster of activated protector parts managing deeper unbearable affect.</a:t>
            </a:r>
            <a:endParaRPr lang="en-CA"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Common protector parts present in people with anxiety disorders </a:t>
            </a:r>
            <a:r>
              <a:rPr lang="en-CA" sz="1800" kern="0" dirty="0">
                <a:latin typeface="Arial" panose="020B0604020202020204" pitchFamily="34" charset="0"/>
                <a:ea typeface="Times New Roman" panose="02020603050405020304" pitchFamily="18" charset="0"/>
                <a:cs typeface="Arial" panose="020B0604020202020204" pitchFamily="34" charset="0"/>
              </a:rPr>
              <a:t>include </a:t>
            </a:r>
            <a:r>
              <a:rPr lang="en-CA" sz="1800" kern="100" dirty="0">
                <a:latin typeface="Arial" panose="020B0604020202020204" pitchFamily="34" charset="0"/>
                <a:ea typeface="Calibri" panose="020F0502020204030204" pitchFamily="34" charset="0"/>
                <a:cs typeface="Arial" panose="020B0604020202020204" pitchFamily="34" charset="0"/>
              </a:rPr>
              <a:t>1) </a:t>
            </a:r>
            <a:r>
              <a:rPr lang="en-CA" sz="1800" kern="0" dirty="0">
                <a:latin typeface="Arial" panose="020B0604020202020204" pitchFamily="34" charset="0"/>
                <a:ea typeface="Times New Roman" panose="02020603050405020304" pitchFamily="18" charset="0"/>
                <a:cs typeface="Arial" panose="020B0604020202020204" pitchFamily="34" charset="0"/>
              </a:rPr>
              <a:t>the vigilant part – constantly scanning for danger. 2) the catastrophizer – preparing for the worst to prevent harm. </a:t>
            </a:r>
            <a:r>
              <a:rPr lang="en-CA" sz="1800" kern="100" dirty="0">
                <a:latin typeface="Arial" panose="020B0604020202020204" pitchFamily="34" charset="0"/>
                <a:ea typeface="Calibri" panose="020F0502020204030204" pitchFamily="34" charset="0"/>
                <a:cs typeface="Arial" panose="020B0604020202020204" pitchFamily="34" charset="0"/>
              </a:rPr>
              <a:t>3) </a:t>
            </a:r>
            <a:r>
              <a:rPr lang="en-CA" sz="1800" kern="0" dirty="0">
                <a:latin typeface="Arial" panose="020B0604020202020204" pitchFamily="34" charset="0"/>
                <a:ea typeface="Times New Roman" panose="02020603050405020304" pitchFamily="18" charset="0"/>
                <a:cs typeface="Arial" panose="020B0604020202020204" pitchFamily="34" charset="0"/>
              </a:rPr>
              <a:t>the perfectionistic part – avoiding criticism or failure. </a:t>
            </a:r>
            <a:r>
              <a:rPr lang="en-CA" sz="1800" kern="100" dirty="0">
                <a:latin typeface="Arial" panose="020B0604020202020204" pitchFamily="34" charset="0"/>
                <a:ea typeface="Calibri" panose="020F0502020204030204" pitchFamily="34" charset="0"/>
                <a:cs typeface="Arial" panose="020B0604020202020204" pitchFamily="34" charset="0"/>
              </a:rPr>
              <a:t>3) </a:t>
            </a:r>
            <a:r>
              <a:rPr lang="en-CA" sz="1800" kern="0" dirty="0">
                <a:latin typeface="Arial" panose="020B0604020202020204" pitchFamily="34" charset="0"/>
                <a:ea typeface="Times New Roman" panose="02020603050405020304" pitchFamily="18" charset="0"/>
                <a:cs typeface="Arial" panose="020B0604020202020204" pitchFamily="34" charset="0"/>
              </a:rPr>
              <a:t>the avoidant part – preventing exposure to perceived threats.</a:t>
            </a:r>
          </a:p>
          <a:p>
            <a:pPr marL="285750" indent="-285750">
              <a:lnSpc>
                <a:spcPct val="115000"/>
              </a:lnSpc>
              <a:spcAft>
                <a:spcPts val="800"/>
              </a:spcAft>
              <a:buFont typeface="Arial" panose="020B0604020202020204" pitchFamily="34" charset="0"/>
              <a:buChar char="•"/>
            </a:pP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lang="en-CA" sz="18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ommon exiles underneath </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anxious</a:t>
            </a:r>
            <a:r>
              <a:rPr lang="en-CA" sz="18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 protectors </a:t>
            </a:r>
            <a:r>
              <a:rPr lang="en-CA" sz="1800" kern="0" dirty="0">
                <a:latin typeface="Arial" panose="020B0604020202020204" pitchFamily="34" charset="0"/>
                <a:ea typeface="Times New Roman" panose="02020603050405020304" pitchFamily="18" charset="0"/>
                <a:cs typeface="Arial" panose="020B0604020202020204" pitchFamily="34" charset="0"/>
              </a:rPr>
              <a:t>are </a:t>
            </a:r>
            <a:r>
              <a:rPr lang="en-CA" sz="1800" kern="100" dirty="0">
                <a:latin typeface="Arial" panose="020B0604020202020204" pitchFamily="34" charset="0"/>
                <a:ea typeface="Calibri" panose="020F0502020204030204" pitchFamily="34" charset="0"/>
                <a:cs typeface="Arial" panose="020B0604020202020204" pitchFamily="34" charset="0"/>
              </a:rPr>
              <a:t>1) </a:t>
            </a:r>
            <a:r>
              <a:rPr lang="en-CA" sz="1800" kern="0" dirty="0">
                <a:latin typeface="Arial" panose="020B0604020202020204" pitchFamily="34" charset="0"/>
                <a:ea typeface="Times New Roman" panose="02020603050405020304" pitchFamily="18" charset="0"/>
                <a:cs typeface="Arial" panose="020B0604020202020204" pitchFamily="34" charset="0"/>
              </a:rPr>
              <a:t>the terrified child </a:t>
            </a:r>
            <a:r>
              <a:rPr lang="en-CA" sz="1800" kern="100" dirty="0">
                <a:latin typeface="Arial" panose="020B0604020202020204" pitchFamily="34" charset="0"/>
                <a:ea typeface="Calibri" panose="020F0502020204030204" pitchFamily="34" charset="0"/>
                <a:cs typeface="Arial" panose="020B0604020202020204" pitchFamily="34" charset="0"/>
              </a:rPr>
              <a:t>2)</a:t>
            </a:r>
            <a:r>
              <a:rPr lang="en-CA" sz="1800" kern="0" dirty="0">
                <a:latin typeface="Arial" panose="020B0604020202020204" pitchFamily="34" charset="0"/>
                <a:ea typeface="Times New Roman" panose="02020603050405020304" pitchFamily="18" charset="0"/>
                <a:cs typeface="Arial" panose="020B0604020202020204" pitchFamily="34" charset="0"/>
              </a:rPr>
              <a:t> the part that couldn’t keep the family safe </a:t>
            </a:r>
            <a:r>
              <a:rPr lang="en-CA" sz="1800" kern="100" dirty="0">
                <a:latin typeface="Arial" panose="020B0604020202020204" pitchFamily="34" charset="0"/>
                <a:ea typeface="Calibri" panose="020F0502020204030204" pitchFamily="34" charset="0"/>
                <a:cs typeface="Arial" panose="020B0604020202020204" pitchFamily="34" charset="0"/>
              </a:rPr>
              <a:t>3) </a:t>
            </a:r>
            <a:r>
              <a:rPr lang="en-CA" sz="1800" kern="0" dirty="0">
                <a:latin typeface="Arial" panose="020B0604020202020204" pitchFamily="34" charset="0"/>
                <a:ea typeface="Times New Roman" panose="02020603050405020304" pitchFamily="18" charset="0"/>
                <a:cs typeface="Arial" panose="020B0604020202020204" pitchFamily="34" charset="0"/>
              </a:rPr>
              <a:t>the part that learned the world is unpredictable </a:t>
            </a:r>
            <a:r>
              <a:rPr lang="en-CA" sz="1800" kern="100" dirty="0">
                <a:latin typeface="Arial" panose="020B0604020202020204" pitchFamily="34" charset="0"/>
                <a:ea typeface="Calibri" panose="020F0502020204030204" pitchFamily="34" charset="0"/>
                <a:cs typeface="Arial" panose="020B0604020202020204" pitchFamily="34" charset="0"/>
              </a:rPr>
              <a:t>and 3) </a:t>
            </a:r>
            <a:r>
              <a:rPr lang="en-CA" sz="1800" kern="0" dirty="0">
                <a:latin typeface="Arial" panose="020B0604020202020204" pitchFamily="34" charset="0"/>
                <a:ea typeface="Times New Roman" panose="02020603050405020304" pitchFamily="18" charset="0"/>
                <a:cs typeface="Arial" panose="020B0604020202020204" pitchFamily="34" charset="0"/>
              </a:rPr>
              <a:t>the shamed part expecting rejection. Thus, anxiety is a mobilized survival state that reveals the protectors who keep watch.</a:t>
            </a:r>
            <a:r>
              <a:rPr lang="en-CA" kern="0" dirty="0">
                <a:latin typeface="Arial" panose="020B0604020202020204" pitchFamily="34" charset="0"/>
                <a:ea typeface="Times New Roman" panose="02020603050405020304" pitchFamily="18"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Common protector parts in people with dissociative states </a:t>
            </a:r>
            <a:r>
              <a:rPr lang="en-CA" kern="0" dirty="0">
                <a:latin typeface="Arial" panose="020B0604020202020204" pitchFamily="34" charset="0"/>
                <a:ea typeface="Times New Roman" panose="02020603050405020304" pitchFamily="18" charset="0"/>
                <a:cs typeface="Arial" panose="020B0604020202020204" pitchFamily="34" charset="0"/>
              </a:rPr>
              <a:t>include </a:t>
            </a:r>
            <a:r>
              <a:rPr lang="en-CA" kern="100" dirty="0">
                <a:latin typeface="Arial" panose="020B0604020202020204" pitchFamily="34" charset="0"/>
                <a:ea typeface="Calibri" panose="020F0502020204030204" pitchFamily="34" charset="0"/>
                <a:cs typeface="Arial" panose="020B0604020202020204" pitchFamily="34" charset="0"/>
              </a:rPr>
              <a:t>1) </a:t>
            </a:r>
            <a:r>
              <a:rPr lang="en-CA" kern="0" dirty="0">
                <a:latin typeface="Arial" panose="020B0604020202020204" pitchFamily="34" charset="0"/>
                <a:ea typeface="Times New Roman" panose="02020603050405020304" pitchFamily="18" charset="0"/>
                <a:cs typeface="Arial" panose="020B0604020202020204" pitchFamily="34" charset="0"/>
              </a:rPr>
              <a:t>the detacher – pulls awareness away to prevent overwhelm. </a:t>
            </a:r>
            <a:r>
              <a:rPr lang="en-CA" kern="100" dirty="0">
                <a:latin typeface="Arial" panose="020B0604020202020204" pitchFamily="34" charset="0"/>
                <a:ea typeface="Calibri" panose="020F0502020204030204" pitchFamily="34" charset="0"/>
                <a:cs typeface="Arial" panose="020B0604020202020204" pitchFamily="34" charset="0"/>
              </a:rPr>
              <a:t>2) </a:t>
            </a:r>
            <a:r>
              <a:rPr lang="en-CA" kern="0" dirty="0">
                <a:latin typeface="Arial" panose="020B0604020202020204" pitchFamily="34" charset="0"/>
                <a:ea typeface="Times New Roman" panose="02020603050405020304" pitchFamily="18" charset="0"/>
                <a:cs typeface="Arial" panose="020B0604020202020204" pitchFamily="34" charset="0"/>
              </a:rPr>
              <a:t>the numbing/spacing out part – shuts off sensation. </a:t>
            </a:r>
            <a:r>
              <a:rPr lang="en-CA" kern="100" dirty="0">
                <a:latin typeface="Arial" panose="020B0604020202020204" pitchFamily="34" charset="0"/>
                <a:ea typeface="Calibri" panose="020F0502020204030204" pitchFamily="34" charset="0"/>
                <a:cs typeface="Arial" panose="020B0604020202020204" pitchFamily="34" charset="0"/>
              </a:rPr>
              <a:t>3) </a:t>
            </a:r>
            <a:r>
              <a:rPr lang="en-CA" kern="0" dirty="0">
                <a:latin typeface="Arial" panose="020B0604020202020204" pitchFamily="34" charset="0"/>
                <a:ea typeface="Times New Roman" panose="02020603050405020304" pitchFamily="18" charset="0"/>
                <a:cs typeface="Arial" panose="020B0604020202020204" pitchFamily="34" charset="0"/>
              </a:rPr>
              <a:t>the apparently normal part (ANP) – focuses on tasks to keep life going 4) the emotional part (EP) – holds overwhelming affect in a sealed compartment.</a:t>
            </a:r>
          </a:p>
          <a:p>
            <a:pPr marL="285750" indent="-285750">
              <a:lnSpc>
                <a:spcPct val="115000"/>
              </a:lnSpc>
              <a:spcAft>
                <a:spcPts val="800"/>
              </a:spcAft>
              <a:buFont typeface="Arial" panose="020B0604020202020204" pitchFamily="34" charset="0"/>
              <a:buChar char="•"/>
            </a:pP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Common exiles beneath dissociated protectors </a:t>
            </a:r>
            <a:r>
              <a:rPr lang="en-CA" kern="0" dirty="0">
                <a:latin typeface="Arial" panose="020B0604020202020204" pitchFamily="34" charset="0"/>
                <a:ea typeface="Times New Roman" panose="02020603050405020304" pitchFamily="18" charset="0"/>
                <a:cs typeface="Arial" panose="020B0604020202020204" pitchFamily="34" charset="0"/>
              </a:rPr>
              <a:t>include</a:t>
            </a:r>
            <a:r>
              <a:rPr lang="en-CA" kern="100" dirty="0">
                <a:latin typeface="Arial" panose="020B0604020202020204" pitchFamily="34" charset="0"/>
                <a:ea typeface="Calibri" panose="020F0502020204030204" pitchFamily="34" charset="0"/>
                <a:cs typeface="Arial" panose="020B0604020202020204" pitchFamily="34" charset="0"/>
              </a:rPr>
              <a:t> 1) </a:t>
            </a:r>
            <a:r>
              <a:rPr lang="en-CA" kern="0" dirty="0">
                <a:latin typeface="Arial" panose="020B0604020202020204" pitchFamily="34" charset="0"/>
                <a:ea typeface="Times New Roman" panose="02020603050405020304" pitchFamily="18" charset="0"/>
                <a:cs typeface="Arial" panose="020B0604020202020204" pitchFamily="34" charset="0"/>
              </a:rPr>
              <a:t>the trauma holder </a:t>
            </a:r>
            <a:r>
              <a:rPr lang="en-CA" kern="100" dirty="0">
                <a:latin typeface="Arial" panose="020B0604020202020204" pitchFamily="34" charset="0"/>
                <a:ea typeface="Calibri" panose="020F0502020204030204" pitchFamily="34" charset="0"/>
                <a:cs typeface="Arial" panose="020B0604020202020204" pitchFamily="34" charset="0"/>
              </a:rPr>
              <a:t>2) </a:t>
            </a:r>
            <a:r>
              <a:rPr lang="en-CA" kern="0" dirty="0">
                <a:latin typeface="Arial" panose="020B0604020202020204" pitchFamily="34" charset="0"/>
                <a:ea typeface="Times New Roman" panose="02020603050405020304" pitchFamily="18" charset="0"/>
                <a:cs typeface="Arial" panose="020B0604020202020204" pitchFamily="34" charset="0"/>
              </a:rPr>
              <a:t>the frozen child </a:t>
            </a:r>
            <a:r>
              <a:rPr lang="en-CA" kern="100" dirty="0">
                <a:latin typeface="Arial" panose="020B0604020202020204" pitchFamily="34" charset="0"/>
                <a:ea typeface="Calibri" panose="020F0502020204030204" pitchFamily="34" charset="0"/>
                <a:cs typeface="Arial" panose="020B0604020202020204" pitchFamily="34" charset="0"/>
              </a:rPr>
              <a:t>3) </a:t>
            </a:r>
            <a:r>
              <a:rPr lang="en-CA" kern="0" dirty="0">
                <a:latin typeface="Arial" panose="020B0604020202020204" pitchFamily="34" charset="0"/>
                <a:ea typeface="Times New Roman" panose="02020603050405020304" pitchFamily="18" charset="0"/>
                <a:cs typeface="Arial" panose="020B0604020202020204" pitchFamily="34" charset="0"/>
              </a:rPr>
              <a:t>the part containing sensory fragments (images, sensations, body memories) </a:t>
            </a:r>
            <a:r>
              <a:rPr lang="en-CA" kern="100" dirty="0">
                <a:latin typeface="Arial" panose="020B0604020202020204" pitchFamily="34" charset="0"/>
                <a:ea typeface="Calibri" panose="020F0502020204030204" pitchFamily="34" charset="0"/>
                <a:cs typeface="Arial" panose="020B0604020202020204" pitchFamily="34" charset="0"/>
              </a:rPr>
              <a:t>and 4) </a:t>
            </a:r>
            <a:r>
              <a:rPr lang="en-CA" kern="0" dirty="0">
                <a:latin typeface="Arial" panose="020B0604020202020204" pitchFamily="34" charset="0"/>
                <a:ea typeface="Times New Roman" panose="02020603050405020304" pitchFamily="18" charset="0"/>
                <a:cs typeface="Arial" panose="020B0604020202020204" pitchFamily="34" charset="0"/>
              </a:rPr>
              <a:t>the part that dissociated during the original trauma.</a:t>
            </a:r>
          </a:p>
          <a:p>
            <a:pPr marL="285750" indent="-285750">
              <a:lnSpc>
                <a:spcPct val="115000"/>
              </a:lnSpc>
              <a:spcAft>
                <a:spcPts val="800"/>
              </a:spcAft>
              <a:buFont typeface="Arial" panose="020B0604020202020204" pitchFamily="34" charset="0"/>
              <a:buChar char="•"/>
            </a:pPr>
            <a:endParaRPr lang="en-CA" sz="1800" kern="100" dirty="0">
              <a:latin typeface="Arial" panose="020B0604020202020204" pitchFamily="34" charset="0"/>
              <a:ea typeface="Calibri" panose="020F0502020204030204" pitchFamily="34" charset="0"/>
              <a:cs typeface="Arial" panose="020B0604020202020204" pitchFamily="34" charset="0"/>
            </a:endParaRPr>
          </a:p>
        </p:txBody>
      </p:sp>
      <p:sp>
        <p:nvSpPr>
          <p:cNvPr id="2" name="Oval 1">
            <a:extLst>
              <a:ext uri="{FF2B5EF4-FFF2-40B4-BE49-F238E27FC236}">
                <a16:creationId xmlns:a16="http://schemas.microsoft.com/office/drawing/2014/main" id="{D4016473-EFE4-4D83-6CE5-391CE53BBD6E}"/>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C85AEB9D-0798-8B48-FF9E-C4A1D7F99081}"/>
              </a:ext>
            </a:extLst>
          </p:cNvPr>
          <p:cNvSpPr>
            <a:spLocks noGrp="1"/>
          </p:cNvSpPr>
          <p:nvPr>
            <p:ph type="sldNum" sz="quarter" idx="12"/>
          </p:nvPr>
        </p:nvSpPr>
        <p:spPr/>
        <p:txBody>
          <a:bodyPr/>
          <a:lstStyle/>
          <a:p>
            <a:fld id="{4F288577-50F7-4449-8CFB-48FA1CC0C3EB}" type="slidenum">
              <a:rPr lang="en-CA" smtClean="0"/>
              <a:t>131</a:t>
            </a:fld>
            <a:endParaRPr lang="en-CA" dirty="0"/>
          </a:p>
        </p:txBody>
      </p:sp>
    </p:spTree>
    <p:extLst>
      <p:ext uri="{BB962C8B-B14F-4D97-AF65-F5344CB8AC3E}">
        <p14:creationId xmlns:p14="http://schemas.microsoft.com/office/powerpoint/2010/main" val="35931668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D95DA8-D95C-47F6-8BA0-B54C35B2715E}"/>
              </a:ext>
            </a:extLst>
          </p:cNvPr>
          <p:cNvSpPr txBox="1"/>
          <p:nvPr/>
        </p:nvSpPr>
        <p:spPr>
          <a:xfrm>
            <a:off x="71919" y="657022"/>
            <a:ext cx="12120081" cy="652383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Step 1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Identify </a:t>
            </a:r>
            <a:r>
              <a:rPr lang="en-CA" sz="2400" kern="0" dirty="0">
                <a:latin typeface="Arial" panose="020B0604020202020204" pitchFamily="34" charset="0"/>
                <a:ea typeface="Times New Roman" panose="02020603050405020304" pitchFamily="18" charset="0"/>
                <a:cs typeface="Arial" panose="020B0604020202020204" pitchFamily="34" charset="0"/>
              </a:rPr>
              <a:t>your</a:t>
            </a:r>
            <a:r>
              <a:rPr lang="en-CA" sz="2400" kern="0" dirty="0">
                <a:effectLst/>
                <a:latin typeface="Arial" panose="020B0604020202020204" pitchFamily="34" charset="0"/>
                <a:ea typeface="Times New Roman" panose="02020603050405020304" pitchFamily="18" charset="0"/>
                <a:cs typeface="Arial" panose="020B0604020202020204" pitchFamily="34" charset="0"/>
              </a:rPr>
              <a:t> dominant autonomic arousal or activation state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Depression</a:t>
            </a:r>
            <a:r>
              <a:rPr lang="en-CA" sz="2400" kern="0" dirty="0">
                <a:effectLst/>
                <a:latin typeface="Arial" panose="020B0604020202020204" pitchFamily="34" charset="0"/>
                <a:ea typeface="Times New Roman" panose="02020603050405020304" pitchFamily="18" charset="0"/>
                <a:cs typeface="Arial" panose="020B0604020202020204" pitchFamily="34" charset="0"/>
              </a:rPr>
              <a:t> → collapse / shutdown. </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Anxiety</a:t>
            </a:r>
            <a:r>
              <a:rPr lang="en-CA" sz="2400" kern="0" dirty="0">
                <a:effectLst/>
                <a:latin typeface="Arial" panose="020B0604020202020204" pitchFamily="34" charset="0"/>
                <a:ea typeface="Times New Roman" panose="02020603050405020304" pitchFamily="18" charset="0"/>
                <a:cs typeface="Arial" panose="020B0604020202020204" pitchFamily="34" charset="0"/>
              </a:rPr>
              <a:t> → hyperarousal. </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Dissociation</a:t>
            </a:r>
            <a:r>
              <a:rPr lang="en-CA" sz="2400" kern="0" dirty="0">
                <a:effectLst/>
                <a:latin typeface="Arial" panose="020B0604020202020204" pitchFamily="34" charset="0"/>
                <a:ea typeface="Times New Roman" panose="02020603050405020304" pitchFamily="18" charset="0"/>
                <a:cs typeface="Arial" panose="020B0604020202020204" pitchFamily="34" charset="0"/>
              </a:rPr>
              <a:t> → disconnection / fragmentation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Step 2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Ask</a:t>
            </a:r>
            <a:r>
              <a:rPr lang="en-CA" sz="2400" kern="0" dirty="0">
                <a:latin typeface="Arial" panose="020B0604020202020204" pitchFamily="34" charset="0"/>
                <a:ea typeface="Times New Roman" panose="02020603050405020304" pitchFamily="18" charset="0"/>
                <a:cs typeface="Arial" panose="020B0604020202020204" pitchFamily="34" charset="0"/>
              </a:rPr>
              <a:t> w</a:t>
            </a:r>
            <a:r>
              <a:rPr lang="en-CA" sz="2400" kern="0" dirty="0">
                <a:effectLst/>
                <a:latin typeface="Arial" panose="020B0604020202020204" pitchFamily="34" charset="0"/>
                <a:ea typeface="Times New Roman" panose="02020603050405020304" pitchFamily="18" charset="0"/>
                <a:cs typeface="Arial" panose="020B0604020202020204" pitchFamily="34" charset="0"/>
              </a:rPr>
              <a:t>hich protectors are creating this state? Every symptom pattern arises from a protector strategy, e.g.:  “My body is heavy, and I can barely move” → Collapse Protector. “I can’t stop worrying” → Vigilance Protector. “I feel nothing and lose time” → Detacher or Dissociative Protector.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Step 3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Ask: What is this protector protecting? This takes you directly to the exile.</a:t>
            </a:r>
            <a:r>
              <a:rPr lang="en-CA" sz="2400" kern="0" dirty="0">
                <a:latin typeface="Arial" panose="020B0604020202020204" pitchFamily="34" charset="0"/>
                <a:ea typeface="Times New Roman" panose="02020603050405020304" pitchFamily="18"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Step 4 </a:t>
            </a:r>
            <a:r>
              <a:rPr lang="en-CA" sz="2400" kern="0" dirty="0">
                <a:latin typeface="Arial" panose="020B0604020202020204" pitchFamily="34" charset="0"/>
                <a:ea typeface="Times New Roman" panose="02020603050405020304" pitchFamily="18" charset="0"/>
                <a:cs typeface="Arial" panose="020B0604020202020204" pitchFamily="34" charset="0"/>
              </a:rPr>
              <a:t>— Discover the exile’s burden This reveals: trauma memories,  overwhelming affects, core beliefs (“I’m unlovable,” “I’m unsafe,” “I’m alone,” etc.)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Step 5 </a:t>
            </a:r>
            <a:r>
              <a:rPr lang="en-CA" sz="2400" kern="0" dirty="0">
                <a:latin typeface="Arial" panose="020B0604020202020204" pitchFamily="34" charset="0"/>
                <a:ea typeface="Times New Roman" panose="02020603050405020304" pitchFamily="18" charset="0"/>
                <a:cs typeface="Arial" panose="020B0604020202020204" pitchFamily="34" charset="0"/>
              </a:rPr>
              <a:t>— Bring Self-energy (curiosity, compassion, connection) to this process as the diagnosis no longer defines you and your parts tell the real story.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E8DC3F3-BFCF-C339-F732-D2B4FEA80C7A}"/>
              </a:ext>
            </a:extLst>
          </p:cNvPr>
          <p:cNvSpPr txBox="1"/>
          <p:nvPr/>
        </p:nvSpPr>
        <p:spPr>
          <a:xfrm>
            <a:off x="378954" y="0"/>
            <a:ext cx="12222823" cy="489749"/>
          </a:xfrm>
          <a:prstGeom prst="rect">
            <a:avLst/>
          </a:prstGeom>
          <a:noFill/>
        </p:spPr>
        <p:txBody>
          <a:bodyPr wrap="square">
            <a:spAutoFit/>
          </a:bodyPr>
          <a:lstStyle/>
          <a:p>
            <a:pPr>
              <a:lnSpc>
                <a:spcPct val="115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ALGORITHM FOR FINDING IFS PARTS BASED ON PSYCHIATRIC DIAGNOSIS</a:t>
            </a:r>
            <a:endParaRPr lang="en-CA"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E3AA2006-D0A3-E196-83A7-B92B9F905046}"/>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C99B27B3-1C05-3FCD-F70F-E58D67F886ED}"/>
              </a:ext>
            </a:extLst>
          </p:cNvPr>
          <p:cNvSpPr>
            <a:spLocks noGrp="1"/>
          </p:cNvSpPr>
          <p:nvPr>
            <p:ph type="sldNum" sz="quarter" idx="12"/>
          </p:nvPr>
        </p:nvSpPr>
        <p:spPr/>
        <p:txBody>
          <a:bodyPr/>
          <a:lstStyle/>
          <a:p>
            <a:fld id="{4F288577-50F7-4449-8CFB-48FA1CC0C3EB}" type="slidenum">
              <a:rPr lang="en-CA" smtClean="0"/>
              <a:t>132</a:t>
            </a:fld>
            <a:endParaRPr lang="en-CA" dirty="0"/>
          </a:p>
        </p:txBody>
      </p:sp>
    </p:spTree>
    <p:extLst>
      <p:ext uri="{BB962C8B-B14F-4D97-AF65-F5344CB8AC3E}">
        <p14:creationId xmlns:p14="http://schemas.microsoft.com/office/powerpoint/2010/main" val="10108280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BC776C-CF22-5E60-3D30-540C73536F98}"/>
              </a:ext>
            </a:extLst>
          </p:cNvPr>
          <p:cNvSpPr txBox="1"/>
          <p:nvPr/>
        </p:nvSpPr>
        <p:spPr>
          <a:xfrm>
            <a:off x="0" y="115419"/>
            <a:ext cx="12192000" cy="398134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Arial" panose="020B0604020202020204" pitchFamily="34" charset="0"/>
              </a:rPr>
              <a:t>In summary from a trauma-informed perspective, many psychiatric diagnoses are not illnesses in the traditional sense, they are survival states the nervous system learned to live in. Depression is a collapse state. Anxiety is a hyperarousal state. Dissociation is a disconnection state. </a:t>
            </a:r>
          </a:p>
          <a:p>
            <a:pPr marL="285750" indent="-285750">
              <a:lnSpc>
                <a:spcPct val="115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Arial" panose="020B0604020202020204" pitchFamily="34" charset="0"/>
              </a:rPr>
              <a:t>Each of these states is produced by protector parts trying to prevent deeper pain. In IFS, we use the symptoms of these diagnoses as trailheads, signs that a part is active. Once we’ve found the protector, we can eventually discover the exile it is protecting and bring Self-energy to the system. This transforms the diagnosis from a label into a map of the inner world.</a:t>
            </a:r>
            <a:endParaRPr lang="en-CA" sz="2400" kern="100" dirty="0">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4E69226-4EC6-BF3B-A84B-296CAD54737C}"/>
              </a:ext>
            </a:extLst>
          </p:cNvPr>
          <p:cNvSpPr>
            <a:spLocks noGrp="1"/>
          </p:cNvSpPr>
          <p:nvPr>
            <p:ph type="sldNum" sz="quarter" idx="12"/>
          </p:nvPr>
        </p:nvSpPr>
        <p:spPr/>
        <p:txBody>
          <a:bodyPr/>
          <a:lstStyle/>
          <a:p>
            <a:fld id="{4F288577-50F7-4449-8CFB-48FA1CC0C3EB}" type="slidenum">
              <a:rPr lang="en-CA" smtClean="0"/>
              <a:t>133</a:t>
            </a:fld>
            <a:endParaRPr lang="en-CA" dirty="0"/>
          </a:p>
        </p:txBody>
      </p:sp>
      <p:sp>
        <p:nvSpPr>
          <p:cNvPr id="4" name="Oval 3">
            <a:extLst>
              <a:ext uri="{FF2B5EF4-FFF2-40B4-BE49-F238E27FC236}">
                <a16:creationId xmlns:a16="http://schemas.microsoft.com/office/drawing/2014/main" id="{B02B483D-7718-7E9A-CC46-F2B282262CB2}"/>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562007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6C7BE7-B70C-ACEE-FAD6-6592A0B409D0}"/>
              </a:ext>
            </a:extLst>
          </p:cNvPr>
          <p:cNvSpPr txBox="1"/>
          <p:nvPr/>
        </p:nvSpPr>
        <p:spPr>
          <a:xfrm>
            <a:off x="1029903" y="395624"/>
            <a:ext cx="9586763" cy="1077218"/>
          </a:xfrm>
          <a:prstGeom prst="rect">
            <a:avLst/>
          </a:prstGeom>
          <a:noFill/>
        </p:spPr>
        <p:txBody>
          <a:bodyPr wrap="square">
            <a:spAutoFit/>
          </a:bodyPr>
          <a:lstStyle/>
          <a:p>
            <a:r>
              <a:rPr kumimoji="0" lang="en-US" altLang="en-US" sz="3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Can psychosomatic illnesses also be trailheads for IFS parts</a:t>
            </a:r>
            <a:r>
              <a:rPr lang="en-US" altLang="en-US" sz="3200" dirty="0">
                <a:solidFill>
                  <a:schemeClr val="bg1"/>
                </a:solidFill>
                <a:latin typeface="Arial" panose="020B0604020202020204" pitchFamily="34" charset="0"/>
                <a:cs typeface="Arial" panose="020B0604020202020204" pitchFamily="34" charset="0"/>
              </a:rPr>
              <a:t> </a:t>
            </a:r>
            <a:r>
              <a:rPr kumimoji="0" lang="en-US" altLang="en-US" sz="3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endParaRPr lang="en-CA" sz="3200" dirty="0">
              <a:solidFill>
                <a:schemeClr val="bg1"/>
              </a:solidFill>
            </a:endParaRPr>
          </a:p>
        </p:txBody>
      </p:sp>
      <p:sp>
        <p:nvSpPr>
          <p:cNvPr id="2" name="Oval 1">
            <a:extLst>
              <a:ext uri="{FF2B5EF4-FFF2-40B4-BE49-F238E27FC236}">
                <a16:creationId xmlns:a16="http://schemas.microsoft.com/office/drawing/2014/main" id="{6FD39BB9-9ED3-2808-5C00-B868949ACFD3}"/>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lide Number Placeholder 2">
            <a:extLst>
              <a:ext uri="{FF2B5EF4-FFF2-40B4-BE49-F238E27FC236}">
                <a16:creationId xmlns:a16="http://schemas.microsoft.com/office/drawing/2014/main" id="{5645489E-B1DE-695B-BD54-84AD945E15EB}"/>
              </a:ext>
            </a:extLst>
          </p:cNvPr>
          <p:cNvSpPr>
            <a:spLocks noGrp="1"/>
          </p:cNvSpPr>
          <p:nvPr>
            <p:ph type="sldNum" sz="quarter" idx="12"/>
          </p:nvPr>
        </p:nvSpPr>
        <p:spPr/>
        <p:txBody>
          <a:bodyPr/>
          <a:lstStyle/>
          <a:p>
            <a:fld id="{4F288577-50F7-4449-8CFB-48FA1CC0C3EB}" type="slidenum">
              <a:rPr lang="en-CA" smtClean="0"/>
              <a:t>134</a:t>
            </a:fld>
            <a:endParaRPr lang="en-CA" dirty="0"/>
          </a:p>
        </p:txBody>
      </p:sp>
    </p:spTree>
    <p:extLst>
      <p:ext uri="{BB962C8B-B14F-4D97-AF65-F5344CB8AC3E}">
        <p14:creationId xmlns:p14="http://schemas.microsoft.com/office/powerpoint/2010/main" val="15181392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CCB5-8C77-C347-5441-80528755E9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757D07-66AD-9058-7F20-2E274B9B82CD}"/>
              </a:ext>
            </a:extLst>
          </p:cNvPr>
          <p:cNvSpPr>
            <a:spLocks noChangeArrowheads="1"/>
          </p:cNvSpPr>
          <p:nvPr/>
        </p:nvSpPr>
        <p:spPr bwMode="auto">
          <a:xfrm>
            <a:off x="0" y="555737"/>
            <a:ext cx="12192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cs typeface="Arial" panose="020B0604020202020204" pitchFamily="34" charset="0"/>
              </a:rPr>
              <a:t>A</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ccording to Internal Family Systems theory, chronic pain and other psychosomatic illnesses can be </a:t>
            </a:r>
            <a:r>
              <a:rPr lang="en-US" altLang="en-US" sz="2400" dirty="0">
                <a:cs typeface="Arial" panose="020B0604020202020204" pitchFamily="34" charset="0"/>
              </a:rPr>
              <a:t>a manifestation of</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 parts. Parts can significantly influence the body and the body, in turn, can reflect their distress or burden. IFS is built on the assumption that psychological conflicts can be embodied. That is, parts that carry emotional </a:t>
            </a:r>
            <a:r>
              <a:rPr lang="en-US" altLang="en-US" sz="2400" dirty="0">
                <a:cs typeface="Arial" panose="020B0604020202020204" pitchFamily="34" charset="0"/>
              </a:rPr>
              <a:t>b</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urdens</a:t>
            </a:r>
            <a:r>
              <a:rPr lang="en-US" altLang="en-US" sz="2400" dirty="0">
                <a:cs typeface="Arial" panose="020B0604020202020204" pitchFamily="34" charset="0"/>
              </a:rPr>
              <a:t>, </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especially exiles, may express their pain somatically when they are not acknowledged or integrated.</a:t>
            </a:r>
            <a:endParaRPr lang="en-US" altLang="en-US" sz="2400"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For example, 1) </a:t>
            </a:r>
            <a:r>
              <a:rPr lang="en-US" altLang="en-US" sz="2400" dirty="0">
                <a:cs typeface="Arial" panose="020B0604020202020204" pitchFamily="34" charset="0"/>
              </a:rPr>
              <a:t>a</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 protector part that fears vulnerability may create tension or stiffness to guard the body from a perceived threat, 2) an exile part carrying shame or trauma might manifest through chronic fatigue, gut issues, or pain syndromes like fibromyalgia, or 3) a caretaker part that over functions and never rests may drive the body toward burnout or autoimmune conditions.</a:t>
            </a:r>
            <a:endParaRPr lang="en-US" altLang="en-US" sz="2400"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IFS reframes symptoms not as malfunctions but as messages from parts trying to be heard.</a:t>
            </a:r>
            <a:r>
              <a:rPr lang="en-US" altLang="en-US" sz="2400" dirty="0">
                <a:latin typeface="Arial" panose="020B0604020202020204" pitchFamily="34" charset="0"/>
                <a:cs typeface="Arial" panose="020B0604020202020204" pitchFamily="34" charset="0"/>
              </a:rPr>
              <a:t> </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Chronic pain might be a protector’s strategy to slow the person down and avoid situations that feel unsafe.</a:t>
            </a:r>
            <a:r>
              <a:rPr lang="en-US" altLang="en-US" sz="2400" dirty="0">
                <a:latin typeface="Arial" panose="020B0604020202020204" pitchFamily="34" charset="0"/>
                <a:cs typeface="Arial" panose="020B0604020202020204" pitchFamily="34" charset="0"/>
              </a:rPr>
              <a:t> </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A flare-up in symptoms might occur when a trauma-linked exile is triggered and doesn’t have a safe outlet for its emotion.</a:t>
            </a:r>
            <a:r>
              <a:rPr lang="en-US" altLang="en-US" sz="2400" dirty="0">
                <a:latin typeface="Arial" panose="020B0604020202020204" pitchFamily="34" charset="0"/>
                <a:cs typeface="Arial" panose="020B0604020202020204" pitchFamily="34" charset="0"/>
              </a:rPr>
              <a:t> </a:t>
            </a: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Illness or pain may be the only way a part knows to get the Self’s attention.</a:t>
            </a:r>
            <a:endParaRPr lang="en-US" altLang="en-US" sz="2400"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br>
              <a:rPr kumimoji="0" lang="en-US" altLang="en-US" sz="1800" b="0" i="0" u="none" strike="noStrike" cap="none" normalizeH="0" baseline="0" dirty="0">
                <a:ln>
                  <a:noFill/>
                </a:ln>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FC28FB98-3375-06AD-49A1-A905F8E55046}"/>
              </a:ext>
            </a:extLst>
          </p:cNvPr>
          <p:cNvSpPr txBox="1"/>
          <p:nvPr/>
        </p:nvSpPr>
        <p:spPr>
          <a:xfrm>
            <a:off x="2514434" y="111306"/>
            <a:ext cx="7402605"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IFS AND PSYCHOSOMATIC ILLNESSES</a:t>
            </a:r>
            <a:endParaRPr lang="en-CA" sz="2800" dirty="0"/>
          </a:p>
        </p:txBody>
      </p:sp>
      <p:sp>
        <p:nvSpPr>
          <p:cNvPr id="3" name="Oval 2">
            <a:extLst>
              <a:ext uri="{FF2B5EF4-FFF2-40B4-BE49-F238E27FC236}">
                <a16:creationId xmlns:a16="http://schemas.microsoft.com/office/drawing/2014/main" id="{9B418D94-63FF-8486-1B43-B2662F3C26D8}"/>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CEB8C1B8-ADD2-1A95-3315-2761402A026E}"/>
              </a:ext>
            </a:extLst>
          </p:cNvPr>
          <p:cNvSpPr>
            <a:spLocks noGrp="1"/>
          </p:cNvSpPr>
          <p:nvPr>
            <p:ph type="sldNum" sz="quarter" idx="12"/>
          </p:nvPr>
        </p:nvSpPr>
        <p:spPr/>
        <p:txBody>
          <a:bodyPr/>
          <a:lstStyle/>
          <a:p>
            <a:fld id="{4F288577-50F7-4449-8CFB-48FA1CC0C3EB}" type="slidenum">
              <a:rPr lang="en-CA" smtClean="0"/>
              <a:t>135</a:t>
            </a:fld>
            <a:endParaRPr lang="en-CA" dirty="0"/>
          </a:p>
        </p:txBody>
      </p:sp>
    </p:spTree>
    <p:extLst>
      <p:ext uri="{BB962C8B-B14F-4D97-AF65-F5344CB8AC3E}">
        <p14:creationId xmlns:p14="http://schemas.microsoft.com/office/powerpoint/2010/main" val="5318428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AA0C48-BA6C-9498-4BF8-7E42029AA88B}"/>
              </a:ext>
            </a:extLst>
          </p:cNvPr>
          <p:cNvSpPr>
            <a:spLocks noChangeArrowheads="1"/>
          </p:cNvSpPr>
          <p:nvPr/>
        </p:nvSpPr>
        <p:spPr bwMode="auto">
          <a:xfrm>
            <a:off x="0" y="843677"/>
            <a:ext cx="12365255"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This is similar in spirit to what body-centered psychotherapies like Somatic Experiencing or sensorimotor psychotherapy also suggest: the body remembers what the mind avoids.</a:t>
            </a:r>
            <a:endParaRPr lang="en-US" altLang="en-US" sz="2400" dirty="0">
              <a:latin typeface="Arial" panose="020B0604020202020204" pitchFamily="34" charset="0"/>
              <a:cs typeface="Arial" panose="020B0604020202020204" pitchFamily="34" charset="0"/>
            </a:endParaRPr>
          </a:p>
          <a:p>
            <a:pPr marL="285750" lvl="0" indent="-285750" defTabSz="914400">
              <a:buFont typeface="Arial" panose="020B0604020202020204" pitchFamily="34" charset="0"/>
              <a:buChar char="•"/>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In an IFS-informed approach to chronic pain or illness, the therapist or practitioner helps the client:</a:t>
            </a:r>
            <a:endParaRPr lang="en-US" altLang="en-US" sz="2400" dirty="0">
              <a:latin typeface="Arial" panose="020B0604020202020204" pitchFamily="34" charset="0"/>
              <a:cs typeface="Arial" panose="020B0604020202020204" pitchFamily="34" charset="0"/>
            </a:endParaRPr>
          </a:p>
          <a:p>
            <a:pPr marL="342900" lvl="0" indent="-342900" defTabSz="914400">
              <a:buFont typeface="Wingdings" panose="05000000000000000000" pitchFamily="2" charset="2"/>
              <a:buChar char="ü"/>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1. Notice and describe the symptom in bodily terms (e.g., tightness, burning, heaviness).</a:t>
            </a:r>
            <a:endParaRPr lang="en-US" altLang="en-US" sz="2400" dirty="0">
              <a:latin typeface="Arial" panose="020B0604020202020204" pitchFamily="34" charset="0"/>
              <a:cs typeface="Arial" panose="020B0604020202020204" pitchFamily="34" charset="0"/>
            </a:endParaRPr>
          </a:p>
          <a:p>
            <a:pPr marL="342900" lvl="0" indent="-342900" defTabSz="914400">
              <a:buFont typeface="Wingdings" panose="05000000000000000000" pitchFamily="2" charset="2"/>
              <a:buChar char="ü"/>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2. Ask inside: “What part of me is showing up here?”</a:t>
            </a:r>
            <a:endParaRPr lang="en-US" altLang="en-US" sz="2400" dirty="0">
              <a:latin typeface="Arial" panose="020B0604020202020204" pitchFamily="34" charset="0"/>
              <a:cs typeface="Arial" panose="020B0604020202020204" pitchFamily="34" charset="0"/>
            </a:endParaRPr>
          </a:p>
          <a:p>
            <a:pPr marL="342900" lvl="0" indent="-342900" defTabSz="914400">
              <a:buFont typeface="Wingdings" panose="05000000000000000000" pitchFamily="2" charset="2"/>
              <a:buChar char="ü"/>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3. Contact the part expressing itself through the symptom.</a:t>
            </a:r>
            <a:r>
              <a:rPr lang="en-US" altLang="en-US" sz="2400" dirty="0">
                <a:cs typeface="Arial" panose="020B0604020202020204" pitchFamily="34" charset="0"/>
              </a:rPr>
              <a:t> </a:t>
            </a:r>
          </a:p>
          <a:p>
            <a:pPr marL="342900" lvl="0" indent="-342900" defTabSz="914400">
              <a:buFont typeface="Wingdings" panose="05000000000000000000" pitchFamily="2" charset="2"/>
              <a:buChar char="ü"/>
            </a:pPr>
            <a:r>
              <a:rPr lang="en-US" altLang="en-US" sz="2400" dirty="0">
                <a:cs typeface="Arial" panose="020B0604020202020204" pitchFamily="34" charset="0"/>
              </a:rPr>
              <a:t>4. Get curious about its role, fears, and what it’s protecting.</a:t>
            </a:r>
          </a:p>
          <a:p>
            <a:pPr marL="342900" lvl="0" indent="-342900" defTabSz="914400">
              <a:buFont typeface="Wingdings" panose="05000000000000000000" pitchFamily="2" charset="2"/>
              <a:buChar char="ü"/>
            </a:pPr>
            <a:r>
              <a:rPr lang="en-US" altLang="en-US" sz="2400" dirty="0">
                <a:cs typeface="Arial" panose="020B0604020202020204" pitchFamily="34" charset="0"/>
              </a:rPr>
              <a:t>5. Invite the Self to lead bringing compassion, curiosity, and calm to the part.</a:t>
            </a:r>
          </a:p>
          <a:p>
            <a:pPr marL="342900" lvl="0" indent="-342900" defTabSz="914400">
              <a:buFont typeface="Wingdings" panose="05000000000000000000" pitchFamily="2" charset="2"/>
              <a:buChar char="ü"/>
            </a:pPr>
            <a:r>
              <a:rPr lang="en-US" altLang="en-US" sz="2400" dirty="0">
                <a:cs typeface="Arial" panose="020B0604020202020204" pitchFamily="34" charset="0"/>
              </a:rPr>
              <a:t>6. Work with the part to unburden it, allowing the symptom to soften or resolve over     time.</a:t>
            </a:r>
            <a:br>
              <a:rPr kumimoji="0" lang="en-US" altLang="en-US" sz="1800" b="0" i="0" u="none" strike="noStrike" cap="none" normalizeH="0" baseline="0" dirty="0">
                <a:ln>
                  <a:noFill/>
                </a:ln>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30894049-63A1-7084-6541-54831F652CDC}"/>
              </a:ext>
            </a:extLst>
          </p:cNvPr>
          <p:cNvSpPr txBox="1"/>
          <p:nvPr/>
        </p:nvSpPr>
        <p:spPr>
          <a:xfrm>
            <a:off x="2745441" y="27540"/>
            <a:ext cx="7402605"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IFS AND PSYCHOSOMATIC ILLNESSES</a:t>
            </a:r>
            <a:endParaRPr lang="en-CA" sz="2800" dirty="0"/>
          </a:p>
        </p:txBody>
      </p:sp>
      <p:sp>
        <p:nvSpPr>
          <p:cNvPr id="3" name="Oval 2">
            <a:extLst>
              <a:ext uri="{FF2B5EF4-FFF2-40B4-BE49-F238E27FC236}">
                <a16:creationId xmlns:a16="http://schemas.microsoft.com/office/drawing/2014/main" id="{4C937246-A00D-E0E0-BB7D-5625B01EC5E5}"/>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64F17BE9-EF46-C905-87FE-DC50003CF628}"/>
              </a:ext>
            </a:extLst>
          </p:cNvPr>
          <p:cNvSpPr>
            <a:spLocks noGrp="1"/>
          </p:cNvSpPr>
          <p:nvPr>
            <p:ph type="sldNum" sz="quarter" idx="12"/>
          </p:nvPr>
        </p:nvSpPr>
        <p:spPr/>
        <p:txBody>
          <a:bodyPr/>
          <a:lstStyle/>
          <a:p>
            <a:fld id="{4F288577-50F7-4449-8CFB-48FA1CC0C3EB}" type="slidenum">
              <a:rPr lang="en-CA" smtClean="0"/>
              <a:t>136</a:t>
            </a:fld>
            <a:endParaRPr lang="en-CA" dirty="0"/>
          </a:p>
        </p:txBody>
      </p:sp>
    </p:spTree>
    <p:extLst>
      <p:ext uri="{BB962C8B-B14F-4D97-AF65-F5344CB8AC3E}">
        <p14:creationId xmlns:p14="http://schemas.microsoft.com/office/powerpoint/2010/main" val="39275089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775FA5-F73D-E9D2-D766-1A0D49D1B784}"/>
              </a:ext>
            </a:extLst>
          </p:cNvPr>
          <p:cNvSpPr txBox="1"/>
          <p:nvPr/>
        </p:nvSpPr>
        <p:spPr>
          <a:xfrm>
            <a:off x="0" y="555893"/>
            <a:ext cx="12200964" cy="637097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A woman with migraines discovered they were linked to a part that felt overwhelmed by others’ expectations and used pain to escape social obligations.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A man with chronic lower back pain found a vigilant protector part that stayed tense to prevent “emotional collapse,” which he feared would happen if he let go.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A person with irritable bowel syndrome (IBS) identified a terrified exile holding childhood humiliation and a protector that clenched the abdomen to “keep everything in.”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In each of these cases, befriending the parts, understanding their roles, and unburdening them led to symptom relief or even full remission.</a:t>
            </a:r>
            <a:endParaRPr lang="en-US" altLang="en-US" sz="2400"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While traditional models sometimes imply that symptoms are “all in your head”, IFS emphasizes that symptoms are very real, but their source may be psychological and relational and healing can occur through inner dialogue.</a:t>
            </a:r>
            <a:endParaRPr lang="en-US" altLang="en-US" sz="2400"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effectLst/>
                <a:latin typeface="Arial" panose="020B0604020202020204" pitchFamily="34" charset="0"/>
                <a:cs typeface="Arial" panose="020B0604020202020204" pitchFamily="34" charset="0"/>
              </a:rPr>
              <a:t>IFS suggests that the body is a stage where parts act out their dramas when they don’t feel seen or safe. When we turn toward the symptom with curiosity rather than suppression, we may find that it is not the enemy but a loyal messenger waiting to be heard.</a:t>
            </a:r>
            <a:r>
              <a:rPr kumimoji="0" lang="en-US" altLang="en-US" sz="2400" b="0" i="0" u="none" strike="noStrike" cap="none" normalizeH="0" baseline="0" dirty="0">
                <a:ln>
                  <a:noFill/>
                </a:ln>
                <a:effectLst/>
              </a:rPr>
              <a:t> </a:t>
            </a:r>
            <a:endParaRPr kumimoji="0" lang="en-US" altLang="en-US" sz="2400" b="0" i="0" u="none" strike="noStrike" cap="none" normalizeH="0" baseline="0" dirty="0">
              <a:ln>
                <a:noFill/>
              </a:ln>
              <a:effectLst/>
              <a:latin typeface="Arial" panose="020B0604020202020204" pitchFamily="34" charset="0"/>
            </a:endParaRPr>
          </a:p>
        </p:txBody>
      </p:sp>
      <p:sp>
        <p:nvSpPr>
          <p:cNvPr id="5" name="TextBox 4">
            <a:extLst>
              <a:ext uri="{FF2B5EF4-FFF2-40B4-BE49-F238E27FC236}">
                <a16:creationId xmlns:a16="http://schemas.microsoft.com/office/drawing/2014/main" id="{B550BAB4-315C-870E-595B-CA0077624E11}"/>
              </a:ext>
            </a:extLst>
          </p:cNvPr>
          <p:cNvSpPr txBox="1"/>
          <p:nvPr/>
        </p:nvSpPr>
        <p:spPr>
          <a:xfrm>
            <a:off x="1635518" y="32673"/>
            <a:ext cx="9818545"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IFS AND PSYCHOSOMATIC ILLNESSES EXAMPLES</a:t>
            </a:r>
            <a:endParaRPr lang="en-CA" sz="2800" dirty="0"/>
          </a:p>
        </p:txBody>
      </p:sp>
      <p:sp>
        <p:nvSpPr>
          <p:cNvPr id="2" name="Oval 1">
            <a:extLst>
              <a:ext uri="{FF2B5EF4-FFF2-40B4-BE49-F238E27FC236}">
                <a16:creationId xmlns:a16="http://schemas.microsoft.com/office/drawing/2014/main" id="{24FCEE38-7742-8A37-F770-08C21334413E}"/>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EA3F6562-24DE-0C5F-6386-2CA3E4FABB2E}"/>
              </a:ext>
            </a:extLst>
          </p:cNvPr>
          <p:cNvSpPr>
            <a:spLocks noGrp="1"/>
          </p:cNvSpPr>
          <p:nvPr>
            <p:ph type="sldNum" sz="quarter" idx="12"/>
          </p:nvPr>
        </p:nvSpPr>
        <p:spPr/>
        <p:txBody>
          <a:bodyPr/>
          <a:lstStyle/>
          <a:p>
            <a:fld id="{4F288577-50F7-4449-8CFB-48FA1CC0C3EB}" type="slidenum">
              <a:rPr lang="en-CA" smtClean="0"/>
              <a:t>137</a:t>
            </a:fld>
            <a:endParaRPr lang="en-CA" dirty="0"/>
          </a:p>
        </p:txBody>
      </p:sp>
    </p:spTree>
    <p:extLst>
      <p:ext uri="{BB962C8B-B14F-4D97-AF65-F5344CB8AC3E}">
        <p14:creationId xmlns:p14="http://schemas.microsoft.com/office/powerpoint/2010/main" val="31991531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9E4DE1-5478-F934-1B91-F5C278085F44}"/>
              </a:ext>
            </a:extLst>
          </p:cNvPr>
          <p:cNvSpPr txBox="1"/>
          <p:nvPr/>
        </p:nvSpPr>
        <p:spPr>
          <a:xfrm>
            <a:off x="940914" y="165988"/>
            <a:ext cx="10833270" cy="1200329"/>
          </a:xfrm>
          <a:prstGeom prst="rect">
            <a:avLst/>
          </a:prstGeom>
          <a:noFill/>
        </p:spPr>
        <p:txBody>
          <a:bodyPr wrap="square">
            <a:spAutoFit/>
          </a:bodyPr>
          <a:lstStyle/>
          <a:p>
            <a:r>
              <a:rPr lang="en-US" sz="3600" dirty="0">
                <a:solidFill>
                  <a:schemeClr val="bg1"/>
                </a:solidFill>
              </a:rPr>
              <a:t>What do physical or mental health diagnosis and dominant states of activation have to do with IFS parts?</a:t>
            </a:r>
            <a:r>
              <a:rPr lang="en-CA" sz="3600" dirty="0">
                <a:solidFill>
                  <a:schemeClr val="bg1"/>
                </a:solidFill>
              </a:rPr>
              <a:t> </a:t>
            </a:r>
          </a:p>
        </p:txBody>
      </p:sp>
      <p:sp>
        <p:nvSpPr>
          <p:cNvPr id="2" name="Oval 1">
            <a:extLst>
              <a:ext uri="{FF2B5EF4-FFF2-40B4-BE49-F238E27FC236}">
                <a16:creationId xmlns:a16="http://schemas.microsoft.com/office/drawing/2014/main" id="{E4EEC168-3F26-2F1B-2868-03DC7D63B64A}"/>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636C4035-D57E-B263-F16A-333F07F992AD}"/>
              </a:ext>
            </a:extLst>
          </p:cNvPr>
          <p:cNvSpPr>
            <a:spLocks noGrp="1"/>
          </p:cNvSpPr>
          <p:nvPr>
            <p:ph type="sldNum" sz="quarter" idx="12"/>
          </p:nvPr>
        </p:nvSpPr>
        <p:spPr/>
        <p:txBody>
          <a:bodyPr/>
          <a:lstStyle/>
          <a:p>
            <a:fld id="{4F288577-50F7-4449-8CFB-48FA1CC0C3EB}" type="slidenum">
              <a:rPr lang="en-CA" smtClean="0"/>
              <a:t>138</a:t>
            </a:fld>
            <a:endParaRPr lang="en-CA" dirty="0"/>
          </a:p>
        </p:txBody>
      </p:sp>
    </p:spTree>
    <p:extLst>
      <p:ext uri="{BB962C8B-B14F-4D97-AF65-F5344CB8AC3E}">
        <p14:creationId xmlns:p14="http://schemas.microsoft.com/office/powerpoint/2010/main" val="10615229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679B6-3AC6-416C-A57A-345442417812}"/>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235353" y="1001027"/>
            <a:ext cx="3268243" cy="5524901"/>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FCF9434A-E334-7DF4-5615-7D885DA64922}"/>
              </a:ext>
            </a:extLst>
          </p:cNvPr>
          <p:cNvSpPr txBox="1"/>
          <p:nvPr/>
        </p:nvSpPr>
        <p:spPr>
          <a:xfrm>
            <a:off x="4031711" y="205499"/>
            <a:ext cx="8160289" cy="6768057"/>
          </a:xfrm>
          <a:prstGeom prst="rect">
            <a:avLst/>
          </a:prstGeom>
        </p:spPr>
        <p:txBody>
          <a:bodyPr vert="horz" lIns="91440" tIns="45720" rIns="91440" bIns="45720" rtlCol="0" anchor="ctr">
            <a:normAutofit fontScale="92500" lnSpcReduction="20000"/>
          </a:bodyPr>
          <a:lstStyle/>
          <a:p>
            <a:pPr>
              <a:spcAft>
                <a:spcPts val="1000"/>
              </a:spcAft>
              <a:buClr>
                <a:schemeClr val="tx1"/>
              </a:buClr>
              <a:buSzPct val="100000"/>
              <a:buFont typeface="Arial"/>
              <a:buChar char="•"/>
            </a:pPr>
            <a:r>
              <a:rPr lang="en-US" sz="2400" dirty="0">
                <a:latin typeface="Arial" panose="020B0604020202020204" pitchFamily="34" charset="0"/>
                <a:cs typeface="Arial" panose="020B0604020202020204" pitchFamily="34" charset="0"/>
              </a:rPr>
              <a:t>Today we’ll explore other ways of finding our part selves by considering our physical and mental health diagnosis and our dominant states of activation as trailheads for our IFS parts?</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Many of us spend a significant part of our lives in fight, flight, freeze, or fawn. These states of activation and the diagnosis attached to them may be trailheads for our IFS. </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For example:</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We may be chronically depressed because we have a dominant part that is in a freeze state.</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We may be chronically anxious because we have a dominant part in flight.</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We may be chronically irritated or angry because of a dominant fight part.</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We may be chronically appeasing or people pleasing because of a dominant fawn part. </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Not every one of our parts is dominant, some parts may just be occasionally activated. It is particularly important to pay attention to the ones that are dominant. </a:t>
            </a:r>
          </a:p>
          <a:p>
            <a:pPr>
              <a:spcAft>
                <a:spcPts val="1000"/>
              </a:spcAft>
              <a:buClr>
                <a:schemeClr val="tx1"/>
              </a:buClr>
              <a:buSzPct val="100000"/>
              <a:buFont typeface="Arial"/>
              <a:buChar char="•"/>
            </a:pPr>
            <a:r>
              <a:rPr lang="en-CA" sz="2400" dirty="0">
                <a:latin typeface="Arial" panose="020B0604020202020204" pitchFamily="34" charset="0"/>
                <a:cs typeface="Arial" panose="020B0604020202020204" pitchFamily="34" charset="0"/>
              </a:rPr>
              <a:t>Becoming aware of our dominant states of activation may be a good way to identify our dominant IFS parts.</a:t>
            </a:r>
          </a:p>
          <a:p>
            <a:pPr>
              <a:spcAft>
                <a:spcPts val="1000"/>
              </a:spcAft>
              <a:buClr>
                <a:schemeClr val="tx1"/>
              </a:buClr>
              <a:buSzPct val="100000"/>
              <a:buFont typeface="Arial"/>
              <a:buChar char="•"/>
            </a:pPr>
            <a:endParaRPr lang="en-US" sz="2400" dirty="0"/>
          </a:p>
        </p:txBody>
      </p:sp>
      <p:sp>
        <p:nvSpPr>
          <p:cNvPr id="3" name="TextBox 2">
            <a:extLst>
              <a:ext uri="{FF2B5EF4-FFF2-40B4-BE49-F238E27FC236}">
                <a16:creationId xmlns:a16="http://schemas.microsoft.com/office/drawing/2014/main" id="{8FFAF69C-FDAC-301D-027F-D45DA788642D}"/>
              </a:ext>
            </a:extLst>
          </p:cNvPr>
          <p:cNvSpPr txBox="1"/>
          <p:nvPr/>
        </p:nvSpPr>
        <p:spPr>
          <a:xfrm>
            <a:off x="0" y="332072"/>
            <a:ext cx="6184230" cy="523220"/>
          </a:xfrm>
          <a:prstGeom prst="rect">
            <a:avLst/>
          </a:prstGeom>
          <a:noFill/>
        </p:spPr>
        <p:txBody>
          <a:bodyPr wrap="square">
            <a:spAutoFit/>
          </a:bodyPr>
          <a:lstStyle/>
          <a:p>
            <a:pPr>
              <a:spcAft>
                <a:spcPts val="1000"/>
              </a:spcAft>
              <a:buClr>
                <a:schemeClr val="tx1"/>
              </a:buClr>
              <a:buSzPct val="100000"/>
            </a:pPr>
            <a:r>
              <a:rPr lang="en-US" sz="2800" dirty="0">
                <a:solidFill>
                  <a:schemeClr val="bg1"/>
                </a:solidFill>
              </a:rPr>
              <a:t>FINDING PART SELVES</a:t>
            </a:r>
          </a:p>
        </p:txBody>
      </p:sp>
      <p:sp>
        <p:nvSpPr>
          <p:cNvPr id="2" name="Oval 1">
            <a:extLst>
              <a:ext uri="{FF2B5EF4-FFF2-40B4-BE49-F238E27FC236}">
                <a16:creationId xmlns:a16="http://schemas.microsoft.com/office/drawing/2014/main" id="{804F01C8-5E4A-1230-4BA5-ECDAE0F59B6E}"/>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lide Number Placeholder 4">
            <a:extLst>
              <a:ext uri="{FF2B5EF4-FFF2-40B4-BE49-F238E27FC236}">
                <a16:creationId xmlns:a16="http://schemas.microsoft.com/office/drawing/2014/main" id="{2C12D618-FD60-5682-D0A1-2BC54AAB02D0}"/>
              </a:ext>
            </a:extLst>
          </p:cNvPr>
          <p:cNvSpPr>
            <a:spLocks noGrp="1"/>
          </p:cNvSpPr>
          <p:nvPr>
            <p:ph type="sldNum" sz="quarter" idx="12"/>
          </p:nvPr>
        </p:nvSpPr>
        <p:spPr/>
        <p:txBody>
          <a:bodyPr/>
          <a:lstStyle/>
          <a:p>
            <a:fld id="{4F288577-50F7-4449-8CFB-48FA1CC0C3EB}" type="slidenum">
              <a:rPr lang="en-CA" smtClean="0"/>
              <a:t>139</a:t>
            </a:fld>
            <a:endParaRPr lang="en-CA" dirty="0"/>
          </a:p>
        </p:txBody>
      </p:sp>
    </p:spTree>
    <p:extLst>
      <p:ext uri="{BB962C8B-B14F-4D97-AF65-F5344CB8AC3E}">
        <p14:creationId xmlns:p14="http://schemas.microsoft.com/office/powerpoint/2010/main" val="216100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14</a:t>
            </a:fld>
            <a:endParaRPr lang="en-CA" dirty="0"/>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7387064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539062-F0F1-A698-183A-9E1982143111}"/>
              </a:ext>
            </a:extLst>
          </p:cNvPr>
          <p:cNvSpPr txBox="1"/>
          <p:nvPr/>
        </p:nvSpPr>
        <p:spPr>
          <a:xfrm>
            <a:off x="4610010" y="103453"/>
            <a:ext cx="7514613" cy="6317115"/>
          </a:xfrm>
          <a:prstGeom prst="rect">
            <a:avLst/>
          </a:prstGeom>
        </p:spPr>
        <p:txBody>
          <a:bodyPr vert="horz" lIns="91440" tIns="45720" rIns="91440" bIns="45720" rtlCol="0">
            <a:noAutofit/>
          </a:bodyPr>
          <a:lstStyle/>
          <a:p>
            <a:pPr indent="-182880" defTabSz="914400">
              <a:lnSpc>
                <a:spcPct val="90000"/>
              </a:lnSpc>
              <a:spcAft>
                <a:spcPts val="600"/>
              </a:spcAft>
              <a:buClr>
                <a:schemeClr val="tx1"/>
              </a:buClr>
              <a:buFont typeface="Wingdings" pitchFamily="2" charset="2"/>
              <a:buChar char=""/>
            </a:pPr>
            <a:r>
              <a:rPr lang="en-US" sz="2200" dirty="0">
                <a:latin typeface="Arial" panose="020B0604020202020204" pitchFamily="34" charset="0"/>
                <a:cs typeface="Arial" panose="020B0604020202020204" pitchFamily="34" charset="0"/>
              </a:rPr>
              <a:t>We have been exploring biological, psychological, social and spiritual factors that play important roles in mental health.</a:t>
            </a:r>
          </a:p>
          <a:p>
            <a:pPr indent="-182880" defTabSz="914400">
              <a:lnSpc>
                <a:spcPct val="90000"/>
              </a:lnSpc>
              <a:spcAft>
                <a:spcPts val="600"/>
              </a:spcAft>
              <a:buClr>
                <a:schemeClr val="tx1"/>
              </a:buClr>
              <a:buFont typeface="Wingdings" pitchFamily="2" charset="2"/>
              <a:buChar char=""/>
            </a:pPr>
            <a:r>
              <a:rPr lang="en-US" sz="2200" dirty="0">
                <a:latin typeface="Arial" panose="020B0604020202020204" pitchFamily="34" charset="0"/>
                <a:cs typeface="Arial" panose="020B0604020202020204" pitchFamily="34" charset="0"/>
              </a:rPr>
              <a:t> One way to think of common mental or physical health diagnosis such as depression, anxiety, dissociation, pain, fatigue, or anger is as ways IFS parts are showing up. </a:t>
            </a:r>
          </a:p>
          <a:p>
            <a:pPr indent="-182880" defTabSz="914400">
              <a:lnSpc>
                <a:spcPct val="90000"/>
              </a:lnSpc>
              <a:spcAft>
                <a:spcPts val="600"/>
              </a:spcAft>
              <a:buClr>
                <a:schemeClr val="tx1"/>
              </a:buClr>
              <a:buFont typeface="Wingdings" pitchFamily="2" charset="2"/>
              <a:buChar char=""/>
            </a:pPr>
            <a:r>
              <a:rPr lang="en-US" sz="2200" dirty="0">
                <a:latin typeface="Arial" panose="020B0604020202020204" pitchFamily="34" charset="0"/>
                <a:cs typeface="Arial" panose="020B0604020202020204" pitchFamily="34" charset="0"/>
              </a:rPr>
              <a:t>In other words, recurrent and/or chronic physical or psychological symptoms might be explained as manifestations of IFS parts that are chronically activated.</a:t>
            </a:r>
          </a:p>
          <a:p>
            <a:pPr indent="-182880" defTabSz="914400">
              <a:lnSpc>
                <a:spcPct val="90000"/>
              </a:lnSpc>
              <a:spcAft>
                <a:spcPts val="600"/>
              </a:spcAft>
              <a:buClr>
                <a:schemeClr val="tx1"/>
              </a:buClr>
              <a:buFont typeface="Wingdings" pitchFamily="2" charset="2"/>
              <a:buChar char=""/>
            </a:pPr>
            <a:r>
              <a:rPr lang="en-US" sz="2200" dirty="0">
                <a:latin typeface="Arial" panose="020B0604020202020204" pitchFamily="34" charset="0"/>
                <a:cs typeface="Arial" panose="020B0604020202020204" pitchFamily="34" charset="0"/>
              </a:rPr>
              <a:t>We’ve already considered how IFS parts have their own feelings, thoughts, and typical ways of behaving. Today we’ll add that IFS parts may also have a diagnosis and be in a particular activation state . </a:t>
            </a:r>
          </a:p>
          <a:p>
            <a:pPr indent="-182880" defTabSz="914400">
              <a:lnSpc>
                <a:spcPct val="90000"/>
              </a:lnSpc>
              <a:spcAft>
                <a:spcPts val="600"/>
              </a:spcAft>
              <a:buClr>
                <a:schemeClr val="tx1"/>
              </a:buClr>
              <a:buFont typeface="Wingdings" pitchFamily="2" charset="2"/>
              <a:buChar char=""/>
            </a:pPr>
            <a:r>
              <a:rPr lang="en-US" sz="2200" dirty="0">
                <a:latin typeface="Arial" panose="020B0604020202020204" pitchFamily="34" charset="0"/>
                <a:cs typeface="Arial" panose="020B0604020202020204" pitchFamily="34" charset="0"/>
              </a:rPr>
              <a:t>This means that our dominant physical or psychological symptoms and diagnosis and our activation states may sometimes be explained as the manifestations of IFS parts. </a:t>
            </a:r>
          </a:p>
          <a:p>
            <a:pPr indent="-182880" defTabSz="914400">
              <a:lnSpc>
                <a:spcPct val="90000"/>
              </a:lnSpc>
              <a:spcAft>
                <a:spcPts val="600"/>
              </a:spcAft>
              <a:buClr>
                <a:schemeClr val="tx1"/>
              </a:buClr>
              <a:buFont typeface="Wingdings" pitchFamily="2" charset="2"/>
              <a:buChar char=""/>
            </a:pPr>
            <a:r>
              <a:rPr lang="en-US" sz="2200" dirty="0">
                <a:latin typeface="Arial" panose="020B0604020202020204" pitchFamily="34" charset="0"/>
                <a:cs typeface="Arial" panose="020B0604020202020204" pitchFamily="34" charset="0"/>
              </a:rPr>
              <a:t>Symptoms, diagnosis and activation states, because they tend to be obvious, may be particularly good trailheads for finding our dominant parts. </a:t>
            </a:r>
          </a:p>
        </p:txBody>
      </p:sp>
      <p:sp>
        <p:nvSpPr>
          <p:cNvPr id="7" name="TextBox 6">
            <a:extLst>
              <a:ext uri="{FF2B5EF4-FFF2-40B4-BE49-F238E27FC236}">
                <a16:creationId xmlns:a16="http://schemas.microsoft.com/office/drawing/2014/main" id="{4D05340C-91A8-6F57-885B-B959E8FE57C9}"/>
              </a:ext>
            </a:extLst>
          </p:cNvPr>
          <p:cNvSpPr txBox="1"/>
          <p:nvPr/>
        </p:nvSpPr>
        <p:spPr>
          <a:xfrm>
            <a:off x="-113233" y="264676"/>
            <a:ext cx="4928452" cy="1077218"/>
          </a:xfrm>
          <a:prstGeom prst="rect">
            <a:avLst/>
          </a:prstGeom>
          <a:noFill/>
        </p:spPr>
        <p:txBody>
          <a:bodyPr wrap="square">
            <a:spAutoFit/>
          </a:bodyPr>
          <a:lstStyle/>
          <a:p>
            <a:pPr algn="ctr"/>
            <a:r>
              <a:rPr lang="en-US" sz="3200" dirty="0">
                <a:solidFill>
                  <a:schemeClr val="bg1"/>
                </a:solidFill>
              </a:rPr>
              <a:t>THE ACTIVATION OF IFS </a:t>
            </a:r>
          </a:p>
          <a:p>
            <a:pPr algn="ctr"/>
            <a:r>
              <a:rPr lang="en-US" sz="3200" dirty="0">
                <a:solidFill>
                  <a:schemeClr val="bg1"/>
                </a:solidFill>
              </a:rPr>
              <a:t>PART SELVES</a:t>
            </a:r>
          </a:p>
        </p:txBody>
      </p:sp>
      <p:pic>
        <p:nvPicPr>
          <p:cNvPr id="3" name="Picture 2">
            <a:extLst>
              <a:ext uri="{FF2B5EF4-FFF2-40B4-BE49-F238E27FC236}">
                <a16:creationId xmlns:a16="http://schemas.microsoft.com/office/drawing/2014/main" id="{752FBD1A-57B1-8BC7-5884-8E558875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70212"/>
            <a:ext cx="4244787" cy="5190565"/>
          </a:xfrm>
          <a:prstGeom prst="rect">
            <a:avLst/>
          </a:prstGeom>
        </p:spPr>
      </p:pic>
      <p:sp>
        <p:nvSpPr>
          <p:cNvPr id="2" name="Oval 1">
            <a:extLst>
              <a:ext uri="{FF2B5EF4-FFF2-40B4-BE49-F238E27FC236}">
                <a16:creationId xmlns:a16="http://schemas.microsoft.com/office/drawing/2014/main" id="{610B7DCC-B239-BF14-996C-0E5D2E42754B}"/>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0FFF3759-F3FF-A59F-2740-D2848F47F77C}"/>
              </a:ext>
            </a:extLst>
          </p:cNvPr>
          <p:cNvSpPr>
            <a:spLocks noGrp="1"/>
          </p:cNvSpPr>
          <p:nvPr>
            <p:ph type="sldNum" sz="quarter" idx="12"/>
          </p:nvPr>
        </p:nvSpPr>
        <p:spPr/>
        <p:txBody>
          <a:bodyPr/>
          <a:lstStyle/>
          <a:p>
            <a:fld id="{4F288577-50F7-4449-8CFB-48FA1CC0C3EB}" type="slidenum">
              <a:rPr lang="en-CA" smtClean="0"/>
              <a:t>140</a:t>
            </a:fld>
            <a:endParaRPr lang="en-CA" dirty="0"/>
          </a:p>
        </p:txBody>
      </p:sp>
    </p:spTree>
    <p:extLst>
      <p:ext uri="{BB962C8B-B14F-4D97-AF65-F5344CB8AC3E}">
        <p14:creationId xmlns:p14="http://schemas.microsoft.com/office/powerpoint/2010/main" val="11125424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7768F-5110-16B8-178F-396E92192664}"/>
              </a:ext>
            </a:extLst>
          </p:cNvPr>
          <p:cNvSpPr>
            <a:spLocks noGrp="1"/>
          </p:cNvSpPr>
          <p:nvPr>
            <p:ph type="title" idx="4294967295"/>
          </p:nvPr>
        </p:nvSpPr>
        <p:spPr>
          <a:xfrm>
            <a:off x="-603410" y="442296"/>
            <a:ext cx="5946769" cy="968375"/>
          </a:xfrm>
        </p:spPr>
        <p:txBody>
          <a:bodyPr>
            <a:normAutofit/>
          </a:bodyPr>
          <a:lstStyle/>
          <a:p>
            <a:pPr algn="ctr"/>
            <a:r>
              <a:rPr lang="en-CA" sz="2800" dirty="0">
                <a:solidFill>
                  <a:schemeClr val="bg1"/>
                </a:solidFill>
              </a:rPr>
              <a:t>dominant part selves and </a:t>
            </a:r>
            <a:br>
              <a:rPr lang="en-CA" sz="2800" dirty="0">
                <a:solidFill>
                  <a:schemeClr val="bg1"/>
                </a:solidFill>
              </a:rPr>
            </a:br>
            <a:r>
              <a:rPr lang="en-CA" sz="2800" dirty="0">
                <a:solidFill>
                  <a:schemeClr val="bg1"/>
                </a:solidFill>
              </a:rPr>
              <a:t>states of activation </a:t>
            </a:r>
          </a:p>
        </p:txBody>
      </p:sp>
      <p:sp>
        <p:nvSpPr>
          <p:cNvPr id="5" name="Content Placeholder 4">
            <a:extLst>
              <a:ext uri="{FF2B5EF4-FFF2-40B4-BE49-F238E27FC236}">
                <a16:creationId xmlns:a16="http://schemas.microsoft.com/office/drawing/2014/main" id="{DDF2B102-7D6F-9A69-14C8-FF6989BF6B8E}"/>
              </a:ext>
            </a:extLst>
          </p:cNvPr>
          <p:cNvSpPr>
            <a:spLocks noGrp="1"/>
          </p:cNvSpPr>
          <p:nvPr>
            <p:ph idx="4294967295"/>
          </p:nvPr>
        </p:nvSpPr>
        <p:spPr>
          <a:xfrm>
            <a:off x="4779437" y="442296"/>
            <a:ext cx="7302366" cy="6586568"/>
          </a:xfrm>
        </p:spPr>
        <p:txBody>
          <a:bodyPr>
            <a:noAutofit/>
          </a:bodyPr>
          <a:lstStyle/>
          <a:p>
            <a:r>
              <a:rPr lang="en-CA" sz="2400" dirty="0">
                <a:latin typeface="Arial" panose="020B0604020202020204" pitchFamily="34" charset="0"/>
                <a:cs typeface="Arial" panose="020B0604020202020204" pitchFamily="34" charset="0"/>
              </a:rPr>
              <a:t>At some point in our lives, we all experience the calm/alert, fight, flight, freeze, and fawn states of physiological activation/arousal.</a:t>
            </a:r>
          </a:p>
          <a:p>
            <a:r>
              <a:rPr lang="en-CA" sz="2400" dirty="0">
                <a:latin typeface="Arial" panose="020B0604020202020204" pitchFamily="34" charset="0"/>
                <a:cs typeface="Arial" panose="020B0604020202020204" pitchFamily="34" charset="0"/>
              </a:rPr>
              <a:t>If the rational mature adult part is dominant in us, we likely spend most of our lives in a calm/alert state which is where we like to be.</a:t>
            </a:r>
          </a:p>
          <a:p>
            <a:r>
              <a:rPr lang="en-CA" sz="2400" dirty="0">
                <a:latin typeface="Arial" panose="020B0604020202020204" pitchFamily="34" charset="0"/>
                <a:cs typeface="Arial" panose="020B0604020202020204" pitchFamily="34" charset="0"/>
              </a:rPr>
              <a:t>If, however, we experience significant emotional dysregulation we may spend much of our lives in states of fight, flight, freeze, or fawn, which are all outside the window of tolerance.</a:t>
            </a:r>
          </a:p>
          <a:p>
            <a:r>
              <a:rPr lang="en-CA" sz="2400" dirty="0">
                <a:latin typeface="Arial" panose="020B0604020202020204" pitchFamily="34" charset="0"/>
                <a:cs typeface="Arial" panose="020B0604020202020204" pitchFamily="34" charset="0"/>
              </a:rPr>
              <a:t>Alternatively, some people who experience emotional dysregulation, may also spend considerable time in mature adult calm/alert but when their fight, flight, freeze, or fawn states are activated, that activation may be so intense that it causes them a lot of difficulties. </a:t>
            </a:r>
          </a:p>
        </p:txBody>
      </p:sp>
      <p:pic>
        <p:nvPicPr>
          <p:cNvPr id="1026" name="Picture 2">
            <a:extLst>
              <a:ext uri="{FF2B5EF4-FFF2-40B4-BE49-F238E27FC236}">
                <a16:creationId xmlns:a16="http://schemas.microsoft.com/office/drawing/2014/main" id="{800DFD5D-6B36-0BCF-A74B-F242D123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97" y="1570007"/>
            <a:ext cx="4519556" cy="487566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AEF0340-E0C9-67AD-AA1E-96A0306AC931}"/>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lide Number Placeholder 2">
            <a:extLst>
              <a:ext uri="{FF2B5EF4-FFF2-40B4-BE49-F238E27FC236}">
                <a16:creationId xmlns:a16="http://schemas.microsoft.com/office/drawing/2014/main" id="{490C4D43-6D3E-2884-4401-90BA73E3406F}"/>
              </a:ext>
            </a:extLst>
          </p:cNvPr>
          <p:cNvSpPr>
            <a:spLocks noGrp="1"/>
          </p:cNvSpPr>
          <p:nvPr>
            <p:ph type="sldNum" sz="quarter" idx="12"/>
          </p:nvPr>
        </p:nvSpPr>
        <p:spPr/>
        <p:txBody>
          <a:bodyPr/>
          <a:lstStyle/>
          <a:p>
            <a:fld id="{4F288577-50F7-4449-8CFB-48FA1CC0C3EB}" type="slidenum">
              <a:rPr lang="en-CA" smtClean="0"/>
              <a:t>141</a:t>
            </a:fld>
            <a:endParaRPr lang="en-CA" dirty="0"/>
          </a:p>
        </p:txBody>
      </p:sp>
    </p:spTree>
    <p:extLst>
      <p:ext uri="{BB962C8B-B14F-4D97-AF65-F5344CB8AC3E}">
        <p14:creationId xmlns:p14="http://schemas.microsoft.com/office/powerpoint/2010/main" val="75315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84D1E-B7C2-1017-A1E4-DFBFE76943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6B2947-1CBB-62FB-D150-C4EB1C5B6645}"/>
              </a:ext>
            </a:extLst>
          </p:cNvPr>
          <p:cNvSpPr>
            <a:spLocks noGrp="1"/>
          </p:cNvSpPr>
          <p:nvPr>
            <p:ph type="title" idx="4294967295"/>
          </p:nvPr>
        </p:nvSpPr>
        <p:spPr>
          <a:xfrm>
            <a:off x="-603410" y="442296"/>
            <a:ext cx="5946769" cy="968375"/>
          </a:xfrm>
        </p:spPr>
        <p:txBody>
          <a:bodyPr>
            <a:normAutofit/>
          </a:bodyPr>
          <a:lstStyle/>
          <a:p>
            <a:pPr algn="ctr"/>
            <a:r>
              <a:rPr lang="en-CA" sz="2800" dirty="0">
                <a:solidFill>
                  <a:schemeClr val="bg1"/>
                </a:solidFill>
              </a:rPr>
              <a:t>dominant part selves and </a:t>
            </a:r>
            <a:br>
              <a:rPr lang="en-CA" sz="2800" dirty="0">
                <a:solidFill>
                  <a:schemeClr val="bg1"/>
                </a:solidFill>
              </a:rPr>
            </a:br>
            <a:r>
              <a:rPr lang="en-CA" sz="2800" dirty="0">
                <a:solidFill>
                  <a:schemeClr val="bg1"/>
                </a:solidFill>
              </a:rPr>
              <a:t>states of activation </a:t>
            </a:r>
          </a:p>
        </p:txBody>
      </p:sp>
      <p:sp>
        <p:nvSpPr>
          <p:cNvPr id="5" name="Content Placeholder 4">
            <a:extLst>
              <a:ext uri="{FF2B5EF4-FFF2-40B4-BE49-F238E27FC236}">
                <a16:creationId xmlns:a16="http://schemas.microsoft.com/office/drawing/2014/main" id="{EF1F41BB-D748-FDA1-58A1-35B53A9A34BE}"/>
              </a:ext>
            </a:extLst>
          </p:cNvPr>
          <p:cNvSpPr>
            <a:spLocks noGrp="1"/>
          </p:cNvSpPr>
          <p:nvPr>
            <p:ph idx="4294967295"/>
          </p:nvPr>
        </p:nvSpPr>
        <p:spPr>
          <a:xfrm>
            <a:off x="4779437" y="714554"/>
            <a:ext cx="7302366" cy="6586568"/>
          </a:xfrm>
        </p:spPr>
        <p:txBody>
          <a:bodyPr>
            <a:noAutofit/>
          </a:bodyPr>
          <a:lstStyle/>
          <a:p>
            <a:r>
              <a:rPr lang="en-CA" sz="2400" dirty="0">
                <a:latin typeface="Arial" panose="020B0604020202020204" pitchFamily="34" charset="0"/>
                <a:cs typeface="Arial" panose="020B0604020202020204" pitchFamily="34" charset="0"/>
              </a:rPr>
              <a:t>Each IFS part self can be seen as being predominantly in one state of physiological activation. (fight, flight, freeze or fawn)</a:t>
            </a:r>
          </a:p>
          <a:p>
            <a:r>
              <a:rPr lang="en-CA" sz="2400" dirty="0">
                <a:latin typeface="Arial" panose="020B0604020202020204" pitchFamily="34" charset="0"/>
                <a:cs typeface="Arial" panose="020B0604020202020204" pitchFamily="34" charset="0"/>
              </a:rPr>
              <a:t>The state of activation we experience most frequently or intensely is often a clue to which part selves are dominant in our system. </a:t>
            </a:r>
          </a:p>
          <a:p>
            <a:r>
              <a:rPr lang="en-CA" sz="2400" dirty="0">
                <a:latin typeface="Arial" panose="020B0604020202020204" pitchFamily="34" charset="0"/>
                <a:cs typeface="Arial" panose="020B0604020202020204" pitchFamily="34" charset="0"/>
              </a:rPr>
              <a:t>Because of its importance in our lives, this part may be an “advanced” diary card target or hole we want to pay significant attention to </a:t>
            </a:r>
          </a:p>
          <a:p>
            <a:r>
              <a:rPr lang="en-CA" sz="2400" dirty="0">
                <a:latin typeface="Arial" panose="020B0604020202020204" pitchFamily="34" charset="0"/>
                <a:cs typeface="Arial" panose="020B0604020202020204" pitchFamily="34" charset="0"/>
              </a:rPr>
              <a:t>One of the steps of  Wise mind remediation is identifying our internal family system part selves.</a:t>
            </a:r>
          </a:p>
          <a:p>
            <a:r>
              <a:rPr lang="en-CA" sz="2400" dirty="0">
                <a:latin typeface="Arial" panose="020B0604020202020204" pitchFamily="34" charset="0"/>
                <a:cs typeface="Arial" panose="020B0604020202020204" pitchFamily="34" charset="0"/>
              </a:rPr>
              <a:t>Paying attention to the states of activation we most frequently experience can help us identify our dominant part selves. </a:t>
            </a:r>
          </a:p>
        </p:txBody>
      </p:sp>
      <p:pic>
        <p:nvPicPr>
          <p:cNvPr id="1026" name="Picture 2">
            <a:extLst>
              <a:ext uri="{FF2B5EF4-FFF2-40B4-BE49-F238E27FC236}">
                <a16:creationId xmlns:a16="http://schemas.microsoft.com/office/drawing/2014/main" id="{C8CAA38E-5938-9CBC-5986-9FFE2453B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97" y="1570007"/>
            <a:ext cx="4519556" cy="487566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563CD39-1AB6-7781-3A51-6BFDD30A1EE1}"/>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lide Number Placeholder 2">
            <a:extLst>
              <a:ext uri="{FF2B5EF4-FFF2-40B4-BE49-F238E27FC236}">
                <a16:creationId xmlns:a16="http://schemas.microsoft.com/office/drawing/2014/main" id="{7DFA8467-E4E6-9B68-5B31-7B9235D2133D}"/>
              </a:ext>
            </a:extLst>
          </p:cNvPr>
          <p:cNvSpPr>
            <a:spLocks noGrp="1"/>
          </p:cNvSpPr>
          <p:nvPr>
            <p:ph type="sldNum" sz="quarter" idx="12"/>
          </p:nvPr>
        </p:nvSpPr>
        <p:spPr/>
        <p:txBody>
          <a:bodyPr/>
          <a:lstStyle/>
          <a:p>
            <a:fld id="{4F288577-50F7-4449-8CFB-48FA1CC0C3EB}" type="slidenum">
              <a:rPr lang="en-CA" smtClean="0"/>
              <a:t>142</a:t>
            </a:fld>
            <a:endParaRPr lang="en-CA" dirty="0"/>
          </a:p>
        </p:txBody>
      </p:sp>
    </p:spTree>
    <p:extLst>
      <p:ext uri="{BB962C8B-B14F-4D97-AF65-F5344CB8AC3E}">
        <p14:creationId xmlns:p14="http://schemas.microsoft.com/office/powerpoint/2010/main" val="310921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B8EE87-DC9C-4CA0-B01C-218A66319D91}"/>
              </a:ext>
            </a:extLst>
          </p:cNvPr>
          <p:cNvSpPr>
            <a:spLocks noGrp="1"/>
          </p:cNvSpPr>
          <p:nvPr>
            <p:ph type="title" idx="4294967295"/>
          </p:nvPr>
        </p:nvSpPr>
        <p:spPr>
          <a:xfrm>
            <a:off x="1515812" y="-416827"/>
            <a:ext cx="11737975" cy="1457326"/>
          </a:xfrm>
        </p:spPr>
        <p:txBody>
          <a:bodyPr>
            <a:normAutofit/>
          </a:bodyPr>
          <a:lstStyle/>
          <a:p>
            <a:r>
              <a:rPr lang="en-CA" sz="2800" dirty="0">
                <a:solidFill>
                  <a:schemeClr val="bg1"/>
                </a:solidFill>
              </a:rPr>
              <a:t>WHAT ARE YOUR DOMINANT STATES OF ACTIVATION?</a:t>
            </a:r>
          </a:p>
        </p:txBody>
      </p:sp>
      <p:sp>
        <p:nvSpPr>
          <p:cNvPr id="6" name="Content Placeholder 5">
            <a:extLst>
              <a:ext uri="{FF2B5EF4-FFF2-40B4-BE49-F238E27FC236}">
                <a16:creationId xmlns:a16="http://schemas.microsoft.com/office/drawing/2014/main" id="{FB4E2E48-D0F8-4882-B2CA-564F71C487F3}"/>
              </a:ext>
            </a:extLst>
          </p:cNvPr>
          <p:cNvSpPr>
            <a:spLocks noGrp="1"/>
          </p:cNvSpPr>
          <p:nvPr>
            <p:ph idx="4294967295"/>
          </p:nvPr>
        </p:nvSpPr>
        <p:spPr>
          <a:xfrm>
            <a:off x="5784119" y="726707"/>
            <a:ext cx="6265641" cy="6131293"/>
          </a:xfrm>
        </p:spPr>
        <p:txBody>
          <a:bodyPr>
            <a:normAutofit fontScale="85000" lnSpcReduction="20000"/>
          </a:bodyPr>
          <a:lstStyle/>
          <a:p>
            <a:pPr>
              <a:lnSpc>
                <a:spcPct val="90000"/>
              </a:lnSpc>
            </a:pPr>
            <a:r>
              <a:rPr lang="en-CA" sz="2400" dirty="0">
                <a:latin typeface="Arial" panose="020B0604020202020204" pitchFamily="34" charset="0"/>
                <a:cs typeface="Arial" panose="020B0604020202020204" pitchFamily="34" charset="0"/>
              </a:rPr>
              <a:t>Which states of activation do you most frequently find yourself in, is it calm, fight, flight, freeze, or fawn? </a:t>
            </a:r>
          </a:p>
          <a:p>
            <a:pPr>
              <a:lnSpc>
                <a:spcPct val="90000"/>
              </a:lnSpc>
            </a:pPr>
            <a:r>
              <a:rPr lang="en-CA" sz="2400" dirty="0">
                <a:latin typeface="Arial" panose="020B0604020202020204" pitchFamily="34" charset="0"/>
                <a:cs typeface="Arial" panose="020B0604020202020204" pitchFamily="34" charset="0"/>
              </a:rPr>
              <a:t>Remember that calm and alert are arousal states in the window of tolerance (tolerable emotions).</a:t>
            </a:r>
          </a:p>
          <a:p>
            <a:pPr>
              <a:lnSpc>
                <a:spcPct val="90000"/>
              </a:lnSpc>
            </a:pPr>
            <a:r>
              <a:rPr lang="en-CA" sz="2400" dirty="0">
                <a:latin typeface="Arial" panose="020B0604020202020204" pitchFamily="34" charset="0"/>
                <a:cs typeface="Arial" panose="020B0604020202020204" pitchFamily="34" charset="0"/>
              </a:rPr>
              <a:t>Fight and flight are </a:t>
            </a:r>
            <a:r>
              <a:rPr lang="en-CA" sz="2400" dirty="0" err="1">
                <a:latin typeface="Arial" panose="020B0604020202020204" pitchFamily="34" charset="0"/>
                <a:cs typeface="Arial" panose="020B0604020202020204" pitchFamily="34" charset="0"/>
              </a:rPr>
              <a:t>hyperaroused</a:t>
            </a:r>
            <a:r>
              <a:rPr lang="en-CA" sz="2400" dirty="0">
                <a:latin typeface="Arial" panose="020B0604020202020204" pitchFamily="34" charset="0"/>
                <a:cs typeface="Arial" panose="020B0604020202020204" pitchFamily="34" charset="0"/>
              </a:rPr>
              <a:t> states, so that if we’re in these states, we may feel angry, irritated, annoyed, fearful, anxious, panicky and uncertain a lot of the time.</a:t>
            </a:r>
          </a:p>
          <a:p>
            <a:pPr>
              <a:lnSpc>
                <a:spcPct val="90000"/>
              </a:lnSpc>
            </a:pPr>
            <a:r>
              <a:rPr lang="en-CA" sz="2400" dirty="0">
                <a:latin typeface="Arial" panose="020B0604020202020204" pitchFamily="34" charset="0"/>
                <a:cs typeface="Arial" panose="020B0604020202020204" pitchFamily="34" charset="0"/>
              </a:rPr>
              <a:t>Freeze and fawn are </a:t>
            </a:r>
            <a:r>
              <a:rPr lang="en-CA" sz="2400" dirty="0" err="1">
                <a:latin typeface="Arial" panose="020B0604020202020204" pitchFamily="34" charset="0"/>
                <a:cs typeface="Arial" panose="020B0604020202020204" pitchFamily="34" charset="0"/>
              </a:rPr>
              <a:t>hypoaroused</a:t>
            </a:r>
            <a:r>
              <a:rPr lang="en-CA" sz="2400" dirty="0">
                <a:latin typeface="Arial" panose="020B0604020202020204" pitchFamily="34" charset="0"/>
                <a:cs typeface="Arial" panose="020B0604020202020204" pitchFamily="34" charset="0"/>
              </a:rPr>
              <a:t> states, so that if we’re in these states, we may feel depressed, sad, numb, stuck, ashamed, unworthy, numb, and empty a lot of the time.</a:t>
            </a:r>
          </a:p>
          <a:p>
            <a:pPr>
              <a:lnSpc>
                <a:spcPct val="90000"/>
              </a:lnSpc>
            </a:pPr>
            <a:r>
              <a:rPr lang="en-CA" sz="2400" dirty="0">
                <a:latin typeface="Arial" panose="020B0604020202020204" pitchFamily="34" charset="0"/>
                <a:cs typeface="Arial" panose="020B0604020202020204" pitchFamily="34" charset="0"/>
              </a:rPr>
              <a:t>If we’re frequently in fight we may have dominant IFS </a:t>
            </a:r>
            <a:r>
              <a:rPr lang="en-CA" sz="2400" dirty="0">
                <a:solidFill>
                  <a:schemeClr val="bg1"/>
                </a:solidFill>
                <a:latin typeface="Arial" panose="020B0604020202020204" pitchFamily="34" charset="0"/>
                <a:cs typeface="Arial" panose="020B0604020202020204" pitchFamily="34" charset="0"/>
              </a:rPr>
              <a:t>outer critic </a:t>
            </a:r>
            <a:r>
              <a:rPr lang="en-CA" sz="2400" dirty="0">
                <a:latin typeface="Arial" panose="020B0604020202020204" pitchFamily="34" charset="0"/>
                <a:cs typeface="Arial" panose="020B0604020202020204" pitchFamily="34" charset="0"/>
              </a:rPr>
              <a:t>parts.</a:t>
            </a:r>
          </a:p>
          <a:p>
            <a:pPr>
              <a:lnSpc>
                <a:spcPct val="90000"/>
              </a:lnSpc>
            </a:pPr>
            <a:r>
              <a:rPr lang="en-CA" sz="2400" dirty="0">
                <a:latin typeface="Arial" panose="020B0604020202020204" pitchFamily="34" charset="0"/>
                <a:cs typeface="Arial" panose="020B0604020202020204" pitchFamily="34" charset="0"/>
              </a:rPr>
              <a:t>If we’re frequently in fawn and flight, we may have dominant IFS </a:t>
            </a:r>
            <a:r>
              <a:rPr lang="en-CA" sz="2400" dirty="0">
                <a:solidFill>
                  <a:schemeClr val="bg1"/>
                </a:solidFill>
                <a:latin typeface="Arial" panose="020B0604020202020204" pitchFamily="34" charset="0"/>
                <a:cs typeface="Arial" panose="020B0604020202020204" pitchFamily="34" charset="0"/>
              </a:rPr>
              <a:t>inner critic </a:t>
            </a:r>
            <a:r>
              <a:rPr lang="en-CA" sz="2400" dirty="0">
                <a:latin typeface="Arial" panose="020B0604020202020204" pitchFamily="34" charset="0"/>
                <a:cs typeface="Arial" panose="020B0604020202020204" pitchFamily="34" charset="0"/>
              </a:rPr>
              <a:t>parts.</a:t>
            </a:r>
          </a:p>
          <a:p>
            <a:pPr>
              <a:lnSpc>
                <a:spcPct val="90000"/>
              </a:lnSpc>
            </a:pPr>
            <a:r>
              <a:rPr lang="en-CA" sz="2400" dirty="0">
                <a:latin typeface="Arial" panose="020B0604020202020204" pitchFamily="34" charset="0"/>
                <a:cs typeface="Arial" panose="020B0604020202020204" pitchFamily="34" charset="0"/>
              </a:rPr>
              <a:t>In flight we want to run away and avoid, in fight and fawn we want to run towards, in freeze we can’t go nowhere.</a:t>
            </a:r>
          </a:p>
          <a:p>
            <a:pPr>
              <a:lnSpc>
                <a:spcPct val="90000"/>
              </a:lnSpc>
            </a:pPr>
            <a:r>
              <a:rPr lang="en-CA" sz="2400" dirty="0">
                <a:latin typeface="Arial" panose="020B0604020202020204" pitchFamily="34" charset="0"/>
                <a:cs typeface="Arial" panose="020B0604020202020204" pitchFamily="34" charset="0"/>
              </a:rPr>
              <a:t>Fight and flight are active, fawn and freeze are passive. </a:t>
            </a:r>
          </a:p>
          <a:p>
            <a:pPr marL="0" indent="0">
              <a:lnSpc>
                <a:spcPct val="90000"/>
              </a:lnSpc>
              <a:buNone/>
            </a:pPr>
            <a:endParaRPr lang="en-CA" sz="1300" dirty="0"/>
          </a:p>
          <a:p>
            <a:pPr>
              <a:lnSpc>
                <a:spcPct val="90000"/>
              </a:lnSpc>
            </a:pPr>
            <a:endParaRPr lang="en-CA" sz="1300" dirty="0"/>
          </a:p>
        </p:txBody>
      </p:sp>
      <p:pic>
        <p:nvPicPr>
          <p:cNvPr id="4" name="Picture 3">
            <a:extLst>
              <a:ext uri="{FF2B5EF4-FFF2-40B4-BE49-F238E27FC236}">
                <a16:creationId xmlns:a16="http://schemas.microsoft.com/office/drawing/2014/main" id="{26B439BF-AA69-43C8-9322-35BD05F7A4CD}"/>
              </a:ext>
            </a:extLst>
          </p:cNvPr>
          <p:cNvPicPr/>
          <p:nvPr/>
        </p:nvPicPr>
        <p:blipFill rotWithShape="1">
          <a:blip r:embed="rId2" r:link="rId3">
            <a:extLst>
              <a:ext uri="{28A0092B-C50C-407E-A947-70E740481C1C}">
                <a14:useLocalDpi xmlns:a14="http://schemas.microsoft.com/office/drawing/2010/main" val="0"/>
              </a:ext>
            </a:extLst>
          </a:blip>
          <a:srcRect l="145" r="-3" b="-3"/>
          <a:stretch>
            <a:fillRect/>
          </a:stretch>
        </p:blipFill>
        <p:spPr bwMode="auto">
          <a:xfrm>
            <a:off x="234215" y="928739"/>
            <a:ext cx="5447070" cy="525042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Oval 1">
            <a:extLst>
              <a:ext uri="{FF2B5EF4-FFF2-40B4-BE49-F238E27FC236}">
                <a16:creationId xmlns:a16="http://schemas.microsoft.com/office/drawing/2014/main" id="{F7679E6C-B09E-AE65-3AAB-C36C7C1BD226}"/>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92F0520B-C9E0-193B-919B-4B3629E69C6A}"/>
              </a:ext>
            </a:extLst>
          </p:cNvPr>
          <p:cNvSpPr>
            <a:spLocks noGrp="1"/>
          </p:cNvSpPr>
          <p:nvPr>
            <p:ph type="sldNum" sz="quarter" idx="12"/>
          </p:nvPr>
        </p:nvSpPr>
        <p:spPr/>
        <p:txBody>
          <a:bodyPr/>
          <a:lstStyle/>
          <a:p>
            <a:fld id="{4F288577-50F7-4449-8CFB-48FA1CC0C3EB}" type="slidenum">
              <a:rPr lang="en-CA" smtClean="0"/>
              <a:t>143</a:t>
            </a:fld>
            <a:endParaRPr lang="en-CA"/>
          </a:p>
        </p:txBody>
      </p:sp>
    </p:spTree>
    <p:extLst>
      <p:ext uri="{BB962C8B-B14F-4D97-AF65-F5344CB8AC3E}">
        <p14:creationId xmlns:p14="http://schemas.microsoft.com/office/powerpoint/2010/main" val="3304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F44B2-0044-7E52-F2D4-11006988E967}"/>
              </a:ext>
            </a:extLst>
          </p:cNvPr>
          <p:cNvSpPr txBox="1"/>
          <p:nvPr/>
        </p:nvSpPr>
        <p:spPr>
          <a:xfrm>
            <a:off x="227798" y="214146"/>
            <a:ext cx="11964202" cy="1644296"/>
          </a:xfrm>
          <a:prstGeom prst="rect">
            <a:avLst/>
          </a:prstGeom>
          <a:noFill/>
        </p:spPr>
        <p:txBody>
          <a:bodyPr wrap="square">
            <a:spAutoFit/>
          </a:bodyPr>
          <a:lstStyle/>
          <a:p>
            <a:pPr>
              <a:lnSpc>
                <a:spcPct val="107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When people begin IFS work, they often discover that their mind is much more complex than they expected. Parts that seemed irrational begin to make sense. Over the next eight sessions we’re not trying to fix ourselves quickly. We’re learning a new way to relate to our inner world, with curiosity instead of judgment.</a:t>
            </a:r>
            <a:endParaRPr lang="en-CA" sz="2400" kern="100">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29A22CF-5818-7C28-4200-E38972905D42}"/>
              </a:ext>
            </a:extLst>
          </p:cNvPr>
          <p:cNvSpPr>
            <a:spLocks noGrp="1"/>
          </p:cNvSpPr>
          <p:nvPr>
            <p:ph type="sldNum" sz="quarter" idx="12"/>
          </p:nvPr>
        </p:nvSpPr>
        <p:spPr/>
        <p:txBody>
          <a:bodyPr/>
          <a:lstStyle/>
          <a:p>
            <a:fld id="{2AD020D2-200F-4F62-BA0E-6801AFACC176}" type="slidenum">
              <a:rPr lang="en-CA" smtClean="0"/>
              <a:t>144</a:t>
            </a:fld>
            <a:endParaRPr lang="en-CA"/>
          </a:p>
        </p:txBody>
      </p:sp>
    </p:spTree>
    <p:extLst>
      <p:ext uri="{BB962C8B-B14F-4D97-AF65-F5344CB8AC3E}">
        <p14:creationId xmlns:p14="http://schemas.microsoft.com/office/powerpoint/2010/main" val="41859364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E4F4CF-C03B-F185-B95A-D7E0244756A3}"/>
              </a:ext>
            </a:extLst>
          </p:cNvPr>
          <p:cNvSpPr>
            <a:spLocks noGrp="1"/>
          </p:cNvSpPr>
          <p:nvPr>
            <p:ph type="sldNum" sz="quarter" idx="12"/>
          </p:nvPr>
        </p:nvSpPr>
        <p:spPr/>
        <p:txBody>
          <a:bodyPr/>
          <a:lstStyle/>
          <a:p>
            <a:fld id="{4F288577-50F7-4449-8CFB-48FA1CC0C3EB}" type="slidenum">
              <a:rPr lang="en-CA" smtClean="0"/>
              <a:t>145</a:t>
            </a:fld>
            <a:endParaRPr lang="en-CA"/>
          </a:p>
        </p:txBody>
      </p:sp>
      <p:sp>
        <p:nvSpPr>
          <p:cNvPr id="4" name="TextBox 3">
            <a:extLst>
              <a:ext uri="{FF2B5EF4-FFF2-40B4-BE49-F238E27FC236}">
                <a16:creationId xmlns:a16="http://schemas.microsoft.com/office/drawing/2014/main" id="{5F0E96F1-F8AD-326F-11F9-A4104E32541A}"/>
              </a:ext>
            </a:extLst>
          </p:cNvPr>
          <p:cNvSpPr txBox="1"/>
          <p:nvPr/>
        </p:nvSpPr>
        <p:spPr>
          <a:xfrm>
            <a:off x="92466" y="106029"/>
            <a:ext cx="12192000" cy="1569660"/>
          </a:xfrm>
          <a:prstGeom prst="rect">
            <a:avLst/>
          </a:prstGeom>
          <a:noFill/>
        </p:spPr>
        <p:txBody>
          <a:bodyPr wrap="square">
            <a:spAutoFit/>
          </a:bodyPr>
          <a:lstStyle/>
          <a:p>
            <a:pPr algn="ctr"/>
            <a:r>
              <a:rPr lang="en-US" sz="3200">
                <a:solidFill>
                  <a:schemeClr val="bg1"/>
                </a:solidFill>
                <a:latin typeface="Arial" panose="020B0604020202020204" pitchFamily="34" charset="0"/>
              </a:rPr>
              <a:t>WHAT YOU NEED TO KNOW BEFORE STARTING TO WORK ON SESSIONS 24 to 29: IFS WORKBOOK GUIDED AI ASSISTED SELF THERAPY</a:t>
            </a:r>
            <a:r>
              <a:rPr lang="en-US" sz="3200" b="0" i="0">
                <a:solidFill>
                  <a:schemeClr val="bg1"/>
                </a:solidFill>
                <a:effectLst/>
                <a:latin typeface="Arial" panose="020B0604020202020204" pitchFamily="34" charset="0"/>
              </a:rPr>
              <a:t> </a:t>
            </a:r>
            <a:endParaRPr lang="en-CA" sz="3200">
              <a:solidFill>
                <a:schemeClr val="bg1"/>
              </a:solidFill>
            </a:endParaRPr>
          </a:p>
        </p:txBody>
      </p:sp>
      <p:pic>
        <p:nvPicPr>
          <p:cNvPr id="3" name="Picture 2">
            <a:extLst>
              <a:ext uri="{FF2B5EF4-FFF2-40B4-BE49-F238E27FC236}">
                <a16:creationId xmlns:a16="http://schemas.microsoft.com/office/drawing/2014/main" id="{8715132A-A143-AF88-36E0-8E7845A54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2867" y="1675689"/>
            <a:ext cx="5976729" cy="4950398"/>
          </a:xfrm>
          <a:prstGeom prst="rect">
            <a:avLst/>
          </a:prstGeom>
        </p:spPr>
      </p:pic>
    </p:spTree>
    <p:extLst>
      <p:ext uri="{BB962C8B-B14F-4D97-AF65-F5344CB8AC3E}">
        <p14:creationId xmlns:p14="http://schemas.microsoft.com/office/powerpoint/2010/main" val="29891537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n a blue background&#10;&#10;AI-generated content may be incorrect.">
            <a:extLst>
              <a:ext uri="{FF2B5EF4-FFF2-40B4-BE49-F238E27FC236}">
                <a16:creationId xmlns:a16="http://schemas.microsoft.com/office/drawing/2014/main" id="{431B11B8-AFE8-EB18-BB46-2E6CF81F1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99" y="822479"/>
            <a:ext cx="3128211" cy="2606521"/>
          </a:xfrm>
          <a:prstGeom prst="rect">
            <a:avLst/>
          </a:prstGeom>
        </p:spPr>
      </p:pic>
      <p:pic>
        <p:nvPicPr>
          <p:cNvPr id="5" name="Picture 4">
            <a:extLst>
              <a:ext uri="{FF2B5EF4-FFF2-40B4-BE49-F238E27FC236}">
                <a16:creationId xmlns:a16="http://schemas.microsoft.com/office/drawing/2014/main" id="{32DAF077-B3B6-F8D8-DD71-B519ECE18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899" y="3853422"/>
            <a:ext cx="3128210" cy="2606521"/>
          </a:xfrm>
          <a:prstGeom prst="rect">
            <a:avLst/>
          </a:prstGeom>
        </p:spPr>
      </p:pic>
      <p:sp>
        <p:nvSpPr>
          <p:cNvPr id="4" name="TextBox 3">
            <a:extLst>
              <a:ext uri="{FF2B5EF4-FFF2-40B4-BE49-F238E27FC236}">
                <a16:creationId xmlns:a16="http://schemas.microsoft.com/office/drawing/2014/main" id="{FB4EE6C4-AF1B-3550-43BB-05D10F1350FB}"/>
              </a:ext>
            </a:extLst>
          </p:cNvPr>
          <p:cNvSpPr txBox="1"/>
          <p:nvPr/>
        </p:nvSpPr>
        <p:spPr>
          <a:xfrm>
            <a:off x="685465" y="117973"/>
            <a:ext cx="11314415" cy="523220"/>
          </a:xfrm>
          <a:prstGeom prst="rect">
            <a:avLst/>
          </a:prstGeom>
          <a:noFill/>
        </p:spPr>
        <p:txBody>
          <a:bodyPr wrap="square">
            <a:spAutoFit/>
          </a:bodyPr>
          <a:lstStyle/>
          <a:p>
            <a:pPr algn="ctr"/>
            <a:r>
              <a:rPr lang="en-US" sz="2800">
                <a:solidFill>
                  <a:schemeClr val="bg1"/>
                </a:solidFill>
                <a:latin typeface="Arial" panose="020B0604020202020204" pitchFamily="34" charset="0"/>
              </a:rPr>
              <a:t>IFS WORKBOOK GUIDED AI ASSISTED SELF THERAPY</a:t>
            </a:r>
            <a:r>
              <a:rPr lang="en-US" sz="2800" b="0" i="0">
                <a:solidFill>
                  <a:schemeClr val="bg1"/>
                </a:solidFill>
                <a:effectLst/>
                <a:latin typeface="Arial" panose="020B0604020202020204" pitchFamily="34" charset="0"/>
              </a:rPr>
              <a:t> </a:t>
            </a:r>
            <a:endParaRPr lang="en-CA" sz="2800">
              <a:solidFill>
                <a:schemeClr val="bg1"/>
              </a:solidFill>
            </a:endParaRPr>
          </a:p>
        </p:txBody>
      </p:sp>
      <p:sp>
        <p:nvSpPr>
          <p:cNvPr id="6" name="TextBox 5">
            <a:extLst>
              <a:ext uri="{FF2B5EF4-FFF2-40B4-BE49-F238E27FC236}">
                <a16:creationId xmlns:a16="http://schemas.microsoft.com/office/drawing/2014/main" id="{DD3397C0-D49F-8AFE-B3C8-9E1F23D12D55}"/>
              </a:ext>
            </a:extLst>
          </p:cNvPr>
          <p:cNvSpPr txBox="1"/>
          <p:nvPr/>
        </p:nvSpPr>
        <p:spPr>
          <a:xfrm>
            <a:off x="3710809" y="777423"/>
            <a:ext cx="8217152" cy="5509200"/>
          </a:xfrm>
          <a:prstGeom prst="rect">
            <a:avLst/>
          </a:prstGeom>
          <a:noFill/>
        </p:spPr>
        <p:txBody>
          <a:bodyPr wrap="square">
            <a:spAutoFit/>
          </a:bodyPr>
          <a:lstStyle/>
          <a:p>
            <a:pPr marL="285750" indent="-285750">
              <a:buFont typeface="Arial" panose="020B0604020202020204" pitchFamily="34" charset="0"/>
              <a:buChar char="•"/>
            </a:pPr>
            <a:r>
              <a:rPr lang="en-US" sz="2200" b="0" i="0">
                <a:effectLst/>
                <a:latin typeface="Arial" panose="020B0604020202020204" pitchFamily="34" charset="0"/>
              </a:rPr>
              <a:t>Weeks 22 to 29, 8 out of our 32 </a:t>
            </a:r>
            <a:r>
              <a:rPr lang="en-US" sz="2200">
                <a:latin typeface="Arial" panose="020B0604020202020204" pitchFamily="34" charset="0"/>
              </a:rPr>
              <a:t>weeks or a third of simple</a:t>
            </a:r>
            <a:r>
              <a:rPr lang="en-US" sz="2200" b="0" i="0">
                <a:effectLst/>
                <a:latin typeface="Arial" panose="020B0604020202020204" pitchFamily="34" charset="0"/>
              </a:rPr>
              <a:t> </a:t>
            </a:r>
            <a:r>
              <a:rPr lang="en-US" sz="2200">
                <a:latin typeface="Arial" panose="020B0604020202020204" pitchFamily="34" charset="0"/>
              </a:rPr>
              <a:t>are</a:t>
            </a:r>
            <a:r>
              <a:rPr lang="en-US" sz="2200" b="0" i="0">
                <a:effectLst/>
                <a:latin typeface="Arial" panose="020B0604020202020204" pitchFamily="34" charset="0"/>
              </a:rPr>
              <a:t> devoted to Internal Family Systems. </a:t>
            </a:r>
          </a:p>
          <a:p>
            <a:pPr marL="285750" indent="-285750">
              <a:buFont typeface="Arial" panose="020B0604020202020204" pitchFamily="34" charset="0"/>
              <a:buChar char="•"/>
            </a:pPr>
            <a:r>
              <a:rPr lang="en-US" sz="2200" b="0" i="0">
                <a:effectLst/>
                <a:latin typeface="Arial" panose="020B0604020202020204" pitchFamily="34" charset="0"/>
              </a:rPr>
              <a:t>The backbone of this part of the course will be working through the IFS workbook together. To get the full benefit, it is essential to engage with the workbook alongside our sessions, as the learning builds through direct experience, not just discussion. </a:t>
            </a:r>
          </a:p>
          <a:p>
            <a:pPr marL="285750" indent="-285750">
              <a:buFont typeface="Arial" panose="020B0604020202020204" pitchFamily="34" charset="0"/>
              <a:buChar char="•"/>
            </a:pPr>
            <a:r>
              <a:rPr lang="en-US" sz="2200" b="0" i="0">
                <a:effectLst/>
                <a:latin typeface="Arial" panose="020B0604020202020204" pitchFamily="34" charset="0"/>
              </a:rPr>
              <a:t>Up to this point, DBT skills and theory have been the main focus. That work helped us understand ourselves better and develop the ability to stay within our window of tolerance. </a:t>
            </a:r>
          </a:p>
          <a:p>
            <a:pPr marL="285750" indent="-285750">
              <a:buFont typeface="Arial" panose="020B0604020202020204" pitchFamily="34" charset="0"/>
              <a:buChar char="•"/>
            </a:pPr>
            <a:r>
              <a:rPr lang="en-US" sz="2200" b="0" i="0">
                <a:effectLst/>
                <a:latin typeface="Arial" panose="020B0604020202020204" pitchFamily="34" charset="0"/>
              </a:rPr>
              <a:t>Now we move deeper and begin processing trauma using IFS. </a:t>
            </a:r>
          </a:p>
          <a:p>
            <a:pPr marL="285750" indent="-285750">
              <a:buFont typeface="Arial" panose="020B0604020202020204" pitchFamily="34" charset="0"/>
              <a:buChar char="•"/>
            </a:pPr>
            <a:r>
              <a:rPr lang="en-US" sz="2200" b="0" i="0">
                <a:effectLst/>
                <a:latin typeface="Arial" panose="020B0604020202020204" pitchFamily="34" charset="0"/>
              </a:rPr>
              <a:t>This kind of work can be activating, which is why self-regulation is a requirement, not an optional skill. The tools you have already learned are what make it possible to do this work safely and effectively.</a:t>
            </a:r>
          </a:p>
          <a:p>
            <a:pPr marL="285750" indent="-285750">
              <a:buFont typeface="Arial" panose="020B0604020202020204" pitchFamily="34" charset="0"/>
              <a:buChar char="•"/>
            </a:pPr>
            <a:r>
              <a:rPr lang="en-US" sz="2200">
                <a:latin typeface="Arial" panose="020B0604020202020204" pitchFamily="34" charset="0"/>
              </a:rPr>
              <a:t>Here’s a brief overview of what we will do:</a:t>
            </a:r>
            <a:endParaRPr lang="en-CA" sz="2200"/>
          </a:p>
        </p:txBody>
      </p:sp>
      <p:sp>
        <p:nvSpPr>
          <p:cNvPr id="2" name="Slide Number Placeholder 1">
            <a:extLst>
              <a:ext uri="{FF2B5EF4-FFF2-40B4-BE49-F238E27FC236}">
                <a16:creationId xmlns:a16="http://schemas.microsoft.com/office/drawing/2014/main" id="{B9494347-E531-91EB-0383-4ACDC8D318C3}"/>
              </a:ext>
            </a:extLst>
          </p:cNvPr>
          <p:cNvSpPr>
            <a:spLocks noGrp="1"/>
          </p:cNvSpPr>
          <p:nvPr>
            <p:ph type="sldNum" sz="quarter" idx="12"/>
          </p:nvPr>
        </p:nvSpPr>
        <p:spPr/>
        <p:txBody>
          <a:bodyPr/>
          <a:lstStyle/>
          <a:p>
            <a:fld id="{2AD020D2-200F-4F62-BA0E-6801AFACC176}" type="slidenum">
              <a:rPr lang="en-CA" smtClean="0"/>
              <a:t>146</a:t>
            </a:fld>
            <a:endParaRPr lang="en-CA"/>
          </a:p>
        </p:txBody>
      </p:sp>
    </p:spTree>
    <p:extLst>
      <p:ext uri="{BB962C8B-B14F-4D97-AF65-F5344CB8AC3E}">
        <p14:creationId xmlns:p14="http://schemas.microsoft.com/office/powerpoint/2010/main" val="18656553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0A583-3093-D9BD-F9E1-A542319714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B8B531-48FA-F432-EA56-53D3C90F8C2D}"/>
              </a:ext>
            </a:extLst>
          </p:cNvPr>
          <p:cNvSpPr txBox="1"/>
          <p:nvPr/>
        </p:nvSpPr>
        <p:spPr>
          <a:xfrm>
            <a:off x="314425" y="70021"/>
            <a:ext cx="11877575" cy="6863417"/>
          </a:xfrm>
          <a:prstGeom prst="rect">
            <a:avLst/>
          </a:prstGeom>
          <a:noFill/>
        </p:spPr>
        <p:txBody>
          <a:bodyPr wrap="square">
            <a:spAutoFit/>
          </a:bodyPr>
          <a:lstStyle/>
          <a:p>
            <a:pPr marL="285750" indent="-285750">
              <a:buFont typeface="Arial" panose="020B0604020202020204" pitchFamily="34" charset="0"/>
              <a:buChar char="•"/>
            </a:pPr>
            <a:r>
              <a:rPr lang="en-US" sz="2600">
                <a:solidFill>
                  <a:schemeClr val="bg1"/>
                </a:solidFill>
                <a:latin typeface="Arial" panose="020B0604020202020204" pitchFamily="34" charset="0"/>
                <a:cs typeface="Arial" panose="020B0604020202020204" pitchFamily="34" charset="0"/>
              </a:rPr>
              <a:t>Week 24- </a:t>
            </a:r>
            <a:r>
              <a:rPr lang="en-US" sz="2600">
                <a:latin typeface="Arial" panose="020B0604020202020204" pitchFamily="34" charset="0"/>
                <a:cs typeface="Arial" panose="020B0604020202020204" pitchFamily="34" charset="0"/>
              </a:rPr>
              <a:t>April 8, IFS workbook Part One: Getting to Know Your Self &amp; Parts  P.17 </a:t>
            </a:r>
          </a:p>
          <a:p>
            <a:pPr marL="285750" indent="-285750">
              <a:buFont typeface="Arial" panose="020B0604020202020204" pitchFamily="34" charset="0"/>
              <a:buChar char="•"/>
            </a:pPr>
            <a:endParaRPr lang="en-US" sz="2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a:solidFill>
                  <a:schemeClr val="bg1"/>
                </a:solidFill>
                <a:latin typeface="Arial" panose="020B0604020202020204" pitchFamily="34" charset="0"/>
                <a:cs typeface="Arial" panose="020B0604020202020204" pitchFamily="34" charset="0"/>
              </a:rPr>
              <a:t>Week 25- </a:t>
            </a:r>
            <a:r>
              <a:rPr lang="en-US" sz="2600">
                <a:latin typeface="Arial" panose="020B0604020202020204" pitchFamily="34" charset="0"/>
                <a:cs typeface="Arial" panose="020B0604020202020204" pitchFamily="34" charset="0"/>
              </a:rPr>
              <a:t>April 15, IFS Workbook Part Two: Appreciating Your Overworked Managers P. 63</a:t>
            </a:r>
          </a:p>
          <a:p>
            <a:pPr marL="285750" indent="-285750">
              <a:buFont typeface="Arial" panose="020B0604020202020204" pitchFamily="34" charset="0"/>
              <a:buChar char="•"/>
            </a:pPr>
            <a:endParaRPr lang="en-US" sz="2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a:solidFill>
                  <a:schemeClr val="bg1"/>
                </a:solidFill>
                <a:latin typeface="Arial" panose="020B0604020202020204" pitchFamily="34" charset="0"/>
                <a:cs typeface="Arial" panose="020B0604020202020204" pitchFamily="34" charset="0"/>
              </a:rPr>
              <a:t>Week 26- </a:t>
            </a:r>
            <a:r>
              <a:rPr lang="en-US" sz="2600">
                <a:latin typeface="Arial" panose="020B0604020202020204" pitchFamily="34" charset="0"/>
                <a:cs typeface="Arial" panose="020B0604020202020204" pitchFamily="34" charset="0"/>
              </a:rPr>
              <a:t>April 22, IFS Workbook Part Three: Befriending Your Activated Firefighters  P. 101</a:t>
            </a:r>
          </a:p>
          <a:p>
            <a:pPr marL="285750" indent="-285750">
              <a:buFont typeface="Arial" panose="020B0604020202020204" pitchFamily="34" charset="0"/>
              <a:buChar char="•"/>
            </a:pPr>
            <a:endParaRPr lang="en-US" sz="2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a:solidFill>
                  <a:schemeClr val="bg1"/>
                </a:solidFill>
                <a:latin typeface="Arial" panose="020B0604020202020204" pitchFamily="34" charset="0"/>
                <a:cs typeface="Arial" panose="020B0604020202020204" pitchFamily="34" charset="0"/>
              </a:rPr>
              <a:t>Week 27- </a:t>
            </a:r>
            <a:r>
              <a:rPr lang="en-US" sz="2600">
                <a:latin typeface="Arial" panose="020B0604020202020204" pitchFamily="34" charset="0"/>
                <a:cs typeface="Arial" panose="020B0604020202020204" pitchFamily="34" charset="0"/>
              </a:rPr>
              <a:t>April 29, IFS Workbook Part Four: Embracing Your Burdened Exiles  P.139</a:t>
            </a:r>
          </a:p>
          <a:p>
            <a:r>
              <a:rPr lang="en-US" sz="260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600">
                <a:solidFill>
                  <a:schemeClr val="bg1"/>
                </a:solidFill>
                <a:latin typeface="Arial" panose="020B0604020202020204" pitchFamily="34" charset="0"/>
                <a:cs typeface="Arial" panose="020B0604020202020204" pitchFamily="34" charset="0"/>
              </a:rPr>
              <a:t>Week 28- </a:t>
            </a:r>
            <a:r>
              <a:rPr lang="en-US" sz="2600">
                <a:latin typeface="Arial" panose="020B0604020202020204" pitchFamily="34" charset="0"/>
                <a:cs typeface="Arial" panose="020B0604020202020204" pitchFamily="34" charset="0"/>
              </a:rPr>
              <a:t>May 6, IFS Workbook Part Five: Accessing Your Unlimited Self-Leadership P. 177</a:t>
            </a:r>
          </a:p>
          <a:p>
            <a:pPr marL="285750" indent="-285750">
              <a:buFont typeface="Arial" panose="020B0604020202020204" pitchFamily="34" charset="0"/>
              <a:buChar char="•"/>
            </a:pPr>
            <a:endParaRPr lang="en-US" sz="2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a:solidFill>
                  <a:schemeClr val="bg1"/>
                </a:solidFill>
                <a:latin typeface="Arial" panose="020B0604020202020204" pitchFamily="34" charset="0"/>
                <a:cs typeface="Arial" panose="020B0604020202020204" pitchFamily="34" charset="0"/>
              </a:rPr>
              <a:t>Week 29- </a:t>
            </a:r>
            <a:r>
              <a:rPr lang="en-US" sz="2600">
                <a:latin typeface="Arial" panose="020B0604020202020204" pitchFamily="34" charset="0"/>
                <a:cs typeface="Arial" panose="020B0604020202020204" pitchFamily="34" charset="0"/>
              </a:rPr>
              <a:t>May 13,  Simple Manual Session 23 Wise mind remediation  </a:t>
            </a:r>
          </a:p>
          <a:p>
            <a:r>
              <a:rPr lang="en-US" sz="2400" b="0" i="0">
                <a:solidFill>
                  <a:srgbClr val="222222"/>
                </a:solidFill>
                <a:effectLst/>
                <a:latin typeface="Arial" panose="020B0604020202020204" pitchFamily="34" charset="0"/>
                <a:cs typeface="Arial" panose="020B0604020202020204" pitchFamily="34" charset="0"/>
              </a:rPr>
              <a:t> </a:t>
            </a:r>
            <a:endParaRPr lang="en-US" sz="2400">
              <a:solidFill>
                <a:srgbClr val="222222"/>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ED3E42A-D3C6-5C9C-9702-03E3F8682BED}"/>
              </a:ext>
            </a:extLst>
          </p:cNvPr>
          <p:cNvSpPr>
            <a:spLocks noGrp="1"/>
          </p:cNvSpPr>
          <p:nvPr>
            <p:ph type="sldNum" sz="quarter" idx="12"/>
          </p:nvPr>
        </p:nvSpPr>
        <p:spPr/>
        <p:txBody>
          <a:bodyPr/>
          <a:lstStyle/>
          <a:p>
            <a:fld id="{2AD020D2-200F-4F62-BA0E-6801AFACC176}" type="slidenum">
              <a:rPr lang="en-CA" smtClean="0"/>
              <a:t>147</a:t>
            </a:fld>
            <a:endParaRPr lang="en-CA"/>
          </a:p>
        </p:txBody>
      </p:sp>
    </p:spTree>
    <p:extLst>
      <p:ext uri="{BB962C8B-B14F-4D97-AF65-F5344CB8AC3E}">
        <p14:creationId xmlns:p14="http://schemas.microsoft.com/office/powerpoint/2010/main" val="39146869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310126-3ED6-F11A-0150-A431485654AA}"/>
              </a:ext>
            </a:extLst>
          </p:cNvPr>
          <p:cNvSpPr>
            <a:spLocks noGrp="1"/>
          </p:cNvSpPr>
          <p:nvPr>
            <p:ph type="sldNum" sz="quarter" idx="12"/>
          </p:nvPr>
        </p:nvSpPr>
        <p:spPr/>
        <p:txBody>
          <a:bodyPr/>
          <a:lstStyle/>
          <a:p>
            <a:fld id="{4F288577-50F7-4449-8CFB-48FA1CC0C3EB}" type="slidenum">
              <a:rPr lang="en-CA" smtClean="0"/>
              <a:t>148</a:t>
            </a:fld>
            <a:endParaRPr lang="en-CA"/>
          </a:p>
        </p:txBody>
      </p:sp>
      <p:sp>
        <p:nvSpPr>
          <p:cNvPr id="4" name="TextBox 3">
            <a:extLst>
              <a:ext uri="{FF2B5EF4-FFF2-40B4-BE49-F238E27FC236}">
                <a16:creationId xmlns:a16="http://schemas.microsoft.com/office/drawing/2014/main" id="{CBE41563-5E99-291E-6C70-E699FA68454C}"/>
              </a:ext>
            </a:extLst>
          </p:cNvPr>
          <p:cNvSpPr txBox="1"/>
          <p:nvPr/>
        </p:nvSpPr>
        <p:spPr>
          <a:xfrm>
            <a:off x="20782" y="624994"/>
            <a:ext cx="12192000" cy="9060622"/>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Over the next six weeks, we’re going to work through the Internal Family Systems Workbook. The book is divided into five parts, and we’ll spend one week on each part. The final week we’ll present the last simple tool “Wise Mind Remediation” which incorporates IFS. </a:t>
            </a:r>
          </a:p>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Each of the 5 parts of the workbook includes three kinds of material: 1) Understanding the IFS model 2) IFS Mindfulness exercises and  3) Instructions on how to do the actual IFS work. </a:t>
            </a:r>
          </a:p>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For these “how to do the actual work” sections, we won’t just explain them, we’ll show you what they look like when used in real life. </a:t>
            </a:r>
          </a:p>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Each of the 6 sessions will have two halves. In the first half Kate and Stu will walk through personal examples that Kate worked on ahead of time. These show you what the work looks like when someone actually does it. After each segment of this work, we’ll pause briefly for questions or comments. </a:t>
            </a: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CFF58562-A32A-A7C9-A59C-2E029834F231}"/>
              </a:ext>
            </a:extLst>
          </p:cNvPr>
          <p:cNvSpPr txBox="1"/>
          <p:nvPr/>
        </p:nvSpPr>
        <p:spPr>
          <a:xfrm>
            <a:off x="2140961" y="0"/>
            <a:ext cx="7910078" cy="646331"/>
          </a:xfrm>
          <a:prstGeom prst="rect">
            <a:avLst/>
          </a:prstGeom>
          <a:noFill/>
        </p:spPr>
        <p:txBody>
          <a:bodyPr wrap="square">
            <a:spAutoFit/>
          </a:bodyPr>
          <a:lstStyle/>
          <a:p>
            <a:r>
              <a:rPr lang="en-CA" sz="3600" kern="0" dirty="0">
                <a:solidFill>
                  <a:srgbClr val="222222"/>
                </a:solidFill>
                <a:latin typeface="Arial" panose="020B0604020202020204" pitchFamily="34" charset="0"/>
                <a:cs typeface="Times New Roman" panose="02020603050405020304" pitchFamily="18" charset="0"/>
              </a:rPr>
              <a:t>FORMAT FOR WEEKS 24 TO 29</a:t>
            </a:r>
            <a:endParaRPr lang="en-CA" sz="3600" dirty="0"/>
          </a:p>
        </p:txBody>
      </p:sp>
    </p:spTree>
    <p:extLst>
      <p:ext uri="{BB962C8B-B14F-4D97-AF65-F5344CB8AC3E}">
        <p14:creationId xmlns:p14="http://schemas.microsoft.com/office/powerpoint/2010/main" val="30971219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6A991-3501-82A1-9C97-FCBC6F3DCC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CCA287-E113-E9B5-5CD2-F0810D471D24}"/>
              </a:ext>
            </a:extLst>
          </p:cNvPr>
          <p:cNvSpPr>
            <a:spLocks noGrp="1"/>
          </p:cNvSpPr>
          <p:nvPr>
            <p:ph type="sldNum" sz="quarter" idx="12"/>
          </p:nvPr>
        </p:nvSpPr>
        <p:spPr/>
        <p:txBody>
          <a:bodyPr/>
          <a:lstStyle/>
          <a:p>
            <a:fld id="{4F288577-50F7-4449-8CFB-48FA1CC0C3EB}" type="slidenum">
              <a:rPr lang="en-CA" smtClean="0"/>
              <a:t>149</a:t>
            </a:fld>
            <a:endParaRPr lang="en-CA"/>
          </a:p>
        </p:txBody>
      </p:sp>
      <p:sp>
        <p:nvSpPr>
          <p:cNvPr id="4" name="TextBox 3">
            <a:extLst>
              <a:ext uri="{FF2B5EF4-FFF2-40B4-BE49-F238E27FC236}">
                <a16:creationId xmlns:a16="http://schemas.microsoft.com/office/drawing/2014/main" id="{4918937D-1F95-D76F-6677-66DD05346941}"/>
              </a:ext>
            </a:extLst>
          </p:cNvPr>
          <p:cNvSpPr txBox="1"/>
          <p:nvPr/>
        </p:nvSpPr>
        <p:spPr>
          <a:xfrm>
            <a:off x="20782" y="624994"/>
            <a:ext cx="12192000" cy="6731779"/>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In the second half of the session, after the break, Luis will work with a volunteer using material they prepared during the previous week. This gives you a second example, which hopefully will help you better understand how to do the IFS work. </a:t>
            </a:r>
          </a:p>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most important thing is that you don’t just watch the examples but </a:t>
            </a:r>
            <a:r>
              <a:rPr lang="en-CA" sz="2400" kern="0" dirty="0">
                <a:latin typeface="Arial" panose="020B0604020202020204" pitchFamily="34" charset="0"/>
                <a:ea typeface="Times New Roman" panose="02020603050405020304" pitchFamily="18" charset="0"/>
                <a:cs typeface="Times New Roman" panose="02020603050405020304" pitchFamily="18" charset="0"/>
              </a:rPr>
              <a:t>do the</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actual work yourself. On the slides you’ll see a section called “Now You.” That’s your invitation to take what you’ve seen and apply it to your own system during the week. The goal is that, by seeing the work twice and then practicing it yourself, you begin to internalize the process.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DBD1D9F-BA1E-F1C1-5D73-26371C7A680F}"/>
              </a:ext>
            </a:extLst>
          </p:cNvPr>
          <p:cNvSpPr txBox="1"/>
          <p:nvPr/>
        </p:nvSpPr>
        <p:spPr>
          <a:xfrm>
            <a:off x="2140961" y="0"/>
            <a:ext cx="7910078" cy="646331"/>
          </a:xfrm>
          <a:prstGeom prst="rect">
            <a:avLst/>
          </a:prstGeom>
          <a:noFill/>
        </p:spPr>
        <p:txBody>
          <a:bodyPr wrap="square">
            <a:spAutoFit/>
          </a:bodyPr>
          <a:lstStyle/>
          <a:p>
            <a:r>
              <a:rPr lang="en-CA" sz="3600" kern="0" dirty="0">
                <a:solidFill>
                  <a:srgbClr val="222222"/>
                </a:solidFill>
                <a:latin typeface="Arial" panose="020B0604020202020204" pitchFamily="34" charset="0"/>
                <a:cs typeface="Times New Roman" panose="02020603050405020304" pitchFamily="18" charset="0"/>
              </a:rPr>
              <a:t>FORMAT FOR WEEKS 24 TO 29</a:t>
            </a:r>
            <a:endParaRPr lang="en-CA" sz="3600" dirty="0"/>
          </a:p>
        </p:txBody>
      </p:sp>
    </p:spTree>
    <p:extLst>
      <p:ext uri="{BB962C8B-B14F-4D97-AF65-F5344CB8AC3E}">
        <p14:creationId xmlns:p14="http://schemas.microsoft.com/office/powerpoint/2010/main" val="25595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15</a:t>
            </a:fld>
            <a:endParaRPr lang="en-CA" dirty="0"/>
          </a:p>
        </p:txBody>
      </p:sp>
      <p:sp>
        <p:nvSpPr>
          <p:cNvPr id="6" name="Oval 5">
            <a:extLst>
              <a:ext uri="{FF2B5EF4-FFF2-40B4-BE49-F238E27FC236}">
                <a16:creationId xmlns:a16="http://schemas.microsoft.com/office/drawing/2014/main" id="{BC92E686-2E31-F601-A15B-D509072A2691}"/>
              </a:ext>
            </a:extLst>
          </p:cNvPr>
          <p:cNvSpPr/>
          <p:nvPr/>
        </p:nvSpPr>
        <p:spPr>
          <a:xfrm>
            <a:off x="72227" y="57127"/>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4FB020-E58B-B505-3256-04469076DB93}"/>
              </a:ext>
            </a:extLst>
          </p:cNvPr>
          <p:cNvSpPr>
            <a:spLocks noGrp="1"/>
          </p:cNvSpPr>
          <p:nvPr>
            <p:ph type="sldNum" sz="quarter" idx="12"/>
          </p:nvPr>
        </p:nvSpPr>
        <p:spPr/>
        <p:txBody>
          <a:bodyPr/>
          <a:lstStyle/>
          <a:p>
            <a:fld id="{4F288577-50F7-4449-8CFB-48FA1CC0C3EB}" type="slidenum">
              <a:rPr lang="en-CA" smtClean="0"/>
              <a:t>150</a:t>
            </a:fld>
            <a:endParaRPr lang="en-CA"/>
          </a:p>
        </p:txBody>
      </p:sp>
      <p:sp>
        <p:nvSpPr>
          <p:cNvPr id="4" name="TextBox 3">
            <a:extLst>
              <a:ext uri="{FF2B5EF4-FFF2-40B4-BE49-F238E27FC236}">
                <a16:creationId xmlns:a16="http://schemas.microsoft.com/office/drawing/2014/main" id="{26918047-8E5A-BAF4-E226-1CE58FC9B6DF}"/>
              </a:ext>
            </a:extLst>
          </p:cNvPr>
          <p:cNvSpPr txBox="1"/>
          <p:nvPr/>
        </p:nvSpPr>
        <p:spPr>
          <a:xfrm>
            <a:off x="3275734" y="842971"/>
            <a:ext cx="6094268" cy="2586029"/>
          </a:xfrm>
          <a:prstGeom prst="rect">
            <a:avLst/>
          </a:prstGeom>
          <a:noFill/>
        </p:spPr>
        <p:txBody>
          <a:bodyPr wrap="square">
            <a:spAutoFit/>
          </a:bodyPr>
          <a:lstStyle/>
          <a:p>
            <a:pPr>
              <a:lnSpc>
                <a:spcPct val="115000"/>
              </a:lnSpc>
              <a:spcAft>
                <a:spcPts val="800"/>
              </a:spcAft>
              <a:buNone/>
            </a:pPr>
            <a:r>
              <a:rPr lang="en-CA" sz="4800" kern="0" dirty="0">
                <a:effectLst/>
                <a:latin typeface="Arial" panose="020B0604020202020204" pitchFamily="34" charset="0"/>
                <a:ea typeface="Times New Roman" panose="02020603050405020304" pitchFamily="18" charset="0"/>
                <a:cs typeface="Times New Roman" panose="02020603050405020304" pitchFamily="18" charset="0"/>
              </a:rPr>
              <a:t>Each week: learn → see it done twice → then do it yourself.</a:t>
            </a:r>
            <a:endParaRPr lang="en-CA" sz="4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79198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5C748-7208-4918-BD56-2C6C680F276B}"/>
              </a:ext>
            </a:extLst>
          </p:cNvPr>
          <p:cNvSpPr txBox="1"/>
          <p:nvPr/>
        </p:nvSpPr>
        <p:spPr>
          <a:xfrm>
            <a:off x="149679" y="1113702"/>
            <a:ext cx="12192000" cy="5447645"/>
          </a:xfrm>
          <a:prstGeom prst="rect">
            <a:avLst/>
          </a:prstGeom>
          <a:noFill/>
        </p:spPr>
        <p:txBody>
          <a:bodyPr wrap="square">
            <a:spAutoFit/>
          </a:bodyPr>
          <a:lstStyle/>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If, as you work through the IFS workbook, you notice a significant deterioration in your emotional state and are unable to use emotional regulation skills to return to regulate, please stop the work immediately. If necessary, use the crisis plan you prepared at the beginning of the simple course.</a:t>
            </a:r>
            <a:r>
              <a:rPr lang="en-US" sz="2200" b="0" i="0">
                <a:effectLst/>
                <a:latin typeface="Arial" panose="020B0604020202020204" pitchFamily="34" charset="0"/>
                <a:cs typeface="Arial" panose="020B0604020202020204" pitchFamily="34" charset="0"/>
              </a:rPr>
              <a:t> Remember this is stage II trauma work and to do it you need the skills and tools you learned doing the stage I work of learning to better regulate your emotions.</a:t>
            </a:r>
          </a:p>
          <a:p>
            <a:pPr marL="285750" indent="-285750">
              <a:buFont typeface="Arial" panose="020B0604020202020204" pitchFamily="34" charset="0"/>
              <a:buChar char="•"/>
            </a:pPr>
            <a:endParaRPr lang="en-US" sz="2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The Wise mind remediation procedure is the sixth in the last tool discussed in the simple course. It is a tool adapted to do stage II trauma work of remembrance, mourning and processing. </a:t>
            </a:r>
          </a:p>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Stage II trauma work is often lengthy and cannot be done in one read and work through of the material here outlined. For example, it is helpful to repeatedly return to the beginning sections of the workbook when trying to identify parts you have not previously explored. </a:t>
            </a:r>
          </a:p>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Once you've identified these parts you will also need to explore them further. This will include considering the exiles they are protecting and engaging in conversations between these newly discovered parts and the Self. </a:t>
            </a:r>
          </a:p>
          <a:p>
            <a:pPr marL="285750" indent="-285750">
              <a:buFont typeface="Arial" panose="020B0604020202020204" pitchFamily="34" charset="0"/>
              <a:buChar char="•"/>
            </a:pPr>
            <a:endParaRPr lang="en-CA">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28F61C-865C-5477-FCC1-EAA546FC4A04}"/>
              </a:ext>
            </a:extLst>
          </p:cNvPr>
          <p:cNvSpPr txBox="1"/>
          <p:nvPr/>
        </p:nvSpPr>
        <p:spPr>
          <a:xfrm>
            <a:off x="1046748" y="-86627"/>
            <a:ext cx="9383486" cy="1200329"/>
          </a:xfrm>
          <a:prstGeom prst="rect">
            <a:avLst/>
          </a:prstGeom>
          <a:noFill/>
        </p:spPr>
        <p:txBody>
          <a:bodyPr wrap="square">
            <a:spAutoFit/>
          </a:bodyPr>
          <a:lstStyle/>
          <a:p>
            <a:pPr algn="ctr"/>
            <a:r>
              <a:rPr lang="en-US" sz="3600">
                <a:solidFill>
                  <a:schemeClr val="bg1"/>
                </a:solidFill>
                <a:latin typeface="Arial" panose="020B0604020202020204" pitchFamily="34" charset="0"/>
              </a:rPr>
              <a:t>IFS WORKBOOK GUIDED AI ASSISTED SELF THERAPY</a:t>
            </a:r>
            <a:r>
              <a:rPr lang="en-US" sz="3600" b="0" i="0">
                <a:solidFill>
                  <a:schemeClr val="bg1"/>
                </a:solidFill>
                <a:effectLst/>
                <a:latin typeface="Arial" panose="020B0604020202020204" pitchFamily="34" charset="0"/>
              </a:rPr>
              <a:t> </a:t>
            </a:r>
            <a:endParaRPr lang="en-CA" sz="3600">
              <a:solidFill>
                <a:schemeClr val="bg1"/>
              </a:solidFill>
            </a:endParaRPr>
          </a:p>
        </p:txBody>
      </p:sp>
      <p:sp>
        <p:nvSpPr>
          <p:cNvPr id="2" name="Slide Number Placeholder 1">
            <a:extLst>
              <a:ext uri="{FF2B5EF4-FFF2-40B4-BE49-F238E27FC236}">
                <a16:creationId xmlns:a16="http://schemas.microsoft.com/office/drawing/2014/main" id="{E279211F-032C-98D8-3EE5-2B9F5F8D5FE8}"/>
              </a:ext>
            </a:extLst>
          </p:cNvPr>
          <p:cNvSpPr>
            <a:spLocks noGrp="1"/>
          </p:cNvSpPr>
          <p:nvPr>
            <p:ph type="sldNum" sz="quarter" idx="12"/>
          </p:nvPr>
        </p:nvSpPr>
        <p:spPr/>
        <p:txBody>
          <a:bodyPr/>
          <a:lstStyle/>
          <a:p>
            <a:fld id="{2AD020D2-200F-4F62-BA0E-6801AFACC176}" type="slidenum">
              <a:rPr lang="en-CA" smtClean="0"/>
              <a:t>151</a:t>
            </a:fld>
            <a:endParaRPr lang="en-CA"/>
          </a:p>
        </p:txBody>
      </p:sp>
    </p:spTree>
    <p:extLst>
      <p:ext uri="{BB962C8B-B14F-4D97-AF65-F5344CB8AC3E}">
        <p14:creationId xmlns:p14="http://schemas.microsoft.com/office/powerpoint/2010/main" val="13221900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609D-00FF-63E9-6900-DE4BEDF7BF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67DD85-FF61-C6F9-EF5D-10069BC7A0B0}"/>
              </a:ext>
            </a:extLst>
          </p:cNvPr>
          <p:cNvSpPr txBox="1"/>
          <p:nvPr/>
        </p:nvSpPr>
        <p:spPr>
          <a:xfrm>
            <a:off x="0" y="1200329"/>
            <a:ext cx="12192000" cy="6001643"/>
          </a:xfrm>
          <a:prstGeom prst="rect">
            <a:avLst/>
          </a:prstGeom>
          <a:noFill/>
        </p:spPr>
        <p:txBody>
          <a:bodyPr wrap="square">
            <a:spAutoFit/>
          </a:bodyPr>
          <a:lstStyle/>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Working through the IFS workbook will help you start working on all the steps outlined in the Wise mind remediation procedure:</a:t>
            </a:r>
            <a:r>
              <a:rPr lang="en-CA" sz="220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a:solidFill>
                  <a:schemeClr val="bg1"/>
                </a:solidFill>
                <a:latin typeface="Arial" panose="020B0604020202020204" pitchFamily="34" charset="0"/>
                <a:cs typeface="Arial" panose="020B0604020202020204" pitchFamily="34" charset="0"/>
              </a:rPr>
              <a:t>1. </a:t>
            </a:r>
            <a:r>
              <a:rPr lang="en-CA" sz="2200">
                <a:latin typeface="Arial" panose="020B0604020202020204" pitchFamily="34" charset="0"/>
                <a:cs typeface="Arial" panose="020B0604020202020204" pitchFamily="34" charset="0"/>
              </a:rPr>
              <a:t>Become acquainted with your internal family part selves. </a:t>
            </a:r>
          </a:p>
          <a:p>
            <a:pPr marL="285750" indent="-285750">
              <a:buFont typeface="Arial" panose="020B0604020202020204" pitchFamily="34" charset="0"/>
              <a:buChar char="•"/>
            </a:pPr>
            <a:r>
              <a:rPr lang="en-CA" sz="2200">
                <a:solidFill>
                  <a:schemeClr val="bg1"/>
                </a:solidFill>
                <a:latin typeface="Arial" panose="020B0604020202020204" pitchFamily="34" charset="0"/>
                <a:cs typeface="Arial" panose="020B0604020202020204" pitchFamily="34" charset="0"/>
              </a:rPr>
              <a:t>2. </a:t>
            </a:r>
            <a:r>
              <a:rPr lang="en-CA" sz="2200">
                <a:latin typeface="Arial" panose="020B0604020202020204" pitchFamily="34" charset="0"/>
                <a:cs typeface="Arial" panose="020B0604020202020204" pitchFamily="34" charset="0"/>
              </a:rPr>
              <a:t>Use the internal family part selves you have identified in step 1 as advanced targets in your holes diary cards. </a:t>
            </a:r>
          </a:p>
          <a:p>
            <a:pPr marL="285750" indent="-285750">
              <a:buFont typeface="Arial" panose="020B0604020202020204" pitchFamily="34" charset="0"/>
              <a:buChar char="•"/>
            </a:pPr>
            <a:r>
              <a:rPr lang="en-CA" sz="2200">
                <a:solidFill>
                  <a:schemeClr val="bg1"/>
                </a:solidFill>
                <a:latin typeface="Arial" panose="020B0604020202020204" pitchFamily="34" charset="0"/>
                <a:cs typeface="Arial" panose="020B0604020202020204" pitchFamily="34" charset="0"/>
              </a:rPr>
              <a:t>3. </a:t>
            </a:r>
            <a:r>
              <a:rPr lang="en-CA" sz="2200">
                <a:latin typeface="Arial" panose="020B0604020202020204" pitchFamily="34" charset="0"/>
                <a:cs typeface="Arial" panose="020B0604020202020204" pitchFamily="34" charset="0"/>
              </a:rPr>
              <a:t>Following the template provided do a wise mind chain analysis </a:t>
            </a:r>
          </a:p>
          <a:p>
            <a:pPr marL="285750" indent="-285750">
              <a:buFont typeface="Arial" panose="020B0604020202020204" pitchFamily="34" charset="0"/>
              <a:buChar char="•"/>
            </a:pPr>
            <a:r>
              <a:rPr lang="en-CA" sz="2200">
                <a:solidFill>
                  <a:schemeClr val="bg1"/>
                </a:solidFill>
                <a:latin typeface="Arial" panose="020B0604020202020204" pitchFamily="34" charset="0"/>
                <a:cs typeface="Arial" panose="020B0604020202020204" pitchFamily="34" charset="0"/>
              </a:rPr>
              <a:t>4. </a:t>
            </a:r>
            <a:r>
              <a:rPr lang="en-CA" sz="2200">
                <a:latin typeface="Arial" panose="020B0604020202020204" pitchFamily="34" charset="0"/>
                <a:cs typeface="Arial" panose="020B0604020202020204" pitchFamily="34" charset="0"/>
              </a:rPr>
              <a:t>Strengthen or foster your access to Wise mind.</a:t>
            </a:r>
            <a:r>
              <a:rPr lang="en-CA" sz="220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a:solidFill>
                  <a:schemeClr val="bg1"/>
                </a:solidFill>
                <a:latin typeface="Arial" panose="020B0604020202020204" pitchFamily="34" charset="0"/>
                <a:cs typeface="Arial" panose="020B0604020202020204" pitchFamily="34" charset="0"/>
              </a:rPr>
              <a:t>5. </a:t>
            </a:r>
            <a:r>
              <a:rPr lang="en-CA" sz="2200">
                <a:latin typeface="Arial" panose="020B0604020202020204" pitchFamily="34" charset="0"/>
                <a:cs typeface="Arial" panose="020B0604020202020204" pitchFamily="34" charset="0"/>
              </a:rPr>
              <a:t>Allow Wise mind to become acquainted with your parts or the members of your internal family. Wise mind will see, understand, and soothe, or be an ideal parent to your internal family parts.</a:t>
            </a:r>
          </a:p>
          <a:p>
            <a:r>
              <a:rPr lang="en-CA" sz="220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a:latin typeface="Arial" panose="020B0604020202020204" pitchFamily="34" charset="0"/>
                <a:cs typeface="Arial" panose="020B0604020202020204" pitchFamily="34" charset="0"/>
              </a:rPr>
              <a:t>After you’ve worked through the workbook, your long-term trauma healing work might consist of whenever you become significantly activated doing</a:t>
            </a:r>
            <a:r>
              <a:rPr lang="en-CA" sz="220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a:solidFill>
                  <a:schemeClr val="bg1"/>
                </a:solidFill>
                <a:latin typeface="Arial" panose="020B0604020202020204" pitchFamily="34" charset="0"/>
                <a:cs typeface="Arial" panose="020B0604020202020204" pitchFamily="34" charset="0"/>
              </a:rPr>
              <a:t>a) Step 3  a wise mind Chain analysis and </a:t>
            </a:r>
          </a:p>
          <a:p>
            <a:pPr marL="285750" indent="-285750">
              <a:buFont typeface="Arial" panose="020B0604020202020204" pitchFamily="34" charset="0"/>
              <a:buChar char="•"/>
            </a:pPr>
            <a:r>
              <a:rPr lang="en-CA" sz="2200">
                <a:solidFill>
                  <a:schemeClr val="bg1"/>
                </a:solidFill>
                <a:latin typeface="Arial" panose="020B0604020202020204" pitchFamily="34" charset="0"/>
                <a:cs typeface="Arial" panose="020B0604020202020204" pitchFamily="34" charset="0"/>
              </a:rPr>
              <a:t>b) Step 5) the Wise mind parenting of your internal family parts. </a:t>
            </a:r>
            <a:endParaRPr lang="en-CA" sz="2200">
              <a:latin typeface="Arial" panose="020B0604020202020204" pitchFamily="34" charset="0"/>
              <a:cs typeface="Arial" panose="020B0604020202020204" pitchFamily="34" charset="0"/>
            </a:endParaRPr>
          </a:p>
          <a:p>
            <a:r>
              <a:rPr lang="en-CA">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2AEFFD7-FDEE-1FE6-A81D-8A126A2359C9}"/>
              </a:ext>
            </a:extLst>
          </p:cNvPr>
          <p:cNvSpPr txBox="1"/>
          <p:nvPr/>
        </p:nvSpPr>
        <p:spPr>
          <a:xfrm>
            <a:off x="1143000" y="0"/>
            <a:ext cx="9383486" cy="1200329"/>
          </a:xfrm>
          <a:prstGeom prst="rect">
            <a:avLst/>
          </a:prstGeom>
          <a:noFill/>
        </p:spPr>
        <p:txBody>
          <a:bodyPr wrap="square">
            <a:spAutoFit/>
          </a:bodyPr>
          <a:lstStyle/>
          <a:p>
            <a:pPr algn="ctr"/>
            <a:r>
              <a:rPr lang="en-US" sz="3600">
                <a:solidFill>
                  <a:schemeClr val="bg1"/>
                </a:solidFill>
                <a:latin typeface="Arial" panose="020B0604020202020204" pitchFamily="34" charset="0"/>
              </a:rPr>
              <a:t>IFS WORKBOOK GUIDED AI ASSISTED SELF THERAPY</a:t>
            </a:r>
            <a:r>
              <a:rPr lang="en-US" sz="3600" b="0" i="0">
                <a:solidFill>
                  <a:schemeClr val="bg1"/>
                </a:solidFill>
                <a:effectLst/>
                <a:latin typeface="Arial" panose="020B0604020202020204" pitchFamily="34" charset="0"/>
              </a:rPr>
              <a:t> </a:t>
            </a:r>
            <a:endParaRPr lang="en-CA" sz="3600">
              <a:solidFill>
                <a:schemeClr val="bg1"/>
              </a:solidFill>
            </a:endParaRPr>
          </a:p>
        </p:txBody>
      </p:sp>
      <p:sp>
        <p:nvSpPr>
          <p:cNvPr id="2" name="Slide Number Placeholder 1">
            <a:extLst>
              <a:ext uri="{FF2B5EF4-FFF2-40B4-BE49-F238E27FC236}">
                <a16:creationId xmlns:a16="http://schemas.microsoft.com/office/drawing/2014/main" id="{FC042A94-FA1D-B76A-0DAB-6D260D550CC4}"/>
              </a:ext>
            </a:extLst>
          </p:cNvPr>
          <p:cNvSpPr>
            <a:spLocks noGrp="1"/>
          </p:cNvSpPr>
          <p:nvPr>
            <p:ph type="sldNum" sz="quarter" idx="12"/>
          </p:nvPr>
        </p:nvSpPr>
        <p:spPr/>
        <p:txBody>
          <a:bodyPr/>
          <a:lstStyle/>
          <a:p>
            <a:fld id="{2AD020D2-200F-4F62-BA0E-6801AFACC176}" type="slidenum">
              <a:rPr lang="en-CA" smtClean="0"/>
              <a:t>152</a:t>
            </a:fld>
            <a:endParaRPr lang="en-CA"/>
          </a:p>
        </p:txBody>
      </p:sp>
      <p:sp>
        <p:nvSpPr>
          <p:cNvPr id="4" name="Oval 3">
            <a:extLst>
              <a:ext uri="{FF2B5EF4-FFF2-40B4-BE49-F238E27FC236}">
                <a16:creationId xmlns:a16="http://schemas.microsoft.com/office/drawing/2014/main" id="{3BA47B47-232F-82A0-CBFB-823EB28FFDB7}"/>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55199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02528C-08D5-12D7-DA6A-4BE2A3F8585E}"/>
              </a:ext>
            </a:extLst>
          </p:cNvPr>
          <p:cNvSpPr txBox="1"/>
          <p:nvPr/>
        </p:nvSpPr>
        <p:spPr>
          <a:xfrm>
            <a:off x="0" y="113283"/>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Ideally this work would be done with the help of a skilled trauma therapist familiar with the internal family systems model. Unfortunately, for many people, such a therapist may be unaffordable or unavailable. While not perfect, workbooks such as the internal family systems workbook used in combination with AI can fill some of the gaps in resources and help you heal and grow.</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This work can be done on your own, or as an adjunct to a group such simple or to individual therapy.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The PowerPoint slides we’ll use have been taken from the internal family systems workbook. At certain points in the work, for example when using feelings, thoughts or behaviors to discover new parts,  Luis and Kate used AI to facilitate their self exploration. The texts of the prompts they used when interacting with AI are included and are meant to inspire and guide your exploration of your internal family using AI.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We recommend that you start working on the IFS workbook this week, Week 22 (March 25, 2025-26) of the simple course. This will give you approximately 3 months to work through the workbook.</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This will give you a good understanding of Self, your parts and how to do IFS work.</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We recommend that once you’ve worked through the workbook, over the long term you continue using the wise mind remediation procedure: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1) Keep using a holes diary card using advanced part selves as targets.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2) When an event activates you, do a Wise mind chain analysis and remediation.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3) Use editing splicing and pasting.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4) Engage in visualization/dialogue between Self/Wise mind and your parts in the context of the event.( for examples of how to do this see the manual session 25 Bruce and 27 Jennifer.)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If a part you’re unfamiliar with what arises use what you have learned in the workbook (and if you find it helpful use AI) to explore what may be a new part.</a:t>
            </a:r>
          </a:p>
        </p:txBody>
      </p:sp>
      <p:sp>
        <p:nvSpPr>
          <p:cNvPr id="2" name="Slide Number Placeholder 1">
            <a:extLst>
              <a:ext uri="{FF2B5EF4-FFF2-40B4-BE49-F238E27FC236}">
                <a16:creationId xmlns:a16="http://schemas.microsoft.com/office/drawing/2014/main" id="{5FC4D4C6-27E8-35B8-621B-CB756C1461EC}"/>
              </a:ext>
            </a:extLst>
          </p:cNvPr>
          <p:cNvSpPr>
            <a:spLocks noGrp="1"/>
          </p:cNvSpPr>
          <p:nvPr>
            <p:ph type="sldNum" sz="quarter" idx="12"/>
          </p:nvPr>
        </p:nvSpPr>
        <p:spPr/>
        <p:txBody>
          <a:bodyPr/>
          <a:lstStyle/>
          <a:p>
            <a:fld id="{2AD020D2-200F-4F62-BA0E-6801AFACC176}" type="slidenum">
              <a:rPr lang="en-CA" smtClean="0"/>
              <a:t>153</a:t>
            </a:fld>
            <a:endParaRPr lang="en-CA"/>
          </a:p>
        </p:txBody>
      </p:sp>
      <p:sp>
        <p:nvSpPr>
          <p:cNvPr id="4" name="Oval 3">
            <a:extLst>
              <a:ext uri="{FF2B5EF4-FFF2-40B4-BE49-F238E27FC236}">
                <a16:creationId xmlns:a16="http://schemas.microsoft.com/office/drawing/2014/main" id="{0CA42B83-4099-2A3F-085D-DBF8BA4165BD}"/>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1006493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6FDD36-DD3B-23CF-003C-D9777306AB20}"/>
              </a:ext>
            </a:extLst>
          </p:cNvPr>
          <p:cNvSpPr txBox="1"/>
          <p:nvPr/>
        </p:nvSpPr>
        <p:spPr>
          <a:xfrm>
            <a:off x="871591" y="1403989"/>
            <a:ext cx="10448817" cy="3416320"/>
          </a:xfrm>
          <a:prstGeom prst="rect">
            <a:avLst/>
          </a:prstGeom>
          <a:noFill/>
        </p:spPr>
        <p:txBody>
          <a:bodyPr wrap="square">
            <a:spAutoFit/>
          </a:bodyPr>
          <a:lstStyle/>
          <a:p>
            <a:r>
              <a:rPr lang="en-US" sz="3600">
                <a:solidFill>
                  <a:schemeClr val="bg1"/>
                </a:solidFill>
                <a:latin typeface="Arial" panose="020B0604020202020204" pitchFamily="34" charset="0"/>
              </a:rPr>
              <a:t>Part I </a:t>
            </a:r>
            <a:r>
              <a:rPr lang="en-US" sz="3600">
                <a:latin typeface="Arial" panose="020B0604020202020204" pitchFamily="34" charset="0"/>
              </a:rPr>
              <a:t>Exploring your internal family: Becoming familiar with Self and your parts using the IFS workbook.</a:t>
            </a:r>
          </a:p>
          <a:p>
            <a:endParaRPr lang="en-US" sz="3600">
              <a:latin typeface="Arial" panose="020B0604020202020204" pitchFamily="34" charset="0"/>
            </a:endParaRPr>
          </a:p>
          <a:p>
            <a:r>
              <a:rPr lang="en-US" sz="3600">
                <a:solidFill>
                  <a:schemeClr val="bg1"/>
                </a:solidFill>
                <a:latin typeface="Arial" panose="020B0604020202020204" pitchFamily="34" charset="0"/>
              </a:rPr>
              <a:t>Part II </a:t>
            </a:r>
            <a:r>
              <a:rPr lang="en-US" sz="3600">
                <a:latin typeface="Arial" panose="020B0604020202020204" pitchFamily="34" charset="0"/>
              </a:rPr>
              <a:t>Using IFS every day to heal and grow with the Wise mind remediation procedure.</a:t>
            </a:r>
            <a:endParaRPr lang="en-CA" sz="3600"/>
          </a:p>
        </p:txBody>
      </p:sp>
      <p:sp>
        <p:nvSpPr>
          <p:cNvPr id="4" name="TextBox 3">
            <a:extLst>
              <a:ext uri="{FF2B5EF4-FFF2-40B4-BE49-F238E27FC236}">
                <a16:creationId xmlns:a16="http://schemas.microsoft.com/office/drawing/2014/main" id="{3CD8BB58-288D-72B4-5AC8-C4CD846A3141}"/>
              </a:ext>
            </a:extLst>
          </p:cNvPr>
          <p:cNvSpPr txBox="1"/>
          <p:nvPr/>
        </p:nvSpPr>
        <p:spPr>
          <a:xfrm>
            <a:off x="471638" y="118529"/>
            <a:ext cx="11040177" cy="646331"/>
          </a:xfrm>
          <a:prstGeom prst="rect">
            <a:avLst/>
          </a:prstGeom>
          <a:noFill/>
        </p:spPr>
        <p:txBody>
          <a:bodyPr wrap="square">
            <a:spAutoFit/>
          </a:bodyPr>
          <a:lstStyle/>
          <a:p>
            <a:r>
              <a:rPr lang="en-US" sz="3600">
                <a:solidFill>
                  <a:schemeClr val="bg1"/>
                </a:solidFill>
                <a:latin typeface="Arial" panose="020B0604020202020204" pitchFamily="34" charset="0"/>
              </a:rPr>
              <a:t>OUTLINE OF THE IFS SECTION OF THE COURSE </a:t>
            </a:r>
            <a:endParaRPr lang="en-CA" sz="3600">
              <a:solidFill>
                <a:schemeClr val="bg1"/>
              </a:solidFill>
            </a:endParaRPr>
          </a:p>
        </p:txBody>
      </p:sp>
      <p:sp>
        <p:nvSpPr>
          <p:cNvPr id="2" name="Slide Number Placeholder 1">
            <a:extLst>
              <a:ext uri="{FF2B5EF4-FFF2-40B4-BE49-F238E27FC236}">
                <a16:creationId xmlns:a16="http://schemas.microsoft.com/office/drawing/2014/main" id="{1D85EE06-C0F1-F23D-0BFE-7B1BED12FFBA}"/>
              </a:ext>
            </a:extLst>
          </p:cNvPr>
          <p:cNvSpPr>
            <a:spLocks noGrp="1"/>
          </p:cNvSpPr>
          <p:nvPr>
            <p:ph type="sldNum" sz="quarter" idx="12"/>
          </p:nvPr>
        </p:nvSpPr>
        <p:spPr/>
        <p:txBody>
          <a:bodyPr/>
          <a:lstStyle/>
          <a:p>
            <a:fld id="{2AD020D2-200F-4F62-BA0E-6801AFACC176}" type="slidenum">
              <a:rPr lang="en-CA" smtClean="0"/>
              <a:t>154</a:t>
            </a:fld>
            <a:endParaRPr lang="en-CA"/>
          </a:p>
        </p:txBody>
      </p:sp>
      <p:sp>
        <p:nvSpPr>
          <p:cNvPr id="5" name="Oval 4">
            <a:extLst>
              <a:ext uri="{FF2B5EF4-FFF2-40B4-BE49-F238E27FC236}">
                <a16:creationId xmlns:a16="http://schemas.microsoft.com/office/drawing/2014/main" id="{709EFAD3-1579-7166-023F-56A6359AA0B5}"/>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179560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27F71-5FCD-A1C1-0D80-589D49816FB5}"/>
              </a:ext>
            </a:extLst>
          </p:cNvPr>
          <p:cNvSpPr txBox="1"/>
          <p:nvPr/>
        </p:nvSpPr>
        <p:spPr>
          <a:xfrm>
            <a:off x="604615" y="773569"/>
            <a:ext cx="11722813" cy="1200329"/>
          </a:xfrm>
          <a:prstGeom prst="rect">
            <a:avLst/>
          </a:prstGeom>
          <a:noFill/>
        </p:spPr>
        <p:txBody>
          <a:bodyPr wrap="square">
            <a:spAutoFit/>
          </a:bodyPr>
          <a:lstStyle/>
          <a:p>
            <a:r>
              <a:rPr lang="en-US" sz="3600">
                <a:latin typeface="Arial" panose="020B0604020202020204" pitchFamily="34" charset="0"/>
              </a:rPr>
              <a:t>Part I Exploring your internal family: Becoming familiar with Self and your parts using the IFS workbook</a:t>
            </a:r>
          </a:p>
        </p:txBody>
      </p:sp>
      <p:sp>
        <p:nvSpPr>
          <p:cNvPr id="4" name="TextBox 3">
            <a:extLst>
              <a:ext uri="{FF2B5EF4-FFF2-40B4-BE49-F238E27FC236}">
                <a16:creationId xmlns:a16="http://schemas.microsoft.com/office/drawing/2014/main" id="{1A0B8054-6D19-E6B4-1CA0-92CEF4410959}"/>
              </a:ext>
            </a:extLst>
          </p:cNvPr>
          <p:cNvSpPr txBox="1"/>
          <p:nvPr/>
        </p:nvSpPr>
        <p:spPr>
          <a:xfrm>
            <a:off x="2832234" y="99279"/>
            <a:ext cx="6164980" cy="369332"/>
          </a:xfrm>
          <a:prstGeom prst="rect">
            <a:avLst/>
          </a:prstGeom>
          <a:noFill/>
        </p:spPr>
        <p:txBody>
          <a:bodyPr wrap="square">
            <a:spAutoFit/>
          </a:bodyPr>
          <a:lstStyle/>
          <a:p>
            <a:r>
              <a:rPr lang="en-US" sz="1800">
                <a:latin typeface="Arial" panose="020B0604020202020204" pitchFamily="34" charset="0"/>
              </a:rPr>
              <a:t> </a:t>
            </a:r>
            <a:endParaRPr lang="en-CA"/>
          </a:p>
        </p:txBody>
      </p:sp>
      <p:sp>
        <p:nvSpPr>
          <p:cNvPr id="2" name="Slide Number Placeholder 1">
            <a:extLst>
              <a:ext uri="{FF2B5EF4-FFF2-40B4-BE49-F238E27FC236}">
                <a16:creationId xmlns:a16="http://schemas.microsoft.com/office/drawing/2014/main" id="{C1720A25-A8CE-DA1C-23AB-FB07BD6ED59E}"/>
              </a:ext>
            </a:extLst>
          </p:cNvPr>
          <p:cNvSpPr>
            <a:spLocks noGrp="1"/>
          </p:cNvSpPr>
          <p:nvPr>
            <p:ph type="sldNum" sz="quarter" idx="12"/>
          </p:nvPr>
        </p:nvSpPr>
        <p:spPr/>
        <p:txBody>
          <a:bodyPr/>
          <a:lstStyle/>
          <a:p>
            <a:fld id="{2AD020D2-200F-4F62-BA0E-6801AFACC176}" type="slidenum">
              <a:rPr lang="en-CA" smtClean="0"/>
              <a:t>155</a:t>
            </a:fld>
            <a:endParaRPr lang="en-CA"/>
          </a:p>
        </p:txBody>
      </p:sp>
      <p:sp>
        <p:nvSpPr>
          <p:cNvPr id="5" name="Oval 4">
            <a:extLst>
              <a:ext uri="{FF2B5EF4-FFF2-40B4-BE49-F238E27FC236}">
                <a16:creationId xmlns:a16="http://schemas.microsoft.com/office/drawing/2014/main" id="{E3C719D9-93FB-1812-4AB7-96AEDDE58216}"/>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401679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BE5FA7-AB02-1387-2799-3E1CFBD0E5F8}"/>
              </a:ext>
            </a:extLst>
          </p:cNvPr>
          <p:cNvSpPr txBox="1"/>
          <p:nvPr/>
        </p:nvSpPr>
        <p:spPr>
          <a:xfrm>
            <a:off x="0" y="173895"/>
            <a:ext cx="12192000" cy="5755422"/>
          </a:xfrm>
          <a:prstGeom prst="rect">
            <a:avLst/>
          </a:prstGeom>
          <a:noFill/>
        </p:spPr>
        <p:txBody>
          <a:bodyPr wrap="square">
            <a:spAutoFit/>
          </a:bodyPr>
          <a:lstStyle/>
          <a:p>
            <a:r>
              <a:rPr lang="en-US" sz="2800" b="0" i="0">
                <a:solidFill>
                  <a:srgbClr val="222222"/>
                </a:solidFill>
                <a:effectLst/>
                <a:latin typeface="Arial" panose="020B0604020202020204" pitchFamily="34" charset="0"/>
              </a:rPr>
              <a:t>                            CONTENTS OF THE </a:t>
            </a:r>
            <a:r>
              <a:rPr lang="en-US" sz="2800">
                <a:solidFill>
                  <a:srgbClr val="222222"/>
                </a:solidFill>
                <a:latin typeface="Arial" panose="020B0604020202020204" pitchFamily="34" charset="0"/>
              </a:rPr>
              <a:t>IFS WORKBOOK</a:t>
            </a:r>
            <a:r>
              <a:rPr lang="en-US" sz="2800" b="0" i="0">
                <a:solidFill>
                  <a:srgbClr val="222222"/>
                </a:solidFill>
                <a:effectLst/>
                <a:latin typeface="Arial" panose="020B0604020202020204" pitchFamily="34" charset="0"/>
              </a:rPr>
              <a:t> </a:t>
            </a:r>
          </a:p>
          <a:p>
            <a:endParaRPr lang="en-US" sz="2800" b="0" i="0">
              <a:effectLst/>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Introduction to IFS </a:t>
            </a:r>
          </a:p>
          <a:p>
            <a:pPr marL="285750" indent="-285750">
              <a:buFont typeface="Arial" panose="020B0604020202020204" pitchFamily="34" charset="0"/>
              <a:buChar char="•"/>
            </a:pPr>
            <a:r>
              <a:rPr lang="en-US" b="0" i="0">
                <a:effectLst/>
                <a:latin typeface="Arial" panose="020B0604020202020204" pitchFamily="34" charset="0"/>
              </a:rPr>
              <a:t>Setting Your Intention </a:t>
            </a:r>
          </a:p>
          <a:p>
            <a:pPr marL="285750" indent="-285750">
              <a:buFont typeface="Arial" panose="020B0604020202020204" pitchFamily="34" charset="0"/>
              <a:buChar char="•"/>
            </a:pPr>
            <a:r>
              <a:rPr lang="en-US" b="0" i="0">
                <a:effectLst/>
                <a:latin typeface="Arial" panose="020B0604020202020204" pitchFamily="34" charset="0"/>
              </a:rPr>
              <a:t>IFS Self-assessment </a:t>
            </a:r>
          </a:p>
          <a:p>
            <a:pPr marL="285750" indent="-285750">
              <a:buFont typeface="Arial" panose="020B0604020202020204" pitchFamily="34" charset="0"/>
              <a:buChar char="•"/>
            </a:pPr>
            <a:r>
              <a:rPr lang="en-US" b="0" i="0">
                <a:effectLst/>
                <a:latin typeface="Arial" panose="020B0604020202020204" pitchFamily="34" charset="0"/>
              </a:rPr>
              <a:t>An Intro Meditation </a:t>
            </a:r>
          </a:p>
          <a:p>
            <a:pPr marL="285750" indent="-285750">
              <a:buFont typeface="Arial" panose="020B0604020202020204" pitchFamily="34" charset="0"/>
              <a:buChar char="•"/>
            </a:pPr>
            <a:endParaRPr lang="en-US">
              <a:solidFill>
                <a:srgbClr val="222222"/>
              </a:solidFill>
              <a:latin typeface="Arial" panose="020B0604020202020204" pitchFamily="34" charset="0"/>
            </a:endParaRPr>
          </a:p>
          <a:p>
            <a:r>
              <a:rPr lang="en-US" sz="2400" b="0" i="0">
                <a:solidFill>
                  <a:srgbClr val="222222"/>
                </a:solidFill>
                <a:effectLst/>
                <a:latin typeface="Arial" panose="020B0604020202020204" pitchFamily="34" charset="0"/>
              </a:rPr>
              <a:t>           Part One: Getting to Know Your Self &amp; Parts  P.17 </a:t>
            </a:r>
            <a:endParaRPr lang="en-US" sz="2400">
              <a:solidFill>
                <a:srgbClr val="222222"/>
              </a:solidFill>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An Invitation to Go Within </a:t>
            </a:r>
          </a:p>
          <a:p>
            <a:pPr marL="285750" indent="-285750">
              <a:buFont typeface="Arial" panose="020B0604020202020204" pitchFamily="34" charset="0"/>
              <a:buChar char="•"/>
            </a:pPr>
            <a:r>
              <a:rPr lang="en-US" b="0" i="0">
                <a:effectLst/>
                <a:latin typeface="Arial" panose="020B0604020202020204" pitchFamily="34" charset="0"/>
              </a:rPr>
              <a:t>Discovering Your Self </a:t>
            </a:r>
          </a:p>
          <a:p>
            <a:pPr marL="285750" indent="-285750">
              <a:buFont typeface="Arial" panose="020B0604020202020204" pitchFamily="34" charset="0"/>
              <a:buChar char="•"/>
            </a:pPr>
            <a:r>
              <a:rPr lang="en-US" b="0" i="0">
                <a:effectLst/>
                <a:latin typeface="Arial" panose="020B0604020202020204" pitchFamily="34" charset="0"/>
              </a:rPr>
              <a:t>The Difference Between Self and Parts </a:t>
            </a:r>
          </a:p>
          <a:p>
            <a:pPr marL="285750" indent="-285750">
              <a:buFont typeface="Arial" panose="020B0604020202020204" pitchFamily="34" charset="0"/>
              <a:buChar char="•"/>
            </a:pPr>
            <a:r>
              <a:rPr lang="en-US" b="0" i="0">
                <a:effectLst/>
                <a:latin typeface="Arial" panose="020B0604020202020204" pitchFamily="34" charset="0"/>
              </a:rPr>
              <a:t>One Part: A Meditation </a:t>
            </a:r>
          </a:p>
          <a:p>
            <a:pPr marL="285750" indent="-285750">
              <a:buFont typeface="Arial" panose="020B0604020202020204" pitchFamily="34" charset="0"/>
              <a:buChar char="•"/>
            </a:pPr>
            <a:r>
              <a:rPr lang="en-US" b="0" i="0">
                <a:effectLst/>
                <a:latin typeface="Arial" panose="020B0604020202020204" pitchFamily="34" charset="0"/>
              </a:rPr>
              <a:t>Getting in Touch with Your Emotions </a:t>
            </a:r>
          </a:p>
          <a:p>
            <a:pPr marL="285750" indent="-285750">
              <a:buFont typeface="Arial" panose="020B0604020202020204" pitchFamily="34" charset="0"/>
              <a:buChar char="•"/>
            </a:pPr>
            <a:r>
              <a:rPr lang="en-US" b="0" i="0">
                <a:effectLst/>
                <a:latin typeface="Arial" panose="020B0604020202020204" pitchFamily="34" charset="0"/>
              </a:rPr>
              <a:t>Find, Focus, and Flesh Out </a:t>
            </a:r>
          </a:p>
          <a:p>
            <a:pPr marL="285750" indent="-285750">
              <a:buFont typeface="Arial" panose="020B0604020202020204" pitchFamily="34" charset="0"/>
              <a:buChar char="•"/>
            </a:pPr>
            <a:r>
              <a:rPr lang="en-US" b="0" i="0">
                <a:effectLst/>
                <a:latin typeface="Arial" panose="020B0604020202020204" pitchFamily="34" charset="0"/>
              </a:rPr>
              <a:t>Feel Toward </a:t>
            </a:r>
          </a:p>
          <a:p>
            <a:pPr marL="285750" indent="-285750">
              <a:buFont typeface="Arial" panose="020B0604020202020204" pitchFamily="34" charset="0"/>
              <a:buChar char="•"/>
            </a:pPr>
            <a:r>
              <a:rPr lang="en-US" b="0" i="0">
                <a:effectLst/>
                <a:latin typeface="Arial" panose="020B0604020202020204" pitchFamily="34" charset="0"/>
              </a:rPr>
              <a:t>Befriending and Fear </a:t>
            </a:r>
          </a:p>
          <a:p>
            <a:pPr marL="285750" indent="-285750">
              <a:buFont typeface="Arial" panose="020B0604020202020204" pitchFamily="34" charset="0"/>
              <a:buChar char="•"/>
            </a:pPr>
            <a:r>
              <a:rPr lang="en-US" b="0" i="0">
                <a:effectLst/>
                <a:latin typeface="Arial" panose="020B0604020202020204" pitchFamily="34" charset="0"/>
              </a:rPr>
              <a:t>The Path: A Meditation A Part of Me Feels . . . </a:t>
            </a:r>
          </a:p>
          <a:p>
            <a:pPr marL="285750" indent="-285750">
              <a:buFont typeface="Arial" panose="020B0604020202020204" pitchFamily="34" charset="0"/>
              <a:buChar char="•"/>
            </a:pPr>
            <a:r>
              <a:rPr lang="en-US" b="0" i="0">
                <a:effectLst/>
                <a:latin typeface="Arial" panose="020B0604020202020204" pitchFamily="34" charset="0"/>
              </a:rPr>
              <a:t>Speaking for, Not Speaking from: Part 1</a:t>
            </a:r>
          </a:p>
          <a:p>
            <a:pPr marL="285750" indent="-285750">
              <a:buFont typeface="Arial" panose="020B0604020202020204" pitchFamily="34" charset="0"/>
              <a:buChar char="•"/>
            </a:pPr>
            <a:r>
              <a:rPr lang="en-US">
                <a:latin typeface="Arial" panose="020B0604020202020204" pitchFamily="34" charset="0"/>
              </a:rPr>
              <a:t>Speaking for, Not Speaking from: Part 2</a:t>
            </a:r>
            <a:endParaRPr lang="en-CA"/>
          </a:p>
        </p:txBody>
      </p:sp>
      <p:sp>
        <p:nvSpPr>
          <p:cNvPr id="2" name="Oval 1">
            <a:extLst>
              <a:ext uri="{FF2B5EF4-FFF2-40B4-BE49-F238E27FC236}">
                <a16:creationId xmlns:a16="http://schemas.microsoft.com/office/drawing/2014/main" id="{D633A418-3531-2978-0D7E-CEC066DBD5CF}"/>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F5D09C9E-A6CE-0784-2280-FEC14EE9EF82}"/>
              </a:ext>
            </a:extLst>
          </p:cNvPr>
          <p:cNvSpPr>
            <a:spLocks noGrp="1"/>
          </p:cNvSpPr>
          <p:nvPr>
            <p:ph type="sldNum" sz="quarter" idx="12"/>
          </p:nvPr>
        </p:nvSpPr>
        <p:spPr/>
        <p:txBody>
          <a:bodyPr/>
          <a:lstStyle/>
          <a:p>
            <a:fld id="{2AD020D2-200F-4F62-BA0E-6801AFACC176}" type="slidenum">
              <a:rPr lang="en-CA" smtClean="0"/>
              <a:t>156</a:t>
            </a:fld>
            <a:endParaRPr lang="en-CA"/>
          </a:p>
        </p:txBody>
      </p:sp>
    </p:spTree>
    <p:extLst>
      <p:ext uri="{BB962C8B-B14F-4D97-AF65-F5344CB8AC3E}">
        <p14:creationId xmlns:p14="http://schemas.microsoft.com/office/powerpoint/2010/main" val="26883816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57C40-7FEE-6A76-3B40-7CF82C70F3B4}"/>
              </a:ext>
            </a:extLst>
          </p:cNvPr>
          <p:cNvSpPr txBox="1"/>
          <p:nvPr/>
        </p:nvSpPr>
        <p:spPr>
          <a:xfrm>
            <a:off x="0" y="63703"/>
            <a:ext cx="12192000" cy="6463308"/>
          </a:xfrm>
          <a:prstGeom prst="rect">
            <a:avLst/>
          </a:prstGeom>
          <a:noFill/>
        </p:spPr>
        <p:txBody>
          <a:bodyPr wrap="square">
            <a:spAutoFit/>
          </a:bodyPr>
          <a:lstStyle/>
          <a:p>
            <a:pPr marL="285750" indent="-285750">
              <a:buFont typeface="Arial" panose="020B0604020202020204" pitchFamily="34" charset="0"/>
              <a:buChar char="•"/>
            </a:pPr>
            <a:r>
              <a:rPr lang="en-US" b="0" i="0">
                <a:effectLst/>
                <a:latin typeface="Arial" panose="020B0604020202020204" pitchFamily="34" charset="0"/>
              </a:rPr>
              <a:t>Real-World Scenarios </a:t>
            </a:r>
          </a:p>
          <a:p>
            <a:pPr marL="285750" indent="-285750">
              <a:buFont typeface="Arial" panose="020B0604020202020204" pitchFamily="34" charset="0"/>
              <a:buChar char="•"/>
            </a:pPr>
            <a:r>
              <a:rPr lang="en-US" b="0" i="0">
                <a:effectLst/>
                <a:latin typeface="Arial" panose="020B0604020202020204" pitchFamily="34" charset="0"/>
              </a:rPr>
              <a:t>Mapping Your Parts </a:t>
            </a:r>
          </a:p>
          <a:p>
            <a:pPr marL="285750" indent="-285750">
              <a:buFont typeface="Arial" panose="020B0604020202020204" pitchFamily="34" charset="0"/>
              <a:buChar char="•"/>
            </a:pPr>
            <a:r>
              <a:rPr lang="en-US" b="0" i="0">
                <a:effectLst/>
                <a:latin typeface="Arial" panose="020B0604020202020204" pitchFamily="34" charset="0"/>
              </a:rPr>
              <a:t>A One-Minute Daily Check-In </a:t>
            </a:r>
          </a:p>
          <a:p>
            <a:pPr marL="285750" indent="-285750">
              <a:buFont typeface="Arial" panose="020B0604020202020204" pitchFamily="34" charset="0"/>
              <a:buChar char="•"/>
            </a:pPr>
            <a:endParaRPr lang="en-US">
              <a:solidFill>
                <a:srgbClr val="222222"/>
              </a:solidFill>
              <a:latin typeface="Arial" panose="020B0604020202020204" pitchFamily="34" charset="0"/>
            </a:endParaRPr>
          </a:p>
          <a:p>
            <a:r>
              <a:rPr lang="en-US" sz="2400" b="0" i="0">
                <a:solidFill>
                  <a:srgbClr val="222222"/>
                </a:solidFill>
                <a:effectLst/>
                <a:latin typeface="Arial" panose="020B0604020202020204" pitchFamily="34" charset="0"/>
              </a:rPr>
              <a:t>            Part Two: Appreciating Your Overworked Managers P. 63 </a:t>
            </a:r>
            <a:endParaRPr lang="en-US" sz="2400">
              <a:solidFill>
                <a:srgbClr val="222222"/>
              </a:solidFill>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Your Internal Managers Self-assessment </a:t>
            </a:r>
          </a:p>
          <a:p>
            <a:pPr marL="285750" indent="-285750">
              <a:buFont typeface="Arial" panose="020B0604020202020204" pitchFamily="34" charset="0"/>
              <a:buChar char="•"/>
            </a:pPr>
            <a:r>
              <a:rPr lang="en-US" b="0" i="0">
                <a:effectLst/>
                <a:latin typeface="Arial" panose="020B0604020202020204" pitchFamily="34" charset="0"/>
              </a:rPr>
              <a:t>All Parts Welcome: A Meditation </a:t>
            </a:r>
          </a:p>
          <a:p>
            <a:pPr marL="285750" indent="-285750">
              <a:buFont typeface="Arial" panose="020B0604020202020204" pitchFamily="34" charset="0"/>
              <a:buChar char="•"/>
            </a:pPr>
            <a:r>
              <a:rPr lang="en-US" b="0" i="0">
                <a:effectLst/>
                <a:latin typeface="Arial" panose="020B0604020202020204" pitchFamily="34" charset="0"/>
              </a:rPr>
              <a:t>Who’s the Boss: Exploring Manager Parts </a:t>
            </a:r>
          </a:p>
          <a:p>
            <a:pPr marL="285750" indent="-285750">
              <a:buFont typeface="Arial" panose="020B0604020202020204" pitchFamily="34" charset="0"/>
              <a:buChar char="•"/>
            </a:pPr>
            <a:r>
              <a:rPr lang="en-US" b="0" i="0">
                <a:effectLst/>
                <a:latin typeface="Arial" panose="020B0604020202020204" pitchFamily="34" charset="0"/>
              </a:rPr>
              <a:t>It’s the Thought That Counts </a:t>
            </a:r>
          </a:p>
          <a:p>
            <a:pPr marL="285750" indent="-285750">
              <a:buFont typeface="Arial" panose="020B0604020202020204" pitchFamily="34" charset="0"/>
              <a:buChar char="•"/>
            </a:pPr>
            <a:r>
              <a:rPr lang="en-US" b="0" i="0">
                <a:effectLst/>
                <a:latin typeface="Arial" panose="020B0604020202020204" pitchFamily="34" charset="0"/>
              </a:rPr>
              <a:t>Strengthening Relationship: A Meditation </a:t>
            </a:r>
          </a:p>
          <a:p>
            <a:pPr marL="285750" indent="-285750">
              <a:buFont typeface="Arial" panose="020B0604020202020204" pitchFamily="34" charset="0"/>
              <a:buChar char="•"/>
            </a:pPr>
            <a:r>
              <a:rPr lang="en-US" b="0" i="0">
                <a:effectLst/>
                <a:latin typeface="Arial" panose="020B0604020202020204" pitchFamily="34" charset="0"/>
              </a:rPr>
              <a:t>Befriending a Manager </a:t>
            </a:r>
          </a:p>
          <a:p>
            <a:pPr marL="285750" indent="-285750">
              <a:buFont typeface="Arial" panose="020B0604020202020204" pitchFamily="34" charset="0"/>
              <a:buChar char="•"/>
            </a:pPr>
            <a:r>
              <a:rPr lang="en-US" b="0" i="0">
                <a:effectLst/>
                <a:latin typeface="Arial" panose="020B0604020202020204" pitchFamily="34" charset="0"/>
              </a:rPr>
              <a:t>Interviewing a Part </a:t>
            </a:r>
          </a:p>
          <a:p>
            <a:pPr marL="285750" indent="-285750">
              <a:buFont typeface="Arial" panose="020B0604020202020204" pitchFamily="34" charset="0"/>
              <a:buChar char="•"/>
            </a:pPr>
            <a:r>
              <a:rPr lang="en-US" b="0" i="0">
                <a:effectLst/>
                <a:latin typeface="Arial" panose="020B0604020202020204" pitchFamily="34" charset="0"/>
              </a:rPr>
              <a:t>What Are You Afraid Of? </a:t>
            </a:r>
          </a:p>
          <a:p>
            <a:pPr marL="285750" indent="-285750">
              <a:buFont typeface="Arial" panose="020B0604020202020204" pitchFamily="34" charset="0"/>
              <a:buChar char="•"/>
            </a:pPr>
            <a:r>
              <a:rPr lang="en-US" b="0" i="0">
                <a:effectLst/>
                <a:latin typeface="Arial" panose="020B0604020202020204" pitchFamily="34" charset="0"/>
              </a:rPr>
              <a:t>Showing a Little Appreciation for Managers </a:t>
            </a:r>
          </a:p>
          <a:p>
            <a:pPr marL="285750" indent="-285750">
              <a:buFont typeface="Arial" panose="020B0604020202020204" pitchFamily="34" charset="0"/>
              <a:buChar char="•"/>
            </a:pPr>
            <a:r>
              <a:rPr lang="en-US" b="0" i="0">
                <a:effectLst/>
                <a:latin typeface="Arial" panose="020B0604020202020204" pitchFamily="34" charset="0"/>
              </a:rPr>
              <a:t>Embodiment: A Meditation </a:t>
            </a:r>
          </a:p>
          <a:p>
            <a:pPr marL="285750" indent="-285750">
              <a:buFont typeface="Arial" panose="020B0604020202020204" pitchFamily="34" charset="0"/>
              <a:buChar char="•"/>
            </a:pPr>
            <a:r>
              <a:rPr lang="en-US" b="0" i="0">
                <a:effectLst/>
                <a:latin typeface="Arial" panose="020B0604020202020204" pitchFamily="34" charset="0"/>
              </a:rPr>
              <a:t>Find It in the Body: Managers </a:t>
            </a:r>
          </a:p>
          <a:p>
            <a:pPr marL="285750" indent="-285750">
              <a:buFont typeface="Arial" panose="020B0604020202020204" pitchFamily="34" charset="0"/>
              <a:buChar char="•"/>
            </a:pPr>
            <a:r>
              <a:rPr lang="en-US" b="0" i="0">
                <a:effectLst/>
                <a:latin typeface="Arial" panose="020B0604020202020204" pitchFamily="34" charset="0"/>
              </a:rPr>
              <a:t>Checking in with an Inner Critic: A Meditation </a:t>
            </a:r>
          </a:p>
          <a:p>
            <a:pPr marL="285750" indent="-285750">
              <a:buFont typeface="Arial" panose="020B0604020202020204" pitchFamily="34" charset="0"/>
              <a:buChar char="•"/>
            </a:pPr>
            <a:endParaRPr lang="en-US" sz="2400">
              <a:solidFill>
                <a:srgbClr val="222222"/>
              </a:solidFill>
              <a:latin typeface="Arial" panose="020B0604020202020204" pitchFamily="34" charset="0"/>
            </a:endParaRPr>
          </a:p>
          <a:p>
            <a:r>
              <a:rPr lang="en-US" sz="2400" b="0" i="0">
                <a:solidFill>
                  <a:srgbClr val="222222"/>
                </a:solidFill>
                <a:effectLst/>
                <a:latin typeface="Arial" panose="020B0604020202020204" pitchFamily="34" charset="0"/>
              </a:rPr>
              <a:t>            Part Three: Befriending Your Activated Firefighters  P. 101 </a:t>
            </a:r>
          </a:p>
          <a:p>
            <a:pPr marL="285750" indent="-285750">
              <a:buFont typeface="Arial" panose="020B0604020202020204" pitchFamily="34" charset="0"/>
              <a:buChar char="•"/>
            </a:pPr>
            <a:r>
              <a:rPr lang="en-US" b="0" i="0">
                <a:effectLst/>
                <a:latin typeface="Arial" panose="020B0604020202020204" pitchFamily="34" charset="0"/>
              </a:rPr>
              <a:t>Your Internal Firefighters Assessment </a:t>
            </a:r>
          </a:p>
          <a:p>
            <a:pPr marL="285750" indent="-285750">
              <a:buFont typeface="Arial" panose="020B0604020202020204" pitchFamily="34" charset="0"/>
              <a:buChar char="•"/>
            </a:pPr>
            <a:r>
              <a:rPr lang="en-US" b="0" i="0">
                <a:effectLst/>
                <a:latin typeface="Arial" panose="020B0604020202020204" pitchFamily="34" charset="0"/>
              </a:rPr>
              <a:t>Firefighters to the Rescue </a:t>
            </a:r>
          </a:p>
          <a:p>
            <a:pPr marL="285750" indent="-285750">
              <a:buFont typeface="Arial" panose="020B0604020202020204" pitchFamily="34" charset="0"/>
              <a:buChar char="•"/>
            </a:pPr>
            <a:r>
              <a:rPr lang="en-US" b="0" i="0">
                <a:effectLst/>
                <a:latin typeface="Arial" panose="020B0604020202020204" pitchFamily="34" charset="0"/>
              </a:rPr>
              <a:t>All Parts Welcome, All Behaviors Are Not</a:t>
            </a:r>
            <a:endParaRPr lang="en-CA"/>
          </a:p>
        </p:txBody>
      </p:sp>
      <p:sp>
        <p:nvSpPr>
          <p:cNvPr id="2" name="Oval 1">
            <a:extLst>
              <a:ext uri="{FF2B5EF4-FFF2-40B4-BE49-F238E27FC236}">
                <a16:creationId xmlns:a16="http://schemas.microsoft.com/office/drawing/2014/main" id="{EA08B54C-7B0C-7117-F2C2-D4BD3A4C9403}"/>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775599D0-CCED-9A11-E0CC-5C017D9BC4E3}"/>
              </a:ext>
            </a:extLst>
          </p:cNvPr>
          <p:cNvSpPr>
            <a:spLocks noGrp="1"/>
          </p:cNvSpPr>
          <p:nvPr>
            <p:ph type="sldNum" sz="quarter" idx="12"/>
          </p:nvPr>
        </p:nvSpPr>
        <p:spPr/>
        <p:txBody>
          <a:bodyPr/>
          <a:lstStyle/>
          <a:p>
            <a:fld id="{2AD020D2-200F-4F62-BA0E-6801AFACC176}" type="slidenum">
              <a:rPr lang="en-CA" smtClean="0"/>
              <a:t>157</a:t>
            </a:fld>
            <a:endParaRPr lang="en-CA"/>
          </a:p>
        </p:txBody>
      </p:sp>
    </p:spTree>
    <p:extLst>
      <p:ext uri="{BB962C8B-B14F-4D97-AF65-F5344CB8AC3E}">
        <p14:creationId xmlns:p14="http://schemas.microsoft.com/office/powerpoint/2010/main" val="33882908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A34C23-5F7E-3FB3-CE3C-9D20F87766A4}"/>
              </a:ext>
            </a:extLst>
          </p:cNvPr>
          <p:cNvSpPr txBox="1"/>
          <p:nvPr/>
        </p:nvSpPr>
        <p:spPr>
          <a:xfrm>
            <a:off x="195942" y="0"/>
            <a:ext cx="8752115" cy="6832640"/>
          </a:xfrm>
          <a:prstGeom prst="rect">
            <a:avLst/>
          </a:prstGeom>
          <a:noFill/>
        </p:spPr>
        <p:txBody>
          <a:bodyPr wrap="square">
            <a:spAutoFit/>
          </a:bodyPr>
          <a:lstStyle/>
          <a:p>
            <a:pPr marL="285750" indent="-285750">
              <a:buFont typeface="Arial" panose="020B0604020202020204" pitchFamily="34" charset="0"/>
              <a:buChar char="•"/>
            </a:pPr>
            <a:r>
              <a:rPr lang="en-US" b="0" i="0">
                <a:effectLst/>
                <a:latin typeface="Arial" panose="020B0604020202020204" pitchFamily="34" charset="0"/>
              </a:rPr>
              <a:t>Find It in the Body: Firefighters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Firefighter Meditation </a:t>
            </a:r>
          </a:p>
          <a:p>
            <a:pPr marL="285750" indent="-285750">
              <a:buFont typeface="Arial" panose="020B0604020202020204" pitchFamily="34" charset="0"/>
              <a:buChar char="•"/>
            </a:pPr>
            <a:r>
              <a:rPr lang="en-US" b="0" i="0">
                <a:effectLst/>
                <a:latin typeface="Arial" panose="020B0604020202020204" pitchFamily="34" charset="0"/>
              </a:rPr>
              <a:t>Befriending a Firefighter </a:t>
            </a:r>
          </a:p>
          <a:p>
            <a:pPr marL="285750" indent="-285750">
              <a:buFont typeface="Arial" panose="020B0604020202020204" pitchFamily="34" charset="0"/>
              <a:buChar char="•"/>
            </a:pPr>
            <a:r>
              <a:rPr lang="en-US" b="0" i="0">
                <a:effectLst/>
                <a:latin typeface="Arial" panose="020B0604020202020204" pitchFamily="34" charset="0"/>
              </a:rPr>
              <a:t>What Are They Protecting? </a:t>
            </a:r>
          </a:p>
          <a:p>
            <a:pPr marL="285750" indent="-285750">
              <a:buFont typeface="Arial" panose="020B0604020202020204" pitchFamily="34" charset="0"/>
              <a:buChar char="•"/>
            </a:pPr>
            <a:r>
              <a:rPr lang="en-US" b="0" i="0">
                <a:effectLst/>
                <a:latin typeface="Arial" panose="020B0604020202020204" pitchFamily="34" charset="0"/>
              </a:rPr>
              <a:t>Coming in Hot </a:t>
            </a:r>
          </a:p>
          <a:p>
            <a:pPr marL="285750" indent="-285750">
              <a:buFont typeface="Arial" panose="020B0604020202020204" pitchFamily="34" charset="0"/>
              <a:buChar char="•"/>
            </a:pPr>
            <a:r>
              <a:rPr lang="en-US" b="0" i="0">
                <a:effectLst/>
                <a:latin typeface="Arial" panose="020B0604020202020204" pitchFamily="34" charset="0"/>
              </a:rPr>
              <a:t>The Fun Parts </a:t>
            </a:r>
          </a:p>
          <a:p>
            <a:pPr marL="285750" indent="-285750">
              <a:buFont typeface="Arial" panose="020B0604020202020204" pitchFamily="34" charset="0"/>
              <a:buChar char="•"/>
            </a:pPr>
            <a:r>
              <a:rPr lang="en-US" b="0" i="0">
                <a:effectLst/>
                <a:latin typeface="Arial" panose="020B0604020202020204" pitchFamily="34" charset="0"/>
              </a:rPr>
              <a:t>Showing a Little Appreciation for Firefighters </a:t>
            </a:r>
          </a:p>
          <a:p>
            <a:pPr marL="285750" indent="-285750">
              <a:buFont typeface="Arial" panose="020B0604020202020204" pitchFamily="34" charset="0"/>
              <a:buChar char="•"/>
            </a:pPr>
            <a:r>
              <a:rPr lang="en-US" b="0" i="0">
                <a:effectLst/>
                <a:latin typeface="Arial" panose="020B0604020202020204" pitchFamily="34" charset="0"/>
              </a:rPr>
              <a:t>Fire Drill: A Meditation </a:t>
            </a:r>
          </a:p>
          <a:p>
            <a:pPr marL="285750" indent="-285750">
              <a:buFont typeface="Arial" panose="020B0604020202020204" pitchFamily="34" charset="0"/>
              <a:buChar char="•"/>
            </a:pPr>
            <a:r>
              <a:rPr lang="en-US" b="0" i="0">
                <a:effectLst/>
                <a:latin typeface="Arial" panose="020B0604020202020204" pitchFamily="34" charset="0"/>
              </a:rPr>
              <a:t>On Guard: Responding to Other People’s Firefighters </a:t>
            </a:r>
          </a:p>
          <a:p>
            <a:pPr marL="285750" indent="-285750">
              <a:buFont typeface="Arial" panose="020B0604020202020204" pitchFamily="34" charset="0"/>
              <a:buChar char="•"/>
            </a:pPr>
            <a:endParaRPr lang="en-US">
              <a:solidFill>
                <a:srgbClr val="222222"/>
              </a:solidFill>
              <a:latin typeface="Arial" panose="020B0604020202020204" pitchFamily="34" charset="0"/>
            </a:endParaRPr>
          </a:p>
          <a:p>
            <a:r>
              <a:rPr lang="en-US" sz="2400" b="0" i="0">
                <a:solidFill>
                  <a:srgbClr val="222222"/>
                </a:solidFill>
                <a:effectLst/>
                <a:latin typeface="Arial" panose="020B0604020202020204" pitchFamily="34" charset="0"/>
              </a:rPr>
              <a:t>         Part Four: Embracing Your Burdened Exiles  P.139</a:t>
            </a:r>
          </a:p>
          <a:p>
            <a:pPr marL="285750" indent="-285750">
              <a:buFont typeface="Arial" panose="020B0604020202020204" pitchFamily="34" charset="0"/>
              <a:buChar char="•"/>
            </a:pPr>
            <a:r>
              <a:rPr lang="en-US" b="0" i="0">
                <a:effectLst/>
                <a:latin typeface="Arial" panose="020B0604020202020204" pitchFamily="34" charset="0"/>
              </a:rPr>
              <a:t>Exiles Inventory </a:t>
            </a:r>
          </a:p>
          <a:p>
            <a:pPr marL="285750" indent="-285750">
              <a:buFont typeface="Arial" panose="020B0604020202020204" pitchFamily="34" charset="0"/>
              <a:buChar char="•"/>
            </a:pPr>
            <a:r>
              <a:rPr lang="en-US" b="0" i="0">
                <a:effectLst/>
                <a:latin typeface="Arial" panose="020B0604020202020204" pitchFamily="34" charset="0"/>
              </a:rPr>
              <a:t>Heart: A Meditation </a:t>
            </a:r>
          </a:p>
          <a:p>
            <a:pPr marL="285750" indent="-285750">
              <a:buFont typeface="Arial" panose="020B0604020202020204" pitchFamily="34" charset="0"/>
              <a:buChar char="•"/>
            </a:pPr>
            <a:r>
              <a:rPr lang="en-US" b="0" i="0">
                <a:effectLst/>
                <a:latin typeface="Arial" panose="020B0604020202020204" pitchFamily="34" charset="0"/>
              </a:rPr>
              <a:t>Find It in the Body: Exiles </a:t>
            </a:r>
          </a:p>
          <a:p>
            <a:pPr marL="285750" indent="-285750">
              <a:buFont typeface="Arial" panose="020B0604020202020204" pitchFamily="34" charset="0"/>
              <a:buChar char="•"/>
            </a:pPr>
            <a:r>
              <a:rPr lang="en-US" b="0" i="0">
                <a:effectLst/>
                <a:latin typeface="Arial" panose="020B0604020202020204" pitchFamily="34" charset="0"/>
              </a:rPr>
              <a:t>The Story of Your Life </a:t>
            </a:r>
          </a:p>
          <a:p>
            <a:pPr marL="285750" indent="-285750">
              <a:buFont typeface="Arial" panose="020B0604020202020204" pitchFamily="34" charset="0"/>
              <a:buChar char="•"/>
            </a:pPr>
            <a:r>
              <a:rPr lang="en-US" b="0" i="0">
                <a:effectLst/>
                <a:latin typeface="Arial" panose="020B0604020202020204" pitchFamily="34" charset="0"/>
              </a:rPr>
              <a:t>Personal Burdens </a:t>
            </a:r>
          </a:p>
          <a:p>
            <a:pPr marL="285750" indent="-285750">
              <a:buFont typeface="Arial" panose="020B0604020202020204" pitchFamily="34" charset="0"/>
              <a:buChar char="•"/>
            </a:pPr>
            <a:r>
              <a:rPr lang="en-US" b="0" i="0">
                <a:effectLst/>
                <a:latin typeface="Arial" panose="020B0604020202020204" pitchFamily="34" charset="0"/>
              </a:rPr>
              <a:t>Cultural &amp; Legacy Burdens </a:t>
            </a:r>
          </a:p>
          <a:p>
            <a:pPr marL="285750" indent="-285750">
              <a:buFont typeface="Arial" panose="020B0604020202020204" pitchFamily="34" charset="0"/>
              <a:buChar char="•"/>
            </a:pPr>
            <a:r>
              <a:rPr lang="en-US" b="0" i="0">
                <a:effectLst/>
                <a:latin typeface="Arial" panose="020B0604020202020204" pitchFamily="34" charset="0"/>
              </a:rPr>
              <a:t>Heirlooms </a:t>
            </a:r>
          </a:p>
          <a:p>
            <a:pPr marL="285750" indent="-285750">
              <a:buFont typeface="Arial" panose="020B0604020202020204" pitchFamily="34" charset="0"/>
              <a:buChar char="•"/>
            </a:pPr>
            <a:r>
              <a:rPr lang="en-US" b="0" i="0">
                <a:effectLst/>
                <a:latin typeface="Arial" panose="020B0604020202020204" pitchFamily="34" charset="0"/>
              </a:rPr>
              <a:t>Unburdening </a:t>
            </a:r>
          </a:p>
          <a:p>
            <a:pPr marL="285750" indent="-285750">
              <a:buFont typeface="Arial" panose="020B0604020202020204" pitchFamily="34" charset="0"/>
              <a:buChar char="•"/>
            </a:pPr>
            <a:r>
              <a:rPr lang="en-US" b="0" i="0">
                <a:effectLst/>
                <a:latin typeface="Arial" panose="020B0604020202020204" pitchFamily="34" charset="0"/>
              </a:rPr>
              <a:t>Holding Discomfort </a:t>
            </a:r>
          </a:p>
          <a:p>
            <a:pPr marL="285750" indent="-285750">
              <a:buFont typeface="Arial" panose="020B0604020202020204" pitchFamily="34" charset="0"/>
              <a:buChar char="•"/>
            </a:pPr>
            <a:r>
              <a:rPr lang="en-US" b="0" i="0">
                <a:effectLst/>
                <a:latin typeface="Arial" panose="020B0604020202020204" pitchFamily="34" charset="0"/>
              </a:rPr>
              <a:t>Self-portrait </a:t>
            </a:r>
          </a:p>
          <a:p>
            <a:pPr marL="285750" indent="-285750">
              <a:buFont typeface="Arial" panose="020B0604020202020204" pitchFamily="34" charset="0"/>
              <a:buChar char="•"/>
            </a:pPr>
            <a:r>
              <a:rPr lang="en-US" b="0" i="0">
                <a:effectLst/>
                <a:latin typeface="Arial" panose="020B0604020202020204" pitchFamily="34" charset="0"/>
              </a:rPr>
              <a:t>Exile Meditation </a:t>
            </a:r>
          </a:p>
          <a:p>
            <a:pPr marL="285750" indent="-285750">
              <a:buFont typeface="Arial" panose="020B0604020202020204" pitchFamily="34" charset="0"/>
              <a:buChar char="•"/>
            </a:pPr>
            <a:r>
              <a:rPr lang="en-US" b="0" i="0">
                <a:effectLst/>
                <a:latin typeface="Arial" panose="020B0604020202020204" pitchFamily="34" charset="0"/>
              </a:rPr>
              <a:t>Reparenting Your Parts</a:t>
            </a:r>
            <a:br>
              <a:rPr lang="en-US"/>
            </a:br>
            <a:endParaRPr lang="en-CA"/>
          </a:p>
        </p:txBody>
      </p:sp>
      <p:sp>
        <p:nvSpPr>
          <p:cNvPr id="2" name="Oval 1">
            <a:extLst>
              <a:ext uri="{FF2B5EF4-FFF2-40B4-BE49-F238E27FC236}">
                <a16:creationId xmlns:a16="http://schemas.microsoft.com/office/drawing/2014/main" id="{381E8A97-7261-BA61-B502-9636D5E343C9}"/>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BE70A7DF-8DAB-3F44-2662-DBA688C82CC7}"/>
              </a:ext>
            </a:extLst>
          </p:cNvPr>
          <p:cNvSpPr>
            <a:spLocks noGrp="1"/>
          </p:cNvSpPr>
          <p:nvPr>
            <p:ph type="sldNum" sz="quarter" idx="12"/>
          </p:nvPr>
        </p:nvSpPr>
        <p:spPr/>
        <p:txBody>
          <a:bodyPr/>
          <a:lstStyle/>
          <a:p>
            <a:fld id="{2AD020D2-200F-4F62-BA0E-6801AFACC176}" type="slidenum">
              <a:rPr lang="en-CA" smtClean="0"/>
              <a:t>158</a:t>
            </a:fld>
            <a:endParaRPr lang="en-CA"/>
          </a:p>
        </p:txBody>
      </p:sp>
    </p:spTree>
    <p:extLst>
      <p:ext uri="{BB962C8B-B14F-4D97-AF65-F5344CB8AC3E}">
        <p14:creationId xmlns:p14="http://schemas.microsoft.com/office/powerpoint/2010/main" val="25029331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B05F43-663C-136F-9FF1-192EE5F0E22F}"/>
              </a:ext>
            </a:extLst>
          </p:cNvPr>
          <p:cNvSpPr txBox="1"/>
          <p:nvPr/>
        </p:nvSpPr>
        <p:spPr>
          <a:xfrm>
            <a:off x="97972" y="125496"/>
            <a:ext cx="9144000" cy="5816977"/>
          </a:xfrm>
          <a:prstGeom prst="rect">
            <a:avLst/>
          </a:prstGeom>
          <a:noFill/>
        </p:spPr>
        <p:txBody>
          <a:bodyPr wrap="square">
            <a:spAutoFit/>
          </a:bodyPr>
          <a:lstStyle/>
          <a:p>
            <a:pPr marL="285750" indent="-285750">
              <a:buFont typeface="Arial" panose="020B0604020202020204" pitchFamily="34" charset="0"/>
              <a:buChar char="•"/>
            </a:pPr>
            <a:r>
              <a:rPr lang="en-US" b="0" i="0">
                <a:effectLst/>
                <a:latin typeface="Arial" panose="020B0604020202020204" pitchFamily="34" charset="0"/>
              </a:rPr>
              <a:t>An Adventure with an Inner Exile </a:t>
            </a:r>
          </a:p>
          <a:p>
            <a:endParaRPr lang="en-US" sz="2400">
              <a:solidFill>
                <a:srgbClr val="222222"/>
              </a:solidFill>
              <a:latin typeface="Arial" panose="020B0604020202020204" pitchFamily="34" charset="0"/>
            </a:endParaRPr>
          </a:p>
          <a:p>
            <a:r>
              <a:rPr lang="en-US" sz="2400" b="0" i="0">
                <a:solidFill>
                  <a:srgbClr val="222222"/>
                </a:solidFill>
                <a:effectLst/>
                <a:latin typeface="Arial" panose="020B0604020202020204" pitchFamily="34" charset="0"/>
              </a:rPr>
              <a:t>       Part Five: Accessing Your Unlimited Self-Leadership P. 177 </a:t>
            </a:r>
          </a:p>
          <a:p>
            <a:pPr marL="285750" indent="-285750">
              <a:buFont typeface="Arial" panose="020B0604020202020204" pitchFamily="34" charset="0"/>
              <a:buChar char="•"/>
            </a:pPr>
            <a:r>
              <a:rPr lang="en-US" b="0" i="0">
                <a:effectLst/>
                <a:latin typeface="Arial" panose="020B0604020202020204" pitchFamily="34" charset="0"/>
              </a:rPr>
              <a:t>Self-leadership Assessment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Courage: A Meditation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Becoming a Self-led Leader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End of Day Inventory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Outward Bound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A Playlist for Your Parts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Accessing Self-energy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Self-care Checklist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Self-love A Picture Is Worth a Thousand Words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Being Your Own Hope Merchant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IFS Practices for Everyday Life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Trailheads for Future Exploration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A Closing Letter from Dick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IFS Resources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Acknowledgments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About the Author </a:t>
            </a:r>
            <a:endParaRPr lang="en-US">
              <a:latin typeface="Arial" panose="020B0604020202020204" pitchFamily="34" charset="0"/>
            </a:endParaRPr>
          </a:p>
          <a:p>
            <a:pPr marL="285750" indent="-285750">
              <a:buFont typeface="Arial" panose="020B0604020202020204" pitchFamily="34" charset="0"/>
              <a:buChar char="•"/>
            </a:pPr>
            <a:r>
              <a:rPr lang="en-US" b="0" i="0">
                <a:effectLst/>
                <a:latin typeface="Arial" panose="020B0604020202020204" pitchFamily="34" charset="0"/>
              </a:rPr>
              <a:t>About Sounds True</a:t>
            </a:r>
            <a:endParaRPr lang="en-CA"/>
          </a:p>
        </p:txBody>
      </p:sp>
      <p:sp>
        <p:nvSpPr>
          <p:cNvPr id="2" name="Oval 1">
            <a:extLst>
              <a:ext uri="{FF2B5EF4-FFF2-40B4-BE49-F238E27FC236}">
                <a16:creationId xmlns:a16="http://schemas.microsoft.com/office/drawing/2014/main" id="{39EAA0A7-F963-DCDD-12D3-1BD17034F0D3}"/>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5FDAB5B0-8C0B-807B-A1F3-A3BF50D9CE66}"/>
              </a:ext>
            </a:extLst>
          </p:cNvPr>
          <p:cNvSpPr>
            <a:spLocks noGrp="1"/>
          </p:cNvSpPr>
          <p:nvPr>
            <p:ph type="sldNum" sz="quarter" idx="12"/>
          </p:nvPr>
        </p:nvSpPr>
        <p:spPr/>
        <p:txBody>
          <a:bodyPr/>
          <a:lstStyle/>
          <a:p>
            <a:fld id="{2AD020D2-200F-4F62-BA0E-6801AFACC176}" type="slidenum">
              <a:rPr lang="en-CA" smtClean="0"/>
              <a:t>159</a:t>
            </a:fld>
            <a:endParaRPr lang="en-CA"/>
          </a:p>
        </p:txBody>
      </p:sp>
    </p:spTree>
    <p:extLst>
      <p:ext uri="{BB962C8B-B14F-4D97-AF65-F5344CB8AC3E}">
        <p14:creationId xmlns:p14="http://schemas.microsoft.com/office/powerpoint/2010/main" val="386184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967951"/>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071534" y="151178"/>
            <a:ext cx="6805627" cy="6370975"/>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Session 30 on May 20</a:t>
            </a:r>
            <a:r>
              <a:rPr lang="en-CA" sz="2400" baseline="30000" dirty="0">
                <a:latin typeface="Arial" panose="020B0604020202020204" pitchFamily="34" charset="0"/>
                <a:cs typeface="Arial" panose="020B0604020202020204" pitchFamily="34" charset="0"/>
              </a:rPr>
              <a:t>th</a:t>
            </a:r>
            <a:r>
              <a:rPr lang="en-CA" sz="2400" dirty="0">
                <a:latin typeface="Arial" panose="020B0604020202020204" pitchFamily="34" charset="0"/>
                <a:cs typeface="Arial" panose="020B0604020202020204" pitchFamily="34" charset="0"/>
              </a:rPr>
              <a:t> is entitled “Self-led intimate relationship repair”. We think it’s a very important session in that it addresses difficulties in intimate relationships and how to approach them. It brings together DBT’s interpersonal effectiveness skills with what you’ll learn in IFS. It also reviews the major couple’s therapy approaches.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It covers a lot of material so extraordinarily, that session will be extended until 1 pm. You’re welcome to leave at 12 if you’ve had enough.</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We’ve also added a pilot informal session “intimate bonding and sexuality” that we’re going to “workshop” on June 10. If we get positive feedback on it, we’ll formally add it to next years course.</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656D963B-C556-E5F3-FC34-2711EA3AC20A}"/>
              </a:ext>
            </a:extLst>
          </p:cNvPr>
          <p:cNvSpPr>
            <a:spLocks noGrp="1"/>
          </p:cNvSpPr>
          <p:nvPr>
            <p:ph type="sldNum" sz="quarter" idx="12"/>
          </p:nvPr>
        </p:nvSpPr>
        <p:spPr/>
        <p:txBody>
          <a:bodyPr/>
          <a:lstStyle/>
          <a:p>
            <a:fld id="{8954F5B7-5279-43BB-AF99-55E064283C57}" type="slidenum">
              <a:rPr lang="en-CA" smtClean="0"/>
              <a:t>16</a:t>
            </a:fld>
            <a:endParaRPr lang="en-CA" dirty="0"/>
          </a:p>
        </p:txBody>
      </p:sp>
    </p:spTree>
    <p:extLst>
      <p:ext uri="{BB962C8B-B14F-4D97-AF65-F5344CB8AC3E}">
        <p14:creationId xmlns:p14="http://schemas.microsoft.com/office/powerpoint/2010/main" val="37313264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12E48A-A4A0-CB2B-1C9C-46FE10DF604C}"/>
              </a:ext>
            </a:extLst>
          </p:cNvPr>
          <p:cNvSpPr txBox="1"/>
          <p:nvPr/>
        </p:nvSpPr>
        <p:spPr>
          <a:xfrm>
            <a:off x="1155030" y="0"/>
            <a:ext cx="10347157" cy="1200329"/>
          </a:xfrm>
          <a:prstGeom prst="rect">
            <a:avLst/>
          </a:prstGeom>
          <a:noFill/>
        </p:spPr>
        <p:txBody>
          <a:bodyPr wrap="square">
            <a:spAutoFit/>
          </a:bodyPr>
          <a:lstStyle/>
          <a:p>
            <a:pPr algn="ctr"/>
            <a:r>
              <a:rPr lang="en-US" sz="3600">
                <a:solidFill>
                  <a:schemeClr val="bg1"/>
                </a:solidFill>
              </a:rPr>
              <a:t>INTEGRATING IFS WITH OTHER MODELS WE’VE PREVIOUSLY CONSIDERED</a:t>
            </a:r>
            <a:endParaRPr lang="en-CA" sz="3600">
              <a:solidFill>
                <a:schemeClr val="bg1"/>
              </a:solidFill>
            </a:endParaRPr>
          </a:p>
        </p:txBody>
      </p:sp>
      <p:sp>
        <p:nvSpPr>
          <p:cNvPr id="5" name="TextBox 4">
            <a:extLst>
              <a:ext uri="{FF2B5EF4-FFF2-40B4-BE49-F238E27FC236}">
                <a16:creationId xmlns:a16="http://schemas.microsoft.com/office/drawing/2014/main" id="{D0E1B089-1C30-54BC-2B4D-9B35C390B3F0}"/>
              </a:ext>
            </a:extLst>
          </p:cNvPr>
          <p:cNvSpPr txBox="1"/>
          <p:nvPr/>
        </p:nvSpPr>
        <p:spPr>
          <a:xfrm>
            <a:off x="123290" y="1308338"/>
            <a:ext cx="11753635" cy="3970318"/>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We have over the last few sessions discussed a lot of different concepts among them: </a:t>
            </a:r>
          </a:p>
          <a:p>
            <a:pPr marL="457200" indent="-457200">
              <a:buAutoNum type="arabicParenR"/>
            </a:pPr>
            <a:r>
              <a:rPr lang="en-US" sz="2800">
                <a:latin typeface="Arial" panose="020B0604020202020204" pitchFamily="34" charset="0"/>
                <a:cs typeface="Arial" panose="020B0604020202020204" pitchFamily="34" charset="0"/>
              </a:rPr>
              <a:t>internal family system parts </a:t>
            </a:r>
          </a:p>
          <a:p>
            <a:pPr marL="457200" indent="-457200">
              <a:buAutoNum type="arabicParenR"/>
            </a:pPr>
            <a:r>
              <a:rPr lang="en-US" sz="2800">
                <a:latin typeface="Arial" panose="020B0604020202020204" pitchFamily="34" charset="0"/>
                <a:cs typeface="Arial" panose="020B0604020202020204" pitchFamily="34" charset="0"/>
              </a:rPr>
              <a:t>dissociated unprocessed emotional memories </a:t>
            </a:r>
          </a:p>
          <a:p>
            <a:pPr marL="457200" indent="-457200">
              <a:buAutoNum type="arabicParenR"/>
            </a:pPr>
            <a:r>
              <a:rPr lang="en-US" sz="2800">
                <a:latin typeface="Arial" panose="020B0604020202020204" pitchFamily="34" charset="0"/>
                <a:cs typeface="Arial" panose="020B0604020202020204" pitchFamily="34" charset="0"/>
              </a:rPr>
              <a:t>developmental maturational model’s adaptations and </a:t>
            </a:r>
          </a:p>
          <a:p>
            <a:pPr marL="457200" indent="-457200">
              <a:buAutoNum type="arabicParenR"/>
            </a:pPr>
            <a:r>
              <a:rPr lang="en-US" sz="2800">
                <a:latin typeface="Arial" panose="020B0604020202020204" pitchFamily="34" charset="0"/>
                <a:cs typeface="Arial" panose="020B0604020202020204" pitchFamily="34" charset="0"/>
              </a:rPr>
              <a:t>structural dissociation theory's emotional parts and apparently normal parts. </a:t>
            </a:r>
          </a:p>
          <a:p>
            <a:r>
              <a:rPr lang="en-US" sz="2800">
                <a:latin typeface="Arial" panose="020B0604020202020204" pitchFamily="34" charset="0"/>
                <a:cs typeface="Arial" panose="020B0604020202020204" pitchFamily="34" charset="0"/>
              </a:rPr>
              <a:t>Having so many terms can get a bit confusing. </a:t>
            </a:r>
          </a:p>
          <a:p>
            <a:r>
              <a:rPr lang="en-US" sz="2800">
                <a:latin typeface="Arial" panose="020B0604020202020204" pitchFamily="34" charset="0"/>
                <a:cs typeface="Arial" panose="020B0604020202020204" pitchFamily="34" charset="0"/>
              </a:rPr>
              <a:t>You may be asking how these various concepts are related</a:t>
            </a:r>
            <a:endParaRPr lang="en-CA" sz="28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8DD1E72-8621-ECAB-674E-4FBF542029BE}"/>
              </a:ext>
            </a:extLst>
          </p:cNvPr>
          <p:cNvSpPr>
            <a:spLocks noGrp="1"/>
          </p:cNvSpPr>
          <p:nvPr>
            <p:ph type="sldNum" sz="quarter" idx="12"/>
          </p:nvPr>
        </p:nvSpPr>
        <p:spPr/>
        <p:txBody>
          <a:bodyPr/>
          <a:lstStyle/>
          <a:p>
            <a:fld id="{2AD020D2-200F-4F62-BA0E-6801AFACC176}" type="slidenum">
              <a:rPr lang="en-CA" smtClean="0"/>
              <a:t>160</a:t>
            </a:fld>
            <a:endParaRPr lang="en-CA"/>
          </a:p>
        </p:txBody>
      </p:sp>
      <p:sp>
        <p:nvSpPr>
          <p:cNvPr id="4" name="Oval 3">
            <a:extLst>
              <a:ext uri="{FF2B5EF4-FFF2-40B4-BE49-F238E27FC236}">
                <a16:creationId xmlns:a16="http://schemas.microsoft.com/office/drawing/2014/main" id="{4D989130-5B23-5F54-9A58-A71C6B84D071}"/>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4223018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7F4419-295E-4A16-B2A2-3997E131D42B}"/>
              </a:ext>
            </a:extLst>
          </p:cNvPr>
          <p:cNvSpPr txBox="1"/>
          <p:nvPr/>
        </p:nvSpPr>
        <p:spPr>
          <a:xfrm>
            <a:off x="728598" y="1102132"/>
            <a:ext cx="10734804" cy="4985980"/>
          </a:xfrm>
          <a:prstGeom prst="rect">
            <a:avLst/>
          </a:prstGeom>
          <a:noFill/>
        </p:spPr>
        <p:txBody>
          <a:bodyPr wrap="square">
            <a:spAutoFit/>
          </a:bodyPr>
          <a:lstStyle/>
          <a:p>
            <a:pPr marL="342900" indent="-342900">
              <a:buFontTx/>
              <a:buAutoNum type="arabicPeriod"/>
            </a:pPr>
            <a:r>
              <a:rPr lang="en-US" sz="2400">
                <a:latin typeface="Arial" panose="020B0604020202020204" pitchFamily="34" charset="0"/>
                <a:cs typeface="Arial" panose="020B0604020202020204" pitchFamily="34" charset="0"/>
              </a:rPr>
              <a:t>Internal family systems exiles are dissociated unprocessed emotional memories</a:t>
            </a:r>
          </a:p>
          <a:p>
            <a:pPr marL="342900" indent="-342900">
              <a:buFontTx/>
              <a:buAutoNum type="arabicPeriod"/>
            </a:pPr>
            <a:r>
              <a:rPr lang="en-US" sz="2400">
                <a:latin typeface="Arial" panose="020B0604020202020204" pitchFamily="34" charset="0"/>
                <a:cs typeface="Arial" panose="020B0604020202020204" pitchFamily="34" charset="0"/>
              </a:rPr>
              <a:t>Cycles of distress produce developmental trauma and give rise to developmental maturational model’s attachment adaptations. (pie model)</a:t>
            </a:r>
          </a:p>
          <a:p>
            <a:pPr marL="342900" indent="-342900">
              <a:buFontTx/>
              <a:buAutoNum type="arabicPeriod"/>
            </a:pPr>
            <a:r>
              <a:rPr lang="en-CA" sz="2400">
                <a:latin typeface="Arial" panose="020B0604020202020204" pitchFamily="34" charset="0"/>
                <a:cs typeface="Arial" panose="020B0604020202020204" pitchFamily="34" charset="0"/>
              </a:rPr>
              <a:t> The developmental maturational model’s attachment adaptations arise from attachment-based cycles of distress and are internal family system’s protector part selves </a:t>
            </a:r>
          </a:p>
          <a:p>
            <a:pPr marL="342900" indent="-342900">
              <a:buFontTx/>
              <a:buAutoNum type="arabicPeriod"/>
            </a:pPr>
            <a:r>
              <a:rPr lang="en-CA" sz="2400">
                <a:latin typeface="Arial" panose="020B0604020202020204" pitchFamily="34" charset="0"/>
                <a:cs typeface="Arial" panose="020B0604020202020204" pitchFamily="34" charset="0"/>
              </a:rPr>
              <a:t>Structural dissociation theory’s emotional parts, (EP’s) are internal family system’s exiles. </a:t>
            </a:r>
            <a:endParaRPr lang="en-US" sz="2400">
              <a:latin typeface="Arial" panose="020B0604020202020204" pitchFamily="34" charset="0"/>
              <a:cs typeface="Arial" panose="020B0604020202020204" pitchFamily="34" charset="0"/>
            </a:endParaRPr>
          </a:p>
          <a:p>
            <a:pPr marL="342900" indent="-342900">
              <a:buFontTx/>
              <a:buAutoNum type="arabicPeriod"/>
            </a:pPr>
            <a:r>
              <a:rPr lang="en-CA" sz="2400">
                <a:latin typeface="Arial" panose="020B0604020202020204" pitchFamily="34" charset="0"/>
                <a:cs typeface="Arial" panose="020B0604020202020204" pitchFamily="34" charset="0"/>
              </a:rPr>
              <a:t>The developmental maturational model’s attachment adaptations are internal family systems protectors</a:t>
            </a:r>
          </a:p>
          <a:p>
            <a:r>
              <a:rPr lang="en-US"/>
              <a:t> </a:t>
            </a:r>
            <a:endParaRPr lang="en-CA"/>
          </a:p>
          <a:p>
            <a:pPr marL="342900" indent="-342900">
              <a:buAutoNum type="arabicPeriod"/>
            </a:pPr>
            <a:endParaRPr lang="en-US" sz="1800"/>
          </a:p>
          <a:p>
            <a:pPr marL="342900" indent="-342900">
              <a:buAutoNum type="arabicPeriod"/>
            </a:pPr>
            <a:endParaRPr lang="en-CA" sz="1800"/>
          </a:p>
        </p:txBody>
      </p:sp>
      <p:sp>
        <p:nvSpPr>
          <p:cNvPr id="7" name="TextBox 6">
            <a:extLst>
              <a:ext uri="{FF2B5EF4-FFF2-40B4-BE49-F238E27FC236}">
                <a16:creationId xmlns:a16="http://schemas.microsoft.com/office/drawing/2014/main" id="{67854D69-4F2E-22B8-92C0-B37D9CB0A5BB}"/>
              </a:ext>
            </a:extLst>
          </p:cNvPr>
          <p:cNvSpPr txBox="1"/>
          <p:nvPr/>
        </p:nvSpPr>
        <p:spPr>
          <a:xfrm>
            <a:off x="4578710" y="321798"/>
            <a:ext cx="3248345" cy="646331"/>
          </a:xfrm>
          <a:prstGeom prst="rect">
            <a:avLst/>
          </a:prstGeom>
          <a:noFill/>
        </p:spPr>
        <p:txBody>
          <a:bodyPr wrap="square">
            <a:spAutoFit/>
          </a:bodyPr>
          <a:lstStyle/>
          <a:p>
            <a:r>
              <a:rPr lang="en-CA" sz="3600">
                <a:solidFill>
                  <a:schemeClr val="bg1"/>
                </a:solidFill>
              </a:rPr>
              <a:t>SUMMARY</a:t>
            </a:r>
          </a:p>
        </p:txBody>
      </p:sp>
      <p:sp>
        <p:nvSpPr>
          <p:cNvPr id="2" name="Slide Number Placeholder 1">
            <a:extLst>
              <a:ext uri="{FF2B5EF4-FFF2-40B4-BE49-F238E27FC236}">
                <a16:creationId xmlns:a16="http://schemas.microsoft.com/office/drawing/2014/main" id="{FC2BD1AD-7402-99F2-E07C-5BDEEF208BBD}"/>
              </a:ext>
            </a:extLst>
          </p:cNvPr>
          <p:cNvSpPr>
            <a:spLocks noGrp="1"/>
          </p:cNvSpPr>
          <p:nvPr>
            <p:ph type="sldNum" sz="quarter" idx="12"/>
          </p:nvPr>
        </p:nvSpPr>
        <p:spPr/>
        <p:txBody>
          <a:bodyPr/>
          <a:lstStyle/>
          <a:p>
            <a:fld id="{2AD020D2-200F-4F62-BA0E-6801AFACC176}" type="slidenum">
              <a:rPr lang="en-CA" smtClean="0"/>
              <a:t>161</a:t>
            </a:fld>
            <a:endParaRPr lang="en-CA"/>
          </a:p>
        </p:txBody>
      </p:sp>
      <p:sp>
        <p:nvSpPr>
          <p:cNvPr id="3" name="Oval 2">
            <a:extLst>
              <a:ext uri="{FF2B5EF4-FFF2-40B4-BE49-F238E27FC236}">
                <a16:creationId xmlns:a16="http://schemas.microsoft.com/office/drawing/2014/main" id="{80CC30F6-AAD8-60C4-49EB-BC459A40FF7F}"/>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2910208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A8EB8-D611-498F-4A47-56896AEE3121}"/>
              </a:ext>
            </a:extLst>
          </p:cNvPr>
          <p:cNvSpPr txBox="1"/>
          <p:nvPr/>
        </p:nvSpPr>
        <p:spPr>
          <a:xfrm>
            <a:off x="288758" y="370920"/>
            <a:ext cx="11675444" cy="1754326"/>
          </a:xfrm>
          <a:prstGeom prst="rect">
            <a:avLst/>
          </a:prstGeom>
          <a:noFill/>
        </p:spPr>
        <p:txBody>
          <a:bodyPr wrap="square">
            <a:spAutoFit/>
          </a:bodyPr>
          <a:lstStyle/>
          <a:p>
            <a:r>
              <a:rPr lang="en-US" sz="3600">
                <a:solidFill>
                  <a:schemeClr val="bg1"/>
                </a:solidFill>
              </a:rPr>
              <a:t>How is personality affected by dominant states of activation?</a:t>
            </a:r>
          </a:p>
          <a:p>
            <a:endParaRPr lang="en-US" sz="3600">
              <a:solidFill>
                <a:schemeClr val="bg1"/>
              </a:solidFill>
            </a:endParaRPr>
          </a:p>
          <a:p>
            <a:r>
              <a:rPr lang="en-US" sz="3600"/>
              <a:t>                                 </a:t>
            </a:r>
            <a:r>
              <a:rPr lang="en-US" sz="2400"/>
              <a:t>YouTube video 14:58-22:40 minutes </a:t>
            </a:r>
            <a:r>
              <a:rPr lang="en-CA" sz="2400"/>
              <a:t> </a:t>
            </a:r>
          </a:p>
        </p:txBody>
      </p:sp>
      <p:sp>
        <p:nvSpPr>
          <p:cNvPr id="2" name="Slide Number Placeholder 1">
            <a:extLst>
              <a:ext uri="{FF2B5EF4-FFF2-40B4-BE49-F238E27FC236}">
                <a16:creationId xmlns:a16="http://schemas.microsoft.com/office/drawing/2014/main" id="{8885F974-D775-9369-F927-74B73D4CE339}"/>
              </a:ext>
            </a:extLst>
          </p:cNvPr>
          <p:cNvSpPr>
            <a:spLocks noGrp="1"/>
          </p:cNvSpPr>
          <p:nvPr>
            <p:ph type="sldNum" sz="quarter" idx="12"/>
          </p:nvPr>
        </p:nvSpPr>
        <p:spPr/>
        <p:txBody>
          <a:bodyPr/>
          <a:lstStyle/>
          <a:p>
            <a:fld id="{4F288577-50F7-4449-8CFB-48FA1CC0C3EB}" type="slidenum">
              <a:rPr lang="en-CA" smtClean="0"/>
              <a:t>162</a:t>
            </a:fld>
            <a:endParaRPr lang="en-CA"/>
          </a:p>
        </p:txBody>
      </p:sp>
      <p:sp>
        <p:nvSpPr>
          <p:cNvPr id="4" name="Oval 3">
            <a:extLst>
              <a:ext uri="{FF2B5EF4-FFF2-40B4-BE49-F238E27FC236}">
                <a16:creationId xmlns:a16="http://schemas.microsoft.com/office/drawing/2014/main" id="{DFF504EF-C6A0-FB75-9A5D-9F49E40E1B00}"/>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419550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0A50-7D78-7022-D063-217578302A0A}"/>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3C8588A2-4FDA-A592-0AA7-845DF9A07A3E}"/>
              </a:ext>
            </a:extLst>
          </p:cNvPr>
          <p:cNvSpPr>
            <a:spLocks noGrp="1"/>
          </p:cNvSpPr>
          <p:nvPr>
            <p:ph type="subTitle" idx="1"/>
          </p:nvPr>
        </p:nvSpPr>
        <p:spPr/>
        <p:txBody>
          <a:bodyPr/>
          <a:lstStyle/>
          <a:p>
            <a:endParaRPr lang="en-CA"/>
          </a:p>
        </p:txBody>
      </p:sp>
      <p:pic>
        <p:nvPicPr>
          <p:cNvPr id="4" name="Online Media 3" title="It's simple on YouTube session 27">
            <a:hlinkClick r:id="" action="ppaction://media"/>
            <a:extLst>
              <a:ext uri="{FF2B5EF4-FFF2-40B4-BE49-F238E27FC236}">
                <a16:creationId xmlns:a16="http://schemas.microsoft.com/office/drawing/2014/main" id="{AD0BD34B-2FE4-DAD9-7754-700653D2D0D8}"/>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66E3FE0F-40EA-E208-9797-3CC3E0DA435C}"/>
              </a:ext>
            </a:extLst>
          </p:cNvPr>
          <p:cNvSpPr>
            <a:spLocks noGrp="1"/>
          </p:cNvSpPr>
          <p:nvPr>
            <p:ph type="sldNum" sz="quarter" idx="12"/>
          </p:nvPr>
        </p:nvSpPr>
        <p:spPr/>
        <p:txBody>
          <a:bodyPr/>
          <a:lstStyle/>
          <a:p>
            <a:fld id="{4F288577-50F7-4449-8CFB-48FA1CC0C3EB}" type="slidenum">
              <a:rPr lang="en-CA" smtClean="0"/>
              <a:t>163</a:t>
            </a:fld>
            <a:endParaRPr lang="en-CA"/>
          </a:p>
        </p:txBody>
      </p:sp>
    </p:spTree>
    <p:extLst>
      <p:ext uri="{BB962C8B-B14F-4D97-AF65-F5344CB8AC3E}">
        <p14:creationId xmlns:p14="http://schemas.microsoft.com/office/powerpoint/2010/main" val="163454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05BFB5-B55C-4DF0-BF50-EC3031AD2FF0}"/>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175" y="0"/>
            <a:ext cx="12188825" cy="6858000"/>
          </a:xfrm>
          <a:prstGeom prst="rect">
            <a:avLst/>
          </a:prstGeom>
          <a:noFill/>
        </p:spPr>
      </p:pic>
      <p:sp>
        <p:nvSpPr>
          <p:cNvPr id="2" name="Slide Number Placeholder 1">
            <a:extLst>
              <a:ext uri="{FF2B5EF4-FFF2-40B4-BE49-F238E27FC236}">
                <a16:creationId xmlns:a16="http://schemas.microsoft.com/office/drawing/2014/main" id="{D502B999-4C01-77BF-2C48-54C0B96EA8D8}"/>
              </a:ext>
            </a:extLst>
          </p:cNvPr>
          <p:cNvSpPr>
            <a:spLocks noGrp="1"/>
          </p:cNvSpPr>
          <p:nvPr>
            <p:ph type="sldNum" sz="quarter" idx="12"/>
          </p:nvPr>
        </p:nvSpPr>
        <p:spPr/>
        <p:txBody>
          <a:bodyPr/>
          <a:lstStyle/>
          <a:p>
            <a:fld id="{4F288577-50F7-4449-8CFB-48FA1CC0C3EB}" type="slidenum">
              <a:rPr lang="en-CA" smtClean="0"/>
              <a:t>164</a:t>
            </a:fld>
            <a:endParaRPr lang="en-CA"/>
          </a:p>
        </p:txBody>
      </p:sp>
    </p:spTree>
    <p:extLst>
      <p:ext uri="{BB962C8B-B14F-4D97-AF65-F5344CB8AC3E}">
        <p14:creationId xmlns:p14="http://schemas.microsoft.com/office/powerpoint/2010/main" val="2156711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D0E75-3946-49A0-B22D-2E0992E31FEA}"/>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175" y="-1787"/>
            <a:ext cx="12185650" cy="6935149"/>
          </a:xfrm>
          <a:prstGeom prst="rect">
            <a:avLst/>
          </a:prstGeom>
          <a:noFill/>
        </p:spPr>
      </p:pic>
      <p:sp>
        <p:nvSpPr>
          <p:cNvPr id="2" name="Slide Number Placeholder 1">
            <a:extLst>
              <a:ext uri="{FF2B5EF4-FFF2-40B4-BE49-F238E27FC236}">
                <a16:creationId xmlns:a16="http://schemas.microsoft.com/office/drawing/2014/main" id="{53E8A1D6-E5F6-645A-8873-E74E9C6642A9}"/>
              </a:ext>
            </a:extLst>
          </p:cNvPr>
          <p:cNvSpPr>
            <a:spLocks noGrp="1"/>
          </p:cNvSpPr>
          <p:nvPr>
            <p:ph type="sldNum" sz="quarter" idx="12"/>
          </p:nvPr>
        </p:nvSpPr>
        <p:spPr/>
        <p:txBody>
          <a:bodyPr/>
          <a:lstStyle/>
          <a:p>
            <a:fld id="{4F288577-50F7-4449-8CFB-48FA1CC0C3EB}" type="slidenum">
              <a:rPr lang="en-CA" smtClean="0"/>
              <a:t>165</a:t>
            </a:fld>
            <a:endParaRPr lang="en-CA"/>
          </a:p>
        </p:txBody>
      </p:sp>
    </p:spTree>
    <p:extLst>
      <p:ext uri="{BB962C8B-B14F-4D97-AF65-F5344CB8AC3E}">
        <p14:creationId xmlns:p14="http://schemas.microsoft.com/office/powerpoint/2010/main" val="2216065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590A2B-EDA8-4506-BACF-A814BF6DFBC4}"/>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176" y="-1786"/>
            <a:ext cx="12185650" cy="6859786"/>
          </a:xfrm>
          <a:prstGeom prst="rect">
            <a:avLst/>
          </a:prstGeom>
          <a:noFill/>
        </p:spPr>
      </p:pic>
      <p:sp>
        <p:nvSpPr>
          <p:cNvPr id="2" name="Slide Number Placeholder 1">
            <a:extLst>
              <a:ext uri="{FF2B5EF4-FFF2-40B4-BE49-F238E27FC236}">
                <a16:creationId xmlns:a16="http://schemas.microsoft.com/office/drawing/2014/main" id="{99D7F167-DAA5-33A0-876B-3F7EA53D81DA}"/>
              </a:ext>
            </a:extLst>
          </p:cNvPr>
          <p:cNvSpPr>
            <a:spLocks noGrp="1"/>
          </p:cNvSpPr>
          <p:nvPr>
            <p:ph type="sldNum" sz="quarter" idx="12"/>
          </p:nvPr>
        </p:nvSpPr>
        <p:spPr/>
        <p:txBody>
          <a:bodyPr/>
          <a:lstStyle/>
          <a:p>
            <a:fld id="{4F288577-50F7-4449-8CFB-48FA1CC0C3EB}" type="slidenum">
              <a:rPr lang="en-CA" smtClean="0"/>
              <a:t>166</a:t>
            </a:fld>
            <a:endParaRPr lang="en-CA"/>
          </a:p>
        </p:txBody>
      </p:sp>
    </p:spTree>
    <p:extLst>
      <p:ext uri="{BB962C8B-B14F-4D97-AF65-F5344CB8AC3E}">
        <p14:creationId xmlns:p14="http://schemas.microsoft.com/office/powerpoint/2010/main" val="4097762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6FACE-0E30-45A3-8ACC-C2DBA0C4DAE1}"/>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473837" y="652911"/>
            <a:ext cx="5622163" cy="4962886"/>
          </a:xfrm>
          <a:prstGeom prst="rect">
            <a:avLst/>
          </a:prstGeom>
          <a:noFill/>
        </p:spPr>
      </p:pic>
      <p:pic>
        <p:nvPicPr>
          <p:cNvPr id="8" name="Picture 7">
            <a:extLst>
              <a:ext uri="{FF2B5EF4-FFF2-40B4-BE49-F238E27FC236}">
                <a16:creationId xmlns:a16="http://schemas.microsoft.com/office/drawing/2014/main" id="{9ED628C7-A55A-4FAB-8E87-3609EFADBAEB}"/>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6096000" y="613064"/>
            <a:ext cx="5618988" cy="500273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3B5638B9-5FE4-A486-04FC-16FF7083F78B}"/>
              </a:ext>
            </a:extLst>
          </p:cNvPr>
          <p:cNvSpPr txBox="1"/>
          <p:nvPr/>
        </p:nvSpPr>
        <p:spPr>
          <a:xfrm>
            <a:off x="2823637" y="-94822"/>
            <a:ext cx="8159554" cy="707886"/>
          </a:xfrm>
          <a:prstGeom prst="rect">
            <a:avLst/>
          </a:prstGeom>
          <a:noFill/>
        </p:spPr>
        <p:txBody>
          <a:bodyPr wrap="square">
            <a:spAutoFit/>
          </a:bodyPr>
          <a:lstStyle/>
          <a:p>
            <a:r>
              <a:rPr lang="en-CA" sz="4000">
                <a:solidFill>
                  <a:schemeClr val="bg1"/>
                </a:solidFill>
              </a:rPr>
              <a:t>PUTTING IT ALL TOGETHER</a:t>
            </a:r>
          </a:p>
        </p:txBody>
      </p:sp>
      <p:sp>
        <p:nvSpPr>
          <p:cNvPr id="3" name="TextBox 2">
            <a:extLst>
              <a:ext uri="{FF2B5EF4-FFF2-40B4-BE49-F238E27FC236}">
                <a16:creationId xmlns:a16="http://schemas.microsoft.com/office/drawing/2014/main" id="{62FE899E-64A2-9D5B-3CB7-84C55B20EE8A}"/>
              </a:ext>
            </a:extLst>
          </p:cNvPr>
          <p:cNvSpPr txBox="1"/>
          <p:nvPr/>
        </p:nvSpPr>
        <p:spPr>
          <a:xfrm>
            <a:off x="1132216" y="5875604"/>
            <a:ext cx="9504153" cy="923330"/>
          </a:xfrm>
          <a:prstGeom prst="rect">
            <a:avLst/>
          </a:prstGeom>
          <a:noFill/>
        </p:spPr>
        <p:txBody>
          <a:bodyPr wrap="square">
            <a:spAutoFit/>
          </a:bodyPr>
          <a:lstStyle/>
          <a:p>
            <a:r>
              <a:rPr lang="en-US">
                <a:solidFill>
                  <a:schemeClr val="bg1"/>
                </a:solidFill>
              </a:rPr>
              <a:t>Warning: </a:t>
            </a:r>
            <a:r>
              <a:rPr lang="en-US"/>
              <a:t>To understand how these concepts are interrelated and overlap you’ll have wrestle with this material. It’s not essential that you do so. If you do want, this is an outline and I encourage you to review these slides at your leisure.</a:t>
            </a:r>
            <a:endParaRPr lang="en-CA"/>
          </a:p>
        </p:txBody>
      </p:sp>
      <p:sp>
        <p:nvSpPr>
          <p:cNvPr id="2" name="Oval 1">
            <a:extLst>
              <a:ext uri="{FF2B5EF4-FFF2-40B4-BE49-F238E27FC236}">
                <a16:creationId xmlns:a16="http://schemas.microsoft.com/office/drawing/2014/main" id="{CCC2B0AB-E84C-34B6-7519-37EF7C74EF65}"/>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232057CD-96A8-E25B-E903-77CA3E109950}"/>
              </a:ext>
            </a:extLst>
          </p:cNvPr>
          <p:cNvSpPr>
            <a:spLocks noGrp="1"/>
          </p:cNvSpPr>
          <p:nvPr>
            <p:ph type="sldNum" sz="quarter" idx="12"/>
          </p:nvPr>
        </p:nvSpPr>
        <p:spPr/>
        <p:txBody>
          <a:bodyPr/>
          <a:lstStyle/>
          <a:p>
            <a:fld id="{2AD020D2-200F-4F62-BA0E-6801AFACC176}" type="slidenum">
              <a:rPr lang="en-CA" smtClean="0"/>
              <a:t>167</a:t>
            </a:fld>
            <a:endParaRPr lang="en-CA"/>
          </a:p>
        </p:txBody>
      </p:sp>
    </p:spTree>
    <p:extLst>
      <p:ext uri="{BB962C8B-B14F-4D97-AF65-F5344CB8AC3E}">
        <p14:creationId xmlns:p14="http://schemas.microsoft.com/office/powerpoint/2010/main" val="8318761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CD2B92-AD9E-4A8A-B5FD-BFAB367BE312}"/>
              </a:ext>
            </a:extLst>
          </p:cNvPr>
          <p:cNvSpPr>
            <a:spLocks noGrp="1"/>
          </p:cNvSpPr>
          <p:nvPr>
            <p:ph type="title" idx="4294967295"/>
          </p:nvPr>
        </p:nvSpPr>
        <p:spPr>
          <a:xfrm>
            <a:off x="0" y="33338"/>
            <a:ext cx="10639425" cy="774700"/>
          </a:xfrm>
        </p:spPr>
        <p:txBody>
          <a:bodyPr/>
          <a:lstStyle/>
          <a:p>
            <a:r>
              <a:rPr lang="en-CA" sz="2800" b="1">
                <a:solidFill>
                  <a:schemeClr val="bg1"/>
                </a:solidFill>
              </a:rPr>
              <a:t>The origin of ifs parts </a:t>
            </a:r>
            <a:r>
              <a:rPr lang="en-CA" b="1">
                <a:solidFill>
                  <a:schemeClr val="bg1"/>
                </a:solidFill>
              </a:rPr>
              <a:t>:</a:t>
            </a:r>
          </a:p>
        </p:txBody>
      </p:sp>
      <p:cxnSp>
        <p:nvCxnSpPr>
          <p:cNvPr id="7" name="Straight Connector 6">
            <a:extLst>
              <a:ext uri="{FF2B5EF4-FFF2-40B4-BE49-F238E27FC236}">
                <a16:creationId xmlns:a16="http://schemas.microsoft.com/office/drawing/2014/main" id="{2211A421-7195-40E1-9524-EC140CC10B30}"/>
              </a:ext>
            </a:extLst>
          </p:cNvPr>
          <p:cNvCxnSpPr/>
          <p:nvPr/>
        </p:nvCxnSpPr>
        <p:spPr>
          <a:xfrm>
            <a:off x="1319392"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7D5C97-3524-41B6-AE90-818A6D072CE4}"/>
              </a:ext>
            </a:extLst>
          </p:cNvPr>
          <p:cNvCxnSpPr>
            <a:cxnSpLocks/>
          </p:cNvCxnSpPr>
          <p:nvPr/>
        </p:nvCxnSpPr>
        <p:spPr>
          <a:xfrm>
            <a:off x="1319392" y="5592932"/>
            <a:ext cx="10003604"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AE17E4A-9B91-4545-8B4E-A2FDFA64617B}"/>
              </a:ext>
            </a:extLst>
          </p:cNvPr>
          <p:cNvCxnSpPr/>
          <p:nvPr/>
        </p:nvCxnSpPr>
        <p:spPr>
          <a:xfrm>
            <a:off x="6517532" y="887759"/>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E463BD-901C-49F3-AC6E-D53FC869E83B}"/>
              </a:ext>
            </a:extLst>
          </p:cNvPr>
          <p:cNvSpPr txBox="1"/>
          <p:nvPr/>
        </p:nvSpPr>
        <p:spPr>
          <a:xfrm>
            <a:off x="71021" y="4749553"/>
            <a:ext cx="1227900" cy="369332"/>
          </a:xfrm>
          <a:prstGeom prst="rect">
            <a:avLst/>
          </a:prstGeom>
          <a:noFill/>
        </p:spPr>
        <p:txBody>
          <a:bodyPr wrap="none" rtlCol="0">
            <a:spAutoFit/>
          </a:bodyPr>
          <a:lstStyle/>
          <a:p>
            <a:r>
              <a:rPr lang="en-CA">
                <a:solidFill>
                  <a:schemeClr val="bg1"/>
                </a:solidFill>
              </a:rPr>
              <a:t>hypofreeze</a:t>
            </a:r>
          </a:p>
        </p:txBody>
      </p:sp>
      <p:sp>
        <p:nvSpPr>
          <p:cNvPr id="24" name="TextBox 23">
            <a:extLst>
              <a:ext uri="{FF2B5EF4-FFF2-40B4-BE49-F238E27FC236}">
                <a16:creationId xmlns:a16="http://schemas.microsoft.com/office/drawing/2014/main" id="{DC916328-CA91-4F46-9671-17CB28E70968}"/>
              </a:ext>
            </a:extLst>
          </p:cNvPr>
          <p:cNvSpPr txBox="1"/>
          <p:nvPr/>
        </p:nvSpPr>
        <p:spPr>
          <a:xfrm>
            <a:off x="60862" y="3918696"/>
            <a:ext cx="628377" cy="369332"/>
          </a:xfrm>
          <a:prstGeom prst="rect">
            <a:avLst/>
          </a:prstGeom>
          <a:noFill/>
        </p:spPr>
        <p:txBody>
          <a:bodyPr wrap="none" rtlCol="0">
            <a:spAutoFit/>
          </a:bodyPr>
          <a:lstStyle/>
          <a:p>
            <a:r>
              <a:rPr lang="en-CA">
                <a:solidFill>
                  <a:schemeClr val="bg1"/>
                </a:solidFill>
              </a:rPr>
              <a:t>calm</a:t>
            </a:r>
          </a:p>
        </p:txBody>
      </p:sp>
      <p:sp>
        <p:nvSpPr>
          <p:cNvPr id="8" name="TextBox 7">
            <a:extLst>
              <a:ext uri="{FF2B5EF4-FFF2-40B4-BE49-F238E27FC236}">
                <a16:creationId xmlns:a16="http://schemas.microsoft.com/office/drawing/2014/main" id="{84170FE0-FCC0-4F8B-9B0F-9A30117679A5}"/>
              </a:ext>
            </a:extLst>
          </p:cNvPr>
          <p:cNvSpPr txBox="1"/>
          <p:nvPr/>
        </p:nvSpPr>
        <p:spPr>
          <a:xfrm>
            <a:off x="17754" y="3318602"/>
            <a:ext cx="1043876" cy="369332"/>
          </a:xfrm>
          <a:prstGeom prst="rect">
            <a:avLst/>
          </a:prstGeom>
          <a:noFill/>
        </p:spPr>
        <p:txBody>
          <a:bodyPr wrap="none" rtlCol="0">
            <a:spAutoFit/>
          </a:bodyPr>
          <a:lstStyle/>
          <a:p>
            <a:r>
              <a:rPr lang="en-CA">
                <a:solidFill>
                  <a:schemeClr val="bg1"/>
                </a:solidFill>
              </a:rPr>
              <a:t>activated</a:t>
            </a:r>
          </a:p>
        </p:txBody>
      </p:sp>
      <p:sp>
        <p:nvSpPr>
          <p:cNvPr id="10" name="TextBox 9">
            <a:extLst>
              <a:ext uri="{FF2B5EF4-FFF2-40B4-BE49-F238E27FC236}">
                <a16:creationId xmlns:a16="http://schemas.microsoft.com/office/drawing/2014/main" id="{18B7851E-0289-4C7D-811A-A57430245C75}"/>
              </a:ext>
            </a:extLst>
          </p:cNvPr>
          <p:cNvSpPr txBox="1"/>
          <p:nvPr/>
        </p:nvSpPr>
        <p:spPr>
          <a:xfrm>
            <a:off x="-51502" y="2418461"/>
            <a:ext cx="1301638" cy="369332"/>
          </a:xfrm>
          <a:prstGeom prst="rect">
            <a:avLst/>
          </a:prstGeom>
          <a:noFill/>
        </p:spPr>
        <p:txBody>
          <a:bodyPr wrap="none" rtlCol="0">
            <a:spAutoFit/>
          </a:bodyPr>
          <a:lstStyle/>
          <a:p>
            <a:r>
              <a:rPr lang="en-CA">
                <a:solidFill>
                  <a:schemeClr val="bg1"/>
                </a:solidFill>
              </a:rPr>
              <a:t>hyperfreeze</a:t>
            </a:r>
          </a:p>
        </p:txBody>
      </p:sp>
      <p:sp>
        <p:nvSpPr>
          <p:cNvPr id="18" name="TextBox 17">
            <a:extLst>
              <a:ext uri="{FF2B5EF4-FFF2-40B4-BE49-F238E27FC236}">
                <a16:creationId xmlns:a16="http://schemas.microsoft.com/office/drawing/2014/main" id="{2355CFDA-073E-4277-A76A-5877DC0330D1}"/>
              </a:ext>
            </a:extLst>
          </p:cNvPr>
          <p:cNvSpPr txBox="1"/>
          <p:nvPr/>
        </p:nvSpPr>
        <p:spPr>
          <a:xfrm>
            <a:off x="5330773" y="202315"/>
            <a:ext cx="2782096" cy="523220"/>
          </a:xfrm>
          <a:prstGeom prst="rect">
            <a:avLst/>
          </a:prstGeom>
          <a:noFill/>
          <a:ln>
            <a:solidFill>
              <a:schemeClr val="bg1"/>
            </a:solidFill>
          </a:ln>
        </p:spPr>
        <p:txBody>
          <a:bodyPr wrap="square" rtlCol="0">
            <a:spAutoFit/>
          </a:bodyPr>
          <a:lstStyle/>
          <a:p>
            <a:r>
              <a:rPr lang="en-CA" sz="2800">
                <a:solidFill>
                  <a:schemeClr val="bg1"/>
                </a:solidFill>
              </a:rPr>
              <a:t>Activation curves</a:t>
            </a:r>
          </a:p>
        </p:txBody>
      </p:sp>
      <p:sp>
        <p:nvSpPr>
          <p:cNvPr id="2" name="TextBox 1">
            <a:extLst>
              <a:ext uri="{FF2B5EF4-FFF2-40B4-BE49-F238E27FC236}">
                <a16:creationId xmlns:a16="http://schemas.microsoft.com/office/drawing/2014/main" id="{D2E6700F-5E68-4C2E-A1BA-6302D024258A}"/>
              </a:ext>
            </a:extLst>
          </p:cNvPr>
          <p:cNvSpPr txBox="1"/>
          <p:nvPr/>
        </p:nvSpPr>
        <p:spPr>
          <a:xfrm>
            <a:off x="1876899" y="925389"/>
            <a:ext cx="3701783" cy="369332"/>
          </a:xfrm>
          <a:prstGeom prst="rect">
            <a:avLst/>
          </a:prstGeom>
          <a:noFill/>
          <a:ln>
            <a:solidFill>
              <a:schemeClr val="bg1"/>
            </a:solidFill>
          </a:ln>
        </p:spPr>
        <p:txBody>
          <a:bodyPr wrap="none" rtlCol="0">
            <a:spAutoFit/>
          </a:bodyPr>
          <a:lstStyle/>
          <a:p>
            <a:r>
              <a:rPr lang="en-CA">
                <a:solidFill>
                  <a:schemeClr val="bg1"/>
                </a:solidFill>
              </a:rPr>
              <a:t>Traumatic stress not resulting in PTSD</a:t>
            </a:r>
          </a:p>
        </p:txBody>
      </p:sp>
      <p:sp>
        <p:nvSpPr>
          <p:cNvPr id="3" name="TextBox 2">
            <a:extLst>
              <a:ext uri="{FF2B5EF4-FFF2-40B4-BE49-F238E27FC236}">
                <a16:creationId xmlns:a16="http://schemas.microsoft.com/office/drawing/2014/main" id="{502599F6-4618-4750-B073-0B1E938F6157}"/>
              </a:ext>
            </a:extLst>
          </p:cNvPr>
          <p:cNvSpPr txBox="1"/>
          <p:nvPr/>
        </p:nvSpPr>
        <p:spPr>
          <a:xfrm>
            <a:off x="7023370" y="925389"/>
            <a:ext cx="4473982" cy="369332"/>
          </a:xfrm>
          <a:prstGeom prst="rect">
            <a:avLst/>
          </a:prstGeom>
          <a:noFill/>
          <a:ln>
            <a:solidFill>
              <a:schemeClr val="bg1"/>
            </a:solidFill>
          </a:ln>
        </p:spPr>
        <p:txBody>
          <a:bodyPr wrap="none" rtlCol="0">
            <a:spAutoFit/>
          </a:bodyPr>
          <a:lstStyle/>
          <a:p>
            <a:r>
              <a:rPr lang="en-CA">
                <a:solidFill>
                  <a:schemeClr val="bg1"/>
                </a:solidFill>
              </a:rPr>
              <a:t>Inescapable traumatic stress resulting in PTSD</a:t>
            </a:r>
          </a:p>
        </p:txBody>
      </p:sp>
      <p:sp>
        <p:nvSpPr>
          <p:cNvPr id="12" name="Freeform: Shape 11">
            <a:extLst>
              <a:ext uri="{FF2B5EF4-FFF2-40B4-BE49-F238E27FC236}">
                <a16:creationId xmlns:a16="http://schemas.microsoft.com/office/drawing/2014/main" id="{FEF18A09-8D5E-4D85-A43E-023F97BE46FE}"/>
              </a:ext>
            </a:extLst>
          </p:cNvPr>
          <p:cNvSpPr/>
          <p:nvPr/>
        </p:nvSpPr>
        <p:spPr>
          <a:xfrm>
            <a:off x="1322962" y="2360958"/>
            <a:ext cx="5126476" cy="2622519"/>
          </a:xfrm>
          <a:custGeom>
            <a:avLst/>
            <a:gdLst>
              <a:gd name="connsiteX0" fmla="*/ 0 w 5126476"/>
              <a:gd name="connsiteY0" fmla="*/ 1812208 h 2622519"/>
              <a:gd name="connsiteX1" fmla="*/ 1196502 w 5126476"/>
              <a:gd name="connsiteY1" fmla="*/ 12591 h 2622519"/>
              <a:gd name="connsiteX2" fmla="*/ 2305455 w 5126476"/>
              <a:gd name="connsiteY2" fmla="*/ 2619604 h 2622519"/>
              <a:gd name="connsiteX3" fmla="*/ 3142034 w 5126476"/>
              <a:gd name="connsiteY3" fmla="*/ 537885 h 2622519"/>
              <a:gd name="connsiteX4" fmla="*/ 5126476 w 5126476"/>
              <a:gd name="connsiteY4" fmla="*/ 1072906 h 2622519"/>
              <a:gd name="connsiteX5" fmla="*/ 5126476 w 5126476"/>
              <a:gd name="connsiteY5" fmla="*/ 1072906 h 262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6476" h="2622519">
                <a:moveTo>
                  <a:pt x="0" y="1812208"/>
                </a:moveTo>
                <a:cubicBezTo>
                  <a:pt x="406130" y="845116"/>
                  <a:pt x="812260" y="-121975"/>
                  <a:pt x="1196502" y="12591"/>
                </a:cubicBezTo>
                <a:cubicBezTo>
                  <a:pt x="1580744" y="147157"/>
                  <a:pt x="1981200" y="2532055"/>
                  <a:pt x="2305455" y="2619604"/>
                </a:cubicBezTo>
                <a:cubicBezTo>
                  <a:pt x="2629710" y="2707153"/>
                  <a:pt x="2671864" y="795668"/>
                  <a:pt x="3142034" y="537885"/>
                </a:cubicBezTo>
                <a:cubicBezTo>
                  <a:pt x="3612204" y="280102"/>
                  <a:pt x="5126476" y="1072906"/>
                  <a:pt x="5126476" y="1072906"/>
                </a:cubicBezTo>
                <a:lnTo>
                  <a:pt x="5126476" y="107290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Shape 13">
            <a:extLst>
              <a:ext uri="{FF2B5EF4-FFF2-40B4-BE49-F238E27FC236}">
                <a16:creationId xmlns:a16="http://schemas.microsoft.com/office/drawing/2014/main" id="{FC05AA34-E757-40FA-BF1E-3005CC78C31C}"/>
              </a:ext>
            </a:extLst>
          </p:cNvPr>
          <p:cNvSpPr/>
          <p:nvPr/>
        </p:nvSpPr>
        <p:spPr>
          <a:xfrm>
            <a:off x="6517532" y="2230112"/>
            <a:ext cx="1780162" cy="1923599"/>
          </a:xfrm>
          <a:custGeom>
            <a:avLst/>
            <a:gdLst>
              <a:gd name="connsiteX0" fmla="*/ 0 w 1780162"/>
              <a:gd name="connsiteY0" fmla="*/ 1923599 h 1923599"/>
              <a:gd name="connsiteX1" fmla="*/ 963038 w 1780162"/>
              <a:gd name="connsiteY1" fmla="*/ 123982 h 1923599"/>
              <a:gd name="connsiteX2" fmla="*/ 1780162 w 1780162"/>
              <a:gd name="connsiteY2" fmla="*/ 153165 h 1923599"/>
              <a:gd name="connsiteX3" fmla="*/ 1780162 w 1780162"/>
              <a:gd name="connsiteY3" fmla="*/ 153165 h 1923599"/>
              <a:gd name="connsiteX4" fmla="*/ 1780162 w 1780162"/>
              <a:gd name="connsiteY4" fmla="*/ 153165 h 192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162" h="1923599">
                <a:moveTo>
                  <a:pt x="0" y="1923599"/>
                </a:moveTo>
                <a:cubicBezTo>
                  <a:pt x="333172" y="1171326"/>
                  <a:pt x="666344" y="419054"/>
                  <a:pt x="963038" y="123982"/>
                </a:cubicBezTo>
                <a:cubicBezTo>
                  <a:pt x="1259732" y="-171090"/>
                  <a:pt x="1780162" y="153165"/>
                  <a:pt x="1780162" y="153165"/>
                </a:cubicBezTo>
                <a:lnTo>
                  <a:pt x="1780162" y="153165"/>
                </a:lnTo>
                <a:lnTo>
                  <a:pt x="1780162" y="15316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FEF2EF57-90A5-4484-8647-2F49B734CCBF}"/>
              </a:ext>
            </a:extLst>
          </p:cNvPr>
          <p:cNvSpPr txBox="1"/>
          <p:nvPr/>
        </p:nvSpPr>
        <p:spPr>
          <a:xfrm>
            <a:off x="8513459" y="2443758"/>
            <a:ext cx="1157368" cy="369332"/>
          </a:xfrm>
          <a:prstGeom prst="rect">
            <a:avLst/>
          </a:prstGeom>
          <a:noFill/>
        </p:spPr>
        <p:txBody>
          <a:bodyPr wrap="none" rtlCol="0">
            <a:spAutoFit/>
          </a:bodyPr>
          <a:lstStyle/>
          <a:p>
            <a:r>
              <a:rPr lang="en-CA">
                <a:solidFill>
                  <a:schemeClr val="bg1"/>
                </a:solidFill>
              </a:rPr>
              <a:t>No escape</a:t>
            </a:r>
          </a:p>
        </p:txBody>
      </p:sp>
      <p:sp>
        <p:nvSpPr>
          <p:cNvPr id="21" name="Oval 20">
            <a:extLst>
              <a:ext uri="{FF2B5EF4-FFF2-40B4-BE49-F238E27FC236}">
                <a16:creationId xmlns:a16="http://schemas.microsoft.com/office/drawing/2014/main" id="{F8BC2012-6A3C-4097-988D-88344A1E756C}"/>
              </a:ext>
            </a:extLst>
          </p:cNvPr>
          <p:cNvSpPr/>
          <p:nvPr/>
        </p:nvSpPr>
        <p:spPr>
          <a:xfrm>
            <a:off x="7376955" y="2418461"/>
            <a:ext cx="920735" cy="25650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1E0D44AA-EB74-456A-B150-445D35E72408}"/>
              </a:ext>
            </a:extLst>
          </p:cNvPr>
          <p:cNvSpPr txBox="1"/>
          <p:nvPr/>
        </p:nvSpPr>
        <p:spPr>
          <a:xfrm>
            <a:off x="6914688" y="5223592"/>
            <a:ext cx="4354910" cy="369332"/>
          </a:xfrm>
          <a:prstGeom prst="rect">
            <a:avLst/>
          </a:prstGeom>
          <a:noFill/>
        </p:spPr>
        <p:txBody>
          <a:bodyPr wrap="none" rtlCol="0">
            <a:spAutoFit/>
          </a:bodyPr>
          <a:lstStyle/>
          <a:p>
            <a:r>
              <a:rPr lang="en-CA">
                <a:solidFill>
                  <a:schemeClr val="bg1"/>
                </a:solidFill>
              </a:rPr>
              <a:t>Dissociated unprocessed emotional memory</a:t>
            </a:r>
          </a:p>
        </p:txBody>
      </p:sp>
      <p:sp>
        <p:nvSpPr>
          <p:cNvPr id="25" name="TextBox 24">
            <a:extLst>
              <a:ext uri="{FF2B5EF4-FFF2-40B4-BE49-F238E27FC236}">
                <a16:creationId xmlns:a16="http://schemas.microsoft.com/office/drawing/2014/main" id="{1616E5EC-ADDC-4B5B-9350-4005BCF5190F}"/>
              </a:ext>
            </a:extLst>
          </p:cNvPr>
          <p:cNvSpPr txBox="1"/>
          <p:nvPr/>
        </p:nvSpPr>
        <p:spPr>
          <a:xfrm>
            <a:off x="6914688" y="1328844"/>
            <a:ext cx="6190592" cy="369332"/>
          </a:xfrm>
          <a:prstGeom prst="rect">
            <a:avLst/>
          </a:prstGeom>
          <a:noFill/>
        </p:spPr>
        <p:txBody>
          <a:bodyPr wrap="square">
            <a:spAutoFit/>
          </a:bodyPr>
          <a:lstStyle/>
          <a:p>
            <a:r>
              <a:rPr lang="en-CA">
                <a:solidFill>
                  <a:schemeClr val="bg1"/>
                </a:solidFill>
              </a:rPr>
              <a:t>including developmental and attachment trauma</a:t>
            </a:r>
          </a:p>
        </p:txBody>
      </p:sp>
      <p:sp>
        <p:nvSpPr>
          <p:cNvPr id="5" name="TextBox 4">
            <a:extLst>
              <a:ext uri="{FF2B5EF4-FFF2-40B4-BE49-F238E27FC236}">
                <a16:creationId xmlns:a16="http://schemas.microsoft.com/office/drawing/2014/main" id="{C3330251-AE4A-E355-F80F-76079365A678}"/>
              </a:ext>
            </a:extLst>
          </p:cNvPr>
          <p:cNvSpPr txBox="1"/>
          <p:nvPr/>
        </p:nvSpPr>
        <p:spPr>
          <a:xfrm>
            <a:off x="539691" y="5914269"/>
            <a:ext cx="11080377" cy="830997"/>
          </a:xfrm>
          <a:prstGeom prst="rect">
            <a:avLst/>
          </a:prstGeom>
          <a:noFill/>
        </p:spPr>
        <p:txBody>
          <a:bodyPr wrap="square">
            <a:spAutoFit/>
          </a:bodyPr>
          <a:lstStyle/>
          <a:p>
            <a:r>
              <a:rPr lang="en-US" sz="2400">
                <a:solidFill>
                  <a:srgbClr val="FF0000"/>
                </a:solidFill>
              </a:rPr>
              <a:t>Internal family systems exiles have much in common with unprocessed traumatic memories or attachment injuries.</a:t>
            </a:r>
            <a:endParaRPr lang="en-CA" sz="2400">
              <a:solidFill>
                <a:srgbClr val="FF0000"/>
              </a:solidFill>
            </a:endParaRPr>
          </a:p>
        </p:txBody>
      </p:sp>
      <p:sp>
        <p:nvSpPr>
          <p:cNvPr id="4" name="Oval 3">
            <a:extLst>
              <a:ext uri="{FF2B5EF4-FFF2-40B4-BE49-F238E27FC236}">
                <a16:creationId xmlns:a16="http://schemas.microsoft.com/office/drawing/2014/main" id="{EBB70CBC-B1F5-DC77-3878-8C0BC7137D35}"/>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Slide Number Placeholder 12">
            <a:extLst>
              <a:ext uri="{FF2B5EF4-FFF2-40B4-BE49-F238E27FC236}">
                <a16:creationId xmlns:a16="http://schemas.microsoft.com/office/drawing/2014/main" id="{74A38D54-D3B2-E6C3-FB8D-CB59B2904E52}"/>
              </a:ext>
            </a:extLst>
          </p:cNvPr>
          <p:cNvSpPr>
            <a:spLocks noGrp="1"/>
          </p:cNvSpPr>
          <p:nvPr>
            <p:ph type="sldNum" sz="quarter" idx="12"/>
          </p:nvPr>
        </p:nvSpPr>
        <p:spPr/>
        <p:txBody>
          <a:bodyPr/>
          <a:lstStyle/>
          <a:p>
            <a:fld id="{2AD020D2-200F-4F62-BA0E-6801AFACC176}" type="slidenum">
              <a:rPr lang="en-CA" smtClean="0"/>
              <a:t>168</a:t>
            </a:fld>
            <a:endParaRPr lang="en-CA"/>
          </a:p>
        </p:txBody>
      </p:sp>
    </p:spTree>
    <p:extLst>
      <p:ext uri="{BB962C8B-B14F-4D97-AF65-F5344CB8AC3E}">
        <p14:creationId xmlns:p14="http://schemas.microsoft.com/office/powerpoint/2010/main" val="324932624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09D27BB3-0D55-B3EA-6AF2-6EA2A771FFBC}"/>
              </a:ext>
            </a:extLst>
          </p:cNvPr>
          <p:cNvGraphicFramePr>
            <a:graphicFrameLocks/>
          </p:cNvGraphicFramePr>
          <p:nvPr/>
        </p:nvGraphicFramePr>
        <p:xfrm>
          <a:off x="5634414" y="870229"/>
          <a:ext cx="6483927" cy="5765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5">
            <a:extLst>
              <a:ext uri="{FF2B5EF4-FFF2-40B4-BE49-F238E27FC236}">
                <a16:creationId xmlns:a16="http://schemas.microsoft.com/office/drawing/2014/main" id="{031F8058-49CA-D51B-1D0A-8E71D960D35A}"/>
              </a:ext>
            </a:extLst>
          </p:cNvPr>
          <p:cNvGraphicFramePr>
            <a:graphicFrameLocks/>
          </p:cNvGraphicFramePr>
          <p:nvPr/>
        </p:nvGraphicFramePr>
        <p:xfrm>
          <a:off x="-853440" y="118390"/>
          <a:ext cx="7367812" cy="55548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Arrow: Down 5">
            <a:extLst>
              <a:ext uri="{FF2B5EF4-FFF2-40B4-BE49-F238E27FC236}">
                <a16:creationId xmlns:a16="http://schemas.microsoft.com/office/drawing/2014/main" id="{16B97E78-4EDA-C754-E0DD-FA77C6A7F78F}"/>
              </a:ext>
            </a:extLst>
          </p:cNvPr>
          <p:cNvSpPr/>
          <p:nvPr/>
        </p:nvSpPr>
        <p:spPr>
          <a:xfrm>
            <a:off x="11181043" y="3671850"/>
            <a:ext cx="209546" cy="377826"/>
          </a:xfrm>
          <a:prstGeom prst="downArrow">
            <a:avLst>
              <a:gd name="adj1" fmla="val 33901"/>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Down 6">
            <a:extLst>
              <a:ext uri="{FF2B5EF4-FFF2-40B4-BE49-F238E27FC236}">
                <a16:creationId xmlns:a16="http://schemas.microsoft.com/office/drawing/2014/main" id="{5DE635DC-8730-BB24-9181-A05A7875F387}"/>
              </a:ext>
            </a:extLst>
          </p:cNvPr>
          <p:cNvSpPr/>
          <p:nvPr/>
        </p:nvSpPr>
        <p:spPr>
          <a:xfrm>
            <a:off x="8941163" y="5987771"/>
            <a:ext cx="209546" cy="377826"/>
          </a:xfrm>
          <a:prstGeom prst="downArrow">
            <a:avLst>
              <a:gd name="adj1" fmla="val 33901"/>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179367CC-1DB6-C4F1-B97F-C48C0F66D4A4}"/>
              </a:ext>
            </a:extLst>
          </p:cNvPr>
          <p:cNvSpPr txBox="1"/>
          <p:nvPr/>
        </p:nvSpPr>
        <p:spPr>
          <a:xfrm>
            <a:off x="5889349" y="26581"/>
            <a:ext cx="6522720" cy="646331"/>
          </a:xfrm>
          <a:prstGeom prst="rect">
            <a:avLst/>
          </a:prstGeom>
          <a:noFill/>
        </p:spPr>
        <p:txBody>
          <a:bodyPr wrap="square">
            <a:spAutoFit/>
          </a:bodyPr>
          <a:lstStyle/>
          <a:p>
            <a:pPr algn="ctr"/>
            <a:r>
              <a:rPr lang="en-US">
                <a:solidFill>
                  <a:srgbClr val="FFC000"/>
                </a:solidFill>
              </a:rPr>
              <a:t>I</a:t>
            </a:r>
            <a:r>
              <a:rPr lang="en-US" sz="1800">
                <a:solidFill>
                  <a:srgbClr val="FFC000"/>
                </a:solidFill>
              </a:rPr>
              <a:t>ntegrating 1. The DMM, 2. Structural dissociation theory,  </a:t>
            </a:r>
            <a:br>
              <a:rPr lang="en-US" sz="1800">
                <a:solidFill>
                  <a:srgbClr val="FFC000"/>
                </a:solidFill>
              </a:rPr>
            </a:br>
            <a:r>
              <a:rPr lang="en-US" sz="1800">
                <a:solidFill>
                  <a:srgbClr val="FFC000"/>
                </a:solidFill>
              </a:rPr>
              <a:t>3. Internal family systems </a:t>
            </a:r>
            <a:r>
              <a:rPr lang="en-US">
                <a:solidFill>
                  <a:srgbClr val="FFC000"/>
                </a:solidFill>
              </a:rPr>
              <a:t>and</a:t>
            </a:r>
            <a:r>
              <a:rPr lang="en-US" sz="1800">
                <a:solidFill>
                  <a:srgbClr val="FFC000"/>
                </a:solidFill>
              </a:rPr>
              <a:t> 4. the cycles of well-being/distress</a:t>
            </a:r>
            <a:endParaRPr lang="en-CA">
              <a:solidFill>
                <a:srgbClr val="FFC000"/>
              </a:solidFill>
            </a:endParaRPr>
          </a:p>
        </p:txBody>
      </p:sp>
      <p:sp>
        <p:nvSpPr>
          <p:cNvPr id="11" name="TextBox 10">
            <a:extLst>
              <a:ext uri="{FF2B5EF4-FFF2-40B4-BE49-F238E27FC236}">
                <a16:creationId xmlns:a16="http://schemas.microsoft.com/office/drawing/2014/main" id="{A557618C-7B6A-103E-03CE-A6371CEB4CE9}"/>
              </a:ext>
            </a:extLst>
          </p:cNvPr>
          <p:cNvSpPr txBox="1"/>
          <p:nvPr/>
        </p:nvSpPr>
        <p:spPr>
          <a:xfrm>
            <a:off x="1915160" y="2406358"/>
            <a:ext cx="2037080" cy="369332"/>
          </a:xfrm>
          <a:prstGeom prst="rect">
            <a:avLst/>
          </a:prstGeom>
          <a:noFill/>
        </p:spPr>
        <p:txBody>
          <a:bodyPr wrap="square">
            <a:spAutoFit/>
          </a:bodyPr>
          <a:lstStyle/>
          <a:p>
            <a:pPr lvl="0"/>
            <a:r>
              <a:rPr lang="en-CA">
                <a:solidFill>
                  <a:srgbClr val="FFFF00"/>
                </a:solidFill>
              </a:rPr>
              <a:t>Secure attachment</a:t>
            </a:r>
          </a:p>
        </p:txBody>
      </p:sp>
      <p:sp>
        <p:nvSpPr>
          <p:cNvPr id="13" name="TextBox 12">
            <a:extLst>
              <a:ext uri="{FF2B5EF4-FFF2-40B4-BE49-F238E27FC236}">
                <a16:creationId xmlns:a16="http://schemas.microsoft.com/office/drawing/2014/main" id="{43899CF2-055D-5B2C-F431-AA91A5B27D90}"/>
              </a:ext>
            </a:extLst>
          </p:cNvPr>
          <p:cNvSpPr txBox="1"/>
          <p:nvPr/>
        </p:nvSpPr>
        <p:spPr>
          <a:xfrm>
            <a:off x="8132169" y="3260152"/>
            <a:ext cx="2037080" cy="646331"/>
          </a:xfrm>
          <a:prstGeom prst="rect">
            <a:avLst/>
          </a:prstGeom>
          <a:noFill/>
        </p:spPr>
        <p:txBody>
          <a:bodyPr wrap="square">
            <a:spAutoFit/>
          </a:bodyPr>
          <a:lstStyle/>
          <a:p>
            <a:pPr lvl="0" algn="ctr"/>
            <a:r>
              <a:rPr lang="en-CA">
                <a:solidFill>
                  <a:srgbClr val="FFFF00"/>
                </a:solidFill>
              </a:rPr>
              <a:t>Attachment</a:t>
            </a:r>
          </a:p>
          <a:p>
            <a:pPr lvl="0" algn="ctr"/>
            <a:r>
              <a:rPr lang="en-CA">
                <a:solidFill>
                  <a:srgbClr val="FFFF00"/>
                </a:solidFill>
              </a:rPr>
              <a:t>trauma</a:t>
            </a:r>
          </a:p>
        </p:txBody>
      </p:sp>
      <p:sp>
        <p:nvSpPr>
          <p:cNvPr id="3" name="TextBox 2">
            <a:extLst>
              <a:ext uri="{FF2B5EF4-FFF2-40B4-BE49-F238E27FC236}">
                <a16:creationId xmlns:a16="http://schemas.microsoft.com/office/drawing/2014/main" id="{5EE9DC7E-8E0C-1DDC-BDE0-F07BF52057E3}"/>
              </a:ext>
            </a:extLst>
          </p:cNvPr>
          <p:cNvSpPr txBox="1"/>
          <p:nvPr/>
        </p:nvSpPr>
        <p:spPr>
          <a:xfrm>
            <a:off x="953617" y="5464294"/>
            <a:ext cx="5560755" cy="369332"/>
          </a:xfrm>
          <a:prstGeom prst="rect">
            <a:avLst/>
          </a:prstGeom>
          <a:noFill/>
        </p:spPr>
        <p:txBody>
          <a:bodyPr wrap="square">
            <a:spAutoFit/>
          </a:bodyPr>
          <a:lstStyle/>
          <a:p>
            <a:r>
              <a:rPr lang="en-US">
                <a:solidFill>
                  <a:schemeClr val="bg1"/>
                </a:solidFill>
              </a:rPr>
              <a:t>Cycles of distress = developmental trauma  </a:t>
            </a:r>
            <a:endParaRPr lang="en-CA">
              <a:solidFill>
                <a:schemeClr val="bg1"/>
              </a:solidFill>
            </a:endParaRPr>
          </a:p>
        </p:txBody>
      </p:sp>
      <p:sp>
        <p:nvSpPr>
          <p:cNvPr id="12" name="Arrow: Down 11">
            <a:extLst>
              <a:ext uri="{FF2B5EF4-FFF2-40B4-BE49-F238E27FC236}">
                <a16:creationId xmlns:a16="http://schemas.microsoft.com/office/drawing/2014/main" id="{08FAF812-BA56-490F-585C-544881B5C587}"/>
              </a:ext>
            </a:extLst>
          </p:cNvPr>
          <p:cNvSpPr/>
          <p:nvPr/>
        </p:nvSpPr>
        <p:spPr>
          <a:xfrm>
            <a:off x="2857808" y="5915834"/>
            <a:ext cx="211681"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525C7DFA-E9CC-DAC5-07F8-82B9C950D2D6}"/>
              </a:ext>
            </a:extLst>
          </p:cNvPr>
          <p:cNvSpPr txBox="1"/>
          <p:nvPr/>
        </p:nvSpPr>
        <p:spPr>
          <a:xfrm>
            <a:off x="3411276" y="5888431"/>
            <a:ext cx="2049020" cy="369332"/>
          </a:xfrm>
          <a:prstGeom prst="rect">
            <a:avLst/>
          </a:prstGeom>
          <a:noFill/>
        </p:spPr>
        <p:txBody>
          <a:bodyPr wrap="square">
            <a:spAutoFit/>
          </a:bodyPr>
          <a:lstStyle/>
          <a:p>
            <a:r>
              <a:rPr lang="en-US">
                <a:solidFill>
                  <a:schemeClr val="bg1"/>
                </a:solidFill>
              </a:rPr>
              <a:t>(lead to) </a:t>
            </a:r>
            <a:endParaRPr lang="en-CA">
              <a:solidFill>
                <a:schemeClr val="bg1"/>
              </a:solidFill>
            </a:endParaRPr>
          </a:p>
        </p:txBody>
      </p:sp>
      <p:sp>
        <p:nvSpPr>
          <p:cNvPr id="19" name="TextBox 18">
            <a:extLst>
              <a:ext uri="{FF2B5EF4-FFF2-40B4-BE49-F238E27FC236}">
                <a16:creationId xmlns:a16="http://schemas.microsoft.com/office/drawing/2014/main" id="{8E1B9B61-EF55-BAF8-AD09-D859D99C20B2}"/>
              </a:ext>
            </a:extLst>
          </p:cNvPr>
          <p:cNvSpPr txBox="1"/>
          <p:nvPr/>
        </p:nvSpPr>
        <p:spPr>
          <a:xfrm>
            <a:off x="95011" y="6312569"/>
            <a:ext cx="6632530" cy="369332"/>
          </a:xfrm>
          <a:prstGeom prst="rect">
            <a:avLst/>
          </a:prstGeom>
          <a:noFill/>
        </p:spPr>
        <p:txBody>
          <a:bodyPr wrap="square">
            <a:spAutoFit/>
          </a:bodyPr>
          <a:lstStyle/>
          <a:p>
            <a:r>
              <a:rPr lang="en-US"/>
              <a:t> </a:t>
            </a:r>
            <a:r>
              <a:rPr lang="en-US">
                <a:solidFill>
                  <a:schemeClr val="bg1"/>
                </a:solidFill>
              </a:rPr>
              <a:t>developmental maturational model’s attachment adaptations </a:t>
            </a:r>
            <a:endParaRPr lang="en-CA">
              <a:solidFill>
                <a:schemeClr val="bg1"/>
              </a:solidFill>
            </a:endParaRPr>
          </a:p>
        </p:txBody>
      </p:sp>
      <p:sp>
        <p:nvSpPr>
          <p:cNvPr id="2" name="Oval 1">
            <a:extLst>
              <a:ext uri="{FF2B5EF4-FFF2-40B4-BE49-F238E27FC236}">
                <a16:creationId xmlns:a16="http://schemas.microsoft.com/office/drawing/2014/main" id="{3EA8267F-6283-18E7-43D4-B5F3A2332141}"/>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B1FA37C6-F6C5-7909-B187-A9D7B7147C5F}"/>
              </a:ext>
            </a:extLst>
          </p:cNvPr>
          <p:cNvSpPr>
            <a:spLocks noGrp="1"/>
          </p:cNvSpPr>
          <p:nvPr>
            <p:ph type="sldNum" sz="quarter" idx="12"/>
          </p:nvPr>
        </p:nvSpPr>
        <p:spPr/>
        <p:txBody>
          <a:bodyPr/>
          <a:lstStyle/>
          <a:p>
            <a:fld id="{2AD020D2-200F-4F62-BA0E-6801AFACC176}" type="slidenum">
              <a:rPr lang="en-CA" smtClean="0"/>
              <a:t>169</a:t>
            </a:fld>
            <a:endParaRPr lang="en-CA"/>
          </a:p>
        </p:txBody>
      </p:sp>
    </p:spTree>
    <p:extLst>
      <p:ext uri="{BB962C8B-B14F-4D97-AF65-F5344CB8AC3E}">
        <p14:creationId xmlns:p14="http://schemas.microsoft.com/office/powerpoint/2010/main" val="232781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78DB4-2428-3EC4-770F-F6051295EA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83C8E9-517F-4AC9-1CF8-EB92F90DE83C}"/>
              </a:ext>
            </a:extLst>
          </p:cNvPr>
          <p:cNvSpPr txBox="1"/>
          <p:nvPr/>
        </p:nvSpPr>
        <p:spPr>
          <a:xfrm>
            <a:off x="253656" y="967951"/>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sp>
        <p:nvSpPr>
          <p:cNvPr id="5" name="TextBox 4">
            <a:extLst>
              <a:ext uri="{FF2B5EF4-FFF2-40B4-BE49-F238E27FC236}">
                <a16:creationId xmlns:a16="http://schemas.microsoft.com/office/drawing/2014/main" id="{746F9FA8-8C60-271D-03BA-BC01952B2EAF}"/>
              </a:ext>
            </a:extLst>
          </p:cNvPr>
          <p:cNvSpPr txBox="1"/>
          <p:nvPr/>
        </p:nvSpPr>
        <p:spPr>
          <a:xfrm>
            <a:off x="5132717" y="70021"/>
            <a:ext cx="6805627" cy="6740307"/>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Starting next week, the homework will be to work through the IFS workbook.</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Last week we emailed everyone the PowerPoint/PDF slides for sessions 24 to 29. you can use those to do the homework. ( It’s about 800 slides)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These slides are also now available on the website. (itssimple2021.com)</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As with other parts of the course, you’ll get more out of IFS if you do the work.</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For the in-person participants only: on </a:t>
            </a:r>
            <a:r>
              <a:rPr lang="en-CA" sz="2400" dirty="0">
                <a:solidFill>
                  <a:schemeClr val="bg1"/>
                </a:solidFill>
                <a:latin typeface="Arial" panose="020B0604020202020204" pitchFamily="34" charset="0"/>
                <a:cs typeface="Arial" panose="020B0604020202020204" pitchFamily="34" charset="0"/>
              </a:rPr>
              <a:t>April 8 and 22 </a:t>
            </a:r>
            <a:r>
              <a:rPr lang="en-CA" sz="2400" dirty="0">
                <a:latin typeface="Arial" panose="020B0604020202020204" pitchFamily="34" charset="0"/>
                <a:cs typeface="Arial" panose="020B0604020202020204" pitchFamily="34" charset="0"/>
              </a:rPr>
              <a:t>the Kiwanis festival will be using the front of the church where we usually meet so we’ll be meeting in the parlour which is the room we used the past few years. (enter the building from the back where the parking lot is.) </a:t>
            </a:r>
          </a:p>
        </p:txBody>
      </p:sp>
      <p:pic>
        <p:nvPicPr>
          <p:cNvPr id="7" name="Picture 6" descr="A person in garment holding a sign&#10;&#10;Description automatically generated">
            <a:extLst>
              <a:ext uri="{FF2B5EF4-FFF2-40B4-BE49-F238E27FC236}">
                <a16:creationId xmlns:a16="http://schemas.microsoft.com/office/drawing/2014/main" id="{DB59E759-DAAC-E808-6128-C67FD025B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12AFA994-34AE-A828-D40C-F686C3F182CA}"/>
              </a:ext>
            </a:extLst>
          </p:cNvPr>
          <p:cNvSpPr>
            <a:spLocks noGrp="1"/>
          </p:cNvSpPr>
          <p:nvPr>
            <p:ph type="sldNum" sz="quarter" idx="12"/>
          </p:nvPr>
        </p:nvSpPr>
        <p:spPr/>
        <p:txBody>
          <a:bodyPr/>
          <a:lstStyle/>
          <a:p>
            <a:fld id="{8954F5B7-5279-43BB-AF99-55E064283C57}" type="slidenum">
              <a:rPr lang="en-CA" smtClean="0"/>
              <a:t>17</a:t>
            </a:fld>
            <a:endParaRPr lang="en-CA" dirty="0"/>
          </a:p>
        </p:txBody>
      </p:sp>
    </p:spTree>
    <p:extLst>
      <p:ext uri="{BB962C8B-B14F-4D97-AF65-F5344CB8AC3E}">
        <p14:creationId xmlns:p14="http://schemas.microsoft.com/office/powerpoint/2010/main" val="35110199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97A56BD-480C-4CE5-BA6C-DB9CA91FD15C}"/>
              </a:ext>
            </a:extLst>
          </p:cNvPr>
          <p:cNvGraphicFramePr>
            <a:graphicFrameLocks noGrp="1"/>
          </p:cNvGraphicFramePr>
          <p:nvPr>
            <p:ph idx="4294967295"/>
          </p:nvPr>
        </p:nvGraphicFramePr>
        <p:xfrm>
          <a:off x="0" y="726822"/>
          <a:ext cx="6246688" cy="561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1382B48-423D-4756-9250-2DCEBDF84F15}"/>
              </a:ext>
            </a:extLst>
          </p:cNvPr>
          <p:cNvSpPr txBox="1"/>
          <p:nvPr/>
        </p:nvSpPr>
        <p:spPr>
          <a:xfrm>
            <a:off x="6268471" y="554102"/>
            <a:ext cx="5942137" cy="6463308"/>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CA" sz="2000">
                <a:latin typeface="Arial" panose="020B0604020202020204" pitchFamily="34" charset="0"/>
                <a:cs typeface="Arial" panose="020B0604020202020204" pitchFamily="34" charset="0"/>
              </a:rPr>
              <a:t>The Real Self embodied in the child thrives in and seeks love, connection, and wellbeing. </a:t>
            </a:r>
          </a:p>
          <a:p>
            <a:pPr marL="285750" indent="-285750">
              <a:lnSpc>
                <a:spcPct val="90000"/>
              </a:lnSpc>
              <a:buFont typeface="Arial" panose="020B0604020202020204" pitchFamily="34" charset="0"/>
              <a:buChar char="•"/>
            </a:pPr>
            <a:r>
              <a:rPr lang="en-CA" sz="2000">
                <a:latin typeface="Arial" panose="020B0604020202020204" pitchFamily="34" charset="0"/>
                <a:cs typeface="Arial" panose="020B0604020202020204" pitchFamily="34" charset="0"/>
              </a:rPr>
              <a:t>Attachment issues arise when there are significant temperamental issues and/or inadequate parental attunement and/or responsiveness so that the child's pain is not soothed. That unsoothed pain dissociates into an exile that is burdened with the unsoothed pain.</a:t>
            </a:r>
          </a:p>
          <a:p>
            <a:pPr marL="285750" indent="-285750">
              <a:lnSpc>
                <a:spcPct val="90000"/>
              </a:lnSpc>
              <a:buFont typeface="Arial" panose="020B0604020202020204" pitchFamily="34" charset="0"/>
              <a:buChar char="•"/>
            </a:pPr>
            <a:r>
              <a:rPr lang="en-CA" sz="2000">
                <a:latin typeface="Arial" panose="020B0604020202020204" pitchFamily="34" charset="0"/>
                <a:cs typeface="Arial" panose="020B0604020202020204" pitchFamily="34" charset="0"/>
              </a:rPr>
              <a:t>To maintain attachment and avoid alienating the parent, the child who carries this exile develops different cognitive and emotional strategies  attachment adaptations described in the DMM model.</a:t>
            </a:r>
          </a:p>
          <a:p>
            <a:pPr marL="285750" indent="-285750">
              <a:lnSpc>
                <a:spcPct val="90000"/>
              </a:lnSpc>
              <a:buFont typeface="Arial" panose="020B0604020202020204" pitchFamily="34" charset="0"/>
              <a:buChar char="•"/>
            </a:pPr>
            <a:r>
              <a:rPr lang="en-CA" sz="2000">
                <a:latin typeface="Arial" panose="020B0604020202020204" pitchFamily="34" charset="0"/>
                <a:cs typeface="Arial" panose="020B0604020202020204" pitchFamily="34" charset="0"/>
              </a:rPr>
              <a:t>These DMM strategies are  internal family system’s protector part selves. </a:t>
            </a:r>
          </a:p>
          <a:p>
            <a:pPr marL="285750" indent="-285750">
              <a:lnSpc>
                <a:spcPct val="90000"/>
              </a:lnSpc>
              <a:buFont typeface="Arial" panose="020B0604020202020204" pitchFamily="34" charset="0"/>
              <a:buChar char="•"/>
            </a:pPr>
            <a:r>
              <a:rPr lang="en-CA" sz="2000">
                <a:latin typeface="Arial" panose="020B0604020202020204" pitchFamily="34" charset="0"/>
                <a:cs typeface="Arial" panose="020B0604020202020204" pitchFamily="34" charset="0"/>
              </a:rPr>
              <a:t>Internal family system’s protectors, both managers and firefighters can be thought of as attachment adaptations.</a:t>
            </a:r>
          </a:p>
          <a:p>
            <a:pPr marL="285750" indent="-285750">
              <a:lnSpc>
                <a:spcPct val="90000"/>
              </a:lnSpc>
              <a:buFont typeface="Arial" panose="020B0604020202020204" pitchFamily="34" charset="0"/>
              <a:buChar char="•"/>
            </a:pPr>
            <a:r>
              <a:rPr lang="en-CA" sz="2000">
                <a:latin typeface="Arial" panose="020B0604020202020204" pitchFamily="34" charset="0"/>
                <a:cs typeface="Arial" panose="020B0604020202020204" pitchFamily="34" charset="0"/>
              </a:rPr>
              <a:t>The perfectionist for example can be seen as an attempt to avoid getting into trouble. The procrastinator as passive resistance to the parent-critic etc</a:t>
            </a:r>
            <a:r>
              <a:rPr lang="en-CA" sz="2000"/>
              <a:t>. </a:t>
            </a:r>
          </a:p>
        </p:txBody>
      </p:sp>
      <p:sp>
        <p:nvSpPr>
          <p:cNvPr id="10" name="TextBox 9">
            <a:extLst>
              <a:ext uri="{FF2B5EF4-FFF2-40B4-BE49-F238E27FC236}">
                <a16:creationId xmlns:a16="http://schemas.microsoft.com/office/drawing/2014/main" id="{9AFC6248-CB77-7241-5164-4B1B61793946}"/>
              </a:ext>
            </a:extLst>
          </p:cNvPr>
          <p:cNvSpPr txBox="1"/>
          <p:nvPr/>
        </p:nvSpPr>
        <p:spPr>
          <a:xfrm>
            <a:off x="3175" y="-73399"/>
            <a:ext cx="11995784" cy="707886"/>
          </a:xfrm>
          <a:prstGeom prst="rect">
            <a:avLst/>
          </a:prstGeom>
          <a:noFill/>
        </p:spPr>
        <p:txBody>
          <a:bodyPr wrap="square">
            <a:spAutoFit/>
          </a:bodyPr>
          <a:lstStyle/>
          <a:p>
            <a:pPr algn="ctr"/>
            <a:r>
              <a:rPr lang="en-US" sz="2000">
                <a:solidFill>
                  <a:schemeClr val="bg1"/>
                </a:solidFill>
              </a:rPr>
              <a:t>INTEGRATING 1. THE DEVELOPMENTAL MATURATIONAL MODEL, 2. STRUCTURAL DISSOCIATION THEORY,  3. INTERNAL FAMILY SYSTEMS AND 4. THE CYCLES OF DISTRESS/WELLBEING</a:t>
            </a:r>
            <a:endParaRPr lang="en-CA" sz="2000">
              <a:solidFill>
                <a:schemeClr val="bg1"/>
              </a:solidFill>
            </a:endParaRPr>
          </a:p>
        </p:txBody>
      </p:sp>
      <p:sp>
        <p:nvSpPr>
          <p:cNvPr id="2" name="Oval 1">
            <a:extLst>
              <a:ext uri="{FF2B5EF4-FFF2-40B4-BE49-F238E27FC236}">
                <a16:creationId xmlns:a16="http://schemas.microsoft.com/office/drawing/2014/main" id="{CA9D1770-47AF-65E5-7AEF-675920503F4B}"/>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D2066E09-A2A5-B762-5BCF-B19ACEB81648}"/>
              </a:ext>
            </a:extLst>
          </p:cNvPr>
          <p:cNvSpPr>
            <a:spLocks noGrp="1"/>
          </p:cNvSpPr>
          <p:nvPr>
            <p:ph type="sldNum" sz="quarter" idx="12"/>
          </p:nvPr>
        </p:nvSpPr>
        <p:spPr/>
        <p:txBody>
          <a:bodyPr/>
          <a:lstStyle/>
          <a:p>
            <a:fld id="{2AD020D2-200F-4F62-BA0E-6801AFACC176}" type="slidenum">
              <a:rPr lang="en-CA" smtClean="0"/>
              <a:t>170</a:t>
            </a:fld>
            <a:endParaRPr lang="en-CA"/>
          </a:p>
        </p:txBody>
      </p:sp>
    </p:spTree>
    <p:extLst>
      <p:ext uri="{BB962C8B-B14F-4D97-AF65-F5344CB8AC3E}">
        <p14:creationId xmlns:p14="http://schemas.microsoft.com/office/powerpoint/2010/main" val="196992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14C1F3-657E-462D-A3B6-EBBA5013633B}"/>
              </a:ext>
            </a:extLst>
          </p:cNvPr>
          <p:cNvSpPr>
            <a:spLocks noGrp="1"/>
          </p:cNvSpPr>
          <p:nvPr>
            <p:ph type="title" idx="4294967295"/>
          </p:nvPr>
        </p:nvSpPr>
        <p:spPr>
          <a:xfrm>
            <a:off x="-82194" y="94344"/>
            <a:ext cx="12032673" cy="928688"/>
          </a:xfrm>
        </p:spPr>
        <p:txBody>
          <a:bodyPr vert="horz" lIns="91440" tIns="45720" rIns="91440" bIns="45720" rtlCol="0" anchor="b">
            <a:normAutofit/>
          </a:bodyPr>
          <a:lstStyle/>
          <a:p>
            <a:pPr algn="ctr">
              <a:lnSpc>
                <a:spcPct val="90000"/>
              </a:lnSpc>
            </a:pPr>
            <a:r>
              <a:rPr lang="en-US" sz="2400">
                <a:solidFill>
                  <a:schemeClr val="bg1"/>
                </a:solidFill>
              </a:rPr>
              <a:t>integrating 1. THE DMM, 2. Structural dissociation theory, </a:t>
            </a:r>
            <a:br>
              <a:rPr lang="en-US" sz="2400">
                <a:solidFill>
                  <a:schemeClr val="bg1"/>
                </a:solidFill>
              </a:rPr>
            </a:br>
            <a:r>
              <a:rPr lang="en-US" sz="2400">
                <a:solidFill>
                  <a:schemeClr val="bg1"/>
                </a:solidFill>
              </a:rPr>
              <a:t>3. internal family systems AND 4. the cycles of well-being/distress</a:t>
            </a:r>
          </a:p>
        </p:txBody>
      </p:sp>
      <p:graphicFrame>
        <p:nvGraphicFramePr>
          <p:cNvPr id="12" name="Content Placeholder 5">
            <a:extLst>
              <a:ext uri="{FF2B5EF4-FFF2-40B4-BE49-F238E27FC236}">
                <a16:creationId xmlns:a16="http://schemas.microsoft.com/office/drawing/2014/main" id="{AE784C4E-C1E2-4863-A347-EE3908E35F11}"/>
              </a:ext>
            </a:extLst>
          </p:cNvPr>
          <p:cNvGraphicFramePr>
            <a:graphicFrameLocks/>
          </p:cNvGraphicFramePr>
          <p:nvPr/>
        </p:nvGraphicFramePr>
        <p:xfrm>
          <a:off x="-2895542" y="1460613"/>
          <a:ext cx="11667931" cy="4838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2" descr="IMG_4215[2288]">
            <a:extLst>
              <a:ext uri="{FF2B5EF4-FFF2-40B4-BE49-F238E27FC236}">
                <a16:creationId xmlns:a16="http://schemas.microsoft.com/office/drawing/2014/main" id="{95FC954A-2942-4B33-AAB7-C18DF558CA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569" t="18039" r="395"/>
          <a:stretch>
            <a:fillRect/>
          </a:stretch>
        </p:blipFill>
        <p:spPr bwMode="auto">
          <a:xfrm>
            <a:off x="5745993" y="1398273"/>
            <a:ext cx="6052792" cy="45317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67638D1-CF8A-4EBE-93BD-B50140A753E1}"/>
              </a:ext>
            </a:extLst>
          </p:cNvPr>
          <p:cNvSpPr txBox="1"/>
          <p:nvPr/>
        </p:nvSpPr>
        <p:spPr>
          <a:xfrm>
            <a:off x="174661" y="6175366"/>
            <a:ext cx="11928295" cy="707886"/>
          </a:xfrm>
          <a:prstGeom prst="rect">
            <a:avLst/>
          </a:prstGeom>
          <a:noFill/>
        </p:spPr>
        <p:txBody>
          <a:bodyPr wrap="square">
            <a:spAutoFit/>
          </a:bodyPr>
          <a:lstStyle/>
          <a:p>
            <a:pPr algn="ctr"/>
            <a:r>
              <a:rPr lang="en-CA" sz="2000"/>
              <a:t>The developmental maturational model’s attachment adaptations arise from attachment-based cycles of distress and are internal family system’s protector part selves</a:t>
            </a:r>
          </a:p>
        </p:txBody>
      </p:sp>
      <p:sp>
        <p:nvSpPr>
          <p:cNvPr id="2" name="Oval 1">
            <a:extLst>
              <a:ext uri="{FF2B5EF4-FFF2-40B4-BE49-F238E27FC236}">
                <a16:creationId xmlns:a16="http://schemas.microsoft.com/office/drawing/2014/main" id="{219723A8-9B45-0108-5824-F6107C5B14FA}"/>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420639B-E925-E206-01A5-E002D6D0423E}"/>
              </a:ext>
            </a:extLst>
          </p:cNvPr>
          <p:cNvSpPr>
            <a:spLocks noGrp="1"/>
          </p:cNvSpPr>
          <p:nvPr>
            <p:ph type="sldNum" sz="quarter" idx="12"/>
          </p:nvPr>
        </p:nvSpPr>
        <p:spPr/>
        <p:txBody>
          <a:bodyPr/>
          <a:lstStyle/>
          <a:p>
            <a:fld id="{2AD020D2-200F-4F62-BA0E-6801AFACC176}" type="slidenum">
              <a:rPr lang="en-CA" smtClean="0"/>
              <a:t>171</a:t>
            </a:fld>
            <a:endParaRPr lang="en-CA"/>
          </a:p>
        </p:txBody>
      </p:sp>
    </p:spTree>
    <p:extLst>
      <p:ext uri="{BB962C8B-B14F-4D97-AF65-F5344CB8AC3E}">
        <p14:creationId xmlns:p14="http://schemas.microsoft.com/office/powerpoint/2010/main" val="35239334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IMG_4035[3102]">
            <a:extLst>
              <a:ext uri="{FF2B5EF4-FFF2-40B4-BE49-F238E27FC236}">
                <a16:creationId xmlns:a16="http://schemas.microsoft.com/office/drawing/2014/main" id="{359E2B64-B875-481A-BC90-598AF9216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78" y="1021080"/>
            <a:ext cx="5232602"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1CEF515-096F-7474-1E78-341AE4D8DCA1}"/>
              </a:ext>
            </a:extLst>
          </p:cNvPr>
          <p:cNvSpPr txBox="1"/>
          <p:nvPr/>
        </p:nvSpPr>
        <p:spPr>
          <a:xfrm>
            <a:off x="0" y="5482977"/>
            <a:ext cx="5477723" cy="707886"/>
          </a:xfrm>
          <a:prstGeom prst="rect">
            <a:avLst/>
          </a:prstGeom>
          <a:noFill/>
        </p:spPr>
        <p:txBody>
          <a:bodyPr wrap="square">
            <a:spAutoFit/>
          </a:bodyPr>
          <a:lstStyle/>
          <a:p>
            <a:pPr marL="285750" indent="-285750">
              <a:buFont typeface="Arial" panose="020B0604020202020204" pitchFamily="34" charset="0"/>
              <a:buChar char="•"/>
            </a:pPr>
            <a:r>
              <a:rPr lang="en-CA" sz="2000"/>
              <a:t>Structural dissociation theory’s </a:t>
            </a:r>
            <a:r>
              <a:rPr lang="en-CA" sz="2000">
                <a:solidFill>
                  <a:schemeClr val="bg1"/>
                </a:solidFill>
              </a:rPr>
              <a:t>emotional parts</a:t>
            </a:r>
            <a:r>
              <a:rPr lang="en-CA" sz="2000"/>
              <a:t>, (EP’s) are internal family system’s</a:t>
            </a:r>
            <a:r>
              <a:rPr lang="en-CA" sz="2000">
                <a:solidFill>
                  <a:schemeClr val="bg1"/>
                </a:solidFill>
              </a:rPr>
              <a:t> exiles</a:t>
            </a:r>
            <a:r>
              <a:rPr lang="en-CA" sz="2000"/>
              <a:t>.</a:t>
            </a:r>
          </a:p>
        </p:txBody>
      </p:sp>
      <p:pic>
        <p:nvPicPr>
          <p:cNvPr id="8" name="Picture 2" descr="IMG_4215[2288]">
            <a:extLst>
              <a:ext uri="{FF2B5EF4-FFF2-40B4-BE49-F238E27FC236}">
                <a16:creationId xmlns:a16="http://schemas.microsoft.com/office/drawing/2014/main" id="{BA6F7233-0E72-FA52-A642-B4A7EE57F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69" t="18039" r="395"/>
          <a:stretch>
            <a:fillRect/>
          </a:stretch>
        </p:blipFill>
        <p:spPr bwMode="auto">
          <a:xfrm>
            <a:off x="6471920" y="1021080"/>
            <a:ext cx="5232603" cy="402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C5FE94F-C6A8-DE45-9E07-8B273117C407}"/>
              </a:ext>
            </a:extLst>
          </p:cNvPr>
          <p:cNvSpPr txBox="1"/>
          <p:nvPr/>
        </p:nvSpPr>
        <p:spPr>
          <a:xfrm>
            <a:off x="5969285" y="5482977"/>
            <a:ext cx="6041205" cy="1015663"/>
          </a:xfrm>
          <a:prstGeom prst="rect">
            <a:avLst/>
          </a:prstGeom>
          <a:noFill/>
        </p:spPr>
        <p:txBody>
          <a:bodyPr wrap="square">
            <a:spAutoFit/>
          </a:bodyPr>
          <a:lstStyle/>
          <a:p>
            <a:pPr marL="285750" indent="-285750">
              <a:buFont typeface="Arial" panose="020B0604020202020204" pitchFamily="34" charset="0"/>
              <a:buChar char="•"/>
            </a:pPr>
            <a:r>
              <a:rPr lang="en-CA" sz="2000"/>
              <a:t>The developmental maturational model’s attachment adaptations are internal family systems</a:t>
            </a:r>
            <a:r>
              <a:rPr lang="en-CA" sz="2000">
                <a:solidFill>
                  <a:schemeClr val="bg1"/>
                </a:solidFill>
              </a:rPr>
              <a:t> protectors</a:t>
            </a:r>
          </a:p>
        </p:txBody>
      </p:sp>
      <p:sp>
        <p:nvSpPr>
          <p:cNvPr id="12" name="TextBox 11">
            <a:extLst>
              <a:ext uri="{FF2B5EF4-FFF2-40B4-BE49-F238E27FC236}">
                <a16:creationId xmlns:a16="http://schemas.microsoft.com/office/drawing/2014/main" id="{A2B8DDAF-F2BE-B0BA-3C79-C4F45D5B3B5C}"/>
              </a:ext>
            </a:extLst>
          </p:cNvPr>
          <p:cNvSpPr txBox="1"/>
          <p:nvPr/>
        </p:nvSpPr>
        <p:spPr>
          <a:xfrm>
            <a:off x="0" y="93087"/>
            <a:ext cx="12191999" cy="707886"/>
          </a:xfrm>
          <a:prstGeom prst="rect">
            <a:avLst/>
          </a:prstGeom>
          <a:noFill/>
        </p:spPr>
        <p:txBody>
          <a:bodyPr wrap="square">
            <a:spAutoFit/>
          </a:bodyPr>
          <a:lstStyle/>
          <a:p>
            <a:pPr algn="ctr"/>
            <a:r>
              <a:rPr lang="en-US" sz="2000">
                <a:solidFill>
                  <a:schemeClr val="bg1"/>
                </a:solidFill>
              </a:rPr>
              <a:t>INTEGRATING 1. THE DEVELOPMENTAL MATURATIONAL MODEL, 2. STRUCTURAL DISSOCIATION THEORY,  3. INTERNAL FAMILY SYSTEMS AND 4. THE CYCLES OF DISTRESS/WELLBEING</a:t>
            </a:r>
            <a:endParaRPr lang="en-CA" sz="2000">
              <a:solidFill>
                <a:schemeClr val="bg1"/>
              </a:solidFill>
            </a:endParaRPr>
          </a:p>
        </p:txBody>
      </p:sp>
      <p:sp>
        <p:nvSpPr>
          <p:cNvPr id="2" name="Oval 1">
            <a:extLst>
              <a:ext uri="{FF2B5EF4-FFF2-40B4-BE49-F238E27FC236}">
                <a16:creationId xmlns:a16="http://schemas.microsoft.com/office/drawing/2014/main" id="{1750C09C-C50A-A1C7-065F-C4F6EB40C3B4}"/>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B504A9F7-8236-CCC4-4406-F97E471874A9}"/>
              </a:ext>
            </a:extLst>
          </p:cNvPr>
          <p:cNvSpPr>
            <a:spLocks noGrp="1"/>
          </p:cNvSpPr>
          <p:nvPr>
            <p:ph type="sldNum" sz="quarter" idx="12"/>
          </p:nvPr>
        </p:nvSpPr>
        <p:spPr/>
        <p:txBody>
          <a:bodyPr/>
          <a:lstStyle/>
          <a:p>
            <a:fld id="{2AD020D2-200F-4F62-BA0E-6801AFACC176}" type="slidenum">
              <a:rPr lang="en-CA" smtClean="0"/>
              <a:t>172</a:t>
            </a:fld>
            <a:endParaRPr lang="en-CA"/>
          </a:p>
        </p:txBody>
      </p:sp>
    </p:spTree>
    <p:extLst>
      <p:ext uri="{BB962C8B-B14F-4D97-AF65-F5344CB8AC3E}">
        <p14:creationId xmlns:p14="http://schemas.microsoft.com/office/powerpoint/2010/main" val="20026116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947A-6504-44D5-91F7-791FB91E1170}"/>
              </a:ext>
            </a:extLst>
          </p:cNvPr>
          <p:cNvSpPr>
            <a:spLocks noGrp="1"/>
          </p:cNvSpPr>
          <p:nvPr>
            <p:ph type="title" idx="4294967295"/>
          </p:nvPr>
        </p:nvSpPr>
        <p:spPr>
          <a:xfrm>
            <a:off x="427038" y="-21185"/>
            <a:ext cx="11764962" cy="758825"/>
          </a:xfrm>
        </p:spPr>
        <p:txBody>
          <a:bodyPr>
            <a:noAutofit/>
          </a:bodyPr>
          <a:lstStyle/>
          <a:p>
            <a:r>
              <a:rPr lang="en-CA" sz="2400">
                <a:solidFill>
                  <a:schemeClr val="bg1"/>
                </a:solidFill>
              </a:rPr>
              <a:t> Internal family system Part  selves and the dissociation spectrum</a:t>
            </a:r>
          </a:p>
        </p:txBody>
      </p:sp>
      <p:sp>
        <p:nvSpPr>
          <p:cNvPr id="3" name="Content Placeholder 2">
            <a:extLst>
              <a:ext uri="{FF2B5EF4-FFF2-40B4-BE49-F238E27FC236}">
                <a16:creationId xmlns:a16="http://schemas.microsoft.com/office/drawing/2014/main" id="{365A2721-4E8E-4226-8293-4A6B42203F27}"/>
              </a:ext>
            </a:extLst>
          </p:cNvPr>
          <p:cNvSpPr>
            <a:spLocks noGrp="1"/>
          </p:cNvSpPr>
          <p:nvPr>
            <p:ph idx="4294967295"/>
          </p:nvPr>
        </p:nvSpPr>
        <p:spPr>
          <a:xfrm>
            <a:off x="4664467" y="786911"/>
            <a:ext cx="7527533" cy="6071089"/>
          </a:xfrm>
        </p:spPr>
        <p:txBody>
          <a:bodyPr>
            <a:normAutofit fontScale="92500" lnSpcReduction="20000"/>
          </a:bodyPr>
          <a:lstStyle/>
          <a:p>
            <a:r>
              <a:rPr lang="en-CA">
                <a:latin typeface="Arial" panose="020B0604020202020204" pitchFamily="34" charset="0"/>
                <a:cs typeface="Arial" panose="020B0604020202020204" pitchFamily="34" charset="0"/>
              </a:rPr>
              <a:t>Internal family systems part selves are structural dissociation theory’s emotional parts (EP’s)</a:t>
            </a:r>
          </a:p>
          <a:p>
            <a:r>
              <a:rPr lang="en-CA">
                <a:latin typeface="Arial" panose="020B0604020202020204" pitchFamily="34" charset="0"/>
                <a:cs typeface="Arial" panose="020B0604020202020204" pitchFamily="34" charset="0"/>
              </a:rPr>
              <a:t>In psychologically healthy people the mature adult part is a healthy integrated part that performs the usual life roles associated with being an adult: being a good partner, parent, worker, citizen, friend etc.. The mature adult leads the self-system in everyday life.</a:t>
            </a:r>
          </a:p>
          <a:p>
            <a:r>
              <a:rPr lang="en-CA">
                <a:latin typeface="Arial" panose="020B0604020202020204" pitchFamily="34" charset="0"/>
                <a:cs typeface="Arial" panose="020B0604020202020204" pitchFamily="34" charset="0"/>
              </a:rPr>
              <a:t>In people with traumatic spectrum disorders the part selves frequently lead the self-system and the more they do so, the more the mature adult part becomes a façade, until the façade disappears altogether, and the person is always blended with their parts. The mature adult part becomes  the apparently normal part or ANP.</a:t>
            </a:r>
          </a:p>
          <a:p>
            <a:r>
              <a:rPr lang="en-CA">
                <a:latin typeface="Arial" panose="020B0604020202020204" pitchFamily="34" charset="0"/>
                <a:cs typeface="Arial" panose="020B0604020202020204" pitchFamily="34" charset="0"/>
              </a:rPr>
              <a:t>The goal of therapy is to foster Wise mind, which like an ideal parent knows and loves all parts, its “children” or parts.</a:t>
            </a:r>
          </a:p>
          <a:p>
            <a:r>
              <a:rPr lang="en-CA">
                <a:latin typeface="Arial" panose="020B0604020202020204" pitchFamily="34" charset="0"/>
                <a:cs typeface="Arial" panose="020B0604020202020204" pitchFamily="34" charset="0"/>
              </a:rPr>
              <a:t>The parts eventually get to know and learn to trust Wise wise and can be soothed by it. Then they allow it to lead and integrate the internal family system.</a:t>
            </a:r>
          </a:p>
          <a:p>
            <a:r>
              <a:rPr lang="en-CA">
                <a:latin typeface="Arial" panose="020B0604020202020204" pitchFamily="34" charset="0"/>
                <a:cs typeface="Arial" panose="020B0604020202020204" pitchFamily="34" charset="0"/>
              </a:rPr>
              <a:t>An integrated internal family self-system is lead not by emotional parts but by Wise mind. It is a securely attached internal family</a:t>
            </a:r>
          </a:p>
          <a:p>
            <a:endParaRPr lang="en-CA"/>
          </a:p>
          <a:p>
            <a:endParaRPr lang="en-CA"/>
          </a:p>
        </p:txBody>
      </p:sp>
      <p:pic>
        <p:nvPicPr>
          <p:cNvPr id="6" name="Picture 2" descr="IMG_4035[3102]">
            <a:extLst>
              <a:ext uri="{FF2B5EF4-FFF2-40B4-BE49-F238E27FC236}">
                <a16:creationId xmlns:a16="http://schemas.microsoft.com/office/drawing/2014/main" id="{16940CF6-A53B-4243-B7E9-3B5C96D6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6" y="758536"/>
            <a:ext cx="4422011" cy="552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63367510-74DD-1A39-9C6D-D795CC6E644A}"/>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A5B98488-97B4-045F-3ADA-0D8CE861CEDC}"/>
              </a:ext>
            </a:extLst>
          </p:cNvPr>
          <p:cNvSpPr>
            <a:spLocks noGrp="1"/>
          </p:cNvSpPr>
          <p:nvPr>
            <p:ph type="sldNum" sz="quarter" idx="12"/>
          </p:nvPr>
        </p:nvSpPr>
        <p:spPr/>
        <p:txBody>
          <a:bodyPr/>
          <a:lstStyle/>
          <a:p>
            <a:fld id="{2AD020D2-200F-4F62-BA0E-6801AFACC176}" type="slidenum">
              <a:rPr lang="en-CA" smtClean="0"/>
              <a:t>173</a:t>
            </a:fld>
            <a:endParaRPr lang="en-CA"/>
          </a:p>
        </p:txBody>
      </p:sp>
    </p:spTree>
    <p:extLst>
      <p:ext uri="{BB962C8B-B14F-4D97-AF65-F5344CB8AC3E}">
        <p14:creationId xmlns:p14="http://schemas.microsoft.com/office/powerpoint/2010/main" val="17941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BC3BA1B9-76DB-1AC9-1B83-97C4966552BA}"/>
              </a:ext>
            </a:extLst>
          </p:cNvPr>
          <p:cNvSpPr>
            <a:spLocks noGrp="1"/>
          </p:cNvSpPr>
          <p:nvPr>
            <p:ph type="sldNum" sz="quarter" idx="12"/>
          </p:nvPr>
        </p:nvSpPr>
        <p:spPr/>
        <p:txBody>
          <a:bodyPr/>
          <a:lstStyle/>
          <a:p>
            <a:fld id="{2AD020D2-200F-4F62-BA0E-6801AFACC176}" type="slidenum">
              <a:rPr lang="en-CA" smtClean="0"/>
              <a:t>174</a:t>
            </a:fld>
            <a:endParaRPr lang="en-CA"/>
          </a:p>
        </p:txBody>
      </p:sp>
      <p:sp>
        <p:nvSpPr>
          <p:cNvPr id="5" name="Oval 4">
            <a:extLst>
              <a:ext uri="{FF2B5EF4-FFF2-40B4-BE49-F238E27FC236}">
                <a16:creationId xmlns:a16="http://schemas.microsoft.com/office/drawing/2014/main" id="{2ECED51E-8E3C-6F5D-9FF7-30F5D960F5CB}"/>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248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D5CD68-62D8-439A-AED8-335BB140E24A}"/>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0874" y="2022475"/>
            <a:ext cx="8347076" cy="1595952"/>
          </a:xfrm>
        </p:spPr>
        <p:txBody>
          <a:bodyPr vert="horz" lIns="91440" tIns="45720" rIns="91440" bIns="45720" rtlCol="0" anchor="b">
            <a:normAutofit/>
          </a:bodyPr>
          <a:lstStyle/>
          <a:p>
            <a:pPr algn="ctr"/>
            <a:r>
              <a:rPr lang="en-US" sz="4800">
                <a:solidFill>
                  <a:schemeClr val="tx1"/>
                </a:solidFill>
              </a:rPr>
              <a:t>See you next session</a:t>
            </a:r>
          </a:p>
        </p:txBody>
      </p:sp>
      <p:sp>
        <p:nvSpPr>
          <p:cNvPr id="3" name="Slide Number Placeholder 2">
            <a:extLst>
              <a:ext uri="{FF2B5EF4-FFF2-40B4-BE49-F238E27FC236}">
                <a16:creationId xmlns:a16="http://schemas.microsoft.com/office/drawing/2014/main" id="{9D5A635A-F3A9-DB8E-B79E-1322EC1A8CC3}"/>
              </a:ext>
            </a:extLst>
          </p:cNvPr>
          <p:cNvSpPr>
            <a:spLocks noGrp="1"/>
          </p:cNvSpPr>
          <p:nvPr>
            <p:ph type="sldNum" sz="quarter" idx="12"/>
          </p:nvPr>
        </p:nvSpPr>
        <p:spPr/>
        <p:txBody>
          <a:bodyPr/>
          <a:lstStyle/>
          <a:p>
            <a:fld id="{2AD020D2-200F-4F62-BA0E-6801AFACC176}" type="slidenum">
              <a:rPr lang="en-CA" smtClean="0"/>
              <a:t>175</a:t>
            </a:fld>
            <a:endParaRPr lang="en-CA"/>
          </a:p>
        </p:txBody>
      </p:sp>
    </p:spTree>
    <p:extLst>
      <p:ext uri="{BB962C8B-B14F-4D97-AF65-F5344CB8AC3E}">
        <p14:creationId xmlns:p14="http://schemas.microsoft.com/office/powerpoint/2010/main" val="88625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BD532F23-75FB-A946-1204-5F6CBDE14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54" y="276150"/>
            <a:ext cx="10972800" cy="5745087"/>
          </a:xfrm>
          <a:prstGeom prst="rect">
            <a:avLst/>
          </a:prstGeom>
        </p:spPr>
      </p:pic>
      <p:sp>
        <p:nvSpPr>
          <p:cNvPr id="7" name="TextBox 6">
            <a:extLst>
              <a:ext uri="{FF2B5EF4-FFF2-40B4-BE49-F238E27FC236}">
                <a16:creationId xmlns:a16="http://schemas.microsoft.com/office/drawing/2014/main" id="{12FC60D9-FA7A-DB16-8373-B3DC73E4C85F}"/>
              </a:ext>
            </a:extLst>
          </p:cNvPr>
          <p:cNvSpPr txBox="1"/>
          <p:nvPr/>
        </p:nvSpPr>
        <p:spPr>
          <a:xfrm>
            <a:off x="5003817" y="6021237"/>
            <a:ext cx="1705874" cy="646331"/>
          </a:xfrm>
          <a:prstGeom prst="rect">
            <a:avLst/>
          </a:prstGeom>
          <a:noFill/>
        </p:spPr>
        <p:txBody>
          <a:bodyPr wrap="square">
            <a:spAutoFit/>
          </a:bodyPr>
          <a:lstStyle/>
          <a:p>
            <a:r>
              <a:rPr lang="en-CA" sz="3600">
                <a:solidFill>
                  <a:schemeClr val="accent6">
                    <a:lumMod val="50000"/>
                  </a:schemeClr>
                </a:solidFill>
                <a:hlinkClick r:id="rId3">
                  <a:extLst>
                    <a:ext uri="{A12FA001-AC4F-418D-AE19-62706E023703}">
                      <ahyp:hlinkClr xmlns:ahyp="http://schemas.microsoft.com/office/drawing/2018/hyperlinkcolor" val="tx"/>
                    </a:ext>
                  </a:extLst>
                </a:hlinkClick>
              </a:rPr>
              <a:t> link</a:t>
            </a:r>
            <a:endParaRPr lang="en-CA" sz="3600">
              <a:solidFill>
                <a:schemeClr val="accent6">
                  <a:lumMod val="50000"/>
                </a:schemeClr>
              </a:solidFill>
            </a:endParaRPr>
          </a:p>
        </p:txBody>
      </p:sp>
      <p:sp>
        <p:nvSpPr>
          <p:cNvPr id="2" name="Slide Number Placeholder 1">
            <a:extLst>
              <a:ext uri="{FF2B5EF4-FFF2-40B4-BE49-F238E27FC236}">
                <a16:creationId xmlns:a16="http://schemas.microsoft.com/office/drawing/2014/main" id="{23CB3E41-2F46-EE8D-E0F1-B690F41B1990}"/>
              </a:ext>
            </a:extLst>
          </p:cNvPr>
          <p:cNvSpPr>
            <a:spLocks noGrp="1"/>
          </p:cNvSpPr>
          <p:nvPr>
            <p:ph type="sldNum" sz="quarter" idx="12"/>
          </p:nvPr>
        </p:nvSpPr>
        <p:spPr/>
        <p:txBody>
          <a:bodyPr/>
          <a:lstStyle/>
          <a:p>
            <a:fld id="{2AD020D2-200F-4F62-BA0E-6801AFACC176}" type="slidenum">
              <a:rPr lang="en-CA" smtClean="0"/>
              <a:t>176</a:t>
            </a:fld>
            <a:endParaRPr lang="en-CA"/>
          </a:p>
        </p:txBody>
      </p:sp>
    </p:spTree>
    <p:extLst>
      <p:ext uri="{BB962C8B-B14F-4D97-AF65-F5344CB8AC3E}">
        <p14:creationId xmlns:p14="http://schemas.microsoft.com/office/powerpoint/2010/main" val="26825454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F8D5-EB2D-A752-4853-8F6A483A594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AB1164D-48CC-F6E2-4813-EA7FC6F49105}"/>
              </a:ext>
            </a:extLst>
          </p:cNvPr>
          <p:cNvSpPr>
            <a:spLocks noGrp="1"/>
          </p:cNvSpPr>
          <p:nvPr>
            <p:ph type="subTitle" idx="1"/>
          </p:nvPr>
        </p:nvSpPr>
        <p:spPr/>
        <p:txBody>
          <a:bodyPr/>
          <a:lstStyle/>
          <a:p>
            <a:endParaRPr lang="en-CA"/>
          </a:p>
        </p:txBody>
      </p:sp>
      <p:pic>
        <p:nvPicPr>
          <p:cNvPr id="4" name="Picture 3" descr="Empty red chairs in cinema with popcorn and drinks">
            <a:extLst>
              <a:ext uri="{FF2B5EF4-FFF2-40B4-BE49-F238E27FC236}">
                <a16:creationId xmlns:a16="http://schemas.microsoft.com/office/drawing/2014/main" id="{0159BDC2-4F2F-9F83-DC93-E0A734D68456}"/>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60506D2-0BD4-266B-F39F-D3F8CD179C03}"/>
              </a:ext>
            </a:extLst>
          </p:cNvPr>
          <p:cNvSpPr txBox="1"/>
          <p:nvPr/>
        </p:nvSpPr>
        <p:spPr>
          <a:xfrm>
            <a:off x="1524000" y="613869"/>
            <a:ext cx="6177394" cy="707886"/>
          </a:xfrm>
          <a:prstGeom prst="rect">
            <a:avLst/>
          </a:prstGeom>
          <a:noFill/>
        </p:spPr>
        <p:txBody>
          <a:bodyPr wrap="square">
            <a:spAutoFit/>
          </a:bodyPr>
          <a:lstStyle/>
          <a:p>
            <a:pPr marL="0" indent="0">
              <a:buNone/>
            </a:pPr>
            <a:r>
              <a:rPr lang="en-CA" sz="4000"/>
              <a:t>VIDEO Week 21 of simple</a:t>
            </a:r>
          </a:p>
        </p:txBody>
      </p:sp>
      <p:sp>
        <p:nvSpPr>
          <p:cNvPr id="5" name="Slide Number Placeholder 4">
            <a:extLst>
              <a:ext uri="{FF2B5EF4-FFF2-40B4-BE49-F238E27FC236}">
                <a16:creationId xmlns:a16="http://schemas.microsoft.com/office/drawing/2014/main" id="{DA183897-5894-630F-AA87-708E5885D7DA}"/>
              </a:ext>
            </a:extLst>
          </p:cNvPr>
          <p:cNvSpPr>
            <a:spLocks noGrp="1"/>
          </p:cNvSpPr>
          <p:nvPr>
            <p:ph type="sldNum" sz="quarter" idx="12"/>
          </p:nvPr>
        </p:nvSpPr>
        <p:spPr/>
        <p:txBody>
          <a:bodyPr/>
          <a:lstStyle/>
          <a:p>
            <a:fld id="{2AD020D2-200F-4F62-BA0E-6801AFACC176}" type="slidenum">
              <a:rPr lang="en-CA" smtClean="0"/>
              <a:t>177</a:t>
            </a:fld>
            <a:endParaRPr lang="en-CA"/>
          </a:p>
        </p:txBody>
      </p:sp>
    </p:spTree>
    <p:extLst>
      <p:ext uri="{BB962C8B-B14F-4D97-AF65-F5344CB8AC3E}">
        <p14:creationId xmlns:p14="http://schemas.microsoft.com/office/powerpoint/2010/main" val="16356331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D068-A04A-4183-91CE-DA875F8775C1}"/>
              </a:ext>
            </a:extLst>
          </p:cNvPr>
          <p:cNvSpPr>
            <a:spLocks noGrp="1"/>
          </p:cNvSpPr>
          <p:nvPr>
            <p:ph type="title"/>
          </p:nvPr>
        </p:nvSpPr>
        <p:spPr/>
        <p:txBody>
          <a:bodyPr/>
          <a:lstStyle/>
          <a:p>
            <a:endParaRPr lang="en-CA"/>
          </a:p>
        </p:txBody>
      </p:sp>
      <p:pic>
        <p:nvPicPr>
          <p:cNvPr id="4" name="Online Media 3" title="Short guided healing meditation">
            <a:hlinkClick r:id="" action="ppaction://media"/>
            <a:extLst>
              <a:ext uri="{FF2B5EF4-FFF2-40B4-BE49-F238E27FC236}">
                <a16:creationId xmlns:a16="http://schemas.microsoft.com/office/drawing/2014/main" id="{DDB3DF97-5EBA-4211-A4B9-68849D6A7482}"/>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7E57F30-FC02-B600-BD0C-EDE7021D184D}"/>
              </a:ext>
            </a:extLst>
          </p:cNvPr>
          <p:cNvSpPr>
            <a:spLocks noGrp="1"/>
          </p:cNvSpPr>
          <p:nvPr>
            <p:ph type="sldNum" sz="quarter" idx="12"/>
          </p:nvPr>
        </p:nvSpPr>
        <p:spPr/>
        <p:txBody>
          <a:bodyPr/>
          <a:lstStyle/>
          <a:p>
            <a:fld id="{2AD020D2-200F-4F62-BA0E-6801AFACC176}" type="slidenum">
              <a:rPr lang="en-CA" smtClean="0"/>
              <a:t>178</a:t>
            </a:fld>
            <a:endParaRPr lang="en-CA"/>
          </a:p>
        </p:txBody>
      </p:sp>
    </p:spTree>
    <p:extLst>
      <p:ext uri="{BB962C8B-B14F-4D97-AF65-F5344CB8AC3E}">
        <p14:creationId xmlns:p14="http://schemas.microsoft.com/office/powerpoint/2010/main" val="34886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F098-F8F8-657B-7145-B46535C5D5F4}"/>
              </a:ext>
            </a:extLst>
          </p:cNvPr>
          <p:cNvSpPr>
            <a:spLocks noGrp="1"/>
          </p:cNvSpPr>
          <p:nvPr>
            <p:ph type="title"/>
          </p:nvPr>
        </p:nvSpPr>
        <p:spPr/>
        <p:txBody>
          <a:bodyPr/>
          <a:lstStyle/>
          <a:p>
            <a:endParaRPr lang="en-CA"/>
          </a:p>
        </p:txBody>
      </p:sp>
      <p:pic>
        <p:nvPicPr>
          <p:cNvPr id="4" name="Online Media 3" title="It's simple on YouTube session 24">
            <a:hlinkClick r:id="" action="ppaction://media"/>
            <a:extLst>
              <a:ext uri="{FF2B5EF4-FFF2-40B4-BE49-F238E27FC236}">
                <a16:creationId xmlns:a16="http://schemas.microsoft.com/office/drawing/2014/main" id="{D488EDD4-F214-0995-E5EC-531733291EBF}"/>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84AECBA-60C8-7C95-F4B1-B5234BD3BCAB}"/>
              </a:ext>
            </a:extLst>
          </p:cNvPr>
          <p:cNvSpPr>
            <a:spLocks noGrp="1"/>
          </p:cNvSpPr>
          <p:nvPr>
            <p:ph type="sldNum" sz="quarter" idx="12"/>
          </p:nvPr>
        </p:nvSpPr>
        <p:spPr/>
        <p:txBody>
          <a:bodyPr/>
          <a:lstStyle/>
          <a:p>
            <a:fld id="{2AD020D2-200F-4F62-BA0E-6801AFACC176}" type="slidenum">
              <a:rPr lang="en-CA" smtClean="0"/>
              <a:t>179</a:t>
            </a:fld>
            <a:endParaRPr lang="en-CA"/>
          </a:p>
        </p:txBody>
      </p:sp>
    </p:spTree>
    <p:extLst>
      <p:ext uri="{BB962C8B-B14F-4D97-AF65-F5344CB8AC3E}">
        <p14:creationId xmlns:p14="http://schemas.microsoft.com/office/powerpoint/2010/main" val="15692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18</a:t>
            </a:fld>
            <a:endParaRPr lang="en-CA" dirty="0"/>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inding Your Parts: foundationifs">
            <a:hlinkClick r:id="" action="ppaction://media"/>
            <a:extLst>
              <a:ext uri="{FF2B5EF4-FFF2-40B4-BE49-F238E27FC236}">
                <a16:creationId xmlns:a16="http://schemas.microsoft.com/office/drawing/2014/main" id="{FBF61C40-DDEC-C18F-DB67-2378CD668902}"/>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2" name="Slide Number Placeholder 1">
            <a:extLst>
              <a:ext uri="{FF2B5EF4-FFF2-40B4-BE49-F238E27FC236}">
                <a16:creationId xmlns:a16="http://schemas.microsoft.com/office/drawing/2014/main" id="{3EDD9C96-2591-2EA8-EEB5-CFA5B7ABC44E}"/>
              </a:ext>
            </a:extLst>
          </p:cNvPr>
          <p:cNvSpPr>
            <a:spLocks noGrp="1"/>
          </p:cNvSpPr>
          <p:nvPr>
            <p:ph type="sldNum" sz="quarter" idx="12"/>
          </p:nvPr>
        </p:nvSpPr>
        <p:spPr/>
        <p:txBody>
          <a:bodyPr/>
          <a:lstStyle/>
          <a:p>
            <a:fld id="{2AD020D2-200F-4F62-BA0E-6801AFACC176}" type="slidenum">
              <a:rPr lang="en-CA" smtClean="0"/>
              <a:t>180</a:t>
            </a:fld>
            <a:endParaRPr lang="en-CA"/>
          </a:p>
        </p:txBody>
      </p:sp>
    </p:spTree>
    <p:extLst>
      <p:ext uri="{BB962C8B-B14F-4D97-AF65-F5344CB8AC3E}">
        <p14:creationId xmlns:p14="http://schemas.microsoft.com/office/powerpoint/2010/main" val="12286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ternal Family Systems And Trauma Explained">
            <a:hlinkClick r:id="" action="ppaction://media"/>
            <a:extLst>
              <a:ext uri="{FF2B5EF4-FFF2-40B4-BE49-F238E27FC236}">
                <a16:creationId xmlns:a16="http://schemas.microsoft.com/office/drawing/2014/main" id="{113B3B67-DF4E-5928-15A1-CEE11C376D3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A9DD45C-5934-16F7-7718-DA489567777C}"/>
              </a:ext>
            </a:extLst>
          </p:cNvPr>
          <p:cNvSpPr>
            <a:spLocks noGrp="1"/>
          </p:cNvSpPr>
          <p:nvPr>
            <p:ph type="sldNum" sz="quarter" idx="12"/>
          </p:nvPr>
        </p:nvSpPr>
        <p:spPr/>
        <p:txBody>
          <a:bodyPr/>
          <a:lstStyle/>
          <a:p>
            <a:fld id="{2AD020D2-200F-4F62-BA0E-6801AFACC176}" type="slidenum">
              <a:rPr lang="en-CA" smtClean="0"/>
              <a:t>181</a:t>
            </a:fld>
            <a:endParaRPr lang="en-CA"/>
          </a:p>
        </p:txBody>
      </p:sp>
    </p:spTree>
    <p:extLst>
      <p:ext uri="{BB962C8B-B14F-4D97-AF65-F5344CB8AC3E}">
        <p14:creationId xmlns:p14="http://schemas.microsoft.com/office/powerpoint/2010/main" val="26109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Internal Family Systems Therapy? IFS Explained">
            <a:hlinkClick r:id="" action="ppaction://media"/>
            <a:extLst>
              <a:ext uri="{FF2B5EF4-FFF2-40B4-BE49-F238E27FC236}">
                <a16:creationId xmlns:a16="http://schemas.microsoft.com/office/drawing/2014/main" id="{5FDF67E7-473D-D761-CFB9-7B38AFFA80F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6FEABD3-59E4-DB89-B1D1-D523F3DE53D4}"/>
              </a:ext>
            </a:extLst>
          </p:cNvPr>
          <p:cNvSpPr>
            <a:spLocks noGrp="1"/>
          </p:cNvSpPr>
          <p:nvPr>
            <p:ph type="sldNum" sz="quarter" idx="12"/>
          </p:nvPr>
        </p:nvSpPr>
        <p:spPr/>
        <p:txBody>
          <a:bodyPr/>
          <a:lstStyle/>
          <a:p>
            <a:fld id="{2AD020D2-200F-4F62-BA0E-6801AFACC176}" type="slidenum">
              <a:rPr lang="en-CA" smtClean="0"/>
              <a:t>182</a:t>
            </a:fld>
            <a:endParaRPr lang="en-CA"/>
          </a:p>
        </p:txBody>
      </p:sp>
    </p:spTree>
    <p:extLst>
      <p:ext uri="{BB962C8B-B14F-4D97-AF65-F5344CB8AC3E}">
        <p14:creationId xmlns:p14="http://schemas.microsoft.com/office/powerpoint/2010/main" val="26268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ternal Family Systems And Trauma Explained">
            <a:hlinkClick r:id="" action="ppaction://media"/>
            <a:extLst>
              <a:ext uri="{FF2B5EF4-FFF2-40B4-BE49-F238E27FC236}">
                <a16:creationId xmlns:a16="http://schemas.microsoft.com/office/drawing/2014/main" id="{113B3B67-DF4E-5928-15A1-CEE11C376D3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82CBCE2-AAC3-E3C3-B419-26DD0EAFE1DE}"/>
              </a:ext>
            </a:extLst>
          </p:cNvPr>
          <p:cNvSpPr>
            <a:spLocks noGrp="1"/>
          </p:cNvSpPr>
          <p:nvPr>
            <p:ph type="sldNum" sz="quarter" idx="12"/>
          </p:nvPr>
        </p:nvSpPr>
        <p:spPr/>
        <p:txBody>
          <a:bodyPr/>
          <a:lstStyle/>
          <a:p>
            <a:fld id="{2AD020D2-200F-4F62-BA0E-6801AFACC176}" type="slidenum">
              <a:rPr lang="en-CA" smtClean="0"/>
              <a:t>183</a:t>
            </a:fld>
            <a:endParaRPr lang="en-CA"/>
          </a:p>
        </p:txBody>
      </p:sp>
    </p:spTree>
    <p:extLst>
      <p:ext uri="{BB962C8B-B14F-4D97-AF65-F5344CB8AC3E}">
        <p14:creationId xmlns:p14="http://schemas.microsoft.com/office/powerpoint/2010/main" val="30033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ternal Family Systems Legacy Burdens Explained">
            <a:hlinkClick r:id="" action="ppaction://media"/>
            <a:extLst>
              <a:ext uri="{FF2B5EF4-FFF2-40B4-BE49-F238E27FC236}">
                <a16:creationId xmlns:a16="http://schemas.microsoft.com/office/drawing/2014/main" id="{7A5A77D5-6B60-F0EE-99D3-67E6CBD902E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F2003AF-6372-E178-BA67-E7A8A476FA63}"/>
              </a:ext>
            </a:extLst>
          </p:cNvPr>
          <p:cNvSpPr>
            <a:spLocks noGrp="1"/>
          </p:cNvSpPr>
          <p:nvPr>
            <p:ph type="sldNum" sz="quarter" idx="12"/>
          </p:nvPr>
        </p:nvSpPr>
        <p:spPr/>
        <p:txBody>
          <a:bodyPr/>
          <a:lstStyle/>
          <a:p>
            <a:fld id="{2AD020D2-200F-4F62-BA0E-6801AFACC176}" type="slidenum">
              <a:rPr lang="en-CA" smtClean="0"/>
              <a:t>184</a:t>
            </a:fld>
            <a:endParaRPr lang="en-CA"/>
          </a:p>
        </p:txBody>
      </p:sp>
    </p:spTree>
    <p:extLst>
      <p:ext uri="{BB962C8B-B14F-4D97-AF65-F5344CB8AC3E}">
        <p14:creationId xmlns:p14="http://schemas.microsoft.com/office/powerpoint/2010/main" val="15712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side Out: Guessing the feelings.">
            <a:hlinkClick r:id="" action="ppaction://media"/>
            <a:extLst>
              <a:ext uri="{FF2B5EF4-FFF2-40B4-BE49-F238E27FC236}">
                <a16:creationId xmlns:a16="http://schemas.microsoft.com/office/drawing/2014/main" id="{FBA39539-4437-4612-860C-3CCD70F9C1D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ABE5E3E-1008-11D3-91BA-8889D2663097}"/>
              </a:ext>
            </a:extLst>
          </p:cNvPr>
          <p:cNvSpPr>
            <a:spLocks noGrp="1"/>
          </p:cNvSpPr>
          <p:nvPr>
            <p:ph type="sldNum" sz="quarter" idx="12"/>
          </p:nvPr>
        </p:nvSpPr>
        <p:spPr/>
        <p:txBody>
          <a:bodyPr/>
          <a:lstStyle/>
          <a:p>
            <a:fld id="{2AD020D2-200F-4F62-BA0E-6801AFACC176}" type="slidenum">
              <a:rPr lang="en-CA" smtClean="0"/>
              <a:t>185</a:t>
            </a:fld>
            <a:endParaRPr lang="en-CA"/>
          </a:p>
        </p:txBody>
      </p:sp>
    </p:spTree>
    <p:extLst>
      <p:ext uri="{BB962C8B-B14F-4D97-AF65-F5344CB8AC3E}">
        <p14:creationId xmlns:p14="http://schemas.microsoft.com/office/powerpoint/2010/main" val="110053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190B08-0F85-A5A2-3926-9A04671DAC13}"/>
              </a:ext>
            </a:extLst>
          </p:cNvPr>
          <p:cNvSpPr txBox="1"/>
          <p:nvPr/>
        </p:nvSpPr>
        <p:spPr>
          <a:xfrm>
            <a:off x="0" y="413249"/>
            <a:ext cx="11939154" cy="6863417"/>
          </a:xfrm>
          <a:prstGeom prst="rect">
            <a:avLst/>
          </a:prstGeom>
          <a:noFill/>
        </p:spPr>
        <p:txBody>
          <a:bodyPr wrap="square">
            <a:spAutoFit/>
          </a:bodyPr>
          <a:lstStyle/>
          <a:p>
            <a:pPr marL="285750" indent="-285750">
              <a:buFont typeface="Arial" panose="020B0604020202020204" pitchFamily="34" charset="0"/>
              <a:buChar char="•"/>
            </a:pPr>
            <a:r>
              <a:rPr lang="en-US" sz="2000"/>
              <a:t>A physicalist metaphysics assumes the only realm that exists is the material (subatomic particles and forces). Many spiritual and idealist philosophical traditions, in contrast, describe more than one realm of existence.</a:t>
            </a:r>
          </a:p>
          <a:p>
            <a:r>
              <a:rPr lang="en-US" sz="2000"/>
              <a:t> </a:t>
            </a:r>
          </a:p>
          <a:p>
            <a:pPr marL="285750" indent="-285750">
              <a:buFont typeface="Arial" panose="020B0604020202020204" pitchFamily="34" charset="0"/>
              <a:buChar char="•"/>
            </a:pPr>
            <a:r>
              <a:rPr lang="en-US" sz="2000"/>
              <a:t>Take for example Christianity which describes three realms. The first is the Creator which allows for everything to exist and is not physical, the second is an intermediary realm of spirits and the third is the common everyday material and physical realm.</a:t>
            </a:r>
          </a:p>
          <a:p>
            <a:r>
              <a:rPr lang="en-US" sz="2000"/>
              <a:t> </a:t>
            </a:r>
          </a:p>
          <a:p>
            <a:pPr marL="285750" indent="-285750">
              <a:buFont typeface="Arial" panose="020B0604020202020204" pitchFamily="34" charset="0"/>
              <a:buChar char="•"/>
            </a:pPr>
            <a:r>
              <a:rPr lang="en-US" sz="2000"/>
              <a:t>Despite our modern-day prevailing belief that only a physical realm exists the whole of the evidence, I believe, supports  a multiple realm existence.</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IFS says that everyone “has” parts. “Has” assumes that parts exist within each person, specifically, in each person’s mind. This is compatible with the physicalist theory that the brain produced the mind, the productive theory.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Idealism holds permissive, transmissive or two aspects of the same thing theories of the relationship between brain and mind.</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From an idealist perspective parts, that IFS sees as being present in individual mind are Platonic shadows in the cave wall that exist as forms in the hands of the puppeteers. The prisoners see the shadows as reality while the enlightened philosopher understands they are projections in a world in which what is real is the Creator or in Plato’s cave metaphor sun. </a:t>
            </a:r>
          </a:p>
          <a:p>
            <a:r>
              <a:rPr lang="en-US" sz="2000"/>
              <a:t> </a:t>
            </a:r>
          </a:p>
        </p:txBody>
      </p:sp>
      <p:sp>
        <p:nvSpPr>
          <p:cNvPr id="5" name="TextBox 4">
            <a:extLst>
              <a:ext uri="{FF2B5EF4-FFF2-40B4-BE49-F238E27FC236}">
                <a16:creationId xmlns:a16="http://schemas.microsoft.com/office/drawing/2014/main" id="{D636DAB0-9CDB-E388-90EE-A2439D1B1FFD}"/>
              </a:ext>
            </a:extLst>
          </p:cNvPr>
          <p:cNvSpPr txBox="1"/>
          <p:nvPr/>
        </p:nvSpPr>
        <p:spPr>
          <a:xfrm>
            <a:off x="2867892" y="-150305"/>
            <a:ext cx="10359736" cy="646331"/>
          </a:xfrm>
          <a:prstGeom prst="rect">
            <a:avLst/>
          </a:prstGeom>
          <a:noFill/>
        </p:spPr>
        <p:txBody>
          <a:bodyPr wrap="square">
            <a:spAutoFit/>
          </a:bodyPr>
          <a:lstStyle/>
          <a:p>
            <a:r>
              <a:rPr lang="en-US" sz="3600">
                <a:solidFill>
                  <a:schemeClr val="bg1"/>
                </a:solidFill>
              </a:rPr>
              <a:t>MY INTERPRETATION OF IFS </a:t>
            </a:r>
            <a:endParaRPr lang="en-CA" sz="3600">
              <a:solidFill>
                <a:schemeClr val="bg1"/>
              </a:solidFill>
            </a:endParaRPr>
          </a:p>
        </p:txBody>
      </p:sp>
      <p:sp>
        <p:nvSpPr>
          <p:cNvPr id="2" name="Slide Number Placeholder 1">
            <a:extLst>
              <a:ext uri="{FF2B5EF4-FFF2-40B4-BE49-F238E27FC236}">
                <a16:creationId xmlns:a16="http://schemas.microsoft.com/office/drawing/2014/main" id="{64CE154E-E3F3-84BC-2018-63A8E07E50AE}"/>
              </a:ext>
            </a:extLst>
          </p:cNvPr>
          <p:cNvSpPr>
            <a:spLocks noGrp="1"/>
          </p:cNvSpPr>
          <p:nvPr>
            <p:ph type="sldNum" sz="quarter" idx="12"/>
          </p:nvPr>
        </p:nvSpPr>
        <p:spPr/>
        <p:txBody>
          <a:bodyPr/>
          <a:lstStyle/>
          <a:p>
            <a:fld id="{2AD020D2-200F-4F62-BA0E-6801AFACC176}" type="slidenum">
              <a:rPr lang="en-CA" smtClean="0"/>
              <a:t>186</a:t>
            </a:fld>
            <a:endParaRPr lang="en-CA"/>
          </a:p>
        </p:txBody>
      </p:sp>
    </p:spTree>
    <p:extLst>
      <p:ext uri="{BB962C8B-B14F-4D97-AF65-F5344CB8AC3E}">
        <p14:creationId xmlns:p14="http://schemas.microsoft.com/office/powerpoint/2010/main" val="39241274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80B9E0-CB85-A719-D8FB-AC8BF47EF609}"/>
              </a:ext>
            </a:extLst>
          </p:cNvPr>
          <p:cNvSpPr txBox="1"/>
          <p:nvPr/>
        </p:nvSpPr>
        <p:spPr>
          <a:xfrm>
            <a:off x="53686" y="101100"/>
            <a:ext cx="12084627" cy="6524863"/>
          </a:xfrm>
          <a:prstGeom prst="rect">
            <a:avLst/>
          </a:prstGeom>
          <a:noFill/>
        </p:spPr>
        <p:txBody>
          <a:bodyPr wrap="square">
            <a:spAutoFit/>
          </a:bodyPr>
          <a:lstStyle/>
          <a:p>
            <a:pPr marL="342900" indent="-342900">
              <a:buFont typeface="Arial" panose="020B0604020202020204" pitchFamily="34" charset="0"/>
              <a:buChar char="•"/>
            </a:pPr>
            <a:r>
              <a:rPr lang="en-US" sz="2000"/>
              <a:t>So instead of each person “having” parts, an idealism informed IFS would hold that each person is “influenced” by parts that exist in a non-physical realm.</a:t>
            </a:r>
          </a:p>
          <a:p>
            <a:r>
              <a:rPr lang="en-US" sz="2000"/>
              <a:t> </a:t>
            </a:r>
          </a:p>
          <a:p>
            <a:pPr marL="285750" indent="-285750">
              <a:buFont typeface="Arial" panose="020B0604020202020204" pitchFamily="34" charset="0"/>
              <a:buChar char="•"/>
            </a:pPr>
            <a:r>
              <a:rPr lang="en-US" sz="2000"/>
              <a:t>If we accept this idealist informed IFS, how do we then account for the fact that different people are preferentially influenced by certain parts more than others?</a:t>
            </a:r>
          </a:p>
          <a:p>
            <a:endParaRPr lang="en-US" sz="2000"/>
          </a:p>
          <a:p>
            <a:pPr marL="285750" indent="-285750">
              <a:buFont typeface="Arial" panose="020B0604020202020204" pitchFamily="34" charset="0"/>
              <a:buChar char="•"/>
            </a:pPr>
            <a:r>
              <a:rPr lang="en-US" sz="2000"/>
              <a:t>To use Kastrup’s metaphor the eddy that is individual consciousness receives information about our physical environment from our senses. This physical environment being mind at large perceived across a dissociative boundary by our sense organs.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Throughout history and across various cultures, many traditions and belief systems have held the idea that in addition to the material world sensory organs, humans also possess sensory organs or faculties that enable perception beyond the physical world. These spiritual or non-physical senses are thought to provide insight into realities that aren't accessible through our ordinary five senses.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 Hindu and yogic traditions, chakras are considered centers of spiritual power in the human body. Each chakra is associated with different aspects of consciousness and is thought to be a gateway to higher spiritual realms.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Practices like yoga and meditation are believed to enhance one's ability to perceive spiritual realities through the awakening of these energy centers. </a:t>
            </a:r>
          </a:p>
          <a:p>
            <a:pPr marL="285750" indent="-285750">
              <a:buFont typeface="Arial" panose="020B0604020202020204" pitchFamily="34" charset="0"/>
              <a:buChar char="•"/>
            </a:pPr>
            <a:endParaRPr lang="en-CA"/>
          </a:p>
        </p:txBody>
      </p:sp>
      <p:sp>
        <p:nvSpPr>
          <p:cNvPr id="2" name="Slide Number Placeholder 1">
            <a:extLst>
              <a:ext uri="{FF2B5EF4-FFF2-40B4-BE49-F238E27FC236}">
                <a16:creationId xmlns:a16="http://schemas.microsoft.com/office/drawing/2014/main" id="{F8963AF5-3C16-071F-5458-5891D3296148}"/>
              </a:ext>
            </a:extLst>
          </p:cNvPr>
          <p:cNvSpPr>
            <a:spLocks noGrp="1"/>
          </p:cNvSpPr>
          <p:nvPr>
            <p:ph type="sldNum" sz="quarter" idx="12"/>
          </p:nvPr>
        </p:nvSpPr>
        <p:spPr/>
        <p:txBody>
          <a:bodyPr/>
          <a:lstStyle/>
          <a:p>
            <a:fld id="{2AD020D2-200F-4F62-BA0E-6801AFACC176}" type="slidenum">
              <a:rPr lang="en-CA" smtClean="0"/>
              <a:t>187</a:t>
            </a:fld>
            <a:endParaRPr lang="en-CA"/>
          </a:p>
        </p:txBody>
      </p:sp>
    </p:spTree>
    <p:extLst>
      <p:ext uri="{BB962C8B-B14F-4D97-AF65-F5344CB8AC3E}">
        <p14:creationId xmlns:p14="http://schemas.microsoft.com/office/powerpoint/2010/main" val="3133294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A2F68-0F0C-1419-BB2E-9D4411FB9600}"/>
              </a:ext>
            </a:extLst>
          </p:cNvPr>
          <p:cNvSpPr txBox="1"/>
          <p:nvPr/>
        </p:nvSpPr>
        <p:spPr>
          <a:xfrm>
            <a:off x="24245" y="81285"/>
            <a:ext cx="12046527" cy="5940088"/>
          </a:xfrm>
          <a:prstGeom prst="rect">
            <a:avLst/>
          </a:prstGeom>
          <a:noFill/>
        </p:spPr>
        <p:txBody>
          <a:bodyPr wrap="square">
            <a:spAutoFit/>
          </a:bodyPr>
          <a:lstStyle/>
          <a:p>
            <a:pPr marL="285750" indent="-285750">
              <a:buFont typeface="Arial" panose="020B0604020202020204" pitchFamily="34" charset="0"/>
              <a:buChar char="•"/>
            </a:pPr>
            <a:r>
              <a:rPr lang="en-US" sz="2000"/>
              <a:t>In various Buddhist traditions, meditation and mindfulness are paths to achieving heightened states of awareness, leading to insights into the true nature of reality that go beyond ordinary sensory perception.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Similar to Hindu beliefs, the concept of the "third eye" is seen as a means to perceive spiritual truths.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Some Christian mystics speak of spiritual senses that allow individuals to experience God's presence or perceive divine truths beyond physical reality, often through prayer and contemplation.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Sufis emphasize the idea of an inner vision or insight, which allows adherents to perceive spiritual realities and develop a deeper understanding of their connection to God through practices like dhikr (remembrance) and meditation.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Theosophists and other Western esoteric traditions often speak of clairvoyance and other forms of extrasensory perception (ESP) as means to access spiritual knowledge and perceive non-physical entities or realms.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These traditions and belief systems suggest that just as we have eyes to see and ears to hear the physical world, there are analogous faculties or senses that allow perception of the spiritual or non-physical dimensions of existence. </a:t>
            </a:r>
            <a:endParaRPr lang="en-CA" sz="2000"/>
          </a:p>
        </p:txBody>
      </p:sp>
      <p:sp>
        <p:nvSpPr>
          <p:cNvPr id="2" name="Slide Number Placeholder 1">
            <a:extLst>
              <a:ext uri="{FF2B5EF4-FFF2-40B4-BE49-F238E27FC236}">
                <a16:creationId xmlns:a16="http://schemas.microsoft.com/office/drawing/2014/main" id="{540DCA39-41AB-28DB-DFF3-E5620CFF95F9}"/>
              </a:ext>
            </a:extLst>
          </p:cNvPr>
          <p:cNvSpPr>
            <a:spLocks noGrp="1"/>
          </p:cNvSpPr>
          <p:nvPr>
            <p:ph type="sldNum" sz="quarter" idx="12"/>
          </p:nvPr>
        </p:nvSpPr>
        <p:spPr/>
        <p:txBody>
          <a:bodyPr/>
          <a:lstStyle/>
          <a:p>
            <a:fld id="{2AD020D2-200F-4F62-BA0E-6801AFACC176}" type="slidenum">
              <a:rPr lang="en-CA" smtClean="0"/>
              <a:t>188</a:t>
            </a:fld>
            <a:endParaRPr lang="en-CA"/>
          </a:p>
        </p:txBody>
      </p:sp>
    </p:spTree>
    <p:extLst>
      <p:ext uri="{BB962C8B-B14F-4D97-AF65-F5344CB8AC3E}">
        <p14:creationId xmlns:p14="http://schemas.microsoft.com/office/powerpoint/2010/main" val="28898675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20AC3B-6CBD-5103-4833-93F6AEADC996}"/>
              </a:ext>
            </a:extLst>
          </p:cNvPr>
          <p:cNvSpPr txBox="1"/>
          <p:nvPr/>
        </p:nvSpPr>
        <p:spPr>
          <a:xfrm>
            <a:off x="55418"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a:t>It is also a common but mistaken belief that what we perceive closely corresponds to what is “out there.”</a:t>
            </a:r>
          </a:p>
          <a:p>
            <a:pPr marL="285750" indent="-285750">
              <a:buFont typeface="Arial" panose="020B0604020202020204" pitchFamily="34" charset="0"/>
              <a:buChar char="•"/>
            </a:pPr>
            <a:r>
              <a:rPr lang="en-US" sz="2000"/>
              <a:t>Psychologists have studied this idea and have introduced the concepts of perceptual set and top-down processing.</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These two concepts describe how our expectations, prior knowledge, emotions, and experiences influence the way we perceive sensory information illustrating the significant role that mental states and cognitive frameworks play in shaping our perception of reality.</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Perceptual set theory suggests that our expectations and preconceptions create a mental framework that shapes how we interpret sensory information. If we are expecting to see something, our brain is more likely to interpret ambiguous sensory information in a way that aligns with those expectations.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Bottom-up processing describes how cognitive processes are driven by sensory inputs coming into the brain, top-down processing, in contrast, involves using existing knowledge, expectations, and understanding to interpret and give meaning to sensory information. This can lead to seeing what we expect to see, rather than what is objectively present.</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Perceptual set and bottom-up processing are influenced by several factors. The environment and situational context in which perception occurs can guide expectations. What a person desires or aims to achieve can bias their perception. Cultural norms and knowledge can shape expectations and therefore perception. Emotions can strongly influence what people notice and how they interpret sensory input.</a:t>
            </a:r>
            <a:br>
              <a:rPr lang="en-US" sz="2000"/>
            </a:br>
            <a:br>
              <a:rPr lang="en-US" sz="2000"/>
            </a:br>
            <a:endParaRPr lang="en-CA" sz="2000"/>
          </a:p>
        </p:txBody>
      </p:sp>
      <p:sp>
        <p:nvSpPr>
          <p:cNvPr id="2" name="Slide Number Placeholder 1">
            <a:extLst>
              <a:ext uri="{FF2B5EF4-FFF2-40B4-BE49-F238E27FC236}">
                <a16:creationId xmlns:a16="http://schemas.microsoft.com/office/drawing/2014/main" id="{CDBD49C3-9906-60ED-3CD8-75943DEFAEC3}"/>
              </a:ext>
            </a:extLst>
          </p:cNvPr>
          <p:cNvSpPr>
            <a:spLocks noGrp="1"/>
          </p:cNvSpPr>
          <p:nvPr>
            <p:ph type="sldNum" sz="quarter" idx="12"/>
          </p:nvPr>
        </p:nvSpPr>
        <p:spPr/>
        <p:txBody>
          <a:bodyPr/>
          <a:lstStyle/>
          <a:p>
            <a:fld id="{2AD020D2-200F-4F62-BA0E-6801AFACC176}" type="slidenum">
              <a:rPr lang="en-CA" smtClean="0"/>
              <a:t>189</a:t>
            </a:fld>
            <a:endParaRPr lang="en-CA"/>
          </a:p>
        </p:txBody>
      </p:sp>
    </p:spTree>
    <p:extLst>
      <p:ext uri="{BB962C8B-B14F-4D97-AF65-F5344CB8AC3E}">
        <p14:creationId xmlns:p14="http://schemas.microsoft.com/office/powerpoint/2010/main" val="542686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13015" y="226301"/>
            <a:ext cx="11825555" cy="1569660"/>
          </a:xfrm>
          <a:prstGeom prst="rect">
            <a:avLst/>
          </a:prstGeom>
          <a:noFill/>
        </p:spPr>
        <p:txBody>
          <a:bodyPr wrap="square">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We had tons of good questions and comments this past week.</a:t>
            </a:r>
          </a:p>
          <a:p>
            <a:pPr marL="457200" indent="-457200">
              <a:buFont typeface="Arial" panose="020B0604020202020204" pitchFamily="34" charset="0"/>
              <a:buChar char="•"/>
            </a:pPr>
            <a:endParaRPr lang="en-CA"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1. Question whose answer we will read out today:</a:t>
            </a:r>
          </a:p>
        </p:txBody>
      </p:sp>
      <p:sp>
        <p:nvSpPr>
          <p:cNvPr id="2" name="Slide Number Placeholder 1">
            <a:extLst>
              <a:ext uri="{FF2B5EF4-FFF2-40B4-BE49-F238E27FC236}">
                <a16:creationId xmlns:a16="http://schemas.microsoft.com/office/drawing/2014/main" id="{F28B04A8-0643-A27A-1376-2A5CE8AED679}"/>
              </a:ext>
            </a:extLst>
          </p:cNvPr>
          <p:cNvSpPr>
            <a:spLocks noGrp="1"/>
          </p:cNvSpPr>
          <p:nvPr>
            <p:ph type="sldNum" sz="quarter" idx="12"/>
          </p:nvPr>
        </p:nvSpPr>
        <p:spPr/>
        <p:txBody>
          <a:bodyPr/>
          <a:lstStyle/>
          <a:p>
            <a:fld id="{4F288577-50F7-4449-8CFB-48FA1CC0C3EB}" type="slidenum">
              <a:rPr lang="en-CA" smtClean="0"/>
              <a:t>19</a:t>
            </a:fld>
            <a:endParaRPr lang="en-CA" dirty="0"/>
          </a:p>
        </p:txBody>
      </p:sp>
    </p:spTree>
    <p:extLst>
      <p:ext uri="{BB962C8B-B14F-4D97-AF65-F5344CB8AC3E}">
        <p14:creationId xmlns:p14="http://schemas.microsoft.com/office/powerpoint/2010/main" val="25083555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C37C88-BCDD-402F-BF98-EBC4BBC57989}"/>
              </a:ext>
            </a:extLst>
          </p:cNvPr>
          <p:cNvSpPr txBox="1"/>
          <p:nvPr/>
        </p:nvSpPr>
        <p:spPr>
          <a:xfrm>
            <a:off x="135082" y="85497"/>
            <a:ext cx="11824854" cy="6247864"/>
          </a:xfrm>
          <a:prstGeom prst="rect">
            <a:avLst/>
          </a:prstGeom>
          <a:noFill/>
        </p:spPr>
        <p:txBody>
          <a:bodyPr wrap="square">
            <a:spAutoFit/>
          </a:bodyPr>
          <a:lstStyle/>
          <a:p>
            <a:pPr marL="285750" indent="-285750">
              <a:buFont typeface="Arial" panose="020B0604020202020204" pitchFamily="34" charset="0"/>
              <a:buChar char="•"/>
            </a:pPr>
            <a:r>
              <a:rPr lang="en-US" sz="2000"/>
              <a:t>Top-down processing and perceptual set theory apply to cognitive processes associated with the physical senses (sight, sound…), but it would be reasonable to argue that these concepts may also apply to the “spiritual” senses. Using  Kastrup’s metaphor what is already in the “eddy” affects what comes into the eddy.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 Kastrup’s idealist model of individual consciousness as an eddy in a great body of water that is mind at large, it also makes sense to imagine that the environment proximal to each eddy is somewhat different and is affected by the eddy itself. different from that of another in a different location in the body of water. That “spiritual” environment consisting of “spirits” that have the most influence on us is also likely to be affected by the eddies of our caregivers and other significant figures.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IFS holds that Self</a:t>
            </a:r>
            <a:r>
              <a:rPr lang="en-CA" sz="2000"/>
              <a:t> is a spiritual concept equating it with objectless awareness, mind at large or God. When we are able with our spiritual sense organ to perceive that realm, we are very close to the mystical experience of unity with all of creation. We are perhaps sensing a realm that  is more real that the spiritual realm. The realm of  God the ever present, all understanding, benevolent and supremely comforting parental figure.</a:t>
            </a:r>
          </a:p>
          <a:p>
            <a:pPr marL="285750" indent="-285750">
              <a:buFont typeface="Arial" panose="020B0604020202020204" pitchFamily="34" charset="0"/>
              <a:buChar char="•"/>
            </a:pPr>
            <a:endParaRPr lang="en-CA" sz="2000"/>
          </a:p>
          <a:p>
            <a:pPr marL="285750" indent="-285750">
              <a:buFont typeface="Arial" panose="020B0604020202020204" pitchFamily="34" charset="0"/>
              <a:buChar char="•"/>
            </a:pPr>
            <a:r>
              <a:rPr lang="en-CA" sz="2000"/>
              <a:t>This understanding highlights the remarkable similarities between IFS, Jungian psychology and Ignatian spirituality that we’ll explore in the searching for meaning session.  </a:t>
            </a:r>
            <a:endParaRPr lang="en-US" sz="2000"/>
          </a:p>
          <a:p>
            <a:pPr marL="285750" indent="-285750">
              <a:buFont typeface="Arial" panose="020B0604020202020204" pitchFamily="34" charset="0"/>
              <a:buChar char="•"/>
            </a:pPr>
            <a:endParaRPr lang="en-US" sz="2000"/>
          </a:p>
          <a:p>
            <a:r>
              <a:rPr lang="en-US" sz="2000"/>
              <a:t> </a:t>
            </a:r>
            <a:endParaRPr lang="en-CA" sz="2000"/>
          </a:p>
        </p:txBody>
      </p:sp>
      <p:sp>
        <p:nvSpPr>
          <p:cNvPr id="2" name="Slide Number Placeholder 1">
            <a:extLst>
              <a:ext uri="{FF2B5EF4-FFF2-40B4-BE49-F238E27FC236}">
                <a16:creationId xmlns:a16="http://schemas.microsoft.com/office/drawing/2014/main" id="{7BE8528D-66EB-9815-2D40-769E2650BCD0}"/>
              </a:ext>
            </a:extLst>
          </p:cNvPr>
          <p:cNvSpPr>
            <a:spLocks noGrp="1"/>
          </p:cNvSpPr>
          <p:nvPr>
            <p:ph type="sldNum" sz="quarter" idx="12"/>
          </p:nvPr>
        </p:nvSpPr>
        <p:spPr/>
        <p:txBody>
          <a:bodyPr/>
          <a:lstStyle/>
          <a:p>
            <a:fld id="{2AD020D2-200F-4F62-BA0E-6801AFACC176}" type="slidenum">
              <a:rPr lang="en-CA" smtClean="0"/>
              <a:t>190</a:t>
            </a:fld>
            <a:endParaRPr lang="en-CA"/>
          </a:p>
        </p:txBody>
      </p:sp>
    </p:spTree>
    <p:extLst>
      <p:ext uri="{BB962C8B-B14F-4D97-AF65-F5344CB8AC3E}">
        <p14:creationId xmlns:p14="http://schemas.microsoft.com/office/powerpoint/2010/main" val="29567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2</a:t>
            </a:fld>
            <a:endParaRPr lang="en-CA" dirty="0"/>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D869DE-2A09-5962-9DD7-C48905A42081}"/>
              </a:ext>
            </a:extLst>
          </p:cNvPr>
          <p:cNvSpPr txBox="1"/>
          <p:nvPr/>
        </p:nvSpPr>
        <p:spPr>
          <a:xfrm>
            <a:off x="113016" y="0"/>
            <a:ext cx="12192000" cy="2554545"/>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last week, you compared the simple group to a fancy restaurant and most of the rest of psychiatry and psychiatrists to going to McDonald’s. That comparison activated me. I really like my psychiatrist. Don't you think your comparison was a bit presumptuous?</a:t>
            </a:r>
            <a:endParaRPr lang="en-CA" sz="32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461409C-2DAA-A9EF-8264-B3B4C18CE76A}"/>
              </a:ext>
            </a:extLst>
          </p:cNvPr>
          <p:cNvSpPr>
            <a:spLocks noGrp="1"/>
          </p:cNvSpPr>
          <p:nvPr>
            <p:ph type="sldNum" sz="quarter" idx="12"/>
          </p:nvPr>
        </p:nvSpPr>
        <p:spPr/>
        <p:txBody>
          <a:bodyPr/>
          <a:lstStyle/>
          <a:p>
            <a:fld id="{4F288577-50F7-4449-8CFB-48FA1CC0C3EB}" type="slidenum">
              <a:rPr lang="en-CA" smtClean="0"/>
              <a:t>20</a:t>
            </a:fld>
            <a:endParaRPr lang="en-CA" dirty="0"/>
          </a:p>
        </p:txBody>
      </p:sp>
    </p:spTree>
    <p:extLst>
      <p:ext uri="{BB962C8B-B14F-4D97-AF65-F5344CB8AC3E}">
        <p14:creationId xmlns:p14="http://schemas.microsoft.com/office/powerpoint/2010/main" val="229651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8C03EF-EADA-2341-9562-32CDFB20C4BB}"/>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That’s a really fair comment, and we appreciate you calling that out. When we used that comparison, we weren’t trying to suggest that this group is better than the rest of psychiatry, or that other approaches are somehow inferior. That would be too simplistic, and honestly, not accurate.</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What we were trying to point to is something more specific. In this course, we put a lot of time into choosing and preparing the material, trying to integrate different models, making them accessible, and offering something that’s thoughtful and cohesive. In that sense, we do think the content of the course is high quality and carefully prepared.</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But that’s where the fancy restaurant metaphor breaks down and where your point is absolutely right. The course runs into problems in the delivery. We don’t have the resources for individualized attention, pacing things to each person, or walking alongside each of the participants in a sustained way. So, in that sense, the course not a “fine dining experience” at all.</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Had we been more careful with how we framed things last week we might have refined our restaurant metaphor. We do take great care with how we prepare the “food” but the format or service is more like a buffet. You take what fits for you, at your own pace, and some things may land more than others.</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We should have emphasized how different settings serve different purposes. What happens in individual therapy, standard psychiatric care, or other programs can offer forms of support and depth that this course simply can’t and vice versa.</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We are grateful for your very perceptive and accurate comment. It’s a helpful correction and a good reminder for us to stay grounded.</a:t>
            </a:r>
          </a:p>
        </p:txBody>
      </p:sp>
      <p:sp>
        <p:nvSpPr>
          <p:cNvPr id="2" name="Slide Number Placeholder 1">
            <a:extLst>
              <a:ext uri="{FF2B5EF4-FFF2-40B4-BE49-F238E27FC236}">
                <a16:creationId xmlns:a16="http://schemas.microsoft.com/office/drawing/2014/main" id="{F40D15C3-5399-06F3-D462-F30A30ED9BD7}"/>
              </a:ext>
            </a:extLst>
          </p:cNvPr>
          <p:cNvSpPr>
            <a:spLocks noGrp="1"/>
          </p:cNvSpPr>
          <p:nvPr>
            <p:ph type="sldNum" sz="quarter" idx="12"/>
          </p:nvPr>
        </p:nvSpPr>
        <p:spPr/>
        <p:txBody>
          <a:bodyPr/>
          <a:lstStyle/>
          <a:p>
            <a:fld id="{4F288577-50F7-4449-8CFB-48FA1CC0C3EB}" type="slidenum">
              <a:rPr lang="en-CA" smtClean="0"/>
              <a:t>21</a:t>
            </a:fld>
            <a:endParaRPr lang="en-CA" dirty="0"/>
          </a:p>
        </p:txBody>
      </p:sp>
    </p:spTree>
    <p:extLst>
      <p:ext uri="{BB962C8B-B14F-4D97-AF65-F5344CB8AC3E}">
        <p14:creationId xmlns:p14="http://schemas.microsoft.com/office/powerpoint/2010/main" val="866756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2D642-9762-45F8-7B9D-3075B18618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9665DB-0A6E-23F0-5E4F-FDF11DF8DC14}"/>
              </a:ext>
            </a:extLst>
          </p:cNvPr>
          <p:cNvSpPr txBox="1"/>
          <p:nvPr/>
        </p:nvSpPr>
        <p:spPr>
          <a:xfrm>
            <a:off x="349320" y="257123"/>
            <a:ext cx="11640620" cy="1569660"/>
          </a:xfrm>
          <a:prstGeom prst="rect">
            <a:avLst/>
          </a:prstGeom>
          <a:noFill/>
        </p:spPr>
        <p:txBody>
          <a:bodyPr wrap="square">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We’ll now </a:t>
            </a:r>
            <a:r>
              <a:rPr lang="en-CA" sz="3200" dirty="0">
                <a:solidFill>
                  <a:schemeClr val="bg1"/>
                </a:solidFill>
                <a:latin typeface="Arial" panose="020B0604020202020204" pitchFamily="34" charset="0"/>
                <a:cs typeface="Arial" panose="020B0604020202020204" pitchFamily="34" charset="0"/>
              </a:rPr>
              <a:t>briefly summarize </a:t>
            </a:r>
            <a:r>
              <a:rPr lang="en-CA" sz="3200" dirty="0">
                <a:latin typeface="Arial" panose="020B0604020202020204" pitchFamily="34" charset="0"/>
                <a:cs typeface="Arial" panose="020B0604020202020204" pitchFamily="34" charset="0"/>
              </a:rPr>
              <a:t>the answers to </a:t>
            </a:r>
            <a:r>
              <a:rPr lang="en-CA" sz="3200" dirty="0">
                <a:solidFill>
                  <a:schemeClr val="bg1"/>
                </a:solidFill>
                <a:latin typeface="Arial" panose="020B0604020202020204" pitchFamily="34" charset="0"/>
                <a:cs typeface="Arial" panose="020B0604020202020204" pitchFamily="34" charset="0"/>
              </a:rPr>
              <a:t>two questions </a:t>
            </a:r>
            <a:r>
              <a:rPr lang="en-CA" sz="3200" dirty="0">
                <a:latin typeface="Arial" panose="020B0604020202020204" pitchFamily="34" charset="0"/>
                <a:cs typeface="Arial" panose="020B0604020202020204" pitchFamily="34" charset="0"/>
              </a:rPr>
              <a:t>that were submitted but we also provide a fuller answer which we invite you to review on your own on the website. </a:t>
            </a:r>
          </a:p>
        </p:txBody>
      </p:sp>
      <p:sp>
        <p:nvSpPr>
          <p:cNvPr id="2" name="Slide Number Placeholder 1">
            <a:extLst>
              <a:ext uri="{FF2B5EF4-FFF2-40B4-BE49-F238E27FC236}">
                <a16:creationId xmlns:a16="http://schemas.microsoft.com/office/drawing/2014/main" id="{B2115DFD-64A4-5B98-CC54-1BE8A8672B67}"/>
              </a:ext>
            </a:extLst>
          </p:cNvPr>
          <p:cNvSpPr>
            <a:spLocks noGrp="1"/>
          </p:cNvSpPr>
          <p:nvPr>
            <p:ph type="sldNum" sz="quarter" idx="12"/>
          </p:nvPr>
        </p:nvSpPr>
        <p:spPr/>
        <p:txBody>
          <a:bodyPr/>
          <a:lstStyle/>
          <a:p>
            <a:fld id="{4F288577-50F7-4449-8CFB-48FA1CC0C3EB}" type="slidenum">
              <a:rPr lang="en-CA" smtClean="0"/>
              <a:t>22</a:t>
            </a:fld>
            <a:endParaRPr lang="en-CA" dirty="0"/>
          </a:p>
        </p:txBody>
      </p:sp>
    </p:spTree>
    <p:extLst>
      <p:ext uri="{BB962C8B-B14F-4D97-AF65-F5344CB8AC3E}">
        <p14:creationId xmlns:p14="http://schemas.microsoft.com/office/powerpoint/2010/main" val="311368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267FD3-F595-4731-F96A-5543433C3AA1}"/>
              </a:ext>
            </a:extLst>
          </p:cNvPr>
          <p:cNvSpPr txBox="1"/>
          <p:nvPr/>
        </p:nvSpPr>
        <p:spPr>
          <a:xfrm>
            <a:off x="233735" y="174930"/>
            <a:ext cx="11489077" cy="2554545"/>
          </a:xfrm>
          <a:prstGeom prst="rect">
            <a:avLst/>
          </a:prstGeom>
          <a:noFill/>
        </p:spPr>
        <p:txBody>
          <a:bodyPr wrap="square">
            <a:spAutoFit/>
          </a:bodyPr>
          <a:lstStyle/>
          <a:p>
            <a:pPr marL="342900" indent="-342900">
              <a:buFont typeface="Arial" panose="020B0604020202020204" pitchFamily="34" charset="0"/>
              <a:buChar char="•"/>
            </a:pPr>
            <a:r>
              <a:rPr lang="en-CA" sz="3200" dirty="0">
                <a:solidFill>
                  <a:schemeClr val="bg1"/>
                </a:solidFill>
                <a:latin typeface="Arial" panose="020B0604020202020204" pitchFamily="34" charset="0"/>
                <a:cs typeface="Arial" panose="020B0604020202020204" pitchFamily="34" charset="0"/>
              </a:rPr>
              <a:t>When I went over the slides for week 22 that you posted on the website I noticed a section on high conflict people. I think you said that because of a technical glitch we didn’t discuss this idea last week. I thought it was an interesting idea and that it might be good to bring it to other people’s attention.</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999EF8BE-1CFC-FE98-F17A-E74D4216ECEF}"/>
              </a:ext>
            </a:extLst>
          </p:cNvPr>
          <p:cNvSpPr>
            <a:spLocks noGrp="1"/>
          </p:cNvSpPr>
          <p:nvPr>
            <p:ph type="sldNum" sz="quarter" idx="12"/>
          </p:nvPr>
        </p:nvSpPr>
        <p:spPr/>
        <p:txBody>
          <a:bodyPr/>
          <a:lstStyle/>
          <a:p>
            <a:fld id="{4F288577-50F7-4449-8CFB-48FA1CC0C3EB}" type="slidenum">
              <a:rPr lang="en-CA" smtClean="0"/>
              <a:t>23</a:t>
            </a:fld>
            <a:endParaRPr lang="en-CA" dirty="0"/>
          </a:p>
        </p:txBody>
      </p:sp>
    </p:spTree>
    <p:extLst>
      <p:ext uri="{BB962C8B-B14F-4D97-AF65-F5344CB8AC3E}">
        <p14:creationId xmlns:p14="http://schemas.microsoft.com/office/powerpoint/2010/main" val="4077869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B27425-17C1-E533-B6DA-02E29501B707}"/>
              </a:ext>
            </a:extLst>
          </p:cNvPr>
          <p:cNvSpPr txBox="1"/>
          <p:nvPr/>
        </p:nvSpPr>
        <p:spPr>
          <a:xfrm>
            <a:off x="1431533" y="92467"/>
            <a:ext cx="9452224"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1. HIGH CONFLICT PEOPLE (HCP) A SUMMARY</a:t>
            </a:r>
            <a:endParaRPr lang="en-CA" sz="3200" dirty="0"/>
          </a:p>
        </p:txBody>
      </p:sp>
      <p:sp>
        <p:nvSpPr>
          <p:cNvPr id="5" name="TextBox 4">
            <a:extLst>
              <a:ext uri="{FF2B5EF4-FFF2-40B4-BE49-F238E27FC236}">
                <a16:creationId xmlns:a16="http://schemas.microsoft.com/office/drawing/2014/main" id="{24A9C046-88E6-5655-E938-927A0CACCF62}"/>
              </a:ext>
            </a:extLst>
          </p:cNvPr>
          <p:cNvSpPr txBox="1"/>
          <p:nvPr/>
        </p:nvSpPr>
        <p:spPr>
          <a:xfrm>
            <a:off x="61645" y="677242"/>
            <a:ext cx="12192000"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Core Idea: Some people repeatedly create conflict, not just because of situations, but due to enduring patterns of thinking, emotion, and behavior.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4 Key pattern: 1) Blame others (externalizes responsibility) 2) All-or-nothing thinking (rigid, black–white views) 3) Intense unmanaged emotions 4) Extreme behaviors (escalation, impulsivity, aggression, withdrawal)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is driven by: 1) Underlying insecurity / threat sensitivity 2) personality patterns 3) Conflict becoming a maladaptive coping strategy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Common types of HCP: 1) Blamers 2) Distrusters 3) Avoiders 4) Volatile/reactive patterns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Key insight: You can’t reason your way out of conflict with HCP. Focus on managing interaction, not changing their personality.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Practical approach: Don’t take it personally. Set clear boundaries. Use brief, calm, structured responses. Emphasize choices and consequences.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Takeaway: High conflict is a pattern in some people, not an event, manage the pattern, not the argument.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Much more on this in session 30 where we take an IFS lens to interactions with HCP.</a:t>
            </a:r>
          </a:p>
        </p:txBody>
      </p:sp>
      <p:sp>
        <p:nvSpPr>
          <p:cNvPr id="2" name="Slide Number Placeholder 1">
            <a:extLst>
              <a:ext uri="{FF2B5EF4-FFF2-40B4-BE49-F238E27FC236}">
                <a16:creationId xmlns:a16="http://schemas.microsoft.com/office/drawing/2014/main" id="{F1A4E5C2-EB1E-97EB-4586-C92FA249A1C6}"/>
              </a:ext>
            </a:extLst>
          </p:cNvPr>
          <p:cNvSpPr>
            <a:spLocks noGrp="1"/>
          </p:cNvSpPr>
          <p:nvPr>
            <p:ph type="sldNum" sz="quarter" idx="12"/>
          </p:nvPr>
        </p:nvSpPr>
        <p:spPr/>
        <p:txBody>
          <a:bodyPr/>
          <a:lstStyle/>
          <a:p>
            <a:fld id="{4F288577-50F7-4449-8CFB-48FA1CC0C3EB}" type="slidenum">
              <a:rPr lang="en-CA" smtClean="0"/>
              <a:t>24</a:t>
            </a:fld>
            <a:endParaRPr lang="en-CA" dirty="0"/>
          </a:p>
        </p:txBody>
      </p:sp>
    </p:spTree>
    <p:extLst>
      <p:ext uri="{BB962C8B-B14F-4D97-AF65-F5344CB8AC3E}">
        <p14:creationId xmlns:p14="http://schemas.microsoft.com/office/powerpoint/2010/main" val="2000915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75BBB-8527-5874-FA1C-749E688120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BC006-89AC-A4F1-C512-F838D0768A23}"/>
              </a:ext>
            </a:extLst>
          </p:cNvPr>
          <p:cNvSpPr>
            <a:spLocks noGrp="1"/>
          </p:cNvSpPr>
          <p:nvPr>
            <p:ph type="sldNum" sz="quarter" idx="12"/>
          </p:nvPr>
        </p:nvSpPr>
        <p:spPr/>
        <p:txBody>
          <a:bodyPr/>
          <a:lstStyle/>
          <a:p>
            <a:fld id="{07B82C1F-7FC2-45F0-90FD-F682E1AF9613}" type="slidenum">
              <a:rPr lang="en-CA" smtClean="0"/>
              <a:t>25</a:t>
            </a:fld>
            <a:endParaRPr lang="en-CA" dirty="0"/>
          </a:p>
        </p:txBody>
      </p:sp>
      <p:sp>
        <p:nvSpPr>
          <p:cNvPr id="4" name="TextBox 3">
            <a:extLst>
              <a:ext uri="{FF2B5EF4-FFF2-40B4-BE49-F238E27FC236}">
                <a16:creationId xmlns:a16="http://schemas.microsoft.com/office/drawing/2014/main" id="{2EA76E85-6DBD-B18A-A5F4-81B7EE8F77A1}"/>
              </a:ext>
            </a:extLst>
          </p:cNvPr>
          <p:cNvSpPr txBox="1"/>
          <p:nvPr/>
        </p:nvSpPr>
        <p:spPr>
          <a:xfrm>
            <a:off x="0" y="477036"/>
            <a:ext cx="12192000" cy="6786473"/>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dirty="0">
                <a:latin typeface="Arial" panose="020B0604020202020204" pitchFamily="34" charset="0"/>
              </a:rPr>
              <a:t>T</a:t>
            </a:r>
            <a:r>
              <a:rPr lang="en-US" sz="2000" b="0" i="0" dirty="0">
                <a:effectLst/>
                <a:latin typeface="Arial" panose="020B0604020202020204" pitchFamily="34" charset="0"/>
              </a:rPr>
              <a:t>he term “high conflict people” was developed primarily by attorney and therapist </a:t>
            </a:r>
            <a:r>
              <a:rPr lang="en-US" sz="2000" b="0" i="0" dirty="0">
                <a:solidFill>
                  <a:schemeClr val="bg1"/>
                </a:solidFill>
                <a:effectLst/>
                <a:latin typeface="Arial" panose="020B0604020202020204" pitchFamily="34" charset="0"/>
              </a:rPr>
              <a:t>Bill Eddy</a:t>
            </a:r>
            <a:r>
              <a:rPr lang="en-US" sz="2000" b="0" i="0" dirty="0">
                <a:effectLst/>
                <a:latin typeface="Arial" panose="020B0604020202020204" pitchFamily="34" charset="0"/>
              </a:rPr>
              <a:t>, who noticed a pattern of behavior in people he encountered in legal and therapeutic settings.</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High conflict people are individuals with a persistent pattern of thinking, feeling, and behaving that increases conflict rather than resolving it. The key distinction is that most people, even in difficult situations, move toward resolution. HCPs tend to escalate conflict, often unconsciously.</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Eddy identifies four defining traits:</a:t>
            </a:r>
            <a:br>
              <a:rPr lang="en-US" sz="2000" b="0" i="0" dirty="0">
                <a:effectLst/>
                <a:latin typeface="Arial" panose="020B0604020202020204" pitchFamily="34" charset="0"/>
              </a:rPr>
            </a:br>
            <a:r>
              <a:rPr lang="en-US" sz="2000" b="0" i="0" dirty="0">
                <a:effectLst/>
                <a:latin typeface="Arial" panose="020B0604020202020204" pitchFamily="34" charset="0"/>
              </a:rPr>
              <a:t>1. All-or-nothing thinking — They see situations, and especially people, in black-and-white terms: totally good or totally evil, completely right or completely wrong.</a:t>
            </a:r>
            <a:br>
              <a:rPr lang="en-US" sz="2000" b="0" i="0" dirty="0">
                <a:effectLst/>
                <a:latin typeface="Arial" panose="020B0604020202020204" pitchFamily="34" charset="0"/>
              </a:rPr>
            </a:br>
            <a:r>
              <a:rPr lang="en-US" sz="2000" b="0" i="0" dirty="0">
                <a:effectLst/>
                <a:latin typeface="Arial" panose="020B0604020202020204" pitchFamily="34" charset="0"/>
              </a:rPr>
              <a:t>2. Unmanaged emotions — They experience and express emotions with an intensity that seems disproportionate to the situation, and struggle to self-regulate.</a:t>
            </a:r>
            <a:br>
              <a:rPr lang="en-US" sz="2000" b="0" i="0" dirty="0">
                <a:effectLst/>
                <a:latin typeface="Arial" panose="020B0604020202020204" pitchFamily="34" charset="0"/>
              </a:rPr>
            </a:br>
            <a:r>
              <a:rPr lang="en-US" sz="2000" b="0" i="0" dirty="0">
                <a:effectLst/>
                <a:latin typeface="Arial" panose="020B0604020202020204" pitchFamily="34" charset="0"/>
              </a:rPr>
              <a:t>3. Extreme behaviors — They may act in ways that most people would consider over-the-top — sending dozens of emails, making public scenes, filing repeated legal complaints, etc.</a:t>
            </a:r>
            <a:br>
              <a:rPr lang="en-US" sz="2000" b="0" i="0" dirty="0">
                <a:effectLst/>
                <a:latin typeface="Arial" panose="020B0604020202020204" pitchFamily="34" charset="0"/>
              </a:rPr>
            </a:br>
            <a:r>
              <a:rPr lang="en-US" sz="2000" b="0" i="0" dirty="0">
                <a:effectLst/>
                <a:latin typeface="Arial" panose="020B0604020202020204" pitchFamily="34" charset="0"/>
              </a:rPr>
              <a:t>4. Preoccupation with a “Blame Target” — Almost always, an HCP has someone they’ve identified as the cause of all their problems. This target absorbs enormous energy, hostility, and blame, even when the facts don’t support it.</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HCP behavior often (though not always) overlaps with certain personality disorders, particularly:</a:t>
            </a:r>
            <a:br>
              <a:rPr lang="en-US" sz="2000" b="0" i="0" dirty="0">
                <a:effectLst/>
                <a:latin typeface="Arial" panose="020B0604020202020204" pitchFamily="34" charset="0"/>
              </a:rPr>
            </a:br>
            <a:r>
              <a:rPr lang="en-US" sz="2000" b="0" i="0" dirty="0">
                <a:effectLst/>
                <a:latin typeface="Arial" panose="020B0604020202020204" pitchFamily="34" charset="0"/>
              </a:rPr>
              <a:t>∙ Borderline (fear of abandonment, emotional swings)</a:t>
            </a:r>
            <a:br>
              <a:rPr lang="en-US" sz="2000" b="0" i="0" dirty="0">
                <a:effectLst/>
                <a:latin typeface="Arial" panose="020B0604020202020204" pitchFamily="34" charset="0"/>
              </a:rPr>
            </a:br>
            <a:r>
              <a:rPr lang="en-US" sz="2000" b="0" i="0" dirty="0">
                <a:effectLst/>
                <a:latin typeface="Arial" panose="020B0604020202020204" pitchFamily="34" charset="0"/>
              </a:rPr>
              <a:t>∙ Narcissistic (entitlement, lack of empathy)</a:t>
            </a:r>
            <a:br>
              <a:rPr lang="en-US" sz="2000" b="0" i="0" dirty="0">
                <a:effectLst/>
                <a:latin typeface="Arial" panose="020B0604020202020204" pitchFamily="34" charset="0"/>
              </a:rPr>
            </a:br>
            <a:r>
              <a:rPr lang="en-US" sz="2000" b="0" i="0" dirty="0">
                <a:effectLst/>
                <a:latin typeface="Arial" panose="020B0604020202020204" pitchFamily="34" charset="0"/>
              </a:rPr>
              <a:t>∙ Antisocial (disregard for rules and others)</a:t>
            </a:r>
            <a:br>
              <a:rPr lang="en-US" sz="2000" b="0" i="0" dirty="0">
                <a:effectLst/>
                <a:latin typeface="Arial" panose="020B0604020202020204" pitchFamily="34" charset="0"/>
              </a:rPr>
            </a:br>
            <a:r>
              <a:rPr lang="en-US" sz="2000" b="0" i="0" dirty="0">
                <a:effectLst/>
                <a:latin typeface="Arial" panose="020B0604020202020204" pitchFamily="34" charset="0"/>
              </a:rPr>
              <a:t>∙ Paranoid (suspicion, perceived persecution)</a:t>
            </a:r>
            <a:br>
              <a:rPr lang="en-US" sz="2000" b="0" i="0" dirty="0">
                <a:effectLst/>
                <a:latin typeface="Arial" panose="020B0604020202020204" pitchFamily="34" charset="0"/>
              </a:rPr>
            </a:br>
            <a:endParaRPr lang="en-CA" sz="2000" dirty="0"/>
          </a:p>
        </p:txBody>
      </p:sp>
      <p:sp>
        <p:nvSpPr>
          <p:cNvPr id="6" name="TextBox 5">
            <a:extLst>
              <a:ext uri="{FF2B5EF4-FFF2-40B4-BE49-F238E27FC236}">
                <a16:creationId xmlns:a16="http://schemas.microsoft.com/office/drawing/2014/main" id="{EC7B4A88-CABD-FE46-9137-F1946A57024F}"/>
              </a:ext>
            </a:extLst>
          </p:cNvPr>
          <p:cNvSpPr txBox="1"/>
          <p:nvPr/>
        </p:nvSpPr>
        <p:spPr>
          <a:xfrm>
            <a:off x="1126732" y="0"/>
            <a:ext cx="11065268"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READ ON YOUR OWN: HIGH CONFLICT PEOPLE (HCP)</a:t>
            </a:r>
            <a:endParaRPr lang="en-CA" sz="2800" dirty="0"/>
          </a:p>
        </p:txBody>
      </p:sp>
      <p:sp>
        <p:nvSpPr>
          <p:cNvPr id="3" name="Oval 2">
            <a:extLst>
              <a:ext uri="{FF2B5EF4-FFF2-40B4-BE49-F238E27FC236}">
                <a16:creationId xmlns:a16="http://schemas.microsoft.com/office/drawing/2014/main" id="{3A75E40B-65DC-3DE8-14F2-314D767C7485}"/>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39589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1C183B-6D8C-1A6C-AD5D-AAAC4B3C57BE}"/>
              </a:ext>
            </a:extLst>
          </p:cNvPr>
          <p:cNvSpPr>
            <a:spLocks noGrp="1"/>
          </p:cNvSpPr>
          <p:nvPr>
            <p:ph type="sldNum" sz="quarter" idx="12"/>
          </p:nvPr>
        </p:nvSpPr>
        <p:spPr/>
        <p:txBody>
          <a:bodyPr/>
          <a:lstStyle/>
          <a:p>
            <a:fld id="{07B82C1F-7FC2-45F0-90FD-F682E1AF9613}" type="slidenum">
              <a:rPr lang="en-CA" smtClean="0"/>
              <a:t>26</a:t>
            </a:fld>
            <a:endParaRPr lang="en-CA" dirty="0"/>
          </a:p>
        </p:txBody>
      </p:sp>
      <p:sp>
        <p:nvSpPr>
          <p:cNvPr id="4" name="TextBox 3">
            <a:extLst>
              <a:ext uri="{FF2B5EF4-FFF2-40B4-BE49-F238E27FC236}">
                <a16:creationId xmlns:a16="http://schemas.microsoft.com/office/drawing/2014/main" id="{801EB7EB-274B-479C-A9B7-B71DCBD1E480}"/>
              </a:ext>
            </a:extLst>
          </p:cNvPr>
          <p:cNvSpPr txBox="1"/>
          <p:nvPr/>
        </p:nvSpPr>
        <p:spPr>
          <a:xfrm>
            <a:off x="0" y="477036"/>
            <a:ext cx="12192000" cy="6863417"/>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Importantly, not everyone with a personality disorder is an HCP, and not every HCP has a diagnosable disorder.</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HCPs tend to interpret neutral or even kind behavior as threatening. They often lack insight into their own role in conflicts, feel genuinely victimized, and attract sympathizers (“negative advocates”) who amplify the conflict further.</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Understanding HCPs is useful in many contexts — divorce and custody disputes, workplace conflicts, neighbor disputes, and family dynamics. The approach that works with most people (reason, empathy, compromise) often backfires with HCPs and can fuel escalation instead. </a:t>
            </a:r>
          </a:p>
          <a:p>
            <a:pPr marL="285750" indent="-285750">
              <a:spcBef>
                <a:spcPts val="600"/>
              </a:spcBef>
              <a:buFont typeface="Arial" panose="020B0604020202020204" pitchFamily="34" charset="0"/>
              <a:buChar char="•"/>
            </a:pPr>
            <a:r>
              <a:rPr lang="en-US" sz="2000" b="0" i="0" dirty="0">
                <a:effectLst/>
                <a:latin typeface="Arial" panose="020B0604020202020204" pitchFamily="34" charset="0"/>
              </a:rPr>
              <a:t>Eddy’s framework suggests specific communication strategies (like his BIFF Response — Brief, Informative, Friendly, Firm) tailored to reducing conflict without feeding the cycle.</a:t>
            </a:r>
            <a:r>
              <a:rPr lang="en-US" sz="2000" dirty="0">
                <a:solidFill>
                  <a:srgbClr val="222222"/>
                </a:solidFill>
                <a:latin typeface="Arial" panose="020B0604020202020204" pitchFamily="34" charset="0"/>
              </a:rPr>
              <a:t> </a:t>
            </a:r>
          </a:p>
          <a:p>
            <a:pPr marL="285750" indent="-285750">
              <a:spcBef>
                <a:spcPts val="600"/>
              </a:spcBef>
              <a:buFont typeface="Arial" panose="020B0604020202020204" pitchFamily="34" charset="0"/>
              <a:buChar char="•"/>
            </a:pPr>
            <a:r>
              <a:rPr lang="en-US" sz="2000" dirty="0">
                <a:latin typeface="Arial" panose="020B0604020202020204" pitchFamily="34" charset="0"/>
              </a:rPr>
              <a:t>Catching the pattern early can save enormous stress. Watch for these signals:</a:t>
            </a:r>
            <a:br>
              <a:rPr lang="en-US" sz="2000" dirty="0">
                <a:latin typeface="Arial" panose="020B0604020202020204" pitchFamily="34" charset="0"/>
              </a:rPr>
            </a:br>
            <a:r>
              <a:rPr lang="en-US" sz="2000" dirty="0">
                <a:latin typeface="Arial" panose="020B0604020202020204" pitchFamily="34" charset="0"/>
              </a:rPr>
              <a:t>1) The blame is always external: They have a story where they are always the victim and someone else is always the villain. There’s rarely any self-reflection or acknowledgment of their own role in problems.</a:t>
            </a:r>
            <a:br>
              <a:rPr lang="en-US" sz="2000" dirty="0">
                <a:latin typeface="Arial" panose="020B0604020202020204" pitchFamily="34" charset="0"/>
              </a:rPr>
            </a:br>
            <a:r>
              <a:rPr lang="en-US" sz="2000" dirty="0">
                <a:latin typeface="Arial" panose="020B0604020202020204" pitchFamily="34" charset="0"/>
              </a:rPr>
              <a:t>2) Intensity that feels “off”: Early in a relationship (personal or professional), they may seem unusually passionate, devoted, or aggrieved. Things escalate faster than feels normal, deep intimacy, fierce loyalty, or intense animosity very quickly.</a:t>
            </a:r>
            <a:br>
              <a:rPr lang="en-US" sz="2000" dirty="0">
                <a:latin typeface="Arial" panose="020B0604020202020204" pitchFamily="34" charset="0"/>
              </a:rPr>
            </a:br>
            <a:r>
              <a:rPr lang="en-US" sz="2000" dirty="0">
                <a:latin typeface="Arial" panose="020B0604020202020204" pitchFamily="34" charset="0"/>
              </a:rPr>
              <a:t>3) Black-and-white talk about others: Listen for how they describe people from their past,  ex-partners, former bosses, family members. If nearly everyone is either a saint or a monster, that’s a flag.</a:t>
            </a:r>
            <a:br>
              <a:rPr lang="en-US" sz="2000" dirty="0">
                <a:solidFill>
                  <a:srgbClr val="222222"/>
                </a:solidFill>
                <a:latin typeface="Arial" panose="020B0604020202020204" pitchFamily="34" charset="0"/>
              </a:rPr>
            </a:br>
            <a:br>
              <a:rPr lang="en-US" sz="2000" b="0" i="0" dirty="0">
                <a:effectLst/>
                <a:latin typeface="Arial" panose="020B0604020202020204" pitchFamily="34" charset="0"/>
              </a:rPr>
            </a:br>
            <a:br>
              <a:rPr lang="en-US" sz="2000" dirty="0"/>
            </a:br>
            <a:endParaRPr lang="en-CA" sz="2000" dirty="0"/>
          </a:p>
        </p:txBody>
      </p:sp>
      <p:sp>
        <p:nvSpPr>
          <p:cNvPr id="6" name="TextBox 5">
            <a:extLst>
              <a:ext uri="{FF2B5EF4-FFF2-40B4-BE49-F238E27FC236}">
                <a16:creationId xmlns:a16="http://schemas.microsoft.com/office/drawing/2014/main" id="{D83FFDE8-80FC-3955-74B8-98CAFBAE1E14}"/>
              </a:ext>
            </a:extLst>
          </p:cNvPr>
          <p:cNvSpPr txBox="1"/>
          <p:nvPr/>
        </p:nvSpPr>
        <p:spPr>
          <a:xfrm>
            <a:off x="2752781" y="-20653"/>
            <a:ext cx="8379278"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HIGH CONFLICT PEOPLE (HCP)</a:t>
            </a:r>
            <a:endParaRPr lang="en-CA" sz="3200" dirty="0"/>
          </a:p>
        </p:txBody>
      </p:sp>
      <p:sp>
        <p:nvSpPr>
          <p:cNvPr id="7" name="Oval 6">
            <a:extLst>
              <a:ext uri="{FF2B5EF4-FFF2-40B4-BE49-F238E27FC236}">
                <a16:creationId xmlns:a16="http://schemas.microsoft.com/office/drawing/2014/main" id="{B94903D2-C288-02A5-10F7-40A1C1966B71}"/>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78203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0CCFE-C3BF-A81D-7235-9C020BEAB0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7CD0C9-07FE-F25E-405B-2FF86027D586}"/>
              </a:ext>
            </a:extLst>
          </p:cNvPr>
          <p:cNvSpPr>
            <a:spLocks noGrp="1"/>
          </p:cNvSpPr>
          <p:nvPr>
            <p:ph type="sldNum" sz="quarter" idx="12"/>
          </p:nvPr>
        </p:nvSpPr>
        <p:spPr/>
        <p:txBody>
          <a:bodyPr/>
          <a:lstStyle/>
          <a:p>
            <a:fld id="{07B82C1F-7FC2-45F0-90FD-F682E1AF9613}" type="slidenum">
              <a:rPr lang="en-CA" smtClean="0"/>
              <a:t>27</a:t>
            </a:fld>
            <a:endParaRPr lang="en-CA" dirty="0"/>
          </a:p>
        </p:txBody>
      </p:sp>
      <p:sp>
        <p:nvSpPr>
          <p:cNvPr id="4" name="TextBox 3">
            <a:extLst>
              <a:ext uri="{FF2B5EF4-FFF2-40B4-BE49-F238E27FC236}">
                <a16:creationId xmlns:a16="http://schemas.microsoft.com/office/drawing/2014/main" id="{6EE59AAB-8EA5-A468-FFF5-860E80949F05}"/>
              </a:ext>
            </a:extLst>
          </p:cNvPr>
          <p:cNvSpPr txBox="1"/>
          <p:nvPr/>
        </p:nvSpPr>
        <p:spPr>
          <a:xfrm>
            <a:off x="0" y="0"/>
            <a:ext cx="12192000" cy="824841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dirty="0">
                <a:latin typeface="Arial" panose="020B0604020202020204" pitchFamily="34" charset="0"/>
              </a:rPr>
              <a:t>4) Crises are constant: There always seems to be a dramatic situation unfolding. The chaos follows them, not just their circumstances.</a:t>
            </a:r>
          </a:p>
          <a:p>
            <a:pPr marL="285750" indent="-285750">
              <a:spcBef>
                <a:spcPts val="600"/>
              </a:spcBef>
              <a:buFont typeface="Arial" panose="020B0604020202020204" pitchFamily="34" charset="0"/>
              <a:buChar char="•"/>
            </a:pPr>
            <a:r>
              <a:rPr lang="en-US" sz="2000" dirty="0">
                <a:latin typeface="Arial" panose="020B0604020202020204" pitchFamily="34" charset="0"/>
              </a:rPr>
              <a:t>5)They test your loyalty early: They may subtly (or not so subtly) pressure you to take their side, criticize mutual acquaintances, or prove you’re “with them.” </a:t>
            </a:r>
          </a:p>
          <a:p>
            <a:pPr marL="285750" indent="-285750">
              <a:spcBef>
                <a:spcPts val="600"/>
              </a:spcBef>
              <a:buFont typeface="Arial" panose="020B0604020202020204" pitchFamily="34" charset="0"/>
              <a:buChar char="•"/>
            </a:pPr>
            <a:r>
              <a:rPr lang="en-US" sz="2000" dirty="0">
                <a:latin typeface="Arial" panose="020B0604020202020204" pitchFamily="34" charset="0"/>
              </a:rPr>
              <a:t>How to communicate with HCPS: The standard toolkit, logical debate, expressing hurt feelings, trying to prove you’re right, tends to backfire badly. Instead use the BIFF response (Bill Eddy’s core framework):</a:t>
            </a:r>
          </a:p>
          <a:p>
            <a:pPr marL="285750" indent="-285750">
              <a:spcBef>
                <a:spcPts val="600"/>
              </a:spcBef>
              <a:buFont typeface="Arial" panose="020B0604020202020204" pitchFamily="34" charset="0"/>
              <a:buChar char="•"/>
            </a:pPr>
            <a:r>
              <a:rPr lang="en-US" sz="2000" dirty="0">
                <a:latin typeface="Arial" panose="020B0604020202020204" pitchFamily="34" charset="0"/>
              </a:rPr>
              <a:t>Brief — short responses give less material to attack or misinterpret</a:t>
            </a:r>
          </a:p>
          <a:p>
            <a:pPr marL="285750" indent="-285750">
              <a:spcBef>
                <a:spcPts val="600"/>
              </a:spcBef>
              <a:buFont typeface="Arial" panose="020B0604020202020204" pitchFamily="34" charset="0"/>
              <a:buChar char="•"/>
            </a:pPr>
            <a:r>
              <a:rPr lang="en-US" sz="2000" dirty="0">
                <a:latin typeface="Arial" panose="020B0604020202020204" pitchFamily="34" charset="0"/>
              </a:rPr>
              <a:t>Informative — stick to neutral facts, not emotions or opinions</a:t>
            </a:r>
          </a:p>
          <a:p>
            <a:pPr marL="285750" indent="-285750">
              <a:spcBef>
                <a:spcPts val="600"/>
              </a:spcBef>
              <a:buFont typeface="Arial" panose="020B0604020202020204" pitchFamily="34" charset="0"/>
              <a:buChar char="•"/>
            </a:pPr>
            <a:r>
              <a:rPr lang="en-US" sz="2000" dirty="0">
                <a:latin typeface="Arial" panose="020B0604020202020204" pitchFamily="34" charset="0"/>
              </a:rPr>
              <a:t>Friendly — a warm, non-reactive tone disarms escalation</a:t>
            </a:r>
          </a:p>
          <a:p>
            <a:pPr marL="285750" indent="-285750">
              <a:spcBef>
                <a:spcPts val="600"/>
              </a:spcBef>
              <a:buFont typeface="Arial" panose="020B0604020202020204" pitchFamily="34" charset="0"/>
              <a:buChar char="•"/>
            </a:pPr>
            <a:r>
              <a:rPr lang="en-US" sz="2000" dirty="0">
                <a:latin typeface="Arial" panose="020B0604020202020204" pitchFamily="34" charset="0"/>
              </a:rPr>
              <a:t>Firm — clear boundaries on what you will and won’t engage with</a:t>
            </a:r>
          </a:p>
          <a:p>
            <a:pPr marL="285750" indent="-285750">
              <a:spcBef>
                <a:spcPts val="600"/>
              </a:spcBef>
              <a:buFont typeface="Arial" panose="020B0604020202020204" pitchFamily="34" charset="0"/>
              <a:buChar char="•"/>
            </a:pPr>
            <a:r>
              <a:rPr lang="en-US" sz="2000" dirty="0">
                <a:latin typeface="Arial" panose="020B0604020202020204" pitchFamily="34" charset="0"/>
              </a:rPr>
              <a:t>Don’t JADE: Avoid Justifying, Arguing, Defending, or Explaining yourself excessively. HCPs often use your explanations as ammunition, and over-explaining signals that you can be drawn in.</a:t>
            </a:r>
          </a:p>
          <a:p>
            <a:pPr marL="285750" indent="-285750">
              <a:spcBef>
                <a:spcPts val="600"/>
              </a:spcBef>
              <a:buFont typeface="Arial" panose="020B0604020202020204" pitchFamily="34" charset="0"/>
              <a:buChar char="•"/>
            </a:pPr>
            <a:r>
              <a:rPr lang="en-US" sz="2000" dirty="0">
                <a:latin typeface="Arial" panose="020B0604020202020204" pitchFamily="34" charset="0"/>
              </a:rPr>
              <a:t>Avoid the hook: HCPs will often say something outrageous specifically to provoke a reaction. Reacting confirms for them that you’re engaged in the conflict. Staying calm, not cold, just calm, is protective.</a:t>
            </a:r>
          </a:p>
          <a:p>
            <a:pPr marL="285750" indent="-285750">
              <a:spcBef>
                <a:spcPts val="600"/>
              </a:spcBef>
              <a:buFont typeface="Arial" panose="020B0604020202020204" pitchFamily="34" charset="0"/>
              <a:buChar char="•"/>
            </a:pPr>
            <a:r>
              <a:rPr lang="en-US" sz="2000" dirty="0">
                <a:latin typeface="Arial" panose="020B0604020202020204" pitchFamily="34" charset="0"/>
              </a:rPr>
              <a:t>Empathize without agreeing: You can acknowledge their feelings without validating distorted thinking. Phrases like “I can see this is really frustrating for you” reduce emotional heat without conceding false points.</a:t>
            </a:r>
          </a:p>
          <a:p>
            <a:pPr marL="285750" indent="-285750">
              <a:spcBef>
                <a:spcPts val="600"/>
              </a:spcBef>
              <a:buFont typeface="Arial" panose="020B0604020202020204" pitchFamily="34" charset="0"/>
              <a:buChar char="•"/>
            </a:pPr>
            <a:r>
              <a:rPr lang="en-US" sz="2000" dirty="0">
                <a:latin typeface="Arial" panose="020B0604020202020204" pitchFamily="34" charset="0"/>
              </a:rPr>
              <a:t>Keep everything in writing: In professional or legal contexts especially, written communication creates a record and slows down the reactive dynamic that HCPs thrive in.</a:t>
            </a:r>
            <a:br>
              <a:rPr lang="en-US" sz="2000" dirty="0">
                <a:solidFill>
                  <a:srgbClr val="222222"/>
                </a:solidFill>
                <a:latin typeface="Arial" panose="020B0604020202020204" pitchFamily="34" charset="0"/>
              </a:rPr>
            </a:br>
            <a:br>
              <a:rPr lang="en-US" sz="2000" dirty="0">
                <a:solidFill>
                  <a:srgbClr val="222222"/>
                </a:solidFill>
                <a:latin typeface="Arial" panose="020B0604020202020204" pitchFamily="34" charset="0"/>
              </a:rPr>
            </a:br>
            <a:br>
              <a:rPr lang="en-US" sz="2000" b="0" i="0" dirty="0">
                <a:effectLst/>
                <a:latin typeface="Arial" panose="020B0604020202020204" pitchFamily="34" charset="0"/>
              </a:rPr>
            </a:br>
            <a:br>
              <a:rPr lang="en-US" sz="2000" dirty="0"/>
            </a:br>
            <a:endParaRPr lang="en-CA" sz="2000" dirty="0"/>
          </a:p>
        </p:txBody>
      </p:sp>
      <p:sp>
        <p:nvSpPr>
          <p:cNvPr id="7" name="Oval 6">
            <a:extLst>
              <a:ext uri="{FF2B5EF4-FFF2-40B4-BE49-F238E27FC236}">
                <a16:creationId xmlns:a16="http://schemas.microsoft.com/office/drawing/2014/main" id="{6D4FC209-8EC2-8D0B-F8DD-F516C9F3041A}"/>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18910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04FA6-8C9A-264C-D1A3-78F914EF1933}"/>
              </a:ext>
            </a:extLst>
          </p:cNvPr>
          <p:cNvSpPr>
            <a:spLocks noGrp="1"/>
          </p:cNvSpPr>
          <p:nvPr>
            <p:ph type="sldNum" sz="quarter" idx="12"/>
          </p:nvPr>
        </p:nvSpPr>
        <p:spPr/>
        <p:txBody>
          <a:bodyPr/>
          <a:lstStyle/>
          <a:p>
            <a:fld id="{07B82C1F-7FC2-45F0-90FD-F682E1AF9613}" type="slidenum">
              <a:rPr lang="en-CA" smtClean="0"/>
              <a:t>28</a:t>
            </a:fld>
            <a:endParaRPr lang="en-CA" dirty="0"/>
          </a:p>
        </p:txBody>
      </p:sp>
      <p:sp>
        <p:nvSpPr>
          <p:cNvPr id="4" name="TextBox 3">
            <a:extLst>
              <a:ext uri="{FF2B5EF4-FFF2-40B4-BE49-F238E27FC236}">
                <a16:creationId xmlns:a16="http://schemas.microsoft.com/office/drawing/2014/main" id="{B26E3499-55D0-A0D5-1493-E5C04EAA566F}"/>
              </a:ext>
            </a:extLst>
          </p:cNvPr>
          <p:cNvSpPr txBox="1"/>
          <p:nvPr/>
        </p:nvSpPr>
        <p:spPr>
          <a:xfrm>
            <a:off x="0" y="704970"/>
            <a:ext cx="12050486" cy="6170920"/>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This is often the hardest part, because HCPs are frequently people we care about or are deeply entangled with.</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1) Accept that you cannot fix them</a:t>
            </a:r>
            <a:r>
              <a:rPr lang="en-US" dirty="0">
                <a:latin typeface="Arial" panose="020B0604020202020204" pitchFamily="34" charset="0"/>
              </a:rPr>
              <a:t>: </a:t>
            </a:r>
            <a:r>
              <a:rPr lang="en-US" b="0" i="0" dirty="0">
                <a:effectLst/>
                <a:latin typeface="Arial" panose="020B0604020202020204" pitchFamily="34" charset="0"/>
              </a:rPr>
              <a:t>This is the most important shift. HCP patterns are deeply ingrained. Trying to reason, heal, or love someone out of high-conflict behavior usually results in exhaustion and more conflict.</a:t>
            </a:r>
            <a:endParaRPr lang="en-US" dirty="0">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2) Manage your own reactivity: HCPs are often unconsciously skilled at finding emotional triggers. Therapy, mindfulness, or even just pausing before responding can help you stay grounded rather than reactive.</a:t>
            </a:r>
          </a:p>
          <a:p>
            <a:pPr marL="285750" indent="-285750" algn="l" rtl="0">
              <a:spcBef>
                <a:spcPts val="600"/>
              </a:spcBef>
              <a:buFont typeface="Arial" panose="020B0604020202020204" pitchFamily="34" charset="0"/>
              <a:buChar char="•"/>
            </a:pPr>
            <a:r>
              <a:rPr lang="en-US" dirty="0">
                <a:latin typeface="Arial" panose="020B0604020202020204" pitchFamily="34" charset="0"/>
              </a:rPr>
              <a:t>3) </a:t>
            </a:r>
            <a:r>
              <a:rPr lang="en-US" b="0" i="0" dirty="0">
                <a:effectLst/>
                <a:latin typeface="Arial" panose="020B0604020202020204" pitchFamily="34" charset="0"/>
              </a:rPr>
              <a:t>Limit your exposure where possible</a:t>
            </a:r>
            <a:r>
              <a:rPr lang="en-US" dirty="0">
                <a:latin typeface="Arial" panose="020B0604020202020204" pitchFamily="34" charset="0"/>
              </a:rPr>
              <a:t>: </a:t>
            </a:r>
            <a:r>
              <a:rPr lang="en-US" b="0" i="0" dirty="0">
                <a:effectLst/>
                <a:latin typeface="Arial" panose="020B0604020202020204" pitchFamily="34" charset="0"/>
              </a:rPr>
              <a:t>Reduce contact where you can. If you can’t (co-parenting, a family member, a coworker), create structure, defined communication channels, limited personal disclosure, clear boundaries on topics.</a:t>
            </a:r>
          </a:p>
          <a:p>
            <a:pPr marL="285750" indent="-285750" algn="l" rtl="0">
              <a:spcBef>
                <a:spcPts val="600"/>
              </a:spcBef>
              <a:buFont typeface="Arial" panose="020B0604020202020204" pitchFamily="34" charset="0"/>
              <a:buChar char="•"/>
            </a:pPr>
            <a:r>
              <a:rPr lang="en-US" dirty="0">
                <a:latin typeface="Arial" panose="020B0604020202020204" pitchFamily="34" charset="0"/>
              </a:rPr>
              <a:t>4) </a:t>
            </a:r>
            <a:r>
              <a:rPr lang="en-US" b="0" i="0" dirty="0">
                <a:effectLst/>
                <a:latin typeface="Arial" panose="020B0604020202020204" pitchFamily="34" charset="0"/>
              </a:rPr>
              <a:t>Don’t share vulnerabilities</a:t>
            </a:r>
            <a:r>
              <a:rPr lang="en-US" dirty="0">
                <a:latin typeface="Arial" panose="020B0604020202020204" pitchFamily="34" charset="0"/>
              </a:rPr>
              <a:t>: </a:t>
            </a:r>
            <a:r>
              <a:rPr lang="en-US" b="0" i="0" dirty="0">
                <a:effectLst/>
                <a:latin typeface="Arial" panose="020B0604020202020204" pitchFamily="34" charset="0"/>
              </a:rPr>
              <a:t>Personal struggles, insecurities, or private information can be stored and used against you later, often in ways you wouldn’t expect.</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Build a support network outside the relationship: HCPs can be isolating, sometimes deliberately, often as a side effect of the drama they create. Maintaining friendships and trusted relationships outside is essential for perspective and resilience.</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Name the pattern to yourself</a:t>
            </a:r>
            <a:r>
              <a:rPr lang="en-US" dirty="0">
                <a:latin typeface="Arial" panose="020B0604020202020204" pitchFamily="34" charset="0"/>
              </a:rPr>
              <a:t>: </a:t>
            </a:r>
            <a:r>
              <a:rPr lang="en-US" b="0" i="0" dirty="0">
                <a:effectLst/>
                <a:latin typeface="Arial" panose="020B0604020202020204" pitchFamily="34" charset="0"/>
              </a:rPr>
              <a:t>Simply having a framework — “this is high conflict behavior; it’s not about me”, creates psychological distance that is genuinely protective. It helps you stop internalizing the blame they project.</a:t>
            </a:r>
            <a:br>
              <a:rPr lang="en-US" b="0" i="0" dirty="0">
                <a:effectLst/>
                <a:latin typeface="Arial" panose="020B0604020202020204" pitchFamily="34" charset="0"/>
              </a:rPr>
            </a:br>
            <a:endParaRPr lang="en-US"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The through-line across all three areas is this: the goal isn’t to win, fix, or even be understood by an HCP, it’s to manage your own responses so the conflict doesn’t consume you. That reframe alone tends to be freeing for people dealing with these dynamics.</a:t>
            </a:r>
            <a:br>
              <a:rPr lang="en-US" b="0" i="0" dirty="0">
                <a:solidFill>
                  <a:srgbClr val="222222"/>
                </a:solidFill>
                <a:effectLst/>
                <a:latin typeface="Arial" panose="020B0604020202020204" pitchFamily="34" charset="0"/>
              </a:rPr>
            </a:br>
            <a:endParaRPr lang="en-CA" dirty="0"/>
          </a:p>
        </p:txBody>
      </p:sp>
      <p:sp>
        <p:nvSpPr>
          <p:cNvPr id="6" name="TextBox 5">
            <a:extLst>
              <a:ext uri="{FF2B5EF4-FFF2-40B4-BE49-F238E27FC236}">
                <a16:creationId xmlns:a16="http://schemas.microsoft.com/office/drawing/2014/main" id="{11B7E038-BDC3-A575-C88E-821113A8CFF6}"/>
              </a:ext>
            </a:extLst>
          </p:cNvPr>
          <p:cNvSpPr txBox="1"/>
          <p:nvPr/>
        </p:nvSpPr>
        <p:spPr>
          <a:xfrm>
            <a:off x="391886" y="0"/>
            <a:ext cx="11800113"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HOW TO PROTECT YOURSELF EMOTIONALLY FROM HCPs</a:t>
            </a:r>
            <a:endParaRPr lang="en-CA" sz="3200" dirty="0"/>
          </a:p>
        </p:txBody>
      </p:sp>
      <p:sp>
        <p:nvSpPr>
          <p:cNvPr id="7" name="Oval 6">
            <a:extLst>
              <a:ext uri="{FF2B5EF4-FFF2-40B4-BE49-F238E27FC236}">
                <a16:creationId xmlns:a16="http://schemas.microsoft.com/office/drawing/2014/main" id="{3A54FFCA-F4C3-EB4F-D2CE-DEC4A672AA03}"/>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25752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85E78-6273-A2B3-DEC7-96CAAEE17C84}"/>
              </a:ext>
            </a:extLst>
          </p:cNvPr>
          <p:cNvSpPr txBox="1"/>
          <p:nvPr/>
        </p:nvSpPr>
        <p:spPr>
          <a:xfrm>
            <a:off x="0" y="113284"/>
            <a:ext cx="12192000" cy="1569660"/>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2. Last week you mentioned that DBT’s wise mind, IFS’s capital S self and Daniel P. Brown’s ideal parent figure were related concepts. Can you elaborate?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0D6EFF63-F646-6D5E-47C8-5A7440ECBB20}"/>
              </a:ext>
            </a:extLst>
          </p:cNvPr>
          <p:cNvSpPr>
            <a:spLocks noGrp="1"/>
          </p:cNvSpPr>
          <p:nvPr>
            <p:ph type="sldNum" sz="quarter" idx="12"/>
          </p:nvPr>
        </p:nvSpPr>
        <p:spPr/>
        <p:txBody>
          <a:bodyPr/>
          <a:lstStyle/>
          <a:p>
            <a:fld id="{4F288577-50F7-4449-8CFB-48FA1CC0C3EB}" type="slidenum">
              <a:rPr lang="en-CA" smtClean="0"/>
              <a:t>29</a:t>
            </a:fld>
            <a:endParaRPr lang="en-CA" dirty="0"/>
          </a:p>
        </p:txBody>
      </p:sp>
    </p:spTree>
    <p:extLst>
      <p:ext uri="{BB962C8B-B14F-4D97-AF65-F5344CB8AC3E}">
        <p14:creationId xmlns:p14="http://schemas.microsoft.com/office/powerpoint/2010/main" val="354552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3</a:t>
            </a:fld>
            <a:endParaRPr lang="en-CA" dirty="0"/>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78277FB-8AE0-3486-802B-98B52A752825}"/>
              </a:ext>
            </a:extLst>
          </p:cNvPr>
          <p:cNvSpPr txBox="1"/>
          <p:nvPr/>
        </p:nvSpPr>
        <p:spPr>
          <a:xfrm>
            <a:off x="0" y="805428"/>
            <a:ext cx="12192000" cy="4840749"/>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These three concepts, wise mind, Self, and the ideal parent figure, are really different ways of pointing to the same underlying capacity: a regulated, compassionate, non-reactive state from which healing can occur.</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DBT frames </a:t>
            </a:r>
            <a:r>
              <a:rPr lang="en-CA" sz="2400" kern="0" dirty="0">
                <a:latin typeface="Arial" panose="020B0604020202020204" pitchFamily="34" charset="0"/>
                <a:ea typeface="Times New Roman" panose="02020603050405020304" pitchFamily="18" charset="0"/>
                <a:cs typeface="Times New Roman" panose="02020603050405020304" pitchFamily="18" charset="0"/>
              </a:rPr>
              <a:t>this state</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as a skill we can access in the moment</a:t>
            </a:r>
            <a:r>
              <a:rPr lang="en-CA" sz="2400" kern="0" dirty="0">
                <a:latin typeface="Arial" panose="020B0604020202020204" pitchFamily="34" charset="0"/>
                <a:ea typeface="Times New Roman" panose="02020603050405020304" pitchFamily="18" charset="0"/>
                <a:cs typeface="Times New Roman" panose="02020603050405020304" pitchFamily="18" charset="0"/>
              </a:rPr>
              <a:t>.</a:t>
            </a:r>
            <a:endParaRPr lang="en-CA" sz="2400" kern="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IFS sees it as an innate core Self that can heal our parts</a:t>
            </a:r>
            <a:r>
              <a:rPr lang="en-CA" sz="2400" kern="0" dirty="0">
                <a:latin typeface="Arial" panose="020B0604020202020204" pitchFamily="34" charset="0"/>
                <a:ea typeface="Times New Roman" panose="02020603050405020304" pitchFamily="18" charset="0"/>
                <a:cs typeface="Times New Roman" panose="02020603050405020304" pitchFamily="18" charset="0"/>
              </a:rPr>
              <a:t>.</a:t>
            </a:r>
          </a:p>
          <a:p>
            <a:pPr marL="342900" indent="-342900">
              <a:lnSpc>
                <a:spcPct val="107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T</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 ideal parent figure provides that same healing through an internalized experience of secure attachment.</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T</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hey’re not identical, but they’re deeply related, three different maps pointing to the same territory: the place in us, or available to us, where we are calm enough, safe enough, and connected enough for real healing to happen.</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99A9359-324B-0EDA-B287-AAC1E27999B1}"/>
              </a:ext>
            </a:extLst>
          </p:cNvPr>
          <p:cNvSpPr>
            <a:spLocks noGrp="1"/>
          </p:cNvSpPr>
          <p:nvPr>
            <p:ph type="sldNum" sz="quarter" idx="12"/>
          </p:nvPr>
        </p:nvSpPr>
        <p:spPr/>
        <p:txBody>
          <a:bodyPr/>
          <a:lstStyle/>
          <a:p>
            <a:fld id="{4F288577-50F7-4449-8CFB-48FA1CC0C3EB}" type="slidenum">
              <a:rPr lang="en-CA" smtClean="0"/>
              <a:t>30</a:t>
            </a:fld>
            <a:endParaRPr lang="en-CA" dirty="0"/>
          </a:p>
        </p:txBody>
      </p:sp>
      <p:sp>
        <p:nvSpPr>
          <p:cNvPr id="4" name="TextBox 3">
            <a:extLst>
              <a:ext uri="{FF2B5EF4-FFF2-40B4-BE49-F238E27FC236}">
                <a16:creationId xmlns:a16="http://schemas.microsoft.com/office/drawing/2014/main" id="{E520317A-7922-E46E-90D5-EE28CD72A504}"/>
              </a:ext>
            </a:extLst>
          </p:cNvPr>
          <p:cNvSpPr txBox="1"/>
          <p:nvPr/>
        </p:nvSpPr>
        <p:spPr>
          <a:xfrm>
            <a:off x="667820" y="107547"/>
            <a:ext cx="11291299"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WISE MIND CAPITAL S SELF AND THE IDEAL PARENT FIGURE</a:t>
            </a:r>
            <a:endParaRPr lang="en-CA" sz="2800" dirty="0"/>
          </a:p>
        </p:txBody>
      </p:sp>
    </p:spTree>
    <p:extLst>
      <p:ext uri="{BB962C8B-B14F-4D97-AF65-F5344CB8AC3E}">
        <p14:creationId xmlns:p14="http://schemas.microsoft.com/office/powerpoint/2010/main" val="3536222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9503B5-3510-8935-AEB8-012E47545840}"/>
              </a:ext>
            </a:extLst>
          </p:cNvPr>
          <p:cNvSpPr txBox="1"/>
          <p:nvPr/>
        </p:nvSpPr>
        <p:spPr>
          <a:xfrm>
            <a:off x="273920" y="490318"/>
            <a:ext cx="11733850" cy="675242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Arial" panose="020B0604020202020204" pitchFamily="34" charset="0"/>
              </a:rPr>
              <a:t>Wise mind, Capital S Self and the ideal parent figure all point to a state or capacity that is: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Calm, regulated, and not overwhelmed </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Wise, compassionate, and non-reactive </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Able to hold difficult emotions without being taken over </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Oriented toward healing, integration, and connection </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Arial" panose="020B0604020202020204" pitchFamily="34" charset="0"/>
              </a:rPr>
              <a:t>Each is a way of describing what it feels like when we are not dominated by our survival parts.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 </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Arial" panose="020B0604020202020204" pitchFamily="34" charset="0"/>
              </a:rPr>
              <a:t>There are however some important differences between these three:</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Arial" panose="020B0604020202020204" pitchFamily="34" charset="0"/>
              </a:rPr>
              <a:t>DBT’s Wise Mind is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A skill or state you access </a:t>
            </a:r>
            <a:endParaRPr lang="en-CA" sz="2200" kern="1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A balance of emotion mind + rational mind </a:t>
            </a:r>
            <a:endParaRPr lang="en-CA" sz="2200" kern="1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Practical, teachable, moment-to-moment </a:t>
            </a:r>
            <a:endParaRPr lang="en-CA" sz="2200" kern="1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Less explicitly “spiritual” </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25A9D0D0-5203-CBD1-44D2-A4D2F71739BC}"/>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46B6D8A4-FC33-EACE-73EE-C9AB1FB19C79}"/>
              </a:ext>
            </a:extLst>
          </p:cNvPr>
          <p:cNvSpPr>
            <a:spLocks noGrp="1"/>
          </p:cNvSpPr>
          <p:nvPr>
            <p:ph type="sldNum" sz="quarter" idx="12"/>
          </p:nvPr>
        </p:nvSpPr>
        <p:spPr/>
        <p:txBody>
          <a:bodyPr/>
          <a:lstStyle/>
          <a:p>
            <a:fld id="{4F288577-50F7-4449-8CFB-48FA1CC0C3EB}" type="slidenum">
              <a:rPr lang="en-CA" smtClean="0"/>
              <a:t>31</a:t>
            </a:fld>
            <a:endParaRPr lang="en-CA" dirty="0"/>
          </a:p>
        </p:txBody>
      </p:sp>
      <p:sp>
        <p:nvSpPr>
          <p:cNvPr id="6" name="TextBox 5">
            <a:extLst>
              <a:ext uri="{FF2B5EF4-FFF2-40B4-BE49-F238E27FC236}">
                <a16:creationId xmlns:a16="http://schemas.microsoft.com/office/drawing/2014/main" id="{D779F5E6-B41C-6BA1-2208-61F738EF8EB9}"/>
              </a:ext>
            </a:extLst>
          </p:cNvPr>
          <p:cNvSpPr txBox="1"/>
          <p:nvPr/>
        </p:nvSpPr>
        <p:spPr>
          <a:xfrm>
            <a:off x="673907" y="56905"/>
            <a:ext cx="11518093" cy="400110"/>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READ ON YOUR OWN: WISE MIND CAPITAL S SELF AND THE IDEAL PARENT FIGURE</a:t>
            </a:r>
            <a:endParaRPr lang="en-CA" sz="2000" dirty="0"/>
          </a:p>
        </p:txBody>
      </p:sp>
    </p:spTree>
    <p:extLst>
      <p:ext uri="{BB962C8B-B14F-4D97-AF65-F5344CB8AC3E}">
        <p14:creationId xmlns:p14="http://schemas.microsoft.com/office/powerpoint/2010/main" val="2180913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5E063-3CF0-D821-3373-3062A56E2A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5CE949-50AB-74AA-3089-77EA3F9312D0}"/>
              </a:ext>
            </a:extLst>
          </p:cNvPr>
          <p:cNvSpPr txBox="1"/>
          <p:nvPr/>
        </p:nvSpPr>
        <p:spPr>
          <a:xfrm>
            <a:off x="390418" y="48529"/>
            <a:ext cx="12192000" cy="548964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IFS’s Self (capital S) is</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An inherent core presence (always there) </a:t>
            </a:r>
            <a:endParaRPr lang="en-CA" sz="2200" kern="100" dirty="0">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Characterized by the 8 C’s (calm, curiosity, compassion, etc.) and 5 P’s </a:t>
            </a:r>
            <a:endParaRPr lang="en-CA" sz="2200" kern="100" dirty="0">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Relates to parts and heals them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Often experienced as deep, even sacred</a:t>
            </a:r>
          </a:p>
          <a:p>
            <a:pPr lvl="0">
              <a:lnSpc>
                <a:spcPct val="107000"/>
              </a:lnSpc>
              <a:spcAft>
                <a:spcPts val="800"/>
              </a:spcAft>
              <a:buSzPts val="1000"/>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Ideal Parent Figure (Daniel P. Brown) is</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An internalized relational experience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Provides felt safety, attunement, and secure attachment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Built through imagery and repetition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Especially focused on repairing attachment wounds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D85C1A26-59FB-ECA3-CCA0-3FC2C222B83E}"/>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0EFF3C3F-43F3-C196-E2BF-F0EAAC25AB94}"/>
              </a:ext>
            </a:extLst>
          </p:cNvPr>
          <p:cNvSpPr>
            <a:spLocks noGrp="1"/>
          </p:cNvSpPr>
          <p:nvPr>
            <p:ph type="sldNum" sz="quarter" idx="12"/>
          </p:nvPr>
        </p:nvSpPr>
        <p:spPr/>
        <p:txBody>
          <a:bodyPr/>
          <a:lstStyle/>
          <a:p>
            <a:fld id="{4F288577-50F7-4449-8CFB-48FA1CC0C3EB}" type="slidenum">
              <a:rPr lang="en-CA" smtClean="0"/>
              <a:t>32</a:t>
            </a:fld>
            <a:endParaRPr lang="en-CA" dirty="0"/>
          </a:p>
        </p:txBody>
      </p:sp>
    </p:spTree>
    <p:extLst>
      <p:ext uri="{BB962C8B-B14F-4D97-AF65-F5344CB8AC3E}">
        <p14:creationId xmlns:p14="http://schemas.microsoft.com/office/powerpoint/2010/main" val="101067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33FA-68E4-EE19-A404-6BC9388F13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D6BC76-1A80-D77B-965E-22C97FD1C49D}"/>
              </a:ext>
            </a:extLst>
          </p:cNvPr>
          <p:cNvSpPr txBox="1"/>
          <p:nvPr/>
        </p:nvSpPr>
        <p:spPr>
          <a:xfrm>
            <a:off x="390418" y="48529"/>
            <a:ext cx="12192000" cy="4559903"/>
          </a:xfrm>
          <a:prstGeom prst="rect">
            <a:avLst/>
          </a:prstGeom>
          <a:noFill/>
        </p:spPr>
        <p:txBody>
          <a:bodyPr wrap="square">
            <a:spAutoFit/>
          </a:bodyPr>
          <a:lstStyle/>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You can think of them as three doorways into the same healing process:</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Wise Mind → helps us regulate dysregulated emotions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Self → provides a relationship to parts that allows deep healing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Ideal Parent Figure → creates the secure attachment environment needed for repair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Wise Mind = state of balance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Self = healing presence within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ü"/>
              <a:tabLst>
                <a:tab pos="457200" algn="l"/>
              </a:tabLst>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Ideal Parent = healing relationship internalized </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All three move a person from reactivity → regulation → connection → integration</a:t>
            </a:r>
            <a:endParaRPr lang="en-CA" sz="2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C470CA4A-43CF-FDE9-A298-EF115F582DCA}"/>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C10890E8-7E90-36A4-6443-529130C3CC66}"/>
              </a:ext>
            </a:extLst>
          </p:cNvPr>
          <p:cNvSpPr>
            <a:spLocks noGrp="1"/>
          </p:cNvSpPr>
          <p:nvPr>
            <p:ph type="sldNum" sz="quarter" idx="12"/>
          </p:nvPr>
        </p:nvSpPr>
        <p:spPr/>
        <p:txBody>
          <a:bodyPr/>
          <a:lstStyle/>
          <a:p>
            <a:fld id="{4F288577-50F7-4449-8CFB-48FA1CC0C3EB}" type="slidenum">
              <a:rPr lang="en-CA" smtClean="0"/>
              <a:t>33</a:t>
            </a:fld>
            <a:endParaRPr lang="en-CA" dirty="0"/>
          </a:p>
        </p:txBody>
      </p:sp>
    </p:spTree>
    <p:extLst>
      <p:ext uri="{BB962C8B-B14F-4D97-AF65-F5344CB8AC3E}">
        <p14:creationId xmlns:p14="http://schemas.microsoft.com/office/powerpoint/2010/main" val="2409176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9D96-AFA7-CA85-C359-C441045330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58DF5A-70CE-C24D-20D0-8D7F61C4756F}"/>
              </a:ext>
            </a:extLst>
          </p:cNvPr>
          <p:cNvSpPr txBox="1"/>
          <p:nvPr/>
        </p:nvSpPr>
        <p:spPr>
          <a:xfrm>
            <a:off x="0" y="70021"/>
            <a:ext cx="11907748" cy="2062103"/>
          </a:xfrm>
          <a:prstGeom prst="rect">
            <a:avLst/>
          </a:prstGeom>
          <a:noFill/>
        </p:spPr>
        <p:txBody>
          <a:bodyPr wrap="square">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For the following questions we will only read out the question, not the answer, and invite those interested to go to the website after the session.</a:t>
            </a:r>
          </a:p>
          <a:p>
            <a:endParaRPr lang="en-CA"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AA66EAD-BB35-F49F-8AE0-F7BC636D01C6}"/>
              </a:ext>
            </a:extLst>
          </p:cNvPr>
          <p:cNvSpPr>
            <a:spLocks noGrp="1"/>
          </p:cNvSpPr>
          <p:nvPr>
            <p:ph type="sldNum" sz="quarter" idx="12"/>
          </p:nvPr>
        </p:nvSpPr>
        <p:spPr/>
        <p:txBody>
          <a:bodyPr/>
          <a:lstStyle/>
          <a:p>
            <a:fld id="{4F288577-50F7-4449-8CFB-48FA1CC0C3EB}" type="slidenum">
              <a:rPr lang="en-CA" smtClean="0"/>
              <a:t>34</a:t>
            </a:fld>
            <a:endParaRPr lang="en-CA" dirty="0"/>
          </a:p>
        </p:txBody>
      </p:sp>
    </p:spTree>
    <p:extLst>
      <p:ext uri="{BB962C8B-B14F-4D97-AF65-F5344CB8AC3E}">
        <p14:creationId xmlns:p14="http://schemas.microsoft.com/office/powerpoint/2010/main" val="145718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EFAB1-BB84-8C4E-1058-2F2DA26BCB92}"/>
              </a:ext>
            </a:extLst>
          </p:cNvPr>
          <p:cNvSpPr txBox="1"/>
          <p:nvPr/>
        </p:nvSpPr>
        <p:spPr>
          <a:xfrm>
            <a:off x="284070" y="279257"/>
            <a:ext cx="11656918" cy="1200329"/>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W</a:t>
            </a:r>
            <a:r>
              <a:rPr lang="en-CA" sz="3600" dirty="0">
                <a:solidFill>
                  <a:schemeClr val="bg1"/>
                </a:solidFill>
                <a:latin typeface="Arial" panose="020B0604020202020204" pitchFamily="34" charset="0"/>
                <a:cs typeface="Arial" panose="020B0604020202020204" pitchFamily="34" charset="0"/>
              </a:rPr>
              <a:t>hat is the difference between small s self and Capital S Self?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C1BD0DCC-399C-C4CA-EC65-94B8DD80D3EA}"/>
              </a:ext>
            </a:extLst>
          </p:cNvPr>
          <p:cNvSpPr>
            <a:spLocks noGrp="1"/>
          </p:cNvSpPr>
          <p:nvPr>
            <p:ph type="sldNum" sz="quarter" idx="12"/>
          </p:nvPr>
        </p:nvSpPr>
        <p:spPr/>
        <p:txBody>
          <a:bodyPr/>
          <a:lstStyle/>
          <a:p>
            <a:fld id="{2AD020D2-200F-4F62-BA0E-6801AFACC176}" type="slidenum">
              <a:rPr lang="en-CA" smtClean="0"/>
              <a:t>35</a:t>
            </a:fld>
            <a:endParaRPr lang="en-CA" dirty="0"/>
          </a:p>
        </p:txBody>
      </p:sp>
    </p:spTree>
    <p:extLst>
      <p:ext uri="{BB962C8B-B14F-4D97-AF65-F5344CB8AC3E}">
        <p14:creationId xmlns:p14="http://schemas.microsoft.com/office/powerpoint/2010/main" val="2884815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3440A-5B23-D146-73F9-8AB8FBA3A187}"/>
              </a:ext>
            </a:extLst>
          </p:cNvPr>
          <p:cNvSpPr txBox="1"/>
          <p:nvPr/>
        </p:nvSpPr>
        <p:spPr>
          <a:xfrm>
            <a:off x="67732" y="520173"/>
            <a:ext cx="12192000" cy="4524315"/>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As we will explore today, </a:t>
            </a:r>
            <a:r>
              <a:rPr lang="en-US" sz="2400" dirty="0">
                <a:latin typeface="Arial" panose="020B0604020202020204" pitchFamily="34" charset="0"/>
                <a:cs typeface="Arial" panose="020B0604020202020204" pitchFamily="34" charset="0"/>
              </a:rPr>
              <a:t>i</a:t>
            </a:r>
            <a:r>
              <a:rPr lang="en-US" sz="2400" b="0" i="0" dirty="0">
                <a:effectLst/>
                <a:latin typeface="Arial" panose="020B0604020202020204" pitchFamily="34" charset="0"/>
                <a:cs typeface="Arial" panose="020B0604020202020204" pitchFamily="34" charset="0"/>
              </a:rPr>
              <a:t>n Internal Family Systems, small-s self refers to our everyday personality, the habits, roles, and identities we usually operate from. </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Capital-S Self refers to a deeper core of awareness within us that is calm, curious, compassionate, and able to relate wisely to our parts.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Many spiritual and philosophical traditions also distinguish between a small self and a capital-S Self. The small self refers to our everyday identity, the personality shaped by our history, roles, fears, desires, and social conditioning. The capital-S Self refers to a deeper level of awareness or being that observes these experiences but is not limited by them. In many traditions, this deeper Self is experienced as spacious, compassionate, and connected to something larger than the individual ego.</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In IFS, healing happens when our parts begin to trust and be guided by this capital-S Self.</a:t>
            </a: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8BF6BC7-9643-3696-FFAD-5030537E10C9}"/>
              </a:ext>
            </a:extLst>
          </p:cNvPr>
          <p:cNvSpPr>
            <a:spLocks noGrp="1"/>
          </p:cNvSpPr>
          <p:nvPr>
            <p:ph type="sldNum" sz="quarter" idx="12"/>
          </p:nvPr>
        </p:nvSpPr>
        <p:spPr/>
        <p:txBody>
          <a:bodyPr/>
          <a:lstStyle/>
          <a:p>
            <a:fld id="{2AD020D2-200F-4F62-BA0E-6801AFACC176}" type="slidenum">
              <a:rPr lang="en-CA" smtClean="0"/>
              <a:t>36</a:t>
            </a:fld>
            <a:endParaRPr lang="en-CA" dirty="0"/>
          </a:p>
        </p:txBody>
      </p:sp>
      <p:sp>
        <p:nvSpPr>
          <p:cNvPr id="4" name="Oval 3">
            <a:extLst>
              <a:ext uri="{FF2B5EF4-FFF2-40B4-BE49-F238E27FC236}">
                <a16:creationId xmlns:a16="http://schemas.microsoft.com/office/drawing/2014/main" id="{7A8B37D9-8485-E7D4-888B-17213990D528}"/>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44040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5D967-AF93-9E2B-4F90-D90F52B2243A}"/>
              </a:ext>
            </a:extLst>
          </p:cNvPr>
          <p:cNvSpPr txBox="1"/>
          <p:nvPr/>
        </p:nvSpPr>
        <p:spPr>
          <a:xfrm>
            <a:off x="902368" y="195532"/>
            <a:ext cx="6097604" cy="646331"/>
          </a:xfrm>
          <a:prstGeom prst="rect">
            <a:avLst/>
          </a:prstGeom>
          <a:noFill/>
        </p:spPr>
        <p:txBody>
          <a:bodyPr wrap="square">
            <a:spAutoFit/>
          </a:bodyPr>
          <a:lstStyle/>
          <a:p>
            <a:r>
              <a:rPr lang="en-CA" sz="3600" dirty="0">
                <a:solidFill>
                  <a:schemeClr val="bg1"/>
                </a:solidFill>
              </a:rPr>
              <a:t>What is spiritual bypass?</a:t>
            </a:r>
          </a:p>
        </p:txBody>
      </p:sp>
      <p:sp>
        <p:nvSpPr>
          <p:cNvPr id="2" name="Slide Number Placeholder 1">
            <a:extLst>
              <a:ext uri="{FF2B5EF4-FFF2-40B4-BE49-F238E27FC236}">
                <a16:creationId xmlns:a16="http://schemas.microsoft.com/office/drawing/2014/main" id="{F10CF1DF-45E7-69DA-DFF8-1F6214A73D31}"/>
              </a:ext>
            </a:extLst>
          </p:cNvPr>
          <p:cNvSpPr>
            <a:spLocks noGrp="1"/>
          </p:cNvSpPr>
          <p:nvPr>
            <p:ph type="sldNum" sz="quarter" idx="12"/>
          </p:nvPr>
        </p:nvSpPr>
        <p:spPr/>
        <p:txBody>
          <a:bodyPr/>
          <a:lstStyle/>
          <a:p>
            <a:fld id="{2AD020D2-200F-4F62-BA0E-6801AFACC176}" type="slidenum">
              <a:rPr lang="en-CA" smtClean="0"/>
              <a:t>37</a:t>
            </a:fld>
            <a:endParaRPr lang="en-CA" dirty="0"/>
          </a:p>
        </p:txBody>
      </p:sp>
    </p:spTree>
    <p:extLst>
      <p:ext uri="{BB962C8B-B14F-4D97-AF65-F5344CB8AC3E}">
        <p14:creationId xmlns:p14="http://schemas.microsoft.com/office/powerpoint/2010/main" val="3761583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400C2B-3DB9-4E99-B6E8-1A35BE3AFC33}"/>
              </a:ext>
            </a:extLst>
          </p:cNvPr>
          <p:cNvSpPr txBox="1"/>
          <p:nvPr/>
        </p:nvSpPr>
        <p:spPr>
          <a:xfrm>
            <a:off x="273920" y="622172"/>
            <a:ext cx="12192000" cy="2492990"/>
          </a:xfrm>
          <a:prstGeom prst="rect">
            <a:avLst/>
          </a:prstGeom>
          <a:noFill/>
        </p:spPr>
        <p:txBody>
          <a:bodyPr wrap="square">
            <a:spAutoFit/>
          </a:bodyPr>
          <a:lstStyle/>
          <a:p>
            <a:pPr algn="l" rtl="0">
              <a:spcBef>
                <a:spcPts val="600"/>
              </a:spcBef>
              <a:buNone/>
            </a:pPr>
            <a:r>
              <a:rPr lang="en-US" sz="2400" b="0" i="0" dirty="0">
                <a:effectLst/>
                <a:latin typeface="Arial" panose="020B0604020202020204" pitchFamily="34" charset="0"/>
              </a:rPr>
              <a:t>Spiritual bypass is when spiritual ideas or practices are used to avoid dealing with real psychological pain or unresolved issues. Instead of working through emotions like grief, anger, or trauma, a person may hide behind statements like “everything happens for a reason” or “I should just stay positive.” True spirituality usually involves facing and integrating our pain, not bypassing it.</a:t>
            </a:r>
          </a:p>
          <a:p>
            <a:pPr>
              <a:buNone/>
            </a:pPr>
            <a:br>
              <a:rPr lang="en-US" dirty="0"/>
            </a:br>
            <a:endParaRPr lang="en-CA" dirty="0"/>
          </a:p>
        </p:txBody>
      </p:sp>
      <p:sp>
        <p:nvSpPr>
          <p:cNvPr id="2" name="Slide Number Placeholder 1">
            <a:extLst>
              <a:ext uri="{FF2B5EF4-FFF2-40B4-BE49-F238E27FC236}">
                <a16:creationId xmlns:a16="http://schemas.microsoft.com/office/drawing/2014/main" id="{D7BD7BD4-D758-7104-EAB7-5D61D71A42D6}"/>
              </a:ext>
            </a:extLst>
          </p:cNvPr>
          <p:cNvSpPr>
            <a:spLocks noGrp="1"/>
          </p:cNvSpPr>
          <p:nvPr>
            <p:ph type="sldNum" sz="quarter" idx="12"/>
          </p:nvPr>
        </p:nvSpPr>
        <p:spPr/>
        <p:txBody>
          <a:bodyPr/>
          <a:lstStyle/>
          <a:p>
            <a:fld id="{2AD020D2-200F-4F62-BA0E-6801AFACC176}" type="slidenum">
              <a:rPr lang="en-CA" smtClean="0"/>
              <a:t>38</a:t>
            </a:fld>
            <a:endParaRPr lang="en-CA" dirty="0"/>
          </a:p>
        </p:txBody>
      </p:sp>
      <p:sp>
        <p:nvSpPr>
          <p:cNvPr id="4" name="Oval 3">
            <a:extLst>
              <a:ext uri="{FF2B5EF4-FFF2-40B4-BE49-F238E27FC236}">
                <a16:creationId xmlns:a16="http://schemas.microsoft.com/office/drawing/2014/main" id="{C24F8C90-611F-74A8-AFC2-FC54F0B8EAC2}"/>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993435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4A8805-5AB0-4370-021B-EF415E03E644}"/>
              </a:ext>
            </a:extLst>
          </p:cNvPr>
          <p:cNvSpPr txBox="1"/>
          <p:nvPr/>
        </p:nvSpPr>
        <p:spPr>
          <a:xfrm>
            <a:off x="156321" y="104445"/>
            <a:ext cx="11892244" cy="1569660"/>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I</a:t>
            </a:r>
            <a:r>
              <a:rPr lang="en-CA" sz="2400" dirty="0">
                <a:solidFill>
                  <a:schemeClr val="bg1"/>
                </a:solidFill>
                <a:latin typeface="Arial" panose="020B0604020202020204" pitchFamily="34" charset="0"/>
                <a:cs typeface="Arial" panose="020B0604020202020204" pitchFamily="34" charset="0"/>
              </a:rPr>
              <a:t> understand that healing from trauma and pathological grief happens when people’s nervous system goes from being stuck in polyvagal theory’s dorsal vagal collapse to through connection to others, nature, meaningful work etc. moving towards ventral vagal activation. Does this also explain the healing that happens in IFS?</a:t>
            </a:r>
            <a:endParaRPr lang="en-CA" sz="2400" dirty="0">
              <a:solidFill>
                <a:schemeClr val="bg1"/>
              </a:solidFill>
            </a:endParaRPr>
          </a:p>
        </p:txBody>
      </p:sp>
      <p:sp>
        <p:nvSpPr>
          <p:cNvPr id="2" name="Slide Number Placeholder 1">
            <a:extLst>
              <a:ext uri="{FF2B5EF4-FFF2-40B4-BE49-F238E27FC236}">
                <a16:creationId xmlns:a16="http://schemas.microsoft.com/office/drawing/2014/main" id="{BD648940-204A-DAFB-E533-536C46AB221A}"/>
              </a:ext>
            </a:extLst>
          </p:cNvPr>
          <p:cNvSpPr>
            <a:spLocks noGrp="1"/>
          </p:cNvSpPr>
          <p:nvPr>
            <p:ph type="sldNum" sz="quarter" idx="12"/>
          </p:nvPr>
        </p:nvSpPr>
        <p:spPr/>
        <p:txBody>
          <a:bodyPr/>
          <a:lstStyle/>
          <a:p>
            <a:fld id="{2AD020D2-200F-4F62-BA0E-6801AFACC176}" type="slidenum">
              <a:rPr lang="en-CA" smtClean="0"/>
              <a:t>39</a:t>
            </a:fld>
            <a:endParaRPr lang="en-CA" dirty="0"/>
          </a:p>
        </p:txBody>
      </p:sp>
    </p:spTree>
    <p:extLst>
      <p:ext uri="{BB962C8B-B14F-4D97-AF65-F5344CB8AC3E}">
        <p14:creationId xmlns:p14="http://schemas.microsoft.com/office/powerpoint/2010/main" val="396541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14FF02-50B1-B76B-34EB-BAB92F5423CC}"/>
              </a:ext>
            </a:extLst>
          </p:cNvPr>
          <p:cNvSpPr txBox="1"/>
          <p:nvPr/>
        </p:nvSpPr>
        <p:spPr>
          <a:xfrm>
            <a:off x="-365760" y="0"/>
            <a:ext cx="12192000" cy="7196137"/>
          </a:xfrm>
          <a:prstGeom prst="rect">
            <a:avLst/>
          </a:prstGeom>
          <a:noFill/>
        </p:spPr>
        <p:txBody>
          <a:bodyPr wrap="square">
            <a:spAutoFit/>
          </a:bodyPr>
          <a:lstStyle/>
          <a:p>
            <a:pPr marL="457200">
              <a:lnSpc>
                <a:spcPct val="107000"/>
              </a:lnSpc>
              <a:buNone/>
            </a:pPr>
            <a:r>
              <a:rPr lang="en-CA"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AN IFS MINDFULNESS PRACTICE: MEETING OUR INNER WORLD WITH CURIOSITY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Settling (≈1 minute)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Let’s begin by finding a comfortable position— feet on the floor, or body supported by the chair.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If it feels okay, gently allow your eyes to close, or soften your gaze.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a slow breath in through the nose… and an easy breath out through the mouth. No need to change your breathing— just noticing it.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Noticing the body being breathed. Allow yourself to arrive here, exactly as you are.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Segoe UI Symbol" panose="020B0502040204020203" pitchFamily="34" charset="0"/>
                <a:ea typeface="Times New Roman" panose="02020603050405020304" pitchFamily="18" charset="0"/>
                <a:cs typeface="Segoe UI Symbol" panose="020B0502040204020203" pitchFamily="34"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Turning Attention Inward (≈1 minute)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Now, gently shift your attention inside. Not to fix anything. Not to calm anything. Just to notice.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 might become aware of sensations in the body— tightness, ease, restlessness, warmth, numbness.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Whatever is here is okay.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you might also notice thoughts, images, memories, emotions, or a general sense of mood.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D79FAD5-61AA-BE6C-55F0-8BE4D40A87B9}"/>
              </a:ext>
            </a:extLst>
          </p:cNvPr>
          <p:cNvSpPr>
            <a:spLocks noGrp="1"/>
          </p:cNvSpPr>
          <p:nvPr>
            <p:ph type="sldNum" sz="quarter" idx="12"/>
          </p:nvPr>
        </p:nvSpPr>
        <p:spPr/>
        <p:txBody>
          <a:bodyPr/>
          <a:lstStyle/>
          <a:p>
            <a:fld id="{2AD020D2-200F-4F62-BA0E-6801AFACC176}" type="slidenum">
              <a:rPr lang="en-CA" smtClean="0"/>
              <a:t>4</a:t>
            </a:fld>
            <a:endParaRPr lang="en-CA" dirty="0"/>
          </a:p>
        </p:txBody>
      </p:sp>
    </p:spTree>
    <p:extLst>
      <p:ext uri="{BB962C8B-B14F-4D97-AF65-F5344CB8AC3E}">
        <p14:creationId xmlns:p14="http://schemas.microsoft.com/office/powerpoint/2010/main" val="1119439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7BC07B-E703-AD95-2245-E4C1630C60B6}"/>
              </a:ext>
            </a:extLst>
          </p:cNvPr>
          <p:cNvSpPr txBox="1"/>
          <p:nvPr/>
        </p:nvSpPr>
        <p:spPr>
          <a:xfrm>
            <a:off x="0" y="50867"/>
            <a:ext cx="12192000" cy="6247864"/>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You’re right </a:t>
            </a:r>
            <a:r>
              <a:rPr lang="en-US" dirty="0">
                <a:latin typeface="Arial" panose="020B0604020202020204" pitchFamily="34" charset="0"/>
              </a:rPr>
              <a:t>f</a:t>
            </a:r>
            <a:r>
              <a:rPr lang="en-US" b="0" i="0" dirty="0">
                <a:effectLst/>
                <a:latin typeface="Arial" panose="020B0604020202020204" pitchFamily="34" charset="0"/>
              </a:rPr>
              <a:t>rom a polyvagal perspective, trauma and deep grief often push the nervous system into a dorsal vagal state, a state of shutdown, numbness, isolation, and disconnection. Healing happens when the nervous system can move back toward the ventral vagal state, which is the state of safety, openness, and connection.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What reliably helps that shift happen is connection: connection with caring people, with meaningful activity, with nature, and with our deeper sense of self.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Internal Family Systems (IFS) offers a way of understanding what this connection looks like inside the mind. When people are traumatized, the painful experiences are often carried by exiles, parts of us that become isolated or dissociated in order to protect the rest of the system. These parts tend to live in states that resemble dorsal vagal shutdown: fear, shame, loneliness, or collapse.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Healing occurs when these exiled parts are reconnected to the Self (capital S). In IFS, the Self is the calm, compassionate, grounded center of the person. When exiles feel seen, understood, and cared for by the Self, they begin to feel safe again.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In nervous-system language, that internal connection helps move the system from dorsal vagal shutdown toward ventral vagal connection. </a:t>
            </a:r>
            <a:r>
              <a:rPr lang="en-US" dirty="0">
                <a:latin typeface="Arial" panose="020B0604020202020204" pitchFamily="34" charset="0"/>
              </a:rPr>
              <a:t>Polyvagal theory, IFS and spiritual traditions such as Ignatian spirituality</a:t>
            </a:r>
            <a:r>
              <a:rPr lang="en-US" b="0" i="0" dirty="0">
                <a:effectLst/>
                <a:latin typeface="Arial" panose="020B0604020202020204" pitchFamily="34" charset="0"/>
              </a:rPr>
              <a:t> describe the same healing movement from different angles:</a:t>
            </a:r>
          </a:p>
          <a:p>
            <a:pPr marL="285750" indent="-285750" algn="l" rtl="0">
              <a:spcBef>
                <a:spcPts val="600"/>
              </a:spcBef>
              <a:buFont typeface="Wingdings" panose="05000000000000000000" pitchFamily="2" charset="2"/>
              <a:buChar char="ü"/>
            </a:pPr>
            <a:r>
              <a:rPr lang="en-US" b="0" i="0" dirty="0">
                <a:effectLst/>
                <a:latin typeface="Arial" panose="020B0604020202020204" pitchFamily="34" charset="0"/>
              </a:rPr>
              <a:t>Polyvagal theory: healing = moving from shutdown to connection</a:t>
            </a:r>
          </a:p>
          <a:p>
            <a:pPr marL="285750" indent="-285750" algn="l" rtl="0">
              <a:spcBef>
                <a:spcPts val="600"/>
              </a:spcBef>
              <a:buFont typeface="Wingdings" panose="05000000000000000000" pitchFamily="2" charset="2"/>
              <a:buChar char="ü"/>
            </a:pPr>
            <a:r>
              <a:rPr lang="en-US" b="0" i="0" dirty="0">
                <a:effectLst/>
                <a:latin typeface="Arial" panose="020B0604020202020204" pitchFamily="34" charset="0"/>
              </a:rPr>
              <a:t>IFS: healing = parts reconnecting with Self </a:t>
            </a:r>
            <a:endParaRPr lang="en-US" dirty="0">
              <a:latin typeface="Arial" panose="020B0604020202020204" pitchFamily="34" charset="0"/>
            </a:endParaRPr>
          </a:p>
          <a:p>
            <a:pPr marL="285750" indent="-285750" algn="l" rtl="0">
              <a:spcBef>
                <a:spcPts val="600"/>
              </a:spcBef>
              <a:buFont typeface="Wingdings" panose="05000000000000000000" pitchFamily="2" charset="2"/>
              <a:buChar char="ü"/>
            </a:pPr>
            <a:r>
              <a:rPr lang="en-US" b="0" i="0" dirty="0">
                <a:effectLst/>
                <a:latin typeface="Arial" panose="020B0604020202020204" pitchFamily="34" charset="0"/>
              </a:rPr>
              <a:t>Spiritual traditions: healing = reconnecting with a deeper or truer self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In that sense, Self in IFS can be understood as the inner source of connection that allows the nervous system and the wounded parts within it, to move from isolation and collapse back into safety, relationship, and life. </a:t>
            </a:r>
            <a:endParaRPr lang="en-CA" dirty="0"/>
          </a:p>
        </p:txBody>
      </p:sp>
      <p:sp>
        <p:nvSpPr>
          <p:cNvPr id="2" name="Slide Number Placeholder 1">
            <a:extLst>
              <a:ext uri="{FF2B5EF4-FFF2-40B4-BE49-F238E27FC236}">
                <a16:creationId xmlns:a16="http://schemas.microsoft.com/office/drawing/2014/main" id="{A4084D7E-8AD0-6D60-FA61-98E57F8C4116}"/>
              </a:ext>
            </a:extLst>
          </p:cNvPr>
          <p:cNvSpPr>
            <a:spLocks noGrp="1"/>
          </p:cNvSpPr>
          <p:nvPr>
            <p:ph type="sldNum" sz="quarter" idx="12"/>
          </p:nvPr>
        </p:nvSpPr>
        <p:spPr/>
        <p:txBody>
          <a:bodyPr/>
          <a:lstStyle/>
          <a:p>
            <a:fld id="{2AD020D2-200F-4F62-BA0E-6801AFACC176}" type="slidenum">
              <a:rPr lang="en-CA" smtClean="0"/>
              <a:t>40</a:t>
            </a:fld>
            <a:endParaRPr lang="en-CA" dirty="0"/>
          </a:p>
        </p:txBody>
      </p:sp>
      <p:sp>
        <p:nvSpPr>
          <p:cNvPr id="4" name="Oval 3">
            <a:extLst>
              <a:ext uri="{FF2B5EF4-FFF2-40B4-BE49-F238E27FC236}">
                <a16:creationId xmlns:a16="http://schemas.microsoft.com/office/drawing/2014/main" id="{2554D68D-6F5A-42FB-5833-52690B43136A}"/>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25969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C58584-ECBF-B29F-79CB-541BF25D5493}"/>
              </a:ext>
            </a:extLst>
          </p:cNvPr>
          <p:cNvSpPr txBox="1"/>
          <p:nvPr/>
        </p:nvSpPr>
        <p:spPr>
          <a:xfrm>
            <a:off x="107576" y="708377"/>
            <a:ext cx="12084424" cy="2062103"/>
          </a:xfrm>
          <a:prstGeom prst="rect">
            <a:avLst/>
          </a:prstGeom>
          <a:noFill/>
        </p:spPr>
        <p:txBody>
          <a:bodyPr wrap="square">
            <a:spAutoFit/>
          </a:bodyPr>
          <a:lstStyle/>
          <a:p>
            <a:pPr algn="l" rtl="0">
              <a:spcBef>
                <a:spcPts val="600"/>
              </a:spcBef>
            </a:pPr>
            <a:r>
              <a:rPr lang="en-US" sz="3200" b="0" i="0" dirty="0">
                <a:effectLst/>
                <a:latin typeface="Arial" panose="020B0604020202020204" pitchFamily="34" charset="0"/>
              </a:rPr>
              <a:t>Trauma isolates parts of us in states of shutdown; healing occurs when those parts reconnect, through the compassionate presence of Self, allowing the nervous system to move from dorsal vagal collapse back into ventral vagal connection</a:t>
            </a:r>
          </a:p>
        </p:txBody>
      </p:sp>
      <p:sp>
        <p:nvSpPr>
          <p:cNvPr id="2" name="Slide Number Placeholder 1">
            <a:extLst>
              <a:ext uri="{FF2B5EF4-FFF2-40B4-BE49-F238E27FC236}">
                <a16:creationId xmlns:a16="http://schemas.microsoft.com/office/drawing/2014/main" id="{957434FA-2397-9ADB-786C-2673FFBC907A}"/>
              </a:ext>
            </a:extLst>
          </p:cNvPr>
          <p:cNvSpPr>
            <a:spLocks noGrp="1"/>
          </p:cNvSpPr>
          <p:nvPr>
            <p:ph type="sldNum" sz="quarter" idx="12"/>
          </p:nvPr>
        </p:nvSpPr>
        <p:spPr/>
        <p:txBody>
          <a:bodyPr/>
          <a:lstStyle/>
          <a:p>
            <a:fld id="{2AD020D2-200F-4F62-BA0E-6801AFACC176}" type="slidenum">
              <a:rPr lang="en-CA" smtClean="0"/>
              <a:t>41</a:t>
            </a:fld>
            <a:endParaRPr lang="en-CA" dirty="0"/>
          </a:p>
        </p:txBody>
      </p:sp>
      <p:sp>
        <p:nvSpPr>
          <p:cNvPr id="5" name="TextBox 4">
            <a:extLst>
              <a:ext uri="{FF2B5EF4-FFF2-40B4-BE49-F238E27FC236}">
                <a16:creationId xmlns:a16="http://schemas.microsoft.com/office/drawing/2014/main" id="{26CE0F97-EB5B-2E92-550E-885A373B9117}"/>
              </a:ext>
            </a:extLst>
          </p:cNvPr>
          <p:cNvSpPr txBox="1"/>
          <p:nvPr/>
        </p:nvSpPr>
        <p:spPr>
          <a:xfrm>
            <a:off x="4594860" y="0"/>
            <a:ext cx="2637213" cy="584775"/>
          </a:xfrm>
          <a:prstGeom prst="rect">
            <a:avLst/>
          </a:prstGeom>
          <a:noFill/>
        </p:spPr>
        <p:txBody>
          <a:bodyPr wrap="square">
            <a:spAutoFit/>
          </a:bodyPr>
          <a:lstStyle/>
          <a:p>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a:t>
            </a:r>
            <a:r>
              <a:rPr lang="en-US" sz="3200" dirty="0">
                <a:solidFill>
                  <a:schemeClr val="bg1"/>
                </a:solidFill>
                <a:latin typeface="Arial" panose="020B0604020202020204" pitchFamily="34" charset="0"/>
              </a:rPr>
              <a:t>AKEAWAY</a:t>
            </a:r>
            <a:endParaRPr lang="en-CA" dirty="0">
              <a:solidFill>
                <a:schemeClr val="bg1"/>
              </a:solidFill>
            </a:endParaRPr>
          </a:p>
        </p:txBody>
      </p:sp>
    </p:spTree>
    <p:extLst>
      <p:ext uri="{BB962C8B-B14F-4D97-AF65-F5344CB8AC3E}">
        <p14:creationId xmlns:p14="http://schemas.microsoft.com/office/powerpoint/2010/main" val="1575093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8FEEFF-E2C2-53AC-FE6C-061393B8E439}"/>
              </a:ext>
            </a:extLst>
          </p:cNvPr>
          <p:cNvSpPr txBox="1"/>
          <p:nvPr/>
        </p:nvSpPr>
        <p:spPr>
          <a:xfrm>
            <a:off x="67377" y="646331"/>
            <a:ext cx="12192000" cy="4893647"/>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Before we start talking about IFS, let’s try a very brief exercise.</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Take a moment and think about a recent situation where part of you wanted to do something, and another part of you resisted.</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could be something small. For example: Part of you wanted to eat something unhealthy, and another part wanted to stick to your diet. Part of you wanted to go to bed early, and another part wanted to stay up watching something. Part of you wanted to say something to someone, and another part held back.</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Just take a few seconds and let one example come to mind.</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Now ask yourself two simple questions:</a:t>
            </a:r>
          </a:p>
        </p:txBody>
      </p:sp>
      <p:sp>
        <p:nvSpPr>
          <p:cNvPr id="5" name="TextBox 4">
            <a:extLst>
              <a:ext uri="{FF2B5EF4-FFF2-40B4-BE49-F238E27FC236}">
                <a16:creationId xmlns:a16="http://schemas.microsoft.com/office/drawing/2014/main" id="{7E39B821-F940-473B-9A5A-CCB00B90666D}"/>
              </a:ext>
            </a:extLst>
          </p:cNvPr>
          <p:cNvSpPr txBox="1"/>
          <p:nvPr/>
        </p:nvSpPr>
        <p:spPr>
          <a:xfrm>
            <a:off x="1453414" y="0"/>
            <a:ext cx="10318282" cy="646331"/>
          </a:xfrm>
          <a:prstGeom prst="rect">
            <a:avLst/>
          </a:prstGeom>
          <a:noFill/>
        </p:spPr>
        <p:txBody>
          <a:bodyPr wrap="square">
            <a:spAutoFit/>
          </a:bodyPr>
          <a:lstStyle/>
          <a:p>
            <a:pPr>
              <a:buNone/>
            </a:pPr>
            <a:r>
              <a:rPr lang="en-US" sz="3600" dirty="0">
                <a:solidFill>
                  <a:schemeClr val="bg1"/>
                </a:solidFill>
              </a:rPr>
              <a:t>2-MINUTE EXERCISE: NOTICING YOUR PARTS</a:t>
            </a:r>
          </a:p>
        </p:txBody>
      </p:sp>
      <p:sp>
        <p:nvSpPr>
          <p:cNvPr id="2" name="Slide Number Placeholder 1">
            <a:extLst>
              <a:ext uri="{FF2B5EF4-FFF2-40B4-BE49-F238E27FC236}">
                <a16:creationId xmlns:a16="http://schemas.microsoft.com/office/drawing/2014/main" id="{04EBB7E2-A4DE-F649-9B01-9A657E49C69C}"/>
              </a:ext>
            </a:extLst>
          </p:cNvPr>
          <p:cNvSpPr>
            <a:spLocks noGrp="1"/>
          </p:cNvSpPr>
          <p:nvPr>
            <p:ph type="sldNum" sz="quarter" idx="12"/>
          </p:nvPr>
        </p:nvSpPr>
        <p:spPr/>
        <p:txBody>
          <a:bodyPr/>
          <a:lstStyle/>
          <a:p>
            <a:fld id="{2AD020D2-200F-4F62-BA0E-6801AFACC176}" type="slidenum">
              <a:rPr lang="en-CA" smtClean="0"/>
              <a:t>42</a:t>
            </a:fld>
            <a:endParaRPr lang="en-CA" dirty="0"/>
          </a:p>
        </p:txBody>
      </p:sp>
    </p:spTree>
    <p:extLst>
      <p:ext uri="{BB962C8B-B14F-4D97-AF65-F5344CB8AC3E}">
        <p14:creationId xmlns:p14="http://schemas.microsoft.com/office/powerpoint/2010/main" val="919466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54BC-8092-9311-47AE-4AE02D7B59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13DDCC-800B-D88F-B69B-DA2E55416474}"/>
              </a:ext>
            </a:extLst>
          </p:cNvPr>
          <p:cNvSpPr txBox="1"/>
          <p:nvPr/>
        </p:nvSpPr>
        <p:spPr>
          <a:xfrm>
            <a:off x="67377" y="646331"/>
            <a:ext cx="12192000"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First: What did each part want?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One part might have wanted comfort, pleasure, escape, rest, approval, or connection.</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Another part might have wanted discipline, safety, control, or responsibility.</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Second: Which part won?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Did the part that wanted the action win?</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Or did the part that resisted it win?</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Just notice that inner conversation.</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What IFS suggests is that this kind of experience, “part of me wants this, and part of me wants something else”, is not unusual or pathological.</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is simply how the human mind works.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IFS we take these everyday experiences seriously and begin to understand the different parts of ourselves that are involved, and how, in their own way, they are trying to help us.</a:t>
            </a:r>
          </a:p>
        </p:txBody>
      </p:sp>
      <p:sp>
        <p:nvSpPr>
          <p:cNvPr id="5" name="TextBox 4">
            <a:extLst>
              <a:ext uri="{FF2B5EF4-FFF2-40B4-BE49-F238E27FC236}">
                <a16:creationId xmlns:a16="http://schemas.microsoft.com/office/drawing/2014/main" id="{97830F6C-351C-00A2-6AE6-35C686B8AEDF}"/>
              </a:ext>
            </a:extLst>
          </p:cNvPr>
          <p:cNvSpPr txBox="1"/>
          <p:nvPr/>
        </p:nvSpPr>
        <p:spPr>
          <a:xfrm>
            <a:off x="1453414" y="0"/>
            <a:ext cx="10318282" cy="646331"/>
          </a:xfrm>
          <a:prstGeom prst="rect">
            <a:avLst/>
          </a:prstGeom>
          <a:noFill/>
        </p:spPr>
        <p:txBody>
          <a:bodyPr wrap="square">
            <a:spAutoFit/>
          </a:bodyPr>
          <a:lstStyle/>
          <a:p>
            <a:pPr>
              <a:buNone/>
            </a:pPr>
            <a:r>
              <a:rPr lang="en-US" sz="3600" dirty="0">
                <a:solidFill>
                  <a:schemeClr val="bg1"/>
                </a:solidFill>
              </a:rPr>
              <a:t>2-MINUTE EXERCISE: NOTICING YOUR PARTS</a:t>
            </a:r>
          </a:p>
        </p:txBody>
      </p:sp>
      <p:sp>
        <p:nvSpPr>
          <p:cNvPr id="2" name="Slide Number Placeholder 1">
            <a:extLst>
              <a:ext uri="{FF2B5EF4-FFF2-40B4-BE49-F238E27FC236}">
                <a16:creationId xmlns:a16="http://schemas.microsoft.com/office/drawing/2014/main" id="{6737329D-A84E-2155-7EFE-A26E45347435}"/>
              </a:ext>
            </a:extLst>
          </p:cNvPr>
          <p:cNvSpPr>
            <a:spLocks noGrp="1"/>
          </p:cNvSpPr>
          <p:nvPr>
            <p:ph type="sldNum" sz="quarter" idx="12"/>
          </p:nvPr>
        </p:nvSpPr>
        <p:spPr/>
        <p:txBody>
          <a:bodyPr/>
          <a:lstStyle/>
          <a:p>
            <a:fld id="{2AD020D2-200F-4F62-BA0E-6801AFACC176}" type="slidenum">
              <a:rPr lang="en-CA" smtClean="0"/>
              <a:t>43</a:t>
            </a:fld>
            <a:endParaRPr lang="en-CA" dirty="0"/>
          </a:p>
        </p:txBody>
      </p:sp>
    </p:spTree>
    <p:extLst>
      <p:ext uri="{BB962C8B-B14F-4D97-AF65-F5344CB8AC3E}">
        <p14:creationId xmlns:p14="http://schemas.microsoft.com/office/powerpoint/2010/main" val="972164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F510B4-0BA7-18CE-ED82-216F0D735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612F1E94-6367-6D73-D178-3FDD98D7CFEF}"/>
              </a:ext>
            </a:extLst>
          </p:cNvPr>
          <p:cNvSpPr>
            <a:spLocks noGrp="1"/>
          </p:cNvSpPr>
          <p:nvPr>
            <p:ph type="sldNum" sz="quarter" idx="12"/>
          </p:nvPr>
        </p:nvSpPr>
        <p:spPr/>
        <p:txBody>
          <a:bodyPr/>
          <a:lstStyle/>
          <a:p>
            <a:fld id="{4F288577-50F7-4449-8CFB-48FA1CC0C3EB}" type="slidenum">
              <a:rPr lang="en-CA" smtClean="0"/>
              <a:t>44</a:t>
            </a:fld>
            <a:endParaRPr lang="en-CA" dirty="0"/>
          </a:p>
        </p:txBody>
      </p:sp>
    </p:spTree>
    <p:extLst>
      <p:ext uri="{BB962C8B-B14F-4D97-AF65-F5344CB8AC3E}">
        <p14:creationId xmlns:p14="http://schemas.microsoft.com/office/powerpoint/2010/main" val="2379681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AAA96E-AA1D-1E2B-8723-791B559EF8AD}"/>
              </a:ext>
            </a:extLst>
          </p:cNvPr>
          <p:cNvSpPr txBox="1"/>
          <p:nvPr/>
        </p:nvSpPr>
        <p:spPr>
          <a:xfrm>
            <a:off x="1" y="58846"/>
            <a:ext cx="12192000"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LAST WEEK- WEEK 22 – TRANSITION TO TRAUMA PROCESSING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Wrapping up DBT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Trauma therapy frameworks: the three stages and four pillars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Overview of sessions 22-29</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Maps for healing</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Why IFS?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400" b="0" i="0" u="none" strike="noStrike" kern="0" cap="none" spc="0" normalizeH="0" baseline="0" noProof="0" dirty="0">
                <a:ln>
                  <a:noFill/>
                </a:ln>
                <a:solidFill>
                  <a:srgbClr val="FFFFFF"/>
                </a:solidFill>
                <a:effectLst/>
                <a:uLnTx/>
                <a:uFillTx/>
                <a:latin typeface="Arial" panose="020B0604020202020204" pitchFamily="34" charset="0"/>
                <a:ea typeface="+mn-ea"/>
                <a:cs typeface="Times New Roman" panose="02020603050405020304" pitchFamily="18" charset="0"/>
              </a:rPr>
              <a:t>Same holes different maps</a:t>
            </a:r>
            <a:endParaRPr kumimoji="0" lang="en-CA" sz="24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THIS WEEK</a:t>
            </a:r>
            <a:r>
              <a:rPr lang="en-US" sz="2400" dirty="0">
                <a:solidFill>
                  <a:srgbClr val="222222"/>
                </a:solidFill>
                <a:latin typeface="Arial" panose="020B0604020202020204" pitchFamily="34" charset="0"/>
              </a:rPr>
              <a:t>-</a:t>
            </a: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WEEK 23 – ORIENTATION TO THE IFS MODEL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What is IFS?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How it integrates prior models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How to find parts using trailheads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Roadmap for the next 6 weeks</a:t>
            </a:r>
            <a:endParaRPr kumimoji="0" lang="en-CA" sz="2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Slide Number Placeholder 3">
            <a:extLst>
              <a:ext uri="{FF2B5EF4-FFF2-40B4-BE49-F238E27FC236}">
                <a16:creationId xmlns:a16="http://schemas.microsoft.com/office/drawing/2014/main" id="{6DC0440A-06E4-361D-3DAF-0D740264456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7B82C1F-7FC2-45F0-90FD-F682E1AF9613}" type="slidenum">
              <a:rPr kumimoji="0" lang="en-CA"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25893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90426E-7DA3-467A-FA5C-80C4BB37BD1D}"/>
              </a:ext>
            </a:extLst>
          </p:cNvPr>
          <p:cNvSpPr txBox="1"/>
          <p:nvPr/>
        </p:nvSpPr>
        <p:spPr>
          <a:xfrm>
            <a:off x="297952" y="429616"/>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Week 24- </a:t>
            </a:r>
            <a:r>
              <a:rPr lang="en-US" sz="2600" dirty="0">
                <a:latin typeface="Arial" panose="020B0604020202020204" pitchFamily="34" charset="0"/>
                <a:cs typeface="Arial" panose="020B0604020202020204" pitchFamily="34" charset="0"/>
              </a:rPr>
              <a:t>April 8, IFS workbook Part One: Getting to Know Your Self &amp; Parts  P.17 </a:t>
            </a:r>
          </a:p>
          <a:p>
            <a:pPr marL="285750" indent="-285750">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Week 25- </a:t>
            </a:r>
            <a:r>
              <a:rPr lang="en-US" sz="2600" dirty="0">
                <a:latin typeface="Arial" panose="020B0604020202020204" pitchFamily="34" charset="0"/>
                <a:cs typeface="Arial" panose="020B0604020202020204" pitchFamily="34" charset="0"/>
              </a:rPr>
              <a:t>April 15, IFS Workbook Part Two: Appreciating Your Overworked Managers P. 63</a:t>
            </a:r>
          </a:p>
          <a:p>
            <a:pPr marL="285750" indent="-285750">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Week 26- </a:t>
            </a:r>
            <a:r>
              <a:rPr lang="en-US" sz="2600" dirty="0">
                <a:latin typeface="Arial" panose="020B0604020202020204" pitchFamily="34" charset="0"/>
                <a:cs typeface="Arial" panose="020B0604020202020204" pitchFamily="34" charset="0"/>
              </a:rPr>
              <a:t>April 22, IFS Workbook Part Three: Befriending Your Activated Firefighters  P. 101</a:t>
            </a:r>
          </a:p>
          <a:p>
            <a:pPr marL="285750" indent="-285750">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Week 27- </a:t>
            </a:r>
            <a:r>
              <a:rPr lang="en-US" sz="2600" dirty="0">
                <a:latin typeface="Arial" panose="020B0604020202020204" pitchFamily="34" charset="0"/>
                <a:cs typeface="Arial" panose="020B0604020202020204" pitchFamily="34" charset="0"/>
              </a:rPr>
              <a:t>April 29, IFS Workbook Part Four: Embracing Your Burdened Exiles  P.139</a:t>
            </a:r>
          </a:p>
          <a:p>
            <a:r>
              <a:rPr lang="en-US" sz="2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Week 28- </a:t>
            </a:r>
            <a:r>
              <a:rPr lang="en-US" sz="2600" dirty="0">
                <a:latin typeface="Arial" panose="020B0604020202020204" pitchFamily="34" charset="0"/>
                <a:cs typeface="Arial" panose="020B0604020202020204" pitchFamily="34" charset="0"/>
              </a:rPr>
              <a:t>May 6, IFS Workbook Part Five: Accessing Your Unlimited Self-Leadership P. 177</a:t>
            </a:r>
          </a:p>
          <a:p>
            <a:pPr marL="285750" indent="-285750">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Week 29- </a:t>
            </a:r>
            <a:r>
              <a:rPr lang="en-US" sz="2600" dirty="0">
                <a:latin typeface="Arial" panose="020B0604020202020204" pitchFamily="34" charset="0"/>
                <a:cs typeface="Arial" panose="020B0604020202020204" pitchFamily="34" charset="0"/>
              </a:rPr>
              <a:t>May 13,  Simple Manual Session 23 Wise mind remediation  </a:t>
            </a:r>
          </a:p>
          <a:p>
            <a:r>
              <a:rPr lang="en-US" sz="2400" b="0" i="0" dirty="0">
                <a:solidFill>
                  <a:srgbClr val="222222"/>
                </a:solidFill>
                <a:effectLst/>
                <a:latin typeface="Arial" panose="020B0604020202020204" pitchFamily="34" charset="0"/>
                <a:cs typeface="Arial" panose="020B0604020202020204" pitchFamily="34" charset="0"/>
              </a:rPr>
              <a:t> </a:t>
            </a:r>
            <a:endParaRPr lang="en-US" sz="2400" dirty="0">
              <a:solidFill>
                <a:srgbClr val="222222"/>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1DA92B4-FA78-EC27-3A66-4CD19D8BE85F}"/>
              </a:ext>
            </a:extLst>
          </p:cNvPr>
          <p:cNvSpPr>
            <a:spLocks noGrp="1"/>
          </p:cNvSpPr>
          <p:nvPr>
            <p:ph type="sldNum" sz="quarter" idx="12"/>
          </p:nvPr>
        </p:nvSpPr>
        <p:spPr/>
        <p:txBody>
          <a:bodyPr/>
          <a:lstStyle/>
          <a:p>
            <a:fld id="{2AD020D2-200F-4F62-BA0E-6801AFACC176}" type="slidenum">
              <a:rPr lang="en-CA" smtClean="0"/>
              <a:t>46</a:t>
            </a:fld>
            <a:endParaRPr lang="en-CA" dirty="0"/>
          </a:p>
        </p:txBody>
      </p:sp>
      <p:sp>
        <p:nvSpPr>
          <p:cNvPr id="5" name="TextBox 4">
            <a:extLst>
              <a:ext uri="{FF2B5EF4-FFF2-40B4-BE49-F238E27FC236}">
                <a16:creationId xmlns:a16="http://schemas.microsoft.com/office/drawing/2014/main" id="{4A79DF79-9D11-84B5-0F0A-FA9BB25F2FA2}"/>
              </a:ext>
            </a:extLst>
          </p:cNvPr>
          <p:cNvSpPr txBox="1"/>
          <p:nvPr/>
        </p:nvSpPr>
        <p:spPr>
          <a:xfrm>
            <a:off x="4412241" y="-82193"/>
            <a:ext cx="6246686"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Weeks 24 to 29</a:t>
            </a:r>
            <a:endParaRPr lang="en-CA" sz="3200" dirty="0"/>
          </a:p>
        </p:txBody>
      </p:sp>
    </p:spTree>
    <p:extLst>
      <p:ext uri="{BB962C8B-B14F-4D97-AF65-F5344CB8AC3E}">
        <p14:creationId xmlns:p14="http://schemas.microsoft.com/office/powerpoint/2010/main" val="2628965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0DCFE-88B2-D7AB-CAF2-C771FC2F7B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0A59E8-547D-1F90-EAED-2C0D59CEA240}"/>
              </a:ext>
            </a:extLst>
          </p:cNvPr>
          <p:cNvSpPr txBox="1"/>
          <p:nvPr/>
        </p:nvSpPr>
        <p:spPr>
          <a:xfrm>
            <a:off x="5640790" y="954765"/>
            <a:ext cx="5964401" cy="5693866"/>
          </a:xfrm>
          <a:prstGeom prst="rect">
            <a:avLst/>
          </a:prstGeom>
          <a:noFill/>
        </p:spPr>
        <p:txBody>
          <a:bodyPr wrap="square">
            <a:spAutoFit/>
          </a:bodyPr>
          <a:lstStyle/>
          <a:p>
            <a:pPr marL="285750" indent="-285750">
              <a:buFont typeface="Arial" panose="020B0604020202020204" pitchFamily="34" charset="0"/>
              <a:buChar char="•"/>
            </a:pPr>
            <a:r>
              <a:rPr lang="en-US" sz="2800" dirty="0"/>
              <a:t>The 4 types of parts</a:t>
            </a:r>
          </a:p>
          <a:p>
            <a:pPr marL="285750" indent="-285750">
              <a:buFont typeface="Arial" panose="020B0604020202020204" pitchFamily="34" charset="0"/>
              <a:buChar char="•"/>
            </a:pPr>
            <a:r>
              <a:rPr lang="en-US" sz="2800" dirty="0"/>
              <a:t>Burdens</a:t>
            </a:r>
          </a:p>
          <a:p>
            <a:pPr marL="285750" indent="-285750">
              <a:buFont typeface="Arial" panose="020B0604020202020204" pitchFamily="34" charset="0"/>
              <a:buChar char="•"/>
            </a:pPr>
            <a:r>
              <a:rPr lang="en-US" sz="2800" dirty="0"/>
              <a:t>The self</a:t>
            </a:r>
          </a:p>
          <a:p>
            <a:pPr marL="285750" indent="-285750">
              <a:buFont typeface="Arial" panose="020B0604020202020204" pitchFamily="34" charset="0"/>
              <a:buChar char="•"/>
            </a:pPr>
            <a:r>
              <a:rPr lang="en-US" sz="2800" dirty="0"/>
              <a:t>Interactions between the parts</a:t>
            </a:r>
          </a:p>
          <a:p>
            <a:pPr marL="285750" indent="-285750">
              <a:buFont typeface="Arial" panose="020B0604020202020204" pitchFamily="34" charset="0"/>
              <a:buChar char="•"/>
            </a:pPr>
            <a:r>
              <a:rPr lang="en-US" sz="2800" dirty="0"/>
              <a:t>Healing in IFS</a:t>
            </a:r>
          </a:p>
          <a:p>
            <a:pPr marL="285750" indent="-285750">
              <a:buFont typeface="Arial" panose="020B0604020202020204" pitchFamily="34" charset="0"/>
              <a:buChar char="•"/>
            </a:pPr>
            <a:r>
              <a:rPr lang="en-US" sz="2800" dirty="0"/>
              <a:t>Unburdening parts</a:t>
            </a:r>
          </a:p>
          <a:p>
            <a:pPr marL="285750" indent="-285750">
              <a:buFont typeface="Arial" panose="020B0604020202020204" pitchFamily="34" charset="0"/>
              <a:buChar char="•"/>
            </a:pPr>
            <a:r>
              <a:rPr lang="en-US" sz="2800" dirty="0"/>
              <a:t>Therapist parts</a:t>
            </a:r>
          </a:p>
          <a:p>
            <a:pPr marL="285750" indent="-285750">
              <a:buFont typeface="Arial" panose="020B0604020202020204" pitchFamily="34" charset="0"/>
              <a:buChar char="•"/>
            </a:pPr>
            <a:r>
              <a:rPr lang="en-US" sz="2800" dirty="0"/>
              <a:t>Accessing your capital S Self</a:t>
            </a:r>
          </a:p>
          <a:p>
            <a:pPr marL="285750" indent="-285750">
              <a:buFont typeface="Arial" panose="020B0604020202020204" pitchFamily="34" charset="0"/>
              <a:buChar char="•"/>
            </a:pPr>
            <a:r>
              <a:rPr lang="en-US" sz="2800" dirty="0"/>
              <a:t>Identifying parts</a:t>
            </a:r>
          </a:p>
          <a:p>
            <a:pPr marL="285750" indent="-285750">
              <a:buFont typeface="Arial" panose="020B0604020202020204" pitchFamily="34" charset="0"/>
              <a:buChar char="•"/>
            </a:pPr>
            <a:r>
              <a:rPr lang="en-US" sz="2800" dirty="0"/>
              <a:t>Integrating IFS spirituality and other models we’ve previously considered</a:t>
            </a:r>
          </a:p>
          <a:p>
            <a:pPr marL="285750" indent="-285750">
              <a:buFont typeface="Arial" panose="020B0604020202020204" pitchFamily="34" charset="0"/>
              <a:buChar char="•"/>
            </a:pPr>
            <a:r>
              <a:rPr lang="en-US" sz="2800" dirty="0"/>
              <a:t>What you need to know for sessions 24 to 29</a:t>
            </a:r>
            <a:endParaRPr lang="en-CA" sz="2800" dirty="0"/>
          </a:p>
        </p:txBody>
      </p:sp>
      <p:sp>
        <p:nvSpPr>
          <p:cNvPr id="5" name="TextBox 4">
            <a:extLst>
              <a:ext uri="{FF2B5EF4-FFF2-40B4-BE49-F238E27FC236}">
                <a16:creationId xmlns:a16="http://schemas.microsoft.com/office/drawing/2014/main" id="{9821D899-5C7F-D4CC-4489-DCBD526B9373}"/>
              </a:ext>
            </a:extLst>
          </p:cNvPr>
          <p:cNvSpPr txBox="1"/>
          <p:nvPr/>
        </p:nvSpPr>
        <p:spPr>
          <a:xfrm>
            <a:off x="90390" y="366623"/>
            <a:ext cx="5027515" cy="646331"/>
          </a:xfrm>
          <a:prstGeom prst="rect">
            <a:avLst/>
          </a:prstGeom>
          <a:noFill/>
        </p:spPr>
        <p:txBody>
          <a:bodyPr wrap="square">
            <a:spAutoFit/>
          </a:bodyPr>
          <a:lstStyle/>
          <a:p>
            <a:pPr algn="ctr"/>
            <a:r>
              <a:rPr lang="en-US" sz="3600" dirty="0">
                <a:solidFill>
                  <a:schemeClr val="bg1"/>
                </a:solidFill>
              </a:rPr>
              <a:t>TODAY</a:t>
            </a:r>
          </a:p>
        </p:txBody>
      </p:sp>
      <p:pic>
        <p:nvPicPr>
          <p:cNvPr id="7" name="Picture 6" descr="A chart of different feelings&#10;&#10;Description automatically generated with medium confidence">
            <a:extLst>
              <a:ext uri="{FF2B5EF4-FFF2-40B4-BE49-F238E27FC236}">
                <a16:creationId xmlns:a16="http://schemas.microsoft.com/office/drawing/2014/main" id="{708AD8BB-28E4-E441-7204-304FD889B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99" y="1392865"/>
            <a:ext cx="5027515" cy="5098512"/>
          </a:xfrm>
          <a:prstGeom prst="rect">
            <a:avLst/>
          </a:prstGeom>
        </p:spPr>
      </p:pic>
      <p:sp>
        <p:nvSpPr>
          <p:cNvPr id="2" name="Slide Number Placeholder 1">
            <a:extLst>
              <a:ext uri="{FF2B5EF4-FFF2-40B4-BE49-F238E27FC236}">
                <a16:creationId xmlns:a16="http://schemas.microsoft.com/office/drawing/2014/main" id="{D1AE2212-5DAD-F8F3-218D-1BD05766C669}"/>
              </a:ext>
            </a:extLst>
          </p:cNvPr>
          <p:cNvSpPr>
            <a:spLocks noGrp="1"/>
          </p:cNvSpPr>
          <p:nvPr>
            <p:ph type="sldNum" sz="quarter" idx="12"/>
          </p:nvPr>
        </p:nvSpPr>
        <p:spPr/>
        <p:txBody>
          <a:bodyPr/>
          <a:lstStyle/>
          <a:p>
            <a:fld id="{2AD020D2-200F-4F62-BA0E-6801AFACC176}" type="slidenum">
              <a:rPr lang="en-CA" smtClean="0"/>
              <a:t>47</a:t>
            </a:fld>
            <a:endParaRPr lang="en-CA" dirty="0"/>
          </a:p>
        </p:txBody>
      </p:sp>
    </p:spTree>
    <p:extLst>
      <p:ext uri="{BB962C8B-B14F-4D97-AF65-F5344CB8AC3E}">
        <p14:creationId xmlns:p14="http://schemas.microsoft.com/office/powerpoint/2010/main" val="4029719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35A77B-8DBA-0503-74BD-B2314846586D}"/>
              </a:ext>
            </a:extLst>
          </p:cNvPr>
          <p:cNvSpPr txBox="1"/>
          <p:nvPr/>
        </p:nvSpPr>
        <p:spPr>
          <a:xfrm>
            <a:off x="1931541" y="781105"/>
            <a:ext cx="9246742"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WHERE WE LEFT OFF LAST WEEK</a:t>
            </a:r>
            <a:endParaRPr lang="en-CA" sz="4000" dirty="0"/>
          </a:p>
        </p:txBody>
      </p:sp>
      <p:sp>
        <p:nvSpPr>
          <p:cNvPr id="2" name="Slide Number Placeholder 1">
            <a:extLst>
              <a:ext uri="{FF2B5EF4-FFF2-40B4-BE49-F238E27FC236}">
                <a16:creationId xmlns:a16="http://schemas.microsoft.com/office/drawing/2014/main" id="{412453DB-8C4D-9D87-88CB-D54F843204AE}"/>
              </a:ext>
            </a:extLst>
          </p:cNvPr>
          <p:cNvSpPr>
            <a:spLocks noGrp="1"/>
          </p:cNvSpPr>
          <p:nvPr>
            <p:ph type="sldNum" sz="quarter" idx="12"/>
          </p:nvPr>
        </p:nvSpPr>
        <p:spPr/>
        <p:txBody>
          <a:bodyPr/>
          <a:lstStyle/>
          <a:p>
            <a:fld id="{4F288577-50F7-4449-8CFB-48FA1CC0C3EB}" type="slidenum">
              <a:rPr lang="en-CA" smtClean="0"/>
              <a:t>48</a:t>
            </a:fld>
            <a:endParaRPr lang="en-CA" dirty="0"/>
          </a:p>
        </p:txBody>
      </p:sp>
    </p:spTree>
    <p:extLst>
      <p:ext uri="{BB962C8B-B14F-4D97-AF65-F5344CB8AC3E}">
        <p14:creationId xmlns:p14="http://schemas.microsoft.com/office/powerpoint/2010/main" val="122576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4BC568-A10A-EADD-4EB0-7F4255184DA5}"/>
              </a:ext>
            </a:extLst>
          </p:cNvPr>
          <p:cNvSpPr txBox="1"/>
          <p:nvPr/>
        </p:nvSpPr>
        <p:spPr>
          <a:xfrm>
            <a:off x="852756" y="1151071"/>
            <a:ext cx="10623478" cy="3416320"/>
          </a:xfrm>
          <a:prstGeom prst="rect">
            <a:avLst/>
          </a:prstGeom>
          <a:noFill/>
        </p:spPr>
        <p:txBody>
          <a:bodyPr wrap="square">
            <a:spAutoFit/>
          </a:bodyPr>
          <a:lstStyle/>
          <a:p>
            <a:r>
              <a:rPr lang="en-US" sz="3600" dirty="0">
                <a:solidFill>
                  <a:schemeClr val="bg1"/>
                </a:solidFill>
              </a:rPr>
              <a:t>                           THE 4 TYPES OF IFS PARTS</a:t>
            </a:r>
          </a:p>
          <a:p>
            <a:endParaRPr lang="en-US" sz="3600" dirty="0">
              <a:solidFill>
                <a:schemeClr val="bg1"/>
              </a:solidFill>
            </a:endParaRPr>
          </a:p>
          <a:p>
            <a:pPr marL="571500" indent="-571500">
              <a:buFont typeface="Arial" panose="020B0604020202020204" pitchFamily="34" charset="0"/>
              <a:buChar char="•"/>
            </a:pPr>
            <a:r>
              <a:rPr lang="en-US" sz="3600" dirty="0"/>
              <a:t>Exiles</a:t>
            </a:r>
          </a:p>
          <a:p>
            <a:pPr marL="571500" indent="-571500">
              <a:buFont typeface="Arial" panose="020B0604020202020204" pitchFamily="34" charset="0"/>
              <a:buChar char="•"/>
            </a:pPr>
            <a:r>
              <a:rPr lang="en-US" sz="3600" dirty="0"/>
              <a:t>Managers</a:t>
            </a:r>
          </a:p>
          <a:p>
            <a:pPr marL="571500" indent="-571500">
              <a:buFont typeface="Arial" panose="020B0604020202020204" pitchFamily="34" charset="0"/>
              <a:buChar char="•"/>
            </a:pPr>
            <a:r>
              <a:rPr lang="en-US" sz="3600" dirty="0"/>
              <a:t>Firefighters</a:t>
            </a:r>
          </a:p>
          <a:p>
            <a:pPr marL="571500" indent="-571500">
              <a:buFont typeface="Arial" panose="020B0604020202020204" pitchFamily="34" charset="0"/>
              <a:buChar char="•"/>
            </a:pPr>
            <a:r>
              <a:rPr lang="en-US" sz="3600" dirty="0"/>
              <a:t>Rational manager</a:t>
            </a:r>
          </a:p>
        </p:txBody>
      </p:sp>
      <p:sp>
        <p:nvSpPr>
          <p:cNvPr id="2" name="Slide Number Placeholder 1">
            <a:extLst>
              <a:ext uri="{FF2B5EF4-FFF2-40B4-BE49-F238E27FC236}">
                <a16:creationId xmlns:a16="http://schemas.microsoft.com/office/drawing/2014/main" id="{5C6C1CBC-A976-6C1A-A157-1C46BDDE6B35}"/>
              </a:ext>
            </a:extLst>
          </p:cNvPr>
          <p:cNvSpPr>
            <a:spLocks noGrp="1"/>
          </p:cNvSpPr>
          <p:nvPr>
            <p:ph type="sldNum" sz="quarter" idx="12"/>
          </p:nvPr>
        </p:nvSpPr>
        <p:spPr/>
        <p:txBody>
          <a:bodyPr/>
          <a:lstStyle/>
          <a:p>
            <a:fld id="{2AD020D2-200F-4F62-BA0E-6801AFACC176}" type="slidenum">
              <a:rPr lang="en-CA" smtClean="0"/>
              <a:t>49</a:t>
            </a:fld>
            <a:endParaRPr lang="en-CA" dirty="0"/>
          </a:p>
        </p:txBody>
      </p:sp>
    </p:spTree>
    <p:extLst>
      <p:ext uri="{BB962C8B-B14F-4D97-AF65-F5344CB8AC3E}">
        <p14:creationId xmlns:p14="http://schemas.microsoft.com/office/powerpoint/2010/main" val="2350291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BD88D-51A0-3967-875C-F88E509F16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085B97-DDED-9870-BA08-0E3431CB9463}"/>
              </a:ext>
            </a:extLst>
          </p:cNvPr>
          <p:cNvSpPr txBox="1"/>
          <p:nvPr/>
        </p:nvSpPr>
        <p:spPr>
          <a:xfrm>
            <a:off x="-365760" y="0"/>
            <a:ext cx="12192000" cy="7492500"/>
          </a:xfrm>
          <a:prstGeom prst="rect">
            <a:avLst/>
          </a:prstGeom>
          <a:noFill/>
        </p:spPr>
        <p:txBody>
          <a:bodyPr wrap="square">
            <a:spAutoFit/>
          </a:bodyPr>
          <a:lstStyle/>
          <a:p>
            <a:pPr marL="457200">
              <a:lnSpc>
                <a:spcPct val="107000"/>
              </a:lnSpc>
              <a:buNone/>
            </a:pPr>
            <a:r>
              <a:rPr lang="en-CA"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 FIRST IFS MINDFULNESS PRACTICE: MEETING OUR INNER WORLD WITH CURIOSITY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 this work, we call these experiences “parts.” Not parts in a broken sense— but parts as aspects of being human.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There is no need to name them yet. Just noticing something is here.</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Meeting a Part with Curiosity (≈1½ minutes)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If it feels safe enough, see if one experience gently stands out right now.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It could be a feeling in the body, a worried thought, an urge to analyze, a sense of fatigue, or even a part that says, “I don’t like this.”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Whatever arises— see if you can turn toward it, with curiosity.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 might silently say: “I notice you.” or “I’m aware of you being here.”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You’re not trying to change it. You’re not trying to understand it fully. You’re simply allowing it to be seen.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Notice how you’re relating to this part. Is there openness? Impatience? Judgment? Distance?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Whatever your response is— that, too, is just another part. And that’s okay.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Segoe UI Symbol" panose="020B0502040204020203" pitchFamily="34" charset="0"/>
                <a:ea typeface="Times New Roman" panose="02020603050405020304" pitchFamily="18" charset="0"/>
                <a:cs typeface="Segoe UI Symbol" panose="020B0502040204020203" pitchFamily="34"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D83AC18-F3AD-3026-93AE-70D8D0C2AF91}"/>
              </a:ext>
            </a:extLst>
          </p:cNvPr>
          <p:cNvSpPr>
            <a:spLocks noGrp="1"/>
          </p:cNvSpPr>
          <p:nvPr>
            <p:ph type="sldNum" sz="quarter" idx="12"/>
          </p:nvPr>
        </p:nvSpPr>
        <p:spPr/>
        <p:txBody>
          <a:bodyPr/>
          <a:lstStyle/>
          <a:p>
            <a:fld id="{2AD020D2-200F-4F62-BA0E-6801AFACC176}" type="slidenum">
              <a:rPr lang="en-CA" smtClean="0"/>
              <a:t>5</a:t>
            </a:fld>
            <a:endParaRPr lang="en-CA" dirty="0"/>
          </a:p>
        </p:txBody>
      </p:sp>
    </p:spTree>
    <p:extLst>
      <p:ext uri="{BB962C8B-B14F-4D97-AF65-F5344CB8AC3E}">
        <p14:creationId xmlns:p14="http://schemas.microsoft.com/office/powerpoint/2010/main" val="2078783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619640-0071-B567-2A22-BF029C15F477}"/>
              </a:ext>
            </a:extLst>
          </p:cNvPr>
          <p:cNvSpPr>
            <a:spLocks noGrp="1"/>
          </p:cNvSpPr>
          <p:nvPr>
            <p:ph type="sldNum" sz="quarter" idx="12"/>
          </p:nvPr>
        </p:nvSpPr>
        <p:spPr/>
        <p:txBody>
          <a:bodyPr/>
          <a:lstStyle/>
          <a:p>
            <a:fld id="{4F288577-50F7-4449-8CFB-48FA1CC0C3EB}" type="slidenum">
              <a:rPr lang="en-CA" smtClean="0"/>
              <a:t>50</a:t>
            </a:fld>
            <a:endParaRPr lang="en-CA" dirty="0"/>
          </a:p>
        </p:txBody>
      </p:sp>
      <p:sp>
        <p:nvSpPr>
          <p:cNvPr id="9" name="TextBox 8">
            <a:extLst>
              <a:ext uri="{FF2B5EF4-FFF2-40B4-BE49-F238E27FC236}">
                <a16:creationId xmlns:a16="http://schemas.microsoft.com/office/drawing/2014/main" id="{5D2FD39D-3F8D-0E2E-EE39-79B97BEAA601}"/>
              </a:ext>
            </a:extLst>
          </p:cNvPr>
          <p:cNvSpPr txBox="1"/>
          <p:nvPr/>
        </p:nvSpPr>
        <p:spPr>
          <a:xfrm>
            <a:off x="82194" y="578359"/>
            <a:ext cx="12192000" cy="5128648"/>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Last week we introduced the basic IFS map: wounded parts called exiles carry the pain of past experiences, and protective parts, managers and firefighters, work hard, in different ways, to keep that pain out of awareness. </a:t>
            </a:r>
          </a:p>
          <a:p>
            <a:pPr marL="342900" indent="-34290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we experience as symptoms </a:t>
            </a:r>
            <a:r>
              <a:rPr lang="en-CA" sz="2400" kern="0" dirty="0">
                <a:latin typeface="Arial" panose="020B0604020202020204" pitchFamily="34" charset="0"/>
                <a:ea typeface="Times New Roman" panose="02020603050405020304" pitchFamily="18" charset="0"/>
                <a:cs typeface="Arial" panose="020B0604020202020204" pitchFamily="34" charset="0"/>
              </a:rPr>
              <a:t>is</a:t>
            </a:r>
            <a:r>
              <a:rPr lang="en-CA" sz="2400" kern="0" dirty="0">
                <a:effectLst/>
                <a:latin typeface="Arial" panose="020B0604020202020204" pitchFamily="34" charset="0"/>
                <a:ea typeface="Times New Roman" panose="02020603050405020304" pitchFamily="18" charset="0"/>
                <a:cs typeface="Arial" panose="020B0604020202020204" pitchFamily="34" charset="0"/>
              </a:rPr>
              <a:t> actually the pain carried by those parts and the pain arising from their interactions.</a:t>
            </a:r>
          </a:p>
          <a:p>
            <a:pPr marL="342900" indent="-342900">
              <a:lnSpc>
                <a:spcPct val="107000"/>
              </a:lnSpc>
              <a:spcAft>
                <a:spcPts val="800"/>
              </a:spcAft>
              <a:buFont typeface="Arial" panose="020B0604020202020204" pitchFamily="34" charset="0"/>
              <a:buChar char="•"/>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Exiles are: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Young, vulnerable parts carrying trauma, pain, and unmet needs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Often pushed out of awareness to protect the system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When activated → intense emotions, flashbacks, nightmares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Can drive repetition of old patterns (trying to “redo” the past)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0CE1269-2A5A-2088-4427-F19548505DBE}"/>
              </a:ext>
            </a:extLst>
          </p:cNvPr>
          <p:cNvSpPr txBox="1"/>
          <p:nvPr/>
        </p:nvSpPr>
        <p:spPr>
          <a:xfrm>
            <a:off x="1679825" y="-2634"/>
            <a:ext cx="8832350" cy="580993"/>
          </a:xfrm>
          <a:prstGeom prst="rect">
            <a:avLst/>
          </a:prstGeom>
          <a:noFill/>
        </p:spPr>
        <p:txBody>
          <a:bodyPr wrap="square">
            <a:spAutoFit/>
          </a:bodyPr>
          <a:lstStyle/>
          <a:p>
            <a:pPr>
              <a:lnSpc>
                <a:spcPct val="107000"/>
              </a:lnSpc>
              <a:spcAft>
                <a:spcPts val="800"/>
              </a:spcAft>
              <a:buNone/>
            </a:pP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QUICK RECAP: EXILES AND PROTECTORS  </a:t>
            </a:r>
            <a:endPar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54550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12374-2B18-4D34-613B-B26ABF6D7A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60D5B-BB00-1B1F-C80D-9C749ECCF1D1}"/>
              </a:ext>
            </a:extLst>
          </p:cNvPr>
          <p:cNvSpPr>
            <a:spLocks noGrp="1"/>
          </p:cNvSpPr>
          <p:nvPr>
            <p:ph type="sldNum" sz="quarter" idx="12"/>
          </p:nvPr>
        </p:nvSpPr>
        <p:spPr/>
        <p:txBody>
          <a:bodyPr/>
          <a:lstStyle/>
          <a:p>
            <a:fld id="{4F288577-50F7-4449-8CFB-48FA1CC0C3EB}" type="slidenum">
              <a:rPr lang="en-CA" smtClean="0"/>
              <a:t>51</a:t>
            </a:fld>
            <a:endParaRPr lang="en-CA" dirty="0"/>
          </a:p>
        </p:txBody>
      </p:sp>
      <p:sp>
        <p:nvSpPr>
          <p:cNvPr id="9" name="TextBox 8">
            <a:extLst>
              <a:ext uri="{FF2B5EF4-FFF2-40B4-BE49-F238E27FC236}">
                <a16:creationId xmlns:a16="http://schemas.microsoft.com/office/drawing/2014/main" id="{5F5F3959-D93E-1BFB-84F2-25823BF25625}"/>
              </a:ext>
            </a:extLst>
          </p:cNvPr>
          <p:cNvSpPr txBox="1"/>
          <p:nvPr/>
        </p:nvSpPr>
        <p:spPr>
          <a:xfrm>
            <a:off x="164387" y="855761"/>
            <a:ext cx="12192000" cy="4440896"/>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Protectors = Managers &amp; Firefighters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Their job: keep exiles from overwhelming us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Managers (proactive): control, plan, avoid, please, criticize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Firefighters (reactive): act fast to shut down pain (e.g., impulsivity, distraction)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Both use strategies like control, denial, distraction, intellectualizing</a:t>
            </a:r>
          </a:p>
          <a:p>
            <a:pPr lvl="1">
              <a:lnSpc>
                <a:spcPct val="107000"/>
              </a:lnSpc>
              <a:spcAft>
                <a:spcPts val="800"/>
              </a:spcAft>
              <a:buSzPts val="1000"/>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Big Picture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The system is organized around protecting us from exile pain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07000"/>
              </a:lnSpc>
              <a:spcAft>
                <a:spcPts val="800"/>
              </a:spcAft>
              <a:buSzPts val="1000"/>
              <a:buFont typeface="Wingdings" panose="05000000000000000000" pitchFamily="2" charset="2"/>
              <a:buChar char="ü"/>
              <a:tabLst>
                <a:tab pos="9144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looks like “symptoms” are actually protective strategies </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1D838F0-A757-3F8A-5259-E21CEFECAD99}"/>
              </a:ext>
            </a:extLst>
          </p:cNvPr>
          <p:cNvSpPr txBox="1"/>
          <p:nvPr/>
        </p:nvSpPr>
        <p:spPr>
          <a:xfrm>
            <a:off x="1679825" y="-2634"/>
            <a:ext cx="8832350" cy="580993"/>
          </a:xfrm>
          <a:prstGeom prst="rect">
            <a:avLst/>
          </a:prstGeom>
          <a:noFill/>
        </p:spPr>
        <p:txBody>
          <a:bodyPr wrap="square">
            <a:spAutoFit/>
          </a:bodyPr>
          <a:lstStyle/>
          <a:p>
            <a:pPr>
              <a:lnSpc>
                <a:spcPct val="107000"/>
              </a:lnSpc>
              <a:spcAft>
                <a:spcPts val="800"/>
              </a:spcAft>
              <a:buNone/>
            </a:pP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QUICK RECAP: EXILES AND PROTECTORS  </a:t>
            </a:r>
            <a:endPar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644530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EBA936-0041-9296-9103-05D706F26191}"/>
              </a:ext>
            </a:extLst>
          </p:cNvPr>
          <p:cNvSpPr txBox="1"/>
          <p:nvPr/>
        </p:nvSpPr>
        <p:spPr>
          <a:xfrm>
            <a:off x="172948" y="1166842"/>
            <a:ext cx="11846104" cy="4524315"/>
          </a:xfrm>
          <a:prstGeom prst="rect">
            <a:avLst/>
          </a:prstGeom>
          <a:noFill/>
        </p:spPr>
        <p:txBody>
          <a:bodyPr wrap="square">
            <a:spAutoFit/>
          </a:bodyPr>
          <a:lstStyle/>
          <a:p>
            <a:pPr marL="285750" indent="-285750">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1) Managers</a:t>
            </a:r>
            <a:r>
              <a:rPr lang="en-US" sz="3600" dirty="0">
                <a:latin typeface="Arial" panose="020B0604020202020204" pitchFamily="34" charset="0"/>
                <a:cs typeface="Arial" panose="020B0604020202020204" pitchFamily="34" charset="0"/>
              </a:rPr>
              <a:t> are the front-line “staff” working day in and day out to keep the exiles contained.</a:t>
            </a:r>
          </a:p>
          <a:p>
            <a:endParaRPr lang="en-US" sz="3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2) Firefighters</a:t>
            </a:r>
            <a:r>
              <a:rPr lang="en-CA" sz="3600" dirty="0">
                <a:latin typeface="Arial" panose="020B0604020202020204" pitchFamily="34" charset="0"/>
                <a:cs typeface="Arial" panose="020B0604020202020204" pitchFamily="34" charset="0"/>
              </a:rPr>
              <a:t> are only called in when the exiles have overwhelmed the managers who can no longer contain them in the usual manner . </a:t>
            </a:r>
          </a:p>
          <a:p>
            <a:pPr marL="285750" indent="-285750">
              <a:buFont typeface="Arial" panose="020B0604020202020204" pitchFamily="34" charset="0"/>
              <a:buChar char="•"/>
            </a:pPr>
            <a:endParaRPr lang="en-CA" sz="3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3600" dirty="0">
                <a:latin typeface="Arial" panose="020B0604020202020204" pitchFamily="34" charset="0"/>
                <a:cs typeface="Arial" panose="020B0604020202020204" pitchFamily="34" charset="0"/>
              </a:rPr>
              <a:t>Let’s now look at these parts in a little more detail.</a:t>
            </a:r>
          </a:p>
        </p:txBody>
      </p:sp>
      <p:sp>
        <p:nvSpPr>
          <p:cNvPr id="2" name="Slide Number Placeholder 1">
            <a:extLst>
              <a:ext uri="{FF2B5EF4-FFF2-40B4-BE49-F238E27FC236}">
                <a16:creationId xmlns:a16="http://schemas.microsoft.com/office/drawing/2014/main" id="{2296724F-3EBA-E1DB-6614-19AC74AFD21E}"/>
              </a:ext>
            </a:extLst>
          </p:cNvPr>
          <p:cNvSpPr>
            <a:spLocks noGrp="1"/>
          </p:cNvSpPr>
          <p:nvPr>
            <p:ph type="sldNum" sz="quarter" idx="12"/>
          </p:nvPr>
        </p:nvSpPr>
        <p:spPr/>
        <p:txBody>
          <a:bodyPr/>
          <a:lstStyle/>
          <a:p>
            <a:fld id="{4F288577-50F7-4449-8CFB-48FA1CC0C3EB}" type="slidenum">
              <a:rPr lang="en-CA" smtClean="0"/>
              <a:t>52</a:t>
            </a:fld>
            <a:endParaRPr lang="en-CA" dirty="0"/>
          </a:p>
        </p:txBody>
      </p:sp>
      <p:sp>
        <p:nvSpPr>
          <p:cNvPr id="5" name="TextBox 4">
            <a:extLst>
              <a:ext uri="{FF2B5EF4-FFF2-40B4-BE49-F238E27FC236}">
                <a16:creationId xmlns:a16="http://schemas.microsoft.com/office/drawing/2014/main" id="{1B7EB332-8DA8-D487-06E9-450960FB436B}"/>
              </a:ext>
            </a:extLst>
          </p:cNvPr>
          <p:cNvSpPr txBox="1"/>
          <p:nvPr/>
        </p:nvSpPr>
        <p:spPr>
          <a:xfrm>
            <a:off x="4193381" y="298104"/>
            <a:ext cx="6100762"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TAKEAWAY</a:t>
            </a:r>
            <a:endParaRPr lang="en-CA" sz="3600" dirty="0"/>
          </a:p>
        </p:txBody>
      </p:sp>
    </p:spTree>
    <p:extLst>
      <p:ext uri="{BB962C8B-B14F-4D97-AF65-F5344CB8AC3E}">
        <p14:creationId xmlns:p14="http://schemas.microsoft.com/office/powerpoint/2010/main" val="2027358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8A0F058-EDE0-4251-8E60-C9D5B15A7D53}"/>
              </a:ext>
            </a:extLst>
          </p:cNvPr>
          <p:cNvSpPr txBox="1"/>
          <p:nvPr/>
        </p:nvSpPr>
        <p:spPr>
          <a:xfrm>
            <a:off x="160368" y="909731"/>
            <a:ext cx="4434109" cy="1513235"/>
          </a:xfrm>
          <a:prstGeom prst="rect">
            <a:avLst/>
          </a:prstGeom>
          <a:noFill/>
        </p:spPr>
        <p:txBody>
          <a:bodyPr wrap="square">
            <a:spAutoFit/>
          </a:bodyPr>
          <a:lstStyle/>
          <a:p>
            <a:pPr marL="514350" marR="0" lvl="0" indent="-514350" algn="l" defTabSz="457200" rtl="0" eaLnBrk="1" fontAlgn="auto" latinLnBrk="0" hangingPunct="1">
              <a:lnSpc>
                <a:spcPct val="100000"/>
              </a:lnSpc>
              <a:spcBef>
                <a:spcPts val="0"/>
              </a:spcBef>
              <a:spcAft>
                <a:spcPts val="1000"/>
              </a:spcAft>
              <a:buClr>
                <a:prstClr val="white"/>
              </a:buClr>
              <a:buSzPct val="100000"/>
              <a:buAutoNum type="arabicParenR"/>
              <a:tabLst/>
              <a:defRPr/>
            </a:pPr>
            <a:r>
              <a:rPr lang="en-CA" sz="2800" dirty="0">
                <a:solidFill>
                  <a:schemeClr val="bg1"/>
                </a:solidFill>
                <a:latin typeface="Calibri" panose="020F0502020204030204"/>
              </a:rPr>
              <a:t>THE MILDER MANAGERS (the nice prison guards</a:t>
            </a:r>
          </a:p>
          <a:p>
            <a:pPr marR="0" lvl="0" algn="l" defTabSz="457200" rtl="0" eaLnBrk="1" fontAlgn="auto" latinLnBrk="0" hangingPunct="1">
              <a:lnSpc>
                <a:spcPct val="100000"/>
              </a:lnSpc>
              <a:spcBef>
                <a:spcPts val="0"/>
              </a:spcBef>
              <a:spcAft>
                <a:spcPts val="1000"/>
              </a:spcAft>
              <a:buClr>
                <a:prstClr val="white"/>
              </a:buClr>
              <a:buSzPct val="100000"/>
              <a:tabLst/>
              <a:defRPr/>
            </a:pPr>
            <a:endParaRPr kumimoji="0" lang="en-CA"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2E7F87D-34FC-A302-8A7C-C6E8AB3153DE}"/>
              </a:ext>
            </a:extLst>
          </p:cNvPr>
          <p:cNvSpPr txBox="1"/>
          <p:nvPr/>
        </p:nvSpPr>
        <p:spPr>
          <a:xfrm>
            <a:off x="4746360" y="166568"/>
            <a:ext cx="7445640" cy="6524863"/>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managers are protectors that are milder and typically well behaved. They work on avoiding any situation which might trigger an exile to escape.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Managers may present as part selves that are controlling, perfectionistic, overly intellectual, obsessive, or self/other critical. They can also be reclusive, passive, emotionally detached, phobic, or hyper alert.</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Managers are why people who have experienced trauma might be perfectionistic, obsessive, driven, or can’t stand still.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Remember that the managers do what they do to keep the pain carried by the exiles at bay. If we deliberately try to stop the managers from doing what their job, for example through behavior modification, the exiles, and their pain, may then surface.</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Stopping manager behaviors without understanding what we are doing may cause a lot of pain. This is one of the problems with CBT strategies such as exposure and response prevention. </a:t>
            </a:r>
          </a:p>
        </p:txBody>
      </p:sp>
      <p:sp>
        <p:nvSpPr>
          <p:cNvPr id="2" name="Slide Number Placeholder 1">
            <a:extLst>
              <a:ext uri="{FF2B5EF4-FFF2-40B4-BE49-F238E27FC236}">
                <a16:creationId xmlns:a16="http://schemas.microsoft.com/office/drawing/2014/main" id="{DECA887A-B826-B287-1ABE-2D3196695634}"/>
              </a:ext>
            </a:extLst>
          </p:cNvPr>
          <p:cNvSpPr>
            <a:spLocks noGrp="1"/>
          </p:cNvSpPr>
          <p:nvPr>
            <p:ph type="sldNum" sz="quarter" idx="12"/>
          </p:nvPr>
        </p:nvSpPr>
        <p:spPr/>
        <p:txBody>
          <a:bodyPr/>
          <a:lstStyle/>
          <a:p>
            <a:fld id="{2AD020D2-200F-4F62-BA0E-6801AFACC176}" type="slidenum">
              <a:rPr lang="en-CA" smtClean="0"/>
              <a:t>53</a:t>
            </a:fld>
            <a:endParaRPr lang="en-CA" dirty="0"/>
          </a:p>
        </p:txBody>
      </p:sp>
      <p:pic>
        <p:nvPicPr>
          <p:cNvPr id="6" name="Picture 5">
            <a:extLst>
              <a:ext uri="{FF2B5EF4-FFF2-40B4-BE49-F238E27FC236}">
                <a16:creationId xmlns:a16="http://schemas.microsoft.com/office/drawing/2014/main" id="{5F6BCDFE-207F-84DB-6973-C6E30D1F3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28" y="2051277"/>
            <a:ext cx="4518991" cy="2454462"/>
          </a:xfrm>
          <a:prstGeom prst="rect">
            <a:avLst/>
          </a:prstGeom>
        </p:spPr>
      </p:pic>
    </p:spTree>
    <p:extLst>
      <p:ext uri="{BB962C8B-B14F-4D97-AF65-F5344CB8AC3E}">
        <p14:creationId xmlns:p14="http://schemas.microsoft.com/office/powerpoint/2010/main" val="2433855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0E0433D-7F07-4926-A732-C18F2A1E106D}"/>
              </a:ext>
            </a:extLst>
          </p:cNvPr>
          <p:cNvSpPr txBox="1"/>
          <p:nvPr/>
        </p:nvSpPr>
        <p:spPr>
          <a:xfrm>
            <a:off x="-644236" y="80558"/>
            <a:ext cx="5933209" cy="1384995"/>
          </a:xfrm>
          <a:prstGeom prst="rect">
            <a:avLst/>
          </a:prstGeom>
          <a:noFill/>
        </p:spPr>
        <p:txBody>
          <a:bodyPr wrap="square">
            <a:spAutoFit/>
          </a:bodyPr>
          <a:lstStyle/>
          <a:p>
            <a:pPr algn="ctr"/>
            <a:r>
              <a:rPr lang="en-CA" sz="2800" dirty="0">
                <a:solidFill>
                  <a:schemeClr val="bg1"/>
                </a:solidFill>
              </a:rPr>
              <a:t>2) THE FIERCE FEARLESS</a:t>
            </a:r>
            <a:br>
              <a:rPr lang="en-CA" sz="2800" dirty="0">
                <a:solidFill>
                  <a:schemeClr val="bg1"/>
                </a:solidFill>
              </a:rPr>
            </a:br>
            <a:r>
              <a:rPr lang="en-CA" sz="2800" dirty="0">
                <a:solidFill>
                  <a:schemeClr val="bg1"/>
                </a:solidFill>
              </a:rPr>
              <a:t> FIREFIGHTERS</a:t>
            </a:r>
          </a:p>
          <a:p>
            <a:pPr algn="ctr"/>
            <a:r>
              <a:rPr lang="en-CA" sz="2800" dirty="0">
                <a:solidFill>
                  <a:schemeClr val="bg1"/>
                </a:solidFill>
              </a:rPr>
              <a:t>(the riot squad)</a:t>
            </a:r>
          </a:p>
        </p:txBody>
      </p:sp>
      <p:sp>
        <p:nvSpPr>
          <p:cNvPr id="6" name="TextBox 5">
            <a:extLst>
              <a:ext uri="{FF2B5EF4-FFF2-40B4-BE49-F238E27FC236}">
                <a16:creationId xmlns:a16="http://schemas.microsoft.com/office/drawing/2014/main" id="{0A9687B8-8F98-5D0B-7DF6-03A4E4CC1EFF}"/>
              </a:ext>
            </a:extLst>
          </p:cNvPr>
          <p:cNvSpPr txBox="1"/>
          <p:nvPr/>
        </p:nvSpPr>
        <p:spPr>
          <a:xfrm>
            <a:off x="5414481" y="204436"/>
            <a:ext cx="6705600" cy="6986528"/>
          </a:xfrm>
          <a:prstGeom prst="rect">
            <a:avLst/>
          </a:prstGeom>
          <a:noFill/>
        </p:spPr>
        <p:txBody>
          <a:bodyPr wrap="square">
            <a:spAutoFit/>
          </a:bodyPr>
          <a:lstStyle/>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Firefighters take over only when the exiles have escaped the control of the managers, and their pain emerges into consciousness.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Unlike the milder managers, firefighters tend to be impulsive reckless and destructive. Their job is to extinguish or put out feelings, thoughts, body sensations, memories, images, and anything else associated with the trauma that the exile is carrying.</a:t>
            </a:r>
            <a:r>
              <a:rPr lang="en-US" sz="2400" dirty="0">
                <a:latin typeface="Arial" panose="020B0604020202020204" pitchFamily="34" charset="0"/>
                <a:cs typeface="Arial" panose="020B0604020202020204" pitchFamily="34" charset="0"/>
              </a:rPr>
              <a:t> Their job is to get rid of the pain no matter what the cost.</a:t>
            </a:r>
            <a:r>
              <a:rPr lang="en-CA" sz="2400" dirty="0">
                <a:latin typeface="Arial" panose="020B0604020202020204" pitchFamily="34" charset="0"/>
                <a:cs typeface="Arial" panose="020B0604020202020204" pitchFamily="34" charset="0"/>
              </a:rPr>
              <a:t> When they are done, they often leave a mess behind.</a:t>
            </a: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Typical firefighter behaviors, thoughts, and feelings include abusive drinking, drug use, eating and all addictive behaviors, self-harm and suicidal ideation, rage, violence, impulsivity and dissociation.</a:t>
            </a:r>
          </a:p>
          <a:p>
            <a:pPr marL="285750" indent="-285750">
              <a:buFont typeface="Arial" panose="020B0604020202020204" pitchFamily="34" charset="0"/>
              <a:buChar char="•"/>
            </a:pPr>
            <a:endParaRPr lang="en-US" sz="2000" dirty="0"/>
          </a:p>
          <a:p>
            <a:r>
              <a:rPr lang="en-US" sz="2000" dirty="0"/>
              <a:t> </a:t>
            </a:r>
            <a:endParaRPr lang="en-CA" sz="2000" dirty="0"/>
          </a:p>
        </p:txBody>
      </p:sp>
      <p:sp>
        <p:nvSpPr>
          <p:cNvPr id="2" name="Slide Number Placeholder 1">
            <a:extLst>
              <a:ext uri="{FF2B5EF4-FFF2-40B4-BE49-F238E27FC236}">
                <a16:creationId xmlns:a16="http://schemas.microsoft.com/office/drawing/2014/main" id="{E9085B11-EB11-B932-CC9A-1556EE46E540}"/>
              </a:ext>
            </a:extLst>
          </p:cNvPr>
          <p:cNvSpPr>
            <a:spLocks noGrp="1"/>
          </p:cNvSpPr>
          <p:nvPr>
            <p:ph type="sldNum" sz="quarter" idx="12"/>
          </p:nvPr>
        </p:nvSpPr>
        <p:spPr/>
        <p:txBody>
          <a:bodyPr/>
          <a:lstStyle/>
          <a:p>
            <a:fld id="{2AD020D2-200F-4F62-BA0E-6801AFACC176}" type="slidenum">
              <a:rPr lang="en-CA" smtClean="0"/>
              <a:t>54</a:t>
            </a:fld>
            <a:endParaRPr lang="en-CA" dirty="0"/>
          </a:p>
        </p:txBody>
      </p:sp>
      <p:pic>
        <p:nvPicPr>
          <p:cNvPr id="5" name="Picture 4">
            <a:extLst>
              <a:ext uri="{FF2B5EF4-FFF2-40B4-BE49-F238E27FC236}">
                <a16:creationId xmlns:a16="http://schemas.microsoft.com/office/drawing/2014/main" id="{079D2002-C3E5-718E-3B9B-C33C60EA4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87" y="1589431"/>
            <a:ext cx="5148394" cy="4677327"/>
          </a:xfrm>
          <a:prstGeom prst="rect">
            <a:avLst/>
          </a:prstGeom>
        </p:spPr>
      </p:pic>
    </p:spTree>
    <p:extLst>
      <p:ext uri="{BB962C8B-B14F-4D97-AF65-F5344CB8AC3E}">
        <p14:creationId xmlns:p14="http://schemas.microsoft.com/office/powerpoint/2010/main" val="3348714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22BC2-A7C8-D4C5-75FA-7ED2B67F3CD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4A1F423-08EC-6D64-7586-6AE4E07A2D27}"/>
              </a:ext>
            </a:extLst>
          </p:cNvPr>
          <p:cNvSpPr txBox="1"/>
          <p:nvPr/>
        </p:nvSpPr>
        <p:spPr>
          <a:xfrm>
            <a:off x="773046" y="70021"/>
            <a:ext cx="4226943" cy="1384995"/>
          </a:xfrm>
          <a:prstGeom prst="rect">
            <a:avLst/>
          </a:prstGeom>
          <a:noFill/>
        </p:spPr>
        <p:txBody>
          <a:bodyPr wrap="square">
            <a:spAutoFit/>
          </a:bodyPr>
          <a:lstStyle/>
          <a:p>
            <a:pPr algn="ctr"/>
            <a:r>
              <a:rPr lang="en-CA" sz="2800" dirty="0">
                <a:solidFill>
                  <a:schemeClr val="bg1"/>
                </a:solidFill>
              </a:rPr>
              <a:t>2) THE FIERCE FEARLESS</a:t>
            </a:r>
            <a:br>
              <a:rPr lang="en-CA" sz="2800" dirty="0">
                <a:solidFill>
                  <a:schemeClr val="bg1"/>
                </a:solidFill>
              </a:rPr>
            </a:br>
            <a:r>
              <a:rPr lang="en-CA" sz="2800" dirty="0">
                <a:solidFill>
                  <a:schemeClr val="bg1"/>
                </a:solidFill>
              </a:rPr>
              <a:t> FIREFIGHTERS</a:t>
            </a:r>
          </a:p>
          <a:p>
            <a:pPr algn="ctr"/>
            <a:r>
              <a:rPr lang="en-CA" sz="2800" dirty="0">
                <a:solidFill>
                  <a:schemeClr val="bg1"/>
                </a:solidFill>
              </a:rPr>
              <a:t>(the riot squad)</a:t>
            </a:r>
          </a:p>
        </p:txBody>
      </p:sp>
      <p:sp>
        <p:nvSpPr>
          <p:cNvPr id="6" name="TextBox 5">
            <a:extLst>
              <a:ext uri="{FF2B5EF4-FFF2-40B4-BE49-F238E27FC236}">
                <a16:creationId xmlns:a16="http://schemas.microsoft.com/office/drawing/2014/main" id="{9119FAEC-6B05-39C0-8EBE-7D85045CF3A7}"/>
              </a:ext>
            </a:extLst>
          </p:cNvPr>
          <p:cNvSpPr txBox="1"/>
          <p:nvPr/>
        </p:nvSpPr>
        <p:spPr>
          <a:xfrm>
            <a:off x="5857310" y="70021"/>
            <a:ext cx="6232989" cy="7355860"/>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Firefighters can at times be reasonably well behaved, socially acceptable and resemble managers for example when they manifest as excessive reliance on TV, Internet, computer games, shopping, exercising, sleeping, or working.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problem is that their behavior, over the long term, tends to cause more damage than that of the managers.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They can also be poorly behaved and socially unacceptable when they manifest as addictions, affairs, rage, violence, abusive behavior, suicide, crime, stealing, self injury, or eating disorders.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behavior of the firefighters is often harshly disapproved of by the managers, and this can trigger further cycles of destructive behavior.</a:t>
            </a: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p>
          <a:p>
            <a:r>
              <a:rPr lang="en-US" sz="2000" dirty="0"/>
              <a:t> </a:t>
            </a:r>
            <a:endParaRPr lang="en-CA" sz="2000" dirty="0"/>
          </a:p>
        </p:txBody>
      </p:sp>
      <p:sp>
        <p:nvSpPr>
          <p:cNvPr id="2" name="Slide Number Placeholder 1">
            <a:extLst>
              <a:ext uri="{FF2B5EF4-FFF2-40B4-BE49-F238E27FC236}">
                <a16:creationId xmlns:a16="http://schemas.microsoft.com/office/drawing/2014/main" id="{AA347FD4-53E4-CA12-99AC-D6700B6F500B}"/>
              </a:ext>
            </a:extLst>
          </p:cNvPr>
          <p:cNvSpPr>
            <a:spLocks noGrp="1"/>
          </p:cNvSpPr>
          <p:nvPr>
            <p:ph type="sldNum" sz="quarter" idx="12"/>
          </p:nvPr>
        </p:nvSpPr>
        <p:spPr/>
        <p:txBody>
          <a:bodyPr/>
          <a:lstStyle/>
          <a:p>
            <a:fld id="{2AD020D2-200F-4F62-BA0E-6801AFACC176}" type="slidenum">
              <a:rPr lang="en-CA" smtClean="0"/>
              <a:t>55</a:t>
            </a:fld>
            <a:endParaRPr lang="en-CA" dirty="0"/>
          </a:p>
        </p:txBody>
      </p:sp>
      <p:pic>
        <p:nvPicPr>
          <p:cNvPr id="5" name="Picture 4">
            <a:extLst>
              <a:ext uri="{FF2B5EF4-FFF2-40B4-BE49-F238E27FC236}">
                <a16:creationId xmlns:a16="http://schemas.microsoft.com/office/drawing/2014/main" id="{C5D85F9E-471E-3BE7-AED9-914F1827E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4" y="1717523"/>
            <a:ext cx="5425796" cy="4234834"/>
          </a:xfrm>
          <a:prstGeom prst="rect">
            <a:avLst/>
          </a:prstGeom>
        </p:spPr>
      </p:pic>
    </p:spTree>
    <p:extLst>
      <p:ext uri="{BB962C8B-B14F-4D97-AF65-F5344CB8AC3E}">
        <p14:creationId xmlns:p14="http://schemas.microsoft.com/office/powerpoint/2010/main" val="4120349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310732-53D4-A014-2CE9-119ED8E42F1E}"/>
              </a:ext>
            </a:extLst>
          </p:cNvPr>
          <p:cNvSpPr txBox="1"/>
          <p:nvPr/>
        </p:nvSpPr>
        <p:spPr>
          <a:xfrm>
            <a:off x="4169630" y="70021"/>
            <a:ext cx="8053138" cy="7848302"/>
          </a:xfrm>
          <a:prstGeom prst="rect">
            <a:avLst/>
          </a:prstGeom>
          <a:noFill/>
        </p:spPr>
        <p:txBody>
          <a:bodyPr wrap="square">
            <a:spAutoFit/>
          </a:bodyPr>
          <a:lstStyle/>
          <a:p>
            <a:pPr marL="285750" indent="-285750">
              <a:buFont typeface="Arial" panose="020B0604020202020204" pitchFamily="34" charset="0"/>
              <a:buChar char="•"/>
            </a:pPr>
            <a:r>
              <a:rPr lang="en-US" sz="2400" dirty="0">
                <a:effectLst/>
                <a:latin typeface="Arial" panose="020B0604020202020204" pitchFamily="34" charset="0"/>
                <a:cs typeface="Arial" panose="020B0604020202020204" pitchFamily="34" charset="0"/>
              </a:rPr>
              <a:t>Sometimes a protector becomes so extreme (rageful, addictive, dissociative, self-attacking) that the rest of the system turns against it: “You are too much. You’re causing problems.” So that protector itself gets pushed away or suppressed.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Exiled protectors s</a:t>
            </a:r>
            <a:r>
              <a:rPr lang="en-US" sz="2400" dirty="0">
                <a:effectLst/>
                <a:latin typeface="Arial" panose="020B0604020202020204" pitchFamily="34" charset="0"/>
                <a:cs typeface="Arial" panose="020B0604020202020204" pitchFamily="34" charset="0"/>
              </a:rPr>
              <a:t>till believe they are protecting</a:t>
            </a:r>
            <a:r>
              <a:rPr lang="en-US" sz="2400" dirty="0">
                <a:latin typeface="Arial" panose="020B0604020202020204" pitchFamily="34" charset="0"/>
                <a:cs typeface="Arial" panose="020B0604020202020204" pitchFamily="34" charset="0"/>
              </a:rPr>
              <a:t>, o</a:t>
            </a:r>
            <a:r>
              <a:rPr lang="en-US" sz="2400" dirty="0">
                <a:effectLst/>
                <a:latin typeface="Arial" panose="020B0604020202020204" pitchFamily="34" charset="0"/>
                <a:cs typeface="Arial" panose="020B0604020202020204" pitchFamily="34" charset="0"/>
              </a:rPr>
              <a:t>ften feel misunderstood or blamed</a:t>
            </a:r>
            <a:r>
              <a:rPr lang="en-US" sz="2400" dirty="0">
                <a:latin typeface="Arial" panose="020B0604020202020204" pitchFamily="34" charset="0"/>
                <a:cs typeface="Arial" panose="020B0604020202020204" pitchFamily="34" charset="0"/>
              </a:rPr>
              <a:t> and c</a:t>
            </a:r>
            <a:r>
              <a:rPr lang="en-US" sz="2400" dirty="0">
                <a:effectLst/>
                <a:latin typeface="Arial" panose="020B0604020202020204" pitchFamily="34" charset="0"/>
                <a:cs typeface="Arial" panose="020B0604020202020204" pitchFamily="34" charset="0"/>
              </a:rPr>
              <a:t>an carry shame about their own strategies.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Example: </a:t>
            </a:r>
            <a:r>
              <a:rPr lang="en-US" sz="2400" dirty="0">
                <a:latin typeface="Arial" panose="020B0604020202020204" pitchFamily="34" charset="0"/>
                <a:cs typeface="Arial" panose="020B0604020202020204" pitchFamily="34" charset="0"/>
              </a:rPr>
              <a:t>A child grows up in an unpredictable, emotionally unsafe home. When attachment pain overwhelms them, a firefighter part develops. Its strategy may be to binge eat, drink, self-harm or erupt into a rage. All these behaviors serve to shut down pain when it floods the system.</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These behaviors cause the self system significant problems which other parts fear, and will try to suppress, disown or shame. These firefighters don’t disappear they go into exile underground.</a:t>
            </a:r>
            <a:br>
              <a:rPr lang="en-US" dirty="0">
                <a:latin typeface="Arial" panose="020B0604020202020204" pitchFamily="34" charset="0"/>
                <a:cs typeface="Arial" panose="020B0604020202020204" pitchFamily="34" charset="0"/>
              </a:rPr>
            </a:br>
            <a:endParaRPr lang="en-US" dirty="0">
              <a:effectLst/>
              <a:latin typeface="Arial" panose="020B0604020202020204" pitchFamily="34" charset="0"/>
              <a:cs typeface="Arial" panose="020B0604020202020204" pitchFamily="34" charset="0"/>
            </a:endParaRPr>
          </a:p>
          <a:p>
            <a:pPr>
              <a:buNone/>
            </a:pPr>
            <a:br>
              <a:rPr lang="en-US" dirty="0">
                <a:effectLst/>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8C9C8E1-B4B3-64CD-35BD-53DC9D5AED36}"/>
              </a:ext>
            </a:extLst>
          </p:cNvPr>
          <p:cNvSpPr txBox="1"/>
          <p:nvPr/>
        </p:nvSpPr>
        <p:spPr>
          <a:xfrm>
            <a:off x="0" y="0"/>
            <a:ext cx="4530436" cy="954107"/>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 EXILED PROTECTORS</a:t>
            </a:r>
          </a:p>
          <a:p>
            <a:r>
              <a:rPr lang="en-US" sz="2800" dirty="0">
                <a:solidFill>
                  <a:schemeClr val="bg1"/>
                </a:solidFill>
                <a:latin typeface="Arial" panose="020B0604020202020204" pitchFamily="34" charset="0"/>
                <a:cs typeface="Arial" panose="020B0604020202020204" pitchFamily="34" charset="0"/>
              </a:rPr>
              <a:t>(Imprisoned prison guards) </a:t>
            </a:r>
            <a:endParaRPr lang="en-CA" sz="2800" dirty="0">
              <a:solidFill>
                <a:schemeClr val="bg1"/>
              </a:solidFill>
            </a:endParaRPr>
          </a:p>
        </p:txBody>
      </p:sp>
      <p:pic>
        <p:nvPicPr>
          <p:cNvPr id="7" name="Picture 6">
            <a:extLst>
              <a:ext uri="{FF2B5EF4-FFF2-40B4-BE49-F238E27FC236}">
                <a16:creationId xmlns:a16="http://schemas.microsoft.com/office/drawing/2014/main" id="{BED3F04C-49F4-2907-DD0D-38CC41BC0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1" y="1102289"/>
            <a:ext cx="3798142" cy="5329825"/>
          </a:xfrm>
          <a:prstGeom prst="rect">
            <a:avLst/>
          </a:prstGeom>
        </p:spPr>
      </p:pic>
      <p:sp>
        <p:nvSpPr>
          <p:cNvPr id="2" name="Slide Number Placeholder 1">
            <a:extLst>
              <a:ext uri="{FF2B5EF4-FFF2-40B4-BE49-F238E27FC236}">
                <a16:creationId xmlns:a16="http://schemas.microsoft.com/office/drawing/2014/main" id="{1BE10049-1F80-D320-4A2C-C822F7B83EF6}"/>
              </a:ext>
            </a:extLst>
          </p:cNvPr>
          <p:cNvSpPr>
            <a:spLocks noGrp="1"/>
          </p:cNvSpPr>
          <p:nvPr>
            <p:ph type="sldNum" sz="quarter" idx="12"/>
          </p:nvPr>
        </p:nvSpPr>
        <p:spPr/>
        <p:txBody>
          <a:bodyPr/>
          <a:lstStyle/>
          <a:p>
            <a:fld id="{2AD020D2-200F-4F62-BA0E-6801AFACC176}" type="slidenum">
              <a:rPr lang="en-CA" smtClean="0"/>
              <a:t>56</a:t>
            </a:fld>
            <a:endParaRPr lang="en-CA" dirty="0"/>
          </a:p>
        </p:txBody>
      </p:sp>
    </p:spTree>
    <p:extLst>
      <p:ext uri="{BB962C8B-B14F-4D97-AF65-F5344CB8AC3E}">
        <p14:creationId xmlns:p14="http://schemas.microsoft.com/office/powerpoint/2010/main" val="1039371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8806-DC58-D1B1-2FEE-1C3BA71669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E48B62-26AF-E93A-C1A4-A5FA4C9F0D45}"/>
              </a:ext>
            </a:extLst>
          </p:cNvPr>
          <p:cNvSpPr txBox="1"/>
          <p:nvPr/>
        </p:nvSpPr>
        <p:spPr>
          <a:xfrm>
            <a:off x="4138862" y="197346"/>
            <a:ext cx="8053138" cy="7571303"/>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Example: </a:t>
            </a:r>
            <a:r>
              <a:rPr lang="en-US" sz="2400" dirty="0">
                <a:latin typeface="Arial" panose="020B0604020202020204" pitchFamily="34" charset="0"/>
                <a:cs typeface="Arial" panose="020B0604020202020204" pitchFamily="34" charset="0"/>
              </a:rPr>
              <a:t>A 42-year-old professional woman with complex trauma who presents as controlled, competent, and high-functioning. She hasn’t binged in years but after a very stressful situation, she suddenly feels flashes of rage and urges to drink.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From an IFS perspective a firefighter part once used anger and alcohol to shut down terror. That part was hated and banished into exile. It now emerges when the competent managers fail to handle the pain.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An ordinary firefighter says: “Let me handle this.” in contrast an exiled firefighter says: “I’m not allowed to exist… but I still have to act when things get bad.”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An exiled firefighter is a part that once saved us in extreme moments but later got shamed and pushed away for the very strategies that kept us alive.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is why alcoholics anonymous maintains “once an alcoholic, always an alcoholic” the firefighter might be in exile but he hasn’t disappeared. </a:t>
            </a:r>
            <a:br>
              <a:rPr lang="en-US" dirty="0">
                <a:latin typeface="Arial" panose="020B0604020202020204" pitchFamily="34" charset="0"/>
                <a:cs typeface="Arial" panose="020B0604020202020204" pitchFamily="34" charset="0"/>
              </a:rPr>
            </a:br>
            <a:endParaRPr lang="en-US" dirty="0">
              <a:effectLst/>
              <a:latin typeface="Arial" panose="020B0604020202020204" pitchFamily="34" charset="0"/>
              <a:cs typeface="Arial" panose="020B0604020202020204" pitchFamily="34" charset="0"/>
            </a:endParaRPr>
          </a:p>
          <a:p>
            <a:pPr>
              <a:buNone/>
            </a:pPr>
            <a:br>
              <a:rPr lang="en-US" dirty="0">
                <a:effectLst/>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700D56B-509E-6DF5-0A8C-36A82F97A276}"/>
              </a:ext>
            </a:extLst>
          </p:cNvPr>
          <p:cNvSpPr txBox="1"/>
          <p:nvPr/>
        </p:nvSpPr>
        <p:spPr>
          <a:xfrm>
            <a:off x="-59328" y="184073"/>
            <a:ext cx="4517027" cy="1384995"/>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 EXILED PROTECTORS (Imprisoned prison guards) </a:t>
            </a:r>
            <a:endParaRPr lang="en-CA" sz="2800" dirty="0">
              <a:solidFill>
                <a:schemeClr val="bg1"/>
              </a:solidFill>
            </a:endParaRPr>
          </a:p>
          <a:p>
            <a:r>
              <a:rPr lang="en-US" sz="2800" dirty="0">
                <a:solidFill>
                  <a:schemeClr val="bg1"/>
                </a:solidFill>
                <a:latin typeface="Arial" panose="020B0604020202020204" pitchFamily="34" charset="0"/>
                <a:cs typeface="Arial" panose="020B0604020202020204" pitchFamily="34" charset="0"/>
              </a:rPr>
              <a:t> </a:t>
            </a:r>
            <a:endParaRPr lang="en-CA" sz="2800" dirty="0">
              <a:solidFill>
                <a:schemeClr val="bg1"/>
              </a:solidFill>
            </a:endParaRPr>
          </a:p>
        </p:txBody>
      </p:sp>
      <p:pic>
        <p:nvPicPr>
          <p:cNvPr id="7" name="Picture 6">
            <a:extLst>
              <a:ext uri="{FF2B5EF4-FFF2-40B4-BE49-F238E27FC236}">
                <a16:creationId xmlns:a16="http://schemas.microsoft.com/office/drawing/2014/main" id="{5D29E3EF-D94C-6368-791A-E28FA9D4B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1" y="1093029"/>
            <a:ext cx="3798142" cy="5329825"/>
          </a:xfrm>
          <a:prstGeom prst="rect">
            <a:avLst/>
          </a:prstGeom>
        </p:spPr>
      </p:pic>
      <p:sp>
        <p:nvSpPr>
          <p:cNvPr id="2" name="Slide Number Placeholder 1">
            <a:extLst>
              <a:ext uri="{FF2B5EF4-FFF2-40B4-BE49-F238E27FC236}">
                <a16:creationId xmlns:a16="http://schemas.microsoft.com/office/drawing/2014/main" id="{915A5948-8ADC-856F-F911-4A65574846E3}"/>
              </a:ext>
            </a:extLst>
          </p:cNvPr>
          <p:cNvSpPr>
            <a:spLocks noGrp="1"/>
          </p:cNvSpPr>
          <p:nvPr>
            <p:ph type="sldNum" sz="quarter" idx="12"/>
          </p:nvPr>
        </p:nvSpPr>
        <p:spPr/>
        <p:txBody>
          <a:bodyPr/>
          <a:lstStyle/>
          <a:p>
            <a:fld id="{2AD020D2-200F-4F62-BA0E-6801AFACC176}" type="slidenum">
              <a:rPr lang="en-CA" smtClean="0"/>
              <a:t>57</a:t>
            </a:fld>
            <a:endParaRPr lang="en-CA" dirty="0"/>
          </a:p>
        </p:txBody>
      </p:sp>
    </p:spTree>
    <p:extLst>
      <p:ext uri="{BB962C8B-B14F-4D97-AF65-F5344CB8AC3E}">
        <p14:creationId xmlns:p14="http://schemas.microsoft.com/office/powerpoint/2010/main" val="2185481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247401-473F-04DC-34F8-4E7349107FD7}"/>
              </a:ext>
            </a:extLst>
          </p:cNvPr>
          <p:cNvSpPr txBox="1"/>
          <p:nvPr/>
        </p:nvSpPr>
        <p:spPr>
          <a:xfrm>
            <a:off x="446810" y="2895379"/>
            <a:ext cx="11605191" cy="3218382"/>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3600" kern="0" dirty="0">
                <a:effectLst/>
                <a:latin typeface="Arial" panose="020B0604020202020204" pitchFamily="34" charset="0"/>
                <a:ea typeface="Times New Roman" panose="02020603050405020304" pitchFamily="18" charset="0"/>
                <a:cs typeface="Arial" panose="020B0604020202020204" pitchFamily="34" charset="0"/>
              </a:rPr>
              <a:t>Managers → prevent pain on day-to-day basis</a:t>
            </a:r>
          </a:p>
          <a:p>
            <a:pPr marL="457200" indent="-457200">
              <a:lnSpc>
                <a:spcPct val="107000"/>
              </a:lnSpc>
              <a:spcAft>
                <a:spcPts val="800"/>
              </a:spcAft>
              <a:buFont typeface="Arial" panose="020B0604020202020204" pitchFamily="34" charset="0"/>
              <a:buChar char="•"/>
            </a:pPr>
            <a:r>
              <a:rPr lang="en-CA" sz="3600" kern="0" dirty="0">
                <a:effectLst/>
                <a:latin typeface="Arial" panose="020B0604020202020204" pitchFamily="34" charset="0"/>
                <a:ea typeface="Times New Roman" panose="02020603050405020304" pitchFamily="18" charset="0"/>
                <a:cs typeface="Arial" panose="020B0604020202020204" pitchFamily="34" charset="0"/>
              </a:rPr>
              <a:t>Firefighters → stop pain when it breaks through</a:t>
            </a:r>
          </a:p>
          <a:p>
            <a:pPr marL="457200" indent="-457200">
              <a:lnSpc>
                <a:spcPct val="107000"/>
              </a:lnSpc>
              <a:spcAft>
                <a:spcPts val="800"/>
              </a:spcAft>
              <a:buFont typeface="Arial" panose="020B0604020202020204" pitchFamily="34" charset="0"/>
              <a:buChar char="•"/>
            </a:pPr>
            <a:r>
              <a:rPr lang="en-CA" sz="3600" kern="0" dirty="0">
                <a:latin typeface="Arial" panose="020B0604020202020204" pitchFamily="34" charset="0"/>
                <a:ea typeface="Times New Roman" panose="02020603050405020304" pitchFamily="18" charset="0"/>
                <a:cs typeface="Arial" panose="020B0604020202020204" pitchFamily="34" charset="0"/>
              </a:rPr>
              <a:t>Exiled protectors → while trying to protect us from pain cause so much pain they are exiled themselves by other parts.</a:t>
            </a:r>
            <a:endParaRPr lang="en-CA" sz="3600"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Slide Number Placeholder 1">
            <a:extLst>
              <a:ext uri="{FF2B5EF4-FFF2-40B4-BE49-F238E27FC236}">
                <a16:creationId xmlns:a16="http://schemas.microsoft.com/office/drawing/2014/main" id="{C29DDA26-9C83-D5BB-9FB8-B2017511DFC7}"/>
              </a:ext>
            </a:extLst>
          </p:cNvPr>
          <p:cNvSpPr>
            <a:spLocks noGrp="1"/>
          </p:cNvSpPr>
          <p:nvPr>
            <p:ph type="sldNum" sz="quarter" idx="12"/>
          </p:nvPr>
        </p:nvSpPr>
        <p:spPr/>
        <p:txBody>
          <a:bodyPr/>
          <a:lstStyle/>
          <a:p>
            <a:fld id="{2AD020D2-200F-4F62-BA0E-6801AFACC176}" type="slidenum">
              <a:rPr lang="en-CA" smtClean="0"/>
              <a:t>58</a:t>
            </a:fld>
            <a:endParaRPr lang="en-CA" dirty="0"/>
          </a:p>
        </p:txBody>
      </p:sp>
      <p:pic>
        <p:nvPicPr>
          <p:cNvPr id="4" name="Picture 3">
            <a:extLst>
              <a:ext uri="{FF2B5EF4-FFF2-40B4-BE49-F238E27FC236}">
                <a16:creationId xmlns:a16="http://schemas.microsoft.com/office/drawing/2014/main" id="{12C41A8E-6915-34E5-B726-0C4004D05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139" y="345190"/>
            <a:ext cx="3215067" cy="2458201"/>
          </a:xfrm>
          <a:prstGeom prst="rect">
            <a:avLst/>
          </a:prstGeom>
        </p:spPr>
      </p:pic>
      <p:pic>
        <p:nvPicPr>
          <p:cNvPr id="5" name="Picture 4">
            <a:extLst>
              <a:ext uri="{FF2B5EF4-FFF2-40B4-BE49-F238E27FC236}">
                <a16:creationId xmlns:a16="http://schemas.microsoft.com/office/drawing/2014/main" id="{BD66036E-04CE-BEAF-8D92-275BFE7C6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23" y="348929"/>
            <a:ext cx="4518991" cy="2454462"/>
          </a:xfrm>
          <a:prstGeom prst="rect">
            <a:avLst/>
          </a:prstGeom>
        </p:spPr>
      </p:pic>
    </p:spTree>
    <p:extLst>
      <p:ext uri="{BB962C8B-B14F-4D97-AF65-F5344CB8AC3E}">
        <p14:creationId xmlns:p14="http://schemas.microsoft.com/office/powerpoint/2010/main" val="4132305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0D0EEE-D33A-B3D4-4ACC-C3578C13C00E}"/>
              </a:ext>
            </a:extLst>
          </p:cNvPr>
          <p:cNvSpPr txBox="1"/>
          <p:nvPr/>
        </p:nvSpPr>
        <p:spPr>
          <a:xfrm>
            <a:off x="131842" y="77199"/>
            <a:ext cx="4305418" cy="523220"/>
          </a:xfrm>
          <a:prstGeom prst="rect">
            <a:avLst/>
          </a:prstGeom>
          <a:noFill/>
        </p:spPr>
        <p:txBody>
          <a:bodyPr wrap="square">
            <a:spAutoFit/>
          </a:bodyPr>
          <a:lstStyle/>
          <a:p>
            <a:r>
              <a:rPr lang="en-CA" sz="2800" dirty="0">
                <a:solidFill>
                  <a:schemeClr val="bg1"/>
                </a:solidFill>
              </a:rPr>
              <a:t>THE RATIONAL MANAGER</a:t>
            </a:r>
            <a:endParaRPr lang="en-CA" sz="2800" dirty="0"/>
          </a:p>
        </p:txBody>
      </p:sp>
      <p:sp>
        <p:nvSpPr>
          <p:cNvPr id="5" name="TextBox 4">
            <a:extLst>
              <a:ext uri="{FF2B5EF4-FFF2-40B4-BE49-F238E27FC236}">
                <a16:creationId xmlns:a16="http://schemas.microsoft.com/office/drawing/2014/main" id="{76066413-B456-2D73-140C-2C1E2E4B388A}"/>
              </a:ext>
            </a:extLst>
          </p:cNvPr>
          <p:cNvSpPr txBox="1"/>
          <p:nvPr/>
        </p:nvSpPr>
        <p:spPr>
          <a:xfrm>
            <a:off x="4437260" y="933046"/>
            <a:ext cx="7586950" cy="5124480"/>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IFS</a:t>
            </a:r>
            <a:r>
              <a:rPr lang="en-US" sz="2400" dirty="0">
                <a:latin typeface="Arial" panose="020B0604020202020204" pitchFamily="34" charset="0"/>
              </a:rPr>
              <a:t>’s</a:t>
            </a:r>
            <a:r>
              <a:rPr lang="en-US" sz="2400" b="0" i="0" dirty="0">
                <a:effectLst/>
                <a:latin typeface="Arial" panose="020B0604020202020204" pitchFamily="34" charset="0"/>
              </a:rPr>
              <a:t> Self, which we will soon discuss, is the seat within us of calm, compassion, and perspective. </a:t>
            </a:r>
          </a:p>
          <a:p>
            <a:pPr marL="285750" indent="-285750" algn="l" rtl="0">
              <a:spcBef>
                <a:spcPts val="600"/>
              </a:spcBef>
              <a:buFont typeface="Arial" panose="020B0604020202020204" pitchFamily="34" charset="0"/>
              <a:buChar char="•"/>
            </a:pPr>
            <a:r>
              <a:rPr lang="en-US" sz="2400" dirty="0">
                <a:latin typeface="Arial" panose="020B0604020202020204" pitchFamily="34" charset="0"/>
              </a:rPr>
              <a:t>I</a:t>
            </a:r>
            <a:r>
              <a:rPr lang="en-US" sz="2400" b="0" i="0" dirty="0">
                <a:effectLst/>
                <a:latin typeface="Arial" panose="020B0604020202020204" pitchFamily="34" charset="0"/>
              </a:rPr>
              <a:t>n everyday life, for most people, it’s not self that leads the internal family.</a:t>
            </a:r>
          </a:p>
          <a:p>
            <a:pPr marL="285750" indent="-285750" algn="l" rtl="0">
              <a:spcBef>
                <a:spcPts val="600"/>
              </a:spcBef>
              <a:buFont typeface="Arial" panose="020B0604020202020204" pitchFamily="34" charset="0"/>
              <a:buChar char="•"/>
            </a:pPr>
            <a:r>
              <a:rPr lang="en-US" sz="2400" dirty="0">
                <a:latin typeface="Arial" panose="020B0604020202020204" pitchFamily="34" charset="0"/>
              </a:rPr>
              <a:t>Most of us, when we’re in the window of tolerance and in DBT’s rational mind, are being led by a</a:t>
            </a:r>
            <a:r>
              <a:rPr lang="en-US" sz="2400" b="0" i="0" dirty="0">
                <a:effectLst/>
                <a:latin typeface="Arial" panose="020B0604020202020204" pitchFamily="34" charset="0"/>
              </a:rPr>
              <a:t> “mature adult” </a:t>
            </a:r>
            <a:r>
              <a:rPr lang="en-US" sz="2400" dirty="0">
                <a:latin typeface="Arial" panose="020B0604020202020204" pitchFamily="34" charset="0"/>
              </a:rPr>
              <a:t>which</a:t>
            </a:r>
            <a:r>
              <a:rPr lang="en-US" sz="2400" b="0" i="0" dirty="0">
                <a:effectLst/>
                <a:latin typeface="Arial" panose="020B0604020202020204" pitchFamily="34" charset="0"/>
              </a:rPr>
              <a:t> IFS refers to as the rational manager.</a:t>
            </a:r>
          </a:p>
          <a:p>
            <a:pPr marL="285750" indent="-285750" algn="l" rtl="0">
              <a:spcBef>
                <a:spcPts val="600"/>
              </a:spcBef>
              <a:buFont typeface="Arial" panose="020B0604020202020204" pitchFamily="34" charset="0"/>
              <a:buChar char="•"/>
            </a:pPr>
            <a:r>
              <a:rPr lang="en-US" sz="2400" dirty="0">
                <a:latin typeface="Arial" panose="020B0604020202020204" pitchFamily="34" charset="0"/>
              </a:rPr>
              <a:t>Unlike most other protectors, t</a:t>
            </a:r>
            <a:r>
              <a:rPr lang="en-US" sz="2400" b="0" i="0" dirty="0">
                <a:effectLst/>
                <a:latin typeface="Arial" panose="020B0604020202020204" pitchFamily="34" charset="0"/>
              </a:rPr>
              <a:t>he mature adult/rational manager is not an emotional part; it’s rational, thoughtful, and goal-oriented. It’s the part of us that understands consequences, makes plans, sets limits, and tries to keep life running smoothly. </a:t>
            </a:r>
            <a:endParaRPr lang="en-CA" dirty="0"/>
          </a:p>
        </p:txBody>
      </p:sp>
      <p:pic>
        <p:nvPicPr>
          <p:cNvPr id="7" name="Picture 6">
            <a:extLst>
              <a:ext uri="{FF2B5EF4-FFF2-40B4-BE49-F238E27FC236}">
                <a16:creationId xmlns:a16="http://schemas.microsoft.com/office/drawing/2014/main" id="{366E485B-A303-3153-3816-6F6C41FEE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89" y="782197"/>
            <a:ext cx="4200325" cy="5475384"/>
          </a:xfrm>
          <a:prstGeom prst="rect">
            <a:avLst/>
          </a:prstGeom>
        </p:spPr>
      </p:pic>
      <p:sp>
        <p:nvSpPr>
          <p:cNvPr id="2" name="Slide Number Placeholder 1">
            <a:extLst>
              <a:ext uri="{FF2B5EF4-FFF2-40B4-BE49-F238E27FC236}">
                <a16:creationId xmlns:a16="http://schemas.microsoft.com/office/drawing/2014/main" id="{A35232FC-43EE-184F-8AE5-7D87E4FF263D}"/>
              </a:ext>
            </a:extLst>
          </p:cNvPr>
          <p:cNvSpPr>
            <a:spLocks noGrp="1"/>
          </p:cNvSpPr>
          <p:nvPr>
            <p:ph type="sldNum" sz="quarter" idx="12"/>
          </p:nvPr>
        </p:nvSpPr>
        <p:spPr/>
        <p:txBody>
          <a:bodyPr/>
          <a:lstStyle/>
          <a:p>
            <a:fld id="{2AD020D2-200F-4F62-BA0E-6801AFACC176}" type="slidenum">
              <a:rPr lang="en-CA" smtClean="0"/>
              <a:t>59</a:t>
            </a:fld>
            <a:endParaRPr lang="en-CA" dirty="0"/>
          </a:p>
        </p:txBody>
      </p:sp>
    </p:spTree>
    <p:extLst>
      <p:ext uri="{BB962C8B-B14F-4D97-AF65-F5344CB8AC3E}">
        <p14:creationId xmlns:p14="http://schemas.microsoft.com/office/powerpoint/2010/main" val="220321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877C-4FAE-9BA8-2A79-B8A0DC78AF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B0019C-51F3-4B34-F06F-DD6BF0A80E8C}"/>
              </a:ext>
            </a:extLst>
          </p:cNvPr>
          <p:cNvSpPr txBox="1"/>
          <p:nvPr/>
        </p:nvSpPr>
        <p:spPr>
          <a:xfrm>
            <a:off x="-365760" y="0"/>
            <a:ext cx="12192000" cy="6632650"/>
          </a:xfrm>
          <a:prstGeom prst="rect">
            <a:avLst/>
          </a:prstGeom>
          <a:noFill/>
        </p:spPr>
        <p:txBody>
          <a:bodyPr wrap="square">
            <a:spAutoFit/>
          </a:bodyPr>
          <a:lstStyle/>
          <a:p>
            <a:pPr marL="457200">
              <a:lnSpc>
                <a:spcPct val="107000"/>
              </a:lnSpc>
              <a:buNone/>
            </a:pPr>
            <a:r>
              <a:rPr lang="en-CA"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 FIRST IFS MINDFULNESS PRACTICE: MEETING OUR INNER WORLD WITH CURIOSITY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Introducing the Observing Self (≈1 minute)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Now, see if you can sense the place from which you are noticing. There is something in you that can observe thoughts, feelings, and sensations without being any one of them.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 IFS, we call this Self— the natural capacity for awareness, calm, curiosity, and compassion.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 don’t have to force this. Just notice: “I am the one who is noticing.” And from this place, see if you can offer the part you noticed a bit of kindness— like you might offer to a child or a friend.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Nothing dramatic. Just a gentle presence</a:t>
            </a: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Segoe UI Symbol" panose="020B0502040204020203" pitchFamily="34" charset="0"/>
                <a:ea typeface="Times New Roman" panose="02020603050405020304" pitchFamily="18" charset="0"/>
                <a:cs typeface="Segoe UI Symbol" panose="020B0502040204020203" pitchFamily="34"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Closing (≈30–45 seconds)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As we come to the end of this practice, remember you didn’t do this wrong. Whatever showed up— or didn’t— was exactly right for today.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Over the coming weeks, we’ll get to know these inner parts more deeply, with respect and care, at a pace that feels safe.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A827CDF-5394-3467-8573-0E5EFC127D6E}"/>
              </a:ext>
            </a:extLst>
          </p:cNvPr>
          <p:cNvSpPr>
            <a:spLocks noGrp="1"/>
          </p:cNvSpPr>
          <p:nvPr>
            <p:ph type="sldNum" sz="quarter" idx="12"/>
          </p:nvPr>
        </p:nvSpPr>
        <p:spPr/>
        <p:txBody>
          <a:bodyPr/>
          <a:lstStyle/>
          <a:p>
            <a:fld id="{2AD020D2-200F-4F62-BA0E-6801AFACC176}" type="slidenum">
              <a:rPr lang="en-CA" smtClean="0"/>
              <a:t>6</a:t>
            </a:fld>
            <a:endParaRPr lang="en-CA" dirty="0"/>
          </a:p>
        </p:txBody>
      </p:sp>
    </p:spTree>
    <p:extLst>
      <p:ext uri="{BB962C8B-B14F-4D97-AF65-F5344CB8AC3E}">
        <p14:creationId xmlns:p14="http://schemas.microsoft.com/office/powerpoint/2010/main" val="3089854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5C225-4419-E4B6-46CB-BF18DA0F0E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265A4F-6388-0B75-9772-00A6BF76B894}"/>
              </a:ext>
            </a:extLst>
          </p:cNvPr>
          <p:cNvSpPr txBox="1"/>
          <p:nvPr/>
        </p:nvSpPr>
        <p:spPr>
          <a:xfrm>
            <a:off x="285954" y="77199"/>
            <a:ext cx="4305418" cy="523220"/>
          </a:xfrm>
          <a:prstGeom prst="rect">
            <a:avLst/>
          </a:prstGeom>
          <a:noFill/>
        </p:spPr>
        <p:txBody>
          <a:bodyPr wrap="square">
            <a:spAutoFit/>
          </a:bodyPr>
          <a:lstStyle/>
          <a:p>
            <a:r>
              <a:rPr lang="en-CA" sz="2800" dirty="0">
                <a:solidFill>
                  <a:schemeClr val="bg1"/>
                </a:solidFill>
              </a:rPr>
              <a:t>THE RATIONAL MANAGER</a:t>
            </a:r>
            <a:endParaRPr lang="en-CA" sz="2800" dirty="0"/>
          </a:p>
        </p:txBody>
      </p:sp>
      <p:sp>
        <p:nvSpPr>
          <p:cNvPr id="5" name="TextBox 4">
            <a:extLst>
              <a:ext uri="{FF2B5EF4-FFF2-40B4-BE49-F238E27FC236}">
                <a16:creationId xmlns:a16="http://schemas.microsoft.com/office/drawing/2014/main" id="{9BAC6DCC-C5BB-7327-6F65-9D5B3B49DBE4}"/>
              </a:ext>
            </a:extLst>
          </p:cNvPr>
          <p:cNvSpPr txBox="1"/>
          <p:nvPr/>
        </p:nvSpPr>
        <p:spPr>
          <a:xfrm>
            <a:off x="4564421" y="234900"/>
            <a:ext cx="7402561" cy="6863417"/>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400" dirty="0">
                <a:latin typeface="Arial" panose="020B0604020202020204" pitchFamily="34" charset="0"/>
              </a:rPr>
              <a:t>IFS sees the rational manager as a part, because it exist at the same level as other parts. </a:t>
            </a:r>
          </a:p>
          <a:p>
            <a:pPr marL="285750" indent="-285750">
              <a:spcBef>
                <a:spcPts val="600"/>
              </a:spcBef>
              <a:buFont typeface="Arial" panose="020B0604020202020204" pitchFamily="34" charset="0"/>
              <a:buChar char="•"/>
            </a:pPr>
            <a:r>
              <a:rPr lang="en-US" sz="2400" dirty="0">
                <a:latin typeface="Arial" panose="020B0604020202020204" pitchFamily="34" charset="0"/>
              </a:rPr>
              <a:t>The rational manager can get into arguments with our emotional parts, be impatient with them, critical of them, or try to override them. </a:t>
            </a:r>
          </a:p>
          <a:p>
            <a:pPr marL="285750" indent="-285750">
              <a:spcBef>
                <a:spcPts val="600"/>
              </a:spcBef>
              <a:buFont typeface="Arial" panose="020B0604020202020204" pitchFamily="34" charset="0"/>
              <a:buChar char="•"/>
            </a:pPr>
            <a:r>
              <a:rPr lang="en-US" sz="2400" dirty="0">
                <a:latin typeface="Arial" panose="020B0604020202020204" pitchFamily="34" charset="0"/>
              </a:rPr>
              <a:t>Unlike Self, it doesn’t automatically relate to other parts with curiosity or compassion, it relates to them with logic, persuasion, and control.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Self has a perspective on parts. The mature adult/rational manager is in the system, negotiating and sometimes fighting with </a:t>
            </a:r>
            <a:r>
              <a:rPr lang="en-US" sz="2400" dirty="0">
                <a:latin typeface="Arial" panose="020B0604020202020204" pitchFamily="34" charset="0"/>
              </a:rPr>
              <a:t>other parts</a:t>
            </a:r>
            <a:r>
              <a:rPr lang="en-US" sz="2400" b="0" i="0" dirty="0">
                <a:effectLst/>
                <a:latin typeface="Arial" panose="020B0604020202020204" pitchFamily="34" charset="0"/>
              </a:rPr>
              <a:t>. It’s wise, but not spacious. Helpful, but not healing by itself.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In </a:t>
            </a:r>
            <a:r>
              <a:rPr lang="en-US" sz="2400" dirty="0">
                <a:latin typeface="Arial" panose="020B0604020202020204" pitchFamily="34" charset="0"/>
              </a:rPr>
              <a:t>IFS </a:t>
            </a:r>
            <a:r>
              <a:rPr lang="en-US" sz="2400" b="0" i="0" dirty="0">
                <a:effectLst/>
                <a:latin typeface="Arial" panose="020B0604020202020204" pitchFamily="34" charset="0"/>
              </a:rPr>
              <a:t>work, we don’t try to get rid of the mature adult. We help it step back just enough so that Self can come forward and so that the emotional parts can finally be understood rather than managed.</a:t>
            </a:r>
          </a:p>
          <a:p>
            <a:pPr>
              <a:buNone/>
            </a:pPr>
            <a:br>
              <a:rPr lang="en-US" dirty="0"/>
            </a:br>
            <a:endParaRPr lang="en-CA" dirty="0"/>
          </a:p>
        </p:txBody>
      </p:sp>
      <p:pic>
        <p:nvPicPr>
          <p:cNvPr id="7" name="Picture 6">
            <a:extLst>
              <a:ext uri="{FF2B5EF4-FFF2-40B4-BE49-F238E27FC236}">
                <a16:creationId xmlns:a16="http://schemas.microsoft.com/office/drawing/2014/main" id="{084B6301-9A0F-70A3-AAE1-37E581412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89" y="782197"/>
            <a:ext cx="4200325" cy="5475384"/>
          </a:xfrm>
          <a:prstGeom prst="rect">
            <a:avLst/>
          </a:prstGeom>
        </p:spPr>
      </p:pic>
      <p:sp>
        <p:nvSpPr>
          <p:cNvPr id="2" name="Slide Number Placeholder 1">
            <a:extLst>
              <a:ext uri="{FF2B5EF4-FFF2-40B4-BE49-F238E27FC236}">
                <a16:creationId xmlns:a16="http://schemas.microsoft.com/office/drawing/2014/main" id="{5217AD13-58E1-EB7B-979C-F529B149792F}"/>
              </a:ext>
            </a:extLst>
          </p:cNvPr>
          <p:cNvSpPr>
            <a:spLocks noGrp="1"/>
          </p:cNvSpPr>
          <p:nvPr>
            <p:ph type="sldNum" sz="quarter" idx="12"/>
          </p:nvPr>
        </p:nvSpPr>
        <p:spPr/>
        <p:txBody>
          <a:bodyPr/>
          <a:lstStyle/>
          <a:p>
            <a:fld id="{2AD020D2-200F-4F62-BA0E-6801AFACC176}" type="slidenum">
              <a:rPr lang="en-CA" smtClean="0"/>
              <a:t>60</a:t>
            </a:fld>
            <a:endParaRPr lang="en-CA" dirty="0"/>
          </a:p>
        </p:txBody>
      </p:sp>
    </p:spTree>
    <p:extLst>
      <p:ext uri="{BB962C8B-B14F-4D97-AF65-F5344CB8AC3E}">
        <p14:creationId xmlns:p14="http://schemas.microsoft.com/office/powerpoint/2010/main" val="3789710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9D180-8CAE-0058-D731-8EB5240F29E2}"/>
              </a:ext>
            </a:extLst>
          </p:cNvPr>
          <p:cNvSpPr txBox="1"/>
          <p:nvPr/>
        </p:nvSpPr>
        <p:spPr>
          <a:xfrm>
            <a:off x="-12834" y="1146162"/>
            <a:ext cx="12204834" cy="1234825"/>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3600" kern="0" dirty="0">
                <a:latin typeface="Arial" panose="020B0604020202020204" pitchFamily="34" charset="0"/>
                <a:ea typeface="Times New Roman" panose="02020603050405020304" pitchFamily="18" charset="0"/>
                <a:cs typeface="Arial" panose="020B0604020202020204" pitchFamily="34" charset="0"/>
              </a:rPr>
              <a:t>“Mature adult”, DBT’s “rational mind” and </a:t>
            </a:r>
            <a:r>
              <a:rPr lang="en-CA" sz="3600" kern="0" dirty="0">
                <a:effectLst/>
                <a:latin typeface="Arial" panose="020B0604020202020204" pitchFamily="34" charset="0"/>
                <a:ea typeface="Times New Roman" panose="02020603050405020304" pitchFamily="18" charset="0"/>
                <a:cs typeface="Arial" panose="020B0604020202020204" pitchFamily="34" charset="0"/>
              </a:rPr>
              <a:t>IFS’s “rational manager” are </a:t>
            </a:r>
            <a:r>
              <a:rPr lang="en-CA" sz="3600" kern="0" dirty="0">
                <a:latin typeface="Arial" panose="020B0604020202020204" pitchFamily="34" charset="0"/>
                <a:ea typeface="Times New Roman" panose="02020603050405020304" pitchFamily="18" charset="0"/>
                <a:cs typeface="Arial" panose="020B0604020202020204" pitchFamily="34" charset="0"/>
              </a:rPr>
              <a:t>very similar</a:t>
            </a:r>
            <a:r>
              <a:rPr lang="en-CA" sz="3600" kern="0" dirty="0">
                <a:effectLst/>
                <a:latin typeface="Arial" panose="020B0604020202020204" pitchFamily="34" charset="0"/>
                <a:ea typeface="Times New Roman" panose="02020603050405020304" pitchFamily="18" charset="0"/>
                <a:cs typeface="Arial" panose="020B0604020202020204" pitchFamily="34" charset="0"/>
              </a:rPr>
              <a:t> concepts .</a:t>
            </a:r>
            <a:endParaRPr lang="en-CA" sz="36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C326A05-9EF2-342D-1576-CCEB98EBF2D7}"/>
              </a:ext>
            </a:extLst>
          </p:cNvPr>
          <p:cNvSpPr>
            <a:spLocks noGrp="1"/>
          </p:cNvSpPr>
          <p:nvPr>
            <p:ph type="sldNum" sz="quarter" idx="12"/>
          </p:nvPr>
        </p:nvSpPr>
        <p:spPr/>
        <p:txBody>
          <a:bodyPr/>
          <a:lstStyle/>
          <a:p>
            <a:fld id="{2AD020D2-200F-4F62-BA0E-6801AFACC176}" type="slidenum">
              <a:rPr lang="en-CA" smtClean="0"/>
              <a:t>61</a:t>
            </a:fld>
            <a:endParaRPr lang="en-CA" dirty="0"/>
          </a:p>
        </p:txBody>
      </p:sp>
      <p:sp>
        <p:nvSpPr>
          <p:cNvPr id="5" name="TextBox 4">
            <a:extLst>
              <a:ext uri="{FF2B5EF4-FFF2-40B4-BE49-F238E27FC236}">
                <a16:creationId xmlns:a16="http://schemas.microsoft.com/office/drawing/2014/main" id="{8986D66E-B71E-E890-B66B-21F594FBC84D}"/>
              </a:ext>
            </a:extLst>
          </p:cNvPr>
          <p:cNvSpPr txBox="1"/>
          <p:nvPr/>
        </p:nvSpPr>
        <p:spPr>
          <a:xfrm>
            <a:off x="3642014" y="137453"/>
            <a:ext cx="6182590" cy="707886"/>
          </a:xfrm>
          <a:prstGeom prst="rect">
            <a:avLst/>
          </a:prstGeom>
          <a:noFill/>
        </p:spPr>
        <p:txBody>
          <a:bodyPr wrap="square">
            <a:spAutoFit/>
          </a:bodyPr>
          <a:lstStyle/>
          <a:p>
            <a:r>
              <a:rPr lang="en-CA" sz="4000" kern="0" dirty="0">
                <a:solidFill>
                  <a:schemeClr val="bg1"/>
                </a:solidFill>
                <a:latin typeface="Arial" panose="020B0604020202020204" pitchFamily="34" charset="0"/>
                <a:cs typeface="Arial" panose="020B0604020202020204" pitchFamily="34" charset="0"/>
              </a:rPr>
              <a:t>TAKE AWAY</a:t>
            </a:r>
            <a:endParaRPr lang="en-CA" sz="4000" dirty="0">
              <a:solidFill>
                <a:schemeClr val="bg1"/>
              </a:solidFill>
            </a:endParaRPr>
          </a:p>
        </p:txBody>
      </p:sp>
    </p:spTree>
    <p:extLst>
      <p:ext uri="{BB962C8B-B14F-4D97-AF65-F5344CB8AC3E}">
        <p14:creationId xmlns:p14="http://schemas.microsoft.com/office/powerpoint/2010/main" val="3205694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486289-8AB0-CE43-0D6A-5B26ADC755EE}"/>
              </a:ext>
            </a:extLst>
          </p:cNvPr>
          <p:cNvSpPr txBox="1"/>
          <p:nvPr/>
        </p:nvSpPr>
        <p:spPr>
          <a:xfrm>
            <a:off x="3717637" y="188245"/>
            <a:ext cx="6097836" cy="769441"/>
          </a:xfrm>
          <a:prstGeom prst="rect">
            <a:avLst/>
          </a:prstGeom>
          <a:noFill/>
        </p:spPr>
        <p:txBody>
          <a:bodyPr wrap="square">
            <a:spAutoFit/>
          </a:bodyPr>
          <a:lstStyle/>
          <a:p>
            <a:r>
              <a:rPr lang="en-US" sz="4400" dirty="0">
                <a:solidFill>
                  <a:schemeClr val="bg1"/>
                </a:solidFill>
              </a:rPr>
              <a:t>IFS’s 6 BURDENS</a:t>
            </a:r>
          </a:p>
        </p:txBody>
      </p:sp>
      <p:sp>
        <p:nvSpPr>
          <p:cNvPr id="2" name="Slide Number Placeholder 1">
            <a:extLst>
              <a:ext uri="{FF2B5EF4-FFF2-40B4-BE49-F238E27FC236}">
                <a16:creationId xmlns:a16="http://schemas.microsoft.com/office/drawing/2014/main" id="{B7CFCAEC-2EC8-F38B-E3AF-36C17AE97001}"/>
              </a:ext>
            </a:extLst>
          </p:cNvPr>
          <p:cNvSpPr>
            <a:spLocks noGrp="1"/>
          </p:cNvSpPr>
          <p:nvPr>
            <p:ph type="sldNum" sz="quarter" idx="12"/>
          </p:nvPr>
        </p:nvSpPr>
        <p:spPr/>
        <p:txBody>
          <a:bodyPr/>
          <a:lstStyle/>
          <a:p>
            <a:fld id="{2AD020D2-200F-4F62-BA0E-6801AFACC176}" type="slidenum">
              <a:rPr lang="en-CA" smtClean="0"/>
              <a:t>62</a:t>
            </a:fld>
            <a:endParaRPr lang="en-CA" dirty="0"/>
          </a:p>
        </p:txBody>
      </p:sp>
      <p:pic>
        <p:nvPicPr>
          <p:cNvPr id="5" name="Picture 4">
            <a:extLst>
              <a:ext uri="{FF2B5EF4-FFF2-40B4-BE49-F238E27FC236}">
                <a16:creationId xmlns:a16="http://schemas.microsoft.com/office/drawing/2014/main" id="{56D54E89-E18A-1AE2-B60B-56DBD9F83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1247775"/>
            <a:ext cx="7500563" cy="4996023"/>
          </a:xfrm>
          <a:prstGeom prst="rect">
            <a:avLst/>
          </a:prstGeom>
        </p:spPr>
      </p:pic>
      <p:sp>
        <p:nvSpPr>
          <p:cNvPr id="6" name="TextBox 5">
            <a:extLst>
              <a:ext uri="{FF2B5EF4-FFF2-40B4-BE49-F238E27FC236}">
                <a16:creationId xmlns:a16="http://schemas.microsoft.com/office/drawing/2014/main" id="{712B13CA-E550-609C-5BEC-C86A68CCDA9C}"/>
              </a:ext>
            </a:extLst>
          </p:cNvPr>
          <p:cNvSpPr txBox="1"/>
          <p:nvPr/>
        </p:nvSpPr>
        <p:spPr>
          <a:xfrm>
            <a:off x="8604967" y="1962393"/>
            <a:ext cx="3368823" cy="3785652"/>
          </a:xfrm>
          <a:prstGeom prst="rect">
            <a:avLst/>
          </a:prstGeom>
          <a:noFill/>
        </p:spPr>
        <p:txBody>
          <a:bodyPr wrap="square">
            <a:sp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Personal</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Legacy</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Cultural</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Exile’s</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Protectors</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Unattached</a:t>
            </a:r>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885533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A30DBE-3CFB-5BB0-A8D4-59A5BEE135D6}"/>
              </a:ext>
            </a:extLst>
          </p:cNvPr>
          <p:cNvSpPr txBox="1"/>
          <p:nvPr/>
        </p:nvSpPr>
        <p:spPr>
          <a:xfrm>
            <a:off x="123290" y="749879"/>
            <a:ext cx="12068710" cy="452431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IFS, "burdens"</a:t>
            </a:r>
            <a:r>
              <a:rPr lang="en-CA" sz="2400" dirty="0">
                <a:latin typeface="Arial" panose="020B0604020202020204" pitchFamily="34" charset="0"/>
                <a:cs typeface="Arial" panose="020B0604020202020204" pitchFamily="34" charset="0"/>
              </a:rPr>
              <a:t> are the stored emotional wounds, painful beliefs, feelings, and memories, carried by parts, especially exiles.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Burdens are usually caused by adverse past experiences or trauma. Burdens distort the natural roles and functioning of healthy parts, leading to internal conflict and distress.</a:t>
            </a:r>
            <a:r>
              <a:rPr lang="en-CA"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 people who experience emotional dysregulation, overwhelming emotions and their accompanying thoughts and behaviors are often a manifestation of burdens (e.g., shame, fear, abandonment pain flooding consciousness).</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Emotional dysregulation = the moment-to-moment experience of activated burdens</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IFS work = helping parts release those burdens, reducing future dysregulation</a:t>
            </a:r>
          </a:p>
        </p:txBody>
      </p:sp>
      <p:sp>
        <p:nvSpPr>
          <p:cNvPr id="4" name="TextBox 3">
            <a:extLst>
              <a:ext uri="{FF2B5EF4-FFF2-40B4-BE49-F238E27FC236}">
                <a16:creationId xmlns:a16="http://schemas.microsoft.com/office/drawing/2014/main" id="{51870325-B92C-2930-5320-2E7B4F9B54C2}"/>
              </a:ext>
            </a:extLst>
          </p:cNvPr>
          <p:cNvSpPr txBox="1"/>
          <p:nvPr/>
        </p:nvSpPr>
        <p:spPr>
          <a:xfrm>
            <a:off x="4501675" y="-107542"/>
            <a:ext cx="6172200" cy="646331"/>
          </a:xfrm>
          <a:prstGeom prst="rect">
            <a:avLst/>
          </a:prstGeom>
          <a:noFill/>
        </p:spPr>
        <p:txBody>
          <a:bodyPr wrap="square">
            <a:spAutoFit/>
          </a:bodyPr>
          <a:lstStyle/>
          <a:p>
            <a:r>
              <a:rPr lang="en-US" sz="3600" dirty="0">
                <a:solidFill>
                  <a:schemeClr val="bg1"/>
                </a:solidFill>
                <a:latin typeface="+mj-lt"/>
              </a:rPr>
              <a:t>BURDENS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2458B65F-24FD-578D-83A8-B81C0B5E0304}"/>
              </a:ext>
            </a:extLst>
          </p:cNvPr>
          <p:cNvSpPr>
            <a:spLocks noGrp="1"/>
          </p:cNvSpPr>
          <p:nvPr>
            <p:ph type="sldNum" sz="quarter" idx="12"/>
          </p:nvPr>
        </p:nvSpPr>
        <p:spPr/>
        <p:txBody>
          <a:bodyPr/>
          <a:lstStyle/>
          <a:p>
            <a:fld id="{2AD020D2-200F-4F62-BA0E-6801AFACC176}" type="slidenum">
              <a:rPr lang="en-CA" smtClean="0"/>
              <a:t>63</a:t>
            </a:fld>
            <a:endParaRPr lang="en-CA" dirty="0"/>
          </a:p>
        </p:txBody>
      </p:sp>
    </p:spTree>
    <p:extLst>
      <p:ext uri="{BB962C8B-B14F-4D97-AF65-F5344CB8AC3E}">
        <p14:creationId xmlns:p14="http://schemas.microsoft.com/office/powerpoint/2010/main" val="3871822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707E-E981-D62A-3FD9-29B07595E8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392442-57C7-CBD1-0249-7E6A370ADDC6}"/>
              </a:ext>
            </a:extLst>
          </p:cNvPr>
          <p:cNvSpPr txBox="1"/>
          <p:nvPr/>
        </p:nvSpPr>
        <p:spPr>
          <a:xfrm>
            <a:off x="0" y="772387"/>
            <a:ext cx="12068710" cy="6093976"/>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IFS identifies several types of burdens:</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1. </a:t>
            </a:r>
            <a:r>
              <a:rPr lang="en-US" sz="2200" dirty="0">
                <a:solidFill>
                  <a:schemeClr val="bg1"/>
                </a:solidFill>
                <a:latin typeface="Arial" panose="020B0604020202020204" pitchFamily="34" charset="0"/>
                <a:cs typeface="Arial" panose="020B0604020202020204" pitchFamily="34" charset="0"/>
              </a:rPr>
              <a:t>Personal Burdens</a:t>
            </a:r>
            <a:r>
              <a:rPr lang="en-US" sz="2200" dirty="0">
                <a:latin typeface="Arial" panose="020B0604020202020204" pitchFamily="34" charset="0"/>
                <a:cs typeface="Arial" panose="020B0604020202020204" pitchFamily="34" charset="0"/>
              </a:rPr>
              <a:t>: These are burdens that originate from an individual's personal experiences, such as trauma, loss, or difficult relationships. They often manifest as extreme beliefs or emotions, like shame, guilt, or fear.</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2. </a:t>
            </a:r>
            <a:r>
              <a:rPr lang="en-US" sz="2200" dirty="0">
                <a:solidFill>
                  <a:schemeClr val="bg1"/>
                </a:solidFill>
                <a:latin typeface="Arial" panose="020B0604020202020204" pitchFamily="34" charset="0"/>
                <a:cs typeface="Arial" panose="020B0604020202020204" pitchFamily="34" charset="0"/>
              </a:rPr>
              <a:t>Legacy Burdens</a:t>
            </a:r>
            <a:r>
              <a:rPr lang="en-US" sz="2200" dirty="0">
                <a:latin typeface="Arial" panose="020B0604020202020204" pitchFamily="34" charset="0"/>
                <a:cs typeface="Arial" panose="020B0604020202020204" pitchFamily="34" charset="0"/>
              </a:rPr>
              <a:t>: These burdens are inherited from family or cultural backgrounds. They can be passed down through generations and might include beliefs or patterns related to identity, worth, or behavior that were relevant or necessary in previous generations but may no longer serve the individual.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They are not the result of an individual's direct experiences but are inherited from family, cultural, or societal influences. For example, a legacy burden might be a pervasive sense of shame or fear that has been transmitted through family stories, cultural narratives, or historical trauma.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IFS therapy, identifying and addressing legacy burdens can help individuals release these inherited influences and live more freely.</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4" name="TextBox 3">
            <a:extLst>
              <a:ext uri="{FF2B5EF4-FFF2-40B4-BE49-F238E27FC236}">
                <a16:creationId xmlns:a16="http://schemas.microsoft.com/office/drawing/2014/main" id="{5D13B751-D7D1-94FF-3271-1F988A741548}"/>
              </a:ext>
            </a:extLst>
          </p:cNvPr>
          <p:cNvSpPr txBox="1"/>
          <p:nvPr/>
        </p:nvSpPr>
        <p:spPr>
          <a:xfrm>
            <a:off x="4070161" y="-107543"/>
            <a:ext cx="6172200" cy="646331"/>
          </a:xfrm>
          <a:prstGeom prst="rect">
            <a:avLst/>
          </a:prstGeom>
          <a:noFill/>
        </p:spPr>
        <p:txBody>
          <a:bodyPr wrap="square">
            <a:spAutoFit/>
          </a:bodyPr>
          <a:lstStyle/>
          <a:p>
            <a:r>
              <a:rPr lang="en-US" sz="3600" dirty="0">
                <a:solidFill>
                  <a:schemeClr val="bg1"/>
                </a:solidFill>
                <a:latin typeface="+mj-lt"/>
              </a:rPr>
              <a:t>TYPES OF BURDENS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01852244-2E61-1831-7276-66F2BBA7F7E5}"/>
              </a:ext>
            </a:extLst>
          </p:cNvPr>
          <p:cNvSpPr>
            <a:spLocks noGrp="1"/>
          </p:cNvSpPr>
          <p:nvPr>
            <p:ph type="sldNum" sz="quarter" idx="12"/>
          </p:nvPr>
        </p:nvSpPr>
        <p:spPr/>
        <p:txBody>
          <a:bodyPr/>
          <a:lstStyle/>
          <a:p>
            <a:fld id="{2AD020D2-200F-4F62-BA0E-6801AFACC176}" type="slidenum">
              <a:rPr lang="en-CA" smtClean="0"/>
              <a:t>64</a:t>
            </a:fld>
            <a:endParaRPr lang="en-CA" dirty="0"/>
          </a:p>
        </p:txBody>
      </p:sp>
    </p:spTree>
    <p:extLst>
      <p:ext uri="{BB962C8B-B14F-4D97-AF65-F5344CB8AC3E}">
        <p14:creationId xmlns:p14="http://schemas.microsoft.com/office/powerpoint/2010/main" val="648167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A67FD-D66D-2336-38CD-49E037C87F2D}"/>
              </a:ext>
            </a:extLst>
          </p:cNvPr>
          <p:cNvSpPr txBox="1"/>
          <p:nvPr/>
        </p:nvSpPr>
        <p:spPr>
          <a:xfrm>
            <a:off x="3701266" y="-390538"/>
            <a:ext cx="8490734" cy="7786747"/>
          </a:xfrm>
          <a:prstGeom prst="rect">
            <a:avLst/>
          </a:prstGeom>
          <a:noFill/>
        </p:spPr>
        <p:txBody>
          <a:bodyPr wrap="square">
            <a:spAutoFit/>
          </a:bodyPr>
          <a:lstStyle/>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 First generation Canadians whose parents immigrated from southern Europe in the 50’s,60’s and 70’s as poorly educated economic refugees, may feel inferior to people whose families have been here for many generations and may feel they need to work harder than others to succeed.</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Other examples: children of holocaust survivors much more likely to develop PTSD. Children born in the 6 months following 9/11 to mothers living in New York have a much higher rate of anxiety disorders than the general population. </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previously discussed the ways trauma can be passed from one generation to another: 1) Epigenetically, 2) As a result of Intra-uterine environmental factors, 3) through attachment issues 4) because of caregiver difficulties with emotional regulation and 5) because of lack of psychosocial resources. All these mechanisms may contribute to how legacy burdens are transmitted.</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86FCCBB-C478-44EE-18CD-E1D5C5128C51}"/>
              </a:ext>
            </a:extLst>
          </p:cNvPr>
          <p:cNvSpPr txBox="1"/>
          <p:nvPr/>
        </p:nvSpPr>
        <p:spPr>
          <a:xfrm>
            <a:off x="146020" y="-32437"/>
            <a:ext cx="3537459" cy="1200329"/>
          </a:xfrm>
          <a:prstGeom prst="rect">
            <a:avLst/>
          </a:prstGeom>
          <a:noFill/>
        </p:spPr>
        <p:txBody>
          <a:bodyPr wrap="square">
            <a:spAutoFit/>
          </a:bodyPr>
          <a:lstStyle/>
          <a:p>
            <a:pPr algn="ctr"/>
            <a:r>
              <a:rPr lang="en-CA" sz="3600" dirty="0">
                <a:solidFill>
                  <a:schemeClr val="bg1"/>
                </a:solidFill>
              </a:rPr>
              <a:t>EX. OF LEGACY BURDENS </a:t>
            </a:r>
            <a:endParaRPr lang="en-CA" sz="3600" dirty="0"/>
          </a:p>
        </p:txBody>
      </p:sp>
      <p:pic>
        <p:nvPicPr>
          <p:cNvPr id="2" name="Picture 1" descr="Graphical user interface, text&#10;&#10;Description automatically generated">
            <a:extLst>
              <a:ext uri="{FF2B5EF4-FFF2-40B4-BE49-F238E27FC236}">
                <a16:creationId xmlns:a16="http://schemas.microsoft.com/office/drawing/2014/main" id="{2848F158-E429-AC8C-57E2-B77DC90A229B}"/>
              </a:ext>
            </a:extLst>
          </p:cNvPr>
          <p:cNvPicPr>
            <a:picLocks noChangeAspect="1"/>
          </p:cNvPicPr>
          <p:nvPr/>
        </p:nvPicPr>
        <p:blipFill>
          <a:blip r:embed="rId2"/>
          <a:stretch>
            <a:fillRect/>
          </a:stretch>
        </p:blipFill>
        <p:spPr>
          <a:xfrm>
            <a:off x="152849" y="1539789"/>
            <a:ext cx="3399437" cy="4883065"/>
          </a:xfrm>
          <a:prstGeom prst="rect">
            <a:avLst/>
          </a:prstGeom>
        </p:spPr>
      </p:pic>
      <p:sp>
        <p:nvSpPr>
          <p:cNvPr id="5" name="Slide Number Placeholder 4">
            <a:extLst>
              <a:ext uri="{FF2B5EF4-FFF2-40B4-BE49-F238E27FC236}">
                <a16:creationId xmlns:a16="http://schemas.microsoft.com/office/drawing/2014/main" id="{2C8534FE-580B-E984-78B6-E75CCBB627AA}"/>
              </a:ext>
            </a:extLst>
          </p:cNvPr>
          <p:cNvSpPr>
            <a:spLocks noGrp="1"/>
          </p:cNvSpPr>
          <p:nvPr>
            <p:ph type="sldNum" sz="quarter" idx="12"/>
          </p:nvPr>
        </p:nvSpPr>
        <p:spPr/>
        <p:txBody>
          <a:bodyPr/>
          <a:lstStyle/>
          <a:p>
            <a:fld id="{2AD020D2-200F-4F62-BA0E-6801AFACC176}" type="slidenum">
              <a:rPr lang="en-CA" smtClean="0"/>
              <a:t>65</a:t>
            </a:fld>
            <a:endParaRPr lang="en-CA" dirty="0"/>
          </a:p>
        </p:txBody>
      </p:sp>
      <p:sp>
        <p:nvSpPr>
          <p:cNvPr id="6" name="Oval 5">
            <a:extLst>
              <a:ext uri="{FF2B5EF4-FFF2-40B4-BE49-F238E27FC236}">
                <a16:creationId xmlns:a16="http://schemas.microsoft.com/office/drawing/2014/main" id="{802BC1EE-F664-FA33-4AC7-5675C9F506BE}"/>
              </a:ext>
            </a:extLst>
          </p:cNvPr>
          <p:cNvSpPr/>
          <p:nvPr/>
        </p:nvSpPr>
        <p:spPr>
          <a:xfrm>
            <a:off x="3729679" y="4506197"/>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70702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66F23-07BA-09B7-6023-166F46D91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523B5E-496F-750B-8B31-54C4B69B1C5B}"/>
              </a:ext>
            </a:extLst>
          </p:cNvPr>
          <p:cNvSpPr txBox="1"/>
          <p:nvPr/>
        </p:nvSpPr>
        <p:spPr>
          <a:xfrm>
            <a:off x="5225510" y="369518"/>
            <a:ext cx="6966490"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To identify and understand what your legacy burdens might be, try: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 Do a family tree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 for each person write down mental health issues including substance use, and trauma. Notice if there are patterns that repeat. Ex. Not being assertive, being a people pleaser or an overachiever.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3) ask if some vulnerability affecting your ancestors also affects you?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4) ask yourself what proportion of that vulnerability is just you and what proportion comes from your family.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5) ask the legacy burden if it would be willing to let go of the burden and if not, what is it afraid might happen if it does. </a:t>
            </a:r>
            <a:endParaRPr lang="en-CA"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45E4290-EB0A-CF3D-5BCE-8DF76BBE69C2}"/>
              </a:ext>
            </a:extLst>
          </p:cNvPr>
          <p:cNvSpPr txBox="1"/>
          <p:nvPr/>
        </p:nvSpPr>
        <p:spPr>
          <a:xfrm>
            <a:off x="423405" y="0"/>
            <a:ext cx="4235222" cy="1200329"/>
          </a:xfrm>
          <a:prstGeom prst="rect">
            <a:avLst/>
          </a:prstGeom>
          <a:noFill/>
        </p:spPr>
        <p:txBody>
          <a:bodyPr wrap="square">
            <a:spAutoFit/>
          </a:bodyPr>
          <a:lstStyle/>
          <a:p>
            <a:pPr algn="ctr"/>
            <a:r>
              <a:rPr lang="en-CA" sz="3600" dirty="0">
                <a:solidFill>
                  <a:schemeClr val="bg1"/>
                </a:solidFill>
              </a:rPr>
              <a:t>MAPPING</a:t>
            </a:r>
            <a:br>
              <a:rPr lang="en-CA" sz="3600" dirty="0">
                <a:solidFill>
                  <a:schemeClr val="bg1"/>
                </a:solidFill>
              </a:rPr>
            </a:br>
            <a:r>
              <a:rPr lang="en-CA" sz="3600" dirty="0">
                <a:solidFill>
                  <a:schemeClr val="bg1"/>
                </a:solidFill>
              </a:rPr>
              <a:t>LEGACY BURDENS </a:t>
            </a:r>
            <a:endParaRPr lang="en-CA" sz="3600" dirty="0"/>
          </a:p>
        </p:txBody>
      </p:sp>
      <p:pic>
        <p:nvPicPr>
          <p:cNvPr id="6" name="Picture 5" descr="A cartoon of a family tree&#10;&#10;Description automatically generated">
            <a:extLst>
              <a:ext uri="{FF2B5EF4-FFF2-40B4-BE49-F238E27FC236}">
                <a16:creationId xmlns:a16="http://schemas.microsoft.com/office/drawing/2014/main" id="{3C67B647-BFCB-0079-EF54-45D3500FF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05" y="1361208"/>
            <a:ext cx="4374585" cy="5009953"/>
          </a:xfrm>
          <a:prstGeom prst="rect">
            <a:avLst/>
          </a:prstGeom>
        </p:spPr>
      </p:pic>
      <p:sp>
        <p:nvSpPr>
          <p:cNvPr id="5" name="Slide Number Placeholder 4">
            <a:extLst>
              <a:ext uri="{FF2B5EF4-FFF2-40B4-BE49-F238E27FC236}">
                <a16:creationId xmlns:a16="http://schemas.microsoft.com/office/drawing/2014/main" id="{47FFA4CF-90F5-D04F-86CF-36DD883A5424}"/>
              </a:ext>
            </a:extLst>
          </p:cNvPr>
          <p:cNvSpPr>
            <a:spLocks noGrp="1"/>
          </p:cNvSpPr>
          <p:nvPr>
            <p:ph type="sldNum" sz="quarter" idx="12"/>
          </p:nvPr>
        </p:nvSpPr>
        <p:spPr/>
        <p:txBody>
          <a:bodyPr/>
          <a:lstStyle/>
          <a:p>
            <a:fld id="{2AD020D2-200F-4F62-BA0E-6801AFACC176}" type="slidenum">
              <a:rPr lang="en-CA" smtClean="0"/>
              <a:t>66</a:t>
            </a:fld>
            <a:endParaRPr lang="en-CA" dirty="0"/>
          </a:p>
        </p:txBody>
      </p:sp>
    </p:spTree>
    <p:extLst>
      <p:ext uri="{BB962C8B-B14F-4D97-AF65-F5344CB8AC3E}">
        <p14:creationId xmlns:p14="http://schemas.microsoft.com/office/powerpoint/2010/main" val="1962140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56D13-43F5-2014-DBE0-2C1AAF3107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9F2C2D-D9FF-2873-AB8B-3A69A02FB361}"/>
              </a:ext>
            </a:extLst>
          </p:cNvPr>
          <p:cNvSpPr txBox="1"/>
          <p:nvPr/>
        </p:nvSpPr>
        <p:spPr>
          <a:xfrm>
            <a:off x="61645" y="934814"/>
            <a:ext cx="12068710" cy="3785652"/>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3. </a:t>
            </a:r>
            <a:r>
              <a:rPr lang="en-US" sz="2800" dirty="0">
                <a:solidFill>
                  <a:schemeClr val="bg1"/>
                </a:solidFill>
                <a:latin typeface="Arial" panose="020B0604020202020204" pitchFamily="34" charset="0"/>
                <a:cs typeface="Arial" panose="020B0604020202020204" pitchFamily="34" charset="0"/>
              </a:rPr>
              <a:t>Cultural Burdens</a:t>
            </a:r>
            <a:r>
              <a:rPr lang="en-US" sz="2800" dirty="0">
                <a:latin typeface="Arial" panose="020B0604020202020204" pitchFamily="34" charset="0"/>
                <a:cs typeface="Arial" panose="020B0604020202020204" pitchFamily="34" charset="0"/>
              </a:rPr>
              <a:t>: These burdens arise from societal norms, stereotypes, or cultural expectations. They can include pressures to conform to certain roles or behaviors based on gender, race, or socioeconomic status.</a:t>
            </a:r>
            <a:r>
              <a:rPr lang="en-US" sz="2800" b="0" i="0" dirty="0">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Western individuals may for example </a:t>
            </a:r>
            <a:r>
              <a:rPr lang="en-US" sz="2800" b="0" i="0" dirty="0">
                <a:effectLst/>
                <a:latin typeface="Arial" panose="020B0604020202020204" pitchFamily="34" charset="0"/>
                <a:cs typeface="Arial" panose="020B0604020202020204" pitchFamily="34" charset="0"/>
              </a:rPr>
              <a:t>carry the cultural burdens of racism, consumerism and extreme individuality.</a:t>
            </a:r>
            <a:endParaRPr lang="en-CA" sz="2800" dirty="0">
              <a:latin typeface="Arial" panose="020B0604020202020204" pitchFamily="34" charset="0"/>
              <a:cs typeface="Arial" panose="020B0604020202020204" pitchFamily="34" charset="0"/>
            </a:endParaRPr>
          </a:p>
          <a:p>
            <a:br>
              <a:rPr lang="en-US" dirty="0"/>
            </a:br>
            <a:br>
              <a:rPr lang="en-US" dirty="0"/>
            </a:br>
            <a:br>
              <a:rPr lang="en-US" dirty="0"/>
            </a:br>
            <a:endParaRPr lang="en-CA" dirty="0"/>
          </a:p>
        </p:txBody>
      </p:sp>
      <p:sp>
        <p:nvSpPr>
          <p:cNvPr id="4" name="TextBox 3">
            <a:extLst>
              <a:ext uri="{FF2B5EF4-FFF2-40B4-BE49-F238E27FC236}">
                <a16:creationId xmlns:a16="http://schemas.microsoft.com/office/drawing/2014/main" id="{71EE1AD9-E1B0-AF94-932E-963AA6F25FB7}"/>
              </a:ext>
            </a:extLst>
          </p:cNvPr>
          <p:cNvSpPr txBox="1"/>
          <p:nvPr/>
        </p:nvSpPr>
        <p:spPr>
          <a:xfrm>
            <a:off x="3926323" y="-30016"/>
            <a:ext cx="6172200" cy="646331"/>
          </a:xfrm>
          <a:prstGeom prst="rect">
            <a:avLst/>
          </a:prstGeom>
          <a:noFill/>
        </p:spPr>
        <p:txBody>
          <a:bodyPr wrap="square">
            <a:spAutoFit/>
          </a:bodyPr>
          <a:lstStyle/>
          <a:p>
            <a:r>
              <a:rPr lang="en-US" sz="3600" dirty="0">
                <a:solidFill>
                  <a:schemeClr val="bg1"/>
                </a:solidFill>
                <a:latin typeface="+mj-lt"/>
              </a:rPr>
              <a:t>TYPES OF BURDENS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2CB07C7C-E2BD-564D-E840-B7766440ED2A}"/>
              </a:ext>
            </a:extLst>
          </p:cNvPr>
          <p:cNvSpPr>
            <a:spLocks noGrp="1"/>
          </p:cNvSpPr>
          <p:nvPr>
            <p:ph type="sldNum" sz="quarter" idx="12"/>
          </p:nvPr>
        </p:nvSpPr>
        <p:spPr/>
        <p:txBody>
          <a:bodyPr/>
          <a:lstStyle/>
          <a:p>
            <a:fld id="{2AD020D2-200F-4F62-BA0E-6801AFACC176}" type="slidenum">
              <a:rPr lang="en-CA" smtClean="0"/>
              <a:t>67</a:t>
            </a:fld>
            <a:endParaRPr lang="en-CA" dirty="0"/>
          </a:p>
        </p:txBody>
      </p:sp>
    </p:spTree>
    <p:extLst>
      <p:ext uri="{BB962C8B-B14F-4D97-AF65-F5344CB8AC3E}">
        <p14:creationId xmlns:p14="http://schemas.microsoft.com/office/powerpoint/2010/main" val="1931405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31ACF4-A9B0-BBB8-FD3A-81514B76974C}"/>
              </a:ext>
            </a:extLst>
          </p:cNvPr>
          <p:cNvSpPr txBox="1"/>
          <p:nvPr/>
        </p:nvSpPr>
        <p:spPr>
          <a:xfrm>
            <a:off x="1123600" y="147843"/>
            <a:ext cx="9324975" cy="646331"/>
          </a:xfrm>
          <a:prstGeom prst="rect">
            <a:avLst/>
          </a:prstGeom>
          <a:noFill/>
        </p:spPr>
        <p:txBody>
          <a:bodyPr wrap="square">
            <a:spAutoFit/>
          </a:bodyPr>
          <a:lstStyle/>
          <a:p>
            <a:pPr algn="ctr"/>
            <a:r>
              <a:rPr lang="en-CA" sz="3600" dirty="0">
                <a:solidFill>
                  <a:schemeClr val="bg1"/>
                </a:solidFill>
              </a:rPr>
              <a:t>EXAMPLE  OF CULTURAL BURDEN </a:t>
            </a:r>
            <a:endParaRPr lang="en-CA" sz="3600" dirty="0"/>
          </a:p>
        </p:txBody>
      </p:sp>
      <p:sp>
        <p:nvSpPr>
          <p:cNvPr id="6" name="TextBox 5">
            <a:extLst>
              <a:ext uri="{FF2B5EF4-FFF2-40B4-BE49-F238E27FC236}">
                <a16:creationId xmlns:a16="http://schemas.microsoft.com/office/drawing/2014/main" id="{D5FFE520-831E-EA46-6D0E-DBF15646BA68}"/>
              </a:ext>
            </a:extLst>
          </p:cNvPr>
          <p:cNvSpPr txBox="1"/>
          <p:nvPr/>
        </p:nvSpPr>
        <p:spPr>
          <a:xfrm>
            <a:off x="228600" y="1024255"/>
            <a:ext cx="11963400" cy="4200381"/>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 woman grows up in a culture where emotional restraint is highly valued, she repeatedly hears messages like: “Don’t make a scene.” “Be strong.” “Keep your feelings to yourself.” </a:t>
            </a:r>
          </a:p>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Over time, one of her manager parts takes on a cultural burden:  “Showing emotion is weakness.” </a:t>
            </a:r>
          </a:p>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part works hard to</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suppress tears, stay composed </a:t>
            </a:r>
            <a:r>
              <a:rPr lang="en-CA" sz="2400" kern="0" dirty="0">
                <a:latin typeface="Arial" panose="020B0604020202020204" pitchFamily="34" charset="0"/>
                <a:ea typeface="Times New Roman" panose="02020603050405020304" pitchFamily="18" charset="0"/>
                <a:cs typeface="Times New Roman" panose="02020603050405020304" pitchFamily="18" charset="0"/>
              </a:rPr>
              <a:t>and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avoid vulnerability.</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Meanwhile, an exile carries</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sadness, longing to be comforted and fear of being rejected if she shows her true feelings</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32E99815-EF4A-0B93-42DF-0D68DD3A0DA2}"/>
              </a:ext>
            </a:extLst>
          </p:cNvPr>
          <p:cNvSpPr>
            <a:spLocks noGrp="1"/>
          </p:cNvSpPr>
          <p:nvPr>
            <p:ph type="sldNum" sz="quarter" idx="12"/>
          </p:nvPr>
        </p:nvSpPr>
        <p:spPr/>
        <p:txBody>
          <a:bodyPr/>
          <a:lstStyle/>
          <a:p>
            <a:fld id="{4F288577-50F7-4449-8CFB-48FA1CC0C3EB}" type="slidenum">
              <a:rPr lang="en-CA" smtClean="0"/>
              <a:t>68</a:t>
            </a:fld>
            <a:endParaRPr lang="en-CA" dirty="0"/>
          </a:p>
        </p:txBody>
      </p:sp>
    </p:spTree>
    <p:extLst>
      <p:ext uri="{BB962C8B-B14F-4D97-AF65-F5344CB8AC3E}">
        <p14:creationId xmlns:p14="http://schemas.microsoft.com/office/powerpoint/2010/main" val="3222492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E3C950-CAFD-0B81-25CC-EE961F63A16A}"/>
              </a:ext>
            </a:extLst>
          </p:cNvPr>
          <p:cNvSpPr txBox="1"/>
          <p:nvPr/>
        </p:nvSpPr>
        <p:spPr>
          <a:xfrm>
            <a:off x="39329" y="610583"/>
            <a:ext cx="12113342" cy="7140416"/>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4. </a:t>
            </a:r>
            <a:r>
              <a:rPr lang="en-US" sz="2400" dirty="0">
                <a:solidFill>
                  <a:schemeClr val="bg1"/>
                </a:solidFill>
                <a:latin typeface="Arial" panose="020B0604020202020204" pitchFamily="34" charset="0"/>
                <a:cs typeface="Arial" panose="020B0604020202020204" pitchFamily="34" charset="0"/>
              </a:rPr>
              <a:t>Exiles' Burdens</a:t>
            </a:r>
            <a:r>
              <a:rPr lang="en-US" sz="2400" dirty="0">
                <a:latin typeface="Arial" panose="020B0604020202020204" pitchFamily="34" charset="0"/>
                <a:cs typeface="Arial" panose="020B0604020202020204" pitchFamily="34" charset="0"/>
              </a:rPr>
              <a:t>: Exiles burdens often include feelings of worthlessness, abandonment, or vulnerability.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5. </a:t>
            </a:r>
            <a:r>
              <a:rPr lang="en-US" sz="2400" dirty="0">
                <a:solidFill>
                  <a:schemeClr val="bg1"/>
                </a:solidFill>
                <a:latin typeface="Arial" panose="020B0604020202020204" pitchFamily="34" charset="0"/>
                <a:cs typeface="Arial" panose="020B0604020202020204" pitchFamily="34" charset="0"/>
              </a:rPr>
              <a:t>Protectors' Burdens</a:t>
            </a:r>
            <a:r>
              <a:rPr lang="en-US" sz="2400" dirty="0">
                <a:latin typeface="Arial" panose="020B0604020202020204" pitchFamily="34" charset="0"/>
                <a:cs typeface="Arial" panose="020B0604020202020204" pitchFamily="34" charset="0"/>
              </a:rPr>
              <a:t>: Protectors burdens might include beliefs that they must be vigilant, controlling, or self-sacrificing to keep the system safe.</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6. </a:t>
            </a:r>
            <a:r>
              <a:rPr lang="en-US" sz="2400" dirty="0">
                <a:solidFill>
                  <a:schemeClr val="bg1"/>
                </a:solidFill>
                <a:latin typeface="Arial" panose="020B0604020202020204" pitchFamily="34" charset="0"/>
                <a:cs typeface="Arial" panose="020B0604020202020204" pitchFamily="34" charset="0"/>
              </a:rPr>
              <a:t>Unattached Burdens</a:t>
            </a:r>
            <a:r>
              <a:rPr lang="en-US" sz="2400" dirty="0">
                <a:latin typeface="Arial" panose="020B0604020202020204" pitchFamily="34" charset="0"/>
                <a:cs typeface="Arial" panose="020B0604020202020204" pitchFamily="34" charset="0"/>
              </a:rPr>
              <a:t>: These burdens are not tied to any specific part within the individual's internal system. Instead, they are seen as external energies or influences that have attached themselves to the person, often as a result of traumatic or overwhelming experiences.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Unattached burdens can manifest as intrusive thoughts, emotions, or sensations that don't seem to belong to any particular part. In IFS, the goal is to help the individual recognize and release these burdens, allowing the internal system to function more harmoniously.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Both legacy burdens and unattached burdens highlight the importance of understanding the broader context of an individual's experiences, including intergenerational and external influences, in the process of healing and self-discovery.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a:p>
            <a:br>
              <a:rPr lang="en-US" dirty="0"/>
            </a:br>
            <a:endParaRPr lang="en-CA" dirty="0"/>
          </a:p>
        </p:txBody>
      </p:sp>
      <p:sp>
        <p:nvSpPr>
          <p:cNvPr id="2" name="Slide Number Placeholder 1">
            <a:extLst>
              <a:ext uri="{FF2B5EF4-FFF2-40B4-BE49-F238E27FC236}">
                <a16:creationId xmlns:a16="http://schemas.microsoft.com/office/drawing/2014/main" id="{D54D0B2B-BFEB-DC02-4E19-A5E71DB31374}"/>
              </a:ext>
            </a:extLst>
          </p:cNvPr>
          <p:cNvSpPr>
            <a:spLocks noGrp="1"/>
          </p:cNvSpPr>
          <p:nvPr>
            <p:ph type="sldNum" sz="quarter" idx="12"/>
          </p:nvPr>
        </p:nvSpPr>
        <p:spPr/>
        <p:txBody>
          <a:bodyPr/>
          <a:lstStyle/>
          <a:p>
            <a:fld id="{2AD020D2-200F-4F62-BA0E-6801AFACC176}" type="slidenum">
              <a:rPr lang="en-CA" smtClean="0"/>
              <a:t>69</a:t>
            </a:fld>
            <a:endParaRPr lang="en-CA" dirty="0"/>
          </a:p>
        </p:txBody>
      </p:sp>
      <p:sp>
        <p:nvSpPr>
          <p:cNvPr id="5" name="TextBox 4">
            <a:extLst>
              <a:ext uri="{FF2B5EF4-FFF2-40B4-BE49-F238E27FC236}">
                <a16:creationId xmlns:a16="http://schemas.microsoft.com/office/drawing/2014/main" id="{2B8900FD-C524-3F91-6F18-86F516EC4853}"/>
              </a:ext>
            </a:extLst>
          </p:cNvPr>
          <p:cNvSpPr txBox="1"/>
          <p:nvPr/>
        </p:nvSpPr>
        <p:spPr>
          <a:xfrm>
            <a:off x="3904181" y="0"/>
            <a:ext cx="6185042" cy="584775"/>
          </a:xfrm>
          <a:prstGeom prst="rect">
            <a:avLst/>
          </a:prstGeom>
          <a:noFill/>
        </p:spPr>
        <p:txBody>
          <a:bodyPr wrap="square">
            <a:spAutoFit/>
          </a:bodyPr>
          <a:lstStyle/>
          <a:p>
            <a:r>
              <a:rPr lang="en-US" sz="3200" dirty="0">
                <a:solidFill>
                  <a:schemeClr val="bg1"/>
                </a:solidFill>
                <a:latin typeface="+mj-lt"/>
              </a:rPr>
              <a:t>TYPES OF BURDENS</a:t>
            </a:r>
            <a:endParaRPr lang="en-CA" sz="3200" dirty="0">
              <a:solidFill>
                <a:schemeClr val="bg1"/>
              </a:solidFill>
            </a:endParaRPr>
          </a:p>
        </p:txBody>
      </p:sp>
    </p:spTree>
    <p:extLst>
      <p:ext uri="{BB962C8B-B14F-4D97-AF65-F5344CB8AC3E}">
        <p14:creationId xmlns:p14="http://schemas.microsoft.com/office/powerpoint/2010/main" val="177017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527B9-8E3F-A639-1F60-8EC5E9ADAD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530001-3EDD-7FAF-005F-C007183D8563}"/>
              </a:ext>
            </a:extLst>
          </p:cNvPr>
          <p:cNvSpPr txBox="1"/>
          <p:nvPr/>
        </p:nvSpPr>
        <p:spPr>
          <a:xfrm>
            <a:off x="-365760" y="0"/>
            <a:ext cx="12192000" cy="1565237"/>
          </a:xfrm>
          <a:prstGeom prst="rect">
            <a:avLst/>
          </a:prstGeom>
          <a:noFill/>
        </p:spPr>
        <p:txBody>
          <a:bodyPr wrap="square">
            <a:spAutoFit/>
          </a:bodyPr>
          <a:lstStyle/>
          <a:p>
            <a:pPr marL="457200">
              <a:lnSpc>
                <a:spcPct val="107000"/>
              </a:lnSpc>
              <a:buNone/>
            </a:pPr>
            <a:r>
              <a:rPr lang="en-CA"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 FIRST IFS MINDFULNESS PRACTICE: MEETING OUR INNER WORLD WITH CURIOSITY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For now, take one more slow breath in… and out. And when you’re ready, gently open your eyes, bringing this quality of curiosity with you.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BE308109-6C82-C24B-75E6-E0A791A172C3}"/>
              </a:ext>
            </a:extLst>
          </p:cNvPr>
          <p:cNvSpPr>
            <a:spLocks noGrp="1"/>
          </p:cNvSpPr>
          <p:nvPr>
            <p:ph type="sldNum" sz="quarter" idx="12"/>
          </p:nvPr>
        </p:nvSpPr>
        <p:spPr/>
        <p:txBody>
          <a:bodyPr/>
          <a:lstStyle/>
          <a:p>
            <a:fld id="{2AD020D2-200F-4F62-BA0E-6801AFACC176}" type="slidenum">
              <a:rPr lang="en-CA" smtClean="0"/>
              <a:t>7</a:t>
            </a:fld>
            <a:endParaRPr lang="en-CA" dirty="0"/>
          </a:p>
        </p:txBody>
      </p:sp>
    </p:spTree>
    <p:extLst>
      <p:ext uri="{BB962C8B-B14F-4D97-AF65-F5344CB8AC3E}">
        <p14:creationId xmlns:p14="http://schemas.microsoft.com/office/powerpoint/2010/main" val="2053753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8AF660-74EB-F529-2352-5DC2DA3458F4}"/>
              </a:ext>
            </a:extLst>
          </p:cNvPr>
          <p:cNvSpPr txBox="1"/>
          <p:nvPr/>
        </p:nvSpPr>
        <p:spPr>
          <a:xfrm>
            <a:off x="3274996" y="122540"/>
            <a:ext cx="6097604" cy="769441"/>
          </a:xfrm>
          <a:prstGeom prst="rect">
            <a:avLst/>
          </a:prstGeom>
          <a:noFill/>
        </p:spPr>
        <p:txBody>
          <a:bodyPr wrap="square">
            <a:spAutoFit/>
          </a:bodyPr>
          <a:lstStyle/>
          <a:p>
            <a:r>
              <a:rPr lang="en-US" sz="4400" dirty="0">
                <a:solidFill>
                  <a:schemeClr val="bg1"/>
                </a:solidFill>
              </a:rPr>
              <a:t>THE CAPITAL S SELF</a:t>
            </a:r>
          </a:p>
        </p:txBody>
      </p:sp>
      <p:sp>
        <p:nvSpPr>
          <p:cNvPr id="2" name="Slide Number Placeholder 1">
            <a:extLst>
              <a:ext uri="{FF2B5EF4-FFF2-40B4-BE49-F238E27FC236}">
                <a16:creationId xmlns:a16="http://schemas.microsoft.com/office/drawing/2014/main" id="{6CDD20C9-1AC7-7A98-077F-38CF74F76C59}"/>
              </a:ext>
            </a:extLst>
          </p:cNvPr>
          <p:cNvSpPr>
            <a:spLocks noGrp="1"/>
          </p:cNvSpPr>
          <p:nvPr>
            <p:ph type="sldNum" sz="quarter" idx="12"/>
          </p:nvPr>
        </p:nvSpPr>
        <p:spPr/>
        <p:txBody>
          <a:bodyPr/>
          <a:lstStyle/>
          <a:p>
            <a:fld id="{2AD020D2-200F-4F62-BA0E-6801AFACC176}" type="slidenum">
              <a:rPr lang="en-CA" smtClean="0"/>
              <a:t>70</a:t>
            </a:fld>
            <a:endParaRPr lang="en-CA" dirty="0"/>
          </a:p>
        </p:txBody>
      </p:sp>
      <p:pic>
        <p:nvPicPr>
          <p:cNvPr id="5" name="Picture 4">
            <a:extLst>
              <a:ext uri="{FF2B5EF4-FFF2-40B4-BE49-F238E27FC236}">
                <a16:creationId xmlns:a16="http://schemas.microsoft.com/office/drawing/2014/main" id="{2663A611-7C67-F4FD-1DDF-6D63DD94B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1147591"/>
            <a:ext cx="8410575" cy="5457825"/>
          </a:xfrm>
          <a:prstGeom prst="rect">
            <a:avLst/>
          </a:prstGeom>
        </p:spPr>
      </p:pic>
    </p:spTree>
    <p:extLst>
      <p:ext uri="{BB962C8B-B14F-4D97-AF65-F5344CB8AC3E}">
        <p14:creationId xmlns:p14="http://schemas.microsoft.com/office/powerpoint/2010/main" val="1070731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8c's&#10;&#10;AI-generated content may be incorrect.">
            <a:extLst>
              <a:ext uri="{FF2B5EF4-FFF2-40B4-BE49-F238E27FC236}">
                <a16:creationId xmlns:a16="http://schemas.microsoft.com/office/drawing/2014/main" id="{97933BE7-70CA-7E26-117F-F2B886B76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82" y="1288472"/>
            <a:ext cx="4099390" cy="4281056"/>
          </a:xfrm>
          <a:prstGeom prst="rect">
            <a:avLst/>
          </a:prstGeom>
        </p:spPr>
      </p:pic>
      <p:sp>
        <p:nvSpPr>
          <p:cNvPr id="5" name="TextBox 4">
            <a:extLst>
              <a:ext uri="{FF2B5EF4-FFF2-40B4-BE49-F238E27FC236}">
                <a16:creationId xmlns:a16="http://schemas.microsoft.com/office/drawing/2014/main" id="{D9AED8E8-4EAF-9BAD-1C17-211491DA360E}"/>
              </a:ext>
            </a:extLst>
          </p:cNvPr>
          <p:cNvSpPr txBox="1"/>
          <p:nvPr/>
        </p:nvSpPr>
        <p:spPr>
          <a:xfrm>
            <a:off x="1644553" y="313022"/>
            <a:ext cx="2553566" cy="707886"/>
          </a:xfrm>
          <a:prstGeom prst="rect">
            <a:avLst/>
          </a:prstGeom>
          <a:noFill/>
        </p:spPr>
        <p:txBody>
          <a:bodyPr wrap="square">
            <a:spAutoFit/>
          </a:bodyPr>
          <a:lstStyle/>
          <a:p>
            <a:r>
              <a:rPr lang="en-US" sz="4000" dirty="0">
                <a:solidFill>
                  <a:schemeClr val="bg1"/>
                </a:solidFill>
              </a:rPr>
              <a:t>SELF</a:t>
            </a:r>
          </a:p>
        </p:txBody>
      </p:sp>
      <p:sp>
        <p:nvSpPr>
          <p:cNvPr id="7" name="TextBox 6">
            <a:extLst>
              <a:ext uri="{FF2B5EF4-FFF2-40B4-BE49-F238E27FC236}">
                <a16:creationId xmlns:a16="http://schemas.microsoft.com/office/drawing/2014/main" id="{71EFC95D-AAAE-2BC5-F680-C8D8E17C0524}"/>
              </a:ext>
            </a:extLst>
          </p:cNvPr>
          <p:cNvSpPr txBox="1"/>
          <p:nvPr/>
        </p:nvSpPr>
        <p:spPr>
          <a:xfrm>
            <a:off x="4530903" y="444976"/>
            <a:ext cx="7736150" cy="7081939"/>
          </a:xfrm>
          <a:prstGeom prst="rect">
            <a:avLst/>
          </a:prstGeom>
          <a:noFill/>
        </p:spPr>
        <p:txBody>
          <a:bodyPr wrap="square">
            <a:spAutoFit/>
          </a:bodyPr>
          <a:lstStyle/>
          <a:p>
            <a:pPr marL="285750" indent="-285750">
              <a:buFont typeface="Arial" panose="020B0604020202020204" pitchFamily="34" charset="0"/>
              <a:buChar char="•"/>
            </a:pPr>
            <a:r>
              <a:rPr lang="en-CA" sz="2600" dirty="0">
                <a:latin typeface="Arial" panose="020B0604020202020204" pitchFamily="34" charset="0"/>
                <a:cs typeface="Arial" panose="020B0604020202020204" pitchFamily="34" charset="0"/>
              </a:rPr>
              <a:t>Self  is not a part, </a:t>
            </a:r>
            <a:r>
              <a:rPr lang="en-US" sz="2600" b="0" i="0" dirty="0">
                <a:effectLst/>
                <a:latin typeface="Arial" panose="020B0604020202020204" pitchFamily="34" charset="0"/>
                <a:cs typeface="Arial" panose="020B0604020202020204" pitchFamily="34" charset="0"/>
              </a:rPr>
              <a:t>Self is who </a:t>
            </a:r>
            <a:r>
              <a:rPr lang="en-US" sz="2600" dirty="0">
                <a:latin typeface="Arial" panose="020B0604020202020204" pitchFamily="34" charset="0"/>
                <a:cs typeface="Arial" panose="020B0604020202020204" pitchFamily="34" charset="0"/>
              </a:rPr>
              <a:t>we</a:t>
            </a:r>
            <a:r>
              <a:rPr lang="en-US" sz="2600" b="0" i="0" dirty="0">
                <a:effectLst/>
                <a:latin typeface="Arial" panose="020B0604020202020204" pitchFamily="34" charset="0"/>
                <a:cs typeface="Arial" panose="020B0604020202020204" pitchFamily="34" charset="0"/>
              </a:rPr>
              <a:t> really </a:t>
            </a:r>
            <a:r>
              <a:rPr lang="en-US" sz="2600" dirty="0">
                <a:latin typeface="Arial" panose="020B0604020202020204" pitchFamily="34" charset="0"/>
                <a:cs typeface="Arial" panose="020B0604020202020204" pitchFamily="34" charset="0"/>
              </a:rPr>
              <a:t>are</a:t>
            </a:r>
            <a:r>
              <a:rPr lang="en-US" sz="2600" b="0" i="0" dirty="0">
                <a:effectLst/>
                <a:latin typeface="Arial" panose="020B0604020202020204" pitchFamily="34" charset="0"/>
                <a:cs typeface="Arial" panose="020B0604020202020204" pitchFamily="34" charset="0"/>
              </a:rPr>
              <a:t>. It’s the witness, the observer.</a:t>
            </a:r>
          </a:p>
          <a:p>
            <a:pPr marL="285750" indent="-285750">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Self is</a:t>
            </a:r>
            <a:r>
              <a:rPr lang="en-US" sz="2600" b="0" i="0" dirty="0">
                <a:effectLst/>
                <a:latin typeface="Arial" panose="020B0604020202020204" pitchFamily="34" charset="0"/>
                <a:cs typeface="Arial" panose="020B0604020202020204" pitchFamily="34" charset="0"/>
              </a:rPr>
              <a:t> characterized by the </a:t>
            </a:r>
            <a:r>
              <a:rPr lang="en-US" sz="2600" b="0" i="0" dirty="0">
                <a:solidFill>
                  <a:schemeClr val="bg1"/>
                </a:solidFill>
                <a:effectLst/>
                <a:latin typeface="Arial" panose="020B0604020202020204" pitchFamily="34" charset="0"/>
                <a:cs typeface="Arial" panose="020B0604020202020204" pitchFamily="34" charset="0"/>
              </a:rPr>
              <a:t>8 C</a:t>
            </a:r>
            <a:r>
              <a:rPr lang="en-US" sz="2600" dirty="0">
                <a:solidFill>
                  <a:schemeClr val="bg1"/>
                </a:solidFill>
                <a:latin typeface="Arial" panose="020B0604020202020204" pitchFamily="34" charset="0"/>
                <a:cs typeface="Arial" panose="020B0604020202020204" pitchFamily="34" charset="0"/>
              </a:rPr>
              <a:t>’s</a:t>
            </a:r>
            <a:r>
              <a:rPr lang="en-US" sz="2600" b="0" i="0" dirty="0">
                <a:effectLst/>
                <a:latin typeface="Arial" panose="020B0604020202020204" pitchFamily="34" charset="0"/>
                <a:cs typeface="Arial" panose="020B0604020202020204" pitchFamily="34" charset="0"/>
              </a:rPr>
              <a:t>: curiosity, compassion, courage, confidence, clarity, calm, connectedness, and creativity.</a:t>
            </a:r>
          </a:p>
          <a:p>
            <a:r>
              <a:rPr lang="en-US" sz="2600" b="0" i="0" dirty="0">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And </a:t>
            </a:r>
            <a:r>
              <a:rPr lang="en-US" sz="2600" dirty="0">
                <a:solidFill>
                  <a:schemeClr val="bg1"/>
                </a:solidFill>
                <a:latin typeface="Arial" panose="020B0604020202020204" pitchFamily="34" charset="0"/>
                <a:cs typeface="Arial" panose="020B0604020202020204" pitchFamily="34" charset="0"/>
              </a:rPr>
              <a:t>5 P’s</a:t>
            </a:r>
            <a:r>
              <a:rPr lang="en-US" sz="2600" dirty="0">
                <a:latin typeface="Arial" panose="020B0604020202020204" pitchFamily="34" charset="0"/>
                <a:cs typeface="Arial" panose="020B0604020202020204" pitchFamily="34" charset="0"/>
              </a:rPr>
              <a:t>: presence, perspective, patience, playfulness and persistence.</a:t>
            </a:r>
            <a:r>
              <a:rPr lang="en-CA" sz="2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CA"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dirty="0">
                <a:latin typeface="Arial" panose="020B0604020202020204" pitchFamily="34" charset="0"/>
                <a:cs typeface="Arial" panose="020B0604020202020204" pitchFamily="34" charset="0"/>
              </a:rPr>
              <a:t>Anytime we’re not feeling these qualities to a large degree, a part has taken us over or hijacked us. This means that most of us spend the vast majority of our lives hijacked by parts.     (some of the time the rational manager)</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endParaRPr lang="en-CA" sz="1800" dirty="0"/>
          </a:p>
        </p:txBody>
      </p:sp>
      <p:sp>
        <p:nvSpPr>
          <p:cNvPr id="2" name="Slide Number Placeholder 1">
            <a:extLst>
              <a:ext uri="{FF2B5EF4-FFF2-40B4-BE49-F238E27FC236}">
                <a16:creationId xmlns:a16="http://schemas.microsoft.com/office/drawing/2014/main" id="{E6840DE6-42E6-AF15-3939-8AD158F4602B}"/>
              </a:ext>
            </a:extLst>
          </p:cNvPr>
          <p:cNvSpPr>
            <a:spLocks noGrp="1"/>
          </p:cNvSpPr>
          <p:nvPr>
            <p:ph type="sldNum" sz="quarter" idx="12"/>
          </p:nvPr>
        </p:nvSpPr>
        <p:spPr/>
        <p:txBody>
          <a:bodyPr/>
          <a:lstStyle/>
          <a:p>
            <a:fld id="{2AD020D2-200F-4F62-BA0E-6801AFACC176}" type="slidenum">
              <a:rPr lang="en-CA" smtClean="0"/>
              <a:t>71</a:t>
            </a:fld>
            <a:endParaRPr lang="en-CA" dirty="0"/>
          </a:p>
        </p:txBody>
      </p:sp>
    </p:spTree>
    <p:extLst>
      <p:ext uri="{BB962C8B-B14F-4D97-AF65-F5344CB8AC3E}">
        <p14:creationId xmlns:p14="http://schemas.microsoft.com/office/powerpoint/2010/main" val="214500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A96E8-4C11-E0D3-1264-0F6FF12A92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6B914-73C0-8464-63D7-239A55CFB091}"/>
              </a:ext>
            </a:extLst>
          </p:cNvPr>
          <p:cNvSpPr>
            <a:spLocks noGrp="1"/>
          </p:cNvSpPr>
          <p:nvPr>
            <p:ph type="title" idx="4294967295"/>
          </p:nvPr>
        </p:nvSpPr>
        <p:spPr>
          <a:xfrm>
            <a:off x="973037" y="752947"/>
            <a:ext cx="1791395" cy="885826"/>
          </a:xfrm>
        </p:spPr>
        <p:txBody>
          <a:bodyPr>
            <a:normAutofit/>
          </a:bodyPr>
          <a:lstStyle/>
          <a:p>
            <a:r>
              <a:rPr lang="en-CA" sz="3600" dirty="0">
                <a:solidFill>
                  <a:schemeClr val="bg1"/>
                </a:solidFill>
              </a:rPr>
              <a:t>SELF</a:t>
            </a:r>
          </a:p>
        </p:txBody>
      </p:sp>
      <p:sp>
        <p:nvSpPr>
          <p:cNvPr id="7" name="Text Placeholder 6">
            <a:extLst>
              <a:ext uri="{FF2B5EF4-FFF2-40B4-BE49-F238E27FC236}">
                <a16:creationId xmlns:a16="http://schemas.microsoft.com/office/drawing/2014/main" id="{C692167B-F38B-05EF-3FA6-C7F32D36B87A}"/>
              </a:ext>
            </a:extLst>
          </p:cNvPr>
          <p:cNvSpPr>
            <a:spLocks noGrp="1"/>
          </p:cNvSpPr>
          <p:nvPr>
            <p:ph type="body" sz="quarter" idx="4294967295"/>
          </p:nvPr>
        </p:nvSpPr>
        <p:spPr>
          <a:xfrm>
            <a:off x="94390" y="5003681"/>
            <a:ext cx="3890963" cy="742950"/>
          </a:xfrm>
        </p:spPr>
        <p:txBody>
          <a:bodyPr/>
          <a:lstStyle/>
          <a:p>
            <a:pPr marL="0" indent="0">
              <a:buNone/>
            </a:pPr>
            <a:r>
              <a:rPr lang="en-CA" dirty="0"/>
              <a:t>The wheel of awareness</a:t>
            </a:r>
          </a:p>
        </p:txBody>
      </p:sp>
      <p:pic>
        <p:nvPicPr>
          <p:cNvPr id="11" name="Picture 10">
            <a:extLst>
              <a:ext uri="{FF2B5EF4-FFF2-40B4-BE49-F238E27FC236}">
                <a16:creationId xmlns:a16="http://schemas.microsoft.com/office/drawing/2014/main" id="{99B0DC63-653C-03D7-3599-FA4FE6CF84AC}"/>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390" y="1638773"/>
            <a:ext cx="3032225" cy="2897132"/>
          </a:xfrm>
          <a:prstGeom prst="rect">
            <a:avLst/>
          </a:prstGeom>
          <a:noFill/>
          <a:ln>
            <a:noFill/>
          </a:ln>
        </p:spPr>
      </p:pic>
      <p:sp>
        <p:nvSpPr>
          <p:cNvPr id="13" name="TextBox 12">
            <a:extLst>
              <a:ext uri="{FF2B5EF4-FFF2-40B4-BE49-F238E27FC236}">
                <a16:creationId xmlns:a16="http://schemas.microsoft.com/office/drawing/2014/main" id="{08A9325F-F1C9-AE0A-FC3A-3617B81735E5}"/>
              </a:ext>
            </a:extLst>
          </p:cNvPr>
          <p:cNvSpPr txBox="1"/>
          <p:nvPr/>
        </p:nvSpPr>
        <p:spPr>
          <a:xfrm>
            <a:off x="3234974" y="70021"/>
            <a:ext cx="8957026" cy="655564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To some IFS therapists, including Dick Schwartz, the Self is a spiritual concept that is similar to pure consciousness, universal mind, or how God sees the world through each one of us.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Self exists on a different plane from the parts.</a:t>
            </a:r>
            <a:r>
              <a:rPr lang="en-US" sz="2000" dirty="0">
                <a:latin typeface="Arial" panose="020B0604020202020204" pitchFamily="34" charset="0"/>
                <a:cs typeface="Arial" panose="020B0604020202020204" pitchFamily="34" charset="0"/>
              </a:rPr>
              <a:t> It’s like the sun on a stormy day. A disastrous storm can blow down the trees and cause mudslides and destroy your house, that’s our everyday life, but when the cloud's part, the sun is still there, undirtied, undamaged, untouched. Self cannot be damaged or even dirtied and it’s always there even when life gets really stormy. </a:t>
            </a: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It is consciousness before it is directed at an object. We come closest to this state of consciousness in deep dreamless sleep.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Metaphorically it has been described as the hub at the center of the “wheel of awareness”. From this hub radiates a “spoke of attention” which directs the objectless consciousness of Self like a spotlight on objects which consists of </a:t>
            </a:r>
            <a:r>
              <a:rPr lang="en-CA" sz="2000" dirty="0">
                <a:solidFill>
                  <a:schemeClr val="bg1"/>
                </a:solidFill>
                <a:latin typeface="Arial" panose="020B0604020202020204" pitchFamily="34" charset="0"/>
                <a:cs typeface="Arial" panose="020B0604020202020204" pitchFamily="34" charset="0"/>
              </a:rPr>
              <a:t>1) </a:t>
            </a:r>
            <a:r>
              <a:rPr lang="en-CA" sz="2000" dirty="0">
                <a:latin typeface="Arial" panose="020B0604020202020204" pitchFamily="34" charset="0"/>
                <a:cs typeface="Arial" panose="020B0604020202020204" pitchFamily="34" charset="0"/>
              </a:rPr>
              <a:t>our internal world or minds which includes our inner sensations, feelings, thoughts, and the imagination and</a:t>
            </a:r>
            <a:r>
              <a:rPr lang="en-CA" sz="2000" dirty="0">
                <a:solidFill>
                  <a:schemeClr val="bg1"/>
                </a:solidFill>
                <a:latin typeface="Arial" panose="020B0604020202020204" pitchFamily="34" charset="0"/>
                <a:cs typeface="Arial" panose="020B0604020202020204" pitchFamily="34" charset="0"/>
              </a:rPr>
              <a:t> 2) </a:t>
            </a:r>
            <a:r>
              <a:rPr lang="en-CA" sz="2000" dirty="0">
                <a:latin typeface="Arial" panose="020B0604020202020204" pitchFamily="34" charset="0"/>
                <a:cs typeface="Arial" panose="020B0604020202020204" pitchFamily="34" charset="0"/>
              </a:rPr>
              <a:t>the external world perceived by our senses.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 Self is the perspective of the hub which knows that only it is real and permanent while all the objects it briefly focuses on through the experiences of sentient beings are mirages. Self is the same in all of us. </a:t>
            </a: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51264BE-6135-9BBD-35B9-907FE3743AE6}"/>
              </a:ext>
            </a:extLst>
          </p:cNvPr>
          <p:cNvSpPr>
            <a:spLocks noGrp="1"/>
          </p:cNvSpPr>
          <p:nvPr>
            <p:ph type="sldNum" sz="quarter" idx="12"/>
          </p:nvPr>
        </p:nvSpPr>
        <p:spPr/>
        <p:txBody>
          <a:bodyPr/>
          <a:lstStyle/>
          <a:p>
            <a:fld id="{2AD020D2-200F-4F62-BA0E-6801AFACC176}" type="slidenum">
              <a:rPr lang="en-CA" smtClean="0"/>
              <a:t>72</a:t>
            </a:fld>
            <a:endParaRPr lang="en-CA" dirty="0"/>
          </a:p>
        </p:txBody>
      </p:sp>
      <p:sp>
        <p:nvSpPr>
          <p:cNvPr id="3" name="Oval 2">
            <a:extLst>
              <a:ext uri="{FF2B5EF4-FFF2-40B4-BE49-F238E27FC236}">
                <a16:creationId xmlns:a16="http://schemas.microsoft.com/office/drawing/2014/main" id="{11DE842A-CA10-5083-36D3-2E3E220EC0FE}"/>
              </a:ext>
            </a:extLst>
          </p:cNvPr>
          <p:cNvSpPr/>
          <p:nvPr/>
        </p:nvSpPr>
        <p:spPr>
          <a:xfrm>
            <a:off x="3234974" y="3199781"/>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236249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4258-B04E-8938-86FF-38FEE7C5288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907019-52C1-9170-2FF9-377F0D9C7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39" y="518385"/>
            <a:ext cx="3379961" cy="5571066"/>
          </a:xfrm>
          <a:prstGeom prst="rect">
            <a:avLst/>
          </a:prstGeom>
        </p:spPr>
      </p:pic>
      <p:sp>
        <p:nvSpPr>
          <p:cNvPr id="3" name="TextBox 2">
            <a:extLst>
              <a:ext uri="{FF2B5EF4-FFF2-40B4-BE49-F238E27FC236}">
                <a16:creationId xmlns:a16="http://schemas.microsoft.com/office/drawing/2014/main" id="{FCF5F0A3-5984-6D9C-3954-F5A5C71C45D2}"/>
              </a:ext>
            </a:extLst>
          </p:cNvPr>
          <p:cNvSpPr txBox="1"/>
          <p:nvPr/>
        </p:nvSpPr>
        <p:spPr>
          <a:xfrm>
            <a:off x="3585681" y="0"/>
            <a:ext cx="8476180" cy="6740307"/>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A metaphor for Capital S Self, which we previously discussed, is </a:t>
            </a:r>
            <a:r>
              <a:rPr lang="en-US" sz="2400" dirty="0">
                <a:latin typeface="Arial" panose="020B0604020202020204" pitchFamily="34" charset="0"/>
              </a:rPr>
              <a:t>the Moon </a:t>
            </a:r>
            <a:r>
              <a:rPr lang="en-US" sz="2400" b="0" i="0" dirty="0">
                <a:effectLst/>
                <a:latin typeface="Arial" panose="020B0604020202020204" pitchFamily="34" charset="0"/>
              </a:rPr>
              <a:t>reflected in many buckets of water.</a:t>
            </a:r>
            <a:endParaRPr lang="en-US" sz="2400" dirty="0">
              <a:latin typeface="Arial" panose="020B0604020202020204" pitchFamily="34" charset="0"/>
            </a:endParaRPr>
          </a:p>
          <a:p>
            <a:pPr marL="285750" indent="-285750">
              <a:buFont typeface="Arial" panose="020B0604020202020204" pitchFamily="34" charset="0"/>
              <a:buChar char="•"/>
            </a:pPr>
            <a:r>
              <a:rPr lang="en-US" sz="2400" b="0" i="0" dirty="0">
                <a:effectLst/>
                <a:latin typeface="Arial" panose="020B0604020202020204" pitchFamily="34" charset="0"/>
              </a:rPr>
              <a:t>Each bucket is different, just as people are different, but the moon that’s reflected in each bucket is only one. It does not split itself into pieces. The same moon appears in every bucket that reflects it. </a:t>
            </a:r>
          </a:p>
          <a:p>
            <a:pPr marL="285750" indent="-285750">
              <a:buFont typeface="Arial" panose="020B0604020202020204" pitchFamily="34" charset="0"/>
              <a:buChar char="•"/>
            </a:pPr>
            <a:r>
              <a:rPr lang="en-US" sz="2400" dirty="0">
                <a:latin typeface="Arial" panose="020B0604020202020204" pitchFamily="34" charset="0"/>
              </a:rPr>
              <a:t>Some</a:t>
            </a:r>
            <a:r>
              <a:rPr lang="en-US" sz="2400" b="0" i="0" dirty="0">
                <a:effectLst/>
                <a:latin typeface="Arial" panose="020B0604020202020204" pitchFamily="34" charset="0"/>
              </a:rPr>
              <a:t> reflections may look brighter, others dimmer, or more distorted depending on the bucket and the water in it, but the source of the light, the moon, never changes. </a:t>
            </a:r>
          </a:p>
          <a:p>
            <a:pPr marL="285750" indent="-285750">
              <a:buFont typeface="Arial" panose="020B0604020202020204" pitchFamily="34" charset="0"/>
              <a:buChar char="•"/>
            </a:pPr>
            <a:r>
              <a:rPr lang="en-US" sz="2400" b="0" i="0" dirty="0">
                <a:effectLst/>
                <a:latin typeface="Arial" panose="020B0604020202020204" pitchFamily="34" charset="0"/>
              </a:rPr>
              <a:t>In the same way, even thought </a:t>
            </a:r>
            <a:r>
              <a:rPr lang="en-US" sz="2400" dirty="0">
                <a:latin typeface="Arial" panose="020B0604020202020204" pitchFamily="34" charset="0"/>
              </a:rPr>
              <a:t>we feel</a:t>
            </a:r>
            <a:r>
              <a:rPr lang="en-US" sz="2400" b="0" i="0" dirty="0">
                <a:effectLst/>
                <a:latin typeface="Arial" panose="020B0604020202020204" pitchFamily="34" charset="0"/>
              </a:rPr>
              <a:t> separate and individual, the Capital S Self within us, like the moon, is the same in all of us. It is One seeing the world from many different perspectives.  </a:t>
            </a:r>
          </a:p>
          <a:p>
            <a:pPr marL="285750" indent="-285750">
              <a:buFont typeface="Arial" panose="020B0604020202020204" pitchFamily="34" charset="0"/>
              <a:buChar char="•"/>
            </a:pPr>
            <a:r>
              <a:rPr lang="en-US" sz="2400" b="0" i="0" dirty="0">
                <a:effectLst/>
                <a:latin typeface="Arial" panose="020B0604020202020204" pitchFamily="34" charset="0"/>
              </a:rPr>
              <a:t>The buckets, our bodies and individual minds, take</a:t>
            </a:r>
            <a:r>
              <a:rPr lang="en-US" sz="2400" dirty="0">
                <a:latin typeface="Arial" panose="020B0604020202020204" pitchFamily="34" charset="0"/>
              </a:rPr>
              <a:t> many different forms,</a:t>
            </a:r>
            <a:r>
              <a:rPr lang="en-US" sz="2400" b="0" i="0" dirty="0">
                <a:effectLst/>
                <a:latin typeface="Arial" panose="020B0604020202020204" pitchFamily="34" charset="0"/>
              </a:rPr>
              <a:t> the moon, the Self is the single awareness behind them all.</a:t>
            </a:r>
          </a:p>
          <a:p>
            <a:pPr marL="285750" indent="-285750">
              <a:buFont typeface="Arial" panose="020B0604020202020204" pitchFamily="34" charset="0"/>
              <a:buChar char="•"/>
            </a:pPr>
            <a:r>
              <a:rPr lang="en-US" sz="2400" dirty="0">
                <a:latin typeface="Arial" panose="020B0604020202020204" pitchFamily="34" charset="0"/>
              </a:rPr>
              <a:t>To quote Alan Watts “You are an aperture through which the universe is looking at and exploring itself”.</a:t>
            </a:r>
            <a:endParaRPr lang="en-CA" sz="2400" dirty="0"/>
          </a:p>
        </p:txBody>
      </p:sp>
      <p:sp>
        <p:nvSpPr>
          <p:cNvPr id="2" name="Slide Number Placeholder 1">
            <a:extLst>
              <a:ext uri="{FF2B5EF4-FFF2-40B4-BE49-F238E27FC236}">
                <a16:creationId xmlns:a16="http://schemas.microsoft.com/office/drawing/2014/main" id="{46078F38-B0A7-E0FA-2BC2-635FC6B26F1B}"/>
              </a:ext>
            </a:extLst>
          </p:cNvPr>
          <p:cNvSpPr>
            <a:spLocks noGrp="1"/>
          </p:cNvSpPr>
          <p:nvPr>
            <p:ph type="sldNum" sz="quarter" idx="12"/>
          </p:nvPr>
        </p:nvSpPr>
        <p:spPr>
          <a:xfrm>
            <a:off x="10679708" y="6740307"/>
            <a:ext cx="946264" cy="365125"/>
          </a:xfrm>
        </p:spPr>
        <p:txBody>
          <a:bodyPr/>
          <a:lstStyle/>
          <a:p>
            <a:fld id="{2AD020D2-200F-4F62-BA0E-6801AFACC176}" type="slidenum">
              <a:rPr lang="en-CA" smtClean="0"/>
              <a:t>73</a:t>
            </a:fld>
            <a:endParaRPr lang="en-CA" dirty="0"/>
          </a:p>
        </p:txBody>
      </p:sp>
    </p:spTree>
    <p:extLst>
      <p:ext uri="{BB962C8B-B14F-4D97-AF65-F5344CB8AC3E}">
        <p14:creationId xmlns:p14="http://schemas.microsoft.com/office/powerpoint/2010/main" val="1476238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087BC4-A187-2910-F33B-0848CB0F2C41}"/>
              </a:ext>
            </a:extLst>
          </p:cNvPr>
          <p:cNvSpPr>
            <a:spLocks noGrp="1"/>
          </p:cNvSpPr>
          <p:nvPr>
            <p:ph type="sldNum" sz="quarter" idx="12"/>
          </p:nvPr>
        </p:nvSpPr>
        <p:spPr/>
        <p:txBody>
          <a:bodyPr/>
          <a:lstStyle/>
          <a:p>
            <a:fld id="{4F288577-50F7-4449-8CFB-48FA1CC0C3EB}" type="slidenum">
              <a:rPr lang="en-CA" smtClean="0"/>
              <a:t>74</a:t>
            </a:fld>
            <a:endParaRPr lang="en-CA" dirty="0"/>
          </a:p>
        </p:txBody>
      </p:sp>
      <p:sp>
        <p:nvSpPr>
          <p:cNvPr id="4" name="TextBox 3">
            <a:extLst>
              <a:ext uri="{FF2B5EF4-FFF2-40B4-BE49-F238E27FC236}">
                <a16:creationId xmlns:a16="http://schemas.microsoft.com/office/drawing/2014/main" id="{460FB8B7-29F9-4BDD-C39A-038E33F04439}"/>
              </a:ext>
            </a:extLst>
          </p:cNvPr>
          <p:cNvSpPr txBox="1"/>
          <p:nvPr/>
        </p:nvSpPr>
        <p:spPr>
          <a:xfrm>
            <a:off x="1565290" y="480586"/>
            <a:ext cx="9773293" cy="584775"/>
          </a:xfrm>
          <a:prstGeom prst="rect">
            <a:avLst/>
          </a:prstGeom>
          <a:noFill/>
        </p:spPr>
        <p:txBody>
          <a:bodyPr wrap="square">
            <a:spAutoFit/>
          </a:bodyPr>
          <a:lstStyle/>
          <a:p>
            <a:r>
              <a:rPr lang="en-CA" sz="3200"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OTHER IFS TERMS YOU MAY COME ACROSS</a:t>
            </a:r>
            <a:endParaRPr lang="en-CA" sz="3200" dirty="0"/>
          </a:p>
        </p:txBody>
      </p:sp>
    </p:spTree>
    <p:extLst>
      <p:ext uri="{BB962C8B-B14F-4D97-AF65-F5344CB8AC3E}">
        <p14:creationId xmlns:p14="http://schemas.microsoft.com/office/powerpoint/2010/main" val="4040536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1851-4A00-9E51-4ACB-F8AE871F3715}"/>
              </a:ext>
            </a:extLst>
          </p:cNvPr>
          <p:cNvSpPr txBox="1"/>
          <p:nvPr/>
        </p:nvSpPr>
        <p:spPr>
          <a:xfrm>
            <a:off x="0" y="461462"/>
            <a:ext cx="12192000" cy="648966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Richard Schwartz talks about “guides” as special kinds of inner helpers or sources of wisdom that people sometimes encounter when doing inner work.</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O</a:t>
            </a:r>
            <a:r>
              <a:rPr lang="en-CA" sz="2000" kern="100" dirty="0">
                <a:effectLst/>
                <a:latin typeface="Arial" panose="020B0604020202020204" pitchFamily="34" charset="0"/>
                <a:ea typeface="Calibri" panose="020F0502020204030204" pitchFamily="34" charset="0"/>
                <a:cs typeface="Arial" panose="020B0604020202020204" pitchFamily="34" charset="0"/>
              </a:rPr>
              <a:t>nce you start getting to know your parts, the hurt parts, the protective parts, the angry or fearful ones, sometimes something new shows up. It’s not really a “part” in the usual sense. It feels calm, kind, and wise. Schwartz calls these guides. </a:t>
            </a: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A guide can appear in many forms: A loving inner voice that offers reassurance.  A sense of light, warmth, or presence. An image, like an animal, ancestor, teacher, or spiritual figure </a:t>
            </a:r>
            <a:r>
              <a:rPr lang="en-CA" sz="2000" kern="100" dirty="0">
                <a:latin typeface="Arial" panose="020B0604020202020204" pitchFamily="34" charset="0"/>
                <a:ea typeface="Calibri" panose="020F0502020204030204" pitchFamily="34" charset="0"/>
                <a:cs typeface="Arial" panose="020B0604020202020204" pitchFamily="34" charset="0"/>
              </a:rPr>
              <a:t>o</a:t>
            </a:r>
            <a:r>
              <a:rPr lang="en-CA" sz="2000" kern="100" dirty="0">
                <a:effectLst/>
                <a:latin typeface="Arial" panose="020B0604020202020204" pitchFamily="34" charset="0"/>
                <a:ea typeface="Calibri" panose="020F0502020204030204" pitchFamily="34" charset="0"/>
                <a:cs typeface="Arial" panose="020B0604020202020204" pitchFamily="34" charset="0"/>
              </a:rPr>
              <a:t>r even just a deep knowing that seems to come from beyond your usual self. </a:t>
            </a: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Guides are not something you have to “believe in.” They’re simply experiences that many people naturally have once they open up inside. They seem to help the Self, that inner center of calm, curiosity, and compassion, connect more deeply with something larger.</a:t>
            </a: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Schwartz says that guides can come from within or beyond the individual mind. He doesn’t insist they’re “real beings” or “imaginary,” but invites people to stay curious. What matters most is that they help, they bring healing, wisdom, and perspective. Sometimes, a guide might help a part feel safe enough to let go of its burden, or it might help you stay connected to Self when the inner work gets difficult.  You can think of it as your inner teacher, spirit, or intuition, whatever fits your worldview. The guide isn’t there to take over; it’s there to support your Self and your healing.</a:t>
            </a:r>
          </a:p>
        </p:txBody>
      </p:sp>
      <p:sp>
        <p:nvSpPr>
          <p:cNvPr id="9" name="TextBox 8">
            <a:extLst>
              <a:ext uri="{FF2B5EF4-FFF2-40B4-BE49-F238E27FC236}">
                <a16:creationId xmlns:a16="http://schemas.microsoft.com/office/drawing/2014/main" id="{5579576C-D47F-E704-FC44-4B8E046B93B6}"/>
              </a:ext>
            </a:extLst>
          </p:cNvPr>
          <p:cNvSpPr txBox="1"/>
          <p:nvPr/>
        </p:nvSpPr>
        <p:spPr>
          <a:xfrm>
            <a:off x="4591064" y="-60512"/>
            <a:ext cx="2866464" cy="646331"/>
          </a:xfrm>
          <a:prstGeom prst="rect">
            <a:avLst/>
          </a:prstGeom>
          <a:noFill/>
        </p:spPr>
        <p:txBody>
          <a:bodyPr wrap="square">
            <a:spAutoFit/>
          </a:bodyPr>
          <a:lstStyle/>
          <a:p>
            <a:r>
              <a:rPr lang="en-CA" sz="36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GUIDES</a:t>
            </a:r>
            <a:endParaRPr lang="en-CA" sz="3600" dirty="0"/>
          </a:p>
        </p:txBody>
      </p:sp>
      <p:sp>
        <p:nvSpPr>
          <p:cNvPr id="2" name="Slide Number Placeholder 1">
            <a:extLst>
              <a:ext uri="{FF2B5EF4-FFF2-40B4-BE49-F238E27FC236}">
                <a16:creationId xmlns:a16="http://schemas.microsoft.com/office/drawing/2014/main" id="{95FF224C-2AB7-C69C-95DD-354FC12E6583}"/>
              </a:ext>
            </a:extLst>
          </p:cNvPr>
          <p:cNvSpPr>
            <a:spLocks noGrp="1"/>
          </p:cNvSpPr>
          <p:nvPr>
            <p:ph type="sldNum" sz="quarter" idx="12"/>
          </p:nvPr>
        </p:nvSpPr>
        <p:spPr/>
        <p:txBody>
          <a:bodyPr/>
          <a:lstStyle/>
          <a:p>
            <a:fld id="{2AD020D2-200F-4F62-BA0E-6801AFACC176}" type="slidenum">
              <a:rPr lang="en-CA" smtClean="0"/>
              <a:t>75</a:t>
            </a:fld>
            <a:endParaRPr lang="en-CA" dirty="0"/>
          </a:p>
        </p:txBody>
      </p:sp>
    </p:spTree>
    <p:extLst>
      <p:ext uri="{BB962C8B-B14F-4D97-AF65-F5344CB8AC3E}">
        <p14:creationId xmlns:p14="http://schemas.microsoft.com/office/powerpoint/2010/main" val="10275152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0BB9BB-822C-619C-3276-CB8DC1DAB0D2}"/>
              </a:ext>
            </a:extLst>
          </p:cNvPr>
          <p:cNvSpPr>
            <a:spLocks noGrp="1"/>
          </p:cNvSpPr>
          <p:nvPr>
            <p:ph type="sldNum" sz="quarter" idx="12"/>
          </p:nvPr>
        </p:nvSpPr>
        <p:spPr/>
        <p:txBody>
          <a:bodyPr/>
          <a:lstStyle/>
          <a:p>
            <a:fld id="{4F288577-50F7-4449-8CFB-48FA1CC0C3EB}" type="slidenum">
              <a:rPr lang="en-CA" smtClean="0"/>
              <a:t>76</a:t>
            </a:fld>
            <a:endParaRPr lang="en-CA" dirty="0"/>
          </a:p>
        </p:txBody>
      </p:sp>
      <p:sp>
        <p:nvSpPr>
          <p:cNvPr id="4" name="TextBox 3">
            <a:extLst>
              <a:ext uri="{FF2B5EF4-FFF2-40B4-BE49-F238E27FC236}">
                <a16:creationId xmlns:a16="http://schemas.microsoft.com/office/drawing/2014/main" id="{222495A6-79A3-0429-CFED-B6109C5834EA}"/>
              </a:ext>
            </a:extLst>
          </p:cNvPr>
          <p:cNvSpPr txBox="1"/>
          <p:nvPr/>
        </p:nvSpPr>
        <p:spPr>
          <a:xfrm>
            <a:off x="253430" y="831077"/>
            <a:ext cx="11938570" cy="5298438"/>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IFS Self is our core being, innate, always present, characterized by the 8 Cs and 5 P’s. It is us at our deepest level.</a:t>
            </a:r>
            <a:endParaRPr lang="en-CA" sz="28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Guides are inner figures (or sensed presences) that offer help, wisdom, or support.  They are not Self; they are usually parts or symbolic/archetypal representations.</a:t>
            </a:r>
          </a:p>
          <a:p>
            <a:pPr marL="285750" indent="-285750">
              <a:lnSpc>
                <a:spcPct val="107000"/>
              </a:lnSpc>
              <a:spcAft>
                <a:spcPts val="800"/>
              </a:spcAft>
              <a:buFont typeface="Arial" panose="020B0604020202020204" pitchFamily="34" charset="0"/>
              <a:buChar char="•"/>
            </a:pPr>
            <a:endParaRPr lang="en-CA" sz="28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Self = the source of healing</a:t>
            </a:r>
          </a:p>
          <a:p>
            <a:pPr marL="285750" indent="-28575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Guides = helpers that point toward or support Self-led healing </a:t>
            </a:r>
          </a:p>
          <a:p>
            <a:pPr marL="285750" indent="-28575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Self is the sun</a:t>
            </a:r>
          </a:p>
          <a:p>
            <a:pPr marL="285750" indent="-28575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Guides are lanterns that help you find it</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9CD0D89-9E31-6270-637F-D8FF363671D8}"/>
              </a:ext>
            </a:extLst>
          </p:cNvPr>
          <p:cNvSpPr txBox="1"/>
          <p:nvPr/>
        </p:nvSpPr>
        <p:spPr>
          <a:xfrm>
            <a:off x="4127642" y="0"/>
            <a:ext cx="6097712" cy="584775"/>
          </a:xfrm>
          <a:prstGeom prst="rect">
            <a:avLst/>
          </a:prstGeom>
          <a:noFill/>
        </p:spPr>
        <p:txBody>
          <a:bodyPr wrap="square">
            <a:spAutoFit/>
          </a:bodyPr>
          <a:lstStyle/>
          <a:p>
            <a:r>
              <a:rPr lang="en-CA" sz="32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GUIDES AND SELF</a:t>
            </a:r>
            <a:endParaRPr lang="en-CA" sz="3200" dirty="0"/>
          </a:p>
        </p:txBody>
      </p:sp>
    </p:spTree>
    <p:extLst>
      <p:ext uri="{BB962C8B-B14F-4D97-AF65-F5344CB8AC3E}">
        <p14:creationId xmlns:p14="http://schemas.microsoft.com/office/powerpoint/2010/main" val="1338952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E2629B-867C-F988-1432-686C75757F12}"/>
              </a:ext>
            </a:extLst>
          </p:cNvPr>
          <p:cNvSpPr txBox="1"/>
          <p:nvPr/>
        </p:nvSpPr>
        <p:spPr>
          <a:xfrm>
            <a:off x="77002" y="117910"/>
            <a:ext cx="12192000" cy="5982792"/>
          </a:xfrm>
          <a:prstGeom prst="rect">
            <a:avLst/>
          </a:prstGeom>
          <a:noFill/>
        </p:spPr>
        <p:txBody>
          <a:bodyPr wrap="square">
            <a:spAutoFit/>
          </a:bodyPr>
          <a:lstStyle/>
          <a:p>
            <a:pPr>
              <a:lnSpc>
                <a:spcPct val="115000"/>
              </a:lnSpc>
              <a:spcAft>
                <a:spcPts val="800"/>
              </a:spcAft>
              <a:buNone/>
            </a:pPr>
            <a:r>
              <a:rPr lang="en-CA" sz="3600" kern="100" dirty="0">
                <a:solidFill>
                  <a:srgbClr val="222222"/>
                </a:solidFill>
                <a:effectLst/>
                <a:latin typeface="Arial" panose="020B0604020202020204" pitchFamily="34" charset="0"/>
                <a:ea typeface="Calibri" panose="020F0502020204030204" pitchFamily="34" charset="0"/>
                <a:cs typeface="Arial" panose="020B0604020202020204" pitchFamily="34" charset="0"/>
              </a:rPr>
              <a:t>                  EXERCISE: MEETING A GUIDE </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Close your eyes or soften your gaze.</a:t>
            </a: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Take a few slow breaths. Notice your body sitting in the chair, your feet on the ground, your breath moving in and out. </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Let yourself feel as safe and present as you can. You might say aloud: “See if you can bring your awareness to the calm, curious part of you, the part that can notice everything inside without judging. That’s your Self.”</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Now, in this quiet space, imagine that you could receive some gentle guidance, not from your thinking mind, but from a deeper or higher place. It might come as an image, a sense of light, a voice, or a feeling of presence.</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If something or someone appears, maybe an image of a person, an animal, a symbol, or even just a sense of calm, notice what it’s like. You don’t have to make anything happen. Just stay open and curious.</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What do you want me to know right now? rest in silence for a minute or two, letting any impressions arise naturally. </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Take a deep breath and gently come back to the room. Jot down what you noticed. Did something or someone appear? What qualities did it have (kind, strong, peaceful, wise…)? How did it make you feel? </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100" dirty="0">
                <a:effectLst/>
                <a:latin typeface="Arial" panose="020B0604020202020204" pitchFamily="34" charset="0"/>
                <a:ea typeface="Calibri" panose="020F0502020204030204" pitchFamily="34" charset="0"/>
                <a:cs typeface="Arial" panose="020B0604020202020204" pitchFamily="34" charset="0"/>
              </a:rPr>
              <a:t>There’s no right or wrong here. For some, a guide appears clearly; for others, it’s more like a quiet sense of support. Either way, it’s an expression of the Self’s connection to something larger.</a:t>
            </a:r>
            <a:endParaRPr lang="en-CA"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E0EF5F76-F65D-95EA-1294-BD4660EA7528}"/>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lide Number Placeholder 2">
            <a:extLst>
              <a:ext uri="{FF2B5EF4-FFF2-40B4-BE49-F238E27FC236}">
                <a16:creationId xmlns:a16="http://schemas.microsoft.com/office/drawing/2014/main" id="{10C6875D-0C45-78D7-1168-308F9E6408FD}"/>
              </a:ext>
            </a:extLst>
          </p:cNvPr>
          <p:cNvSpPr>
            <a:spLocks noGrp="1"/>
          </p:cNvSpPr>
          <p:nvPr>
            <p:ph type="sldNum" sz="quarter" idx="12"/>
          </p:nvPr>
        </p:nvSpPr>
        <p:spPr/>
        <p:txBody>
          <a:bodyPr/>
          <a:lstStyle/>
          <a:p>
            <a:fld id="{2AD020D2-200F-4F62-BA0E-6801AFACC176}" type="slidenum">
              <a:rPr lang="en-CA" smtClean="0"/>
              <a:t>77</a:t>
            </a:fld>
            <a:endParaRPr lang="en-CA" dirty="0"/>
          </a:p>
        </p:txBody>
      </p:sp>
    </p:spTree>
    <p:extLst>
      <p:ext uri="{BB962C8B-B14F-4D97-AF65-F5344CB8AC3E}">
        <p14:creationId xmlns:p14="http://schemas.microsoft.com/office/powerpoint/2010/main" val="3214465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64DD2B-51A4-5B73-E430-4DC792A9353F}"/>
              </a:ext>
            </a:extLst>
          </p:cNvPr>
          <p:cNvSpPr txBox="1"/>
          <p:nvPr/>
        </p:nvSpPr>
        <p:spPr>
          <a:xfrm>
            <a:off x="162025" y="162966"/>
            <a:ext cx="11867950" cy="5992538"/>
          </a:xfrm>
          <a:prstGeom prst="rect">
            <a:avLst/>
          </a:prstGeom>
          <a:noFill/>
        </p:spPr>
        <p:txBody>
          <a:bodyPr wrap="square">
            <a:spAutoFit/>
          </a:bodyPr>
          <a:lstStyle/>
          <a:p>
            <a:pPr>
              <a:lnSpc>
                <a:spcPct val="107000"/>
              </a:lnSpc>
              <a:spcAft>
                <a:spcPts val="800"/>
              </a:spcAft>
              <a:buNone/>
            </a:pP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TAKE AWAY 3 </a:t>
            </a:r>
            <a:r>
              <a:rPr lang="en-CA" sz="32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SENTENCE SUMMARY</a:t>
            </a:r>
            <a:endPar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buNone/>
            </a:pPr>
            <a:endPar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We all have parts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Parts developed to protect us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Healing happens when Self leads the system</a:t>
            </a:r>
          </a:p>
          <a:p>
            <a:pPr lvl="0">
              <a:lnSpc>
                <a:spcPct val="107000"/>
              </a:lnSpc>
              <a:spcAft>
                <a:spcPts val="800"/>
              </a:spcAft>
              <a:tabLst>
                <a:tab pos="457200" algn="l"/>
              </a:tabLst>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CA" sz="2400" kern="0" dirty="0">
                <a:effectLst/>
                <a:latin typeface="Arial" panose="020B0604020202020204" pitchFamily="34" charset="0"/>
                <a:ea typeface="Times New Roman" panose="02020603050405020304" pitchFamily="18" charset="0"/>
                <a:cs typeface="Arial" panose="020B0604020202020204" pitchFamily="34" charset="0"/>
              </a:rPr>
              <a:t>Everything we discussed today and will explore in the coming weeks grows from these three ideas.</a:t>
            </a:r>
          </a:p>
          <a:p>
            <a:pPr>
              <a:lnSpc>
                <a:spcPct val="107000"/>
              </a:lnSpc>
              <a:spcAft>
                <a:spcPts val="800"/>
              </a:spcAft>
            </a:pPr>
            <a:endParaRPr lang="en-CA" sz="2400" kern="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CA" sz="2400" kern="0" dirty="0">
                <a:latin typeface="Arial" panose="020B0604020202020204" pitchFamily="34" charset="0"/>
                <a:cs typeface="Arial" panose="020B0604020202020204" pitchFamily="34" charset="0"/>
              </a:rPr>
              <a:t>DBT</a:t>
            </a:r>
            <a:r>
              <a:rPr lang="en-CA" sz="2400" dirty="0">
                <a:latin typeface="Arial" panose="020B0604020202020204" pitchFamily="34" charset="0"/>
                <a:cs typeface="Arial" panose="020B0604020202020204" pitchFamily="34" charset="0"/>
              </a:rPr>
              <a:t> helped us manage emotional storms.</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IFS will help us understand the parts of us that create the storms.</a:t>
            </a:r>
          </a:p>
          <a:p>
            <a:pPr>
              <a:lnSpc>
                <a:spcPct val="107000"/>
              </a:lnSpc>
              <a:spcAft>
                <a:spcPts val="800"/>
              </a:spcAft>
              <a:buNone/>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693BA6C-ACC4-EABA-F88A-A425533D86EF}"/>
              </a:ext>
            </a:extLst>
          </p:cNvPr>
          <p:cNvSpPr>
            <a:spLocks noGrp="1"/>
          </p:cNvSpPr>
          <p:nvPr>
            <p:ph type="sldNum" sz="quarter" idx="12"/>
          </p:nvPr>
        </p:nvSpPr>
        <p:spPr/>
        <p:txBody>
          <a:bodyPr/>
          <a:lstStyle/>
          <a:p>
            <a:fld id="{2AD020D2-200F-4F62-BA0E-6801AFACC176}" type="slidenum">
              <a:rPr lang="en-CA" smtClean="0"/>
              <a:t>78</a:t>
            </a:fld>
            <a:endParaRPr lang="en-CA" dirty="0"/>
          </a:p>
        </p:txBody>
      </p:sp>
    </p:spTree>
    <p:extLst>
      <p:ext uri="{BB962C8B-B14F-4D97-AF65-F5344CB8AC3E}">
        <p14:creationId xmlns:p14="http://schemas.microsoft.com/office/powerpoint/2010/main" val="681171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1FEFCD-15E5-985B-5281-07EC8CCD62FC}"/>
              </a:ext>
            </a:extLst>
          </p:cNvPr>
          <p:cNvSpPr txBox="1"/>
          <p:nvPr/>
        </p:nvSpPr>
        <p:spPr>
          <a:xfrm>
            <a:off x="2315072" y="70021"/>
            <a:ext cx="11559941" cy="707886"/>
          </a:xfrm>
          <a:prstGeom prst="rect">
            <a:avLst/>
          </a:prstGeom>
          <a:noFill/>
        </p:spPr>
        <p:txBody>
          <a:bodyPr wrap="square">
            <a:spAutoFit/>
          </a:bodyPr>
          <a:lstStyle/>
          <a:p>
            <a:r>
              <a:rPr lang="en-US" sz="4000" dirty="0">
                <a:solidFill>
                  <a:schemeClr val="bg1"/>
                </a:solidFill>
              </a:rPr>
              <a:t>INTERACTIONS BETWEEN PARTS</a:t>
            </a:r>
          </a:p>
        </p:txBody>
      </p:sp>
      <p:sp>
        <p:nvSpPr>
          <p:cNvPr id="2" name="Slide Number Placeholder 1">
            <a:extLst>
              <a:ext uri="{FF2B5EF4-FFF2-40B4-BE49-F238E27FC236}">
                <a16:creationId xmlns:a16="http://schemas.microsoft.com/office/drawing/2014/main" id="{9DBF622F-BC51-0814-DBC9-DF2463183ED3}"/>
              </a:ext>
            </a:extLst>
          </p:cNvPr>
          <p:cNvSpPr>
            <a:spLocks noGrp="1"/>
          </p:cNvSpPr>
          <p:nvPr>
            <p:ph type="sldNum" sz="quarter" idx="12"/>
          </p:nvPr>
        </p:nvSpPr>
        <p:spPr/>
        <p:txBody>
          <a:bodyPr/>
          <a:lstStyle/>
          <a:p>
            <a:fld id="{2AD020D2-200F-4F62-BA0E-6801AFACC176}" type="slidenum">
              <a:rPr lang="en-CA" smtClean="0"/>
              <a:t>79</a:t>
            </a:fld>
            <a:endParaRPr lang="en-CA" dirty="0"/>
          </a:p>
        </p:txBody>
      </p:sp>
      <p:pic>
        <p:nvPicPr>
          <p:cNvPr id="4" name="Picture 2" descr="Life is a battle against other people over limited resources">
            <a:extLst>
              <a:ext uri="{FF2B5EF4-FFF2-40B4-BE49-F238E27FC236}">
                <a16:creationId xmlns:a16="http://schemas.microsoft.com/office/drawing/2014/main" id="{F0FB96CB-56F8-CBC1-E86F-FB1619E9C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977" y="1088167"/>
            <a:ext cx="10648498" cy="533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0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3850031" y="579358"/>
            <a:ext cx="4279815"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solidFill>
                  <a:schemeClr val="bg1"/>
                </a:solidFill>
                <a:latin typeface="Corbel" panose="020B0503020204020204" pitchFamily="34" charset="0"/>
              </a:rPr>
              <a:t>Week 23- April 1</a:t>
            </a:r>
          </a:p>
          <a:p>
            <a:r>
              <a:rPr lang="en-US" sz="2400" dirty="0">
                <a:latin typeface="Corbel" panose="020B0503020204020204" pitchFamily="34" charset="0"/>
              </a:rPr>
              <a:t>Week 24- April 8- Parlour*</a:t>
            </a:r>
          </a:p>
          <a:p>
            <a:r>
              <a:rPr lang="en-US" sz="2400" dirty="0">
                <a:latin typeface="Corbel" panose="020B0503020204020204" pitchFamily="34" charset="0"/>
              </a:rPr>
              <a:t>Week 25- April 15</a:t>
            </a:r>
          </a:p>
          <a:p>
            <a:r>
              <a:rPr lang="en-US" sz="2400" dirty="0">
                <a:latin typeface="Corbel" panose="020B0503020204020204" pitchFamily="34" charset="0"/>
              </a:rPr>
              <a:t>Week 26- April 22- Parlour*</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20- 9am to 1pm</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8</a:t>
            </a:fld>
            <a:endParaRPr lang="en-CA" dirty="0"/>
          </a:p>
        </p:txBody>
      </p:sp>
      <p:sp>
        <p:nvSpPr>
          <p:cNvPr id="6" name="TextBox 5">
            <a:extLst>
              <a:ext uri="{FF2B5EF4-FFF2-40B4-BE49-F238E27FC236}">
                <a16:creationId xmlns:a16="http://schemas.microsoft.com/office/drawing/2014/main" id="{44AC950A-53B6-4A11-4DB8-A7E78C76BB48}"/>
              </a:ext>
            </a:extLst>
          </p:cNvPr>
          <p:cNvSpPr txBox="1"/>
          <p:nvPr/>
        </p:nvSpPr>
        <p:spPr>
          <a:xfrm>
            <a:off x="7741874" y="641384"/>
            <a:ext cx="3334007" cy="461665"/>
          </a:xfrm>
          <a:prstGeom prst="rect">
            <a:avLst/>
          </a:prstGeom>
          <a:noFill/>
        </p:spPr>
        <p:txBody>
          <a:bodyPr wrap="square">
            <a:spAutoFit/>
          </a:bodyPr>
          <a:lstStyle/>
          <a:p>
            <a:r>
              <a:rPr lang="en-US" sz="2400" dirty="0">
                <a:latin typeface="Corbel" panose="020B0503020204020204" pitchFamily="34" charset="0"/>
              </a:rPr>
              <a:t>Week 33- June 10 pilot</a:t>
            </a:r>
          </a:p>
        </p:txBody>
      </p:sp>
      <p:sp>
        <p:nvSpPr>
          <p:cNvPr id="9" name="TextBox 8">
            <a:extLst>
              <a:ext uri="{FF2B5EF4-FFF2-40B4-BE49-F238E27FC236}">
                <a16:creationId xmlns:a16="http://schemas.microsoft.com/office/drawing/2014/main" id="{F8664E09-3C14-F56D-3011-003E8EAC5FD7}"/>
              </a:ext>
            </a:extLst>
          </p:cNvPr>
          <p:cNvSpPr txBox="1"/>
          <p:nvPr/>
        </p:nvSpPr>
        <p:spPr>
          <a:xfrm>
            <a:off x="7922028" y="1877201"/>
            <a:ext cx="4269972" cy="3139321"/>
          </a:xfrm>
          <a:prstGeom prst="rect">
            <a:avLst/>
          </a:prstGeom>
          <a:noFill/>
        </p:spPr>
        <p:txBody>
          <a:bodyPr wrap="square">
            <a:spAutoFit/>
          </a:bodyPr>
          <a:lstStyle/>
          <a:p>
            <a:r>
              <a:rPr lang="en-CA" sz="2200" dirty="0">
                <a:latin typeface="Arial" panose="020B0604020202020204" pitchFamily="34" charset="0"/>
                <a:cs typeface="Arial" panose="020B0604020202020204" pitchFamily="34" charset="0"/>
              </a:rPr>
              <a:t>* For the in-person participants only: on </a:t>
            </a:r>
            <a:r>
              <a:rPr lang="en-CA" sz="2200" dirty="0">
                <a:solidFill>
                  <a:schemeClr val="bg1"/>
                </a:solidFill>
                <a:latin typeface="Arial" panose="020B0604020202020204" pitchFamily="34" charset="0"/>
                <a:cs typeface="Arial" panose="020B0604020202020204" pitchFamily="34" charset="0"/>
              </a:rPr>
              <a:t>April 8 and 22 </a:t>
            </a:r>
            <a:r>
              <a:rPr lang="en-CA" sz="2200" dirty="0">
                <a:latin typeface="Arial" panose="020B0604020202020204" pitchFamily="34" charset="0"/>
                <a:cs typeface="Arial" panose="020B0604020202020204" pitchFamily="34" charset="0"/>
              </a:rPr>
              <a:t>the Kiwanis festival will be using the front of the church where we usually meet so we’ll be meeting in the parlour which is the room we used the past few years. (enter the building from the back where the parking lot is.) </a:t>
            </a:r>
          </a:p>
        </p:txBody>
      </p:sp>
    </p:spTree>
    <p:extLst>
      <p:ext uri="{BB962C8B-B14F-4D97-AF65-F5344CB8AC3E}">
        <p14:creationId xmlns:p14="http://schemas.microsoft.com/office/powerpoint/2010/main" val="455077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682244A-54AC-4D43-A357-9A3A308F3EAE}"/>
              </a:ext>
            </a:extLst>
          </p:cNvPr>
          <p:cNvSpPr txBox="1"/>
          <p:nvPr/>
        </p:nvSpPr>
        <p:spPr>
          <a:xfrm>
            <a:off x="1771079" y="0"/>
            <a:ext cx="8887848" cy="646331"/>
          </a:xfrm>
          <a:prstGeom prst="rect">
            <a:avLst/>
          </a:prstGeom>
          <a:noFill/>
        </p:spPr>
        <p:txBody>
          <a:bodyPr wrap="square">
            <a:spAutoFit/>
          </a:bodyPr>
          <a:lstStyle/>
          <a:p>
            <a:pPr algn="ctr"/>
            <a:r>
              <a:rPr lang="en-CA" sz="3600" dirty="0">
                <a:solidFill>
                  <a:schemeClr val="bg1"/>
                </a:solidFill>
              </a:rPr>
              <a:t>INTERACTIONS BETWEEN PARTS</a:t>
            </a:r>
          </a:p>
        </p:txBody>
      </p:sp>
      <p:sp>
        <p:nvSpPr>
          <p:cNvPr id="3" name="TextBox 2">
            <a:extLst>
              <a:ext uri="{FF2B5EF4-FFF2-40B4-BE49-F238E27FC236}">
                <a16:creationId xmlns:a16="http://schemas.microsoft.com/office/drawing/2014/main" id="{FD3C8B53-B0CA-B8CC-0A48-B1DC6A1B130C}"/>
              </a:ext>
            </a:extLst>
          </p:cNvPr>
          <p:cNvSpPr txBox="1"/>
          <p:nvPr/>
        </p:nvSpPr>
        <p:spPr>
          <a:xfrm>
            <a:off x="0" y="646331"/>
            <a:ext cx="12192000" cy="6278642"/>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Every family seems to have a baseline level of conflict. Some families are high others low conflict.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Like insecurely attached families, </a:t>
            </a:r>
            <a:r>
              <a:rPr lang="en-US" sz="2400" dirty="0">
                <a:solidFill>
                  <a:schemeClr val="bg1"/>
                </a:solidFill>
                <a:latin typeface="Arial" panose="020B0604020202020204" pitchFamily="34" charset="0"/>
                <a:cs typeface="Arial" panose="020B0604020202020204" pitchFamily="34" charset="0"/>
              </a:rPr>
              <a:t>burdened</a:t>
            </a:r>
            <a:r>
              <a:rPr lang="en-US" sz="2400" dirty="0">
                <a:latin typeface="Arial" panose="020B0604020202020204" pitchFamily="34" charset="0"/>
                <a:cs typeface="Arial" panose="020B0604020202020204" pitchFamily="34" charset="0"/>
              </a:rPr>
              <a:t> internal family parts typically have unresolved conflicts that erupt repeatedly producing high conflict internal families.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During conflicts between Internal family parts, the person is often outside the window of emotional tolerance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Conflicts occur between managers and firefighters, managers and exiles, and firefighters and exiles.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These conflicts can give rise to overwhelming anxiety, anger, despair, depression, confusion, and dissociation.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pain arising from the conflict between parts adds to the pain burdened parts already carry.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Notice how the conflict between parts, which arose to deal with the pain of trauma, itself causes significant distress.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is like having a very conflicted family where each person is themselves very distressed fighting inside your mind.</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1B775534-2493-0D9A-073C-3CE3140929ED}"/>
              </a:ext>
            </a:extLst>
          </p:cNvPr>
          <p:cNvSpPr>
            <a:spLocks noGrp="1"/>
          </p:cNvSpPr>
          <p:nvPr>
            <p:ph type="sldNum" sz="quarter" idx="12"/>
          </p:nvPr>
        </p:nvSpPr>
        <p:spPr/>
        <p:txBody>
          <a:bodyPr/>
          <a:lstStyle/>
          <a:p>
            <a:fld id="{2AD020D2-200F-4F62-BA0E-6801AFACC176}" type="slidenum">
              <a:rPr lang="en-CA" smtClean="0"/>
              <a:t>80</a:t>
            </a:fld>
            <a:endParaRPr lang="en-CA" dirty="0"/>
          </a:p>
        </p:txBody>
      </p:sp>
    </p:spTree>
    <p:extLst>
      <p:ext uri="{BB962C8B-B14F-4D97-AF65-F5344CB8AC3E}">
        <p14:creationId xmlns:p14="http://schemas.microsoft.com/office/powerpoint/2010/main" val="2806686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34F1D-053A-04B3-A31D-BA495211EE7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679ABB5-4B35-6FBC-3181-C23051E1BAAE}"/>
              </a:ext>
            </a:extLst>
          </p:cNvPr>
          <p:cNvSpPr txBox="1"/>
          <p:nvPr/>
        </p:nvSpPr>
        <p:spPr>
          <a:xfrm>
            <a:off x="-17059" y="796744"/>
            <a:ext cx="4106174" cy="954107"/>
          </a:xfrm>
          <a:prstGeom prst="rect">
            <a:avLst/>
          </a:prstGeom>
          <a:noFill/>
        </p:spPr>
        <p:txBody>
          <a:bodyPr wrap="square">
            <a:spAutoFit/>
          </a:bodyPr>
          <a:lstStyle/>
          <a:p>
            <a:pPr algn="ctr"/>
            <a:r>
              <a:rPr lang="en-CA" sz="2800" dirty="0">
                <a:solidFill>
                  <a:schemeClr val="bg1"/>
                </a:solidFill>
              </a:rPr>
              <a:t>WHAT PARTS SAY TO EACH OTHER</a:t>
            </a:r>
          </a:p>
        </p:txBody>
      </p:sp>
      <p:pic>
        <p:nvPicPr>
          <p:cNvPr id="1026" name="Picture 2" descr="Life is a battle against other people over limited resources">
            <a:extLst>
              <a:ext uri="{FF2B5EF4-FFF2-40B4-BE49-F238E27FC236}">
                <a16:creationId xmlns:a16="http://schemas.microsoft.com/office/drawing/2014/main" id="{064F4D43-5E56-E431-5C5F-4277D6B51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68" y="1819126"/>
            <a:ext cx="3743919" cy="309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8B3502-3558-1F42-08D6-A82C1092C160}"/>
              </a:ext>
            </a:extLst>
          </p:cNvPr>
          <p:cNvSpPr txBox="1"/>
          <p:nvPr/>
        </p:nvSpPr>
        <p:spPr>
          <a:xfrm>
            <a:off x="4044658" y="0"/>
            <a:ext cx="8328918" cy="7017306"/>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Typical things that managers say to firefighters include "don't you ever stop and think?". "You are totally out of control!". "You should be ashamed of yourself!". "You are hopeless!“ “you’re an idiot”…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Typical things that firefighters say back to managers are "F**k off". "I just felt like it". "I deserve this!" "Try and make me…". "I don't give dam". "Watch me!“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mature adult/rational manager part often feels ashamed of the protector’s behavior and wants to get rid of these protectors. (people often ask the question “how do I get rid of the parts I don’t like?)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Managers are often very critical of exiles. This criticism tends to mirror explicit or implicit criticism the person heard or sensed as a child. These self-critical managers are known as “internal critics”.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They developed to preemptively protect the child (or person) by internally keeping them in line so that they would avoid external criticism from caregivers or partners.</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5081C63C-8251-A3B8-B92C-7EC15405EA28}"/>
              </a:ext>
            </a:extLst>
          </p:cNvPr>
          <p:cNvSpPr>
            <a:spLocks noGrp="1"/>
          </p:cNvSpPr>
          <p:nvPr>
            <p:ph type="sldNum" sz="quarter" idx="12"/>
          </p:nvPr>
        </p:nvSpPr>
        <p:spPr/>
        <p:txBody>
          <a:bodyPr/>
          <a:lstStyle/>
          <a:p>
            <a:fld id="{2AD020D2-200F-4F62-BA0E-6801AFACC176}" type="slidenum">
              <a:rPr lang="en-CA" smtClean="0"/>
              <a:t>81</a:t>
            </a:fld>
            <a:endParaRPr lang="en-CA" dirty="0"/>
          </a:p>
        </p:txBody>
      </p:sp>
    </p:spTree>
    <p:extLst>
      <p:ext uri="{BB962C8B-B14F-4D97-AF65-F5344CB8AC3E}">
        <p14:creationId xmlns:p14="http://schemas.microsoft.com/office/powerpoint/2010/main" val="517115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DDC784-1FF0-61E5-8D7A-F1352F8E1543}"/>
              </a:ext>
            </a:extLst>
          </p:cNvPr>
          <p:cNvSpPr txBox="1"/>
          <p:nvPr/>
        </p:nvSpPr>
        <p:spPr>
          <a:xfrm>
            <a:off x="4082214" y="151516"/>
            <a:ext cx="6097604" cy="707886"/>
          </a:xfrm>
          <a:prstGeom prst="rect">
            <a:avLst/>
          </a:prstGeom>
          <a:noFill/>
        </p:spPr>
        <p:txBody>
          <a:bodyPr wrap="square">
            <a:spAutoFit/>
          </a:bodyPr>
          <a:lstStyle/>
          <a:p>
            <a:r>
              <a:rPr lang="en-US" sz="4000" dirty="0">
                <a:solidFill>
                  <a:schemeClr val="bg1"/>
                </a:solidFill>
              </a:rPr>
              <a:t>HEALING IN IFS</a:t>
            </a:r>
          </a:p>
        </p:txBody>
      </p:sp>
      <p:sp>
        <p:nvSpPr>
          <p:cNvPr id="2" name="Slide Number Placeholder 1">
            <a:extLst>
              <a:ext uri="{FF2B5EF4-FFF2-40B4-BE49-F238E27FC236}">
                <a16:creationId xmlns:a16="http://schemas.microsoft.com/office/drawing/2014/main" id="{04137E09-7197-AAE6-EB1B-DA9EF8A6EA9B}"/>
              </a:ext>
            </a:extLst>
          </p:cNvPr>
          <p:cNvSpPr>
            <a:spLocks noGrp="1"/>
          </p:cNvSpPr>
          <p:nvPr>
            <p:ph type="sldNum" sz="quarter" idx="12"/>
          </p:nvPr>
        </p:nvSpPr>
        <p:spPr/>
        <p:txBody>
          <a:bodyPr/>
          <a:lstStyle/>
          <a:p>
            <a:fld id="{2AD020D2-200F-4F62-BA0E-6801AFACC176}" type="slidenum">
              <a:rPr lang="en-CA" smtClean="0"/>
              <a:t>82</a:t>
            </a:fld>
            <a:endParaRPr lang="en-CA" dirty="0"/>
          </a:p>
        </p:txBody>
      </p:sp>
      <p:pic>
        <p:nvPicPr>
          <p:cNvPr id="5" name="Picture 4">
            <a:extLst>
              <a:ext uri="{FF2B5EF4-FFF2-40B4-BE49-F238E27FC236}">
                <a16:creationId xmlns:a16="http://schemas.microsoft.com/office/drawing/2014/main" id="{5ADA4C10-583F-FC3A-DB42-138ECD0EE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06" y="962024"/>
            <a:ext cx="11253388" cy="5257801"/>
          </a:xfrm>
          <a:prstGeom prst="rect">
            <a:avLst/>
          </a:prstGeom>
        </p:spPr>
      </p:pic>
    </p:spTree>
    <p:extLst>
      <p:ext uri="{BB962C8B-B14F-4D97-AF65-F5344CB8AC3E}">
        <p14:creationId xmlns:p14="http://schemas.microsoft.com/office/powerpoint/2010/main" val="19981538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18397B8-6D5E-4063-9EBF-E20AB6C3DB7C}"/>
              </a:ext>
            </a:extLst>
          </p:cNvPr>
          <p:cNvSpPr txBox="1"/>
          <p:nvPr/>
        </p:nvSpPr>
        <p:spPr>
          <a:xfrm>
            <a:off x="788281" y="744899"/>
            <a:ext cx="3960364" cy="707886"/>
          </a:xfrm>
          <a:prstGeom prst="rect">
            <a:avLst/>
          </a:prstGeom>
          <a:noFill/>
        </p:spPr>
        <p:txBody>
          <a:bodyPr wrap="square">
            <a:spAutoFit/>
          </a:bodyPr>
          <a:lstStyle/>
          <a:p>
            <a:r>
              <a:rPr lang="en-CA" sz="4000" dirty="0">
                <a:solidFill>
                  <a:schemeClr val="bg1"/>
                </a:solidFill>
              </a:rPr>
              <a:t>SELF HEALING</a:t>
            </a:r>
          </a:p>
        </p:txBody>
      </p:sp>
      <p:sp>
        <p:nvSpPr>
          <p:cNvPr id="8" name="TextBox 7">
            <a:extLst>
              <a:ext uri="{FF2B5EF4-FFF2-40B4-BE49-F238E27FC236}">
                <a16:creationId xmlns:a16="http://schemas.microsoft.com/office/drawing/2014/main" id="{151E5796-CE65-6A7D-5F02-76CAA1AD03EC}"/>
              </a:ext>
            </a:extLst>
          </p:cNvPr>
          <p:cNvSpPr txBox="1"/>
          <p:nvPr/>
        </p:nvSpPr>
        <p:spPr>
          <a:xfrm>
            <a:off x="4821382" y="149980"/>
            <a:ext cx="7199381" cy="6678751"/>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have already explored how we all have access to Self. Many of us can’t see or feel Self because we’re focused on the stormy “weather” and cannot feel the calm sun and sky that is always there, no matter the weather.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Self is calm and quiet and may be difficult to appreciate because emotional parts, “the weather”, can be so dramatic or noisy.</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Self has the ability to see all other parts within us non- judgmentally. If allowed by the parts to lead, it is a natural leader.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Real Self values all parts, believes they all have good intentions, and want to play a positive role in the system.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Real Self leadership promotes healing and safe containment for parts. </a:t>
            </a:r>
          </a:p>
          <a:p>
            <a:pPr marL="285750" indent="-285750">
              <a:buFont typeface="Arial" panose="020B0604020202020204" pitchFamily="34" charset="0"/>
              <a:buChar char="•"/>
            </a:pPr>
            <a:endParaRPr lang="en-US" sz="2000" dirty="0"/>
          </a:p>
        </p:txBody>
      </p:sp>
      <p:pic>
        <p:nvPicPr>
          <p:cNvPr id="3" name="Picture 2" descr="Global spare parts management">
            <a:extLst>
              <a:ext uri="{FF2B5EF4-FFF2-40B4-BE49-F238E27FC236}">
                <a16:creationId xmlns:a16="http://schemas.microsoft.com/office/drawing/2014/main" id="{69582264-18C7-700B-2A42-BD0588F15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11" y="1818112"/>
            <a:ext cx="4329933" cy="410470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EF8EDD4-159D-56F3-316A-07F9CB601A1F}"/>
              </a:ext>
            </a:extLst>
          </p:cNvPr>
          <p:cNvSpPr>
            <a:spLocks noGrp="1"/>
          </p:cNvSpPr>
          <p:nvPr>
            <p:ph type="sldNum" sz="quarter" idx="12"/>
          </p:nvPr>
        </p:nvSpPr>
        <p:spPr/>
        <p:txBody>
          <a:bodyPr/>
          <a:lstStyle/>
          <a:p>
            <a:fld id="{2AD020D2-200F-4F62-BA0E-6801AFACC176}" type="slidenum">
              <a:rPr lang="en-CA" smtClean="0"/>
              <a:t>83</a:t>
            </a:fld>
            <a:endParaRPr lang="en-CA" dirty="0"/>
          </a:p>
        </p:txBody>
      </p:sp>
    </p:spTree>
    <p:extLst>
      <p:ext uri="{BB962C8B-B14F-4D97-AF65-F5344CB8AC3E}">
        <p14:creationId xmlns:p14="http://schemas.microsoft.com/office/powerpoint/2010/main" val="3070346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92502E-3113-17EF-62B5-F03F908D6DB4}"/>
              </a:ext>
            </a:extLst>
          </p:cNvPr>
          <p:cNvSpPr txBox="1"/>
          <p:nvPr/>
        </p:nvSpPr>
        <p:spPr>
          <a:xfrm>
            <a:off x="5893980" y="1220703"/>
            <a:ext cx="6097604" cy="4416594"/>
          </a:xfrm>
          <a:prstGeom prst="rect">
            <a:avLst/>
          </a:prstGeom>
          <a:noFill/>
        </p:spPr>
        <p:txBody>
          <a:bodyPr wrap="square">
            <a:spAutoFit/>
          </a:bodyPr>
          <a:lstStyle/>
          <a:p>
            <a:pPr marL="342900" indent="-342900" algn="l" rtl="0">
              <a:spcBef>
                <a:spcPts val="600"/>
              </a:spcBef>
              <a:buFont typeface="Arial" panose="020B0604020202020204" pitchFamily="34" charset="0"/>
              <a:buChar char="•"/>
            </a:pPr>
            <a:r>
              <a:rPr lang="en-US" sz="2400" b="0" i="0" dirty="0">
                <a:effectLst/>
                <a:latin typeface="Arial" panose="020B0604020202020204" pitchFamily="34" charset="0"/>
              </a:rPr>
              <a:t>In Internal Family Systems, the Self is like the North Star: it is always present and steady. During the day, the sun’s brightness hides </a:t>
            </a:r>
            <a:r>
              <a:rPr lang="en-US" sz="2400" dirty="0">
                <a:latin typeface="Arial" panose="020B0604020202020204" pitchFamily="34" charset="0"/>
              </a:rPr>
              <a:t>Polaris</a:t>
            </a:r>
            <a:r>
              <a:rPr lang="en-US" sz="2400" b="0" i="0" dirty="0">
                <a:effectLst/>
                <a:latin typeface="Arial" panose="020B0604020202020204" pitchFamily="34" charset="0"/>
              </a:rPr>
              <a:t> from view, just as strong emotions and protective parts can shine so brightly that they obscure the Self. </a:t>
            </a:r>
          </a:p>
          <a:p>
            <a:pPr marL="342900" indent="-342900" algn="l" rtl="0">
              <a:spcBef>
                <a:spcPts val="600"/>
              </a:spcBef>
              <a:buFont typeface="Arial" panose="020B0604020202020204" pitchFamily="34" charset="0"/>
              <a:buChar char="•"/>
            </a:pPr>
            <a:r>
              <a:rPr lang="en-US" sz="2400" b="0" i="0" dirty="0">
                <a:effectLst/>
                <a:latin typeface="Arial" panose="020B0604020202020204" pitchFamily="34" charset="0"/>
              </a:rPr>
              <a:t>When </a:t>
            </a:r>
            <a:r>
              <a:rPr lang="en-US" sz="2400" dirty="0">
                <a:latin typeface="Arial" panose="020B0604020202020204" pitchFamily="34" charset="0"/>
              </a:rPr>
              <a:t>daylight dims</a:t>
            </a:r>
            <a:r>
              <a:rPr lang="en-US" sz="2400" b="0" i="0" dirty="0">
                <a:effectLst/>
                <a:latin typeface="Arial" panose="020B0604020202020204" pitchFamily="34" charset="0"/>
              </a:rPr>
              <a:t>, the Polaris the Self is still there, unchanged, quietly guiding from behind the noise.</a:t>
            </a:r>
          </a:p>
          <a:p>
            <a:pPr>
              <a:buNone/>
            </a:pPr>
            <a:br>
              <a:rPr lang="en-US" dirty="0"/>
            </a:br>
            <a:endParaRPr lang="en-CA" dirty="0"/>
          </a:p>
        </p:txBody>
      </p:sp>
      <p:pic>
        <p:nvPicPr>
          <p:cNvPr id="5" name="Picture 4">
            <a:extLst>
              <a:ext uri="{FF2B5EF4-FFF2-40B4-BE49-F238E27FC236}">
                <a16:creationId xmlns:a16="http://schemas.microsoft.com/office/drawing/2014/main" id="{177B708A-A038-97AB-3F37-D21B2117B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16" y="814191"/>
            <a:ext cx="5273458" cy="5693079"/>
          </a:xfrm>
          <a:prstGeom prst="rect">
            <a:avLst/>
          </a:prstGeom>
        </p:spPr>
      </p:pic>
      <p:sp>
        <p:nvSpPr>
          <p:cNvPr id="2" name="Slide Number Placeholder 1">
            <a:extLst>
              <a:ext uri="{FF2B5EF4-FFF2-40B4-BE49-F238E27FC236}">
                <a16:creationId xmlns:a16="http://schemas.microsoft.com/office/drawing/2014/main" id="{68E330CF-2256-FE06-1349-A37BAB1586E2}"/>
              </a:ext>
            </a:extLst>
          </p:cNvPr>
          <p:cNvSpPr>
            <a:spLocks noGrp="1"/>
          </p:cNvSpPr>
          <p:nvPr>
            <p:ph type="sldNum" sz="quarter" idx="12"/>
          </p:nvPr>
        </p:nvSpPr>
        <p:spPr/>
        <p:txBody>
          <a:bodyPr/>
          <a:lstStyle/>
          <a:p>
            <a:fld id="{2AD020D2-200F-4F62-BA0E-6801AFACC176}" type="slidenum">
              <a:rPr lang="en-CA" smtClean="0"/>
              <a:t>84</a:t>
            </a:fld>
            <a:endParaRPr lang="en-CA" dirty="0"/>
          </a:p>
        </p:txBody>
      </p:sp>
      <p:sp>
        <p:nvSpPr>
          <p:cNvPr id="4" name="Oval 3">
            <a:extLst>
              <a:ext uri="{FF2B5EF4-FFF2-40B4-BE49-F238E27FC236}">
                <a16:creationId xmlns:a16="http://schemas.microsoft.com/office/drawing/2014/main" id="{65CD74F0-540F-97FD-9E14-8DAD92589A6B}"/>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19928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218307-25F7-4937-840A-37F2DE3047F4}"/>
              </a:ext>
            </a:extLst>
          </p:cNvPr>
          <p:cNvSpPr txBox="1"/>
          <p:nvPr/>
        </p:nvSpPr>
        <p:spPr>
          <a:xfrm>
            <a:off x="182211" y="96263"/>
            <a:ext cx="4550023" cy="1323439"/>
          </a:xfrm>
          <a:prstGeom prst="rect">
            <a:avLst/>
          </a:prstGeom>
          <a:noFill/>
        </p:spPr>
        <p:txBody>
          <a:bodyPr wrap="square">
            <a:spAutoFit/>
          </a:bodyPr>
          <a:lstStyle/>
          <a:p>
            <a:pPr algn="ctr"/>
            <a:r>
              <a:rPr lang="en-CA" sz="4000" dirty="0">
                <a:solidFill>
                  <a:schemeClr val="bg1"/>
                </a:solidFill>
              </a:rPr>
              <a:t>WISE OR IDEAL PARENTING </a:t>
            </a:r>
          </a:p>
        </p:txBody>
      </p:sp>
      <p:sp>
        <p:nvSpPr>
          <p:cNvPr id="6" name="TextBox 5">
            <a:extLst>
              <a:ext uri="{FF2B5EF4-FFF2-40B4-BE49-F238E27FC236}">
                <a16:creationId xmlns:a16="http://schemas.microsoft.com/office/drawing/2014/main" id="{0DAF3D04-B74D-D09E-5319-404E4A81FFDA}"/>
              </a:ext>
            </a:extLst>
          </p:cNvPr>
          <p:cNvSpPr txBox="1"/>
          <p:nvPr/>
        </p:nvSpPr>
        <p:spPr>
          <a:xfrm>
            <a:off x="5065198" y="-78397"/>
            <a:ext cx="6944591" cy="7602081"/>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Self sees, empathizes, appreciate, and wants to securely communicate with the managers, firefighters, and exiles but unless these parts agree and begin to trust it, they will continue to do what they have always done.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Self sees and understands the conflicts between the parts and wants to work on resolving them.</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Because they are the most receptive, Self usually first works with mild managers addressing their fears, being patient, and being respectful of the pace they want to work at.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then identifies and works with the dangerous firefighters which may have previously been dealt with by using crisis plans.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only begins working with exiles when the managers grant their permission.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pic>
        <p:nvPicPr>
          <p:cNvPr id="4" name="Picture 3" descr="A person reading a book to two children&#10;&#10;Description automatically generated">
            <a:extLst>
              <a:ext uri="{FF2B5EF4-FFF2-40B4-BE49-F238E27FC236}">
                <a16:creationId xmlns:a16="http://schemas.microsoft.com/office/drawing/2014/main" id="{6B8A5237-8E7A-7A96-4BD5-B0B109740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10" y="1448036"/>
            <a:ext cx="4550023" cy="4936733"/>
          </a:xfrm>
          <a:prstGeom prst="rect">
            <a:avLst/>
          </a:prstGeom>
        </p:spPr>
      </p:pic>
      <p:sp>
        <p:nvSpPr>
          <p:cNvPr id="2" name="Slide Number Placeholder 1">
            <a:extLst>
              <a:ext uri="{FF2B5EF4-FFF2-40B4-BE49-F238E27FC236}">
                <a16:creationId xmlns:a16="http://schemas.microsoft.com/office/drawing/2014/main" id="{6BBDF498-63C8-72A5-3AD1-9902FC83764E}"/>
              </a:ext>
            </a:extLst>
          </p:cNvPr>
          <p:cNvSpPr>
            <a:spLocks noGrp="1"/>
          </p:cNvSpPr>
          <p:nvPr>
            <p:ph type="sldNum" sz="quarter" idx="12"/>
          </p:nvPr>
        </p:nvSpPr>
        <p:spPr/>
        <p:txBody>
          <a:bodyPr/>
          <a:lstStyle/>
          <a:p>
            <a:fld id="{2AD020D2-200F-4F62-BA0E-6801AFACC176}" type="slidenum">
              <a:rPr lang="en-CA" smtClean="0"/>
              <a:t>85</a:t>
            </a:fld>
            <a:endParaRPr lang="en-CA" dirty="0"/>
          </a:p>
        </p:txBody>
      </p:sp>
    </p:spTree>
    <p:extLst>
      <p:ext uri="{BB962C8B-B14F-4D97-AF65-F5344CB8AC3E}">
        <p14:creationId xmlns:p14="http://schemas.microsoft.com/office/powerpoint/2010/main" val="1235725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120A-6A8E-619D-64E3-B66A67891C4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284847E-3D75-39EB-390A-5CFCFA96C304}"/>
              </a:ext>
            </a:extLst>
          </p:cNvPr>
          <p:cNvSpPr txBox="1"/>
          <p:nvPr/>
        </p:nvSpPr>
        <p:spPr>
          <a:xfrm>
            <a:off x="218209" y="302988"/>
            <a:ext cx="4550023" cy="1323439"/>
          </a:xfrm>
          <a:prstGeom prst="rect">
            <a:avLst/>
          </a:prstGeom>
          <a:noFill/>
        </p:spPr>
        <p:txBody>
          <a:bodyPr wrap="square">
            <a:spAutoFit/>
          </a:bodyPr>
          <a:lstStyle/>
          <a:p>
            <a:pPr algn="ctr"/>
            <a:r>
              <a:rPr lang="en-CA" sz="4000" dirty="0">
                <a:solidFill>
                  <a:schemeClr val="bg1"/>
                </a:solidFill>
              </a:rPr>
              <a:t>WISE OR IDEAL PARENTING </a:t>
            </a:r>
          </a:p>
        </p:txBody>
      </p:sp>
      <p:sp>
        <p:nvSpPr>
          <p:cNvPr id="6" name="TextBox 5">
            <a:extLst>
              <a:ext uri="{FF2B5EF4-FFF2-40B4-BE49-F238E27FC236}">
                <a16:creationId xmlns:a16="http://schemas.microsoft.com/office/drawing/2014/main" id="{3DBF1B0A-C228-90F5-0251-7E97A1EF5131}"/>
              </a:ext>
            </a:extLst>
          </p:cNvPr>
          <p:cNvSpPr txBox="1"/>
          <p:nvPr/>
        </p:nvSpPr>
        <p:spPr>
          <a:xfrm>
            <a:off x="4975728" y="169424"/>
            <a:ext cx="7131627" cy="7602081"/>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When working with one part, Self frequently checks in with other parts to make sure they are okay.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Healing happens when the Real Self  becomes a figure whom parts trust and feel safe with. Real self can then lead the system.</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focus in IFS is on developing and nurturing the relationships between the Real Self and the various other parts of the system.</a:t>
            </a:r>
          </a:p>
          <a:p>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IFS uses many different techniques for engaging with parts for example IFS therapists often ask the person to ask the part what it is afraid would happen if it didn’t do its job, or whose energy they are carrying.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IFS also assigns homework asking the person to engage in imaginary encounters with their parts.</a:t>
            </a:r>
          </a:p>
          <a:p>
            <a:endParaRPr lang="en-US" sz="24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pic>
        <p:nvPicPr>
          <p:cNvPr id="4" name="Picture 3" descr="A person reading a book to two children&#10;&#10;Description automatically generated">
            <a:extLst>
              <a:ext uri="{FF2B5EF4-FFF2-40B4-BE49-F238E27FC236}">
                <a16:creationId xmlns:a16="http://schemas.microsoft.com/office/drawing/2014/main" id="{88E7AFC6-D1FA-D6D8-CA17-8FBCF7C75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09" y="1626427"/>
            <a:ext cx="4550022" cy="4936733"/>
          </a:xfrm>
          <a:prstGeom prst="rect">
            <a:avLst/>
          </a:prstGeom>
        </p:spPr>
      </p:pic>
      <p:sp>
        <p:nvSpPr>
          <p:cNvPr id="2" name="Slide Number Placeholder 1">
            <a:extLst>
              <a:ext uri="{FF2B5EF4-FFF2-40B4-BE49-F238E27FC236}">
                <a16:creationId xmlns:a16="http://schemas.microsoft.com/office/drawing/2014/main" id="{32F04D60-F71E-E56D-E90D-78EF308F5C3C}"/>
              </a:ext>
            </a:extLst>
          </p:cNvPr>
          <p:cNvSpPr>
            <a:spLocks noGrp="1"/>
          </p:cNvSpPr>
          <p:nvPr>
            <p:ph type="sldNum" sz="quarter" idx="12"/>
          </p:nvPr>
        </p:nvSpPr>
        <p:spPr/>
        <p:txBody>
          <a:bodyPr/>
          <a:lstStyle/>
          <a:p>
            <a:fld id="{2AD020D2-200F-4F62-BA0E-6801AFACC176}" type="slidenum">
              <a:rPr lang="en-CA" smtClean="0"/>
              <a:t>86</a:t>
            </a:fld>
            <a:endParaRPr lang="en-CA" dirty="0"/>
          </a:p>
        </p:txBody>
      </p:sp>
    </p:spTree>
    <p:extLst>
      <p:ext uri="{BB962C8B-B14F-4D97-AF65-F5344CB8AC3E}">
        <p14:creationId xmlns:p14="http://schemas.microsoft.com/office/powerpoint/2010/main" val="4964216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9FA127-98DD-A24F-2A0C-07C54206068C}"/>
              </a:ext>
            </a:extLst>
          </p:cNvPr>
          <p:cNvSpPr txBox="1"/>
          <p:nvPr/>
        </p:nvSpPr>
        <p:spPr>
          <a:xfrm>
            <a:off x="0" y="528316"/>
            <a:ext cx="12053455" cy="6463308"/>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IFS therapy, the goal is to help parts release burdens so they can return to their natural, healthy states. This process involves accessing the Self, which can provide the compassion, clarity, and courage needed to facilitate healing and integration.</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IFS therapy involves finding a part to focus on. Very often this is quite easy</a:t>
            </a:r>
            <a:r>
              <a:rPr lang="en-US" sz="2200" dirty="0">
                <a:latin typeface="Arial" panose="020B0604020202020204" pitchFamily="34" charset="0"/>
                <a:cs typeface="Arial" panose="020B0604020202020204" pitchFamily="34" charset="0"/>
              </a:rPr>
              <a:t>, parts are</a:t>
            </a:r>
            <a:r>
              <a:rPr lang="en-US" sz="2200" b="0" i="0" dirty="0">
                <a:effectLst/>
                <a:latin typeface="Arial" panose="020B0604020202020204" pitchFamily="34" charset="0"/>
                <a:cs typeface="Arial" panose="020B0604020202020204" pitchFamily="34" charset="0"/>
              </a:rPr>
              <a:t> right on the surface. For example, </a:t>
            </a:r>
            <a:r>
              <a:rPr lang="en-US" sz="2200" dirty="0">
                <a:latin typeface="Arial" panose="020B0604020202020204" pitchFamily="34" charset="0"/>
                <a:cs typeface="Arial" panose="020B0604020202020204" pitchFamily="34" charset="0"/>
              </a:rPr>
              <a:t>with </a:t>
            </a:r>
            <a:r>
              <a:rPr lang="en-US" sz="2200" b="0" i="0" dirty="0">
                <a:effectLst/>
                <a:latin typeface="Arial" panose="020B0604020202020204" pitchFamily="34" charset="0"/>
                <a:cs typeface="Arial" panose="020B0604020202020204" pitchFamily="34" charset="0"/>
              </a:rPr>
              <a:t>someone who is full of rage or fear</a:t>
            </a:r>
            <a:r>
              <a:rPr lang="en-US" sz="2200" dirty="0">
                <a:latin typeface="Arial" panose="020B0604020202020204" pitchFamily="34" charset="0"/>
                <a:cs typeface="Arial" panose="020B0604020202020204" pitchFamily="34" charset="0"/>
              </a:rPr>
              <a:t> therapists</a:t>
            </a:r>
            <a:r>
              <a:rPr lang="en-US" sz="2200" b="0" i="0" dirty="0">
                <a:effectLst/>
                <a:latin typeface="Arial" panose="020B0604020202020204" pitchFamily="34" charset="0"/>
                <a:cs typeface="Arial" panose="020B0604020202020204" pitchFamily="34" charset="0"/>
              </a:rPr>
              <a:t> find the protectors involved, check with them, and get their permission to connect with the vulnerable parts they are protecting.</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Therapists</a:t>
            </a:r>
            <a:r>
              <a:rPr lang="en-US" sz="2200" b="0" i="0" dirty="0">
                <a:effectLst/>
                <a:latin typeface="Arial" panose="020B0604020202020204" pitchFamily="34" charset="0"/>
                <a:cs typeface="Arial" panose="020B0604020202020204" pitchFamily="34" charset="0"/>
              </a:rPr>
              <a:t> don’t expect protectors to change their behavior right away. T</a:t>
            </a:r>
            <a:r>
              <a:rPr lang="en-US" sz="2200" dirty="0">
                <a:latin typeface="Arial" panose="020B0604020202020204" pitchFamily="34" charset="0"/>
                <a:cs typeface="Arial" panose="020B0604020202020204" pitchFamily="34" charset="0"/>
              </a:rPr>
              <a:t>hey</a:t>
            </a:r>
            <a:r>
              <a:rPr lang="en-US" sz="2200" b="0" i="0" dirty="0">
                <a:effectLst/>
                <a:latin typeface="Arial" panose="020B0604020202020204" pitchFamily="34" charset="0"/>
                <a:cs typeface="Arial" panose="020B0604020202020204" pitchFamily="34" charset="0"/>
              </a:rPr>
              <a:t> just want their permission to go inside and help the exiles they’ve been protecting. If they don’t grant it right away, </a:t>
            </a:r>
            <a:r>
              <a:rPr lang="en-US" sz="2200" dirty="0">
                <a:latin typeface="Arial" panose="020B0604020202020204" pitchFamily="34" charset="0"/>
                <a:cs typeface="Arial" panose="020B0604020202020204" pitchFamily="34" charset="0"/>
              </a:rPr>
              <a:t>they</a:t>
            </a:r>
            <a:r>
              <a:rPr lang="en-US" sz="2200" b="0" i="0" dirty="0">
                <a:effectLst/>
                <a:latin typeface="Arial" panose="020B0604020202020204" pitchFamily="34" charset="0"/>
                <a:cs typeface="Arial" panose="020B0604020202020204" pitchFamily="34" charset="0"/>
              </a:rPr>
              <a:t> listen respectfully to their concerns until they feel comfortable relaxing back.</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Once parts have granted access to an exile, </a:t>
            </a:r>
            <a:r>
              <a:rPr lang="en-US" sz="2200" dirty="0">
                <a:latin typeface="Arial" panose="020B0604020202020204" pitchFamily="34" charset="0"/>
                <a:cs typeface="Arial" panose="020B0604020202020204" pitchFamily="34" charset="0"/>
              </a:rPr>
              <a:t>therapists</a:t>
            </a:r>
            <a:r>
              <a:rPr lang="en-US" sz="2200" b="0" i="0" dirty="0">
                <a:effectLst/>
                <a:latin typeface="Arial" panose="020B0604020202020204" pitchFamily="34" charset="0"/>
                <a:cs typeface="Arial" panose="020B0604020202020204" pitchFamily="34" charset="0"/>
              </a:rPr>
              <a:t> meet the exile and witness it completely, finding out whatever it wants </a:t>
            </a:r>
            <a:r>
              <a:rPr lang="en-US" sz="2200" dirty="0">
                <a:latin typeface="Arial" panose="020B0604020202020204" pitchFamily="34" charset="0"/>
                <a:cs typeface="Arial" panose="020B0604020202020204" pitchFamily="34" charset="0"/>
              </a:rPr>
              <a:t>them</a:t>
            </a:r>
            <a:r>
              <a:rPr lang="en-US" sz="2200" b="0" i="0" dirty="0">
                <a:effectLst/>
                <a:latin typeface="Arial" panose="020B0604020202020204" pitchFamily="34" charset="0"/>
                <a:cs typeface="Arial" panose="020B0604020202020204" pitchFamily="34" charset="0"/>
              </a:rPr>
              <a:t> to know about how hard it was back when it took on the burdens it carries. </a:t>
            </a:r>
            <a:r>
              <a:rPr lang="en-US" sz="2200" dirty="0">
                <a:latin typeface="Arial" panose="020B0604020202020204" pitchFamily="34" charset="0"/>
                <a:cs typeface="Arial" panose="020B0604020202020204" pitchFamily="34" charset="0"/>
              </a:rPr>
              <a:t>T</a:t>
            </a:r>
            <a:r>
              <a:rPr lang="en-US" sz="2200" b="0" i="0" dirty="0">
                <a:effectLst/>
                <a:latin typeface="Arial" panose="020B0604020202020204" pitchFamily="34" charset="0"/>
                <a:cs typeface="Arial" panose="020B0604020202020204" pitchFamily="34" charset="0"/>
              </a:rPr>
              <a:t>herapists then help this exile come forward in time to a safe and comfortable place. </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After that, </a:t>
            </a:r>
            <a:r>
              <a:rPr lang="en-US" sz="2200" dirty="0">
                <a:latin typeface="Arial" panose="020B0604020202020204" pitchFamily="34" charset="0"/>
                <a:cs typeface="Arial" panose="020B0604020202020204" pitchFamily="34" charset="0"/>
              </a:rPr>
              <a:t>therapists</a:t>
            </a:r>
            <a:r>
              <a:rPr lang="en-US" sz="2200" b="0" i="0" dirty="0">
                <a:effectLst/>
                <a:latin typeface="Arial" panose="020B0604020202020204" pitchFamily="34" charset="0"/>
                <a:cs typeface="Arial" panose="020B0604020202020204" pitchFamily="34" charset="0"/>
              </a:rPr>
              <a:t> help </a:t>
            </a:r>
            <a:r>
              <a:rPr lang="en-US" sz="2200" dirty="0">
                <a:latin typeface="Arial" panose="020B0604020202020204" pitchFamily="34" charset="0"/>
                <a:cs typeface="Arial" panose="020B0604020202020204" pitchFamily="34" charset="0"/>
              </a:rPr>
              <a:t>the exile</a:t>
            </a:r>
            <a:r>
              <a:rPr lang="en-US" sz="2200" b="0" i="0" dirty="0">
                <a:effectLst/>
                <a:latin typeface="Arial" panose="020B0604020202020204" pitchFamily="34" charset="0"/>
                <a:cs typeface="Arial" panose="020B0604020202020204" pitchFamily="34" charset="0"/>
              </a:rPr>
              <a:t> let go of the extreme emotions, beliefs, and energies, the burdens, it took on back then.</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Only then, when the exile is unburdened, safe, and free, do </a:t>
            </a:r>
            <a:r>
              <a:rPr lang="en-US" sz="2200" dirty="0">
                <a:latin typeface="Arial" panose="020B0604020202020204" pitchFamily="34" charset="0"/>
                <a:cs typeface="Arial" panose="020B0604020202020204" pitchFamily="34" charset="0"/>
              </a:rPr>
              <a:t>therapists</a:t>
            </a:r>
            <a:r>
              <a:rPr lang="en-US" sz="2200" b="0" i="0" dirty="0">
                <a:effectLst/>
                <a:latin typeface="Arial" panose="020B0604020202020204" pitchFamily="34" charset="0"/>
                <a:cs typeface="Arial" panose="020B0604020202020204" pitchFamily="34" charset="0"/>
              </a:rPr>
              <a:t> ask the protector to consider changing its behavior.</a:t>
            </a:r>
          </a:p>
          <a:p>
            <a:pPr marL="285750" indent="-285750">
              <a:buFont typeface="Arial" panose="020B0604020202020204" pitchFamily="34" charset="0"/>
              <a:buChar char="•"/>
            </a:pPr>
            <a:endParaRPr lang="en-CA" dirty="0"/>
          </a:p>
        </p:txBody>
      </p:sp>
      <p:sp>
        <p:nvSpPr>
          <p:cNvPr id="4" name="TextBox 3">
            <a:extLst>
              <a:ext uri="{FF2B5EF4-FFF2-40B4-BE49-F238E27FC236}">
                <a16:creationId xmlns:a16="http://schemas.microsoft.com/office/drawing/2014/main" id="{5ECEBFB3-B9E0-C6D8-E96A-76B7C5F6DBDC}"/>
              </a:ext>
            </a:extLst>
          </p:cNvPr>
          <p:cNvSpPr txBox="1"/>
          <p:nvPr/>
        </p:nvSpPr>
        <p:spPr>
          <a:xfrm>
            <a:off x="4092388" y="-118015"/>
            <a:ext cx="6122894" cy="646331"/>
          </a:xfrm>
          <a:prstGeom prst="rect">
            <a:avLst/>
          </a:prstGeom>
          <a:noFill/>
        </p:spPr>
        <p:txBody>
          <a:bodyPr wrap="square">
            <a:spAutoFit/>
          </a:bodyPr>
          <a:lstStyle/>
          <a:p>
            <a:r>
              <a:rPr lang="en-US" sz="3600" dirty="0">
                <a:solidFill>
                  <a:schemeClr val="bg1"/>
                </a:solidFill>
              </a:rPr>
              <a:t>THE GOAL OF IFS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BCC4A68F-5585-BF0F-88EA-4D6E15943E81}"/>
              </a:ext>
            </a:extLst>
          </p:cNvPr>
          <p:cNvSpPr>
            <a:spLocks noGrp="1"/>
          </p:cNvSpPr>
          <p:nvPr>
            <p:ph type="sldNum" sz="quarter" idx="12"/>
          </p:nvPr>
        </p:nvSpPr>
        <p:spPr/>
        <p:txBody>
          <a:bodyPr/>
          <a:lstStyle/>
          <a:p>
            <a:fld id="{2AD020D2-200F-4F62-BA0E-6801AFACC176}" type="slidenum">
              <a:rPr lang="en-CA" smtClean="0"/>
              <a:t>87</a:t>
            </a:fld>
            <a:endParaRPr lang="en-CA" dirty="0"/>
          </a:p>
        </p:txBody>
      </p:sp>
    </p:spTree>
    <p:extLst>
      <p:ext uri="{BB962C8B-B14F-4D97-AF65-F5344CB8AC3E}">
        <p14:creationId xmlns:p14="http://schemas.microsoft.com/office/powerpoint/2010/main" val="157234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0DC648-0479-445A-4A72-DE8F58268671}"/>
              </a:ext>
            </a:extLst>
          </p:cNvPr>
          <p:cNvSpPr txBox="1"/>
          <p:nvPr/>
        </p:nvSpPr>
        <p:spPr>
          <a:xfrm>
            <a:off x="77002" y="819795"/>
            <a:ext cx="12192000" cy="5816977"/>
          </a:xfrm>
          <a:prstGeom prst="rect">
            <a:avLst/>
          </a:prstGeom>
          <a:noFill/>
        </p:spPr>
        <p:txBody>
          <a:bodyPr wrap="square">
            <a:spAutoFit/>
          </a:bodyPr>
          <a:lstStyle/>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The real healing in IFS takes place between the client’s Self and the client’s parts. It’s not something  therapists bring in from the outside.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Therapists</a:t>
            </a:r>
            <a:r>
              <a:rPr lang="en-US" sz="2200" b="0" i="0" dirty="0">
                <a:effectLst/>
                <a:latin typeface="Arial" panose="020B0604020202020204" pitchFamily="34" charset="0"/>
                <a:cs typeface="Arial" panose="020B0604020202020204" pitchFamily="34" charset="0"/>
              </a:rPr>
              <a:t> trust that each client has deep, healing wisdom inside themselves, and </a:t>
            </a:r>
            <a:r>
              <a:rPr lang="en-US" sz="2200" dirty="0">
                <a:latin typeface="Arial" panose="020B0604020202020204" pitchFamily="34" charset="0"/>
                <a:cs typeface="Arial" panose="020B0604020202020204" pitchFamily="34" charset="0"/>
              </a:rPr>
              <a:t>they</a:t>
            </a:r>
            <a:r>
              <a:rPr lang="en-US" sz="2200" b="0" i="0" dirty="0">
                <a:effectLst/>
                <a:latin typeface="Arial" panose="020B0604020202020204" pitchFamily="34" charset="0"/>
                <a:cs typeface="Arial" panose="020B0604020202020204" pitchFamily="34" charset="0"/>
              </a:rPr>
              <a:t> respect that. In IFS, </a:t>
            </a:r>
            <a:r>
              <a:rPr lang="en-US" sz="2200" dirty="0">
                <a:latin typeface="Arial" panose="020B0604020202020204" pitchFamily="34" charset="0"/>
                <a:cs typeface="Arial" panose="020B0604020202020204" pitchFamily="34" charset="0"/>
              </a:rPr>
              <a:t>therapists</a:t>
            </a:r>
            <a:r>
              <a:rPr lang="en-US" sz="2200" b="0" i="0" dirty="0">
                <a:effectLst/>
                <a:latin typeface="Arial" panose="020B0604020202020204" pitchFamily="34" charset="0"/>
                <a:cs typeface="Arial" panose="020B0604020202020204" pitchFamily="34" charset="0"/>
              </a:rPr>
              <a:t> ask some important, questions. One is: “How do you feel toward that part?” Then </a:t>
            </a:r>
            <a:r>
              <a:rPr lang="en-US" sz="2200" dirty="0">
                <a:latin typeface="Arial" panose="020B0604020202020204" pitchFamily="34" charset="0"/>
                <a:cs typeface="Arial" panose="020B0604020202020204" pitchFamily="34" charset="0"/>
              </a:rPr>
              <a:t>they</a:t>
            </a:r>
            <a:r>
              <a:rPr lang="en-US" sz="2200" b="0" i="0" dirty="0">
                <a:effectLst/>
                <a:latin typeface="Arial" panose="020B0604020202020204" pitchFamily="34" charset="0"/>
                <a:cs typeface="Arial" panose="020B0604020202020204" pitchFamily="34" charset="0"/>
              </a:rPr>
              <a:t> wait until </a:t>
            </a:r>
            <a:r>
              <a:rPr lang="en-US" sz="2200" dirty="0">
                <a:latin typeface="Arial" panose="020B0604020202020204" pitchFamily="34" charset="0"/>
                <a:cs typeface="Arial" panose="020B0604020202020204" pitchFamily="34" charset="0"/>
              </a:rPr>
              <a:t>they</a:t>
            </a:r>
            <a:r>
              <a:rPr lang="en-US" sz="2200" b="0" i="0" dirty="0">
                <a:effectLst/>
                <a:latin typeface="Arial" panose="020B0604020202020204" pitchFamily="34" charset="0"/>
                <a:cs typeface="Arial" panose="020B0604020202020204" pitchFamily="34" charset="0"/>
              </a:rPr>
              <a:t> hear one of the C qualities.</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If there is no Self there, therapists work with whatever parts are interfering with the connection until Self is present.</a:t>
            </a:r>
          </a:p>
          <a:p>
            <a:pPr marL="285750" indent="-28575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This process develops that inner Self-to-part connection. This Self-to-part relationship is the primary locus of healing. It stops the civil war and turns the client’s inner system into a cooperating orchestra or team.</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IFS</a:t>
            </a:r>
            <a:r>
              <a:rPr lang="en-US" sz="2200" b="0" i="0" dirty="0">
                <a:effectLst/>
                <a:latin typeface="Arial" panose="020B0604020202020204" pitchFamily="34" charset="0"/>
                <a:cs typeface="Arial" panose="020B0604020202020204" pitchFamily="34" charset="0"/>
              </a:rPr>
              <a:t> is a revolutionary approach to healing. Many forms of psychotherapy, including most cognitive behavioral therapy, are essentially about increasing the strength of the managers to control the system. This can be helpful, but it leaves the basic underlying dynamic unchanged. If we do this, much of our life energy is spent on our parts fighting and struggling against each other. When we can free the exiles and release the protectors from their extreme roles, there’s much more life energy and joy as well as the eight C qualities of Self.</a:t>
            </a: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sz="2000" dirty="0">
              <a:latin typeface="+mj-lt"/>
            </a:endParaRPr>
          </a:p>
        </p:txBody>
      </p:sp>
      <p:sp>
        <p:nvSpPr>
          <p:cNvPr id="4" name="TextBox 3">
            <a:extLst>
              <a:ext uri="{FF2B5EF4-FFF2-40B4-BE49-F238E27FC236}">
                <a16:creationId xmlns:a16="http://schemas.microsoft.com/office/drawing/2014/main" id="{EAF9EF5A-CAFD-FCBC-8CA0-DAC833A656D9}"/>
              </a:ext>
            </a:extLst>
          </p:cNvPr>
          <p:cNvSpPr txBox="1"/>
          <p:nvPr/>
        </p:nvSpPr>
        <p:spPr>
          <a:xfrm>
            <a:off x="4117041" y="48336"/>
            <a:ext cx="6172200" cy="646331"/>
          </a:xfrm>
          <a:prstGeom prst="rect">
            <a:avLst/>
          </a:prstGeom>
          <a:noFill/>
        </p:spPr>
        <p:txBody>
          <a:bodyPr wrap="square">
            <a:spAutoFit/>
          </a:bodyPr>
          <a:lstStyle/>
          <a:p>
            <a:r>
              <a:rPr lang="en-US" sz="3600" dirty="0">
                <a:solidFill>
                  <a:schemeClr val="bg1"/>
                </a:solidFill>
              </a:rPr>
              <a:t>THE GOAL OF IFS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197743E1-9330-68A8-8CC8-503A950F52CE}"/>
              </a:ext>
            </a:extLst>
          </p:cNvPr>
          <p:cNvSpPr>
            <a:spLocks noGrp="1"/>
          </p:cNvSpPr>
          <p:nvPr>
            <p:ph type="sldNum" sz="quarter" idx="12"/>
          </p:nvPr>
        </p:nvSpPr>
        <p:spPr/>
        <p:txBody>
          <a:bodyPr/>
          <a:lstStyle/>
          <a:p>
            <a:fld id="{2AD020D2-200F-4F62-BA0E-6801AFACC176}" type="slidenum">
              <a:rPr lang="en-CA" smtClean="0"/>
              <a:t>88</a:t>
            </a:fld>
            <a:endParaRPr lang="en-CA" dirty="0"/>
          </a:p>
        </p:txBody>
      </p:sp>
    </p:spTree>
    <p:extLst>
      <p:ext uri="{BB962C8B-B14F-4D97-AF65-F5344CB8AC3E}">
        <p14:creationId xmlns:p14="http://schemas.microsoft.com/office/powerpoint/2010/main" val="3306427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70AF05-E06A-5FE6-B3DF-53BC81922E52}"/>
              </a:ext>
            </a:extLst>
          </p:cNvPr>
          <p:cNvSpPr txBox="1"/>
          <p:nvPr/>
        </p:nvSpPr>
        <p:spPr>
          <a:xfrm>
            <a:off x="2543976" y="138182"/>
            <a:ext cx="8295473" cy="707886"/>
          </a:xfrm>
          <a:prstGeom prst="rect">
            <a:avLst/>
          </a:prstGeom>
          <a:noFill/>
        </p:spPr>
        <p:txBody>
          <a:bodyPr wrap="square">
            <a:spAutoFit/>
          </a:bodyPr>
          <a:lstStyle/>
          <a:p>
            <a:r>
              <a:rPr lang="en-US" sz="4000" dirty="0">
                <a:solidFill>
                  <a:schemeClr val="bg1"/>
                </a:solidFill>
              </a:rPr>
              <a:t>UNBURDENING AS HEALING</a:t>
            </a:r>
          </a:p>
        </p:txBody>
      </p:sp>
      <p:sp>
        <p:nvSpPr>
          <p:cNvPr id="2" name="Slide Number Placeholder 1">
            <a:extLst>
              <a:ext uri="{FF2B5EF4-FFF2-40B4-BE49-F238E27FC236}">
                <a16:creationId xmlns:a16="http://schemas.microsoft.com/office/drawing/2014/main" id="{8E81EED0-3549-F13A-0950-F41B3C0383BF}"/>
              </a:ext>
            </a:extLst>
          </p:cNvPr>
          <p:cNvSpPr>
            <a:spLocks noGrp="1"/>
          </p:cNvSpPr>
          <p:nvPr>
            <p:ph type="sldNum" sz="quarter" idx="12"/>
          </p:nvPr>
        </p:nvSpPr>
        <p:spPr/>
        <p:txBody>
          <a:bodyPr/>
          <a:lstStyle/>
          <a:p>
            <a:fld id="{2AD020D2-200F-4F62-BA0E-6801AFACC176}" type="slidenum">
              <a:rPr lang="en-CA" smtClean="0"/>
              <a:t>89</a:t>
            </a:fld>
            <a:endParaRPr lang="en-CA" dirty="0"/>
          </a:p>
        </p:txBody>
      </p:sp>
      <p:pic>
        <p:nvPicPr>
          <p:cNvPr id="5" name="Picture 4">
            <a:extLst>
              <a:ext uri="{FF2B5EF4-FFF2-40B4-BE49-F238E27FC236}">
                <a16:creationId xmlns:a16="http://schemas.microsoft.com/office/drawing/2014/main" id="{861FAF2E-BA09-95E1-2600-CE0793196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9" y="857250"/>
            <a:ext cx="10786041" cy="5565604"/>
          </a:xfrm>
          <a:prstGeom prst="rect">
            <a:avLst/>
          </a:prstGeom>
        </p:spPr>
      </p:pic>
    </p:spTree>
    <p:extLst>
      <p:ext uri="{BB962C8B-B14F-4D97-AF65-F5344CB8AC3E}">
        <p14:creationId xmlns:p14="http://schemas.microsoft.com/office/powerpoint/2010/main" val="1461066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225466" y="70021"/>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647426"/>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endParaRPr lang="en-US" dirty="0">
              <a:solidFill>
                <a:srgbClr val="FFC000"/>
              </a:solidFill>
            </a:endParaRPr>
          </a:p>
          <a:p>
            <a:r>
              <a:rPr lang="en-US" sz="2400" dirty="0">
                <a:solidFill>
                  <a:srgbClr val="FFC000"/>
                </a:solidFill>
              </a:rPr>
              <a:t>6.Next week’s (April 8) practice preparation is today (April 1, 1:30)  Part 1 p. 1-63 with Anna P.                    </a:t>
            </a:r>
          </a:p>
          <a:p>
            <a:r>
              <a:rPr lang="en-US" dirty="0"/>
              <a:t>                                                                                                                                                                                                                                                            7. Week 25 April 15                April 8, 1:30                 </a:t>
            </a:r>
            <a:r>
              <a:rPr lang="en-US" dirty="0">
                <a:solidFill>
                  <a:schemeClr val="bg1"/>
                </a:solidFill>
              </a:rPr>
              <a:t>Part 2 p. 65-99                                  </a:t>
            </a:r>
            <a:r>
              <a:rPr lang="en-US" dirty="0"/>
              <a:t>Elaine S.</a:t>
            </a:r>
          </a:p>
          <a:p>
            <a:endParaRPr lang="en-US" dirty="0"/>
          </a:p>
          <a:p>
            <a:r>
              <a:rPr lang="en-US" dirty="0"/>
              <a:t>8. Week 26 April 22               April 15, 1:30               </a:t>
            </a:r>
            <a:r>
              <a:rPr lang="en-US" dirty="0">
                <a:solidFill>
                  <a:schemeClr val="bg1"/>
                </a:solidFill>
              </a:rPr>
              <a:t>Part 3 p. 103-137                                 </a:t>
            </a:r>
            <a:r>
              <a:rPr lang="en-US" dirty="0"/>
              <a:t>Dinko T.</a:t>
            </a:r>
          </a:p>
          <a:p>
            <a:endParaRPr lang="en-US" dirty="0"/>
          </a:p>
          <a:p>
            <a:r>
              <a:rPr lang="en-US" dirty="0"/>
              <a:t>9.Week 27 April 29                April 22, 1:30               </a:t>
            </a:r>
            <a:r>
              <a:rPr lang="en-US" dirty="0">
                <a:solidFill>
                  <a:schemeClr val="bg1"/>
                </a:solidFill>
              </a:rPr>
              <a:t>Part 4 p. 141-175                                 </a:t>
            </a:r>
            <a:r>
              <a:rPr lang="en-US" dirty="0"/>
              <a:t>Barb H.</a:t>
            </a:r>
          </a:p>
          <a:p>
            <a:endParaRPr lang="en-US" dirty="0"/>
          </a:p>
          <a:p>
            <a:r>
              <a:rPr lang="en-US" dirty="0"/>
              <a:t>10. Week 28 May 6                April 29, 1:30              </a:t>
            </a:r>
            <a:r>
              <a:rPr lang="en-US" dirty="0">
                <a:solidFill>
                  <a:schemeClr val="bg1"/>
                </a:solidFill>
              </a:rPr>
              <a:t>Part 5 p. 179-207                                  </a:t>
            </a:r>
            <a:r>
              <a:rPr lang="en-US" dirty="0"/>
              <a:t>Meaghan                                   </a:t>
            </a:r>
          </a:p>
          <a:p>
            <a:endParaRPr lang="en-US" dirty="0"/>
          </a:p>
          <a:p>
            <a:r>
              <a:rPr lang="en-US" dirty="0"/>
              <a:t>11.Week 29 May 13*            April 22, 3 pm               </a:t>
            </a:r>
            <a:r>
              <a:rPr lang="en-US" dirty="0">
                <a:solidFill>
                  <a:schemeClr val="bg1"/>
                </a:solidFill>
              </a:rPr>
              <a:t>Wise mind remediation                    </a:t>
            </a:r>
            <a:r>
              <a:rPr lang="en-US" dirty="0"/>
              <a:t>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2710028" y="950225"/>
            <a:ext cx="6097712" cy="369332"/>
          </a:xfrm>
          <a:prstGeom prst="rect">
            <a:avLst/>
          </a:prstGeom>
          <a:noFill/>
        </p:spPr>
        <p:txBody>
          <a:bodyPr wrap="square">
            <a:spAutoFit/>
          </a:bodyPr>
          <a:lstStyle/>
          <a:p>
            <a:r>
              <a:rPr lang="en-US" dirty="0"/>
              <a:t>Preparation                IFS Workbook</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9</a:t>
            </a:fld>
            <a:endParaRPr lang="en-CA" dirty="0"/>
          </a:p>
        </p:txBody>
      </p:sp>
    </p:spTree>
    <p:extLst>
      <p:ext uri="{BB962C8B-B14F-4D97-AF65-F5344CB8AC3E}">
        <p14:creationId xmlns:p14="http://schemas.microsoft.com/office/powerpoint/2010/main" val="876452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760265-CAC1-F2C7-F36B-129C647B87CF}"/>
              </a:ext>
            </a:extLst>
          </p:cNvPr>
          <p:cNvSpPr txBox="1"/>
          <p:nvPr/>
        </p:nvSpPr>
        <p:spPr>
          <a:xfrm>
            <a:off x="51334" y="652140"/>
            <a:ext cx="12089331" cy="4939814"/>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Unburdening in IFS is the moment when a part is finally able to let go of what it has been carrying that does not truly belong to it. </a:t>
            </a:r>
          </a:p>
          <a:p>
            <a:pPr marL="285750" indent="-285750" algn="l" rtl="0">
              <a:spcBef>
                <a:spcPts val="600"/>
              </a:spcBef>
              <a:buFont typeface="Arial" panose="020B0604020202020204" pitchFamily="34" charset="0"/>
              <a:buChar char="•"/>
            </a:pPr>
            <a:r>
              <a:rPr lang="en-US" sz="2400" dirty="0">
                <a:latin typeface="Arial" panose="020B0604020202020204" pitchFamily="34" charset="0"/>
              </a:rPr>
              <a:t>To be unburdened a part must be</a:t>
            </a:r>
            <a:r>
              <a:rPr lang="en-US" sz="2400" b="0" i="0" dirty="0">
                <a:effectLst/>
                <a:latin typeface="Arial" panose="020B0604020202020204" pitchFamily="34" charset="0"/>
              </a:rPr>
              <a:t> in a trusting relationship with Self </a:t>
            </a:r>
            <a:r>
              <a:rPr lang="en-US" sz="2400" dirty="0">
                <a:latin typeface="Arial" panose="020B0604020202020204" pitchFamily="34" charset="0"/>
              </a:rPr>
              <a:t>which has witnessed and validated its</a:t>
            </a:r>
            <a:r>
              <a:rPr lang="en-US" sz="2400" b="0" i="0" dirty="0">
                <a:effectLst/>
                <a:latin typeface="Arial" panose="020B0604020202020204" pitchFamily="34" charset="0"/>
              </a:rPr>
              <a:t> original pain or memory. </a:t>
            </a:r>
            <a:r>
              <a:rPr lang="en-US" sz="2400" dirty="0">
                <a:latin typeface="Arial" panose="020B0604020202020204" pitchFamily="34" charset="0"/>
              </a:rPr>
              <a:t>As this occurs, the</a:t>
            </a:r>
            <a:r>
              <a:rPr lang="en-US" sz="2400" b="0" i="0" dirty="0">
                <a:effectLst/>
                <a:latin typeface="Arial" panose="020B0604020202020204" pitchFamily="34" charset="0"/>
              </a:rPr>
              <a:t> part realizes that </a:t>
            </a:r>
            <a:r>
              <a:rPr lang="en-US" sz="2400" dirty="0">
                <a:latin typeface="Arial" panose="020B0604020202020204" pitchFamily="34" charset="0"/>
              </a:rPr>
              <a:t>the system will be safe even if </a:t>
            </a:r>
            <a:r>
              <a:rPr lang="en-US" sz="2400" b="0" i="0" dirty="0">
                <a:effectLst/>
                <a:latin typeface="Arial" panose="020B0604020202020204" pitchFamily="34" charset="0"/>
              </a:rPr>
              <a:t>it is no longer carrying the burden. </a:t>
            </a:r>
            <a:endParaRPr lang="en-US" sz="24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The burden is then symbolically released (e.g., letting it go into light, water, fire, earth, whatever feels right to the part). After unburdening</a:t>
            </a:r>
            <a:r>
              <a:rPr lang="en-US" sz="2400" dirty="0">
                <a:latin typeface="Arial" panose="020B0604020202020204" pitchFamily="34" charset="0"/>
              </a:rPr>
              <a:t> t</a:t>
            </a:r>
            <a:r>
              <a:rPr lang="en-US" sz="2400" b="0" i="0" dirty="0">
                <a:effectLst/>
                <a:latin typeface="Arial" panose="020B0604020202020204" pitchFamily="34" charset="0"/>
              </a:rPr>
              <a:t>he part remains, but it becomes lighter and often shifts into a healthy, preferred role</a:t>
            </a:r>
            <a:r>
              <a:rPr lang="en-US" sz="2400" dirty="0">
                <a:latin typeface="Arial" panose="020B0604020202020204" pitchFamily="34" charset="0"/>
              </a:rPr>
              <a:t> at the same time, t</a:t>
            </a:r>
            <a:r>
              <a:rPr lang="en-US" sz="2400" b="0" i="0" dirty="0">
                <a:effectLst/>
                <a:latin typeface="Arial" panose="020B0604020202020204" pitchFamily="34" charset="0"/>
              </a:rPr>
              <a:t>he self system becomes more flexible, regulated, and Self-led. </a:t>
            </a:r>
            <a:endParaRPr lang="en-US" sz="24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Unburdening does not get rid of parts, as they fear,</a:t>
            </a:r>
            <a:r>
              <a:rPr lang="en-US" sz="2400" dirty="0">
                <a:latin typeface="Arial" panose="020B0604020202020204" pitchFamily="34" charset="0"/>
              </a:rPr>
              <a:t> </a:t>
            </a:r>
            <a:r>
              <a:rPr lang="en-US" sz="2400" b="0" i="0" dirty="0">
                <a:effectLst/>
                <a:latin typeface="Arial" panose="020B0604020202020204" pitchFamily="34" charset="0"/>
              </a:rPr>
              <a:t>it frees them to be who they were meant to be.</a:t>
            </a:r>
          </a:p>
          <a:p>
            <a:pPr>
              <a:buNone/>
            </a:pPr>
            <a:br>
              <a:rPr lang="en-US" dirty="0"/>
            </a:br>
            <a:endParaRPr lang="en-CA" dirty="0"/>
          </a:p>
        </p:txBody>
      </p:sp>
      <p:sp>
        <p:nvSpPr>
          <p:cNvPr id="5" name="TextBox 4">
            <a:extLst>
              <a:ext uri="{FF2B5EF4-FFF2-40B4-BE49-F238E27FC236}">
                <a16:creationId xmlns:a16="http://schemas.microsoft.com/office/drawing/2014/main" id="{E13A5C1C-4C13-EEB2-74F8-AAF10119AE0B}"/>
              </a:ext>
            </a:extLst>
          </p:cNvPr>
          <p:cNvSpPr txBox="1"/>
          <p:nvPr/>
        </p:nvSpPr>
        <p:spPr>
          <a:xfrm>
            <a:off x="3136231" y="0"/>
            <a:ext cx="11078678"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UNBURDENING AS HEALING</a:t>
            </a:r>
            <a:endParaRPr lang="en-CA" sz="2800" dirty="0"/>
          </a:p>
        </p:txBody>
      </p:sp>
      <p:sp>
        <p:nvSpPr>
          <p:cNvPr id="2" name="Slide Number Placeholder 1">
            <a:extLst>
              <a:ext uri="{FF2B5EF4-FFF2-40B4-BE49-F238E27FC236}">
                <a16:creationId xmlns:a16="http://schemas.microsoft.com/office/drawing/2014/main" id="{BB32E8B8-A4CA-FCDB-D929-50CE0BC44B5E}"/>
              </a:ext>
            </a:extLst>
          </p:cNvPr>
          <p:cNvSpPr>
            <a:spLocks noGrp="1"/>
          </p:cNvSpPr>
          <p:nvPr>
            <p:ph type="sldNum" sz="quarter" idx="12"/>
          </p:nvPr>
        </p:nvSpPr>
        <p:spPr/>
        <p:txBody>
          <a:bodyPr/>
          <a:lstStyle/>
          <a:p>
            <a:fld id="{2AD020D2-200F-4F62-BA0E-6801AFACC176}" type="slidenum">
              <a:rPr lang="en-CA" smtClean="0"/>
              <a:t>90</a:t>
            </a:fld>
            <a:endParaRPr lang="en-CA" dirty="0"/>
          </a:p>
        </p:txBody>
      </p:sp>
    </p:spTree>
    <p:extLst>
      <p:ext uri="{BB962C8B-B14F-4D97-AF65-F5344CB8AC3E}">
        <p14:creationId xmlns:p14="http://schemas.microsoft.com/office/powerpoint/2010/main" val="3476296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58E38F-9E48-22DE-979B-87A8A696894A}"/>
              </a:ext>
            </a:extLst>
          </p:cNvPr>
          <p:cNvSpPr txBox="1"/>
          <p:nvPr/>
        </p:nvSpPr>
        <p:spPr>
          <a:xfrm>
            <a:off x="0" y="725351"/>
            <a:ext cx="12192000" cy="5632311"/>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dirty="0">
                <a:latin typeface="Arial" panose="020B0604020202020204" pitchFamily="34" charset="0"/>
              </a:rPr>
              <a:t>IFS uses</a:t>
            </a:r>
            <a:r>
              <a:rPr lang="en-US" sz="2000" b="0" i="0" dirty="0">
                <a:effectLst/>
                <a:latin typeface="Arial" panose="020B0604020202020204" pitchFamily="34" charset="0"/>
              </a:rPr>
              <a:t> directives and questions </a:t>
            </a:r>
            <a:r>
              <a:rPr lang="en-US" sz="2000" dirty="0">
                <a:latin typeface="Arial" panose="020B0604020202020204" pitchFamily="34" charset="0"/>
              </a:rPr>
              <a:t>to help parts unburden but </a:t>
            </a:r>
            <a:r>
              <a:rPr lang="en-US" sz="2000" b="0" i="0" dirty="0">
                <a:effectLst/>
                <a:latin typeface="Arial" panose="020B0604020202020204" pitchFamily="34" charset="0"/>
              </a:rPr>
              <a:t> </a:t>
            </a:r>
            <a:r>
              <a:rPr lang="en-US" sz="2000" dirty="0">
                <a:latin typeface="Arial" panose="020B0604020202020204" pitchFamily="34" charset="0"/>
              </a:rPr>
              <a:t>the </a:t>
            </a:r>
            <a:r>
              <a:rPr lang="en-US" sz="2000" b="0" i="0" dirty="0">
                <a:effectLst/>
                <a:latin typeface="Arial" panose="020B0604020202020204" pitchFamily="34" charset="0"/>
              </a:rPr>
              <a:t>power of the approach comes from the presence and witnessing of the part and its burden by the Self. </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1. CONFIRMING READINESS AND CONSENT</a:t>
            </a:r>
            <a:r>
              <a:rPr lang="en-US" sz="2000" b="0" i="0" dirty="0">
                <a:effectLst/>
                <a:latin typeface="Arial" panose="020B0604020202020204" pitchFamily="34" charset="0"/>
              </a:rPr>
              <a:t>: Unburdening never proceeds without explicit permission. </a:t>
            </a:r>
            <a:r>
              <a:rPr lang="en-US" sz="2000" dirty="0">
                <a:latin typeface="Arial" panose="020B0604020202020204" pitchFamily="34" charset="0"/>
              </a:rPr>
              <a:t>Common questions therapists ask parts at this stage include “</a:t>
            </a:r>
            <a:r>
              <a:rPr lang="en-US" sz="2000" b="0" i="0" dirty="0">
                <a:effectLst/>
                <a:latin typeface="Arial" panose="020B0604020202020204" pitchFamily="34" charset="0"/>
              </a:rPr>
              <a:t>Are you ready to let go of what you’ve been carrying?” “Is there anything you still need before releasing this burden?” “Do you feel safe enough with me and with Self to do this now?” “Are there any other parts that need reassurance before we continue?” (If protectors hesitate, the work pauses.)</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2. NAMING THE BURDEN HELPS EXTERNALIZE WHAT THE PART IS HOLDING</a:t>
            </a:r>
            <a:r>
              <a:rPr lang="en-US" sz="2000" b="0" i="0" dirty="0">
                <a:effectLst/>
                <a:latin typeface="Arial" panose="020B0604020202020204" pitchFamily="34" charset="0"/>
              </a:rPr>
              <a:t>: </a:t>
            </a:r>
            <a:r>
              <a:rPr lang="en-US" sz="2000" dirty="0">
                <a:latin typeface="Arial" panose="020B0604020202020204" pitchFamily="34" charset="0"/>
              </a:rPr>
              <a:t>Questions at this point may include “</a:t>
            </a:r>
            <a:r>
              <a:rPr lang="en-US" sz="2000" b="0" i="0" dirty="0">
                <a:effectLst/>
                <a:latin typeface="Arial" panose="020B0604020202020204" pitchFamily="34" charset="0"/>
              </a:rPr>
              <a:t>What is it you’ve been carrying all these years?” “Is it a belief, a feeling, an image, or something else?” “What does it say about you or the world?” “Where do you feel it in or around your body?”. Common burdens include “I’m bad,” “I’m alone,” terror, shame, rage, or worthlessness.</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3. LOCATING THE BURDEN KEEPS THE PROCESS EMBODIED AND CONCRETE</a:t>
            </a:r>
            <a:r>
              <a:rPr lang="en-US" sz="2000" b="0" i="0" dirty="0">
                <a:effectLst/>
                <a:latin typeface="Arial" panose="020B0604020202020204" pitchFamily="34" charset="0"/>
              </a:rPr>
              <a:t>: </a:t>
            </a:r>
            <a:r>
              <a:rPr lang="en-US" sz="2000" dirty="0">
                <a:latin typeface="Arial" panose="020B0604020202020204" pitchFamily="34" charset="0"/>
              </a:rPr>
              <a:t>This is typically done by asking “</a:t>
            </a:r>
            <a:r>
              <a:rPr lang="en-US" sz="2000" b="0" i="0" dirty="0">
                <a:effectLst/>
                <a:latin typeface="Arial" panose="020B0604020202020204" pitchFamily="34" charset="0"/>
              </a:rPr>
              <a:t>Where do you notice that burden right now?” “What shape, weight, temperature, or color does it have?” “Do you feel it inside you, on you, or around you?” </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4. CHOOSING HOW TO RELEASE IT</a:t>
            </a:r>
            <a:r>
              <a:rPr lang="en-US" sz="2000" b="0" i="0" dirty="0">
                <a:effectLst/>
                <a:latin typeface="Arial" panose="020B0604020202020204" pitchFamily="34" charset="0"/>
              </a:rPr>
              <a:t>:  The part chooses the method and symbol. </a:t>
            </a:r>
            <a:r>
              <a:rPr lang="en-US" sz="2000" dirty="0">
                <a:latin typeface="Arial" panose="020B0604020202020204" pitchFamily="34" charset="0"/>
              </a:rPr>
              <a:t>“</a:t>
            </a:r>
            <a:r>
              <a:rPr lang="en-US" sz="2000" b="0" i="0" dirty="0">
                <a:effectLst/>
                <a:latin typeface="Arial" panose="020B0604020202020204" pitchFamily="34" charset="0"/>
              </a:rPr>
              <a:t>How would you like to let it go?” “Would you prefer fire, water, light, wind, earth, or something else?” “What feels most right or natural to you?”</a:t>
            </a:r>
            <a:endParaRPr lang="en-US" sz="2000" dirty="0">
              <a:latin typeface="Arial" panose="020B0604020202020204" pitchFamily="34" charset="0"/>
            </a:endParaRPr>
          </a:p>
        </p:txBody>
      </p:sp>
      <p:sp>
        <p:nvSpPr>
          <p:cNvPr id="5" name="TextBox 4">
            <a:extLst>
              <a:ext uri="{FF2B5EF4-FFF2-40B4-BE49-F238E27FC236}">
                <a16:creationId xmlns:a16="http://schemas.microsoft.com/office/drawing/2014/main" id="{C80CFEFF-31F0-36C8-34E0-F7FF2C8DAE8E}"/>
              </a:ext>
            </a:extLst>
          </p:cNvPr>
          <p:cNvSpPr txBox="1"/>
          <p:nvPr/>
        </p:nvSpPr>
        <p:spPr>
          <a:xfrm>
            <a:off x="2888398" y="67376"/>
            <a:ext cx="8174254"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THE UNBURDENING ALGORITHM</a:t>
            </a:r>
            <a:endParaRPr lang="en-CA" sz="2800" dirty="0"/>
          </a:p>
        </p:txBody>
      </p:sp>
      <p:sp>
        <p:nvSpPr>
          <p:cNvPr id="2" name="Oval 1">
            <a:extLst>
              <a:ext uri="{FF2B5EF4-FFF2-40B4-BE49-F238E27FC236}">
                <a16:creationId xmlns:a16="http://schemas.microsoft.com/office/drawing/2014/main" id="{31A9E16F-D5F2-C945-2DF3-4F29451EF6C2}"/>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6C79F314-34D3-26AB-C478-9B636E9A29A9}"/>
              </a:ext>
            </a:extLst>
          </p:cNvPr>
          <p:cNvSpPr>
            <a:spLocks noGrp="1"/>
          </p:cNvSpPr>
          <p:nvPr>
            <p:ph type="sldNum" sz="quarter" idx="12"/>
          </p:nvPr>
        </p:nvSpPr>
        <p:spPr/>
        <p:txBody>
          <a:bodyPr/>
          <a:lstStyle/>
          <a:p>
            <a:fld id="{2AD020D2-200F-4F62-BA0E-6801AFACC176}" type="slidenum">
              <a:rPr lang="en-CA" smtClean="0"/>
              <a:t>91</a:t>
            </a:fld>
            <a:endParaRPr lang="en-CA" dirty="0"/>
          </a:p>
        </p:txBody>
      </p:sp>
    </p:spTree>
    <p:extLst>
      <p:ext uri="{BB962C8B-B14F-4D97-AF65-F5344CB8AC3E}">
        <p14:creationId xmlns:p14="http://schemas.microsoft.com/office/powerpoint/2010/main" val="23739995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A5CAA-3D57-3BE0-4F19-57204AE154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5D5D60-8A1A-A021-2123-7DE352EBCEAF}"/>
              </a:ext>
            </a:extLst>
          </p:cNvPr>
          <p:cNvSpPr txBox="1"/>
          <p:nvPr/>
        </p:nvSpPr>
        <p:spPr>
          <a:xfrm>
            <a:off x="0" y="609934"/>
            <a:ext cx="12192000" cy="6017032"/>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5. THE UNBURDENING DIRECTIVE: </a:t>
            </a:r>
            <a:r>
              <a:rPr lang="en-US" sz="2000" b="0" i="0" dirty="0">
                <a:effectLst/>
                <a:latin typeface="Arial" panose="020B0604020202020204" pitchFamily="34" charset="0"/>
              </a:rPr>
              <a:t>Simple, present-tense, invitational language</a:t>
            </a:r>
            <a:r>
              <a:rPr lang="en-US" sz="2000" dirty="0">
                <a:latin typeface="Arial" panose="020B0604020202020204" pitchFamily="34" charset="0"/>
              </a:rPr>
              <a:t> is used</a:t>
            </a:r>
            <a:r>
              <a:rPr lang="en-US" sz="2000" b="0" i="0" dirty="0">
                <a:effectLst/>
                <a:latin typeface="Arial" panose="020B0604020202020204" pitchFamily="34" charset="0"/>
              </a:rPr>
              <a:t> “When you’re ready, let that burden go in the way you chose.” “You don’t have to carry this anymore.” “Notice what happens as it leaves.”</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6. CHECKING FOR COMPLETION</a:t>
            </a:r>
            <a:r>
              <a:rPr lang="en-US" sz="2000" b="0" i="0" dirty="0">
                <a:effectLst/>
                <a:latin typeface="Arial" panose="020B0604020202020204" pitchFamily="34" charset="0"/>
              </a:rPr>
              <a:t>: This </a:t>
            </a:r>
            <a:r>
              <a:rPr lang="en-US" sz="2000" dirty="0">
                <a:latin typeface="Arial" panose="020B0604020202020204" pitchFamily="34" charset="0"/>
              </a:rPr>
              <a:t>e</a:t>
            </a:r>
            <a:r>
              <a:rPr lang="en-US" sz="2000" b="0" i="0" dirty="0">
                <a:effectLst/>
                <a:latin typeface="Arial" panose="020B0604020202020204" pitchFamily="34" charset="0"/>
              </a:rPr>
              <a:t>nsures the release actually occurred. </a:t>
            </a:r>
            <a:r>
              <a:rPr lang="en-US" sz="2000" dirty="0">
                <a:latin typeface="Arial" panose="020B0604020202020204" pitchFamily="34" charset="0"/>
              </a:rPr>
              <a:t>“</a:t>
            </a:r>
            <a:r>
              <a:rPr lang="en-US" sz="2000" b="0" i="0" dirty="0">
                <a:effectLst/>
                <a:latin typeface="Arial" panose="020B0604020202020204" pitchFamily="34" charset="0"/>
              </a:rPr>
              <a:t>Is the burden fully gone?” “Is there any residue left?” “Do you feel lighter, different, or the same?” If not complete, the process gently continues.</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7. INVITING IN QUALITIES (RE-PATTERNING) : </a:t>
            </a:r>
            <a:r>
              <a:rPr lang="en-US" sz="2000" b="0" i="0" dirty="0">
                <a:effectLst/>
                <a:latin typeface="Arial" panose="020B0604020202020204" pitchFamily="34" charset="0"/>
              </a:rPr>
              <a:t>Nature, Self, or sacred sources are used to replenish the space left in the unburdening. </a:t>
            </a:r>
            <a:r>
              <a:rPr lang="en-US" sz="2000" dirty="0">
                <a:latin typeface="Arial" panose="020B0604020202020204" pitchFamily="34" charset="0"/>
              </a:rPr>
              <a:t>“</a:t>
            </a:r>
            <a:r>
              <a:rPr lang="en-US" sz="2000" b="0" i="0" dirty="0">
                <a:effectLst/>
                <a:latin typeface="Arial" panose="020B0604020202020204" pitchFamily="34" charset="0"/>
              </a:rPr>
              <a:t>What would you like to invite in to replace what left?” “Where would you like it to come from, inside you, nature, light, something sacred?” “Let it fill the space where the burden used to be.” </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8. UPDATING THE PART: </a:t>
            </a:r>
            <a:r>
              <a:rPr lang="en-US" sz="2000" b="0" i="0" dirty="0">
                <a:effectLst/>
                <a:latin typeface="Arial" panose="020B0604020202020204" pitchFamily="34" charset="0"/>
              </a:rPr>
              <a:t>Helps the </a:t>
            </a:r>
            <a:r>
              <a:rPr lang="en-US" sz="2000" dirty="0">
                <a:latin typeface="Arial" panose="020B0604020202020204" pitchFamily="34" charset="0"/>
              </a:rPr>
              <a:t>part</a:t>
            </a:r>
            <a:r>
              <a:rPr lang="en-US" sz="2000" b="0" i="0" dirty="0">
                <a:effectLst/>
                <a:latin typeface="Arial" panose="020B0604020202020204" pitchFamily="34" charset="0"/>
              </a:rPr>
              <a:t> orient to present time. </a:t>
            </a:r>
            <a:r>
              <a:rPr lang="en-US" sz="2000" dirty="0">
                <a:latin typeface="Arial" panose="020B0604020202020204" pitchFamily="34" charset="0"/>
              </a:rPr>
              <a:t>“</a:t>
            </a:r>
            <a:r>
              <a:rPr lang="en-US" sz="2000" b="0" i="0" dirty="0">
                <a:effectLst/>
                <a:latin typeface="Arial" panose="020B0604020202020204" pitchFamily="34" charset="0"/>
              </a:rPr>
              <a:t>How old are you now?” “Do you still believe what the burden told you?” “Look around, what do you notice about the present?” Who is here with you now?”</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9. NEW ROLE OR PLACE: </a:t>
            </a:r>
            <a:r>
              <a:rPr lang="en-US" sz="2000" dirty="0">
                <a:latin typeface="Arial" panose="020B0604020202020204" pitchFamily="34" charset="0"/>
              </a:rPr>
              <a:t>This s</a:t>
            </a:r>
            <a:r>
              <a:rPr lang="en-US" sz="2000" b="0" i="0" dirty="0">
                <a:effectLst/>
                <a:latin typeface="Arial" panose="020B0604020202020204" pitchFamily="34" charset="0"/>
              </a:rPr>
              <a:t>upports long-term integration. </a:t>
            </a:r>
            <a:r>
              <a:rPr lang="en-US" sz="2000" dirty="0">
                <a:latin typeface="Arial" panose="020B0604020202020204" pitchFamily="34" charset="0"/>
              </a:rPr>
              <a:t>“</a:t>
            </a:r>
            <a:r>
              <a:rPr lang="en-US" sz="2000" b="0" i="0" dirty="0">
                <a:effectLst/>
                <a:latin typeface="Arial" panose="020B0604020202020204" pitchFamily="34" charset="0"/>
              </a:rPr>
              <a:t>Where would you like to live now?” “Would you like a new role or simply to rest?” “How would you like to stay connected to Self?” </a:t>
            </a:r>
          </a:p>
          <a:p>
            <a:pPr marL="285750" indent="-285750" algn="l" rtl="0">
              <a:spcBef>
                <a:spcPts val="600"/>
              </a:spcBef>
              <a:buFont typeface="Arial" panose="020B0604020202020204" pitchFamily="34" charset="0"/>
              <a:buChar char="•"/>
            </a:pPr>
            <a:r>
              <a:rPr lang="en-US" sz="2000" b="0" i="0" dirty="0">
                <a:solidFill>
                  <a:schemeClr val="bg1"/>
                </a:solidFill>
                <a:effectLst/>
                <a:latin typeface="Arial" panose="020B0604020202020204" pitchFamily="34" charset="0"/>
              </a:rPr>
              <a:t>10. CHECK-IN WITH OTHER PARTS: </a:t>
            </a:r>
            <a:r>
              <a:rPr lang="en-US" sz="2000" b="0" i="0" dirty="0">
                <a:effectLst/>
                <a:latin typeface="Arial" panose="020B0604020202020204" pitchFamily="34" charset="0"/>
              </a:rPr>
              <a:t>This is </a:t>
            </a:r>
            <a:r>
              <a:rPr lang="en-US" sz="2000" dirty="0">
                <a:latin typeface="Arial" panose="020B0604020202020204" pitchFamily="34" charset="0"/>
              </a:rPr>
              <a:t>e</a:t>
            </a:r>
            <a:r>
              <a:rPr lang="en-US" sz="2000" b="0" i="0" dirty="0">
                <a:effectLst/>
                <a:latin typeface="Arial" panose="020B0604020202020204" pitchFamily="34" charset="0"/>
              </a:rPr>
              <a:t>ssential </a:t>
            </a:r>
            <a:r>
              <a:rPr lang="en-US" sz="2000" dirty="0">
                <a:latin typeface="Arial" panose="020B0604020202020204" pitchFamily="34" charset="0"/>
              </a:rPr>
              <a:t>for c</a:t>
            </a:r>
            <a:r>
              <a:rPr lang="en-US" sz="2000" b="0" i="0" dirty="0">
                <a:effectLst/>
                <a:latin typeface="Arial" panose="020B0604020202020204" pitchFamily="34" charset="0"/>
              </a:rPr>
              <a:t>losure as it prevents backlash or symptom substitution. </a:t>
            </a:r>
            <a:r>
              <a:rPr lang="en-US" sz="2000" dirty="0">
                <a:latin typeface="Arial" panose="020B0604020202020204" pitchFamily="34" charset="0"/>
              </a:rPr>
              <a:t>“</a:t>
            </a:r>
            <a:r>
              <a:rPr lang="en-US" sz="2000" b="0" i="0" dirty="0">
                <a:effectLst/>
                <a:latin typeface="Arial" panose="020B0604020202020204" pitchFamily="34" charset="0"/>
              </a:rPr>
              <a:t>How do </a:t>
            </a:r>
            <a:r>
              <a:rPr lang="en-US" sz="2000" dirty="0">
                <a:latin typeface="Arial" panose="020B0604020202020204" pitchFamily="34" charset="0"/>
              </a:rPr>
              <a:t>other parts</a:t>
            </a:r>
            <a:r>
              <a:rPr lang="en-US" sz="2000" b="0" i="0" dirty="0">
                <a:effectLst/>
                <a:latin typeface="Arial" panose="020B0604020202020204" pitchFamily="34" charset="0"/>
              </a:rPr>
              <a:t> feel about this change? </a:t>
            </a:r>
            <a:r>
              <a:rPr lang="en-US" sz="2000" dirty="0">
                <a:latin typeface="Arial" panose="020B0604020202020204" pitchFamily="34" charset="0"/>
              </a:rPr>
              <a:t>“</a:t>
            </a:r>
            <a:r>
              <a:rPr lang="en-US" sz="2000" b="0" i="0" dirty="0">
                <a:effectLst/>
                <a:latin typeface="Arial" panose="020B0604020202020204" pitchFamily="34" charset="0"/>
              </a:rPr>
              <a:t>Is there anything they need to feel safer now?” “Are they willing to adjust their roles given what’s happened?”</a:t>
            </a:r>
            <a:endParaRPr lang="en-CA" sz="2000" dirty="0"/>
          </a:p>
        </p:txBody>
      </p:sp>
      <p:sp>
        <p:nvSpPr>
          <p:cNvPr id="5" name="TextBox 4">
            <a:extLst>
              <a:ext uri="{FF2B5EF4-FFF2-40B4-BE49-F238E27FC236}">
                <a16:creationId xmlns:a16="http://schemas.microsoft.com/office/drawing/2014/main" id="{12E049B3-B6D8-D45D-6796-FDB13BAE4E48}"/>
              </a:ext>
            </a:extLst>
          </p:cNvPr>
          <p:cNvSpPr txBox="1"/>
          <p:nvPr/>
        </p:nvSpPr>
        <p:spPr>
          <a:xfrm>
            <a:off x="2599423" y="-31235"/>
            <a:ext cx="8174254"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THE UNBURDENING ALGORITHM</a:t>
            </a:r>
            <a:endParaRPr lang="en-CA" sz="2800" dirty="0"/>
          </a:p>
        </p:txBody>
      </p:sp>
      <p:sp>
        <p:nvSpPr>
          <p:cNvPr id="2" name="Oval 1">
            <a:extLst>
              <a:ext uri="{FF2B5EF4-FFF2-40B4-BE49-F238E27FC236}">
                <a16:creationId xmlns:a16="http://schemas.microsoft.com/office/drawing/2014/main" id="{5FB2BE64-9D18-44DB-7D61-B5549814F441}"/>
              </a:ext>
            </a:extLst>
          </p:cNvPr>
          <p:cNvSpPr/>
          <p:nvPr/>
        </p:nvSpPr>
        <p:spPr>
          <a:xfrm>
            <a:off x="96249" y="-3123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Slide Number Placeholder 3">
            <a:extLst>
              <a:ext uri="{FF2B5EF4-FFF2-40B4-BE49-F238E27FC236}">
                <a16:creationId xmlns:a16="http://schemas.microsoft.com/office/drawing/2014/main" id="{0D5D740F-7B3C-7834-07E9-FDBCB0A80F1F}"/>
              </a:ext>
            </a:extLst>
          </p:cNvPr>
          <p:cNvSpPr>
            <a:spLocks noGrp="1"/>
          </p:cNvSpPr>
          <p:nvPr>
            <p:ph type="sldNum" sz="quarter" idx="12"/>
          </p:nvPr>
        </p:nvSpPr>
        <p:spPr/>
        <p:txBody>
          <a:bodyPr/>
          <a:lstStyle/>
          <a:p>
            <a:fld id="{2AD020D2-200F-4F62-BA0E-6801AFACC176}" type="slidenum">
              <a:rPr lang="en-CA" smtClean="0"/>
              <a:t>92</a:t>
            </a:fld>
            <a:endParaRPr lang="en-CA" dirty="0"/>
          </a:p>
        </p:txBody>
      </p:sp>
    </p:spTree>
    <p:extLst>
      <p:ext uri="{BB962C8B-B14F-4D97-AF65-F5344CB8AC3E}">
        <p14:creationId xmlns:p14="http://schemas.microsoft.com/office/powerpoint/2010/main" val="11247106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06294-71FA-155A-326A-DAF45731B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55" y="1123527"/>
            <a:ext cx="2912536" cy="4604800"/>
          </a:xfrm>
          <a:prstGeom prst="rect">
            <a:avLst/>
          </a:prstGeom>
        </p:spPr>
      </p:pic>
      <p:pic>
        <p:nvPicPr>
          <p:cNvPr id="2" name="Picture 1" descr="A book cover with a face drawn on it&#10;&#10;AI-generated content may be incorrect.">
            <a:extLst>
              <a:ext uri="{FF2B5EF4-FFF2-40B4-BE49-F238E27FC236}">
                <a16:creationId xmlns:a16="http://schemas.microsoft.com/office/drawing/2014/main" id="{F93A7C8C-4212-5B77-5162-5693FC210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852" y="1123527"/>
            <a:ext cx="3591744" cy="4604800"/>
          </a:xfrm>
          <a:prstGeom prst="rect">
            <a:avLst/>
          </a:prstGeom>
        </p:spPr>
      </p:pic>
      <p:sp>
        <p:nvSpPr>
          <p:cNvPr id="3" name="Slide Number Placeholder 2">
            <a:extLst>
              <a:ext uri="{FF2B5EF4-FFF2-40B4-BE49-F238E27FC236}">
                <a16:creationId xmlns:a16="http://schemas.microsoft.com/office/drawing/2014/main" id="{654C8A47-15B5-BAEA-9CA2-BDA4B8494C25}"/>
              </a:ext>
            </a:extLst>
          </p:cNvPr>
          <p:cNvSpPr>
            <a:spLocks noGrp="1"/>
          </p:cNvSpPr>
          <p:nvPr>
            <p:ph type="sldNum" sz="quarter" idx="12"/>
          </p:nvPr>
        </p:nvSpPr>
        <p:spPr/>
        <p:txBody>
          <a:bodyPr/>
          <a:lstStyle/>
          <a:p>
            <a:fld id="{2AD020D2-200F-4F62-BA0E-6801AFACC176}" type="slidenum">
              <a:rPr lang="en-CA" smtClean="0"/>
              <a:t>93</a:t>
            </a:fld>
            <a:endParaRPr lang="en-CA" dirty="0"/>
          </a:p>
        </p:txBody>
      </p:sp>
    </p:spTree>
    <p:extLst>
      <p:ext uri="{BB962C8B-B14F-4D97-AF65-F5344CB8AC3E}">
        <p14:creationId xmlns:p14="http://schemas.microsoft.com/office/powerpoint/2010/main" val="13953304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ooks on stand&#10;&#10;Description automatically generated">
            <a:extLst>
              <a:ext uri="{FF2B5EF4-FFF2-40B4-BE49-F238E27FC236}">
                <a16:creationId xmlns:a16="http://schemas.microsoft.com/office/drawing/2014/main" id="{55C7F4BE-944E-32D2-A611-647087900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09" y="1007918"/>
            <a:ext cx="5082400" cy="5075434"/>
          </a:xfrm>
          <a:prstGeom prst="rect">
            <a:avLst/>
          </a:prstGeom>
        </p:spPr>
      </p:pic>
      <p:sp>
        <p:nvSpPr>
          <p:cNvPr id="6" name="TextBox 5">
            <a:extLst>
              <a:ext uri="{FF2B5EF4-FFF2-40B4-BE49-F238E27FC236}">
                <a16:creationId xmlns:a16="http://schemas.microsoft.com/office/drawing/2014/main" id="{0A6DE75D-056C-48E2-0392-BBF2BE1F036C}"/>
              </a:ext>
            </a:extLst>
          </p:cNvPr>
          <p:cNvSpPr txBox="1"/>
          <p:nvPr/>
        </p:nvSpPr>
        <p:spPr>
          <a:xfrm>
            <a:off x="6096000" y="2187582"/>
            <a:ext cx="5786311" cy="2062103"/>
          </a:xfrm>
          <a:prstGeom prst="rect">
            <a:avLst/>
          </a:prstGeom>
          <a:noFill/>
        </p:spPr>
        <p:txBody>
          <a:bodyPr wrap="square">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Self-therapy Volumes 1,2,3 by Jay Earley</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Self-therapy workbook by Bonnie Weiss</a:t>
            </a:r>
          </a:p>
        </p:txBody>
      </p:sp>
      <p:sp>
        <p:nvSpPr>
          <p:cNvPr id="8" name="TextBox 7">
            <a:extLst>
              <a:ext uri="{FF2B5EF4-FFF2-40B4-BE49-F238E27FC236}">
                <a16:creationId xmlns:a16="http://schemas.microsoft.com/office/drawing/2014/main" id="{78563000-3EEE-D642-9287-98465BB49455}"/>
              </a:ext>
            </a:extLst>
          </p:cNvPr>
          <p:cNvSpPr txBox="1"/>
          <p:nvPr/>
        </p:nvSpPr>
        <p:spPr>
          <a:xfrm>
            <a:off x="-2304129" y="147425"/>
            <a:ext cx="10981693" cy="707886"/>
          </a:xfrm>
          <a:prstGeom prst="rect">
            <a:avLst/>
          </a:prstGeom>
          <a:noFill/>
        </p:spPr>
        <p:txBody>
          <a:bodyPr wrap="square">
            <a:spAutoFit/>
          </a:bodyPr>
          <a:lstStyle/>
          <a:p>
            <a:pPr algn="ctr"/>
            <a:r>
              <a:rPr lang="en-US" sz="4000" dirty="0">
                <a:solidFill>
                  <a:schemeClr val="bg1"/>
                </a:solidFill>
              </a:rPr>
              <a:t>IFS SELF-HELP MANUALS</a:t>
            </a:r>
          </a:p>
        </p:txBody>
      </p:sp>
      <p:sp>
        <p:nvSpPr>
          <p:cNvPr id="2" name="Slide Number Placeholder 1">
            <a:extLst>
              <a:ext uri="{FF2B5EF4-FFF2-40B4-BE49-F238E27FC236}">
                <a16:creationId xmlns:a16="http://schemas.microsoft.com/office/drawing/2014/main" id="{978298A4-8B96-3699-7A4E-5CB71ABF0AE8}"/>
              </a:ext>
            </a:extLst>
          </p:cNvPr>
          <p:cNvSpPr>
            <a:spLocks noGrp="1"/>
          </p:cNvSpPr>
          <p:nvPr>
            <p:ph type="sldNum" sz="quarter" idx="12"/>
          </p:nvPr>
        </p:nvSpPr>
        <p:spPr/>
        <p:txBody>
          <a:bodyPr/>
          <a:lstStyle/>
          <a:p>
            <a:fld id="{2AD020D2-200F-4F62-BA0E-6801AFACC176}" type="slidenum">
              <a:rPr lang="en-CA" smtClean="0"/>
              <a:t>94</a:t>
            </a:fld>
            <a:endParaRPr lang="en-CA" dirty="0"/>
          </a:p>
        </p:txBody>
      </p:sp>
    </p:spTree>
    <p:extLst>
      <p:ext uri="{BB962C8B-B14F-4D97-AF65-F5344CB8AC3E}">
        <p14:creationId xmlns:p14="http://schemas.microsoft.com/office/powerpoint/2010/main" val="3000637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794CC2-5D58-16B8-FC75-CD0DF269FD43}"/>
              </a:ext>
            </a:extLst>
          </p:cNvPr>
          <p:cNvSpPr txBox="1"/>
          <p:nvPr/>
        </p:nvSpPr>
        <p:spPr>
          <a:xfrm>
            <a:off x="3826234" y="0"/>
            <a:ext cx="11319309" cy="707886"/>
          </a:xfrm>
          <a:prstGeom prst="rect">
            <a:avLst/>
          </a:prstGeom>
          <a:noFill/>
        </p:spPr>
        <p:txBody>
          <a:bodyPr wrap="square">
            <a:spAutoFit/>
          </a:bodyPr>
          <a:lstStyle/>
          <a:p>
            <a:r>
              <a:rPr lang="en-US" sz="4000" dirty="0">
                <a:solidFill>
                  <a:schemeClr val="bg1"/>
                </a:solidFill>
              </a:rPr>
              <a:t>THERAPIST PARTS</a:t>
            </a:r>
            <a:endParaRPr lang="en-CA" sz="4000" dirty="0">
              <a:solidFill>
                <a:schemeClr val="bg1"/>
              </a:solidFill>
            </a:endParaRPr>
          </a:p>
        </p:txBody>
      </p:sp>
      <p:sp>
        <p:nvSpPr>
          <p:cNvPr id="2" name="Slide Number Placeholder 1">
            <a:extLst>
              <a:ext uri="{FF2B5EF4-FFF2-40B4-BE49-F238E27FC236}">
                <a16:creationId xmlns:a16="http://schemas.microsoft.com/office/drawing/2014/main" id="{872108A8-5566-0422-F726-1F07388885E8}"/>
              </a:ext>
            </a:extLst>
          </p:cNvPr>
          <p:cNvSpPr>
            <a:spLocks noGrp="1"/>
          </p:cNvSpPr>
          <p:nvPr>
            <p:ph type="sldNum" sz="quarter" idx="12"/>
          </p:nvPr>
        </p:nvSpPr>
        <p:spPr/>
        <p:txBody>
          <a:bodyPr/>
          <a:lstStyle/>
          <a:p>
            <a:fld id="{2AD020D2-200F-4F62-BA0E-6801AFACC176}" type="slidenum">
              <a:rPr lang="en-CA" smtClean="0"/>
              <a:t>95</a:t>
            </a:fld>
            <a:endParaRPr lang="en-CA" dirty="0"/>
          </a:p>
        </p:txBody>
      </p:sp>
      <p:pic>
        <p:nvPicPr>
          <p:cNvPr id="4" name="Picture 3">
            <a:extLst>
              <a:ext uri="{FF2B5EF4-FFF2-40B4-BE49-F238E27FC236}">
                <a16:creationId xmlns:a16="http://schemas.microsoft.com/office/drawing/2014/main" id="{67FC1C31-8B12-9568-2A6B-A6F3E1B9C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236" y="900355"/>
            <a:ext cx="7023652" cy="5705061"/>
          </a:xfrm>
          <a:prstGeom prst="rect">
            <a:avLst/>
          </a:prstGeom>
        </p:spPr>
      </p:pic>
    </p:spTree>
    <p:extLst>
      <p:ext uri="{BB962C8B-B14F-4D97-AF65-F5344CB8AC3E}">
        <p14:creationId xmlns:p14="http://schemas.microsoft.com/office/powerpoint/2010/main" val="28719467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163CB25-514C-2568-9F78-4E5E154E3016}"/>
              </a:ext>
            </a:extLst>
          </p:cNvPr>
          <p:cNvSpPr txBox="1"/>
          <p:nvPr/>
        </p:nvSpPr>
        <p:spPr>
          <a:xfrm>
            <a:off x="-314143" y="763124"/>
            <a:ext cx="4764230" cy="954107"/>
          </a:xfrm>
          <a:prstGeom prst="rect">
            <a:avLst/>
          </a:prstGeom>
          <a:noFill/>
        </p:spPr>
        <p:txBody>
          <a:bodyPr wrap="square">
            <a:spAutoFit/>
          </a:bodyPr>
          <a:lstStyle/>
          <a:p>
            <a:pPr algn="ctr"/>
            <a:r>
              <a:rPr lang="en-CA" sz="2800" dirty="0">
                <a:solidFill>
                  <a:schemeClr val="bg1"/>
                </a:solidFill>
              </a:rPr>
              <a:t>THERAPIST’S INTERNAL FAMILY PARTS</a:t>
            </a:r>
          </a:p>
        </p:txBody>
      </p:sp>
      <p:sp>
        <p:nvSpPr>
          <p:cNvPr id="6" name="TextBox 5">
            <a:extLst>
              <a:ext uri="{FF2B5EF4-FFF2-40B4-BE49-F238E27FC236}">
                <a16:creationId xmlns:a16="http://schemas.microsoft.com/office/drawing/2014/main" id="{AD98B144-C1EA-3594-4053-9BC70C649121}"/>
              </a:ext>
            </a:extLst>
          </p:cNvPr>
          <p:cNvSpPr txBox="1"/>
          <p:nvPr/>
        </p:nvSpPr>
        <p:spPr>
          <a:xfrm>
            <a:off x="4100212" y="80553"/>
            <a:ext cx="8204992" cy="6863417"/>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Many people become therapists because they struggle with mental health issues and consciously or unconsciously, are trying to understand and heal these issues.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Many therapists have perfectionistic, rescuer, caretaker intellectualizing, internal and external critical, fawning, and people pleasing parts.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If therapists are not aware of their parts and are unable to stay in Self when working with clients, their parts may become activated and negatively affect therapy.</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When there is a problem in therapy it is often because unrecognized parts are interfering with the therapeutic process.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These interfering parts may be  mainly the therapist's, the clients, or of both interacting together.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When a therapist is in Self,  they are in the window of emotional tolerance and are patient, persistent, present, playful, and have perspective.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therapist staying in Self when a client's parts are activated and helping the client become mindful of these parts is a critical element in helpful therapy.</a:t>
            </a:r>
            <a:endParaRPr lang="en-CA" sz="2200" dirty="0">
              <a:latin typeface="Arial" panose="020B0604020202020204" pitchFamily="34" charset="0"/>
              <a:cs typeface="Arial" panose="020B0604020202020204" pitchFamily="34" charset="0"/>
            </a:endParaRPr>
          </a:p>
        </p:txBody>
      </p:sp>
      <p:pic>
        <p:nvPicPr>
          <p:cNvPr id="2050" name="Picture 2" descr="Celgene's Perspective: How a Mixed Martial Arts Fighter Would Approach Data  Analytics | by DataKitchen | data-ops | Medium">
            <a:extLst>
              <a:ext uri="{FF2B5EF4-FFF2-40B4-BE49-F238E27FC236}">
                <a16:creationId xmlns:a16="http://schemas.microsoft.com/office/drawing/2014/main" id="{5BC97C33-CCD3-55CA-C6C7-69D76A64E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50" y="1843754"/>
            <a:ext cx="3842644" cy="39602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AA7B761-8494-5101-7922-F27DD9581C56}"/>
              </a:ext>
            </a:extLst>
          </p:cNvPr>
          <p:cNvSpPr>
            <a:spLocks noGrp="1"/>
          </p:cNvSpPr>
          <p:nvPr>
            <p:ph type="sldNum" sz="quarter" idx="12"/>
          </p:nvPr>
        </p:nvSpPr>
        <p:spPr/>
        <p:txBody>
          <a:bodyPr/>
          <a:lstStyle/>
          <a:p>
            <a:fld id="{2AD020D2-200F-4F62-BA0E-6801AFACC176}" type="slidenum">
              <a:rPr lang="en-CA" smtClean="0"/>
              <a:t>96</a:t>
            </a:fld>
            <a:endParaRPr lang="en-CA" dirty="0"/>
          </a:p>
        </p:txBody>
      </p:sp>
    </p:spTree>
    <p:extLst>
      <p:ext uri="{BB962C8B-B14F-4D97-AF65-F5344CB8AC3E}">
        <p14:creationId xmlns:p14="http://schemas.microsoft.com/office/powerpoint/2010/main" val="2761901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001021-59A7-8AB7-CFCD-EC74FB732587}"/>
              </a:ext>
            </a:extLst>
          </p:cNvPr>
          <p:cNvSpPr txBox="1"/>
          <p:nvPr/>
        </p:nvSpPr>
        <p:spPr>
          <a:xfrm>
            <a:off x="95540" y="211487"/>
            <a:ext cx="3753398" cy="1200329"/>
          </a:xfrm>
          <a:prstGeom prst="rect">
            <a:avLst/>
          </a:prstGeom>
          <a:noFill/>
        </p:spPr>
        <p:txBody>
          <a:bodyPr wrap="square">
            <a:spAutoFit/>
          </a:bodyPr>
          <a:lstStyle/>
          <a:p>
            <a:pPr algn="ctr"/>
            <a:r>
              <a:rPr lang="en-US" sz="3600" dirty="0">
                <a:solidFill>
                  <a:schemeClr val="bg1"/>
                </a:solidFill>
              </a:rPr>
              <a:t>ACCESSING OUR CAPITAL S SELF</a:t>
            </a:r>
          </a:p>
        </p:txBody>
      </p:sp>
      <p:sp>
        <p:nvSpPr>
          <p:cNvPr id="2" name="Slide Number Placeholder 1">
            <a:extLst>
              <a:ext uri="{FF2B5EF4-FFF2-40B4-BE49-F238E27FC236}">
                <a16:creationId xmlns:a16="http://schemas.microsoft.com/office/drawing/2014/main" id="{73D653C0-D143-BAC3-B7B5-C6ECF31A059D}"/>
              </a:ext>
            </a:extLst>
          </p:cNvPr>
          <p:cNvSpPr>
            <a:spLocks noGrp="1"/>
          </p:cNvSpPr>
          <p:nvPr>
            <p:ph type="sldNum" sz="quarter" idx="12"/>
          </p:nvPr>
        </p:nvSpPr>
        <p:spPr/>
        <p:txBody>
          <a:bodyPr/>
          <a:lstStyle/>
          <a:p>
            <a:fld id="{2AD020D2-200F-4F62-BA0E-6801AFACC176}" type="slidenum">
              <a:rPr lang="en-CA" smtClean="0"/>
              <a:t>97</a:t>
            </a:fld>
            <a:endParaRPr lang="en-CA" dirty="0"/>
          </a:p>
        </p:txBody>
      </p:sp>
      <p:pic>
        <p:nvPicPr>
          <p:cNvPr id="1026" name="Picture 2" descr="Accéder à votre véritable soi">
            <a:extLst>
              <a:ext uri="{FF2B5EF4-FFF2-40B4-BE49-F238E27FC236}">
                <a16:creationId xmlns:a16="http://schemas.microsoft.com/office/drawing/2014/main" id="{2F5AD668-8233-0AEB-DF19-AE186CE8F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427" y="211487"/>
            <a:ext cx="7045837" cy="629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655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DFB3D-78FD-AA02-3397-F6CD3DC754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B317B7-9E4A-97B0-5E36-676296E02A54}"/>
              </a:ext>
            </a:extLst>
          </p:cNvPr>
          <p:cNvSpPr txBox="1"/>
          <p:nvPr/>
        </p:nvSpPr>
        <p:spPr>
          <a:xfrm>
            <a:off x="2845167" y="105878"/>
            <a:ext cx="6860808" cy="646331"/>
          </a:xfrm>
          <a:prstGeom prst="rect">
            <a:avLst/>
          </a:prstGeom>
          <a:noFill/>
        </p:spPr>
        <p:txBody>
          <a:bodyPr wrap="square">
            <a:spAutoFit/>
          </a:bodyPr>
          <a:lstStyle/>
          <a:p>
            <a:pPr>
              <a:spcBef>
                <a:spcPts val="600"/>
              </a:spcBef>
            </a:pPr>
            <a:r>
              <a:rPr lang="en-US" sz="3600" dirty="0">
                <a:solidFill>
                  <a:schemeClr val="bg1"/>
                </a:solidFill>
              </a:rPr>
              <a:t>ACCESSING OUR CAPITAL S SELF</a:t>
            </a:r>
            <a:endParaRPr lang="en-CA" sz="3600" dirty="0"/>
          </a:p>
        </p:txBody>
      </p:sp>
      <p:sp>
        <p:nvSpPr>
          <p:cNvPr id="4" name="TextBox 3">
            <a:extLst>
              <a:ext uri="{FF2B5EF4-FFF2-40B4-BE49-F238E27FC236}">
                <a16:creationId xmlns:a16="http://schemas.microsoft.com/office/drawing/2014/main" id="{2DB92808-2D58-E827-B2DE-40D5CE43E1DD}"/>
              </a:ext>
            </a:extLst>
          </p:cNvPr>
          <p:cNvSpPr txBox="1"/>
          <p:nvPr/>
        </p:nvSpPr>
        <p:spPr>
          <a:xfrm>
            <a:off x="-118711" y="1905506"/>
            <a:ext cx="11973827" cy="646331"/>
          </a:xfrm>
          <a:prstGeom prst="rect">
            <a:avLst/>
          </a:prstGeom>
          <a:noFill/>
        </p:spPr>
        <p:txBody>
          <a:bodyPr wrap="square">
            <a:spAutoFit/>
          </a:bodyPr>
          <a:lstStyle/>
          <a:p>
            <a:pPr>
              <a:buNone/>
            </a:pPr>
            <a:br>
              <a:rPr lang="en-CA" dirty="0"/>
            </a:br>
            <a:r>
              <a:rPr lang="en-CA" dirty="0"/>
              <a:t>  </a:t>
            </a:r>
          </a:p>
        </p:txBody>
      </p:sp>
      <p:sp>
        <p:nvSpPr>
          <p:cNvPr id="6" name="TextBox 5">
            <a:extLst>
              <a:ext uri="{FF2B5EF4-FFF2-40B4-BE49-F238E27FC236}">
                <a16:creationId xmlns:a16="http://schemas.microsoft.com/office/drawing/2014/main" id="{E895E2BD-7764-BD03-C853-D2DA13B68A6B}"/>
              </a:ext>
            </a:extLst>
          </p:cNvPr>
          <p:cNvSpPr txBox="1"/>
          <p:nvPr/>
        </p:nvSpPr>
        <p:spPr>
          <a:xfrm>
            <a:off x="0" y="752209"/>
            <a:ext cx="12227292" cy="6124754"/>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Self doesn’t become real by assertion, but by enactment. Every time you respond to a part with curiosity instead of judgment, you are strengthening Self the way a muscle strengthens with use.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The Eight Cs are felt signals </a:t>
            </a:r>
            <a:r>
              <a:rPr lang="en-US" sz="2400" dirty="0">
                <a:latin typeface="Arial" panose="020B0604020202020204" pitchFamily="34" charset="0"/>
              </a:rPr>
              <a:t>(</a:t>
            </a:r>
            <a:r>
              <a:rPr lang="en-US" sz="2400" b="0" i="0" dirty="0">
                <a:effectLst/>
                <a:latin typeface="Arial" panose="020B0604020202020204" pitchFamily="34" charset="0"/>
              </a:rPr>
              <a:t>calm, curiosity, compassion, clarity, confidence, courage, creativity and connectedness).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The five Ps are relational stances. (Presence, Patience, Perspective, Persistence, and Playfulness)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Together they are sensory-affective cues that parts learn to recognize. Parts don’t believe in Self because of theory. They believe because of how Self feels.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Many parts took on extreme roles because, early on, no consistently safe, attuned, regulating presence was available. Through repeated Self-to-part interactions, Self begins to function as</a:t>
            </a:r>
            <a:r>
              <a:rPr lang="en-US" sz="2400" dirty="0">
                <a:latin typeface="Arial" panose="020B0604020202020204" pitchFamily="34" charset="0"/>
              </a:rPr>
              <a:t> a </a:t>
            </a:r>
            <a:r>
              <a:rPr lang="en-US" sz="2400" b="0" i="0" dirty="0">
                <a:effectLst/>
                <a:latin typeface="Arial" panose="020B0604020202020204" pitchFamily="34" charset="0"/>
              </a:rPr>
              <a:t>secure base, safe haven</a:t>
            </a:r>
            <a:r>
              <a:rPr lang="en-US" sz="2400" dirty="0">
                <a:latin typeface="Arial" panose="020B0604020202020204" pitchFamily="34" charset="0"/>
              </a:rPr>
              <a:t>, </a:t>
            </a:r>
            <a:r>
              <a:rPr lang="en-US" sz="2400" b="0" i="0" dirty="0">
                <a:effectLst/>
                <a:latin typeface="Arial" panose="020B0604020202020204" pitchFamily="34" charset="0"/>
              </a:rPr>
              <a:t>affect regulator </a:t>
            </a:r>
            <a:r>
              <a:rPr lang="en-US" sz="2400" dirty="0">
                <a:latin typeface="Arial" panose="020B0604020202020204" pitchFamily="34" charset="0"/>
              </a:rPr>
              <a:t>and a </a:t>
            </a:r>
            <a:r>
              <a:rPr lang="en-US" sz="2400" b="0" i="0" dirty="0">
                <a:effectLst/>
                <a:latin typeface="Arial" panose="020B0604020202020204" pitchFamily="34" charset="0"/>
              </a:rPr>
              <a:t>meaning-maker. </a:t>
            </a:r>
            <a:r>
              <a:rPr lang="en-US" sz="2400" dirty="0">
                <a:latin typeface="Arial" panose="020B0604020202020204" pitchFamily="34" charset="0"/>
              </a:rPr>
              <a:t>P</a:t>
            </a:r>
            <a:r>
              <a:rPr lang="en-US" sz="2400" b="0" i="0" dirty="0">
                <a:effectLst/>
                <a:latin typeface="Arial" panose="020B0604020202020204" pitchFamily="34" charset="0"/>
              </a:rPr>
              <a:t>arts are eventually able to give up their roles</a:t>
            </a:r>
            <a:r>
              <a:rPr lang="en-US" sz="2400" dirty="0">
                <a:latin typeface="Arial" panose="020B0604020202020204" pitchFamily="34" charset="0"/>
              </a:rPr>
              <a:t> </a:t>
            </a:r>
            <a:r>
              <a:rPr lang="en-US" sz="2400" b="0" i="0" dirty="0">
                <a:effectLst/>
                <a:latin typeface="Arial" panose="020B0604020202020204" pitchFamily="34" charset="0"/>
              </a:rPr>
              <a:t>because a better internal leader that resembles an ideal parent reliably shows up and takes them on. </a:t>
            </a:r>
          </a:p>
          <a:p>
            <a:pPr>
              <a:buNone/>
            </a:pPr>
            <a:br>
              <a:rPr lang="en-US" dirty="0"/>
            </a:br>
            <a:endParaRPr lang="en-CA" dirty="0"/>
          </a:p>
        </p:txBody>
      </p:sp>
      <p:sp>
        <p:nvSpPr>
          <p:cNvPr id="2" name="Slide Number Placeholder 1">
            <a:extLst>
              <a:ext uri="{FF2B5EF4-FFF2-40B4-BE49-F238E27FC236}">
                <a16:creationId xmlns:a16="http://schemas.microsoft.com/office/drawing/2014/main" id="{6238EC97-9343-F5D1-684D-F3B5B031CA9C}"/>
              </a:ext>
            </a:extLst>
          </p:cNvPr>
          <p:cNvSpPr>
            <a:spLocks noGrp="1"/>
          </p:cNvSpPr>
          <p:nvPr>
            <p:ph type="sldNum" sz="quarter" idx="12"/>
          </p:nvPr>
        </p:nvSpPr>
        <p:spPr/>
        <p:txBody>
          <a:bodyPr/>
          <a:lstStyle/>
          <a:p>
            <a:fld id="{2AD020D2-200F-4F62-BA0E-6801AFACC176}" type="slidenum">
              <a:rPr lang="en-CA" smtClean="0"/>
              <a:t>98</a:t>
            </a:fld>
            <a:endParaRPr lang="en-CA" dirty="0"/>
          </a:p>
        </p:txBody>
      </p:sp>
    </p:spTree>
    <p:extLst>
      <p:ext uri="{BB962C8B-B14F-4D97-AF65-F5344CB8AC3E}">
        <p14:creationId xmlns:p14="http://schemas.microsoft.com/office/powerpoint/2010/main" val="33538332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7981C-E170-EACE-A367-36939884FD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32E63E-42F7-636A-DF65-BC8B2D6CADC0}"/>
              </a:ext>
            </a:extLst>
          </p:cNvPr>
          <p:cNvSpPr txBox="1"/>
          <p:nvPr/>
        </p:nvSpPr>
        <p:spPr>
          <a:xfrm>
            <a:off x="-336884" y="2301955"/>
            <a:ext cx="12192000" cy="646331"/>
          </a:xfrm>
          <a:prstGeom prst="rect">
            <a:avLst/>
          </a:prstGeom>
          <a:noFill/>
        </p:spPr>
        <p:txBody>
          <a:bodyPr wrap="square">
            <a:spAutoFit/>
          </a:bodyPr>
          <a:lstStyle/>
          <a:p>
            <a:pPr>
              <a:spcBef>
                <a:spcPts val="600"/>
              </a:spcBef>
            </a:pPr>
            <a:br>
              <a:rPr lang="en-US" dirty="0"/>
            </a:br>
            <a:endParaRPr lang="en-CA" dirty="0"/>
          </a:p>
        </p:txBody>
      </p:sp>
      <p:sp>
        <p:nvSpPr>
          <p:cNvPr id="4" name="TextBox 3">
            <a:extLst>
              <a:ext uri="{FF2B5EF4-FFF2-40B4-BE49-F238E27FC236}">
                <a16:creationId xmlns:a16="http://schemas.microsoft.com/office/drawing/2014/main" id="{52D463AF-970E-223E-8E88-BBA3063E392C}"/>
              </a:ext>
            </a:extLst>
          </p:cNvPr>
          <p:cNvSpPr txBox="1"/>
          <p:nvPr/>
        </p:nvSpPr>
        <p:spPr>
          <a:xfrm>
            <a:off x="-118711" y="1905506"/>
            <a:ext cx="11973827" cy="646331"/>
          </a:xfrm>
          <a:prstGeom prst="rect">
            <a:avLst/>
          </a:prstGeom>
          <a:noFill/>
        </p:spPr>
        <p:txBody>
          <a:bodyPr wrap="square">
            <a:spAutoFit/>
          </a:bodyPr>
          <a:lstStyle/>
          <a:p>
            <a:pPr>
              <a:buNone/>
            </a:pPr>
            <a:br>
              <a:rPr lang="en-CA" dirty="0"/>
            </a:br>
            <a:r>
              <a:rPr lang="en-CA" dirty="0"/>
              <a:t>  </a:t>
            </a:r>
          </a:p>
        </p:txBody>
      </p:sp>
      <p:sp>
        <p:nvSpPr>
          <p:cNvPr id="6" name="TextBox 5">
            <a:extLst>
              <a:ext uri="{FF2B5EF4-FFF2-40B4-BE49-F238E27FC236}">
                <a16:creationId xmlns:a16="http://schemas.microsoft.com/office/drawing/2014/main" id="{3D24C8B3-2643-E7BF-A246-1313DEEDF24E}"/>
              </a:ext>
            </a:extLst>
          </p:cNvPr>
          <p:cNvSpPr txBox="1"/>
          <p:nvPr/>
        </p:nvSpPr>
        <p:spPr>
          <a:xfrm>
            <a:off x="-35292" y="963681"/>
            <a:ext cx="12227292" cy="6417141"/>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We are not inventing Self. We are training access to a naturally organizing, integrative capacity of the mind. Just as</a:t>
            </a:r>
            <a:r>
              <a:rPr lang="en-US" sz="2400" dirty="0">
                <a:latin typeface="Arial" panose="020B0604020202020204" pitchFamily="34" charset="0"/>
              </a:rPr>
              <a:t> a</a:t>
            </a:r>
            <a:r>
              <a:rPr lang="en-US" sz="2400" b="0" i="0" dirty="0">
                <a:effectLst/>
                <a:latin typeface="Arial" panose="020B0604020202020204" pitchFamily="34" charset="0"/>
              </a:rPr>
              <a:t>ttention trains perception, relationships shape attachment </a:t>
            </a:r>
            <a:r>
              <a:rPr lang="en-US" sz="2400" dirty="0">
                <a:latin typeface="Arial" panose="020B0604020202020204" pitchFamily="34" charset="0"/>
              </a:rPr>
              <a:t>and p</a:t>
            </a:r>
            <a:r>
              <a:rPr lang="en-US" sz="2400" b="0" i="0" dirty="0">
                <a:effectLst/>
                <a:latin typeface="Arial" panose="020B0604020202020204" pitchFamily="34" charset="0"/>
              </a:rPr>
              <a:t>ractice shapes neural pathways …relational attention trains who leads internally.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Humans have always learned how to experience invisible but organizing presences. IFS simply turns that capacity inward, in the service of healing.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In IFS, Self often starts as an idea, much the way God starts as an idea for many religious people. </a:t>
            </a:r>
            <a:r>
              <a:rPr lang="en-US" sz="2400" dirty="0">
                <a:latin typeface="Arial" panose="020B0604020202020204" pitchFamily="34" charset="0"/>
              </a:rPr>
              <a:t>Cultural anthropologist </a:t>
            </a:r>
            <a:r>
              <a:rPr lang="en-US" sz="2400" b="0" i="0" dirty="0">
                <a:effectLst/>
                <a:latin typeface="Arial" panose="020B0604020202020204" pitchFamily="34" charset="0"/>
              </a:rPr>
              <a:t>Tanya Luhrmann in her book “how God becomes real” shows that through disciplined attention and relationship, the idea of God becomes a felt presence.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Something similar happens </a:t>
            </a:r>
            <a:r>
              <a:rPr lang="en-US" sz="2400" dirty="0">
                <a:latin typeface="Arial" panose="020B0604020202020204" pitchFamily="34" charset="0"/>
              </a:rPr>
              <a:t>with Self</a:t>
            </a:r>
            <a:r>
              <a:rPr lang="en-US" sz="2400" b="0" i="0" dirty="0">
                <a:effectLst/>
                <a:latin typeface="Arial" panose="020B0604020202020204" pitchFamily="34" charset="0"/>
              </a:rPr>
              <a:t>. We help people practice relating from a calm, curious, compassionate place inside. At first, it may feel imagined or borrowed. But parts respond to how they’re treated, not to theory. Over time, Self becomes experientially real, steady, trustworthy, and present. When that happens, parts no longer need to work so hard. They finally have a parent inside who can lead.</a:t>
            </a:r>
          </a:p>
          <a:p>
            <a:pPr>
              <a:buNone/>
            </a:pPr>
            <a:br>
              <a:rPr lang="en-US" dirty="0"/>
            </a:br>
            <a:endParaRPr lang="en-CA" dirty="0"/>
          </a:p>
        </p:txBody>
      </p:sp>
      <p:sp>
        <p:nvSpPr>
          <p:cNvPr id="2" name="Slide Number Placeholder 1">
            <a:extLst>
              <a:ext uri="{FF2B5EF4-FFF2-40B4-BE49-F238E27FC236}">
                <a16:creationId xmlns:a16="http://schemas.microsoft.com/office/drawing/2014/main" id="{89D12DEF-08AB-281D-76A3-6CDE8C693403}"/>
              </a:ext>
            </a:extLst>
          </p:cNvPr>
          <p:cNvSpPr>
            <a:spLocks noGrp="1"/>
          </p:cNvSpPr>
          <p:nvPr>
            <p:ph type="sldNum" sz="quarter" idx="12"/>
          </p:nvPr>
        </p:nvSpPr>
        <p:spPr/>
        <p:txBody>
          <a:bodyPr/>
          <a:lstStyle/>
          <a:p>
            <a:fld id="{2AD020D2-200F-4F62-BA0E-6801AFACC176}" type="slidenum">
              <a:rPr lang="en-CA" smtClean="0"/>
              <a:t>99</a:t>
            </a:fld>
            <a:endParaRPr lang="en-CA" dirty="0"/>
          </a:p>
        </p:txBody>
      </p:sp>
      <p:sp>
        <p:nvSpPr>
          <p:cNvPr id="7" name="TextBox 6">
            <a:extLst>
              <a:ext uri="{FF2B5EF4-FFF2-40B4-BE49-F238E27FC236}">
                <a16:creationId xmlns:a16="http://schemas.microsoft.com/office/drawing/2014/main" id="{B70DFA51-2BB3-9EEC-DE1D-74CC09F9CB51}"/>
              </a:ext>
            </a:extLst>
          </p:cNvPr>
          <p:cNvSpPr txBox="1"/>
          <p:nvPr/>
        </p:nvSpPr>
        <p:spPr>
          <a:xfrm>
            <a:off x="2712244" y="0"/>
            <a:ext cx="7308056" cy="646331"/>
          </a:xfrm>
          <a:prstGeom prst="rect">
            <a:avLst/>
          </a:prstGeom>
          <a:noFill/>
        </p:spPr>
        <p:txBody>
          <a:bodyPr wrap="square">
            <a:spAutoFit/>
          </a:bodyPr>
          <a:lstStyle/>
          <a:p>
            <a:pPr>
              <a:spcBef>
                <a:spcPts val="600"/>
              </a:spcBef>
            </a:pPr>
            <a:r>
              <a:rPr lang="en-US" sz="3600" dirty="0">
                <a:solidFill>
                  <a:schemeClr val="bg1"/>
                </a:solidFill>
              </a:rPr>
              <a:t>ACCESSING OUR CAPITAL S SELF</a:t>
            </a:r>
            <a:endParaRPr lang="en-CA" sz="3600" dirty="0"/>
          </a:p>
        </p:txBody>
      </p:sp>
    </p:spTree>
    <p:extLst>
      <p:ext uri="{BB962C8B-B14F-4D97-AF65-F5344CB8AC3E}">
        <p14:creationId xmlns:p14="http://schemas.microsoft.com/office/powerpoint/2010/main" val="26290590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Banded</Template>
  <TotalTime>194</TotalTime>
  <Words>24190</Words>
  <Application>Microsoft Office PowerPoint</Application>
  <PresentationFormat>Widescreen</PresentationFormat>
  <Paragraphs>1662</Paragraphs>
  <Slides>190</Slides>
  <Notes>16</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190</vt:i4>
      </vt:variant>
    </vt:vector>
  </HeadingPairs>
  <TitlesOfParts>
    <vt:vector size="198" baseType="lpstr">
      <vt:lpstr>Aptos</vt:lpstr>
      <vt:lpstr>Arial</vt:lpstr>
      <vt:lpstr>Calibri</vt:lpstr>
      <vt:lpstr>Corbel</vt:lpstr>
      <vt:lpstr>Segoe UI Symbol</vt:lpstr>
      <vt:lpstr>Symbol</vt:lpstr>
      <vt:lpstr>Wingdings</vt:lpstr>
      <vt:lpstr>Banded</vt:lpstr>
      <vt:lpstr>Week 23 of simple OVERVIEW OF internal family systems  *please start recording at 9am*</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from Last  week </vt:lpstr>
      <vt:lpstr>Homework for  THE coming week </vt:lpstr>
      <vt:lpstr>PowerPoint Presentation</vt:lpstr>
      <vt:lpstr>PowerPoint Presentation</vt:lpstr>
      <vt:lpstr> REMINDER PARTICIPANT AGREEMENTS </vt:lpstr>
      <vt:lpstr>PowerPoint Presentation</vt:lpstr>
      <vt:lpstr>PowerPoint Presentation</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identifying internal  family parts</vt:lpstr>
      <vt:lpstr>identifying internal  family parts</vt:lpstr>
      <vt:lpstr> common parts</vt:lpstr>
      <vt:lpstr>PowerPoint Presentation</vt:lpstr>
      <vt:lpstr> common parts</vt:lpstr>
      <vt:lpstr> common parts</vt:lpstr>
      <vt:lpstr>PowerPoint Presentation</vt:lpstr>
      <vt:lpstr>PowerPoint Presentation</vt:lpstr>
      <vt:lpstr>PowerPoint Presentation</vt:lpstr>
      <vt:lpstr>PowerPoint Presentation</vt:lpstr>
      <vt:lpstr>PowerPoint Presentation</vt:lpstr>
      <vt:lpstr>PowerPoint Presentation</vt:lpstr>
      <vt:lpstr>Becoming acquainted with part selves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dominant part selves and  states of activation </vt:lpstr>
      <vt:lpstr>dominant part selves and  states of activation </vt:lpstr>
      <vt:lpstr>WHAT ARE YOUR DOMINANT STATES OF ACTIVATION?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origin of ifs parts :</vt:lpstr>
      <vt:lpstr>PowerPoint Presentation</vt:lpstr>
      <vt:lpstr>PowerPoint Presentation</vt:lpstr>
      <vt:lpstr>integrating 1. THE DMM, 2. Structural dissociation theory,  3. internal family systems AND 4. the cycles of well-being/distress</vt:lpstr>
      <vt:lpstr>PowerPoint Presentation</vt:lpstr>
      <vt:lpstr> Internal family system Part  selves and the dissociation spectrum</vt:lpstr>
      <vt:lpstr>PowerPoint Presentation</vt:lpstr>
      <vt:lpstr>See you next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cleto</dc:creator>
  <cp:lastModifiedBy>luis cleto</cp:lastModifiedBy>
  <cp:revision>3</cp:revision>
  <dcterms:created xsi:type="dcterms:W3CDTF">2026-03-16T15:57:44Z</dcterms:created>
  <dcterms:modified xsi:type="dcterms:W3CDTF">2026-03-31T11:48:48Z</dcterms:modified>
</cp:coreProperties>
</file>