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74"/>
  </p:notesMasterIdLst>
  <p:sldIdLst>
    <p:sldId id="3442" r:id="rId2"/>
    <p:sldId id="256" r:id="rId3"/>
    <p:sldId id="620" r:id="rId4"/>
    <p:sldId id="2955" r:id="rId5"/>
    <p:sldId id="2920" r:id="rId6"/>
    <p:sldId id="681" r:id="rId7"/>
    <p:sldId id="4739" r:id="rId8"/>
    <p:sldId id="3443" r:id="rId9"/>
    <p:sldId id="3444" r:id="rId10"/>
    <p:sldId id="1312" r:id="rId11"/>
    <p:sldId id="568" r:id="rId12"/>
    <p:sldId id="263" r:id="rId13"/>
    <p:sldId id="3441" r:id="rId14"/>
    <p:sldId id="2960" r:id="rId15"/>
    <p:sldId id="2962" r:id="rId16"/>
    <p:sldId id="2974" r:id="rId17"/>
    <p:sldId id="3015" r:id="rId18"/>
    <p:sldId id="3064" r:id="rId19"/>
    <p:sldId id="3086" r:id="rId20"/>
    <p:sldId id="3110" r:id="rId21"/>
    <p:sldId id="3186" r:id="rId22"/>
    <p:sldId id="1127" r:id="rId23"/>
    <p:sldId id="3435" r:id="rId24"/>
    <p:sldId id="749" r:id="rId25"/>
    <p:sldId id="746" r:id="rId26"/>
    <p:sldId id="1557" r:id="rId27"/>
    <p:sldId id="258" r:id="rId28"/>
    <p:sldId id="1153" r:id="rId29"/>
    <p:sldId id="878" r:id="rId30"/>
    <p:sldId id="3436" r:id="rId31"/>
    <p:sldId id="3438" r:id="rId32"/>
    <p:sldId id="3437" r:id="rId33"/>
    <p:sldId id="2873" r:id="rId34"/>
    <p:sldId id="3439" r:id="rId35"/>
    <p:sldId id="1448" r:id="rId36"/>
    <p:sldId id="3445" r:id="rId37"/>
    <p:sldId id="570" r:id="rId38"/>
    <p:sldId id="956" r:id="rId39"/>
    <p:sldId id="957" r:id="rId40"/>
    <p:sldId id="785" r:id="rId41"/>
    <p:sldId id="1307" r:id="rId42"/>
    <p:sldId id="1308" r:id="rId43"/>
    <p:sldId id="1309" r:id="rId44"/>
    <p:sldId id="441" r:id="rId45"/>
    <p:sldId id="1311" r:id="rId46"/>
    <p:sldId id="1138" r:id="rId47"/>
    <p:sldId id="275" r:id="rId48"/>
    <p:sldId id="3447" r:id="rId49"/>
    <p:sldId id="569" r:id="rId50"/>
    <p:sldId id="3459" r:id="rId51"/>
    <p:sldId id="3448" r:id="rId52"/>
    <p:sldId id="3429" r:id="rId53"/>
    <p:sldId id="3427" r:id="rId54"/>
    <p:sldId id="3449" r:id="rId55"/>
    <p:sldId id="3450" r:id="rId56"/>
    <p:sldId id="3451" r:id="rId57"/>
    <p:sldId id="3428" r:id="rId58"/>
    <p:sldId id="3452" r:id="rId59"/>
    <p:sldId id="3454" r:id="rId60"/>
    <p:sldId id="4738" r:id="rId61"/>
    <p:sldId id="3460" r:id="rId62"/>
    <p:sldId id="3456" r:id="rId63"/>
    <p:sldId id="1136" r:id="rId64"/>
    <p:sldId id="3457" r:id="rId65"/>
    <p:sldId id="257" r:id="rId66"/>
    <p:sldId id="1313" r:id="rId67"/>
    <p:sldId id="2906" r:id="rId68"/>
    <p:sldId id="2907" r:id="rId69"/>
    <p:sldId id="2908" r:id="rId70"/>
    <p:sldId id="2911" r:id="rId71"/>
    <p:sldId id="2912" r:id="rId72"/>
    <p:sldId id="3458" r:id="rId7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cleto" initials="lc" lastIdx="24" clrIdx="0">
    <p:extLst>
      <p:ext uri="{19B8F6BF-5375-455C-9EA6-DF929625EA0E}">
        <p15:presenceInfo xmlns:p15="http://schemas.microsoft.com/office/powerpoint/2012/main" userId="a76db6c3019783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D0E6F8-27F6-4CE8-BCB6-6923445DAE37}" v="33" dt="2026-05-29T09:25:30.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782" autoAdjust="0"/>
    <p:restoredTop sz="94660"/>
  </p:normalViewPr>
  <p:slideViewPr>
    <p:cSldViewPr snapToGrid="0">
      <p:cViewPr varScale="1">
        <p:scale>
          <a:sx n="60" d="100"/>
          <a:sy n="60" d="100"/>
        </p:scale>
        <p:origin x="28"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custSel modSld">
      <pc:chgData name="luis cleto" userId="a76db6c301978307" providerId="LiveId" clId="{860A4F2C-1596-4ACD-95D2-7AE3CD351458}" dt="2026-05-28T13:20:33.222" v="151" actId="1076"/>
      <pc:docMkLst>
        <pc:docMk/>
      </pc:docMkLst>
      <pc:sldChg chg="modSp mod">
        <pc:chgData name="luis cleto" userId="a76db6c301978307" providerId="LiveId" clId="{860A4F2C-1596-4ACD-95D2-7AE3CD351458}" dt="2026-05-28T13:20:33.222" v="151" actId="1076"/>
        <pc:sldMkLst>
          <pc:docMk/>
          <pc:sldMk cId="1090201121" sldId="257"/>
        </pc:sldMkLst>
        <pc:spChg chg="mod">
          <ac:chgData name="luis cleto" userId="a76db6c301978307" providerId="LiveId" clId="{860A4F2C-1596-4ACD-95D2-7AE3CD351458}" dt="2026-05-28T13:20:33.222" v="151" actId="1076"/>
          <ac:spMkLst>
            <pc:docMk/>
            <pc:sldMk cId="1090201121" sldId="257"/>
            <ac:spMk id="3" creationId="{56B21921-E721-43A9-91BD-24890EF42ED7}"/>
          </ac:spMkLst>
        </pc:spChg>
      </pc:sldChg>
    </pc:docChg>
  </pc:docChgLst>
  <pc:docChgLst>
    <pc:chgData name="luis cleto" userId="a76db6c301978307" providerId="LiveId" clId="{BB93E05D-BE05-4453-8BDD-E5B3B775B63B}"/>
    <pc:docChg chg="custSel addSld delSld modSld sldOrd">
      <pc:chgData name="luis cleto" userId="a76db6c301978307" providerId="LiveId" clId="{BB93E05D-BE05-4453-8BDD-E5B3B775B63B}" dt="2026-05-29T09:46:37.128" v="2693" actId="1076"/>
      <pc:docMkLst>
        <pc:docMk/>
      </pc:docMkLst>
      <pc:sldChg chg="modSp mod">
        <pc:chgData name="luis cleto" userId="a76db6c301978307" providerId="LiveId" clId="{BB93E05D-BE05-4453-8BDD-E5B3B775B63B}" dt="2026-05-28T10:38:18.044" v="718" actId="20577"/>
        <pc:sldMkLst>
          <pc:docMk/>
          <pc:sldMk cId="4247672292" sldId="256"/>
        </pc:sldMkLst>
        <pc:spChg chg="mod">
          <ac:chgData name="luis cleto" userId="a76db6c301978307" providerId="LiveId" clId="{BB93E05D-BE05-4453-8BDD-E5B3B775B63B}" dt="2026-05-28T10:38:18.044" v="718" actId="20577"/>
          <ac:spMkLst>
            <pc:docMk/>
            <pc:sldMk cId="4247672292" sldId="256"/>
            <ac:spMk id="3" creationId="{F3801547-2927-4DA6-8C24-6390E49A7920}"/>
          </ac:spMkLst>
        </pc:spChg>
      </pc:sldChg>
      <pc:sldChg chg="addSp modSp mod">
        <pc:chgData name="luis cleto" userId="a76db6c301978307" providerId="LiveId" clId="{BB93E05D-BE05-4453-8BDD-E5B3B775B63B}" dt="2026-05-28T11:27:17.034" v="1772" actId="20577"/>
        <pc:sldMkLst>
          <pc:docMk/>
          <pc:sldMk cId="1090201121" sldId="257"/>
        </pc:sldMkLst>
        <pc:spChg chg="mod">
          <ac:chgData name="luis cleto" userId="a76db6c301978307" providerId="LiveId" clId="{BB93E05D-BE05-4453-8BDD-E5B3B775B63B}" dt="2026-05-28T11:27:17.034" v="1772" actId="20577"/>
          <ac:spMkLst>
            <pc:docMk/>
            <pc:sldMk cId="1090201121" sldId="257"/>
            <ac:spMk id="3" creationId="{56B21921-E721-43A9-91BD-24890EF42ED7}"/>
          </ac:spMkLst>
        </pc:spChg>
        <pc:spChg chg="add mod">
          <ac:chgData name="luis cleto" userId="a76db6c301978307" providerId="LiveId" clId="{BB93E05D-BE05-4453-8BDD-E5B3B775B63B}" dt="2026-05-28T11:26:28.443" v="1754" actId="207"/>
          <ac:spMkLst>
            <pc:docMk/>
            <pc:sldMk cId="1090201121" sldId="257"/>
            <ac:spMk id="5" creationId="{1DA2161F-30D2-C4D6-B46D-493588EEA624}"/>
          </ac:spMkLst>
        </pc:spChg>
        <pc:picChg chg="mod">
          <ac:chgData name="luis cleto" userId="a76db6c301978307" providerId="LiveId" clId="{BB93E05D-BE05-4453-8BDD-E5B3B775B63B}" dt="2026-05-28T11:26:30.539" v="1755" actId="1076"/>
          <ac:picMkLst>
            <pc:docMk/>
            <pc:sldMk cId="1090201121" sldId="257"/>
            <ac:picMk id="1026" creationId="{8F943955-37C2-42C6-9F65-D660A19330E9}"/>
          </ac:picMkLst>
        </pc:picChg>
      </pc:sldChg>
      <pc:sldChg chg="modSp mod">
        <pc:chgData name="luis cleto" userId="a76db6c301978307" providerId="LiveId" clId="{BB93E05D-BE05-4453-8BDD-E5B3B775B63B}" dt="2026-05-28T10:47:38.087" v="886" actId="21"/>
        <pc:sldMkLst>
          <pc:docMk/>
          <pc:sldMk cId="4111229378" sldId="258"/>
        </pc:sldMkLst>
        <pc:spChg chg="mod">
          <ac:chgData name="luis cleto" userId="a76db6c301978307" providerId="LiveId" clId="{BB93E05D-BE05-4453-8BDD-E5B3B775B63B}" dt="2026-05-28T10:47:38.087" v="886" actId="21"/>
          <ac:spMkLst>
            <pc:docMk/>
            <pc:sldMk cId="4111229378" sldId="258"/>
            <ac:spMk id="2" creationId="{315733AF-E71A-4333-B751-32EC77A0B7E4}"/>
          </ac:spMkLst>
        </pc:spChg>
      </pc:sldChg>
      <pc:sldChg chg="modSp mod">
        <pc:chgData name="luis cleto" userId="a76db6c301978307" providerId="LiveId" clId="{BB93E05D-BE05-4453-8BDD-E5B3B775B63B}" dt="2026-05-28T10:41:57.945" v="789" actId="1076"/>
        <pc:sldMkLst>
          <pc:docMk/>
          <pc:sldMk cId="977399660" sldId="263"/>
        </pc:sldMkLst>
        <pc:spChg chg="mod">
          <ac:chgData name="luis cleto" userId="a76db6c301978307" providerId="LiveId" clId="{BB93E05D-BE05-4453-8BDD-E5B3B775B63B}" dt="2026-05-28T10:41:42.517" v="786" actId="2711"/>
          <ac:spMkLst>
            <pc:docMk/>
            <pc:sldMk cId="977399660" sldId="263"/>
            <ac:spMk id="2" creationId="{E9C7511E-6F6A-48A3-B8A0-16271D48153D}"/>
          </ac:spMkLst>
        </pc:spChg>
        <pc:spChg chg="mod">
          <ac:chgData name="luis cleto" userId="a76db6c301978307" providerId="LiveId" clId="{BB93E05D-BE05-4453-8BDD-E5B3B775B63B}" dt="2026-05-28T10:41:57.945" v="789" actId="1076"/>
          <ac:spMkLst>
            <pc:docMk/>
            <pc:sldMk cId="977399660" sldId="263"/>
            <ac:spMk id="6" creationId="{4D686DD8-D8F3-46E7-94B2-517142C61993}"/>
          </ac:spMkLst>
        </pc:spChg>
      </pc:sldChg>
      <pc:sldChg chg="add">
        <pc:chgData name="luis cleto" userId="a76db6c301978307" providerId="LiveId" clId="{BB93E05D-BE05-4453-8BDD-E5B3B775B63B}" dt="2026-05-29T09:13:23.363" v="1848"/>
        <pc:sldMkLst>
          <pc:docMk/>
          <pc:sldMk cId="1153576699" sldId="275"/>
        </pc:sldMkLst>
      </pc:sldChg>
      <pc:sldChg chg="modSp mod">
        <pc:chgData name="luis cleto" userId="a76db6c301978307" providerId="LiveId" clId="{BB93E05D-BE05-4453-8BDD-E5B3B775B63B}" dt="2026-05-28T10:41:23.675" v="785" actId="20577"/>
        <pc:sldMkLst>
          <pc:docMk/>
          <pc:sldMk cId="374628085" sldId="568"/>
        </pc:sldMkLst>
        <pc:spChg chg="mod">
          <ac:chgData name="luis cleto" userId="a76db6c301978307" providerId="LiveId" clId="{BB93E05D-BE05-4453-8BDD-E5B3B775B63B}" dt="2026-05-28T10:39:44.873" v="726" actId="2711"/>
          <ac:spMkLst>
            <pc:docMk/>
            <pc:sldMk cId="374628085" sldId="568"/>
            <ac:spMk id="3" creationId="{5DCAAEFA-258E-4C73-8B35-83D205C71008}"/>
          </ac:spMkLst>
        </pc:spChg>
        <pc:spChg chg="mod">
          <ac:chgData name="luis cleto" userId="a76db6c301978307" providerId="LiveId" clId="{BB93E05D-BE05-4453-8BDD-E5B3B775B63B}" dt="2026-05-28T10:41:23.675" v="785" actId="20577"/>
          <ac:spMkLst>
            <pc:docMk/>
            <pc:sldMk cId="374628085" sldId="568"/>
            <ac:spMk id="5" creationId="{0B1DD5C8-531E-800D-885D-04378AFA9CE3}"/>
          </ac:spMkLst>
        </pc:spChg>
      </pc:sldChg>
      <pc:sldChg chg="modSp">
        <pc:chgData name="luis cleto" userId="a76db6c301978307" providerId="LiveId" clId="{BB93E05D-BE05-4453-8BDD-E5B3B775B63B}" dt="2026-05-28T10:55:16.190" v="993" actId="2711"/>
        <pc:sldMkLst>
          <pc:docMk/>
          <pc:sldMk cId="2108268517" sldId="569"/>
        </pc:sldMkLst>
        <pc:spChg chg="mod">
          <ac:chgData name="luis cleto" userId="a76db6c301978307" providerId="LiveId" clId="{BB93E05D-BE05-4453-8BDD-E5B3B775B63B}" dt="2026-05-28T10:55:16.190" v="993" actId="2711"/>
          <ac:spMkLst>
            <pc:docMk/>
            <pc:sldMk cId="2108268517" sldId="569"/>
            <ac:spMk id="3" creationId="{783F0105-9CCE-428F-9C1E-DC5CF576582B}"/>
          </ac:spMkLst>
        </pc:spChg>
      </pc:sldChg>
      <pc:sldChg chg="modSp mod">
        <pc:chgData name="luis cleto" userId="a76db6c301978307" providerId="LiveId" clId="{BB93E05D-BE05-4453-8BDD-E5B3B775B63B}" dt="2026-05-28T10:53:38.122" v="960" actId="2711"/>
        <pc:sldMkLst>
          <pc:docMk/>
          <pc:sldMk cId="1687885713" sldId="570"/>
        </pc:sldMkLst>
        <pc:spChg chg="mod">
          <ac:chgData name="luis cleto" userId="a76db6c301978307" providerId="LiveId" clId="{BB93E05D-BE05-4453-8BDD-E5B3B775B63B}" dt="2026-05-28T10:53:38.122" v="960" actId="2711"/>
          <ac:spMkLst>
            <pc:docMk/>
            <pc:sldMk cId="1687885713" sldId="570"/>
            <ac:spMk id="3" creationId="{EF580BA9-A647-481C-BC3C-BA5E36974342}"/>
          </ac:spMkLst>
        </pc:spChg>
      </pc:sldChg>
      <pc:sldChg chg="modSp mod">
        <pc:chgData name="luis cleto" userId="a76db6c301978307" providerId="LiveId" clId="{BB93E05D-BE05-4453-8BDD-E5B3B775B63B}" dt="2026-05-29T09:42:22.626" v="2404" actId="313"/>
        <pc:sldMkLst>
          <pc:docMk/>
          <pc:sldMk cId="3247572679" sldId="681"/>
        </pc:sldMkLst>
        <pc:spChg chg="mod">
          <ac:chgData name="luis cleto" userId="a76db6c301978307" providerId="LiveId" clId="{BB93E05D-BE05-4453-8BDD-E5B3B775B63B}" dt="2026-05-28T10:37:26.416" v="665" actId="255"/>
          <ac:spMkLst>
            <pc:docMk/>
            <pc:sldMk cId="3247572679" sldId="681"/>
            <ac:spMk id="4" creationId="{70F09957-FEAE-4C3F-B0A5-668F0DC03F61}"/>
          </ac:spMkLst>
        </pc:spChg>
        <pc:spChg chg="mod">
          <ac:chgData name="luis cleto" userId="a76db6c301978307" providerId="LiveId" clId="{BB93E05D-BE05-4453-8BDD-E5B3B775B63B}" dt="2026-05-29T09:42:22.626" v="2404" actId="313"/>
          <ac:spMkLst>
            <pc:docMk/>
            <pc:sldMk cId="3247572679" sldId="681"/>
            <ac:spMk id="5" creationId="{720909AD-120C-4198-AE70-8D4CFBC6D221}"/>
          </ac:spMkLst>
        </pc:spChg>
      </pc:sldChg>
      <pc:sldChg chg="del">
        <pc:chgData name="luis cleto" userId="a76db6c301978307" providerId="LiveId" clId="{BB93E05D-BE05-4453-8BDD-E5B3B775B63B}" dt="2026-05-28T10:48:15.484" v="890" actId="2696"/>
        <pc:sldMkLst>
          <pc:docMk/>
          <pc:sldMk cId="347523615" sldId="737"/>
        </pc:sldMkLst>
      </pc:sldChg>
      <pc:sldChg chg="modSp mod">
        <pc:chgData name="luis cleto" userId="a76db6c301978307" providerId="LiveId" clId="{BB93E05D-BE05-4453-8BDD-E5B3B775B63B}" dt="2026-05-28T10:45:39.784" v="821" actId="1076"/>
        <pc:sldMkLst>
          <pc:docMk/>
          <pc:sldMk cId="1954935266" sldId="1127"/>
        </pc:sldMkLst>
        <pc:picChg chg="mod">
          <ac:chgData name="luis cleto" userId="a76db6c301978307" providerId="LiveId" clId="{BB93E05D-BE05-4453-8BDD-E5B3B775B63B}" dt="2026-05-28T10:45:39.784" v="821" actId="1076"/>
          <ac:picMkLst>
            <pc:docMk/>
            <pc:sldMk cId="1954935266" sldId="1127"/>
            <ac:picMk id="2" creationId="{CC7CDDF7-AB16-3690-7A02-AECD531BAF92}"/>
          </ac:picMkLst>
        </pc:picChg>
      </pc:sldChg>
      <pc:sldChg chg="modSp mod">
        <pc:chgData name="luis cleto" userId="a76db6c301978307" providerId="LiveId" clId="{BB93E05D-BE05-4453-8BDD-E5B3B775B63B}" dt="2026-05-28T11:17:53.782" v="1588" actId="1076"/>
        <pc:sldMkLst>
          <pc:docMk/>
          <pc:sldMk cId="2415687505" sldId="1136"/>
        </pc:sldMkLst>
        <pc:spChg chg="mod">
          <ac:chgData name="luis cleto" userId="a76db6c301978307" providerId="LiveId" clId="{BB93E05D-BE05-4453-8BDD-E5B3B775B63B}" dt="2026-05-28T11:17:53.782" v="1588" actId="1076"/>
          <ac:spMkLst>
            <pc:docMk/>
            <pc:sldMk cId="2415687505" sldId="1136"/>
            <ac:spMk id="5" creationId="{54AB4006-9D79-490D-9097-264FBC77A84C}"/>
          </ac:spMkLst>
        </pc:spChg>
        <pc:spChg chg="mod">
          <ac:chgData name="luis cleto" userId="a76db6c301978307" providerId="LiveId" clId="{BB93E05D-BE05-4453-8BDD-E5B3B775B63B}" dt="2026-05-28T11:17:49.230" v="1587" actId="255"/>
          <ac:spMkLst>
            <pc:docMk/>
            <pc:sldMk cId="2415687505" sldId="1136"/>
            <ac:spMk id="6" creationId="{FA016768-A5DB-4298-8A8D-F1C5E5D3C8B6}"/>
          </ac:spMkLst>
        </pc:spChg>
      </pc:sldChg>
      <pc:sldChg chg="modSp mod">
        <pc:chgData name="luis cleto" userId="a76db6c301978307" providerId="LiveId" clId="{BB93E05D-BE05-4453-8BDD-E5B3B775B63B}" dt="2026-05-28T10:54:16.585" v="978" actId="2711"/>
        <pc:sldMkLst>
          <pc:docMk/>
          <pc:sldMk cId="2776618482" sldId="1138"/>
        </pc:sldMkLst>
        <pc:spChg chg="mod">
          <ac:chgData name="luis cleto" userId="a76db6c301978307" providerId="LiveId" clId="{BB93E05D-BE05-4453-8BDD-E5B3B775B63B}" dt="2026-05-28T10:54:08.293" v="977" actId="20577"/>
          <ac:spMkLst>
            <pc:docMk/>
            <pc:sldMk cId="2776618482" sldId="1138"/>
            <ac:spMk id="2" creationId="{E084BB36-1F44-4AB3-A315-F170B616BBE8}"/>
          </ac:spMkLst>
        </pc:spChg>
        <pc:spChg chg="mod">
          <ac:chgData name="luis cleto" userId="a76db6c301978307" providerId="LiveId" clId="{BB93E05D-BE05-4453-8BDD-E5B3B775B63B}" dt="2026-05-28T10:54:16.585" v="978" actId="2711"/>
          <ac:spMkLst>
            <pc:docMk/>
            <pc:sldMk cId="2776618482" sldId="1138"/>
            <ac:spMk id="3" creationId="{5977BC73-934E-4EF5-939B-398196C8765F}"/>
          </ac:spMkLst>
        </pc:spChg>
      </pc:sldChg>
      <pc:sldChg chg="modSp mod">
        <pc:chgData name="luis cleto" userId="a76db6c301978307" providerId="LiveId" clId="{BB93E05D-BE05-4453-8BDD-E5B3B775B63B}" dt="2026-05-28T10:47:47.144" v="887" actId="1076"/>
        <pc:sldMkLst>
          <pc:docMk/>
          <pc:sldMk cId="2545427174" sldId="1153"/>
        </pc:sldMkLst>
        <pc:spChg chg="mod">
          <ac:chgData name="luis cleto" userId="a76db6c301978307" providerId="LiveId" clId="{BB93E05D-BE05-4453-8BDD-E5B3B775B63B}" dt="2026-05-28T10:47:47.144" v="887" actId="1076"/>
          <ac:spMkLst>
            <pc:docMk/>
            <pc:sldMk cId="2545427174" sldId="1153"/>
            <ac:spMk id="9" creationId="{1BEAFB7F-E123-40A1-8752-00D0EB019BB2}"/>
          </ac:spMkLst>
        </pc:spChg>
      </pc:sldChg>
      <pc:sldChg chg="del">
        <pc:chgData name="luis cleto" userId="a76db6c301978307" providerId="LiveId" clId="{BB93E05D-BE05-4453-8BDD-E5B3B775B63B}" dt="2026-05-28T11:20:12.719" v="1696" actId="2696"/>
        <pc:sldMkLst>
          <pc:docMk/>
          <pc:sldMk cId="252549838" sldId="1186"/>
        </pc:sldMkLst>
      </pc:sldChg>
      <pc:sldChg chg="del">
        <pc:chgData name="luis cleto" userId="a76db6c301978307" providerId="LiveId" clId="{BB93E05D-BE05-4453-8BDD-E5B3B775B63B}" dt="2026-05-28T10:55:31.007" v="994" actId="2696"/>
        <pc:sldMkLst>
          <pc:docMk/>
          <pc:sldMk cId="3932375610" sldId="1219"/>
        </pc:sldMkLst>
      </pc:sldChg>
      <pc:sldChg chg="del">
        <pc:chgData name="luis cleto" userId="a76db6c301978307" providerId="LiveId" clId="{BB93E05D-BE05-4453-8BDD-E5B3B775B63B}" dt="2026-05-28T11:20:18.132" v="1698" actId="2696"/>
        <pc:sldMkLst>
          <pc:docMk/>
          <pc:sldMk cId="1186525046" sldId="1238"/>
        </pc:sldMkLst>
      </pc:sldChg>
      <pc:sldChg chg="del">
        <pc:chgData name="luis cleto" userId="a76db6c301978307" providerId="LiveId" clId="{BB93E05D-BE05-4453-8BDD-E5B3B775B63B}" dt="2026-05-28T10:51:21.364" v="920" actId="2696"/>
        <pc:sldMkLst>
          <pc:docMk/>
          <pc:sldMk cId="264873061" sldId="1292"/>
        </pc:sldMkLst>
      </pc:sldChg>
      <pc:sldChg chg="modSp mod">
        <pc:chgData name="luis cleto" userId="a76db6c301978307" providerId="LiveId" clId="{BB93E05D-BE05-4453-8BDD-E5B3B775B63B}" dt="2026-05-28T10:39:29.462" v="725" actId="1076"/>
        <pc:sldMkLst>
          <pc:docMk/>
          <pc:sldMk cId="3255809291" sldId="1312"/>
        </pc:sldMkLst>
        <pc:spChg chg="mod">
          <ac:chgData name="luis cleto" userId="a76db6c301978307" providerId="LiveId" clId="{BB93E05D-BE05-4453-8BDD-E5B3B775B63B}" dt="2026-05-28T10:39:29.462" v="725" actId="1076"/>
          <ac:spMkLst>
            <pc:docMk/>
            <pc:sldMk cId="3255809291" sldId="1312"/>
            <ac:spMk id="2" creationId="{88FFCB80-F6CE-4CB2-844F-06965CB48F0E}"/>
          </ac:spMkLst>
        </pc:spChg>
      </pc:sldChg>
      <pc:sldChg chg="del">
        <pc:chgData name="luis cleto" userId="a76db6c301978307" providerId="LiveId" clId="{BB93E05D-BE05-4453-8BDD-E5B3B775B63B}" dt="2026-05-28T10:49:43.389" v="906" actId="2696"/>
        <pc:sldMkLst>
          <pc:docMk/>
          <pc:sldMk cId="766279859" sldId="1327"/>
        </pc:sldMkLst>
      </pc:sldChg>
      <pc:sldChg chg="modSp mod">
        <pc:chgData name="luis cleto" userId="a76db6c301978307" providerId="LiveId" clId="{BB93E05D-BE05-4453-8BDD-E5B3B775B63B}" dt="2026-05-28T10:51:05.841" v="919" actId="21"/>
        <pc:sldMkLst>
          <pc:docMk/>
          <pc:sldMk cId="1263744454" sldId="1448"/>
        </pc:sldMkLst>
        <pc:spChg chg="mod">
          <ac:chgData name="luis cleto" userId="a76db6c301978307" providerId="LiveId" clId="{BB93E05D-BE05-4453-8BDD-E5B3B775B63B}" dt="2026-05-28T10:51:05.841" v="919" actId="21"/>
          <ac:spMkLst>
            <pc:docMk/>
            <pc:sldMk cId="1263744454" sldId="1448"/>
            <ac:spMk id="2" creationId="{C872A191-A4F1-324E-AAAB-4F88A9653352}"/>
          </ac:spMkLst>
        </pc:spChg>
      </pc:sldChg>
      <pc:sldChg chg="addSp modSp mod">
        <pc:chgData name="luis cleto" userId="a76db6c301978307" providerId="LiveId" clId="{BB93E05D-BE05-4453-8BDD-E5B3B775B63B}" dt="2026-05-28T10:47:26.869" v="885" actId="1076"/>
        <pc:sldMkLst>
          <pc:docMk/>
          <pc:sldMk cId="2488007753" sldId="1557"/>
        </pc:sldMkLst>
        <pc:spChg chg="add mod">
          <ac:chgData name="luis cleto" userId="a76db6c301978307" providerId="LiveId" clId="{BB93E05D-BE05-4453-8BDD-E5B3B775B63B}" dt="2026-05-28T10:47:26.869" v="885" actId="1076"/>
          <ac:spMkLst>
            <pc:docMk/>
            <pc:sldMk cId="2488007753" sldId="1557"/>
            <ac:spMk id="4" creationId="{E998D5CD-2679-60E0-8A62-A7551830E525}"/>
          </ac:spMkLst>
        </pc:spChg>
        <pc:picChg chg="mod">
          <ac:chgData name="luis cleto" userId="a76db6c301978307" providerId="LiveId" clId="{BB93E05D-BE05-4453-8BDD-E5B3B775B63B}" dt="2026-05-28T10:46:41.580" v="823" actId="1076"/>
          <ac:picMkLst>
            <pc:docMk/>
            <pc:sldMk cId="2488007753" sldId="1557"/>
            <ac:picMk id="3" creationId="{9DF062C7-A7B4-D0DA-46EE-4E7D55665CB5}"/>
          </ac:picMkLst>
        </pc:picChg>
      </pc:sldChg>
      <pc:sldChg chg="modSp mod">
        <pc:chgData name="luis cleto" userId="a76db6c301978307" providerId="LiveId" clId="{BB93E05D-BE05-4453-8BDD-E5B3B775B63B}" dt="2026-05-28T10:49:29.225" v="905" actId="14100"/>
        <pc:sldMkLst>
          <pc:docMk/>
          <pc:sldMk cId="1395330466" sldId="2873"/>
        </pc:sldMkLst>
        <pc:picChg chg="mod">
          <ac:chgData name="luis cleto" userId="a76db6c301978307" providerId="LiveId" clId="{BB93E05D-BE05-4453-8BDD-E5B3B775B63B}" dt="2026-05-28T10:49:29.225" v="905" actId="14100"/>
          <ac:picMkLst>
            <pc:docMk/>
            <pc:sldMk cId="1395330466" sldId="2873"/>
            <ac:picMk id="2" creationId="{F93A7C8C-4212-5B77-5162-5693FC210F72}"/>
          </ac:picMkLst>
        </pc:picChg>
        <pc:picChg chg="mod">
          <ac:chgData name="luis cleto" userId="a76db6c301978307" providerId="LiveId" clId="{BB93E05D-BE05-4453-8BDD-E5B3B775B63B}" dt="2026-05-28T10:49:18.252" v="901" actId="14100"/>
          <ac:picMkLst>
            <pc:docMk/>
            <pc:sldMk cId="1395330466" sldId="2873"/>
            <ac:picMk id="4" creationId="{D2806294-71FA-155A-326A-DAF45731B1A8}"/>
          </ac:picMkLst>
        </pc:picChg>
      </pc:sldChg>
      <pc:sldChg chg="del">
        <pc:chgData name="luis cleto" userId="a76db6c301978307" providerId="LiveId" clId="{BB93E05D-BE05-4453-8BDD-E5B3B775B63B}" dt="2026-05-28T10:49:48.786" v="907" actId="2696"/>
        <pc:sldMkLst>
          <pc:docMk/>
          <pc:sldMk cId="1865655385" sldId="2903"/>
        </pc:sldMkLst>
      </pc:sldChg>
      <pc:sldChg chg="modSp mod">
        <pc:chgData name="luis cleto" userId="a76db6c301978307" providerId="LiveId" clId="{BB93E05D-BE05-4453-8BDD-E5B3B775B63B}" dt="2026-05-28T11:22:49.084" v="1741" actId="33524"/>
        <pc:sldMkLst>
          <pc:docMk/>
          <pc:sldMk cId="1212958995" sldId="2907"/>
        </pc:sldMkLst>
        <pc:spChg chg="mod">
          <ac:chgData name="luis cleto" userId="a76db6c301978307" providerId="LiveId" clId="{BB93E05D-BE05-4453-8BDD-E5B3B775B63B}" dt="2026-05-28T11:22:49.084" v="1741" actId="33524"/>
          <ac:spMkLst>
            <pc:docMk/>
            <pc:sldMk cId="1212958995" sldId="2907"/>
            <ac:spMk id="5" creationId="{67D0E849-E64D-A23B-C241-3C7949B3EA15}"/>
          </ac:spMkLst>
        </pc:spChg>
      </pc:sldChg>
      <pc:sldChg chg="modSp mod">
        <pc:chgData name="luis cleto" userId="a76db6c301978307" providerId="LiveId" clId="{BB93E05D-BE05-4453-8BDD-E5B3B775B63B}" dt="2026-05-28T11:23:01.112" v="1742" actId="33524"/>
        <pc:sldMkLst>
          <pc:docMk/>
          <pc:sldMk cId="2551390557" sldId="2908"/>
        </pc:sldMkLst>
        <pc:spChg chg="mod">
          <ac:chgData name="luis cleto" userId="a76db6c301978307" providerId="LiveId" clId="{BB93E05D-BE05-4453-8BDD-E5B3B775B63B}" dt="2026-05-28T11:23:01.112" v="1742" actId="33524"/>
          <ac:spMkLst>
            <pc:docMk/>
            <pc:sldMk cId="2551390557" sldId="2908"/>
            <ac:spMk id="3" creationId="{E4662EED-5D78-AF7C-505C-B960B412FB6D}"/>
          </ac:spMkLst>
        </pc:spChg>
      </pc:sldChg>
      <pc:sldChg chg="del">
        <pc:chgData name="luis cleto" userId="a76db6c301978307" providerId="LiveId" clId="{BB93E05D-BE05-4453-8BDD-E5B3B775B63B}" dt="2026-05-28T11:20:15.541" v="1697" actId="2696"/>
        <pc:sldMkLst>
          <pc:docMk/>
          <pc:sldMk cId="4283822447" sldId="2913"/>
        </pc:sldMkLst>
      </pc:sldChg>
      <pc:sldChg chg="del">
        <pc:chgData name="luis cleto" userId="a76db6c301978307" providerId="LiveId" clId="{BB93E05D-BE05-4453-8BDD-E5B3B775B63B}" dt="2026-05-28T10:38:35.584" v="719" actId="2696"/>
        <pc:sldMkLst>
          <pc:docMk/>
          <pc:sldMk cId="2808638172" sldId="2921"/>
        </pc:sldMkLst>
      </pc:sldChg>
      <pc:sldChg chg="add">
        <pc:chgData name="luis cleto" userId="a76db6c301978307" providerId="LiveId" clId="{BB93E05D-BE05-4453-8BDD-E5B3B775B63B}" dt="2026-05-29T09:09:15.773" v="1819"/>
        <pc:sldMkLst>
          <pc:docMk/>
          <pc:sldMk cId="2809312734" sldId="2955"/>
        </pc:sldMkLst>
      </pc:sldChg>
      <pc:sldChg chg="del">
        <pc:chgData name="luis cleto" userId="a76db6c301978307" providerId="LiveId" clId="{BB93E05D-BE05-4453-8BDD-E5B3B775B63B}" dt="2026-05-28T10:43:30.714" v="792" actId="2696"/>
        <pc:sldMkLst>
          <pc:docMk/>
          <pc:sldMk cId="3189594173" sldId="2961"/>
        </pc:sldMkLst>
      </pc:sldChg>
      <pc:sldChg chg="modSp mod">
        <pc:chgData name="luis cleto" userId="a76db6c301978307" providerId="LiveId" clId="{BB93E05D-BE05-4453-8BDD-E5B3B775B63B}" dt="2026-05-28T10:43:43.649" v="796" actId="14100"/>
        <pc:sldMkLst>
          <pc:docMk/>
          <pc:sldMk cId="2114810511" sldId="2962"/>
        </pc:sldMkLst>
        <pc:picChg chg="mod">
          <ac:chgData name="luis cleto" userId="a76db6c301978307" providerId="LiveId" clId="{BB93E05D-BE05-4453-8BDD-E5B3B775B63B}" dt="2026-05-28T10:43:43.649" v="796" actId="14100"/>
          <ac:picMkLst>
            <pc:docMk/>
            <pc:sldMk cId="2114810511" sldId="2962"/>
            <ac:picMk id="3" creationId="{B38B1535-E78F-1A45-52A1-1DDF2743BB2D}"/>
          </ac:picMkLst>
        </pc:picChg>
      </pc:sldChg>
      <pc:sldChg chg="modSp mod">
        <pc:chgData name="luis cleto" userId="a76db6c301978307" providerId="LiveId" clId="{BB93E05D-BE05-4453-8BDD-E5B3B775B63B}" dt="2026-05-28T10:44:23.733" v="804" actId="14100"/>
        <pc:sldMkLst>
          <pc:docMk/>
          <pc:sldMk cId="1881560749" sldId="3015"/>
        </pc:sldMkLst>
        <pc:picChg chg="mod">
          <ac:chgData name="luis cleto" userId="a76db6c301978307" providerId="LiveId" clId="{BB93E05D-BE05-4453-8BDD-E5B3B775B63B}" dt="2026-05-28T10:44:10.684" v="800" actId="14100"/>
          <ac:picMkLst>
            <pc:docMk/>
            <pc:sldMk cId="1881560749" sldId="3015"/>
            <ac:picMk id="4" creationId="{0AD9968F-3B06-8436-08F1-C5AADC2ED55B}"/>
          </ac:picMkLst>
        </pc:picChg>
        <pc:picChg chg="mod">
          <ac:chgData name="luis cleto" userId="a76db6c301978307" providerId="LiveId" clId="{BB93E05D-BE05-4453-8BDD-E5B3B775B63B}" dt="2026-05-28T10:44:23.733" v="804" actId="14100"/>
          <ac:picMkLst>
            <pc:docMk/>
            <pc:sldMk cId="1881560749" sldId="3015"/>
            <ac:picMk id="6" creationId="{0FFBD8EC-6B75-7FFB-026C-564961D741AC}"/>
          </ac:picMkLst>
        </pc:picChg>
      </pc:sldChg>
      <pc:sldChg chg="modSp mod">
        <pc:chgData name="luis cleto" userId="a76db6c301978307" providerId="LiveId" clId="{BB93E05D-BE05-4453-8BDD-E5B3B775B63B}" dt="2026-05-28T10:44:56.498" v="811" actId="14100"/>
        <pc:sldMkLst>
          <pc:docMk/>
          <pc:sldMk cId="1005446462" sldId="3064"/>
        </pc:sldMkLst>
        <pc:picChg chg="mod">
          <ac:chgData name="luis cleto" userId="a76db6c301978307" providerId="LiveId" clId="{BB93E05D-BE05-4453-8BDD-E5B3B775B63B}" dt="2026-05-28T10:44:36.780" v="807" actId="14100"/>
          <ac:picMkLst>
            <pc:docMk/>
            <pc:sldMk cId="1005446462" sldId="3064"/>
            <ac:picMk id="4" creationId="{5593FEF6-5E38-0B08-9DE0-65CEAF982578}"/>
          </ac:picMkLst>
        </pc:picChg>
        <pc:picChg chg="mod">
          <ac:chgData name="luis cleto" userId="a76db6c301978307" providerId="LiveId" clId="{BB93E05D-BE05-4453-8BDD-E5B3B775B63B}" dt="2026-05-28T10:44:56.498" v="811" actId="14100"/>
          <ac:picMkLst>
            <pc:docMk/>
            <pc:sldMk cId="1005446462" sldId="3064"/>
            <ac:picMk id="6" creationId="{775236A7-25B8-7BB9-664A-BADDBAF5FD19}"/>
          </ac:picMkLst>
        </pc:picChg>
      </pc:sldChg>
      <pc:sldChg chg="modSp mod">
        <pc:chgData name="luis cleto" userId="a76db6c301978307" providerId="LiveId" clId="{BB93E05D-BE05-4453-8BDD-E5B3B775B63B}" dt="2026-05-28T10:45:33.728" v="820" actId="14100"/>
        <pc:sldMkLst>
          <pc:docMk/>
          <pc:sldMk cId="1541535483" sldId="3186"/>
        </pc:sldMkLst>
        <pc:picChg chg="mod">
          <ac:chgData name="luis cleto" userId="a76db6c301978307" providerId="LiveId" clId="{BB93E05D-BE05-4453-8BDD-E5B3B775B63B}" dt="2026-05-28T10:45:23.779" v="815" actId="14100"/>
          <ac:picMkLst>
            <pc:docMk/>
            <pc:sldMk cId="1541535483" sldId="3186"/>
            <ac:picMk id="4" creationId="{CCA68F6D-CDFD-63E5-82C1-973816EECD19}"/>
          </ac:picMkLst>
        </pc:picChg>
        <pc:picChg chg="mod">
          <ac:chgData name="luis cleto" userId="a76db6c301978307" providerId="LiveId" clId="{BB93E05D-BE05-4453-8BDD-E5B3B775B63B}" dt="2026-05-28T10:45:33.728" v="820" actId="14100"/>
          <ac:picMkLst>
            <pc:docMk/>
            <pc:sldMk cId="1541535483" sldId="3186"/>
            <ac:picMk id="6" creationId="{6A6E105D-DDE4-F339-BECB-19A07A3CA280}"/>
          </ac:picMkLst>
        </pc:picChg>
      </pc:sldChg>
      <pc:sldChg chg="del">
        <pc:chgData name="luis cleto" userId="a76db6c301978307" providerId="LiveId" clId="{BB93E05D-BE05-4453-8BDD-E5B3B775B63B}" dt="2026-05-28T10:34:11.445" v="616" actId="2696"/>
        <pc:sldMkLst>
          <pc:docMk/>
          <pc:sldMk cId="302943887" sldId="3382"/>
        </pc:sldMkLst>
      </pc:sldChg>
      <pc:sldChg chg="modSp del mod ord">
        <pc:chgData name="luis cleto" userId="a76db6c301978307" providerId="LiveId" clId="{BB93E05D-BE05-4453-8BDD-E5B3B775B63B}" dt="2026-05-29T09:27:28.879" v="2299" actId="2696"/>
        <pc:sldMkLst>
          <pc:docMk/>
          <pc:sldMk cId="445403753" sldId="3423"/>
        </pc:sldMkLst>
        <pc:spChg chg="mod">
          <ac:chgData name="luis cleto" userId="a76db6c301978307" providerId="LiveId" clId="{BB93E05D-BE05-4453-8BDD-E5B3B775B63B}" dt="2026-05-29T09:20:31.855" v="2096" actId="1076"/>
          <ac:spMkLst>
            <pc:docMk/>
            <pc:sldMk cId="445403753" sldId="3423"/>
            <ac:spMk id="7" creationId="{7CE7900F-B460-5B02-A957-C94AE84CC19E}"/>
          </ac:spMkLst>
        </pc:spChg>
      </pc:sldChg>
      <pc:sldChg chg="modSp mod">
        <pc:chgData name="luis cleto" userId="a76db6c301978307" providerId="LiveId" clId="{BB93E05D-BE05-4453-8BDD-E5B3B775B63B}" dt="2026-05-29T09:18:03.360" v="2077" actId="1076"/>
        <pc:sldMkLst>
          <pc:docMk/>
          <pc:sldMk cId="2215758419" sldId="3427"/>
        </pc:sldMkLst>
        <pc:spChg chg="mod">
          <ac:chgData name="luis cleto" userId="a76db6c301978307" providerId="LiveId" clId="{BB93E05D-BE05-4453-8BDD-E5B3B775B63B}" dt="2026-05-29T09:18:03.360" v="2077" actId="1076"/>
          <ac:spMkLst>
            <pc:docMk/>
            <pc:sldMk cId="2215758419" sldId="3427"/>
            <ac:spMk id="3" creationId="{3E58D4FE-3610-3336-FF9B-79304EA6E62C}"/>
          </ac:spMkLst>
        </pc:spChg>
        <pc:spChg chg="mod">
          <ac:chgData name="luis cleto" userId="a76db6c301978307" providerId="LiveId" clId="{BB93E05D-BE05-4453-8BDD-E5B3B775B63B}" dt="2026-05-28T11:07:19.563" v="1497" actId="1076"/>
          <ac:spMkLst>
            <pc:docMk/>
            <pc:sldMk cId="2215758419" sldId="3427"/>
            <ac:spMk id="5" creationId="{E824D0FE-A31C-93EA-44B4-A13D9CB506E6}"/>
          </ac:spMkLst>
        </pc:spChg>
      </pc:sldChg>
      <pc:sldChg chg="modSp mod">
        <pc:chgData name="luis cleto" userId="a76db6c301978307" providerId="LiveId" clId="{BB93E05D-BE05-4453-8BDD-E5B3B775B63B}" dt="2026-05-28T11:11:23.403" v="1531" actId="1076"/>
        <pc:sldMkLst>
          <pc:docMk/>
          <pc:sldMk cId="2694206908" sldId="3428"/>
        </pc:sldMkLst>
        <pc:spChg chg="mod">
          <ac:chgData name="luis cleto" userId="a76db6c301978307" providerId="LiveId" clId="{BB93E05D-BE05-4453-8BDD-E5B3B775B63B}" dt="2026-05-28T11:11:20.332" v="1530" actId="1076"/>
          <ac:spMkLst>
            <pc:docMk/>
            <pc:sldMk cId="2694206908" sldId="3428"/>
            <ac:spMk id="3" creationId="{22610535-EDB1-1186-A345-B32CFA4065D3}"/>
          </ac:spMkLst>
        </pc:spChg>
        <pc:spChg chg="mod">
          <ac:chgData name="luis cleto" userId="a76db6c301978307" providerId="LiveId" clId="{BB93E05D-BE05-4453-8BDD-E5B3B775B63B}" dt="2026-05-28T11:11:23.403" v="1531" actId="1076"/>
          <ac:spMkLst>
            <pc:docMk/>
            <pc:sldMk cId="2694206908" sldId="3428"/>
            <ac:spMk id="5" creationId="{74DB19E3-7676-BBA1-4FC7-E8C9CC485B4B}"/>
          </ac:spMkLst>
        </pc:spChg>
      </pc:sldChg>
      <pc:sldChg chg="ord">
        <pc:chgData name="luis cleto" userId="a76db6c301978307" providerId="LiveId" clId="{BB93E05D-BE05-4453-8BDD-E5B3B775B63B}" dt="2026-05-29T09:14:27.143" v="1850"/>
        <pc:sldMkLst>
          <pc:docMk/>
          <pc:sldMk cId="949472251" sldId="3429"/>
        </pc:sldMkLst>
      </pc:sldChg>
      <pc:sldChg chg="modSp mod">
        <pc:chgData name="luis cleto" userId="a76db6c301978307" providerId="LiveId" clId="{BB93E05D-BE05-4453-8BDD-E5B3B775B63B}" dt="2026-05-28T10:48:03.214" v="889" actId="255"/>
        <pc:sldMkLst>
          <pc:docMk/>
          <pc:sldMk cId="3375724587" sldId="3436"/>
        </pc:sldMkLst>
        <pc:spChg chg="mod">
          <ac:chgData name="luis cleto" userId="a76db6c301978307" providerId="LiveId" clId="{BB93E05D-BE05-4453-8BDD-E5B3B775B63B}" dt="2026-05-28T10:48:03.214" v="889" actId="255"/>
          <ac:spMkLst>
            <pc:docMk/>
            <pc:sldMk cId="3375724587" sldId="3436"/>
            <ac:spMk id="2" creationId="{315733AF-E71A-4333-B751-32EC77A0B7E4}"/>
          </ac:spMkLst>
        </pc:spChg>
      </pc:sldChg>
      <pc:sldChg chg="modSp mod">
        <pc:chgData name="luis cleto" userId="a76db6c301978307" providerId="LiveId" clId="{BB93E05D-BE05-4453-8BDD-E5B3B775B63B}" dt="2026-05-28T10:48:35.673" v="893" actId="255"/>
        <pc:sldMkLst>
          <pc:docMk/>
          <pc:sldMk cId="3082071449" sldId="3437"/>
        </pc:sldMkLst>
        <pc:spChg chg="mod">
          <ac:chgData name="luis cleto" userId="a76db6c301978307" providerId="LiveId" clId="{BB93E05D-BE05-4453-8BDD-E5B3B775B63B}" dt="2026-05-28T10:48:35.673" v="893" actId="255"/>
          <ac:spMkLst>
            <pc:docMk/>
            <pc:sldMk cId="3082071449" sldId="3437"/>
            <ac:spMk id="2" creationId="{315733AF-E71A-4333-B751-32EC77A0B7E4}"/>
          </ac:spMkLst>
        </pc:spChg>
      </pc:sldChg>
      <pc:sldChg chg="modSp mod ord">
        <pc:chgData name="luis cleto" userId="a76db6c301978307" providerId="LiveId" clId="{BB93E05D-BE05-4453-8BDD-E5B3B775B63B}" dt="2026-05-28T10:49:02.942" v="897"/>
        <pc:sldMkLst>
          <pc:docMk/>
          <pc:sldMk cId="1197540823" sldId="3438"/>
        </pc:sldMkLst>
        <pc:spChg chg="mod">
          <ac:chgData name="luis cleto" userId="a76db6c301978307" providerId="LiveId" clId="{BB93E05D-BE05-4453-8BDD-E5B3B775B63B}" dt="2026-05-28T10:48:53.553" v="895" actId="1076"/>
          <ac:spMkLst>
            <pc:docMk/>
            <pc:sldMk cId="1197540823" sldId="3438"/>
            <ac:spMk id="2" creationId="{315733AF-E71A-4333-B751-32EC77A0B7E4}"/>
          </ac:spMkLst>
        </pc:spChg>
      </pc:sldChg>
      <pc:sldChg chg="delSp modSp mod delAnim modAnim chgLayout">
        <pc:chgData name="luis cleto" userId="a76db6c301978307" providerId="LiveId" clId="{BB93E05D-BE05-4453-8BDD-E5B3B775B63B}" dt="2026-05-28T10:50:55.437" v="918" actId="1076"/>
        <pc:sldMkLst>
          <pc:docMk/>
          <pc:sldMk cId="2490865880" sldId="3439"/>
        </pc:sldMkLst>
        <pc:spChg chg="del mod">
          <ac:chgData name="luis cleto" userId="a76db6c301978307" providerId="LiveId" clId="{BB93E05D-BE05-4453-8BDD-E5B3B775B63B}" dt="2026-05-28T10:50:24.958" v="912" actId="700"/>
          <ac:spMkLst>
            <pc:docMk/>
            <pc:sldMk cId="2490865880" sldId="3439"/>
            <ac:spMk id="2" creationId="{27EBBAAE-0E6C-4DF9-BAF6-D36578CC6C26}"/>
          </ac:spMkLst>
        </pc:spChg>
        <pc:spChg chg="mod ord">
          <ac:chgData name="luis cleto" userId="a76db6c301978307" providerId="LiveId" clId="{BB93E05D-BE05-4453-8BDD-E5B3B775B63B}" dt="2026-05-28T10:50:55.437" v="918" actId="1076"/>
          <ac:spMkLst>
            <pc:docMk/>
            <pc:sldMk cId="2490865880" sldId="3439"/>
            <ac:spMk id="3" creationId="{234CB9DA-20FB-477C-84A3-471E662EA72C}"/>
          </ac:spMkLst>
        </pc:spChg>
        <pc:spChg chg="mod">
          <ac:chgData name="luis cleto" userId="a76db6c301978307" providerId="LiveId" clId="{BB93E05D-BE05-4453-8BDD-E5B3B775B63B}" dt="2026-05-28T10:50:40.265" v="915" actId="1076"/>
          <ac:spMkLst>
            <pc:docMk/>
            <pc:sldMk cId="2490865880" sldId="3439"/>
            <ac:spMk id="6" creationId="{ACA56E40-91F2-C464-515E-DA9936712ED0}"/>
          </ac:spMkLst>
        </pc:spChg>
      </pc:sldChg>
      <pc:sldChg chg="modSp del mod">
        <pc:chgData name="luis cleto" userId="a76db6c301978307" providerId="LiveId" clId="{BB93E05D-BE05-4453-8BDD-E5B3B775B63B}" dt="2026-05-28T10:42:40.246" v="791" actId="2696"/>
        <pc:sldMkLst>
          <pc:docMk/>
          <pc:sldMk cId="1706417816" sldId="3440"/>
        </pc:sldMkLst>
        <pc:spChg chg="mod">
          <ac:chgData name="luis cleto" userId="a76db6c301978307" providerId="LiveId" clId="{BB93E05D-BE05-4453-8BDD-E5B3B775B63B}" dt="2026-05-28T10:42:25.039" v="790" actId="207"/>
          <ac:spMkLst>
            <pc:docMk/>
            <pc:sldMk cId="1706417816" sldId="3440"/>
            <ac:spMk id="7" creationId="{A9F2A88F-E3C0-387E-AF35-B20972D342F4}"/>
          </ac:spMkLst>
        </pc:spChg>
      </pc:sldChg>
      <pc:sldChg chg="modSp mod">
        <pc:chgData name="luis cleto" userId="a76db6c301978307" providerId="LiveId" clId="{BB93E05D-BE05-4453-8BDD-E5B3B775B63B}" dt="2026-05-29T09:08:26.426" v="1818" actId="14100"/>
        <pc:sldMkLst>
          <pc:docMk/>
          <pc:sldMk cId="3036680885" sldId="3442"/>
        </pc:sldMkLst>
        <pc:spChg chg="mod">
          <ac:chgData name="luis cleto" userId="a76db6c301978307" providerId="LiveId" clId="{BB93E05D-BE05-4453-8BDD-E5B3B775B63B}" dt="2026-05-29T09:08:26.426" v="1818" actId="14100"/>
          <ac:spMkLst>
            <pc:docMk/>
            <pc:sldMk cId="3036680885" sldId="3442"/>
            <ac:spMk id="5" creationId="{18B197E5-CAB2-7F73-599A-030F4B08E161}"/>
          </ac:spMkLst>
        </pc:spChg>
      </pc:sldChg>
      <pc:sldChg chg="addSp modSp new mod">
        <pc:chgData name="luis cleto" userId="a76db6c301978307" providerId="LiveId" clId="{BB93E05D-BE05-4453-8BDD-E5B3B775B63B}" dt="2026-05-28T10:39:23.053" v="724" actId="1076"/>
        <pc:sldMkLst>
          <pc:docMk/>
          <pc:sldMk cId="2524635273" sldId="3443"/>
        </pc:sldMkLst>
        <pc:spChg chg="add mod">
          <ac:chgData name="luis cleto" userId="a76db6c301978307" providerId="LiveId" clId="{BB93E05D-BE05-4453-8BDD-E5B3B775B63B}" dt="2026-05-28T10:39:23.053" v="724" actId="1076"/>
          <ac:spMkLst>
            <pc:docMk/>
            <pc:sldMk cId="2524635273" sldId="3443"/>
            <ac:spMk id="3" creationId="{9E4E3D09-FCBD-52D0-2766-F1AC4DA6568D}"/>
          </ac:spMkLst>
        </pc:spChg>
      </pc:sldChg>
      <pc:sldChg chg="addSp modSp new mod ord">
        <pc:chgData name="luis cleto" userId="a76db6c301978307" providerId="LiveId" clId="{BB93E05D-BE05-4453-8BDD-E5B3B775B63B}" dt="2026-05-29T09:10:45.676" v="1846"/>
        <pc:sldMkLst>
          <pc:docMk/>
          <pc:sldMk cId="4176571536" sldId="3444"/>
        </pc:sldMkLst>
        <pc:spChg chg="add mod">
          <ac:chgData name="luis cleto" userId="a76db6c301978307" providerId="LiveId" clId="{BB93E05D-BE05-4453-8BDD-E5B3B775B63B}" dt="2026-05-28T10:52:43.736" v="932" actId="1076"/>
          <ac:spMkLst>
            <pc:docMk/>
            <pc:sldMk cId="4176571536" sldId="3444"/>
            <ac:spMk id="3" creationId="{B8F0AFF9-E311-61B1-073D-6945C622C6F6}"/>
          </ac:spMkLst>
        </pc:spChg>
      </pc:sldChg>
      <pc:sldChg chg="modSp add mod">
        <pc:chgData name="luis cleto" userId="a76db6c301978307" providerId="LiveId" clId="{BB93E05D-BE05-4453-8BDD-E5B3B775B63B}" dt="2026-05-28T10:53:10.434" v="942" actId="20577"/>
        <pc:sldMkLst>
          <pc:docMk/>
          <pc:sldMk cId="1715774195" sldId="3445"/>
        </pc:sldMkLst>
        <pc:spChg chg="mod">
          <ac:chgData name="luis cleto" userId="a76db6c301978307" providerId="LiveId" clId="{BB93E05D-BE05-4453-8BDD-E5B3B775B63B}" dt="2026-05-28T10:53:10.434" v="942" actId="20577"/>
          <ac:spMkLst>
            <pc:docMk/>
            <pc:sldMk cId="1715774195" sldId="3445"/>
            <ac:spMk id="3" creationId="{5ACF48AA-C524-2E7D-930C-0E3A91A5C98B}"/>
          </ac:spMkLst>
        </pc:spChg>
      </pc:sldChg>
      <pc:sldChg chg="new del">
        <pc:chgData name="luis cleto" userId="a76db6c301978307" providerId="LiveId" clId="{BB93E05D-BE05-4453-8BDD-E5B3B775B63B}" dt="2026-05-28T10:54:55.897" v="981" actId="2696"/>
        <pc:sldMkLst>
          <pc:docMk/>
          <pc:sldMk cId="513204171" sldId="3446"/>
        </pc:sldMkLst>
      </pc:sldChg>
      <pc:sldChg chg="modSp add mod">
        <pc:chgData name="luis cleto" userId="a76db6c301978307" providerId="LiveId" clId="{BB93E05D-BE05-4453-8BDD-E5B3B775B63B}" dt="2026-05-28T10:55:05.058" v="992" actId="20577"/>
        <pc:sldMkLst>
          <pc:docMk/>
          <pc:sldMk cId="832257839" sldId="3447"/>
        </pc:sldMkLst>
        <pc:spChg chg="mod">
          <ac:chgData name="luis cleto" userId="a76db6c301978307" providerId="LiveId" clId="{BB93E05D-BE05-4453-8BDD-E5B3B775B63B}" dt="2026-05-28T10:55:05.058" v="992" actId="20577"/>
          <ac:spMkLst>
            <pc:docMk/>
            <pc:sldMk cId="832257839" sldId="3447"/>
            <ac:spMk id="3" creationId="{B049B355-EFD5-D343-BD44-7E732D292B34}"/>
          </ac:spMkLst>
        </pc:spChg>
      </pc:sldChg>
      <pc:sldChg chg="addSp modSp new mod">
        <pc:chgData name="luis cleto" userId="a76db6c301978307" providerId="LiveId" clId="{BB93E05D-BE05-4453-8BDD-E5B3B775B63B}" dt="2026-05-29T09:18:29.017" v="2078" actId="255"/>
        <pc:sldMkLst>
          <pc:docMk/>
          <pc:sldMk cId="956800869" sldId="3448"/>
        </pc:sldMkLst>
        <pc:spChg chg="add mod">
          <ac:chgData name="luis cleto" userId="a76db6c301978307" providerId="LiveId" clId="{BB93E05D-BE05-4453-8BDD-E5B3B775B63B}" dt="2026-05-29T09:18:29.017" v="2078" actId="255"/>
          <ac:spMkLst>
            <pc:docMk/>
            <pc:sldMk cId="956800869" sldId="3448"/>
            <ac:spMk id="3" creationId="{8F6FCB5E-6A13-9A83-5E04-0308808DF543}"/>
          </ac:spMkLst>
        </pc:spChg>
      </pc:sldChg>
      <pc:sldChg chg="modSp add mod">
        <pc:chgData name="luis cleto" userId="a76db6c301978307" providerId="LiveId" clId="{BB93E05D-BE05-4453-8BDD-E5B3B775B63B}" dt="2026-05-28T11:08:00.908" v="1504" actId="255"/>
        <pc:sldMkLst>
          <pc:docMk/>
          <pc:sldMk cId="1614269867" sldId="3449"/>
        </pc:sldMkLst>
        <pc:spChg chg="mod">
          <ac:chgData name="luis cleto" userId="a76db6c301978307" providerId="LiveId" clId="{BB93E05D-BE05-4453-8BDD-E5B3B775B63B}" dt="2026-05-28T11:08:00.908" v="1504" actId="255"/>
          <ac:spMkLst>
            <pc:docMk/>
            <pc:sldMk cId="1614269867" sldId="3449"/>
            <ac:spMk id="3" creationId="{E7E277D9-ADED-C068-05B3-451D13877001}"/>
          </ac:spMkLst>
        </pc:spChg>
        <pc:spChg chg="mod">
          <ac:chgData name="luis cleto" userId="a76db6c301978307" providerId="LiveId" clId="{BB93E05D-BE05-4453-8BDD-E5B3B775B63B}" dt="2026-05-28T11:07:45.464" v="1502" actId="1076"/>
          <ac:spMkLst>
            <pc:docMk/>
            <pc:sldMk cId="1614269867" sldId="3449"/>
            <ac:spMk id="5" creationId="{4C0FFC6C-647C-B79A-C795-045E17D92A73}"/>
          </ac:spMkLst>
        </pc:spChg>
      </pc:sldChg>
      <pc:sldChg chg="modSp add mod">
        <pc:chgData name="luis cleto" userId="a76db6c301978307" providerId="LiveId" clId="{BB93E05D-BE05-4453-8BDD-E5B3B775B63B}" dt="2026-05-28T11:09:06.647" v="1512" actId="1076"/>
        <pc:sldMkLst>
          <pc:docMk/>
          <pc:sldMk cId="1899928671" sldId="3450"/>
        </pc:sldMkLst>
        <pc:spChg chg="mod">
          <ac:chgData name="luis cleto" userId="a76db6c301978307" providerId="LiveId" clId="{BB93E05D-BE05-4453-8BDD-E5B3B775B63B}" dt="2026-05-28T11:09:06.647" v="1512" actId="1076"/>
          <ac:spMkLst>
            <pc:docMk/>
            <pc:sldMk cId="1899928671" sldId="3450"/>
            <ac:spMk id="3" creationId="{485E40DC-53F6-E5C9-851F-1110959DD55D}"/>
          </ac:spMkLst>
        </pc:spChg>
        <pc:spChg chg="mod">
          <ac:chgData name="luis cleto" userId="a76db6c301978307" providerId="LiveId" clId="{BB93E05D-BE05-4453-8BDD-E5B3B775B63B}" dt="2026-05-28T11:08:53.909" v="1510" actId="1076"/>
          <ac:spMkLst>
            <pc:docMk/>
            <pc:sldMk cId="1899928671" sldId="3450"/>
            <ac:spMk id="5" creationId="{ECF3B5E1-43C4-E066-5DDE-B04AE6DB4D57}"/>
          </ac:spMkLst>
        </pc:spChg>
      </pc:sldChg>
      <pc:sldChg chg="modSp add mod">
        <pc:chgData name="luis cleto" userId="a76db6c301978307" providerId="LiveId" clId="{BB93E05D-BE05-4453-8BDD-E5B3B775B63B}" dt="2026-05-28T11:09:52.268" v="1520" actId="1076"/>
        <pc:sldMkLst>
          <pc:docMk/>
          <pc:sldMk cId="2911175717" sldId="3451"/>
        </pc:sldMkLst>
        <pc:spChg chg="mod">
          <ac:chgData name="luis cleto" userId="a76db6c301978307" providerId="LiveId" clId="{BB93E05D-BE05-4453-8BDD-E5B3B775B63B}" dt="2026-05-28T11:09:46.860" v="1519" actId="1076"/>
          <ac:spMkLst>
            <pc:docMk/>
            <pc:sldMk cId="2911175717" sldId="3451"/>
            <ac:spMk id="3" creationId="{7FE9B0ED-CE22-2EA6-7681-ECDE11CE0F06}"/>
          </ac:spMkLst>
        </pc:spChg>
        <pc:spChg chg="mod">
          <ac:chgData name="luis cleto" userId="a76db6c301978307" providerId="LiveId" clId="{BB93E05D-BE05-4453-8BDD-E5B3B775B63B}" dt="2026-05-28T11:09:52.268" v="1520" actId="1076"/>
          <ac:spMkLst>
            <pc:docMk/>
            <pc:sldMk cId="2911175717" sldId="3451"/>
            <ac:spMk id="5" creationId="{07A1A56D-5EC5-DFD9-1264-B2F43EB4266A}"/>
          </ac:spMkLst>
        </pc:spChg>
      </pc:sldChg>
      <pc:sldChg chg="modSp add mod">
        <pc:chgData name="luis cleto" userId="a76db6c301978307" providerId="LiveId" clId="{BB93E05D-BE05-4453-8BDD-E5B3B775B63B}" dt="2026-05-28T11:12:28.243" v="1540" actId="1076"/>
        <pc:sldMkLst>
          <pc:docMk/>
          <pc:sldMk cId="183726496" sldId="3452"/>
        </pc:sldMkLst>
        <pc:spChg chg="mod">
          <ac:chgData name="luis cleto" userId="a76db6c301978307" providerId="LiveId" clId="{BB93E05D-BE05-4453-8BDD-E5B3B775B63B}" dt="2026-05-28T11:12:28.243" v="1540" actId="1076"/>
          <ac:spMkLst>
            <pc:docMk/>
            <pc:sldMk cId="183726496" sldId="3452"/>
            <ac:spMk id="3" creationId="{EDD825DE-5B59-7054-66BF-CED6F5D83914}"/>
          </ac:spMkLst>
        </pc:spChg>
        <pc:spChg chg="mod">
          <ac:chgData name="luis cleto" userId="a76db6c301978307" providerId="LiveId" clId="{BB93E05D-BE05-4453-8BDD-E5B3B775B63B}" dt="2026-05-28T11:11:59.964" v="1536" actId="1076"/>
          <ac:spMkLst>
            <pc:docMk/>
            <pc:sldMk cId="183726496" sldId="3452"/>
            <ac:spMk id="5" creationId="{D48EB597-44B3-E511-134C-E9E8CF4E3320}"/>
          </ac:spMkLst>
        </pc:spChg>
      </pc:sldChg>
      <pc:sldChg chg="add del">
        <pc:chgData name="luis cleto" userId="a76db6c301978307" providerId="LiveId" clId="{BB93E05D-BE05-4453-8BDD-E5B3B775B63B}" dt="2026-05-28T11:10:02.349" v="1521" actId="2696"/>
        <pc:sldMkLst>
          <pc:docMk/>
          <pc:sldMk cId="304746901" sldId="3452"/>
        </pc:sldMkLst>
      </pc:sldChg>
      <pc:sldChg chg="add del">
        <pc:chgData name="luis cleto" userId="a76db6c301978307" providerId="LiveId" clId="{BB93E05D-BE05-4453-8BDD-E5B3B775B63B}" dt="2026-05-29T09:18:57.059" v="2079" actId="2696"/>
        <pc:sldMkLst>
          <pc:docMk/>
          <pc:sldMk cId="1617048517" sldId="3453"/>
        </pc:sldMkLst>
      </pc:sldChg>
      <pc:sldChg chg="modSp add mod">
        <pc:chgData name="luis cleto" userId="a76db6c301978307" providerId="LiveId" clId="{BB93E05D-BE05-4453-8BDD-E5B3B775B63B}" dt="2026-05-29T09:20:54.429" v="2097" actId="207"/>
        <pc:sldMkLst>
          <pc:docMk/>
          <pc:sldMk cId="3185753029" sldId="3454"/>
        </pc:sldMkLst>
        <pc:spChg chg="mod">
          <ac:chgData name="luis cleto" userId="a76db6c301978307" providerId="LiveId" clId="{BB93E05D-BE05-4453-8BDD-E5B3B775B63B}" dt="2026-05-29T09:20:54.429" v="2097" actId="207"/>
          <ac:spMkLst>
            <pc:docMk/>
            <pc:sldMk cId="3185753029" sldId="3454"/>
            <ac:spMk id="3" creationId="{01A1CDB0-284C-ACFB-8E83-773865C18704}"/>
          </ac:spMkLst>
        </pc:spChg>
        <pc:spChg chg="mod">
          <ac:chgData name="luis cleto" userId="a76db6c301978307" providerId="LiveId" clId="{BB93E05D-BE05-4453-8BDD-E5B3B775B63B}" dt="2026-05-28T11:13:38.231" v="1546" actId="1076"/>
          <ac:spMkLst>
            <pc:docMk/>
            <pc:sldMk cId="3185753029" sldId="3454"/>
            <ac:spMk id="5" creationId="{19442B68-E482-B689-618A-31F4B3E4C939}"/>
          </ac:spMkLst>
        </pc:spChg>
      </pc:sldChg>
      <pc:sldChg chg="new del">
        <pc:chgData name="luis cleto" userId="a76db6c301978307" providerId="LiveId" clId="{BB93E05D-BE05-4453-8BDD-E5B3B775B63B}" dt="2026-05-28T11:19:45.481" v="1678" actId="2696"/>
        <pc:sldMkLst>
          <pc:docMk/>
          <pc:sldMk cId="78888702" sldId="3455"/>
        </pc:sldMkLst>
      </pc:sldChg>
      <pc:sldChg chg="addSp modSp new mod">
        <pc:chgData name="luis cleto" userId="a76db6c301978307" providerId="LiveId" clId="{BB93E05D-BE05-4453-8BDD-E5B3B775B63B}" dt="2026-05-28T11:16:59.882" v="1581" actId="1076"/>
        <pc:sldMkLst>
          <pc:docMk/>
          <pc:sldMk cId="3989892241" sldId="3456"/>
        </pc:sldMkLst>
        <pc:spChg chg="add mod">
          <ac:chgData name="luis cleto" userId="a76db6c301978307" providerId="LiveId" clId="{BB93E05D-BE05-4453-8BDD-E5B3B775B63B}" dt="2026-05-28T11:16:59.882" v="1581" actId="1076"/>
          <ac:spMkLst>
            <pc:docMk/>
            <pc:sldMk cId="3989892241" sldId="3456"/>
            <ac:spMk id="3" creationId="{3B30C37B-8A59-3302-770B-0E28514DB22A}"/>
          </ac:spMkLst>
        </pc:spChg>
      </pc:sldChg>
      <pc:sldChg chg="addSp modSp add mod">
        <pc:chgData name="luis cleto" userId="a76db6c301978307" providerId="LiveId" clId="{BB93E05D-BE05-4453-8BDD-E5B3B775B63B}" dt="2026-05-28T11:19:40.558" v="1677" actId="1076"/>
        <pc:sldMkLst>
          <pc:docMk/>
          <pc:sldMk cId="3659787637" sldId="3457"/>
        </pc:sldMkLst>
        <pc:spChg chg="mod">
          <ac:chgData name="luis cleto" userId="a76db6c301978307" providerId="LiveId" clId="{BB93E05D-BE05-4453-8BDD-E5B3B775B63B}" dt="2026-05-28T11:18:15.101" v="1590" actId="21"/>
          <ac:spMkLst>
            <pc:docMk/>
            <pc:sldMk cId="3659787637" sldId="3457"/>
            <ac:spMk id="3" creationId="{6CB6A702-AEF4-3C49-A16A-042B9E159392}"/>
          </ac:spMkLst>
        </pc:spChg>
        <pc:spChg chg="add mod">
          <ac:chgData name="luis cleto" userId="a76db6c301978307" providerId="LiveId" clId="{BB93E05D-BE05-4453-8BDD-E5B3B775B63B}" dt="2026-05-28T11:19:40.558" v="1677" actId="1076"/>
          <ac:spMkLst>
            <pc:docMk/>
            <pc:sldMk cId="3659787637" sldId="3457"/>
            <ac:spMk id="4" creationId="{492AB246-C725-7ED6-4328-8A075A89B9F7}"/>
          </ac:spMkLst>
        </pc:spChg>
      </pc:sldChg>
      <pc:sldChg chg="modSp add mod ord">
        <pc:chgData name="luis cleto" userId="a76db6c301978307" providerId="LiveId" clId="{BB93E05D-BE05-4453-8BDD-E5B3B775B63B}" dt="2026-05-28T11:27:39.253" v="1773" actId="255"/>
        <pc:sldMkLst>
          <pc:docMk/>
          <pc:sldMk cId="1863153999" sldId="3458"/>
        </pc:sldMkLst>
        <pc:spChg chg="mod">
          <ac:chgData name="luis cleto" userId="a76db6c301978307" providerId="LiveId" clId="{BB93E05D-BE05-4453-8BDD-E5B3B775B63B}" dt="2026-05-28T11:27:39.253" v="1773" actId="255"/>
          <ac:spMkLst>
            <pc:docMk/>
            <pc:sldMk cId="1863153999" sldId="3458"/>
            <ac:spMk id="3" creationId="{6CBC2402-6F51-FD7E-E5BB-590EAE4182D5}"/>
          </ac:spMkLst>
        </pc:spChg>
      </pc:sldChg>
      <pc:sldChg chg="modSp add del mod">
        <pc:chgData name="luis cleto" userId="a76db6c301978307" providerId="LiveId" clId="{BB93E05D-BE05-4453-8BDD-E5B3B775B63B}" dt="2026-05-29T09:10:48.972" v="1847" actId="2696"/>
        <pc:sldMkLst>
          <pc:docMk/>
          <pc:sldMk cId="95472499" sldId="3459"/>
        </pc:sldMkLst>
        <pc:spChg chg="mod">
          <ac:chgData name="luis cleto" userId="a76db6c301978307" providerId="LiveId" clId="{BB93E05D-BE05-4453-8BDD-E5B3B775B63B}" dt="2026-05-29T09:10:31.848" v="1844" actId="1076"/>
          <ac:spMkLst>
            <pc:docMk/>
            <pc:sldMk cId="95472499" sldId="3459"/>
            <ac:spMk id="3" creationId="{A28AB7FD-9626-A0E8-5751-2EB5A032C7F2}"/>
          </ac:spMkLst>
        </pc:spChg>
      </pc:sldChg>
      <pc:sldChg chg="add setBg">
        <pc:chgData name="luis cleto" userId="a76db6c301978307" providerId="LiveId" clId="{BB93E05D-BE05-4453-8BDD-E5B3B775B63B}" dt="2026-05-29T09:14:39.145" v="1851"/>
        <pc:sldMkLst>
          <pc:docMk/>
          <pc:sldMk cId="1968781710" sldId="3459"/>
        </pc:sldMkLst>
      </pc:sldChg>
      <pc:sldChg chg="addSp modSp new mod">
        <pc:chgData name="luis cleto" userId="a76db6c301978307" providerId="LiveId" clId="{BB93E05D-BE05-4453-8BDD-E5B3B775B63B}" dt="2026-05-29T09:41:47.369" v="2402" actId="20577"/>
        <pc:sldMkLst>
          <pc:docMk/>
          <pc:sldMk cId="1562194356" sldId="3460"/>
        </pc:sldMkLst>
        <pc:spChg chg="add mod">
          <ac:chgData name="luis cleto" userId="a76db6c301978307" providerId="LiveId" clId="{BB93E05D-BE05-4453-8BDD-E5B3B775B63B}" dt="2026-05-29T09:41:47.369" v="2402" actId="20577"/>
          <ac:spMkLst>
            <pc:docMk/>
            <pc:sldMk cId="1562194356" sldId="3460"/>
            <ac:spMk id="3" creationId="{8D709927-3779-64F5-7B23-6E4BF9105C61}"/>
          </ac:spMkLst>
        </pc:spChg>
        <pc:picChg chg="add mod">
          <ac:chgData name="luis cleto" userId="a76db6c301978307" providerId="LiveId" clId="{BB93E05D-BE05-4453-8BDD-E5B3B775B63B}" dt="2026-05-29T09:26:03.102" v="2298" actId="14100"/>
          <ac:picMkLst>
            <pc:docMk/>
            <pc:sldMk cId="1562194356" sldId="3460"/>
            <ac:picMk id="4" creationId="{10E39CC5-AF9A-A566-7867-FBB86A63871C}"/>
          </ac:picMkLst>
        </pc:picChg>
      </pc:sldChg>
      <pc:sldChg chg="add">
        <pc:chgData name="luis cleto" userId="a76db6c301978307" providerId="LiveId" clId="{BB93E05D-BE05-4453-8BDD-E5B3B775B63B}" dt="2026-05-29T09:24:02.626" v="2266"/>
        <pc:sldMkLst>
          <pc:docMk/>
          <pc:sldMk cId="2923398245" sldId="4738"/>
        </pc:sldMkLst>
      </pc:sldChg>
      <pc:sldChg chg="addSp modSp new mod">
        <pc:chgData name="luis cleto" userId="a76db6c301978307" providerId="LiveId" clId="{BB93E05D-BE05-4453-8BDD-E5B3B775B63B}" dt="2026-05-29T09:46:37.128" v="2693" actId="1076"/>
        <pc:sldMkLst>
          <pc:docMk/>
          <pc:sldMk cId="2000126308" sldId="4739"/>
        </pc:sldMkLst>
        <pc:spChg chg="add mod">
          <ac:chgData name="luis cleto" userId="a76db6c301978307" providerId="LiveId" clId="{BB93E05D-BE05-4453-8BDD-E5B3B775B63B}" dt="2026-05-29T09:46:37.128" v="2693" actId="1076"/>
          <ac:spMkLst>
            <pc:docMk/>
            <pc:sldMk cId="2000126308" sldId="4739"/>
            <ac:spMk id="3" creationId="{BC596ABA-E0F6-1C32-A861-25C1AE1EC87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8E347C-B550-4167-9823-B06EDE3BEA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FDDD8EC-3617-4AF8-A393-03E465A9371B}">
      <dgm:prSet/>
      <dgm:spPr/>
      <dgm:t>
        <a:bodyPr/>
        <a:lstStyle/>
        <a:p>
          <a:r>
            <a:rPr lang="en-CA"/>
            <a:t>Start with your chain analysis</a:t>
          </a:r>
          <a:endParaRPr lang="en-US"/>
        </a:p>
      </dgm:t>
    </dgm:pt>
    <dgm:pt modelId="{C3E780A9-0B3A-4812-8818-E79449488252}" type="parTrans" cxnId="{F625A75D-86CF-480B-934A-B4DE0B753EDE}">
      <dgm:prSet/>
      <dgm:spPr/>
      <dgm:t>
        <a:bodyPr/>
        <a:lstStyle/>
        <a:p>
          <a:endParaRPr lang="en-US"/>
        </a:p>
      </dgm:t>
    </dgm:pt>
    <dgm:pt modelId="{8615681B-460E-4B5C-91BA-A6DBAABC0686}" type="sibTrans" cxnId="{F625A75D-86CF-480B-934A-B4DE0B753EDE}">
      <dgm:prSet phldrT="1"/>
      <dgm:spPr/>
      <dgm:t>
        <a:bodyPr/>
        <a:lstStyle/>
        <a:p>
          <a:endParaRPr lang="en-US"/>
        </a:p>
      </dgm:t>
    </dgm:pt>
    <dgm:pt modelId="{E832AC51-34F5-4CC8-8F12-695913766CBE}">
      <dgm:prSet/>
      <dgm:spPr/>
      <dgm:t>
        <a:bodyPr/>
        <a:lstStyle/>
        <a:p>
          <a:r>
            <a:rPr lang="en-CA" dirty="0"/>
            <a:t>Imagine this was a friend's chain analysis and that friend had come to you for help and advice about how to use DBT skills to splice and paste a different outcome</a:t>
          </a:r>
          <a:endParaRPr lang="en-US" dirty="0"/>
        </a:p>
      </dgm:t>
    </dgm:pt>
    <dgm:pt modelId="{3E417E70-1726-48AE-AB92-997C4923BB97}" type="parTrans" cxnId="{9F88CED1-7E47-479F-8164-6C54D5194577}">
      <dgm:prSet/>
      <dgm:spPr/>
      <dgm:t>
        <a:bodyPr/>
        <a:lstStyle/>
        <a:p>
          <a:endParaRPr lang="en-US"/>
        </a:p>
      </dgm:t>
    </dgm:pt>
    <dgm:pt modelId="{30D9980D-957B-4586-9707-C580FDD728D2}" type="sibTrans" cxnId="{9F88CED1-7E47-479F-8164-6C54D5194577}">
      <dgm:prSet phldrT="2"/>
      <dgm:spPr/>
      <dgm:t>
        <a:bodyPr/>
        <a:lstStyle/>
        <a:p>
          <a:endParaRPr lang="en-US"/>
        </a:p>
      </dgm:t>
    </dgm:pt>
    <dgm:pt modelId="{13F8902B-0F80-48A8-B781-45A4683BDE8F}">
      <dgm:prSet/>
      <dgm:spPr/>
      <dgm:t>
        <a:bodyPr/>
        <a:lstStyle/>
        <a:p>
          <a:r>
            <a:rPr lang="en-CA" dirty="0"/>
            <a:t>How could your friend have seen or interpreted the situation differently?</a:t>
          </a:r>
          <a:endParaRPr lang="en-US" dirty="0"/>
        </a:p>
      </dgm:t>
    </dgm:pt>
    <dgm:pt modelId="{96C44ED3-DF5C-4078-AD4E-D7A2F5CE7AB1}" type="parTrans" cxnId="{3EE79B4B-8472-4A31-B184-DC60330D58C7}">
      <dgm:prSet/>
      <dgm:spPr/>
      <dgm:t>
        <a:bodyPr/>
        <a:lstStyle/>
        <a:p>
          <a:endParaRPr lang="en-US"/>
        </a:p>
      </dgm:t>
    </dgm:pt>
    <dgm:pt modelId="{2C3C13A5-D1FD-4F62-BC41-935EB500A274}" type="sibTrans" cxnId="{3EE79B4B-8472-4A31-B184-DC60330D58C7}">
      <dgm:prSet phldrT="3"/>
      <dgm:spPr/>
      <dgm:t>
        <a:bodyPr/>
        <a:lstStyle/>
        <a:p>
          <a:endParaRPr lang="en-US"/>
        </a:p>
      </dgm:t>
    </dgm:pt>
    <dgm:pt modelId="{3CE0205E-DCFE-4AEB-931E-21C1BF379803}">
      <dgm:prSet/>
      <dgm:spPr/>
      <dgm:t>
        <a:bodyPr/>
        <a:lstStyle/>
        <a:p>
          <a:r>
            <a:rPr lang="en-CA" dirty="0"/>
            <a:t>Could your friend have thought or behaved differently and to have a better outcome?</a:t>
          </a:r>
          <a:endParaRPr lang="en-US" dirty="0"/>
        </a:p>
      </dgm:t>
    </dgm:pt>
    <dgm:pt modelId="{F9B275FA-EBB4-459E-8DDC-4C340FD4B570}" type="parTrans" cxnId="{A57CC45C-D1A3-4AFD-9945-54B3AE87E9A2}">
      <dgm:prSet/>
      <dgm:spPr/>
      <dgm:t>
        <a:bodyPr/>
        <a:lstStyle/>
        <a:p>
          <a:endParaRPr lang="en-US"/>
        </a:p>
      </dgm:t>
    </dgm:pt>
    <dgm:pt modelId="{218D0340-F026-403A-BB16-1C768255018E}" type="sibTrans" cxnId="{A57CC45C-D1A3-4AFD-9945-54B3AE87E9A2}">
      <dgm:prSet phldrT="4"/>
      <dgm:spPr/>
      <dgm:t>
        <a:bodyPr/>
        <a:lstStyle/>
        <a:p>
          <a:endParaRPr lang="en-US"/>
        </a:p>
      </dgm:t>
    </dgm:pt>
    <dgm:pt modelId="{6A8A53DB-B24F-47DB-8FE8-F0A88BE6849C}">
      <dgm:prSet/>
      <dgm:spPr/>
      <dgm:t>
        <a:bodyPr/>
        <a:lstStyle/>
        <a:p>
          <a:r>
            <a:rPr lang="en-CA" dirty="0"/>
            <a:t>Help your friend to imagine a scenario in which they had stayed better regulated</a:t>
          </a:r>
          <a:endParaRPr lang="en-US" dirty="0"/>
        </a:p>
      </dgm:t>
    </dgm:pt>
    <dgm:pt modelId="{E77B70ED-E6C8-4C85-A29C-3A9E0361BDE0}" type="parTrans" cxnId="{CCF09B84-B53D-4468-B440-21DB214F6234}">
      <dgm:prSet/>
      <dgm:spPr/>
      <dgm:t>
        <a:bodyPr/>
        <a:lstStyle/>
        <a:p>
          <a:endParaRPr lang="en-US"/>
        </a:p>
      </dgm:t>
    </dgm:pt>
    <dgm:pt modelId="{17CBA479-A2D5-498B-89C5-D258DB82C983}" type="sibTrans" cxnId="{CCF09B84-B53D-4468-B440-21DB214F6234}">
      <dgm:prSet phldrT="5"/>
      <dgm:spPr/>
      <dgm:t>
        <a:bodyPr/>
        <a:lstStyle/>
        <a:p>
          <a:endParaRPr lang="en-US"/>
        </a:p>
      </dgm:t>
    </dgm:pt>
    <dgm:pt modelId="{CF058D47-D61E-42A4-B876-766258C80F99}">
      <dgm:prSet/>
      <dgm:spPr/>
      <dgm:t>
        <a:bodyPr/>
        <a:lstStyle/>
        <a:p>
          <a:r>
            <a:rPr lang="en-CA" dirty="0"/>
            <a:t>Help your friend to practice this situation in their minds using the editing splicing and pasting technique</a:t>
          </a:r>
          <a:endParaRPr lang="en-US" dirty="0"/>
        </a:p>
      </dgm:t>
    </dgm:pt>
    <dgm:pt modelId="{ABD9A3E4-D766-4239-861B-830AE573CB76}" type="parTrans" cxnId="{7ACCAEC2-AA86-4121-BB29-5511A0CB688C}">
      <dgm:prSet/>
      <dgm:spPr/>
      <dgm:t>
        <a:bodyPr/>
        <a:lstStyle/>
        <a:p>
          <a:endParaRPr lang="en-US"/>
        </a:p>
      </dgm:t>
    </dgm:pt>
    <dgm:pt modelId="{A610398C-A97C-4BE8-91DE-218AEAB03C87}" type="sibTrans" cxnId="{7ACCAEC2-AA86-4121-BB29-5511A0CB688C}">
      <dgm:prSet phldrT="6"/>
      <dgm:spPr/>
      <dgm:t>
        <a:bodyPr/>
        <a:lstStyle/>
        <a:p>
          <a:endParaRPr lang="en-US"/>
        </a:p>
      </dgm:t>
    </dgm:pt>
    <dgm:pt modelId="{8E5A8072-BC9B-43EF-9EBD-D2553BCC6F0D}">
      <dgm:prSet/>
      <dgm:spPr/>
      <dgm:t>
        <a:bodyPr/>
        <a:lstStyle/>
        <a:p>
          <a:r>
            <a:rPr lang="en-CA" dirty="0"/>
            <a:t>Reclaim the situation as your own using the new scenario. Practice it repeatedly in your imagination.</a:t>
          </a:r>
          <a:endParaRPr lang="en-US" dirty="0"/>
        </a:p>
      </dgm:t>
    </dgm:pt>
    <dgm:pt modelId="{F9B7C3C9-19A3-4717-A9B1-8C39452BA59A}" type="parTrans" cxnId="{5D7E519C-50F3-4D67-83E5-F77477BC29A9}">
      <dgm:prSet/>
      <dgm:spPr/>
      <dgm:t>
        <a:bodyPr/>
        <a:lstStyle/>
        <a:p>
          <a:endParaRPr lang="en-US"/>
        </a:p>
      </dgm:t>
    </dgm:pt>
    <dgm:pt modelId="{AE2BE7C8-4537-48EE-B633-8992B8F94BD0}" type="sibTrans" cxnId="{5D7E519C-50F3-4D67-83E5-F77477BC29A9}">
      <dgm:prSet phldrT="7"/>
      <dgm:spPr/>
      <dgm:t>
        <a:bodyPr/>
        <a:lstStyle/>
        <a:p>
          <a:endParaRPr lang="en-US"/>
        </a:p>
      </dgm:t>
    </dgm:pt>
    <dgm:pt modelId="{DF462832-996C-46DC-9108-EAA5C8BC20D8}" type="pres">
      <dgm:prSet presAssocID="{D08E347C-B550-4167-9823-B06EDE3BEA09}" presName="linear" presStyleCnt="0">
        <dgm:presLayoutVars>
          <dgm:animLvl val="lvl"/>
          <dgm:resizeHandles val="exact"/>
        </dgm:presLayoutVars>
      </dgm:prSet>
      <dgm:spPr/>
    </dgm:pt>
    <dgm:pt modelId="{3553F7E8-6831-4E3A-85ED-65B4CE4A58BE}" type="pres">
      <dgm:prSet presAssocID="{4FDDD8EC-3617-4AF8-A393-03E465A9371B}" presName="parentText" presStyleLbl="node1" presStyleIdx="0" presStyleCnt="7">
        <dgm:presLayoutVars>
          <dgm:chMax val="0"/>
          <dgm:bulletEnabled val="1"/>
        </dgm:presLayoutVars>
      </dgm:prSet>
      <dgm:spPr/>
    </dgm:pt>
    <dgm:pt modelId="{C042CE3F-3DE1-4A42-A146-90E6AB620C8B}" type="pres">
      <dgm:prSet presAssocID="{8615681B-460E-4B5C-91BA-A6DBAABC0686}" presName="spacer" presStyleCnt="0"/>
      <dgm:spPr/>
    </dgm:pt>
    <dgm:pt modelId="{D15AF9D9-F431-41A3-B938-4CCB6056BC73}" type="pres">
      <dgm:prSet presAssocID="{E832AC51-34F5-4CC8-8F12-695913766CBE}" presName="parentText" presStyleLbl="node1" presStyleIdx="1" presStyleCnt="7">
        <dgm:presLayoutVars>
          <dgm:chMax val="0"/>
          <dgm:bulletEnabled val="1"/>
        </dgm:presLayoutVars>
      </dgm:prSet>
      <dgm:spPr/>
    </dgm:pt>
    <dgm:pt modelId="{BD49B22A-601D-40A0-B50A-9FD21134F635}" type="pres">
      <dgm:prSet presAssocID="{30D9980D-957B-4586-9707-C580FDD728D2}" presName="spacer" presStyleCnt="0"/>
      <dgm:spPr/>
    </dgm:pt>
    <dgm:pt modelId="{A0F8E5E4-8082-4339-B17B-9F4730F92596}" type="pres">
      <dgm:prSet presAssocID="{13F8902B-0F80-48A8-B781-45A4683BDE8F}" presName="parentText" presStyleLbl="node1" presStyleIdx="2" presStyleCnt="7">
        <dgm:presLayoutVars>
          <dgm:chMax val="0"/>
          <dgm:bulletEnabled val="1"/>
        </dgm:presLayoutVars>
      </dgm:prSet>
      <dgm:spPr/>
    </dgm:pt>
    <dgm:pt modelId="{E3C735DD-F07E-4DE5-A4C6-6FB49B67F2E2}" type="pres">
      <dgm:prSet presAssocID="{2C3C13A5-D1FD-4F62-BC41-935EB500A274}" presName="spacer" presStyleCnt="0"/>
      <dgm:spPr/>
    </dgm:pt>
    <dgm:pt modelId="{15171C1E-7BEB-4EF7-9D53-A80885FA3BA6}" type="pres">
      <dgm:prSet presAssocID="{3CE0205E-DCFE-4AEB-931E-21C1BF379803}" presName="parentText" presStyleLbl="node1" presStyleIdx="3" presStyleCnt="7">
        <dgm:presLayoutVars>
          <dgm:chMax val="0"/>
          <dgm:bulletEnabled val="1"/>
        </dgm:presLayoutVars>
      </dgm:prSet>
      <dgm:spPr/>
    </dgm:pt>
    <dgm:pt modelId="{DDC62884-C0F7-4FCD-97C3-8F0EEF25636F}" type="pres">
      <dgm:prSet presAssocID="{218D0340-F026-403A-BB16-1C768255018E}" presName="spacer" presStyleCnt="0"/>
      <dgm:spPr/>
    </dgm:pt>
    <dgm:pt modelId="{C416EE6F-CDC6-45CC-94D8-FDDD8FB77B20}" type="pres">
      <dgm:prSet presAssocID="{6A8A53DB-B24F-47DB-8FE8-F0A88BE6849C}" presName="parentText" presStyleLbl="node1" presStyleIdx="4" presStyleCnt="7">
        <dgm:presLayoutVars>
          <dgm:chMax val="0"/>
          <dgm:bulletEnabled val="1"/>
        </dgm:presLayoutVars>
      </dgm:prSet>
      <dgm:spPr/>
    </dgm:pt>
    <dgm:pt modelId="{AEAAC6E0-1743-4616-9FF3-8A475020461A}" type="pres">
      <dgm:prSet presAssocID="{17CBA479-A2D5-498B-89C5-D258DB82C983}" presName="spacer" presStyleCnt="0"/>
      <dgm:spPr/>
    </dgm:pt>
    <dgm:pt modelId="{A6C26249-3615-4BE2-9621-A1D8D07C253B}" type="pres">
      <dgm:prSet presAssocID="{CF058D47-D61E-42A4-B876-766258C80F99}" presName="parentText" presStyleLbl="node1" presStyleIdx="5" presStyleCnt="7">
        <dgm:presLayoutVars>
          <dgm:chMax val="0"/>
          <dgm:bulletEnabled val="1"/>
        </dgm:presLayoutVars>
      </dgm:prSet>
      <dgm:spPr/>
    </dgm:pt>
    <dgm:pt modelId="{39B9968F-CDC3-4221-BA96-51391F617D73}" type="pres">
      <dgm:prSet presAssocID="{A610398C-A97C-4BE8-91DE-218AEAB03C87}" presName="spacer" presStyleCnt="0"/>
      <dgm:spPr/>
    </dgm:pt>
    <dgm:pt modelId="{30ACE4D1-EC92-425F-89AC-DED910CCA5B1}" type="pres">
      <dgm:prSet presAssocID="{8E5A8072-BC9B-43EF-9EBD-D2553BCC6F0D}" presName="parentText" presStyleLbl="node1" presStyleIdx="6" presStyleCnt="7">
        <dgm:presLayoutVars>
          <dgm:chMax val="0"/>
          <dgm:bulletEnabled val="1"/>
        </dgm:presLayoutVars>
      </dgm:prSet>
      <dgm:spPr/>
    </dgm:pt>
  </dgm:ptLst>
  <dgm:cxnLst>
    <dgm:cxn modelId="{10376B00-A8C0-42B3-9A0B-566870EA5164}" type="presOf" srcId="{4FDDD8EC-3617-4AF8-A393-03E465A9371B}" destId="{3553F7E8-6831-4E3A-85ED-65B4CE4A58BE}" srcOrd="0" destOrd="0" presId="urn:microsoft.com/office/officeart/2005/8/layout/vList2"/>
    <dgm:cxn modelId="{5EC36214-6570-4C0B-B99A-5222871BF208}" type="presOf" srcId="{6A8A53DB-B24F-47DB-8FE8-F0A88BE6849C}" destId="{C416EE6F-CDC6-45CC-94D8-FDDD8FB77B20}" srcOrd="0" destOrd="0" presId="urn:microsoft.com/office/officeart/2005/8/layout/vList2"/>
    <dgm:cxn modelId="{14C04423-1ED7-46DF-86AE-27068D7E11C0}" type="presOf" srcId="{D08E347C-B550-4167-9823-B06EDE3BEA09}" destId="{DF462832-996C-46DC-9108-EAA5C8BC20D8}" srcOrd="0" destOrd="0" presId="urn:microsoft.com/office/officeart/2005/8/layout/vList2"/>
    <dgm:cxn modelId="{A57CC45C-D1A3-4AFD-9945-54B3AE87E9A2}" srcId="{D08E347C-B550-4167-9823-B06EDE3BEA09}" destId="{3CE0205E-DCFE-4AEB-931E-21C1BF379803}" srcOrd="3" destOrd="0" parTransId="{F9B275FA-EBB4-459E-8DDC-4C340FD4B570}" sibTransId="{218D0340-F026-403A-BB16-1C768255018E}"/>
    <dgm:cxn modelId="{F625A75D-86CF-480B-934A-B4DE0B753EDE}" srcId="{D08E347C-B550-4167-9823-B06EDE3BEA09}" destId="{4FDDD8EC-3617-4AF8-A393-03E465A9371B}" srcOrd="0" destOrd="0" parTransId="{C3E780A9-0B3A-4812-8818-E79449488252}" sibTransId="{8615681B-460E-4B5C-91BA-A6DBAABC0686}"/>
    <dgm:cxn modelId="{CE800260-23E4-4CC6-9546-0F3AE0A9A790}" type="presOf" srcId="{13F8902B-0F80-48A8-B781-45A4683BDE8F}" destId="{A0F8E5E4-8082-4339-B17B-9F4730F92596}" srcOrd="0" destOrd="0" presId="urn:microsoft.com/office/officeart/2005/8/layout/vList2"/>
    <dgm:cxn modelId="{3EE79B4B-8472-4A31-B184-DC60330D58C7}" srcId="{D08E347C-B550-4167-9823-B06EDE3BEA09}" destId="{13F8902B-0F80-48A8-B781-45A4683BDE8F}" srcOrd="2" destOrd="0" parTransId="{96C44ED3-DF5C-4078-AD4E-D7A2F5CE7AB1}" sibTransId="{2C3C13A5-D1FD-4F62-BC41-935EB500A274}"/>
    <dgm:cxn modelId="{CCF09B84-B53D-4468-B440-21DB214F6234}" srcId="{D08E347C-B550-4167-9823-B06EDE3BEA09}" destId="{6A8A53DB-B24F-47DB-8FE8-F0A88BE6849C}" srcOrd="4" destOrd="0" parTransId="{E77B70ED-E6C8-4C85-A29C-3A9E0361BDE0}" sibTransId="{17CBA479-A2D5-498B-89C5-D258DB82C983}"/>
    <dgm:cxn modelId="{5D7E519C-50F3-4D67-83E5-F77477BC29A9}" srcId="{D08E347C-B550-4167-9823-B06EDE3BEA09}" destId="{8E5A8072-BC9B-43EF-9EBD-D2553BCC6F0D}" srcOrd="6" destOrd="0" parTransId="{F9B7C3C9-19A3-4717-A9B1-8C39452BA59A}" sibTransId="{AE2BE7C8-4537-48EE-B633-8992B8F94BD0}"/>
    <dgm:cxn modelId="{9C4A8EA4-3C6B-4966-A83D-0BF61EB329E8}" type="presOf" srcId="{8E5A8072-BC9B-43EF-9EBD-D2553BCC6F0D}" destId="{30ACE4D1-EC92-425F-89AC-DED910CCA5B1}" srcOrd="0" destOrd="0" presId="urn:microsoft.com/office/officeart/2005/8/layout/vList2"/>
    <dgm:cxn modelId="{8E8839C2-AA98-4691-AFA8-400581C86CEB}" type="presOf" srcId="{CF058D47-D61E-42A4-B876-766258C80F99}" destId="{A6C26249-3615-4BE2-9621-A1D8D07C253B}" srcOrd="0" destOrd="0" presId="urn:microsoft.com/office/officeart/2005/8/layout/vList2"/>
    <dgm:cxn modelId="{7ACCAEC2-AA86-4121-BB29-5511A0CB688C}" srcId="{D08E347C-B550-4167-9823-B06EDE3BEA09}" destId="{CF058D47-D61E-42A4-B876-766258C80F99}" srcOrd="5" destOrd="0" parTransId="{ABD9A3E4-D766-4239-861B-830AE573CB76}" sibTransId="{A610398C-A97C-4BE8-91DE-218AEAB03C87}"/>
    <dgm:cxn modelId="{CF0EC3C8-C976-4896-88D0-F98F91E32401}" type="presOf" srcId="{E832AC51-34F5-4CC8-8F12-695913766CBE}" destId="{D15AF9D9-F431-41A3-B938-4CCB6056BC73}" srcOrd="0" destOrd="0" presId="urn:microsoft.com/office/officeart/2005/8/layout/vList2"/>
    <dgm:cxn modelId="{15421FCF-315F-4672-8D24-1C14FA1EA4A2}" type="presOf" srcId="{3CE0205E-DCFE-4AEB-931E-21C1BF379803}" destId="{15171C1E-7BEB-4EF7-9D53-A80885FA3BA6}" srcOrd="0" destOrd="0" presId="urn:microsoft.com/office/officeart/2005/8/layout/vList2"/>
    <dgm:cxn modelId="{9F88CED1-7E47-479F-8164-6C54D5194577}" srcId="{D08E347C-B550-4167-9823-B06EDE3BEA09}" destId="{E832AC51-34F5-4CC8-8F12-695913766CBE}" srcOrd="1" destOrd="0" parTransId="{3E417E70-1726-48AE-AB92-997C4923BB97}" sibTransId="{30D9980D-957B-4586-9707-C580FDD728D2}"/>
    <dgm:cxn modelId="{CB5CEDD1-4F9F-4C62-A3A8-43ECB9FE12F2}" type="presParOf" srcId="{DF462832-996C-46DC-9108-EAA5C8BC20D8}" destId="{3553F7E8-6831-4E3A-85ED-65B4CE4A58BE}" srcOrd="0" destOrd="0" presId="urn:microsoft.com/office/officeart/2005/8/layout/vList2"/>
    <dgm:cxn modelId="{E5460FB0-42B3-4B15-A571-EE151FF28BAA}" type="presParOf" srcId="{DF462832-996C-46DC-9108-EAA5C8BC20D8}" destId="{C042CE3F-3DE1-4A42-A146-90E6AB620C8B}" srcOrd="1" destOrd="0" presId="urn:microsoft.com/office/officeart/2005/8/layout/vList2"/>
    <dgm:cxn modelId="{5BBCD7B5-D4E7-4346-ACFA-3BE23B1E48EE}" type="presParOf" srcId="{DF462832-996C-46DC-9108-EAA5C8BC20D8}" destId="{D15AF9D9-F431-41A3-B938-4CCB6056BC73}" srcOrd="2" destOrd="0" presId="urn:microsoft.com/office/officeart/2005/8/layout/vList2"/>
    <dgm:cxn modelId="{08DFFE8E-CF55-4524-8C26-AE6A92C26171}" type="presParOf" srcId="{DF462832-996C-46DC-9108-EAA5C8BC20D8}" destId="{BD49B22A-601D-40A0-B50A-9FD21134F635}" srcOrd="3" destOrd="0" presId="urn:microsoft.com/office/officeart/2005/8/layout/vList2"/>
    <dgm:cxn modelId="{EDB051A2-800F-4E82-948F-8D111702EA97}" type="presParOf" srcId="{DF462832-996C-46DC-9108-EAA5C8BC20D8}" destId="{A0F8E5E4-8082-4339-B17B-9F4730F92596}" srcOrd="4" destOrd="0" presId="urn:microsoft.com/office/officeart/2005/8/layout/vList2"/>
    <dgm:cxn modelId="{AF3CBE41-E414-4517-97D0-78116A2C95D8}" type="presParOf" srcId="{DF462832-996C-46DC-9108-EAA5C8BC20D8}" destId="{E3C735DD-F07E-4DE5-A4C6-6FB49B67F2E2}" srcOrd="5" destOrd="0" presId="urn:microsoft.com/office/officeart/2005/8/layout/vList2"/>
    <dgm:cxn modelId="{BA2E93C5-07B7-4A50-9552-C6AB911A6E61}" type="presParOf" srcId="{DF462832-996C-46DC-9108-EAA5C8BC20D8}" destId="{15171C1E-7BEB-4EF7-9D53-A80885FA3BA6}" srcOrd="6" destOrd="0" presId="urn:microsoft.com/office/officeart/2005/8/layout/vList2"/>
    <dgm:cxn modelId="{6E2EBD7E-D733-4957-A309-0326F21A9985}" type="presParOf" srcId="{DF462832-996C-46DC-9108-EAA5C8BC20D8}" destId="{DDC62884-C0F7-4FCD-97C3-8F0EEF25636F}" srcOrd="7" destOrd="0" presId="urn:microsoft.com/office/officeart/2005/8/layout/vList2"/>
    <dgm:cxn modelId="{0F2E086F-DF0C-41A2-9CF3-67DD735EA71F}" type="presParOf" srcId="{DF462832-996C-46DC-9108-EAA5C8BC20D8}" destId="{C416EE6F-CDC6-45CC-94D8-FDDD8FB77B20}" srcOrd="8" destOrd="0" presId="urn:microsoft.com/office/officeart/2005/8/layout/vList2"/>
    <dgm:cxn modelId="{F4104241-DD4D-404A-B83C-823C73C17CBF}" type="presParOf" srcId="{DF462832-996C-46DC-9108-EAA5C8BC20D8}" destId="{AEAAC6E0-1743-4616-9FF3-8A475020461A}" srcOrd="9" destOrd="0" presId="urn:microsoft.com/office/officeart/2005/8/layout/vList2"/>
    <dgm:cxn modelId="{76BD35BD-5DF6-41C4-BDB0-134C40A8CD3F}" type="presParOf" srcId="{DF462832-996C-46DC-9108-EAA5C8BC20D8}" destId="{A6C26249-3615-4BE2-9621-A1D8D07C253B}" srcOrd="10" destOrd="0" presId="urn:microsoft.com/office/officeart/2005/8/layout/vList2"/>
    <dgm:cxn modelId="{215F793E-24B7-4BA4-8BCA-F243AEC9FA01}" type="presParOf" srcId="{DF462832-996C-46DC-9108-EAA5C8BC20D8}" destId="{39B9968F-CDC3-4221-BA96-51391F617D73}" srcOrd="11" destOrd="0" presId="urn:microsoft.com/office/officeart/2005/8/layout/vList2"/>
    <dgm:cxn modelId="{52B0E785-BC66-48DA-9293-4CAB6EF76F25}" type="presParOf" srcId="{DF462832-996C-46DC-9108-EAA5C8BC20D8}" destId="{30ACE4D1-EC92-425F-89AC-DED910CCA5B1}"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66930B-51FD-42A9-B6DB-573EC3301F3E}" type="doc">
      <dgm:prSet loTypeId="urn:microsoft.com/office/officeart/2016/7/layout/VerticalSolidActionList" loCatId="List" qsTypeId="urn:microsoft.com/office/officeart/2005/8/quickstyle/simple1" qsCatId="simple" csTypeId="urn:microsoft.com/office/officeart/2005/8/colors/accent3_2" csCatId="accent3" phldr="1"/>
      <dgm:spPr/>
      <dgm:t>
        <a:bodyPr/>
        <a:lstStyle/>
        <a:p>
          <a:endParaRPr lang="en-US"/>
        </a:p>
      </dgm:t>
    </dgm:pt>
    <dgm:pt modelId="{B1589372-EEE1-4D1E-893D-682533DB157F}">
      <dgm:prSet/>
      <dgm:spPr/>
      <dgm:t>
        <a:bodyPr/>
        <a:lstStyle/>
        <a:p>
          <a:r>
            <a:rPr lang="en-US"/>
            <a:t>Start</a:t>
          </a:r>
        </a:p>
      </dgm:t>
    </dgm:pt>
    <dgm:pt modelId="{30030479-EF7B-44C7-9568-58B32F1F6778}" type="parTrans" cxnId="{7B1C5366-08B9-408B-B74E-28C2F8B87410}">
      <dgm:prSet/>
      <dgm:spPr/>
      <dgm:t>
        <a:bodyPr/>
        <a:lstStyle/>
        <a:p>
          <a:endParaRPr lang="en-US"/>
        </a:p>
      </dgm:t>
    </dgm:pt>
    <dgm:pt modelId="{0683A7D4-08F5-4323-9206-C7171D2B70D9}" type="sibTrans" cxnId="{7B1C5366-08B9-408B-B74E-28C2F8B87410}">
      <dgm:prSet/>
      <dgm:spPr/>
      <dgm:t>
        <a:bodyPr/>
        <a:lstStyle/>
        <a:p>
          <a:endParaRPr lang="en-US"/>
        </a:p>
      </dgm:t>
    </dgm:pt>
    <dgm:pt modelId="{BD8D7580-91C7-42CD-8722-56A121D6390A}">
      <dgm:prSet/>
      <dgm:spPr/>
      <dgm:t>
        <a:bodyPr/>
        <a:lstStyle/>
        <a:p>
          <a:r>
            <a:rPr lang="en-US"/>
            <a:t>Start with your chain analysis</a:t>
          </a:r>
        </a:p>
      </dgm:t>
    </dgm:pt>
    <dgm:pt modelId="{8B1E7569-505D-46C1-82BC-75466E17DCA1}" type="parTrans" cxnId="{4AAE1F05-6733-4452-B0E0-56664458513A}">
      <dgm:prSet/>
      <dgm:spPr/>
      <dgm:t>
        <a:bodyPr/>
        <a:lstStyle/>
        <a:p>
          <a:endParaRPr lang="en-US"/>
        </a:p>
      </dgm:t>
    </dgm:pt>
    <dgm:pt modelId="{C7EE7D6D-86FF-4B22-A2D3-2B7AA85B2EDB}" type="sibTrans" cxnId="{4AAE1F05-6733-4452-B0E0-56664458513A}">
      <dgm:prSet/>
      <dgm:spPr/>
      <dgm:t>
        <a:bodyPr/>
        <a:lstStyle/>
        <a:p>
          <a:endParaRPr lang="en-US"/>
        </a:p>
      </dgm:t>
    </dgm:pt>
    <dgm:pt modelId="{847E4F0C-007E-4C28-8CF5-F626F7BB3A33}">
      <dgm:prSet/>
      <dgm:spPr/>
      <dgm:t>
        <a:bodyPr/>
        <a:lstStyle/>
        <a:p>
          <a:r>
            <a:rPr lang="en-US"/>
            <a:t>Imagine</a:t>
          </a:r>
        </a:p>
      </dgm:t>
    </dgm:pt>
    <dgm:pt modelId="{721AADA1-071D-4647-9514-65326882E63F}" type="parTrans" cxnId="{503398BE-729D-46C6-849E-8E9BE1A355AE}">
      <dgm:prSet/>
      <dgm:spPr/>
      <dgm:t>
        <a:bodyPr/>
        <a:lstStyle/>
        <a:p>
          <a:endParaRPr lang="en-US"/>
        </a:p>
      </dgm:t>
    </dgm:pt>
    <dgm:pt modelId="{E3B29202-29B5-45DF-85EB-A849D5D72A8E}" type="sibTrans" cxnId="{503398BE-729D-46C6-849E-8E9BE1A355AE}">
      <dgm:prSet/>
      <dgm:spPr/>
      <dgm:t>
        <a:bodyPr/>
        <a:lstStyle/>
        <a:p>
          <a:endParaRPr lang="en-US"/>
        </a:p>
      </dgm:t>
    </dgm:pt>
    <dgm:pt modelId="{F95D85F1-8DF6-4064-BC9E-5FA4B3833BF4}">
      <dgm:prSet/>
      <dgm:spPr/>
      <dgm:t>
        <a:bodyPr/>
        <a:lstStyle/>
        <a:p>
          <a:r>
            <a:rPr lang="en-US" dirty="0"/>
            <a:t>Imagine that what happened to you happened instead to a friend who is well regulated</a:t>
          </a:r>
        </a:p>
      </dgm:t>
    </dgm:pt>
    <dgm:pt modelId="{75FF9F3B-4D77-4BCA-AA5B-57FAC33CAD79}" type="parTrans" cxnId="{D7280D71-CDFB-4219-8E52-F250C3A1CB29}">
      <dgm:prSet/>
      <dgm:spPr/>
      <dgm:t>
        <a:bodyPr/>
        <a:lstStyle/>
        <a:p>
          <a:endParaRPr lang="en-US"/>
        </a:p>
      </dgm:t>
    </dgm:pt>
    <dgm:pt modelId="{F525C5CE-5E91-4666-968D-EC5ED3D6A6F2}" type="sibTrans" cxnId="{D7280D71-CDFB-4219-8E52-F250C3A1CB29}">
      <dgm:prSet/>
      <dgm:spPr/>
      <dgm:t>
        <a:bodyPr/>
        <a:lstStyle/>
        <a:p>
          <a:endParaRPr lang="en-US"/>
        </a:p>
      </dgm:t>
    </dgm:pt>
    <dgm:pt modelId="{39611344-85E3-4407-9151-3B2241E26EB0}">
      <dgm:prSet/>
      <dgm:spPr/>
      <dgm:t>
        <a:bodyPr/>
        <a:lstStyle/>
        <a:p>
          <a:r>
            <a:rPr lang="en-US"/>
            <a:t>Imagine</a:t>
          </a:r>
        </a:p>
      </dgm:t>
    </dgm:pt>
    <dgm:pt modelId="{49CB26EE-7D0F-4063-B7B2-28469E31CCE8}" type="parTrans" cxnId="{EB7F7A54-2E5D-4202-B16A-FBEF06CAFC51}">
      <dgm:prSet/>
      <dgm:spPr/>
      <dgm:t>
        <a:bodyPr/>
        <a:lstStyle/>
        <a:p>
          <a:endParaRPr lang="en-US"/>
        </a:p>
      </dgm:t>
    </dgm:pt>
    <dgm:pt modelId="{99A51626-95FF-4FD8-9802-6506C89C8AF0}" type="sibTrans" cxnId="{EB7F7A54-2E5D-4202-B16A-FBEF06CAFC51}">
      <dgm:prSet/>
      <dgm:spPr/>
      <dgm:t>
        <a:bodyPr/>
        <a:lstStyle/>
        <a:p>
          <a:endParaRPr lang="en-US"/>
        </a:p>
      </dgm:t>
    </dgm:pt>
    <dgm:pt modelId="{6A97CAFC-2F40-4053-B3CA-922496346903}">
      <dgm:prSet/>
      <dgm:spPr/>
      <dgm:t>
        <a:bodyPr/>
        <a:lstStyle/>
        <a:p>
          <a:r>
            <a:rPr lang="en-US" dirty="0"/>
            <a:t>Imagine how they might have seen or interpreted the situation and thought and behaved differently</a:t>
          </a:r>
        </a:p>
      </dgm:t>
    </dgm:pt>
    <dgm:pt modelId="{9F092548-EF70-4035-8BB9-7DE55313D255}" type="parTrans" cxnId="{CF7F3614-8331-4436-887E-A42AAA26193D}">
      <dgm:prSet/>
      <dgm:spPr/>
      <dgm:t>
        <a:bodyPr/>
        <a:lstStyle/>
        <a:p>
          <a:endParaRPr lang="en-US"/>
        </a:p>
      </dgm:t>
    </dgm:pt>
    <dgm:pt modelId="{6E1494C1-7B23-4B3C-B460-F7BF379FD1A3}" type="sibTrans" cxnId="{CF7F3614-8331-4436-887E-A42AAA26193D}">
      <dgm:prSet/>
      <dgm:spPr/>
      <dgm:t>
        <a:bodyPr/>
        <a:lstStyle/>
        <a:p>
          <a:endParaRPr lang="en-US"/>
        </a:p>
      </dgm:t>
    </dgm:pt>
    <dgm:pt modelId="{D3F63857-60FC-4798-BEBC-3D8997008ED7}">
      <dgm:prSet/>
      <dgm:spPr/>
      <dgm:t>
        <a:bodyPr/>
        <a:lstStyle/>
        <a:p>
          <a:r>
            <a:rPr lang="en-US"/>
            <a:t>Imagine</a:t>
          </a:r>
        </a:p>
      </dgm:t>
    </dgm:pt>
    <dgm:pt modelId="{79302829-35E3-4FB9-BE73-CC3464476556}" type="parTrans" cxnId="{2D680997-8269-4317-8F64-7DD5C4AA6B38}">
      <dgm:prSet/>
      <dgm:spPr/>
      <dgm:t>
        <a:bodyPr/>
        <a:lstStyle/>
        <a:p>
          <a:endParaRPr lang="en-US"/>
        </a:p>
      </dgm:t>
    </dgm:pt>
    <dgm:pt modelId="{C812582C-541E-4415-A0BC-C3AF0F284E40}" type="sibTrans" cxnId="{2D680997-8269-4317-8F64-7DD5C4AA6B38}">
      <dgm:prSet/>
      <dgm:spPr/>
      <dgm:t>
        <a:bodyPr/>
        <a:lstStyle/>
        <a:p>
          <a:endParaRPr lang="en-US"/>
        </a:p>
      </dgm:t>
    </dgm:pt>
    <dgm:pt modelId="{C245CD27-CC29-4DF0-A25B-16EF781A36E8}">
      <dgm:prSet/>
      <dgm:spPr/>
      <dgm:t>
        <a:bodyPr/>
        <a:lstStyle/>
        <a:p>
          <a:r>
            <a:rPr lang="en-US"/>
            <a:t>Imagine what they might have done. Write this down</a:t>
          </a:r>
        </a:p>
      </dgm:t>
    </dgm:pt>
    <dgm:pt modelId="{DBBA7E33-7397-40B9-BEEB-8E2644F0EC7D}" type="parTrans" cxnId="{EA9DDB88-ACCA-4E02-9676-62ACA6E868D8}">
      <dgm:prSet/>
      <dgm:spPr/>
      <dgm:t>
        <a:bodyPr/>
        <a:lstStyle/>
        <a:p>
          <a:endParaRPr lang="en-US"/>
        </a:p>
      </dgm:t>
    </dgm:pt>
    <dgm:pt modelId="{6EE63BD9-7253-4D3B-9B0A-EBC491FC940C}" type="sibTrans" cxnId="{EA9DDB88-ACCA-4E02-9676-62ACA6E868D8}">
      <dgm:prSet/>
      <dgm:spPr/>
      <dgm:t>
        <a:bodyPr/>
        <a:lstStyle/>
        <a:p>
          <a:endParaRPr lang="en-US"/>
        </a:p>
      </dgm:t>
    </dgm:pt>
    <dgm:pt modelId="{EEAFB74B-564F-4FE9-9157-BD2AEBF018CD}">
      <dgm:prSet/>
      <dgm:spPr/>
      <dgm:t>
        <a:bodyPr/>
        <a:lstStyle/>
        <a:p>
          <a:r>
            <a:rPr lang="en-US"/>
            <a:t>Reclaim</a:t>
          </a:r>
        </a:p>
      </dgm:t>
    </dgm:pt>
    <dgm:pt modelId="{D03162A7-9C7D-4AC2-94ED-7572846E869F}" type="parTrans" cxnId="{961C3ECB-9E2F-4E76-BC06-E6F7EF3810E9}">
      <dgm:prSet/>
      <dgm:spPr/>
      <dgm:t>
        <a:bodyPr/>
        <a:lstStyle/>
        <a:p>
          <a:endParaRPr lang="en-US"/>
        </a:p>
      </dgm:t>
    </dgm:pt>
    <dgm:pt modelId="{2EE57D01-AB50-477A-9F21-238BB343DFD9}" type="sibTrans" cxnId="{961C3ECB-9E2F-4E76-BC06-E6F7EF3810E9}">
      <dgm:prSet/>
      <dgm:spPr/>
      <dgm:t>
        <a:bodyPr/>
        <a:lstStyle/>
        <a:p>
          <a:endParaRPr lang="en-US"/>
        </a:p>
      </dgm:t>
    </dgm:pt>
    <dgm:pt modelId="{B82695FA-CDE9-4165-9848-EE559DDD2DD9}">
      <dgm:prSet/>
      <dgm:spPr/>
      <dgm:t>
        <a:bodyPr/>
        <a:lstStyle/>
        <a:p>
          <a:r>
            <a:rPr lang="en-US" dirty="0"/>
            <a:t>Reclaim the situation as your own and play it the way your friend did use the edit, splice, and paste technique</a:t>
          </a:r>
        </a:p>
      </dgm:t>
    </dgm:pt>
    <dgm:pt modelId="{3D4FAD54-CAA2-4288-87B6-8F7444D3EC0E}" type="parTrans" cxnId="{67DB5455-E05C-49A0-85AA-AFC9CE211F7A}">
      <dgm:prSet/>
      <dgm:spPr/>
      <dgm:t>
        <a:bodyPr/>
        <a:lstStyle/>
        <a:p>
          <a:endParaRPr lang="en-US"/>
        </a:p>
      </dgm:t>
    </dgm:pt>
    <dgm:pt modelId="{90F47EDB-255D-4FC4-A496-CA58F37A860C}" type="sibTrans" cxnId="{67DB5455-E05C-49A0-85AA-AFC9CE211F7A}">
      <dgm:prSet/>
      <dgm:spPr/>
      <dgm:t>
        <a:bodyPr/>
        <a:lstStyle/>
        <a:p>
          <a:endParaRPr lang="en-US"/>
        </a:p>
      </dgm:t>
    </dgm:pt>
    <dgm:pt modelId="{05F88EF9-AD42-45EB-88A4-7ECAD254A249}">
      <dgm:prSet/>
      <dgm:spPr/>
      <dgm:t>
        <a:bodyPr/>
        <a:lstStyle/>
        <a:p>
          <a:r>
            <a:rPr lang="en-US"/>
            <a:t>Practice</a:t>
          </a:r>
        </a:p>
      </dgm:t>
    </dgm:pt>
    <dgm:pt modelId="{09256401-EFC0-4553-B638-30074CA934BD}" type="parTrans" cxnId="{BCBD7CDC-4991-4257-B536-EA0C9ED9163C}">
      <dgm:prSet/>
      <dgm:spPr/>
      <dgm:t>
        <a:bodyPr/>
        <a:lstStyle/>
        <a:p>
          <a:endParaRPr lang="en-US"/>
        </a:p>
      </dgm:t>
    </dgm:pt>
    <dgm:pt modelId="{46EDE561-CE30-4E9B-A7B0-1BEABC6651DD}" type="sibTrans" cxnId="{BCBD7CDC-4991-4257-B536-EA0C9ED9163C}">
      <dgm:prSet/>
      <dgm:spPr/>
      <dgm:t>
        <a:bodyPr/>
        <a:lstStyle/>
        <a:p>
          <a:endParaRPr lang="en-US"/>
        </a:p>
      </dgm:t>
    </dgm:pt>
    <dgm:pt modelId="{74C29EF0-D1DF-4004-8411-54B1ED911C28}">
      <dgm:prSet/>
      <dgm:spPr/>
      <dgm:t>
        <a:bodyPr/>
        <a:lstStyle/>
        <a:p>
          <a:r>
            <a:rPr lang="en-US"/>
            <a:t>Practice that scenario in your imagination</a:t>
          </a:r>
        </a:p>
      </dgm:t>
    </dgm:pt>
    <dgm:pt modelId="{5DBA1AA3-C75C-4A90-A939-13B0B093A584}" type="parTrans" cxnId="{A0360925-0D27-4478-BD46-A1E5D07426A9}">
      <dgm:prSet/>
      <dgm:spPr/>
      <dgm:t>
        <a:bodyPr/>
        <a:lstStyle/>
        <a:p>
          <a:endParaRPr lang="en-US"/>
        </a:p>
      </dgm:t>
    </dgm:pt>
    <dgm:pt modelId="{51E6A98F-62B4-4F1B-AA1D-2273F2B5A48D}" type="sibTrans" cxnId="{A0360925-0D27-4478-BD46-A1E5D07426A9}">
      <dgm:prSet/>
      <dgm:spPr/>
      <dgm:t>
        <a:bodyPr/>
        <a:lstStyle/>
        <a:p>
          <a:endParaRPr lang="en-US"/>
        </a:p>
      </dgm:t>
    </dgm:pt>
    <dgm:pt modelId="{8960DB57-3C3C-49B4-874D-F343C8166690}" type="pres">
      <dgm:prSet presAssocID="{6C66930B-51FD-42A9-B6DB-573EC3301F3E}" presName="Name0" presStyleCnt="0">
        <dgm:presLayoutVars>
          <dgm:dir/>
          <dgm:animLvl val="lvl"/>
          <dgm:resizeHandles val="exact"/>
        </dgm:presLayoutVars>
      </dgm:prSet>
      <dgm:spPr/>
    </dgm:pt>
    <dgm:pt modelId="{B0EB44F3-9999-4C2A-8E16-80014FAD9BA7}" type="pres">
      <dgm:prSet presAssocID="{B1589372-EEE1-4D1E-893D-682533DB157F}" presName="linNode" presStyleCnt="0"/>
      <dgm:spPr/>
    </dgm:pt>
    <dgm:pt modelId="{B3246674-CC55-47C1-B638-D5AE50EB3FCB}" type="pres">
      <dgm:prSet presAssocID="{B1589372-EEE1-4D1E-893D-682533DB157F}" presName="parentText" presStyleLbl="alignNode1" presStyleIdx="0" presStyleCnt="6">
        <dgm:presLayoutVars>
          <dgm:chMax val="1"/>
          <dgm:bulletEnabled/>
        </dgm:presLayoutVars>
      </dgm:prSet>
      <dgm:spPr/>
    </dgm:pt>
    <dgm:pt modelId="{9A114BDB-BDE8-494A-A6C3-E74C829DD0BB}" type="pres">
      <dgm:prSet presAssocID="{B1589372-EEE1-4D1E-893D-682533DB157F}" presName="descendantText" presStyleLbl="alignAccFollowNode1" presStyleIdx="0" presStyleCnt="6">
        <dgm:presLayoutVars>
          <dgm:bulletEnabled/>
        </dgm:presLayoutVars>
      </dgm:prSet>
      <dgm:spPr/>
    </dgm:pt>
    <dgm:pt modelId="{B50BF2E3-C54B-423A-9AF7-0C61E92961D3}" type="pres">
      <dgm:prSet presAssocID="{0683A7D4-08F5-4323-9206-C7171D2B70D9}" presName="sp" presStyleCnt="0"/>
      <dgm:spPr/>
    </dgm:pt>
    <dgm:pt modelId="{BCC55A9D-99F5-4414-BEDD-49D364D2416A}" type="pres">
      <dgm:prSet presAssocID="{847E4F0C-007E-4C28-8CF5-F626F7BB3A33}" presName="linNode" presStyleCnt="0"/>
      <dgm:spPr/>
    </dgm:pt>
    <dgm:pt modelId="{D5270F1E-43D1-4CB6-8511-6BA7793842B0}" type="pres">
      <dgm:prSet presAssocID="{847E4F0C-007E-4C28-8CF5-F626F7BB3A33}" presName="parentText" presStyleLbl="alignNode1" presStyleIdx="1" presStyleCnt="6">
        <dgm:presLayoutVars>
          <dgm:chMax val="1"/>
          <dgm:bulletEnabled/>
        </dgm:presLayoutVars>
      </dgm:prSet>
      <dgm:spPr/>
    </dgm:pt>
    <dgm:pt modelId="{15B74A54-BEED-44D7-81E2-5672240112B6}" type="pres">
      <dgm:prSet presAssocID="{847E4F0C-007E-4C28-8CF5-F626F7BB3A33}" presName="descendantText" presStyleLbl="alignAccFollowNode1" presStyleIdx="1" presStyleCnt="6">
        <dgm:presLayoutVars>
          <dgm:bulletEnabled/>
        </dgm:presLayoutVars>
      </dgm:prSet>
      <dgm:spPr/>
    </dgm:pt>
    <dgm:pt modelId="{77681E18-B43F-4EBB-A15C-04C23E59A9AA}" type="pres">
      <dgm:prSet presAssocID="{E3B29202-29B5-45DF-85EB-A849D5D72A8E}" presName="sp" presStyleCnt="0"/>
      <dgm:spPr/>
    </dgm:pt>
    <dgm:pt modelId="{CE510CD0-47A7-4CC5-9C16-1C8FB7151BC7}" type="pres">
      <dgm:prSet presAssocID="{39611344-85E3-4407-9151-3B2241E26EB0}" presName="linNode" presStyleCnt="0"/>
      <dgm:spPr/>
    </dgm:pt>
    <dgm:pt modelId="{8CE39613-597D-4430-B835-DDF9C7BB7175}" type="pres">
      <dgm:prSet presAssocID="{39611344-85E3-4407-9151-3B2241E26EB0}" presName="parentText" presStyleLbl="alignNode1" presStyleIdx="2" presStyleCnt="6">
        <dgm:presLayoutVars>
          <dgm:chMax val="1"/>
          <dgm:bulletEnabled/>
        </dgm:presLayoutVars>
      </dgm:prSet>
      <dgm:spPr/>
    </dgm:pt>
    <dgm:pt modelId="{45B690E2-D3AE-4B90-82DC-AC98371435AD}" type="pres">
      <dgm:prSet presAssocID="{39611344-85E3-4407-9151-3B2241E26EB0}" presName="descendantText" presStyleLbl="alignAccFollowNode1" presStyleIdx="2" presStyleCnt="6">
        <dgm:presLayoutVars>
          <dgm:bulletEnabled/>
        </dgm:presLayoutVars>
      </dgm:prSet>
      <dgm:spPr/>
    </dgm:pt>
    <dgm:pt modelId="{5E85D95E-D392-461D-A230-117D9A91DF49}" type="pres">
      <dgm:prSet presAssocID="{99A51626-95FF-4FD8-9802-6506C89C8AF0}" presName="sp" presStyleCnt="0"/>
      <dgm:spPr/>
    </dgm:pt>
    <dgm:pt modelId="{23CBC9C5-8410-4DC2-8C1D-2D6CEF9E9234}" type="pres">
      <dgm:prSet presAssocID="{D3F63857-60FC-4798-BEBC-3D8997008ED7}" presName="linNode" presStyleCnt="0"/>
      <dgm:spPr/>
    </dgm:pt>
    <dgm:pt modelId="{D3C4BC64-F1F1-43B6-8E09-56F38101560E}" type="pres">
      <dgm:prSet presAssocID="{D3F63857-60FC-4798-BEBC-3D8997008ED7}" presName="parentText" presStyleLbl="alignNode1" presStyleIdx="3" presStyleCnt="6">
        <dgm:presLayoutVars>
          <dgm:chMax val="1"/>
          <dgm:bulletEnabled/>
        </dgm:presLayoutVars>
      </dgm:prSet>
      <dgm:spPr/>
    </dgm:pt>
    <dgm:pt modelId="{594585DE-898C-4ACE-B19C-E5817E4D1EAD}" type="pres">
      <dgm:prSet presAssocID="{D3F63857-60FC-4798-BEBC-3D8997008ED7}" presName="descendantText" presStyleLbl="alignAccFollowNode1" presStyleIdx="3" presStyleCnt="6">
        <dgm:presLayoutVars>
          <dgm:bulletEnabled/>
        </dgm:presLayoutVars>
      </dgm:prSet>
      <dgm:spPr/>
    </dgm:pt>
    <dgm:pt modelId="{44ED2677-4C2B-4FE2-8EAD-4AA8EE27BC26}" type="pres">
      <dgm:prSet presAssocID="{C812582C-541E-4415-A0BC-C3AF0F284E40}" presName="sp" presStyleCnt="0"/>
      <dgm:spPr/>
    </dgm:pt>
    <dgm:pt modelId="{53D0CD47-DAF2-404F-971B-1B6F33220AD9}" type="pres">
      <dgm:prSet presAssocID="{EEAFB74B-564F-4FE9-9157-BD2AEBF018CD}" presName="linNode" presStyleCnt="0"/>
      <dgm:spPr/>
    </dgm:pt>
    <dgm:pt modelId="{81F4ECD3-F26A-4BBA-A171-507B2CA36568}" type="pres">
      <dgm:prSet presAssocID="{EEAFB74B-564F-4FE9-9157-BD2AEBF018CD}" presName="parentText" presStyleLbl="alignNode1" presStyleIdx="4" presStyleCnt="6">
        <dgm:presLayoutVars>
          <dgm:chMax val="1"/>
          <dgm:bulletEnabled/>
        </dgm:presLayoutVars>
      </dgm:prSet>
      <dgm:spPr/>
    </dgm:pt>
    <dgm:pt modelId="{D40D2602-B879-4906-959B-06CA68F7AD78}" type="pres">
      <dgm:prSet presAssocID="{EEAFB74B-564F-4FE9-9157-BD2AEBF018CD}" presName="descendantText" presStyleLbl="alignAccFollowNode1" presStyleIdx="4" presStyleCnt="6">
        <dgm:presLayoutVars>
          <dgm:bulletEnabled/>
        </dgm:presLayoutVars>
      </dgm:prSet>
      <dgm:spPr/>
    </dgm:pt>
    <dgm:pt modelId="{A789114F-BECC-4FD0-948F-4EC1AB845CB4}" type="pres">
      <dgm:prSet presAssocID="{2EE57D01-AB50-477A-9F21-238BB343DFD9}" presName="sp" presStyleCnt="0"/>
      <dgm:spPr/>
    </dgm:pt>
    <dgm:pt modelId="{05B01E9D-5A1A-445E-B1BA-791D6459B8F8}" type="pres">
      <dgm:prSet presAssocID="{05F88EF9-AD42-45EB-88A4-7ECAD254A249}" presName="linNode" presStyleCnt="0"/>
      <dgm:spPr/>
    </dgm:pt>
    <dgm:pt modelId="{CBD3EAC9-D1ED-496C-B4D5-07B302B17519}" type="pres">
      <dgm:prSet presAssocID="{05F88EF9-AD42-45EB-88A4-7ECAD254A249}" presName="parentText" presStyleLbl="alignNode1" presStyleIdx="5" presStyleCnt="6">
        <dgm:presLayoutVars>
          <dgm:chMax val="1"/>
          <dgm:bulletEnabled/>
        </dgm:presLayoutVars>
      </dgm:prSet>
      <dgm:spPr/>
    </dgm:pt>
    <dgm:pt modelId="{236082A7-4587-41C2-A867-A534D63695A6}" type="pres">
      <dgm:prSet presAssocID="{05F88EF9-AD42-45EB-88A4-7ECAD254A249}" presName="descendantText" presStyleLbl="alignAccFollowNode1" presStyleIdx="5" presStyleCnt="6">
        <dgm:presLayoutVars>
          <dgm:bulletEnabled/>
        </dgm:presLayoutVars>
      </dgm:prSet>
      <dgm:spPr/>
    </dgm:pt>
  </dgm:ptLst>
  <dgm:cxnLst>
    <dgm:cxn modelId="{4AAE1F05-6733-4452-B0E0-56664458513A}" srcId="{B1589372-EEE1-4D1E-893D-682533DB157F}" destId="{BD8D7580-91C7-42CD-8722-56A121D6390A}" srcOrd="0" destOrd="0" parTransId="{8B1E7569-505D-46C1-82BC-75466E17DCA1}" sibTransId="{C7EE7D6D-86FF-4B22-A2D3-2B7AA85B2EDB}"/>
    <dgm:cxn modelId="{CF7F3614-8331-4436-887E-A42AAA26193D}" srcId="{39611344-85E3-4407-9151-3B2241E26EB0}" destId="{6A97CAFC-2F40-4053-B3CA-922496346903}" srcOrd="0" destOrd="0" parTransId="{9F092548-EF70-4035-8BB9-7DE55313D255}" sibTransId="{6E1494C1-7B23-4B3C-B460-F7BF379FD1A3}"/>
    <dgm:cxn modelId="{A0360925-0D27-4478-BD46-A1E5D07426A9}" srcId="{05F88EF9-AD42-45EB-88A4-7ECAD254A249}" destId="{74C29EF0-D1DF-4004-8411-54B1ED911C28}" srcOrd="0" destOrd="0" parTransId="{5DBA1AA3-C75C-4A90-A939-13B0B093A584}" sibTransId="{51E6A98F-62B4-4F1B-AA1D-2273F2B5A48D}"/>
    <dgm:cxn modelId="{CE19A130-2034-433B-9420-81C26F8A822C}" type="presOf" srcId="{C245CD27-CC29-4DF0-A25B-16EF781A36E8}" destId="{594585DE-898C-4ACE-B19C-E5817E4D1EAD}" srcOrd="0" destOrd="0" presId="urn:microsoft.com/office/officeart/2016/7/layout/VerticalSolidActionList"/>
    <dgm:cxn modelId="{9B3D6E31-F04F-40DA-B87B-1FF75DB57110}" type="presOf" srcId="{6C66930B-51FD-42A9-B6DB-573EC3301F3E}" destId="{8960DB57-3C3C-49B4-874D-F343C8166690}" srcOrd="0" destOrd="0" presId="urn:microsoft.com/office/officeart/2016/7/layout/VerticalSolidActionList"/>
    <dgm:cxn modelId="{FA32DF3A-D3DC-446D-A0D3-0775269AC63F}" type="presOf" srcId="{6A97CAFC-2F40-4053-B3CA-922496346903}" destId="{45B690E2-D3AE-4B90-82DC-AC98371435AD}" srcOrd="0" destOrd="0" presId="urn:microsoft.com/office/officeart/2016/7/layout/VerticalSolidActionList"/>
    <dgm:cxn modelId="{7B1C5366-08B9-408B-B74E-28C2F8B87410}" srcId="{6C66930B-51FD-42A9-B6DB-573EC3301F3E}" destId="{B1589372-EEE1-4D1E-893D-682533DB157F}" srcOrd="0" destOrd="0" parTransId="{30030479-EF7B-44C7-9568-58B32F1F6778}" sibTransId="{0683A7D4-08F5-4323-9206-C7171D2B70D9}"/>
    <dgm:cxn modelId="{2E15D34C-C726-4A6F-BD38-4C1DF3DC8667}" type="presOf" srcId="{74C29EF0-D1DF-4004-8411-54B1ED911C28}" destId="{236082A7-4587-41C2-A867-A534D63695A6}" srcOrd="0" destOrd="0" presId="urn:microsoft.com/office/officeart/2016/7/layout/VerticalSolidActionList"/>
    <dgm:cxn modelId="{B1DE844D-9DBA-483F-9191-D7EFFECEB77E}" type="presOf" srcId="{05F88EF9-AD42-45EB-88A4-7ECAD254A249}" destId="{CBD3EAC9-D1ED-496C-B4D5-07B302B17519}" srcOrd="0" destOrd="0" presId="urn:microsoft.com/office/officeart/2016/7/layout/VerticalSolidActionList"/>
    <dgm:cxn modelId="{D7280D71-CDFB-4219-8E52-F250C3A1CB29}" srcId="{847E4F0C-007E-4C28-8CF5-F626F7BB3A33}" destId="{F95D85F1-8DF6-4064-BC9E-5FA4B3833BF4}" srcOrd="0" destOrd="0" parTransId="{75FF9F3B-4D77-4BCA-AA5B-57FAC33CAD79}" sibTransId="{F525C5CE-5E91-4666-968D-EC5ED3D6A6F2}"/>
    <dgm:cxn modelId="{EB7F7A54-2E5D-4202-B16A-FBEF06CAFC51}" srcId="{6C66930B-51FD-42A9-B6DB-573EC3301F3E}" destId="{39611344-85E3-4407-9151-3B2241E26EB0}" srcOrd="2" destOrd="0" parTransId="{49CB26EE-7D0F-4063-B7B2-28469E31CCE8}" sibTransId="{99A51626-95FF-4FD8-9802-6506C89C8AF0}"/>
    <dgm:cxn modelId="{67DB5455-E05C-49A0-85AA-AFC9CE211F7A}" srcId="{EEAFB74B-564F-4FE9-9157-BD2AEBF018CD}" destId="{B82695FA-CDE9-4165-9848-EE559DDD2DD9}" srcOrd="0" destOrd="0" parTransId="{3D4FAD54-CAA2-4288-87B6-8F7444D3EC0E}" sibTransId="{90F47EDB-255D-4FC4-A496-CA58F37A860C}"/>
    <dgm:cxn modelId="{EA9DDB88-ACCA-4E02-9676-62ACA6E868D8}" srcId="{D3F63857-60FC-4798-BEBC-3D8997008ED7}" destId="{C245CD27-CC29-4DF0-A25B-16EF781A36E8}" srcOrd="0" destOrd="0" parTransId="{DBBA7E33-7397-40B9-BEEB-8E2644F0EC7D}" sibTransId="{6EE63BD9-7253-4D3B-9B0A-EBC491FC940C}"/>
    <dgm:cxn modelId="{E0CF0389-BB6B-46C9-BF23-056A0DE240C0}" type="presOf" srcId="{39611344-85E3-4407-9151-3B2241E26EB0}" destId="{8CE39613-597D-4430-B835-DDF9C7BB7175}" srcOrd="0" destOrd="0" presId="urn:microsoft.com/office/officeart/2016/7/layout/VerticalSolidActionList"/>
    <dgm:cxn modelId="{0525B08F-8097-4A77-A1CA-485F71991AEE}" type="presOf" srcId="{EEAFB74B-564F-4FE9-9157-BD2AEBF018CD}" destId="{81F4ECD3-F26A-4BBA-A171-507B2CA36568}" srcOrd="0" destOrd="0" presId="urn:microsoft.com/office/officeart/2016/7/layout/VerticalSolidActionList"/>
    <dgm:cxn modelId="{952F3692-E2FE-4F17-B4BD-FCAC83B91980}" type="presOf" srcId="{847E4F0C-007E-4C28-8CF5-F626F7BB3A33}" destId="{D5270F1E-43D1-4CB6-8511-6BA7793842B0}" srcOrd="0" destOrd="0" presId="urn:microsoft.com/office/officeart/2016/7/layout/VerticalSolidActionList"/>
    <dgm:cxn modelId="{2D680997-8269-4317-8F64-7DD5C4AA6B38}" srcId="{6C66930B-51FD-42A9-B6DB-573EC3301F3E}" destId="{D3F63857-60FC-4798-BEBC-3D8997008ED7}" srcOrd="3" destOrd="0" parTransId="{79302829-35E3-4FB9-BE73-CC3464476556}" sibTransId="{C812582C-541E-4415-A0BC-C3AF0F284E40}"/>
    <dgm:cxn modelId="{7FB793A8-7CAD-49B6-AC4A-19A3E92E4EC6}" type="presOf" srcId="{BD8D7580-91C7-42CD-8722-56A121D6390A}" destId="{9A114BDB-BDE8-494A-A6C3-E74C829DD0BB}" srcOrd="0" destOrd="0" presId="urn:microsoft.com/office/officeart/2016/7/layout/VerticalSolidActionList"/>
    <dgm:cxn modelId="{57DAA3B6-29E4-4F50-BEAC-F5D7F1DE0094}" type="presOf" srcId="{B1589372-EEE1-4D1E-893D-682533DB157F}" destId="{B3246674-CC55-47C1-B638-D5AE50EB3FCB}" srcOrd="0" destOrd="0" presId="urn:microsoft.com/office/officeart/2016/7/layout/VerticalSolidActionList"/>
    <dgm:cxn modelId="{503398BE-729D-46C6-849E-8E9BE1A355AE}" srcId="{6C66930B-51FD-42A9-B6DB-573EC3301F3E}" destId="{847E4F0C-007E-4C28-8CF5-F626F7BB3A33}" srcOrd="1" destOrd="0" parTransId="{721AADA1-071D-4647-9514-65326882E63F}" sibTransId="{E3B29202-29B5-45DF-85EB-A849D5D72A8E}"/>
    <dgm:cxn modelId="{14C557C4-0D3D-4B59-9B65-F1010AD172F3}" type="presOf" srcId="{F95D85F1-8DF6-4064-BC9E-5FA4B3833BF4}" destId="{15B74A54-BEED-44D7-81E2-5672240112B6}" srcOrd="0" destOrd="0" presId="urn:microsoft.com/office/officeart/2016/7/layout/VerticalSolidActionList"/>
    <dgm:cxn modelId="{961C3ECB-9E2F-4E76-BC06-E6F7EF3810E9}" srcId="{6C66930B-51FD-42A9-B6DB-573EC3301F3E}" destId="{EEAFB74B-564F-4FE9-9157-BD2AEBF018CD}" srcOrd="4" destOrd="0" parTransId="{D03162A7-9C7D-4AC2-94ED-7572846E869F}" sibTransId="{2EE57D01-AB50-477A-9F21-238BB343DFD9}"/>
    <dgm:cxn modelId="{0BDEA8D5-0206-47FC-A417-76DB0FB134E8}" type="presOf" srcId="{D3F63857-60FC-4798-BEBC-3D8997008ED7}" destId="{D3C4BC64-F1F1-43B6-8E09-56F38101560E}" srcOrd="0" destOrd="0" presId="urn:microsoft.com/office/officeart/2016/7/layout/VerticalSolidActionList"/>
    <dgm:cxn modelId="{BCBD7CDC-4991-4257-B536-EA0C9ED9163C}" srcId="{6C66930B-51FD-42A9-B6DB-573EC3301F3E}" destId="{05F88EF9-AD42-45EB-88A4-7ECAD254A249}" srcOrd="5" destOrd="0" parTransId="{09256401-EFC0-4553-B638-30074CA934BD}" sibTransId="{46EDE561-CE30-4E9B-A7B0-1BEABC6651DD}"/>
    <dgm:cxn modelId="{6E0614F0-63C4-450B-83A2-105460F06316}" type="presOf" srcId="{B82695FA-CDE9-4165-9848-EE559DDD2DD9}" destId="{D40D2602-B879-4906-959B-06CA68F7AD78}" srcOrd="0" destOrd="0" presId="urn:microsoft.com/office/officeart/2016/7/layout/VerticalSolidActionList"/>
    <dgm:cxn modelId="{56C27942-895E-4124-A298-3D15FF9EA0B9}" type="presParOf" srcId="{8960DB57-3C3C-49B4-874D-F343C8166690}" destId="{B0EB44F3-9999-4C2A-8E16-80014FAD9BA7}" srcOrd="0" destOrd="0" presId="urn:microsoft.com/office/officeart/2016/7/layout/VerticalSolidActionList"/>
    <dgm:cxn modelId="{C7050E4E-CB5C-4BDA-B68D-079B48A5E045}" type="presParOf" srcId="{B0EB44F3-9999-4C2A-8E16-80014FAD9BA7}" destId="{B3246674-CC55-47C1-B638-D5AE50EB3FCB}" srcOrd="0" destOrd="0" presId="urn:microsoft.com/office/officeart/2016/7/layout/VerticalSolidActionList"/>
    <dgm:cxn modelId="{3B400AF9-F5E1-4AC1-8E42-EF9E3E2CDC41}" type="presParOf" srcId="{B0EB44F3-9999-4C2A-8E16-80014FAD9BA7}" destId="{9A114BDB-BDE8-494A-A6C3-E74C829DD0BB}" srcOrd="1" destOrd="0" presId="urn:microsoft.com/office/officeart/2016/7/layout/VerticalSolidActionList"/>
    <dgm:cxn modelId="{09B603EF-4740-4438-A2C0-E4115A0E30D8}" type="presParOf" srcId="{8960DB57-3C3C-49B4-874D-F343C8166690}" destId="{B50BF2E3-C54B-423A-9AF7-0C61E92961D3}" srcOrd="1" destOrd="0" presId="urn:microsoft.com/office/officeart/2016/7/layout/VerticalSolidActionList"/>
    <dgm:cxn modelId="{A9546EA4-DAB6-42D7-B4F5-11EDF64720DD}" type="presParOf" srcId="{8960DB57-3C3C-49B4-874D-F343C8166690}" destId="{BCC55A9D-99F5-4414-BEDD-49D364D2416A}" srcOrd="2" destOrd="0" presId="urn:microsoft.com/office/officeart/2016/7/layout/VerticalSolidActionList"/>
    <dgm:cxn modelId="{A719E173-693E-44C8-A6B6-4B92D17BFE5D}" type="presParOf" srcId="{BCC55A9D-99F5-4414-BEDD-49D364D2416A}" destId="{D5270F1E-43D1-4CB6-8511-6BA7793842B0}" srcOrd="0" destOrd="0" presId="urn:microsoft.com/office/officeart/2016/7/layout/VerticalSolidActionList"/>
    <dgm:cxn modelId="{029A060F-56E4-4BCA-8420-2D127DBEE63D}" type="presParOf" srcId="{BCC55A9D-99F5-4414-BEDD-49D364D2416A}" destId="{15B74A54-BEED-44D7-81E2-5672240112B6}" srcOrd="1" destOrd="0" presId="urn:microsoft.com/office/officeart/2016/7/layout/VerticalSolidActionList"/>
    <dgm:cxn modelId="{E71E5146-6C33-450F-9CC2-DE3546E0005F}" type="presParOf" srcId="{8960DB57-3C3C-49B4-874D-F343C8166690}" destId="{77681E18-B43F-4EBB-A15C-04C23E59A9AA}" srcOrd="3" destOrd="0" presId="urn:microsoft.com/office/officeart/2016/7/layout/VerticalSolidActionList"/>
    <dgm:cxn modelId="{C2081DF3-5E16-4267-9EF5-65FD7F4588F2}" type="presParOf" srcId="{8960DB57-3C3C-49B4-874D-F343C8166690}" destId="{CE510CD0-47A7-4CC5-9C16-1C8FB7151BC7}" srcOrd="4" destOrd="0" presId="urn:microsoft.com/office/officeart/2016/7/layout/VerticalSolidActionList"/>
    <dgm:cxn modelId="{BCE86916-53AE-415C-8B49-32758114A752}" type="presParOf" srcId="{CE510CD0-47A7-4CC5-9C16-1C8FB7151BC7}" destId="{8CE39613-597D-4430-B835-DDF9C7BB7175}" srcOrd="0" destOrd="0" presId="urn:microsoft.com/office/officeart/2016/7/layout/VerticalSolidActionList"/>
    <dgm:cxn modelId="{9019D90B-BEDF-4C09-A881-7F5545B0BFE2}" type="presParOf" srcId="{CE510CD0-47A7-4CC5-9C16-1C8FB7151BC7}" destId="{45B690E2-D3AE-4B90-82DC-AC98371435AD}" srcOrd="1" destOrd="0" presId="urn:microsoft.com/office/officeart/2016/7/layout/VerticalSolidActionList"/>
    <dgm:cxn modelId="{6D2F1F46-CD01-4CA0-8C2E-A96E87E350EF}" type="presParOf" srcId="{8960DB57-3C3C-49B4-874D-F343C8166690}" destId="{5E85D95E-D392-461D-A230-117D9A91DF49}" srcOrd="5" destOrd="0" presId="urn:microsoft.com/office/officeart/2016/7/layout/VerticalSolidActionList"/>
    <dgm:cxn modelId="{021C53C3-C0A9-4992-B753-3861D0C66BDC}" type="presParOf" srcId="{8960DB57-3C3C-49B4-874D-F343C8166690}" destId="{23CBC9C5-8410-4DC2-8C1D-2D6CEF9E9234}" srcOrd="6" destOrd="0" presId="urn:microsoft.com/office/officeart/2016/7/layout/VerticalSolidActionList"/>
    <dgm:cxn modelId="{2330FEBB-7A4D-485D-B9C8-35A40340232D}" type="presParOf" srcId="{23CBC9C5-8410-4DC2-8C1D-2D6CEF9E9234}" destId="{D3C4BC64-F1F1-43B6-8E09-56F38101560E}" srcOrd="0" destOrd="0" presId="urn:microsoft.com/office/officeart/2016/7/layout/VerticalSolidActionList"/>
    <dgm:cxn modelId="{82CA9DE9-B8CA-4933-BA10-682ECF6EA216}" type="presParOf" srcId="{23CBC9C5-8410-4DC2-8C1D-2D6CEF9E9234}" destId="{594585DE-898C-4ACE-B19C-E5817E4D1EAD}" srcOrd="1" destOrd="0" presId="urn:microsoft.com/office/officeart/2016/7/layout/VerticalSolidActionList"/>
    <dgm:cxn modelId="{A7C89BE7-8366-4E65-ACBC-D3243BC787AC}" type="presParOf" srcId="{8960DB57-3C3C-49B4-874D-F343C8166690}" destId="{44ED2677-4C2B-4FE2-8EAD-4AA8EE27BC26}" srcOrd="7" destOrd="0" presId="urn:microsoft.com/office/officeart/2016/7/layout/VerticalSolidActionList"/>
    <dgm:cxn modelId="{2759D27E-09A2-4BB5-AF94-46E7C47936EA}" type="presParOf" srcId="{8960DB57-3C3C-49B4-874D-F343C8166690}" destId="{53D0CD47-DAF2-404F-971B-1B6F33220AD9}" srcOrd="8" destOrd="0" presId="urn:microsoft.com/office/officeart/2016/7/layout/VerticalSolidActionList"/>
    <dgm:cxn modelId="{CE225B6F-CAE4-4BBF-B126-D8059C749DB5}" type="presParOf" srcId="{53D0CD47-DAF2-404F-971B-1B6F33220AD9}" destId="{81F4ECD3-F26A-4BBA-A171-507B2CA36568}" srcOrd="0" destOrd="0" presId="urn:microsoft.com/office/officeart/2016/7/layout/VerticalSolidActionList"/>
    <dgm:cxn modelId="{01AF8B1A-C71C-4DB0-BECE-3DF0EF7BA7E5}" type="presParOf" srcId="{53D0CD47-DAF2-404F-971B-1B6F33220AD9}" destId="{D40D2602-B879-4906-959B-06CA68F7AD78}" srcOrd="1" destOrd="0" presId="urn:microsoft.com/office/officeart/2016/7/layout/VerticalSolidActionList"/>
    <dgm:cxn modelId="{13851ED2-EC33-4DC7-951B-8144DBE07EAA}" type="presParOf" srcId="{8960DB57-3C3C-49B4-874D-F343C8166690}" destId="{A789114F-BECC-4FD0-948F-4EC1AB845CB4}" srcOrd="9" destOrd="0" presId="urn:microsoft.com/office/officeart/2016/7/layout/VerticalSolidActionList"/>
    <dgm:cxn modelId="{E2AB5AD2-768D-4A9C-A9A7-461D1FBFF749}" type="presParOf" srcId="{8960DB57-3C3C-49B4-874D-F343C8166690}" destId="{05B01E9D-5A1A-445E-B1BA-791D6459B8F8}" srcOrd="10" destOrd="0" presId="urn:microsoft.com/office/officeart/2016/7/layout/VerticalSolidActionList"/>
    <dgm:cxn modelId="{21A1E46F-8268-4494-AC16-85371B12651A}" type="presParOf" srcId="{05B01E9D-5A1A-445E-B1BA-791D6459B8F8}" destId="{CBD3EAC9-D1ED-496C-B4D5-07B302B17519}" srcOrd="0" destOrd="0" presId="urn:microsoft.com/office/officeart/2016/7/layout/VerticalSolidActionList"/>
    <dgm:cxn modelId="{A629114B-8ED7-4F96-B00E-C5A206F7D977}" type="presParOf" srcId="{05B01E9D-5A1A-445E-B1BA-791D6459B8F8}" destId="{236082A7-4587-41C2-A867-A534D63695A6}"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accent6_2" csCatId="accent6"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activities for a week using  a blank week calendar. </a:t>
          </a:r>
        </a:p>
        <a:p>
          <a:r>
            <a:rPr lang="en-US" dirty="0"/>
            <a:t>This will give you a snapshot of your typical routine and allow you to assess its balance.</a:t>
          </a:r>
        </a:p>
        <a:p>
          <a:r>
            <a:rPr lang="en-US" dirty="0"/>
            <a:t>2. Rate yourself 0-10 on each of Maslow’s needs/ 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dirty="0">
              <a:solidFill>
                <a:schemeClr val="tx1"/>
              </a:solidFill>
            </a:rPr>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dirty="0">
              <a:solidFill>
                <a:schemeClr val="tx1"/>
              </a:solidFill>
            </a:rPr>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or other weekly schedule.</a:t>
          </a:r>
        </a:p>
        <a:p>
          <a:r>
            <a:rPr lang="en-US" dirty="0"/>
            <a:t>6. Use the goals diary card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dirty="0">
              <a:solidFill>
                <a:schemeClr val="tx1"/>
              </a:solidFill>
            </a:rPr>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in your goal's diary card… repeat.</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5888F00B-95D6-44CB-BD52-F5915B637429}" type="pres">
      <dgm:prSet presAssocID="{19DBAB05-1642-487A-967F-C3678B6AE713}" presName="Name0" presStyleCnt="0">
        <dgm:presLayoutVars>
          <dgm:dir/>
          <dgm:animLvl val="lvl"/>
          <dgm:resizeHandles val="exact"/>
        </dgm:presLayoutVars>
      </dgm:prSet>
      <dgm:spPr/>
    </dgm:pt>
    <dgm:pt modelId="{8743CB5D-210F-49ED-8F71-A69898987BD3}" type="pres">
      <dgm:prSet presAssocID="{F384D68A-7F58-448E-B8A4-151008E78D51}" presName="composite" presStyleCnt="0"/>
      <dgm:spPr/>
    </dgm:pt>
    <dgm:pt modelId="{7E4B2CBB-0825-4D80-A3A5-B81F652D699F}" type="pres">
      <dgm:prSet presAssocID="{F384D68A-7F58-448E-B8A4-151008E78D51}" presName="parTx" presStyleLbl="alignNode1" presStyleIdx="0" presStyleCnt="4">
        <dgm:presLayoutVars>
          <dgm:chMax val="0"/>
          <dgm:chPref val="0"/>
        </dgm:presLayoutVars>
      </dgm:prSet>
      <dgm:spPr/>
    </dgm:pt>
    <dgm:pt modelId="{7179F2AD-C638-4B51-8F39-215D2CA3252F}" type="pres">
      <dgm:prSet presAssocID="{F384D68A-7F58-448E-B8A4-151008E78D51}" presName="desTx" presStyleLbl="alignAccFollowNode1" presStyleIdx="0" presStyleCnt="4">
        <dgm:presLayoutVars/>
      </dgm:prSet>
      <dgm:spPr/>
    </dgm:pt>
    <dgm:pt modelId="{A273DC21-2B06-48FE-AFBC-F2CC6114B767}" type="pres">
      <dgm:prSet presAssocID="{2819A7C7-7288-47D6-A01F-3AC02414B88F}" presName="space" presStyleCnt="0"/>
      <dgm:spPr/>
    </dgm:pt>
    <dgm:pt modelId="{E204BAD9-8D97-4A08-845C-BBFC6DAAD9CE}" type="pres">
      <dgm:prSet presAssocID="{8A8DCCA2-D139-4CD5-86CD-28787F670D98}" presName="composite" presStyleCnt="0"/>
      <dgm:spPr/>
    </dgm:pt>
    <dgm:pt modelId="{F596DC6B-1832-403F-A1ED-11FD9540C58C}" type="pres">
      <dgm:prSet presAssocID="{8A8DCCA2-D139-4CD5-86CD-28787F670D98}" presName="parTx" presStyleLbl="alignNode1" presStyleIdx="1" presStyleCnt="4">
        <dgm:presLayoutVars>
          <dgm:chMax val="0"/>
          <dgm:chPref val="0"/>
        </dgm:presLayoutVars>
      </dgm:prSet>
      <dgm:spPr/>
    </dgm:pt>
    <dgm:pt modelId="{65CADA67-2568-44C2-999F-112C6588FAD5}" type="pres">
      <dgm:prSet presAssocID="{8A8DCCA2-D139-4CD5-86CD-28787F670D98}" presName="desTx" presStyleLbl="alignAccFollowNode1" presStyleIdx="1" presStyleCnt="4">
        <dgm:presLayoutVars/>
      </dgm:prSet>
      <dgm:spPr/>
    </dgm:pt>
    <dgm:pt modelId="{05EEBC28-F002-4275-B377-736E870C5EAF}" type="pres">
      <dgm:prSet presAssocID="{B6E363E7-ABA4-4D4A-8579-8F3848622487}" presName="space" presStyleCnt="0"/>
      <dgm:spPr/>
    </dgm:pt>
    <dgm:pt modelId="{797CE2A2-4A2E-4597-9372-252FBB697026}" type="pres">
      <dgm:prSet presAssocID="{3B5ED092-77C8-4696-A686-0DBEA21AA232}" presName="composite" presStyleCnt="0"/>
      <dgm:spPr/>
    </dgm:pt>
    <dgm:pt modelId="{D2AF0893-9ECB-417A-8C85-442322132A4E}" type="pres">
      <dgm:prSet presAssocID="{3B5ED092-77C8-4696-A686-0DBEA21AA232}" presName="parTx" presStyleLbl="alignNode1" presStyleIdx="2" presStyleCnt="4">
        <dgm:presLayoutVars>
          <dgm:chMax val="0"/>
          <dgm:chPref val="0"/>
        </dgm:presLayoutVars>
      </dgm:prSet>
      <dgm:spPr/>
    </dgm:pt>
    <dgm:pt modelId="{027C041D-8A2A-4F60-A707-0F23E9FA995F}" type="pres">
      <dgm:prSet presAssocID="{3B5ED092-77C8-4696-A686-0DBEA21AA232}" presName="desTx" presStyleLbl="alignAccFollowNode1" presStyleIdx="2" presStyleCnt="4">
        <dgm:presLayoutVars/>
      </dgm:prSet>
      <dgm:spPr/>
    </dgm:pt>
    <dgm:pt modelId="{51E8A39B-3975-4484-80EA-87BA00F39690}" type="pres">
      <dgm:prSet presAssocID="{44D48526-D722-47CC-985B-8FC7DA0FC607}" presName="space" presStyleCnt="0"/>
      <dgm:spPr/>
    </dgm:pt>
    <dgm:pt modelId="{CC5F4A85-EEE4-48CE-9F30-00A4697E9498}" type="pres">
      <dgm:prSet presAssocID="{3301D1AE-9ECF-4E8D-A14C-9193260F589D}" presName="composite" presStyleCnt="0"/>
      <dgm:spPr/>
    </dgm:pt>
    <dgm:pt modelId="{2757E5E3-CAE6-4CDB-9FAF-5A04AE0ADA5C}" type="pres">
      <dgm:prSet presAssocID="{3301D1AE-9ECF-4E8D-A14C-9193260F589D}" presName="parTx" presStyleLbl="alignNode1" presStyleIdx="3" presStyleCnt="4">
        <dgm:presLayoutVars>
          <dgm:chMax val="0"/>
          <dgm:chPref val="0"/>
        </dgm:presLayoutVars>
      </dgm:prSet>
      <dgm:spPr/>
    </dgm:pt>
    <dgm:pt modelId="{D53FF7FB-6C45-4EBB-A8F5-A6AE42010253}" type="pres">
      <dgm:prSet presAssocID="{3301D1AE-9ECF-4E8D-A14C-9193260F589D}" presName="desTx" presStyleLbl="alignAccFollowNode1" presStyleIdx="3" presStyleCnt="4">
        <dgm:presLayoutVars/>
      </dgm:prSet>
      <dgm:spPr/>
    </dgm:pt>
  </dgm:ptLst>
  <dgm:cxnLst>
    <dgm:cxn modelId="{7D5D6D00-3172-4E4C-B7E1-2018D23709AC}" type="presOf" srcId="{F384D68A-7F58-448E-B8A4-151008E78D51}" destId="{7E4B2CBB-0825-4D80-A3A5-B81F652D699F}" srcOrd="0" destOrd="0" presId="urn:microsoft.com/office/officeart/2016/7/layout/ChevronBlockProcess"/>
    <dgm:cxn modelId="{9369F401-B131-41BA-86B9-D63F3AF69F68}" type="presOf" srcId="{19DBAB05-1642-487A-967F-C3678B6AE713}" destId="{5888F00B-95D6-44CB-BD52-F5915B637429}" srcOrd="0" destOrd="0" presId="urn:microsoft.com/office/officeart/2016/7/layout/ChevronBlockProcess"/>
    <dgm:cxn modelId="{A225330C-DCD0-485A-A066-D50BA7CC35D4}" type="presOf" srcId="{179CD7A9-5365-45C5-B720-D3FF80CBB5E8}" destId="{7179F2AD-C638-4B51-8F39-215D2CA3252F}" srcOrd="0" destOrd="0" presId="urn:microsoft.com/office/officeart/2016/7/layout/ChevronBlockProcess"/>
    <dgm:cxn modelId="{0A67A617-DC31-48B3-9027-5632C2982B80}" srcId="{3301D1AE-9ECF-4E8D-A14C-9193260F589D}" destId="{3D8EE74A-A8CB-4F61-AF49-63BC9AA01428}" srcOrd="0" destOrd="0" parTransId="{654197E6-2C1F-46BB-93FF-C5534123A04D}" sibTransId="{ACBC19D9-493A-43F7-9E84-D1D77BDB13C5}"/>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A167B451-20D9-4596-A12A-49A606ABBDD1}" type="presOf" srcId="{B7145445-ADAD-4FF1-B0E9-6ACA098ED768}" destId="{027C041D-8A2A-4F60-A707-0F23E9FA995F}" srcOrd="0" destOrd="0" presId="urn:microsoft.com/office/officeart/2016/7/layout/ChevronBlockProcess"/>
    <dgm:cxn modelId="{4A867A81-447B-4CFC-8881-68A66CCE7B3A}" srcId="{19DBAB05-1642-487A-967F-C3678B6AE713}" destId="{3B5ED092-77C8-4696-A686-0DBEA21AA232}" srcOrd="2" destOrd="0" parTransId="{E6B38642-FCFE-4BBB-B5FC-2B004130CF3D}" sibTransId="{44D48526-D722-47CC-985B-8FC7DA0FC607}"/>
    <dgm:cxn modelId="{9B5CDD88-3B61-4BE2-A36D-00F5470AC8B9}" type="presOf" srcId="{3D8EE74A-A8CB-4F61-AF49-63BC9AA01428}" destId="{D53FF7FB-6C45-4EBB-A8F5-A6AE42010253}" srcOrd="0" destOrd="0" presId="urn:microsoft.com/office/officeart/2016/7/layout/ChevronBlockProcess"/>
    <dgm:cxn modelId="{BDB7ECA9-D734-4353-9613-5801953EDBF8}" type="presOf" srcId="{3B5ED092-77C8-4696-A686-0DBEA21AA232}" destId="{D2AF0893-9ECB-417A-8C85-442322132A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F21BE0C6-9FDD-432B-9921-9369FC975A55}" type="presOf" srcId="{8A8DCCA2-D139-4CD5-86CD-28787F670D98}" destId="{F596DC6B-1832-403F-A1ED-11FD9540C58C}" srcOrd="0" destOrd="0" presId="urn:microsoft.com/office/officeart/2016/7/layout/ChevronBlockProcess"/>
    <dgm:cxn modelId="{A50195CB-B055-4686-83BE-B1451849F665}" type="presOf" srcId="{452B749D-C9AC-49D4-9DEE-570CE691666E}" destId="{65CADA67-2568-44C2-999F-112C6588FAD5}"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ED0B7CD9-AC84-48B0-93C7-39425D5A3AA5}" srcId="{19DBAB05-1642-487A-967F-C3678B6AE713}" destId="{8A8DCCA2-D139-4CD5-86CD-28787F670D98}" srcOrd="1" destOrd="0" parTransId="{9141A48E-C647-4E12-8C6C-68DDFF5F1A18}" sibTransId="{B6E363E7-ABA4-4D4A-8579-8F3848622487}"/>
    <dgm:cxn modelId="{5CED28DC-2158-4354-A46F-B1089CE81E94}" type="presOf" srcId="{3301D1AE-9ECF-4E8D-A14C-9193260F589D}" destId="{2757E5E3-CAE6-4CDB-9FAF-5A04AE0ADA5C}"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CEF1948D-87B8-4157-B9C9-8175CCA20525}" type="presParOf" srcId="{5888F00B-95D6-44CB-BD52-F5915B637429}" destId="{8743CB5D-210F-49ED-8F71-A69898987BD3}" srcOrd="0" destOrd="0" presId="urn:microsoft.com/office/officeart/2016/7/layout/ChevronBlockProcess"/>
    <dgm:cxn modelId="{B131FC60-A8AA-4FF8-B314-F6DEE116CF99}" type="presParOf" srcId="{8743CB5D-210F-49ED-8F71-A69898987BD3}" destId="{7E4B2CBB-0825-4D80-A3A5-B81F652D699F}" srcOrd="0" destOrd="0" presId="urn:microsoft.com/office/officeart/2016/7/layout/ChevronBlockProcess"/>
    <dgm:cxn modelId="{4851E9D0-5BBF-4A5B-83B5-FB503DCE3C96}" type="presParOf" srcId="{8743CB5D-210F-49ED-8F71-A69898987BD3}" destId="{7179F2AD-C638-4B51-8F39-215D2CA3252F}" srcOrd="1" destOrd="0" presId="urn:microsoft.com/office/officeart/2016/7/layout/ChevronBlockProcess"/>
    <dgm:cxn modelId="{1589558F-B7A9-4471-90BE-541F1CFC8064}" type="presParOf" srcId="{5888F00B-95D6-44CB-BD52-F5915B637429}" destId="{A273DC21-2B06-48FE-AFBC-F2CC6114B767}" srcOrd="1" destOrd="0" presId="urn:microsoft.com/office/officeart/2016/7/layout/ChevronBlockProcess"/>
    <dgm:cxn modelId="{392DF942-CB29-4D29-B380-91E968E81AB3}" type="presParOf" srcId="{5888F00B-95D6-44CB-BD52-F5915B637429}" destId="{E204BAD9-8D97-4A08-845C-BBFC6DAAD9CE}" srcOrd="2" destOrd="0" presId="urn:microsoft.com/office/officeart/2016/7/layout/ChevronBlockProcess"/>
    <dgm:cxn modelId="{A4ECB887-0E60-42F6-A6AE-CDA73905E109}" type="presParOf" srcId="{E204BAD9-8D97-4A08-845C-BBFC6DAAD9CE}" destId="{F596DC6B-1832-403F-A1ED-11FD9540C58C}" srcOrd="0" destOrd="0" presId="urn:microsoft.com/office/officeart/2016/7/layout/ChevronBlockProcess"/>
    <dgm:cxn modelId="{EF202383-23E2-4926-B64E-9C936D800779}" type="presParOf" srcId="{E204BAD9-8D97-4A08-845C-BBFC6DAAD9CE}" destId="{65CADA67-2568-44C2-999F-112C6588FAD5}" srcOrd="1" destOrd="0" presId="urn:microsoft.com/office/officeart/2016/7/layout/ChevronBlockProcess"/>
    <dgm:cxn modelId="{6B431AA4-FC46-4CE9-A70F-F88A0E6A0A29}" type="presParOf" srcId="{5888F00B-95D6-44CB-BD52-F5915B637429}" destId="{05EEBC28-F002-4275-B377-736E870C5EAF}" srcOrd="3" destOrd="0" presId="urn:microsoft.com/office/officeart/2016/7/layout/ChevronBlockProcess"/>
    <dgm:cxn modelId="{FC26F229-3C1F-4DFE-A795-0A291CD9C9AD}" type="presParOf" srcId="{5888F00B-95D6-44CB-BD52-F5915B637429}" destId="{797CE2A2-4A2E-4597-9372-252FBB697026}" srcOrd="4" destOrd="0" presId="urn:microsoft.com/office/officeart/2016/7/layout/ChevronBlockProcess"/>
    <dgm:cxn modelId="{68D63D18-E063-4F20-A71B-E69F2FBE320F}" type="presParOf" srcId="{797CE2A2-4A2E-4597-9372-252FBB697026}" destId="{D2AF0893-9ECB-417A-8C85-442322132A4E}" srcOrd="0" destOrd="0" presId="urn:microsoft.com/office/officeart/2016/7/layout/ChevronBlockProcess"/>
    <dgm:cxn modelId="{2CDF5232-9C62-4245-81D5-27DEAD5C17C8}" type="presParOf" srcId="{797CE2A2-4A2E-4597-9372-252FBB697026}" destId="{027C041D-8A2A-4F60-A707-0F23E9FA995F}" srcOrd="1" destOrd="0" presId="urn:microsoft.com/office/officeart/2016/7/layout/ChevronBlockProcess"/>
    <dgm:cxn modelId="{08AEE121-9877-4542-A09D-D2C07813B950}" type="presParOf" srcId="{5888F00B-95D6-44CB-BD52-F5915B637429}" destId="{51E8A39B-3975-4484-80EA-87BA00F39690}" srcOrd="5" destOrd="0" presId="urn:microsoft.com/office/officeart/2016/7/layout/ChevronBlockProcess"/>
    <dgm:cxn modelId="{B73C9CBF-B782-4811-B5EA-52318BE1A1AE}" type="presParOf" srcId="{5888F00B-95D6-44CB-BD52-F5915B637429}" destId="{CC5F4A85-EEE4-48CE-9F30-00A4697E9498}" srcOrd="6" destOrd="0" presId="urn:microsoft.com/office/officeart/2016/7/layout/ChevronBlockProcess"/>
    <dgm:cxn modelId="{32849454-2733-4200-92BA-78982147BE3E}" type="presParOf" srcId="{CC5F4A85-EEE4-48CE-9F30-00A4697E9498}" destId="{2757E5E3-CAE6-4CDB-9FAF-5A04AE0ADA5C}" srcOrd="0" destOrd="0" presId="urn:microsoft.com/office/officeart/2016/7/layout/ChevronBlockProcess"/>
    <dgm:cxn modelId="{8606DFA4-FEFE-4F8D-927E-392E08D0EDAB}" type="presParOf" srcId="{CC5F4A85-EEE4-48CE-9F30-00A4697E9498}" destId="{D53FF7FB-6C45-4EBB-A8F5-A6AE42010253}"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3F7E8-6831-4E3A-85ED-65B4CE4A58BE}">
      <dsp:nvSpPr>
        <dsp:cNvPr id="0" name=""/>
        <dsp:cNvSpPr/>
      </dsp:nvSpPr>
      <dsp:spPr>
        <a:xfrm>
          <a:off x="0" y="184702"/>
          <a:ext cx="6834774" cy="8874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a:t>Start with your chain analysis</a:t>
          </a:r>
          <a:endParaRPr lang="en-US" sz="1600" kern="1200"/>
        </a:p>
      </dsp:txBody>
      <dsp:txXfrm>
        <a:off x="43321" y="228023"/>
        <a:ext cx="6748132" cy="800803"/>
      </dsp:txXfrm>
    </dsp:sp>
    <dsp:sp modelId="{D15AF9D9-F431-41A3-B938-4CCB6056BC73}">
      <dsp:nvSpPr>
        <dsp:cNvPr id="0" name=""/>
        <dsp:cNvSpPr/>
      </dsp:nvSpPr>
      <dsp:spPr>
        <a:xfrm>
          <a:off x="0" y="1118227"/>
          <a:ext cx="6834774" cy="887445"/>
        </a:xfrm>
        <a:prstGeom prst="roundRect">
          <a:avLst/>
        </a:prstGeom>
        <a:solidFill>
          <a:schemeClr val="accent2">
            <a:hueOff val="789273"/>
            <a:satOff val="4118"/>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dirty="0"/>
            <a:t>Imagine this was a friend's chain analysis and that friend had come to you for help and advice about how to use DBT skills to splice and paste a different outcome</a:t>
          </a:r>
          <a:endParaRPr lang="en-US" sz="1600" kern="1200" dirty="0"/>
        </a:p>
      </dsp:txBody>
      <dsp:txXfrm>
        <a:off x="43321" y="1161548"/>
        <a:ext cx="6748132" cy="800803"/>
      </dsp:txXfrm>
    </dsp:sp>
    <dsp:sp modelId="{A0F8E5E4-8082-4339-B17B-9F4730F92596}">
      <dsp:nvSpPr>
        <dsp:cNvPr id="0" name=""/>
        <dsp:cNvSpPr/>
      </dsp:nvSpPr>
      <dsp:spPr>
        <a:xfrm>
          <a:off x="0" y="2051752"/>
          <a:ext cx="6834774" cy="887445"/>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dirty="0"/>
            <a:t>How could your friend have seen or interpreted the situation differently?</a:t>
          </a:r>
          <a:endParaRPr lang="en-US" sz="1600" kern="1200" dirty="0"/>
        </a:p>
      </dsp:txBody>
      <dsp:txXfrm>
        <a:off x="43321" y="2095073"/>
        <a:ext cx="6748132" cy="800803"/>
      </dsp:txXfrm>
    </dsp:sp>
    <dsp:sp modelId="{15171C1E-7BEB-4EF7-9D53-A80885FA3BA6}">
      <dsp:nvSpPr>
        <dsp:cNvPr id="0" name=""/>
        <dsp:cNvSpPr/>
      </dsp:nvSpPr>
      <dsp:spPr>
        <a:xfrm>
          <a:off x="0" y="2985277"/>
          <a:ext cx="6834774" cy="887445"/>
        </a:xfrm>
        <a:prstGeom prst="roundRect">
          <a:avLst/>
        </a:prstGeom>
        <a:solidFill>
          <a:schemeClr val="accent2">
            <a:hueOff val="2367819"/>
            <a:satOff val="12354"/>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dirty="0"/>
            <a:t>Could your friend have thought or behaved differently and to have a better outcome?</a:t>
          </a:r>
          <a:endParaRPr lang="en-US" sz="1600" kern="1200" dirty="0"/>
        </a:p>
      </dsp:txBody>
      <dsp:txXfrm>
        <a:off x="43321" y="3028598"/>
        <a:ext cx="6748132" cy="800803"/>
      </dsp:txXfrm>
    </dsp:sp>
    <dsp:sp modelId="{C416EE6F-CDC6-45CC-94D8-FDDD8FB77B20}">
      <dsp:nvSpPr>
        <dsp:cNvPr id="0" name=""/>
        <dsp:cNvSpPr/>
      </dsp:nvSpPr>
      <dsp:spPr>
        <a:xfrm>
          <a:off x="0" y="3918802"/>
          <a:ext cx="6834774" cy="887445"/>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dirty="0"/>
            <a:t>Help your friend to imagine a scenario in which they had stayed better regulated</a:t>
          </a:r>
          <a:endParaRPr lang="en-US" sz="1600" kern="1200" dirty="0"/>
        </a:p>
      </dsp:txBody>
      <dsp:txXfrm>
        <a:off x="43321" y="3962123"/>
        <a:ext cx="6748132" cy="800803"/>
      </dsp:txXfrm>
    </dsp:sp>
    <dsp:sp modelId="{A6C26249-3615-4BE2-9621-A1D8D07C253B}">
      <dsp:nvSpPr>
        <dsp:cNvPr id="0" name=""/>
        <dsp:cNvSpPr/>
      </dsp:nvSpPr>
      <dsp:spPr>
        <a:xfrm>
          <a:off x="0" y="4852327"/>
          <a:ext cx="6834774" cy="887445"/>
        </a:xfrm>
        <a:prstGeom prst="roundRect">
          <a:avLst/>
        </a:prstGeom>
        <a:solidFill>
          <a:schemeClr val="accent2">
            <a:hueOff val="3946365"/>
            <a:satOff val="20589"/>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dirty="0"/>
            <a:t>Help your friend to practice this situation in their minds using the editing splicing and pasting technique</a:t>
          </a:r>
          <a:endParaRPr lang="en-US" sz="1600" kern="1200" dirty="0"/>
        </a:p>
      </dsp:txBody>
      <dsp:txXfrm>
        <a:off x="43321" y="4895648"/>
        <a:ext cx="6748132" cy="800803"/>
      </dsp:txXfrm>
    </dsp:sp>
    <dsp:sp modelId="{30ACE4D1-EC92-425F-89AC-DED910CCA5B1}">
      <dsp:nvSpPr>
        <dsp:cNvPr id="0" name=""/>
        <dsp:cNvSpPr/>
      </dsp:nvSpPr>
      <dsp:spPr>
        <a:xfrm>
          <a:off x="0" y="5785852"/>
          <a:ext cx="6834774" cy="887445"/>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dirty="0"/>
            <a:t>Reclaim the situation as your own using the new scenario. Practice it repeatedly in your imagination.</a:t>
          </a:r>
          <a:endParaRPr lang="en-US" sz="1600" kern="1200" dirty="0"/>
        </a:p>
      </dsp:txBody>
      <dsp:txXfrm>
        <a:off x="43321" y="5829173"/>
        <a:ext cx="6748132" cy="800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14BDB-BDE8-494A-A6C3-E74C829DD0BB}">
      <dsp:nvSpPr>
        <dsp:cNvPr id="0" name=""/>
        <dsp:cNvSpPr/>
      </dsp:nvSpPr>
      <dsp:spPr>
        <a:xfrm>
          <a:off x="1330117" y="805"/>
          <a:ext cx="5320468" cy="104744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232" tIns="266050" rIns="103232" bIns="266050" numCol="1" spcCol="1270" anchor="ctr" anchorCtr="0">
          <a:noAutofit/>
        </a:bodyPr>
        <a:lstStyle/>
        <a:p>
          <a:pPr marL="0" lvl="0" indent="0" algn="l" defTabSz="755650">
            <a:lnSpc>
              <a:spcPct val="90000"/>
            </a:lnSpc>
            <a:spcBef>
              <a:spcPct val="0"/>
            </a:spcBef>
            <a:spcAft>
              <a:spcPct val="35000"/>
            </a:spcAft>
            <a:buNone/>
          </a:pPr>
          <a:r>
            <a:rPr lang="en-US" sz="1700" kern="1200"/>
            <a:t>Start with your chain analysis</a:t>
          </a:r>
        </a:p>
      </dsp:txBody>
      <dsp:txXfrm>
        <a:off x="1330117" y="805"/>
        <a:ext cx="5320468" cy="1047442"/>
      </dsp:txXfrm>
    </dsp:sp>
    <dsp:sp modelId="{B3246674-CC55-47C1-B638-D5AE50EB3FCB}">
      <dsp:nvSpPr>
        <dsp:cNvPr id="0" name=""/>
        <dsp:cNvSpPr/>
      </dsp:nvSpPr>
      <dsp:spPr>
        <a:xfrm>
          <a:off x="0" y="805"/>
          <a:ext cx="1330117" cy="104744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385" tIns="103464" rIns="70385" bIns="103464" numCol="1" spcCol="1270" anchor="ctr" anchorCtr="0">
          <a:noAutofit/>
        </a:bodyPr>
        <a:lstStyle/>
        <a:p>
          <a:pPr marL="0" lvl="0" indent="0" algn="ctr" defTabSz="933450">
            <a:lnSpc>
              <a:spcPct val="90000"/>
            </a:lnSpc>
            <a:spcBef>
              <a:spcPct val="0"/>
            </a:spcBef>
            <a:spcAft>
              <a:spcPct val="35000"/>
            </a:spcAft>
            <a:buNone/>
          </a:pPr>
          <a:r>
            <a:rPr lang="en-US" sz="2100" kern="1200"/>
            <a:t>Start</a:t>
          </a:r>
        </a:p>
      </dsp:txBody>
      <dsp:txXfrm>
        <a:off x="0" y="805"/>
        <a:ext cx="1330117" cy="1047442"/>
      </dsp:txXfrm>
    </dsp:sp>
    <dsp:sp modelId="{15B74A54-BEED-44D7-81E2-5672240112B6}">
      <dsp:nvSpPr>
        <dsp:cNvPr id="0" name=""/>
        <dsp:cNvSpPr/>
      </dsp:nvSpPr>
      <dsp:spPr>
        <a:xfrm>
          <a:off x="1330117" y="1111094"/>
          <a:ext cx="5320468" cy="104744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232" tIns="266050" rIns="103232" bIns="266050" numCol="1" spcCol="1270" anchor="ctr" anchorCtr="0">
          <a:noAutofit/>
        </a:bodyPr>
        <a:lstStyle/>
        <a:p>
          <a:pPr marL="0" lvl="0" indent="0" algn="l" defTabSz="755650">
            <a:lnSpc>
              <a:spcPct val="90000"/>
            </a:lnSpc>
            <a:spcBef>
              <a:spcPct val="0"/>
            </a:spcBef>
            <a:spcAft>
              <a:spcPct val="35000"/>
            </a:spcAft>
            <a:buNone/>
          </a:pPr>
          <a:r>
            <a:rPr lang="en-US" sz="1700" kern="1200" dirty="0"/>
            <a:t>Imagine that what happened to you happened instead to a friend who is well regulated</a:t>
          </a:r>
        </a:p>
      </dsp:txBody>
      <dsp:txXfrm>
        <a:off x="1330117" y="1111094"/>
        <a:ext cx="5320468" cy="1047442"/>
      </dsp:txXfrm>
    </dsp:sp>
    <dsp:sp modelId="{D5270F1E-43D1-4CB6-8511-6BA7793842B0}">
      <dsp:nvSpPr>
        <dsp:cNvPr id="0" name=""/>
        <dsp:cNvSpPr/>
      </dsp:nvSpPr>
      <dsp:spPr>
        <a:xfrm>
          <a:off x="0" y="1111094"/>
          <a:ext cx="1330117" cy="104744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385" tIns="103464" rIns="70385" bIns="103464" numCol="1" spcCol="1270" anchor="ctr" anchorCtr="0">
          <a:noAutofit/>
        </a:bodyPr>
        <a:lstStyle/>
        <a:p>
          <a:pPr marL="0" lvl="0" indent="0" algn="ctr" defTabSz="933450">
            <a:lnSpc>
              <a:spcPct val="90000"/>
            </a:lnSpc>
            <a:spcBef>
              <a:spcPct val="0"/>
            </a:spcBef>
            <a:spcAft>
              <a:spcPct val="35000"/>
            </a:spcAft>
            <a:buNone/>
          </a:pPr>
          <a:r>
            <a:rPr lang="en-US" sz="2100" kern="1200"/>
            <a:t>Imagine</a:t>
          </a:r>
        </a:p>
      </dsp:txBody>
      <dsp:txXfrm>
        <a:off x="0" y="1111094"/>
        <a:ext cx="1330117" cy="1047442"/>
      </dsp:txXfrm>
    </dsp:sp>
    <dsp:sp modelId="{45B690E2-D3AE-4B90-82DC-AC98371435AD}">
      <dsp:nvSpPr>
        <dsp:cNvPr id="0" name=""/>
        <dsp:cNvSpPr/>
      </dsp:nvSpPr>
      <dsp:spPr>
        <a:xfrm>
          <a:off x="1330117" y="2221383"/>
          <a:ext cx="5320468" cy="104744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232" tIns="266050" rIns="103232" bIns="266050" numCol="1" spcCol="1270" anchor="ctr" anchorCtr="0">
          <a:noAutofit/>
        </a:bodyPr>
        <a:lstStyle/>
        <a:p>
          <a:pPr marL="0" lvl="0" indent="0" algn="l" defTabSz="755650">
            <a:lnSpc>
              <a:spcPct val="90000"/>
            </a:lnSpc>
            <a:spcBef>
              <a:spcPct val="0"/>
            </a:spcBef>
            <a:spcAft>
              <a:spcPct val="35000"/>
            </a:spcAft>
            <a:buNone/>
          </a:pPr>
          <a:r>
            <a:rPr lang="en-US" sz="1700" kern="1200" dirty="0"/>
            <a:t>Imagine how they might have seen or interpreted the situation and thought and behaved differently</a:t>
          </a:r>
        </a:p>
      </dsp:txBody>
      <dsp:txXfrm>
        <a:off x="1330117" y="2221383"/>
        <a:ext cx="5320468" cy="1047442"/>
      </dsp:txXfrm>
    </dsp:sp>
    <dsp:sp modelId="{8CE39613-597D-4430-B835-DDF9C7BB7175}">
      <dsp:nvSpPr>
        <dsp:cNvPr id="0" name=""/>
        <dsp:cNvSpPr/>
      </dsp:nvSpPr>
      <dsp:spPr>
        <a:xfrm>
          <a:off x="0" y="2221383"/>
          <a:ext cx="1330117" cy="104744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385" tIns="103464" rIns="70385" bIns="103464" numCol="1" spcCol="1270" anchor="ctr" anchorCtr="0">
          <a:noAutofit/>
        </a:bodyPr>
        <a:lstStyle/>
        <a:p>
          <a:pPr marL="0" lvl="0" indent="0" algn="ctr" defTabSz="933450">
            <a:lnSpc>
              <a:spcPct val="90000"/>
            </a:lnSpc>
            <a:spcBef>
              <a:spcPct val="0"/>
            </a:spcBef>
            <a:spcAft>
              <a:spcPct val="35000"/>
            </a:spcAft>
            <a:buNone/>
          </a:pPr>
          <a:r>
            <a:rPr lang="en-US" sz="2100" kern="1200"/>
            <a:t>Imagine</a:t>
          </a:r>
        </a:p>
      </dsp:txBody>
      <dsp:txXfrm>
        <a:off x="0" y="2221383"/>
        <a:ext cx="1330117" cy="1047442"/>
      </dsp:txXfrm>
    </dsp:sp>
    <dsp:sp modelId="{594585DE-898C-4ACE-B19C-E5817E4D1EAD}">
      <dsp:nvSpPr>
        <dsp:cNvPr id="0" name=""/>
        <dsp:cNvSpPr/>
      </dsp:nvSpPr>
      <dsp:spPr>
        <a:xfrm>
          <a:off x="1330117" y="3331671"/>
          <a:ext cx="5320468" cy="104744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232" tIns="266050" rIns="103232" bIns="266050" numCol="1" spcCol="1270" anchor="ctr" anchorCtr="0">
          <a:noAutofit/>
        </a:bodyPr>
        <a:lstStyle/>
        <a:p>
          <a:pPr marL="0" lvl="0" indent="0" algn="l" defTabSz="755650">
            <a:lnSpc>
              <a:spcPct val="90000"/>
            </a:lnSpc>
            <a:spcBef>
              <a:spcPct val="0"/>
            </a:spcBef>
            <a:spcAft>
              <a:spcPct val="35000"/>
            </a:spcAft>
            <a:buNone/>
          </a:pPr>
          <a:r>
            <a:rPr lang="en-US" sz="1700" kern="1200"/>
            <a:t>Imagine what they might have done. Write this down</a:t>
          </a:r>
        </a:p>
      </dsp:txBody>
      <dsp:txXfrm>
        <a:off x="1330117" y="3331671"/>
        <a:ext cx="5320468" cy="1047442"/>
      </dsp:txXfrm>
    </dsp:sp>
    <dsp:sp modelId="{D3C4BC64-F1F1-43B6-8E09-56F38101560E}">
      <dsp:nvSpPr>
        <dsp:cNvPr id="0" name=""/>
        <dsp:cNvSpPr/>
      </dsp:nvSpPr>
      <dsp:spPr>
        <a:xfrm>
          <a:off x="0" y="3331671"/>
          <a:ext cx="1330117" cy="104744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385" tIns="103464" rIns="70385" bIns="103464" numCol="1" spcCol="1270" anchor="ctr" anchorCtr="0">
          <a:noAutofit/>
        </a:bodyPr>
        <a:lstStyle/>
        <a:p>
          <a:pPr marL="0" lvl="0" indent="0" algn="ctr" defTabSz="933450">
            <a:lnSpc>
              <a:spcPct val="90000"/>
            </a:lnSpc>
            <a:spcBef>
              <a:spcPct val="0"/>
            </a:spcBef>
            <a:spcAft>
              <a:spcPct val="35000"/>
            </a:spcAft>
            <a:buNone/>
          </a:pPr>
          <a:r>
            <a:rPr lang="en-US" sz="2100" kern="1200"/>
            <a:t>Imagine</a:t>
          </a:r>
        </a:p>
      </dsp:txBody>
      <dsp:txXfrm>
        <a:off x="0" y="3331671"/>
        <a:ext cx="1330117" cy="1047442"/>
      </dsp:txXfrm>
    </dsp:sp>
    <dsp:sp modelId="{D40D2602-B879-4906-959B-06CA68F7AD78}">
      <dsp:nvSpPr>
        <dsp:cNvPr id="0" name=""/>
        <dsp:cNvSpPr/>
      </dsp:nvSpPr>
      <dsp:spPr>
        <a:xfrm>
          <a:off x="1330117" y="4441960"/>
          <a:ext cx="5320468" cy="104744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232" tIns="266050" rIns="103232" bIns="266050" numCol="1" spcCol="1270" anchor="ctr" anchorCtr="0">
          <a:noAutofit/>
        </a:bodyPr>
        <a:lstStyle/>
        <a:p>
          <a:pPr marL="0" lvl="0" indent="0" algn="l" defTabSz="755650">
            <a:lnSpc>
              <a:spcPct val="90000"/>
            </a:lnSpc>
            <a:spcBef>
              <a:spcPct val="0"/>
            </a:spcBef>
            <a:spcAft>
              <a:spcPct val="35000"/>
            </a:spcAft>
            <a:buNone/>
          </a:pPr>
          <a:r>
            <a:rPr lang="en-US" sz="1700" kern="1200" dirty="0"/>
            <a:t>Reclaim the situation as your own and play it the way your friend did use the edit, splice, and paste technique</a:t>
          </a:r>
        </a:p>
      </dsp:txBody>
      <dsp:txXfrm>
        <a:off x="1330117" y="4441960"/>
        <a:ext cx="5320468" cy="1047442"/>
      </dsp:txXfrm>
    </dsp:sp>
    <dsp:sp modelId="{81F4ECD3-F26A-4BBA-A171-507B2CA36568}">
      <dsp:nvSpPr>
        <dsp:cNvPr id="0" name=""/>
        <dsp:cNvSpPr/>
      </dsp:nvSpPr>
      <dsp:spPr>
        <a:xfrm>
          <a:off x="0" y="4441960"/>
          <a:ext cx="1330117" cy="104744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385" tIns="103464" rIns="70385" bIns="103464" numCol="1" spcCol="1270" anchor="ctr" anchorCtr="0">
          <a:noAutofit/>
        </a:bodyPr>
        <a:lstStyle/>
        <a:p>
          <a:pPr marL="0" lvl="0" indent="0" algn="ctr" defTabSz="933450">
            <a:lnSpc>
              <a:spcPct val="90000"/>
            </a:lnSpc>
            <a:spcBef>
              <a:spcPct val="0"/>
            </a:spcBef>
            <a:spcAft>
              <a:spcPct val="35000"/>
            </a:spcAft>
            <a:buNone/>
          </a:pPr>
          <a:r>
            <a:rPr lang="en-US" sz="2100" kern="1200"/>
            <a:t>Reclaim</a:t>
          </a:r>
        </a:p>
      </dsp:txBody>
      <dsp:txXfrm>
        <a:off x="0" y="4441960"/>
        <a:ext cx="1330117" cy="1047442"/>
      </dsp:txXfrm>
    </dsp:sp>
    <dsp:sp modelId="{236082A7-4587-41C2-A867-A534D63695A6}">
      <dsp:nvSpPr>
        <dsp:cNvPr id="0" name=""/>
        <dsp:cNvSpPr/>
      </dsp:nvSpPr>
      <dsp:spPr>
        <a:xfrm>
          <a:off x="1330117" y="5552249"/>
          <a:ext cx="5320468" cy="104744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232" tIns="266050" rIns="103232" bIns="266050" numCol="1" spcCol="1270" anchor="ctr" anchorCtr="0">
          <a:noAutofit/>
        </a:bodyPr>
        <a:lstStyle/>
        <a:p>
          <a:pPr marL="0" lvl="0" indent="0" algn="l" defTabSz="755650">
            <a:lnSpc>
              <a:spcPct val="90000"/>
            </a:lnSpc>
            <a:spcBef>
              <a:spcPct val="0"/>
            </a:spcBef>
            <a:spcAft>
              <a:spcPct val="35000"/>
            </a:spcAft>
            <a:buNone/>
          </a:pPr>
          <a:r>
            <a:rPr lang="en-US" sz="1700" kern="1200"/>
            <a:t>Practice that scenario in your imagination</a:t>
          </a:r>
        </a:p>
      </dsp:txBody>
      <dsp:txXfrm>
        <a:off x="1330117" y="5552249"/>
        <a:ext cx="5320468" cy="1047442"/>
      </dsp:txXfrm>
    </dsp:sp>
    <dsp:sp modelId="{CBD3EAC9-D1ED-496C-B4D5-07B302B17519}">
      <dsp:nvSpPr>
        <dsp:cNvPr id="0" name=""/>
        <dsp:cNvSpPr/>
      </dsp:nvSpPr>
      <dsp:spPr>
        <a:xfrm>
          <a:off x="0" y="5552249"/>
          <a:ext cx="1330117" cy="104744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385" tIns="103464" rIns="70385" bIns="103464" numCol="1" spcCol="1270" anchor="ctr" anchorCtr="0">
          <a:noAutofit/>
        </a:bodyPr>
        <a:lstStyle/>
        <a:p>
          <a:pPr marL="0" lvl="0" indent="0" algn="ctr" defTabSz="933450">
            <a:lnSpc>
              <a:spcPct val="90000"/>
            </a:lnSpc>
            <a:spcBef>
              <a:spcPct val="0"/>
            </a:spcBef>
            <a:spcAft>
              <a:spcPct val="35000"/>
            </a:spcAft>
            <a:buNone/>
          </a:pPr>
          <a:r>
            <a:rPr lang="en-US" sz="2100" kern="1200"/>
            <a:t>Practice</a:t>
          </a:r>
        </a:p>
      </dsp:txBody>
      <dsp:txXfrm>
        <a:off x="0" y="5552249"/>
        <a:ext cx="1330117" cy="10474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B2CBB-0825-4D80-A3A5-B81F652D699F}">
      <dsp:nvSpPr>
        <dsp:cNvPr id="0" name=""/>
        <dsp:cNvSpPr/>
      </dsp:nvSpPr>
      <dsp:spPr>
        <a:xfrm>
          <a:off x="12732" y="52819"/>
          <a:ext cx="2798888" cy="839666"/>
        </a:xfrm>
        <a:prstGeom prst="chevron">
          <a:avLst>
            <a:gd name="adj" fmla="val 3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5" tIns="103675" rIns="103675" bIns="103675"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64632" y="52819"/>
        <a:ext cx="2295088" cy="839666"/>
      </dsp:txXfrm>
    </dsp:sp>
    <dsp:sp modelId="{7179F2AD-C638-4B51-8F39-215D2CA3252F}">
      <dsp:nvSpPr>
        <dsp:cNvPr id="0" name=""/>
        <dsp:cNvSpPr/>
      </dsp:nvSpPr>
      <dsp:spPr>
        <a:xfrm>
          <a:off x="12732" y="892486"/>
          <a:ext cx="2546988" cy="4728381"/>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269" tIns="201269" rIns="201269" bIns="402537" numCol="1" spcCol="1270" anchor="t" anchorCtr="0">
          <a:noAutofit/>
        </a:bodyPr>
        <a:lstStyle/>
        <a:p>
          <a:pPr marL="0" lvl="0" indent="0" algn="l" defTabSz="889000">
            <a:lnSpc>
              <a:spcPct val="90000"/>
            </a:lnSpc>
            <a:spcBef>
              <a:spcPct val="0"/>
            </a:spcBef>
            <a:spcAft>
              <a:spcPct val="35000"/>
            </a:spcAft>
            <a:buNone/>
          </a:pPr>
          <a:r>
            <a:rPr lang="en-US" sz="2000" kern="1200" dirty="0"/>
            <a:t>1. Track your activities for a week using  a blank week calendar. </a:t>
          </a:r>
        </a:p>
        <a:p>
          <a:pPr marL="0" lvl="0" indent="0" algn="l" defTabSz="889000">
            <a:lnSpc>
              <a:spcPct val="90000"/>
            </a:lnSpc>
            <a:spcBef>
              <a:spcPct val="0"/>
            </a:spcBef>
            <a:spcAft>
              <a:spcPct val="35000"/>
            </a:spcAft>
            <a:buNone/>
          </a:pPr>
          <a:r>
            <a:rPr lang="en-US" sz="2000" kern="1200" dirty="0"/>
            <a:t>This will give you a snapshot of your typical routine and allow you to assess its balance.</a:t>
          </a:r>
        </a:p>
        <a:p>
          <a:pPr marL="0" lvl="0" indent="0" algn="l" defTabSz="889000">
            <a:lnSpc>
              <a:spcPct val="90000"/>
            </a:lnSpc>
            <a:spcBef>
              <a:spcPct val="0"/>
            </a:spcBef>
            <a:spcAft>
              <a:spcPct val="35000"/>
            </a:spcAft>
            <a:buNone/>
          </a:pPr>
          <a:r>
            <a:rPr lang="en-US" sz="2000" kern="1200" dirty="0"/>
            <a:t>2. Rate yourself 0-10 on each of Maslow’s needs/ wellness domains (see slide below)</a:t>
          </a:r>
        </a:p>
      </dsp:txBody>
      <dsp:txXfrm>
        <a:off x="12732" y="892486"/>
        <a:ext cx="2546988" cy="4728381"/>
      </dsp:txXfrm>
    </dsp:sp>
    <dsp:sp modelId="{F596DC6B-1832-403F-A1ED-11FD9540C58C}">
      <dsp:nvSpPr>
        <dsp:cNvPr id="0" name=""/>
        <dsp:cNvSpPr/>
      </dsp:nvSpPr>
      <dsp:spPr>
        <a:xfrm>
          <a:off x="2756398" y="52819"/>
          <a:ext cx="2798888" cy="839666"/>
        </a:xfrm>
        <a:prstGeom prst="chevron">
          <a:avLst>
            <a:gd name="adj" fmla="val 3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5" tIns="103675" rIns="103675" bIns="103675"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Step 2</a:t>
          </a:r>
        </a:p>
      </dsp:txBody>
      <dsp:txXfrm>
        <a:off x="3008298" y="52819"/>
        <a:ext cx="2295088" cy="839666"/>
      </dsp:txXfrm>
    </dsp:sp>
    <dsp:sp modelId="{65CADA67-2568-44C2-999F-112C6588FAD5}">
      <dsp:nvSpPr>
        <dsp:cNvPr id="0" name=""/>
        <dsp:cNvSpPr/>
      </dsp:nvSpPr>
      <dsp:spPr>
        <a:xfrm>
          <a:off x="2756398" y="892486"/>
          <a:ext cx="2546988" cy="4728381"/>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269" tIns="201269" rIns="201269" bIns="402537" numCol="1" spcCol="1270" anchor="t" anchorCtr="0">
          <a:noAutofit/>
        </a:bodyPr>
        <a:lstStyle/>
        <a:p>
          <a:pPr marL="0" lvl="0" indent="0" algn="l" defTabSz="889000">
            <a:lnSpc>
              <a:spcPct val="90000"/>
            </a:lnSpc>
            <a:spcBef>
              <a:spcPct val="0"/>
            </a:spcBef>
            <a:spcAft>
              <a:spcPct val="35000"/>
            </a:spcAft>
            <a:buNone/>
          </a:pPr>
          <a:r>
            <a:rPr lang="en-US" sz="2000" kern="1200" dirty="0"/>
            <a:t>3. Complete the wellness assessment tool. Choose 1-3 “proximal activities” for your goals.</a:t>
          </a:r>
        </a:p>
        <a:p>
          <a:pPr marL="0" lvl="0" indent="0" algn="l" defTabSz="889000">
            <a:lnSpc>
              <a:spcPct val="90000"/>
            </a:lnSpc>
            <a:spcBef>
              <a:spcPct val="0"/>
            </a:spcBef>
            <a:spcAft>
              <a:spcPct val="35000"/>
            </a:spcAft>
            <a:buNone/>
          </a:pPr>
          <a:r>
            <a:rPr lang="en-US" sz="2000" kern="1200" dirty="0"/>
            <a:t>4. Consider which of your Maslow’s needs are met and which of Erickson’s stages you have mastered.</a:t>
          </a:r>
        </a:p>
      </dsp:txBody>
      <dsp:txXfrm>
        <a:off x="2756398" y="892486"/>
        <a:ext cx="2546988" cy="4728381"/>
      </dsp:txXfrm>
    </dsp:sp>
    <dsp:sp modelId="{D2AF0893-9ECB-417A-8C85-442322132A4E}">
      <dsp:nvSpPr>
        <dsp:cNvPr id="0" name=""/>
        <dsp:cNvSpPr/>
      </dsp:nvSpPr>
      <dsp:spPr>
        <a:xfrm>
          <a:off x="5500063" y="52819"/>
          <a:ext cx="2798888" cy="839666"/>
        </a:xfrm>
        <a:prstGeom prst="chevron">
          <a:avLst>
            <a:gd name="adj" fmla="val 3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5" tIns="103675" rIns="103675" bIns="103675"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Step 3</a:t>
          </a:r>
        </a:p>
      </dsp:txBody>
      <dsp:txXfrm>
        <a:off x="5751963" y="52819"/>
        <a:ext cx="2295088" cy="839666"/>
      </dsp:txXfrm>
    </dsp:sp>
    <dsp:sp modelId="{027C041D-8A2A-4F60-A707-0F23E9FA995F}">
      <dsp:nvSpPr>
        <dsp:cNvPr id="0" name=""/>
        <dsp:cNvSpPr/>
      </dsp:nvSpPr>
      <dsp:spPr>
        <a:xfrm>
          <a:off x="5500063" y="892486"/>
          <a:ext cx="2546988" cy="4728381"/>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269" tIns="201269" rIns="201269" bIns="402537" numCol="1" spcCol="1270" anchor="t" anchorCtr="0">
          <a:noAutofit/>
        </a:bodyPr>
        <a:lstStyle/>
        <a:p>
          <a:pPr marL="0" lvl="0" indent="0" algn="l" defTabSz="889000">
            <a:lnSpc>
              <a:spcPct val="90000"/>
            </a:lnSpc>
            <a:spcBef>
              <a:spcPct val="0"/>
            </a:spcBef>
            <a:spcAft>
              <a:spcPct val="35000"/>
            </a:spcAft>
            <a:buNone/>
          </a:pPr>
          <a:r>
            <a:rPr lang="en-US" sz="2000" kern="1200" dirty="0"/>
            <a:t>5. “Schedule” the activities you have chosen on a blank or other weekly schedule.</a:t>
          </a:r>
        </a:p>
        <a:p>
          <a:pPr marL="0" lvl="0" indent="0" algn="l" defTabSz="889000">
            <a:lnSpc>
              <a:spcPct val="90000"/>
            </a:lnSpc>
            <a:spcBef>
              <a:spcPct val="0"/>
            </a:spcBef>
            <a:spcAft>
              <a:spcPct val="35000"/>
            </a:spcAft>
            <a:buNone/>
          </a:pPr>
          <a:r>
            <a:rPr lang="en-US" sz="2000" kern="1200" dirty="0"/>
            <a:t>6. Use the goals diary card to track your progress with these activities</a:t>
          </a:r>
        </a:p>
      </dsp:txBody>
      <dsp:txXfrm>
        <a:off x="5500063" y="892486"/>
        <a:ext cx="2546988" cy="4728381"/>
      </dsp:txXfrm>
    </dsp:sp>
    <dsp:sp modelId="{2757E5E3-CAE6-4CDB-9FAF-5A04AE0ADA5C}">
      <dsp:nvSpPr>
        <dsp:cNvPr id="0" name=""/>
        <dsp:cNvSpPr/>
      </dsp:nvSpPr>
      <dsp:spPr>
        <a:xfrm>
          <a:off x="8243729" y="52819"/>
          <a:ext cx="2798888" cy="839666"/>
        </a:xfrm>
        <a:prstGeom prst="chevron">
          <a:avLst>
            <a:gd name="adj" fmla="val 3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75" tIns="103675" rIns="103675" bIns="103675"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Step 4</a:t>
          </a:r>
        </a:p>
      </dsp:txBody>
      <dsp:txXfrm>
        <a:off x="8495629" y="52819"/>
        <a:ext cx="2295088" cy="839666"/>
      </dsp:txXfrm>
    </dsp:sp>
    <dsp:sp modelId="{D53FF7FB-6C45-4EBB-A8F5-A6AE42010253}">
      <dsp:nvSpPr>
        <dsp:cNvPr id="0" name=""/>
        <dsp:cNvSpPr/>
      </dsp:nvSpPr>
      <dsp:spPr>
        <a:xfrm>
          <a:off x="8243729" y="892486"/>
          <a:ext cx="2546988" cy="4728381"/>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269" tIns="201269" rIns="201269" bIns="402537" numCol="1" spcCol="1270" anchor="t" anchorCtr="0">
          <a:noAutofit/>
        </a:bodyPr>
        <a:lstStyle/>
        <a:p>
          <a:pPr marL="0" lvl="0" indent="0" algn="l" defTabSz="889000">
            <a:lnSpc>
              <a:spcPct val="90000"/>
            </a:lnSpc>
            <a:spcBef>
              <a:spcPct val="0"/>
            </a:spcBef>
            <a:spcAft>
              <a:spcPct val="35000"/>
            </a:spcAft>
            <a:buNone/>
          </a:pPr>
          <a:r>
            <a:rPr lang="en-US" sz="2000" kern="1200" dirty="0"/>
            <a:t>7. If you have accomplished a goal, choose another from the wellness assessment tool and use it in your goal's diary card… repeat.</a:t>
          </a:r>
        </a:p>
      </dsp:txBody>
      <dsp:txXfrm>
        <a:off x="8243729" y="892486"/>
        <a:ext cx="2546988" cy="47283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D559A3-39E3-4E42-A2FE-E59133B3A83F}" type="datetimeFigureOut">
              <a:rPr lang="en-CA" smtClean="0"/>
              <a:t>2026-05-29</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F5A2914-7398-4629-B524-CE1B5E462AE6}" type="slidenum">
              <a:rPr lang="en-CA" smtClean="0"/>
              <a:t>‹#›</a:t>
            </a:fld>
            <a:endParaRPr lang="en-CA"/>
          </a:p>
        </p:txBody>
      </p:sp>
    </p:spTree>
    <p:extLst>
      <p:ext uri="{BB962C8B-B14F-4D97-AF65-F5344CB8AC3E}">
        <p14:creationId xmlns:p14="http://schemas.microsoft.com/office/powerpoint/2010/main" val="1674026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for your time I truly appreciate it. Over the next 30 minutes I’d like to share with you a project  which I think, if taken to the next phase, could address some  gaps in mental health care .</a:t>
            </a:r>
          </a:p>
          <a:p>
            <a:r>
              <a:rPr lang="en-CA" dirty="0"/>
              <a:t>Simple is an acronym for… Integral is a nod to philosopher Ken Wilber whose work permeates the course while idealist refers to philosophical idealism which is becoming more accepted in academic philosophical circles particularly as articulated by philosophers such as Bernardo Kastrup.  Mindful I don’t have to explain. </a:t>
            </a:r>
          </a:p>
        </p:txBody>
      </p:sp>
      <p:sp>
        <p:nvSpPr>
          <p:cNvPr id="4" name="Slide Number Placeholder 3"/>
          <p:cNvSpPr>
            <a:spLocks noGrp="1"/>
          </p:cNvSpPr>
          <p:nvPr>
            <p:ph type="sldNum" sz="quarter" idx="5"/>
          </p:nvPr>
        </p:nvSpPr>
        <p:spPr/>
        <p:txBody>
          <a:bodyPr/>
          <a:lstStyle/>
          <a:p>
            <a:fld id="{1D8985B8-560A-4886-B7FB-B4B103183F4F}" type="slidenum">
              <a:rPr lang="en-CA" smtClean="0"/>
              <a:t>10</a:t>
            </a:fld>
            <a:endParaRPr lang="en-CA"/>
          </a:p>
        </p:txBody>
      </p:sp>
    </p:spTree>
    <p:extLst>
      <p:ext uri="{BB962C8B-B14F-4D97-AF65-F5344CB8AC3E}">
        <p14:creationId xmlns:p14="http://schemas.microsoft.com/office/powerpoint/2010/main" val="309081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39</a:t>
            </a:fld>
            <a:endParaRPr lang="en-CA"/>
          </a:p>
        </p:txBody>
      </p:sp>
    </p:spTree>
    <p:extLst>
      <p:ext uri="{BB962C8B-B14F-4D97-AF65-F5344CB8AC3E}">
        <p14:creationId xmlns:p14="http://schemas.microsoft.com/office/powerpoint/2010/main" val="3656874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9D61E1-7D33-4E8D-A0B4-1DCECD58B5A1}" type="datetime1">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81210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5E9C7B-B44A-44FE-BF1B-A264E224A9DF}" type="datetime1">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07541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212570AA-2B49-4DDD-94E3-1349392E0133}" type="datetime1">
              <a:rPr lang="en-US" smtClean="0"/>
              <a:t>5/29/2026</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729320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7883E9-52D5-4914-9578-FAD8B00E70CB}" type="datetime1">
              <a:rPr lang="en-US" smtClean="0"/>
              <a:t>5/29/2026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8059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19E77C-29CE-479D-9B89-4444EAD3FD36}" type="datetime1">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169770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3A61241E-1F80-4A99-9F59-14240CD44EA0}" type="datetime1">
              <a:rPr lang="en-US" smtClean="0"/>
              <a:t>5/29/2026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D8A8A1B-4E1E-43EF-8A39-7D4A3879B941}" type="slidenum">
              <a:rPr lang="en-US" smtClean="0"/>
              <a:t>‹#›</a:t>
            </a:fld>
            <a:endParaRPr lang="en-US"/>
          </a:p>
        </p:txBody>
      </p:sp>
    </p:spTree>
    <p:extLst>
      <p:ext uri="{BB962C8B-B14F-4D97-AF65-F5344CB8AC3E}">
        <p14:creationId xmlns:p14="http://schemas.microsoft.com/office/powerpoint/2010/main" val="43666338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752C6B-BC2C-4221-953E-72BEDF41DD10}" type="datetime1">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08453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CBF38C-9F3A-47B7-8E44-C447F780C640}" type="datetime1">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544869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62E242-A2BD-4097-B72F-B0EFB37143FB}" type="datetime1">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59944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F9A88-06DC-45F7-B4DE-0E4C7BA7EC85}" type="datetime1">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6938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7046D5-3965-4A1C-BF7A-CE079383BC7E}" type="datetime1">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463473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F007FC-DCBC-4D6B-A9A2-14D75B122942}" type="datetime1">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813462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841F364-CA39-4A8F-B4F7-0027492DB1B1}" type="datetime1">
              <a:rPr lang="en-US" smtClean="0"/>
              <a:t>5/29/2026</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1964464493"/>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jpeg"/><Relationship Id="rId7" Type="http://schemas.openxmlformats.org/officeDocument/2006/relationships/image" Target="cid:51445438600304750688904"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cid:76315512021788831103889"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9.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0.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forms.office.com/r/6qFT4dVTUS" TargetMode="Externa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forms.office.com/r/6qFT4dVTUS"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Dkffpibi-Dc?feature=oembed"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B197E5-CAB2-7F73-599A-030F4B08E161}"/>
              </a:ext>
            </a:extLst>
          </p:cNvPr>
          <p:cNvSpPr txBox="1"/>
          <p:nvPr/>
        </p:nvSpPr>
        <p:spPr>
          <a:xfrm>
            <a:off x="571500" y="447971"/>
            <a:ext cx="11464556" cy="3477875"/>
          </a:xfrm>
          <a:prstGeom prst="rect">
            <a:avLst/>
          </a:prstGeom>
          <a:noFill/>
        </p:spPr>
        <p:txBody>
          <a:bodyPr wrap="square">
            <a:spAutoFit/>
          </a:bodyPr>
          <a:lstStyle/>
          <a:p>
            <a:r>
              <a:rPr lang="en-CA" sz="4400" dirty="0">
                <a:solidFill>
                  <a:srgbClr val="FFFFFF"/>
                </a:solidFill>
                <a:latin typeface="Arial" panose="020B0604020202020204" pitchFamily="34" charset="0"/>
                <a:cs typeface="Arial" panose="020B0604020202020204" pitchFamily="34" charset="0"/>
              </a:rPr>
              <a:t>“It’s easy to mistake the maps we use for the territory we seek to describe… Cognition actively brings forth a world; it doesn’t reflect it.”      </a:t>
            </a:r>
          </a:p>
          <a:p>
            <a:r>
              <a:rPr lang="en-CA" sz="4400" dirty="0">
                <a:solidFill>
                  <a:srgbClr val="FFFFFF"/>
                </a:solidFill>
                <a:latin typeface="Arial" panose="020B0604020202020204" pitchFamily="34" charset="0"/>
                <a:cs typeface="Arial" panose="020B0604020202020204" pitchFamily="34" charset="0"/>
              </a:rPr>
              <a:t>                                       Evan Thompson </a:t>
            </a:r>
            <a:endParaRPr lang="en-CA"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680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972881" y="122111"/>
            <a:ext cx="9967913" cy="1239837"/>
          </a:xfrm>
        </p:spPr>
        <p:txBody>
          <a:bodyPr vert="horz" lIns="91440" tIns="45720" rIns="91440" bIns="45720" rtlCol="0" anchor="b">
            <a:normAutofit fontScale="90000"/>
          </a:bodyPr>
          <a:lstStyle/>
          <a:p>
            <a:pPr algn="ctr">
              <a:lnSpc>
                <a:spcPct val="85000"/>
              </a:lnSpc>
            </a:pPr>
            <a:br>
              <a:rPr lang="en-US" sz="4600" b="1" cap="all" dirty="0"/>
            </a:br>
            <a:r>
              <a:rPr lang="en-US" sz="6000" b="1" cap="all" dirty="0">
                <a:solidFill>
                  <a:schemeClr val="bg1"/>
                </a:solidFill>
              </a:rPr>
              <a:t>it's </a:t>
            </a:r>
            <a:r>
              <a:rPr lang="en-US" sz="6000" b="1" dirty="0">
                <a:solidFill>
                  <a:schemeClr val="bg1"/>
                </a:solidFill>
              </a:rPr>
              <a:t>simple</a:t>
            </a:r>
            <a:br>
              <a:rPr lang="en-US" sz="4600" b="1" cap="all" dirty="0"/>
            </a:br>
            <a:endParaRPr lang="en-US" sz="4600" b="1" cap="all" dirty="0"/>
          </a:p>
        </p:txBody>
      </p:sp>
      <p:sp>
        <p:nvSpPr>
          <p:cNvPr id="6" name="TextBox 5">
            <a:extLst>
              <a:ext uri="{FF2B5EF4-FFF2-40B4-BE49-F238E27FC236}">
                <a16:creationId xmlns:a16="http://schemas.microsoft.com/office/drawing/2014/main" id="{7EFC5E5A-A483-27C1-8BC1-FDFEB74D846D}"/>
              </a:ext>
            </a:extLst>
          </p:cNvPr>
          <p:cNvSpPr txBox="1"/>
          <p:nvPr/>
        </p:nvSpPr>
        <p:spPr>
          <a:xfrm>
            <a:off x="0" y="5564256"/>
            <a:ext cx="12191999" cy="1200329"/>
          </a:xfrm>
          <a:prstGeom prst="rect">
            <a:avLst/>
          </a:prstGeom>
          <a:noFill/>
        </p:spPr>
        <p:txBody>
          <a:bodyPr wrap="square">
            <a:spAutoFit/>
          </a:bodyPr>
          <a:lstStyle/>
          <a:p>
            <a:pPr marL="388620" indent="-34290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Simple is a biopsychosociospiritual psychotherapy course/group that is geared towards anyone who experiences emotional dysregulation.</a:t>
            </a:r>
          </a:p>
          <a:p>
            <a:pPr marL="388620" indent="-34290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It strives to synthesize knowledge from a variety of disciplines into a single framework</a:t>
            </a:r>
          </a:p>
        </p:txBody>
      </p:sp>
      <p:sp>
        <p:nvSpPr>
          <p:cNvPr id="8" name="TextBox 7">
            <a:extLst>
              <a:ext uri="{FF2B5EF4-FFF2-40B4-BE49-F238E27FC236}">
                <a16:creationId xmlns:a16="http://schemas.microsoft.com/office/drawing/2014/main" id="{39B85D51-915A-73A6-5395-570775523E91}"/>
              </a:ext>
            </a:extLst>
          </p:cNvPr>
          <p:cNvSpPr txBox="1"/>
          <p:nvPr/>
        </p:nvSpPr>
        <p:spPr>
          <a:xfrm>
            <a:off x="168326" y="1482882"/>
            <a:ext cx="4908342" cy="3046988"/>
          </a:xfrm>
          <a:prstGeom prst="rect">
            <a:avLst/>
          </a:prstGeom>
          <a:noFill/>
        </p:spPr>
        <p:txBody>
          <a:bodyPr wrap="square">
            <a:spAutoFit/>
          </a:bodyPr>
          <a:lstStyle/>
          <a:p>
            <a:r>
              <a:rPr lang="en-CA" sz="3200" dirty="0">
                <a:solidFill>
                  <a:schemeClr val="bg1"/>
                </a:solidFill>
              </a:rPr>
              <a:t>S</a:t>
            </a:r>
            <a:r>
              <a:rPr lang="en-CA" sz="3200" dirty="0"/>
              <a:t>tructured </a:t>
            </a:r>
            <a:br>
              <a:rPr lang="en-CA" sz="3200" dirty="0"/>
            </a:br>
            <a:r>
              <a:rPr lang="en-CA" sz="3200" dirty="0">
                <a:solidFill>
                  <a:schemeClr val="bg1"/>
                </a:solidFill>
              </a:rPr>
              <a:t>I</a:t>
            </a:r>
            <a:r>
              <a:rPr lang="en-CA" sz="3200" dirty="0"/>
              <a:t>ntegrative, integral, idealist </a:t>
            </a:r>
            <a:br>
              <a:rPr lang="en-CA" sz="3200" dirty="0"/>
            </a:br>
            <a:r>
              <a:rPr lang="en-CA" sz="3200" dirty="0">
                <a:solidFill>
                  <a:schemeClr val="bg1"/>
                </a:solidFill>
              </a:rPr>
              <a:t>M</a:t>
            </a:r>
            <a:r>
              <a:rPr lang="en-CA" sz="3200" dirty="0"/>
              <a:t>indful</a:t>
            </a:r>
            <a:br>
              <a:rPr lang="en-CA" sz="3200" dirty="0"/>
            </a:br>
            <a:r>
              <a:rPr lang="en-CA" sz="3200" dirty="0">
                <a:solidFill>
                  <a:schemeClr val="bg1"/>
                </a:solidFill>
              </a:rPr>
              <a:t>P</a:t>
            </a:r>
            <a:r>
              <a:rPr lang="en-CA" sz="3200" dirty="0"/>
              <a:t>sychotherapy that is </a:t>
            </a:r>
            <a:r>
              <a:rPr lang="en-CA" sz="3200" dirty="0">
                <a:solidFill>
                  <a:schemeClr val="bg1"/>
                </a:solidFill>
              </a:rPr>
              <a:t>L</a:t>
            </a:r>
            <a:r>
              <a:rPr lang="en-CA" sz="3200" dirty="0"/>
              <a:t>earned </a:t>
            </a:r>
            <a:br>
              <a:rPr lang="en-CA" sz="3200" dirty="0"/>
            </a:br>
            <a:r>
              <a:rPr lang="en-CA" sz="3200" dirty="0">
                <a:solidFill>
                  <a:schemeClr val="bg1"/>
                </a:solidFill>
              </a:rPr>
              <a:t>E</a:t>
            </a:r>
            <a:r>
              <a:rPr lang="en-CA" sz="3200" dirty="0"/>
              <a:t>asily</a:t>
            </a:r>
          </a:p>
        </p:txBody>
      </p:sp>
      <p:pic>
        <p:nvPicPr>
          <p:cNvPr id="9" name="Graphic 8" descr="Greek Pillar with solid fill">
            <a:extLst>
              <a:ext uri="{FF2B5EF4-FFF2-40B4-BE49-F238E27FC236}">
                <a16:creationId xmlns:a16="http://schemas.microsoft.com/office/drawing/2014/main" id="{EC38F117-84FB-CE7B-5045-1C13BCDDB0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079" y="2070560"/>
            <a:ext cx="1153905" cy="2394284"/>
          </a:xfrm>
          <a:prstGeom prst="rect">
            <a:avLst/>
          </a:prstGeom>
        </p:spPr>
      </p:pic>
      <p:pic>
        <p:nvPicPr>
          <p:cNvPr id="11" name="Graphic 10" descr="Greek Pillar with solid fill">
            <a:extLst>
              <a:ext uri="{FF2B5EF4-FFF2-40B4-BE49-F238E27FC236}">
                <a16:creationId xmlns:a16="http://schemas.microsoft.com/office/drawing/2014/main" id="{35C5124D-9CF0-4ABE-096B-78A6C3271A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60885" y="2046077"/>
            <a:ext cx="1153905" cy="2394284"/>
          </a:xfrm>
          <a:prstGeom prst="rect">
            <a:avLst/>
          </a:prstGeom>
        </p:spPr>
      </p:pic>
      <p:pic>
        <p:nvPicPr>
          <p:cNvPr id="12" name="Graphic 11" descr="Greek Pillar with solid fill">
            <a:extLst>
              <a:ext uri="{FF2B5EF4-FFF2-40B4-BE49-F238E27FC236}">
                <a16:creationId xmlns:a16="http://schemas.microsoft.com/office/drawing/2014/main" id="{9B2B3472-CC76-D4D7-7498-D309680123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61197" y="2046077"/>
            <a:ext cx="1153905" cy="2394284"/>
          </a:xfrm>
          <a:prstGeom prst="rect">
            <a:avLst/>
          </a:prstGeom>
        </p:spPr>
      </p:pic>
      <p:pic>
        <p:nvPicPr>
          <p:cNvPr id="13" name="Graphic 12" descr="Greek Pillar with solid fill">
            <a:extLst>
              <a:ext uri="{FF2B5EF4-FFF2-40B4-BE49-F238E27FC236}">
                <a16:creationId xmlns:a16="http://schemas.microsoft.com/office/drawing/2014/main" id="{ACA92C80-F93D-3890-47C5-6FAAAD8E0BA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87259" y="2059044"/>
            <a:ext cx="1153905" cy="2394284"/>
          </a:xfrm>
          <a:prstGeom prst="rect">
            <a:avLst/>
          </a:prstGeom>
        </p:spPr>
      </p:pic>
      <p:sp>
        <p:nvSpPr>
          <p:cNvPr id="16" name="Isosceles Triangle 15">
            <a:extLst>
              <a:ext uri="{FF2B5EF4-FFF2-40B4-BE49-F238E27FC236}">
                <a16:creationId xmlns:a16="http://schemas.microsoft.com/office/drawing/2014/main" id="{1972E6F5-B930-5BA8-83E5-FC0FD28732D7}"/>
              </a:ext>
            </a:extLst>
          </p:cNvPr>
          <p:cNvSpPr/>
          <p:nvPr/>
        </p:nvSpPr>
        <p:spPr>
          <a:xfrm>
            <a:off x="5197642" y="1530159"/>
            <a:ext cx="6994358" cy="735480"/>
          </a:xfrm>
          <a:prstGeom prst="triangle">
            <a:avLst>
              <a:gd name="adj" fmla="val 4874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174FA6B0-A888-CDAB-E45F-C50C808F090E}"/>
              </a:ext>
            </a:extLst>
          </p:cNvPr>
          <p:cNvSpPr txBox="1"/>
          <p:nvPr/>
        </p:nvSpPr>
        <p:spPr>
          <a:xfrm>
            <a:off x="4852110" y="4569798"/>
            <a:ext cx="1644095" cy="369332"/>
          </a:xfrm>
          <a:prstGeom prst="rect">
            <a:avLst/>
          </a:prstGeom>
          <a:noFill/>
        </p:spPr>
        <p:txBody>
          <a:bodyPr wrap="square">
            <a:spAutoFit/>
          </a:bodyPr>
          <a:lstStyle/>
          <a:p>
            <a:r>
              <a:rPr lang="en-CA" dirty="0"/>
              <a:t>Neurobiology</a:t>
            </a:r>
          </a:p>
        </p:txBody>
      </p:sp>
      <p:sp>
        <p:nvSpPr>
          <p:cNvPr id="20" name="TextBox 19">
            <a:extLst>
              <a:ext uri="{FF2B5EF4-FFF2-40B4-BE49-F238E27FC236}">
                <a16:creationId xmlns:a16="http://schemas.microsoft.com/office/drawing/2014/main" id="{97DAB65D-E350-25B7-73F9-A6F0FEDD1E91}"/>
              </a:ext>
            </a:extLst>
          </p:cNvPr>
          <p:cNvSpPr txBox="1"/>
          <p:nvPr/>
        </p:nvSpPr>
        <p:spPr>
          <a:xfrm>
            <a:off x="7515967" y="4529870"/>
            <a:ext cx="748534" cy="369332"/>
          </a:xfrm>
          <a:prstGeom prst="rect">
            <a:avLst/>
          </a:prstGeom>
          <a:noFill/>
        </p:spPr>
        <p:txBody>
          <a:bodyPr wrap="square">
            <a:spAutoFit/>
          </a:bodyPr>
          <a:lstStyle/>
          <a:p>
            <a:r>
              <a:rPr lang="en-CA" dirty="0">
                <a:solidFill>
                  <a:srgbClr val="FFFF00"/>
                </a:solidFill>
              </a:rPr>
              <a:t>DBT</a:t>
            </a:r>
          </a:p>
        </p:txBody>
      </p:sp>
      <p:sp>
        <p:nvSpPr>
          <p:cNvPr id="22" name="TextBox 21">
            <a:extLst>
              <a:ext uri="{FF2B5EF4-FFF2-40B4-BE49-F238E27FC236}">
                <a16:creationId xmlns:a16="http://schemas.microsoft.com/office/drawing/2014/main" id="{9B8D1321-8350-9459-18E6-F38D9D3F309E}"/>
              </a:ext>
            </a:extLst>
          </p:cNvPr>
          <p:cNvSpPr txBox="1"/>
          <p:nvPr/>
        </p:nvSpPr>
        <p:spPr>
          <a:xfrm>
            <a:off x="8935504" y="4472715"/>
            <a:ext cx="2005290" cy="923330"/>
          </a:xfrm>
          <a:prstGeom prst="rect">
            <a:avLst/>
          </a:prstGeom>
          <a:noFill/>
        </p:spPr>
        <p:txBody>
          <a:bodyPr wrap="square">
            <a:spAutoFit/>
          </a:bodyPr>
          <a:lstStyle/>
          <a:p>
            <a:pPr algn="ctr"/>
            <a:r>
              <a:rPr lang="en-CA" dirty="0">
                <a:solidFill>
                  <a:schemeClr val="accent3">
                    <a:lumMod val="40000"/>
                    <a:lumOff val="60000"/>
                  </a:schemeClr>
                </a:solidFill>
              </a:rPr>
              <a:t>Psychodynamic attachment and trauma theory</a:t>
            </a:r>
          </a:p>
        </p:txBody>
      </p:sp>
      <p:sp>
        <p:nvSpPr>
          <p:cNvPr id="24" name="TextBox 23">
            <a:extLst>
              <a:ext uri="{FF2B5EF4-FFF2-40B4-BE49-F238E27FC236}">
                <a16:creationId xmlns:a16="http://schemas.microsoft.com/office/drawing/2014/main" id="{B1ADA44F-EE1B-BEA3-92DC-320B6030C189}"/>
              </a:ext>
            </a:extLst>
          </p:cNvPr>
          <p:cNvSpPr txBox="1"/>
          <p:nvPr/>
        </p:nvSpPr>
        <p:spPr>
          <a:xfrm>
            <a:off x="11103978" y="4472715"/>
            <a:ext cx="1320466" cy="646331"/>
          </a:xfrm>
          <a:prstGeom prst="rect">
            <a:avLst/>
          </a:prstGeom>
          <a:noFill/>
        </p:spPr>
        <p:txBody>
          <a:bodyPr wrap="square">
            <a:spAutoFit/>
          </a:bodyPr>
          <a:lstStyle/>
          <a:p>
            <a:pPr algn="ctr"/>
            <a:r>
              <a:rPr lang="en-CA" dirty="0">
                <a:solidFill>
                  <a:schemeClr val="accent4">
                    <a:lumMod val="20000"/>
                    <a:lumOff val="80000"/>
                  </a:schemeClr>
                </a:solidFill>
              </a:rPr>
              <a:t>Integral theory</a:t>
            </a:r>
          </a:p>
        </p:txBody>
      </p:sp>
      <p:sp>
        <p:nvSpPr>
          <p:cNvPr id="7" name="TextBox 6">
            <a:extLst>
              <a:ext uri="{FF2B5EF4-FFF2-40B4-BE49-F238E27FC236}">
                <a16:creationId xmlns:a16="http://schemas.microsoft.com/office/drawing/2014/main" id="{0B93C052-9F87-DB00-7E68-A90CAF59F8B0}"/>
              </a:ext>
            </a:extLst>
          </p:cNvPr>
          <p:cNvSpPr txBox="1"/>
          <p:nvPr/>
        </p:nvSpPr>
        <p:spPr>
          <a:xfrm>
            <a:off x="7832101" y="1662615"/>
            <a:ext cx="1918924" cy="646331"/>
          </a:xfrm>
          <a:prstGeom prst="rect">
            <a:avLst/>
          </a:prstGeom>
          <a:noFill/>
        </p:spPr>
        <p:txBody>
          <a:bodyPr wrap="square">
            <a:spAutoFit/>
          </a:bodyPr>
          <a:lstStyle/>
          <a:p>
            <a:r>
              <a:rPr lang="en-CA" sz="3600" dirty="0"/>
              <a:t> SIMPLE </a:t>
            </a:r>
          </a:p>
        </p:txBody>
      </p:sp>
    </p:spTree>
    <p:extLst>
      <p:ext uri="{BB962C8B-B14F-4D97-AF65-F5344CB8AC3E}">
        <p14:creationId xmlns:p14="http://schemas.microsoft.com/office/powerpoint/2010/main" val="3255809291"/>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BDAD-0AB7-4003-8601-787B3C93BD68}"/>
              </a:ext>
            </a:extLst>
          </p:cNvPr>
          <p:cNvSpPr>
            <a:spLocks noGrp="1"/>
          </p:cNvSpPr>
          <p:nvPr>
            <p:ph type="title" idx="4294967295"/>
          </p:nvPr>
        </p:nvSpPr>
        <p:spPr>
          <a:xfrm>
            <a:off x="0" y="-176213"/>
            <a:ext cx="3659188" cy="1309688"/>
          </a:xfrm>
        </p:spPr>
        <p:txBody>
          <a:bodyPr>
            <a:normAutofit/>
          </a:bodyPr>
          <a:lstStyle/>
          <a:p>
            <a:pPr algn="ctr"/>
            <a:r>
              <a:rPr lang="en-CA" dirty="0"/>
              <a:t>SIMPLE - Theory</a:t>
            </a:r>
          </a:p>
        </p:txBody>
      </p:sp>
      <p:sp>
        <p:nvSpPr>
          <p:cNvPr id="3" name="Content Placeholder 2">
            <a:extLst>
              <a:ext uri="{FF2B5EF4-FFF2-40B4-BE49-F238E27FC236}">
                <a16:creationId xmlns:a16="http://schemas.microsoft.com/office/drawing/2014/main" id="{5DCAAEFA-258E-4C73-8B35-83D205C71008}"/>
              </a:ext>
            </a:extLst>
          </p:cNvPr>
          <p:cNvSpPr>
            <a:spLocks noGrp="1"/>
          </p:cNvSpPr>
          <p:nvPr>
            <p:ph idx="4294967295"/>
          </p:nvPr>
        </p:nvSpPr>
        <p:spPr>
          <a:xfrm>
            <a:off x="198438" y="1309688"/>
            <a:ext cx="6921500" cy="6461125"/>
          </a:xfrm>
        </p:spPr>
        <p:txBody>
          <a:bodyPr>
            <a:normAutofit/>
          </a:bodyPr>
          <a:lstStyle/>
          <a:p>
            <a:pPr>
              <a:spcBef>
                <a:spcPts val="0"/>
              </a:spcBef>
              <a:spcAft>
                <a:spcPts val="0"/>
              </a:spcAft>
            </a:pPr>
            <a:r>
              <a:rPr lang="en-CA" sz="2400" dirty="0">
                <a:latin typeface="Arial" panose="020B0604020202020204" pitchFamily="34" charset="0"/>
                <a:cs typeface="Arial" panose="020B0604020202020204" pitchFamily="34" charset="0"/>
              </a:rPr>
              <a:t>The content and structure of simple</a:t>
            </a:r>
          </a:p>
          <a:p>
            <a:pPr>
              <a:spcBef>
                <a:spcPts val="0"/>
              </a:spcBef>
              <a:spcAft>
                <a:spcPts val="0"/>
              </a:spcAft>
            </a:pPr>
            <a:r>
              <a:rPr lang="en-CA" sz="2400" dirty="0">
                <a:latin typeface="Arial" panose="020B0604020202020204" pitchFamily="34" charset="0"/>
                <a:cs typeface="Arial" panose="020B0604020202020204" pitchFamily="34" charset="0"/>
              </a:rPr>
              <a:t>The philosophical basis of Simple</a:t>
            </a:r>
          </a:p>
          <a:p>
            <a:pPr>
              <a:spcBef>
                <a:spcPts val="0"/>
              </a:spcBef>
              <a:spcAft>
                <a:spcPts val="0"/>
              </a:spcAft>
            </a:pPr>
            <a:r>
              <a:rPr lang="en-CA" sz="2400" dirty="0">
                <a:latin typeface="Arial" panose="020B0604020202020204" pitchFamily="34" charset="0"/>
                <a:cs typeface="Arial" panose="020B0604020202020204" pitchFamily="34" charset="0"/>
              </a:rPr>
              <a:t>Managing suicidal thoughts</a:t>
            </a:r>
          </a:p>
          <a:p>
            <a:pPr>
              <a:spcBef>
                <a:spcPts val="0"/>
              </a:spcBef>
              <a:spcAft>
                <a:spcPts val="0"/>
              </a:spcAft>
            </a:pPr>
            <a:r>
              <a:rPr lang="en-CA" sz="2400" dirty="0">
                <a:latin typeface="Arial" panose="020B0604020202020204" pitchFamily="34" charset="0"/>
                <a:cs typeface="Arial" panose="020B0604020202020204" pitchFamily="34" charset="0"/>
              </a:rPr>
              <a:t>The history of medicine and psychiatry</a:t>
            </a:r>
          </a:p>
          <a:p>
            <a:pPr>
              <a:spcBef>
                <a:spcPts val="0"/>
              </a:spcBef>
              <a:spcAft>
                <a:spcPts val="0"/>
              </a:spcAft>
            </a:pPr>
            <a:r>
              <a:rPr lang="en-CA" sz="2400" dirty="0">
                <a:latin typeface="Arial" panose="020B0604020202020204" pitchFamily="34" charset="0"/>
                <a:cs typeface="Arial" panose="020B0604020202020204" pitchFamily="34" charset="0"/>
              </a:rPr>
              <a:t>Psychodynamics</a:t>
            </a:r>
          </a:p>
          <a:p>
            <a:pPr>
              <a:spcBef>
                <a:spcPts val="0"/>
              </a:spcBef>
              <a:spcAft>
                <a:spcPts val="0"/>
              </a:spcAft>
            </a:pPr>
            <a:r>
              <a:rPr lang="en-CA" sz="2400" dirty="0">
                <a:latin typeface="Arial" panose="020B0604020202020204" pitchFamily="34" charset="0"/>
                <a:cs typeface="Arial" panose="020B0604020202020204" pitchFamily="34" charset="0"/>
              </a:rPr>
              <a:t>The evolution of the emotional brain</a:t>
            </a:r>
          </a:p>
          <a:p>
            <a:pPr>
              <a:spcBef>
                <a:spcPts val="0"/>
              </a:spcBef>
              <a:spcAft>
                <a:spcPts val="0"/>
              </a:spcAft>
            </a:pPr>
            <a:r>
              <a:rPr lang="en-CA" sz="2400" dirty="0">
                <a:latin typeface="Arial" panose="020B0604020202020204" pitchFamily="34" charset="0"/>
                <a:cs typeface="Arial" panose="020B0604020202020204" pitchFamily="34" charset="0"/>
              </a:rPr>
              <a:t>The evolution of the rational brain</a:t>
            </a:r>
          </a:p>
          <a:p>
            <a:pPr>
              <a:spcBef>
                <a:spcPts val="0"/>
              </a:spcBef>
              <a:spcAft>
                <a:spcPts val="0"/>
              </a:spcAft>
            </a:pPr>
            <a:r>
              <a:rPr lang="en-CA" sz="2400" dirty="0">
                <a:latin typeface="Arial" panose="020B0604020202020204" pitchFamily="34" charset="0"/>
                <a:cs typeface="Arial" panose="020B0604020202020204" pitchFamily="34" charset="0"/>
              </a:rPr>
              <a:t>Social determinants of health</a:t>
            </a:r>
          </a:p>
          <a:p>
            <a:pPr>
              <a:spcBef>
                <a:spcPts val="0"/>
              </a:spcBef>
              <a:spcAft>
                <a:spcPts val="0"/>
              </a:spcAft>
            </a:pPr>
            <a:r>
              <a:rPr lang="en-CA" sz="2400" dirty="0">
                <a:latin typeface="Arial" panose="020B0604020202020204" pitchFamily="34" charset="0"/>
                <a:cs typeface="Arial" panose="020B0604020202020204" pitchFamily="34" charset="0"/>
              </a:rPr>
              <a:t>Personality</a:t>
            </a:r>
          </a:p>
          <a:p>
            <a:pPr>
              <a:spcBef>
                <a:spcPts val="0"/>
              </a:spcBef>
              <a:spcAft>
                <a:spcPts val="0"/>
              </a:spcAft>
            </a:pPr>
            <a:r>
              <a:rPr lang="en-CA" sz="2400" dirty="0">
                <a:latin typeface="Arial" panose="020B0604020202020204" pitchFamily="34" charset="0"/>
                <a:cs typeface="Arial" panose="020B0604020202020204" pitchFamily="34" charset="0"/>
              </a:rPr>
              <a:t>Temperament and character</a:t>
            </a:r>
          </a:p>
          <a:p>
            <a:pPr>
              <a:spcBef>
                <a:spcPts val="0"/>
              </a:spcBef>
              <a:spcAft>
                <a:spcPts val="0"/>
              </a:spcAft>
            </a:pPr>
            <a:r>
              <a:rPr lang="en-CA" sz="2400" dirty="0">
                <a:latin typeface="Arial" panose="020B0604020202020204" pitchFamily="34" charset="0"/>
                <a:cs typeface="Arial" panose="020B0604020202020204" pitchFamily="34" charset="0"/>
              </a:rPr>
              <a:t>Attachment </a:t>
            </a:r>
          </a:p>
        </p:txBody>
      </p:sp>
      <p:sp>
        <p:nvSpPr>
          <p:cNvPr id="11" name="TextBox 10">
            <a:extLst>
              <a:ext uri="{FF2B5EF4-FFF2-40B4-BE49-F238E27FC236}">
                <a16:creationId xmlns:a16="http://schemas.microsoft.com/office/drawing/2014/main" id="{6856DBAB-EDD5-6ACB-A947-47DCDE166823}"/>
              </a:ext>
            </a:extLst>
          </p:cNvPr>
          <p:cNvSpPr txBox="1"/>
          <p:nvPr/>
        </p:nvSpPr>
        <p:spPr>
          <a:xfrm>
            <a:off x="1328287" y="487144"/>
            <a:ext cx="9966131" cy="646331"/>
          </a:xfrm>
          <a:prstGeom prst="rect">
            <a:avLst/>
          </a:prstGeom>
          <a:noFill/>
        </p:spPr>
        <p:txBody>
          <a:bodyPr wrap="square">
            <a:spAutoFit/>
          </a:bodyPr>
          <a:lstStyle/>
          <a:p>
            <a:pPr algn="ctr"/>
            <a:r>
              <a:rPr lang="en-CA" sz="3600" dirty="0">
                <a:solidFill>
                  <a:schemeClr val="bg1"/>
                </a:solidFill>
              </a:rPr>
              <a:t>WHAT WE COVERED IN THE SIMPLE COURSE </a:t>
            </a:r>
          </a:p>
        </p:txBody>
      </p:sp>
      <p:sp>
        <p:nvSpPr>
          <p:cNvPr id="5" name="TextBox 4">
            <a:extLst>
              <a:ext uri="{FF2B5EF4-FFF2-40B4-BE49-F238E27FC236}">
                <a16:creationId xmlns:a16="http://schemas.microsoft.com/office/drawing/2014/main" id="{0B1DD5C8-531E-800D-885D-04378AFA9CE3}"/>
              </a:ext>
            </a:extLst>
          </p:cNvPr>
          <p:cNvSpPr txBox="1"/>
          <p:nvPr/>
        </p:nvSpPr>
        <p:spPr>
          <a:xfrm>
            <a:off x="6096000" y="1309688"/>
            <a:ext cx="5666335" cy="4893647"/>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dynamic maturational model of attachment</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Stress, distress, and post-traumatic stress disorder</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Traumatic stress in children and adults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Structural dissociation theory</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Spirituality and mental health</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Internal family systems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Interpersonal conflicts and their repair</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Meaning: “My", "Ours”, and “The” stories – What is this we call the Universe?</a:t>
            </a:r>
          </a:p>
        </p:txBody>
      </p:sp>
    </p:spTree>
    <p:extLst>
      <p:ext uri="{BB962C8B-B14F-4D97-AF65-F5344CB8AC3E}">
        <p14:creationId xmlns:p14="http://schemas.microsoft.com/office/powerpoint/2010/main" val="374628085"/>
      </p:ext>
    </p:extLst>
  </p:cSld>
  <p:clrMapOvr>
    <a:masterClrMapping/>
  </p:clrMapOvr>
  <mc:AlternateContent xmlns:mc="http://schemas.openxmlformats.org/markup-compatibility/2006" xmlns:p14="http://schemas.microsoft.com/office/powerpoint/2010/main">
    <mc:Choice Requires="p14">
      <p:transition spd="med" p14:dur="700" advTm="39547">
        <p:fade/>
      </p:transition>
    </mc:Choice>
    <mc:Fallback xmlns="">
      <p:transition spd="med" advTm="39547">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C7511E-6F6A-48A3-B8A0-16271D48153D}"/>
              </a:ext>
            </a:extLst>
          </p:cNvPr>
          <p:cNvSpPr/>
          <p:nvPr/>
        </p:nvSpPr>
        <p:spPr>
          <a:xfrm>
            <a:off x="1257300" y="690718"/>
            <a:ext cx="4838700" cy="5476564"/>
          </a:xfrm>
          <a:prstGeom prst="rect">
            <a:avLst/>
          </a:prstGeom>
        </p:spPr>
        <p:txBody>
          <a:bodyPr wrap="square">
            <a:spAutoFit/>
          </a:bodyPr>
          <a:lstStyle/>
          <a:p>
            <a:pPr>
              <a:lnSpc>
                <a:spcPct val="107000"/>
              </a:lnSpc>
            </a:pP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walk down the street.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There is a deep hole in the sidewalk.</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fall in.</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am lost… I am helpless.</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It isn’t my fault.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It takes forever to find a way out.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walk down the same Street.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There is a deep hole in the sidewalk.</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pretend I don’t see it.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fall in again.</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can’t believe I am in the same place.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But it isn’t my fault.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It still takes me a long time to get out.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4D686DD8-D8F3-46E7-94B2-517142C61993}"/>
              </a:ext>
            </a:extLst>
          </p:cNvPr>
          <p:cNvSpPr txBox="1"/>
          <p:nvPr/>
        </p:nvSpPr>
        <p:spPr>
          <a:xfrm>
            <a:off x="6988914" y="1533157"/>
            <a:ext cx="4543424" cy="4356898"/>
          </a:xfrm>
          <a:prstGeom prst="rect">
            <a:avLst/>
          </a:prstGeom>
          <a:noFill/>
        </p:spPr>
        <p:txBody>
          <a:bodyPr wrap="square">
            <a:spAutoFit/>
          </a:bodyPr>
          <a:lstStyle/>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walk down the same Street.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There is a deep hole in the sidewalk.</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see it is there.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still fall in. It’s a habit.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My eyes are open.</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know where I am.</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It is my fault. I get out immediately.</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walk down the same Street.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There is a deep hole in the sidewalk.</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walk around it.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000" dirty="0">
                <a:latin typeface="Arial" panose="020B0604020202020204" pitchFamily="34" charset="0"/>
                <a:ea typeface="Times New Roman" panose="02020603050405020304" pitchFamily="18" charset="0"/>
                <a:cs typeface="Arial" panose="020B0604020202020204" pitchFamily="34" charset="0"/>
              </a:rPr>
              <a:t>I walk down another Street.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E94DCFAF-184E-C19D-FF1F-D20F5FB0E04D}"/>
              </a:ext>
            </a:extLst>
          </p:cNvPr>
          <p:cNvSpPr txBox="1"/>
          <p:nvPr/>
        </p:nvSpPr>
        <p:spPr>
          <a:xfrm>
            <a:off x="2291150" y="609600"/>
            <a:ext cx="8250493" cy="646331"/>
          </a:xfrm>
          <a:prstGeom prst="rect">
            <a:avLst/>
          </a:prstGeom>
          <a:noFill/>
        </p:spPr>
        <p:txBody>
          <a:bodyPr wrap="square">
            <a:spAutoFit/>
          </a:bodyPr>
          <a:lstStyle/>
          <a:p>
            <a:r>
              <a:rPr lang="en-CA" sz="3600" dirty="0">
                <a:solidFill>
                  <a:schemeClr val="bg1"/>
                </a:solidFill>
              </a:rPr>
              <a:t>THERE’S A WHOLE IN MY SIDEWALK</a:t>
            </a:r>
          </a:p>
        </p:txBody>
      </p:sp>
    </p:spTree>
    <p:extLst>
      <p:ext uri="{BB962C8B-B14F-4D97-AF65-F5344CB8AC3E}">
        <p14:creationId xmlns:p14="http://schemas.microsoft.com/office/powerpoint/2010/main" val="977399660"/>
      </p:ext>
    </p:extLst>
  </p:cSld>
  <p:clrMapOvr>
    <a:masterClrMapping/>
  </p:clrMapOvr>
  <mc:AlternateContent xmlns:mc="http://schemas.openxmlformats.org/markup-compatibility/2006" xmlns:p14="http://schemas.microsoft.com/office/powerpoint/2010/main">
    <mc:Choice Requires="p14">
      <p:transition spd="med" p14:dur="700" advTm="46863">
        <p:fade/>
      </p:transition>
    </mc:Choice>
    <mc:Fallback xmlns="">
      <p:transition spd="med" advTm="46863">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3D02B2-F890-116B-D0DA-CEFEFABD5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429" y="0"/>
            <a:ext cx="8496728" cy="6858000"/>
          </a:xfrm>
          <a:prstGeom prst="rect">
            <a:avLst/>
          </a:prstGeom>
        </p:spPr>
      </p:pic>
    </p:spTree>
    <p:extLst>
      <p:ext uri="{BB962C8B-B14F-4D97-AF65-F5344CB8AC3E}">
        <p14:creationId xmlns:p14="http://schemas.microsoft.com/office/powerpoint/2010/main" val="3072792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DF9AB-8A06-4C49-3FCD-32C12C514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2918" y="0"/>
            <a:ext cx="6329082" cy="6858000"/>
          </a:xfrm>
          <a:prstGeom prst="rect">
            <a:avLst/>
          </a:prstGeom>
        </p:spPr>
      </p:pic>
      <p:pic>
        <p:nvPicPr>
          <p:cNvPr id="7" name="Picture 6">
            <a:extLst>
              <a:ext uri="{FF2B5EF4-FFF2-40B4-BE49-F238E27FC236}">
                <a16:creationId xmlns:a16="http://schemas.microsoft.com/office/drawing/2014/main" id="{0B5BBAB1-0608-E11F-A326-AC6734A08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62918" cy="6858000"/>
          </a:xfrm>
          <a:prstGeom prst="rect">
            <a:avLst/>
          </a:prstGeom>
        </p:spPr>
      </p:pic>
      <p:sp>
        <p:nvSpPr>
          <p:cNvPr id="9" name="TextBox 8">
            <a:extLst>
              <a:ext uri="{FF2B5EF4-FFF2-40B4-BE49-F238E27FC236}">
                <a16:creationId xmlns:a16="http://schemas.microsoft.com/office/drawing/2014/main" id="{D22BFD82-1500-11C8-A273-AD8B0D50FF56}"/>
              </a:ext>
            </a:extLst>
          </p:cNvPr>
          <p:cNvSpPr txBox="1"/>
          <p:nvPr/>
        </p:nvSpPr>
        <p:spPr>
          <a:xfrm>
            <a:off x="2026024" y="88758"/>
            <a:ext cx="355002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2C2C2C"/>
                </a:solidFill>
                <a:effectLst/>
                <a:uLnTx/>
                <a:uFillTx/>
                <a:latin typeface="Corbel" panose="020B0503020204020204"/>
                <a:ea typeface="+mn-ea"/>
                <a:cs typeface="+mn-cs"/>
              </a:rPr>
              <a:t>By Kate</a:t>
            </a:r>
            <a:endParaRPr kumimoji="0" lang="en-CA" sz="24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05748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B1535-E78F-1A45-52A1-1DDF2743B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7" y="0"/>
            <a:ext cx="7963785" cy="6858000"/>
          </a:xfrm>
          <a:prstGeom prst="rect">
            <a:avLst/>
          </a:prstGeom>
        </p:spPr>
      </p:pic>
    </p:spTree>
    <p:extLst>
      <p:ext uri="{BB962C8B-B14F-4D97-AF65-F5344CB8AC3E}">
        <p14:creationId xmlns:p14="http://schemas.microsoft.com/office/powerpoint/2010/main" val="211481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428AAE-1654-C59D-9BAE-1C1F4BBD349B}"/>
              </a:ext>
            </a:extLst>
          </p:cNvPr>
          <p:cNvSpPr>
            <a:spLocks noGrp="1"/>
          </p:cNvSpPr>
          <p:nvPr>
            <p:ph type="sldNum" sz="quarter" idx="12"/>
          </p:nvPr>
        </p:nvSpPr>
        <p:spPr/>
        <p:txBody>
          <a:bodyPr/>
          <a:lstStyle/>
          <a:p>
            <a:fld id="{F48A3050-3C4F-4E17-905D-E7C5B5406460}" type="slidenum">
              <a:rPr lang="en-CA" smtClean="0"/>
              <a:t>16</a:t>
            </a:fld>
            <a:endParaRPr lang="en-CA"/>
          </a:p>
        </p:txBody>
      </p:sp>
      <p:pic>
        <p:nvPicPr>
          <p:cNvPr id="4" name="Picture 3">
            <a:extLst>
              <a:ext uri="{FF2B5EF4-FFF2-40B4-BE49-F238E27FC236}">
                <a16:creationId xmlns:a16="http://schemas.microsoft.com/office/drawing/2014/main" id="{566562A1-DFA4-F49A-D69B-707B8B44A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811520" cy="6858000"/>
          </a:xfrm>
          <a:prstGeom prst="rect">
            <a:avLst/>
          </a:prstGeom>
        </p:spPr>
      </p:pic>
      <p:pic>
        <p:nvPicPr>
          <p:cNvPr id="6" name="Picture 5">
            <a:extLst>
              <a:ext uri="{FF2B5EF4-FFF2-40B4-BE49-F238E27FC236}">
                <a16:creationId xmlns:a16="http://schemas.microsoft.com/office/drawing/2014/main" id="{E05ECF88-2B58-339A-CFB4-C2CC6CE7F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521" y="0"/>
            <a:ext cx="6380479" cy="6858000"/>
          </a:xfrm>
          <a:prstGeom prst="rect">
            <a:avLst/>
          </a:prstGeom>
        </p:spPr>
      </p:pic>
    </p:spTree>
    <p:extLst>
      <p:ext uri="{BB962C8B-B14F-4D97-AF65-F5344CB8AC3E}">
        <p14:creationId xmlns:p14="http://schemas.microsoft.com/office/powerpoint/2010/main" val="3194444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3F4CF3-86CB-87FE-F3B6-333AB225F102}"/>
              </a:ext>
            </a:extLst>
          </p:cNvPr>
          <p:cNvSpPr>
            <a:spLocks noGrp="1"/>
          </p:cNvSpPr>
          <p:nvPr>
            <p:ph type="sldNum" sz="quarter" idx="12"/>
          </p:nvPr>
        </p:nvSpPr>
        <p:spPr/>
        <p:txBody>
          <a:bodyPr/>
          <a:lstStyle/>
          <a:p>
            <a:fld id="{1CD6768F-DFF3-4201-B2DD-5C0ADDD0A949}" type="slidenum">
              <a:rPr lang="en-CA" smtClean="0"/>
              <a:t>17</a:t>
            </a:fld>
            <a:endParaRPr lang="en-CA"/>
          </a:p>
        </p:txBody>
      </p:sp>
      <p:pic>
        <p:nvPicPr>
          <p:cNvPr id="4" name="Picture 3">
            <a:extLst>
              <a:ext uri="{FF2B5EF4-FFF2-40B4-BE49-F238E27FC236}">
                <a16:creationId xmlns:a16="http://schemas.microsoft.com/office/drawing/2014/main" id="{0AD9968F-3B06-8436-08F1-C5AADC2ED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886450" cy="6858000"/>
          </a:xfrm>
          <a:prstGeom prst="rect">
            <a:avLst/>
          </a:prstGeom>
        </p:spPr>
      </p:pic>
      <p:pic>
        <p:nvPicPr>
          <p:cNvPr id="6" name="Picture 5">
            <a:extLst>
              <a:ext uri="{FF2B5EF4-FFF2-40B4-BE49-F238E27FC236}">
                <a16:creationId xmlns:a16="http://schemas.microsoft.com/office/drawing/2014/main" id="{0FFBD8EC-6B75-7FFB-026C-564961D74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2" y="0"/>
            <a:ext cx="6305548" cy="6858000"/>
          </a:xfrm>
          <a:prstGeom prst="rect">
            <a:avLst/>
          </a:prstGeom>
        </p:spPr>
      </p:pic>
    </p:spTree>
    <p:extLst>
      <p:ext uri="{BB962C8B-B14F-4D97-AF65-F5344CB8AC3E}">
        <p14:creationId xmlns:p14="http://schemas.microsoft.com/office/powerpoint/2010/main" val="1881560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018DB0-0806-88F2-91E6-3EF9C4BC1EDC}"/>
              </a:ext>
            </a:extLst>
          </p:cNvPr>
          <p:cNvSpPr>
            <a:spLocks noGrp="1"/>
          </p:cNvSpPr>
          <p:nvPr>
            <p:ph type="sldNum" sz="quarter" idx="12"/>
          </p:nvPr>
        </p:nvSpPr>
        <p:spPr/>
        <p:txBody>
          <a:bodyPr/>
          <a:lstStyle/>
          <a:p>
            <a:fld id="{33ED1689-1C0B-4D00-A14A-39B713266422}" type="slidenum">
              <a:rPr lang="en-CA" smtClean="0"/>
              <a:t>18</a:t>
            </a:fld>
            <a:endParaRPr lang="en-CA"/>
          </a:p>
        </p:txBody>
      </p:sp>
      <p:pic>
        <p:nvPicPr>
          <p:cNvPr id="4" name="Picture 3">
            <a:extLst>
              <a:ext uri="{FF2B5EF4-FFF2-40B4-BE49-F238E27FC236}">
                <a16:creationId xmlns:a16="http://schemas.microsoft.com/office/drawing/2014/main" id="{5593FEF6-5E38-0B08-9DE0-65CEAF982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5949109" cy="6858000"/>
          </a:xfrm>
          <a:prstGeom prst="rect">
            <a:avLst/>
          </a:prstGeom>
        </p:spPr>
      </p:pic>
      <p:pic>
        <p:nvPicPr>
          <p:cNvPr id="6" name="Picture 5">
            <a:extLst>
              <a:ext uri="{FF2B5EF4-FFF2-40B4-BE49-F238E27FC236}">
                <a16:creationId xmlns:a16="http://schemas.microsoft.com/office/drawing/2014/main" id="{775236A7-25B8-7BB9-664A-BADDBAF5F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108" y="0"/>
            <a:ext cx="6242892" cy="6857999"/>
          </a:xfrm>
          <a:prstGeom prst="rect">
            <a:avLst/>
          </a:prstGeom>
        </p:spPr>
      </p:pic>
    </p:spTree>
    <p:extLst>
      <p:ext uri="{BB962C8B-B14F-4D97-AF65-F5344CB8AC3E}">
        <p14:creationId xmlns:p14="http://schemas.microsoft.com/office/powerpoint/2010/main" val="1005446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8370A5-CE98-854E-6C08-62ADA264580E}"/>
              </a:ext>
            </a:extLst>
          </p:cNvPr>
          <p:cNvSpPr>
            <a:spLocks noGrp="1"/>
          </p:cNvSpPr>
          <p:nvPr>
            <p:ph type="sldNum" sz="quarter" idx="12"/>
          </p:nvPr>
        </p:nvSpPr>
        <p:spPr/>
        <p:txBody>
          <a:bodyPr/>
          <a:lstStyle/>
          <a:p>
            <a:fld id="{F7CB6ECF-184C-441C-A277-9D9EC902153F}" type="slidenum">
              <a:rPr lang="en-CA" smtClean="0"/>
              <a:t>19</a:t>
            </a:fld>
            <a:endParaRPr lang="en-CA"/>
          </a:p>
        </p:txBody>
      </p:sp>
      <p:pic>
        <p:nvPicPr>
          <p:cNvPr id="4" name="Picture 3">
            <a:extLst>
              <a:ext uri="{FF2B5EF4-FFF2-40B4-BE49-F238E27FC236}">
                <a16:creationId xmlns:a16="http://schemas.microsoft.com/office/drawing/2014/main" id="{2AC89967-6849-9E5D-4EBF-838CBB64B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226110" cy="6858000"/>
          </a:xfrm>
          <a:prstGeom prst="rect">
            <a:avLst/>
          </a:prstGeom>
        </p:spPr>
      </p:pic>
      <p:pic>
        <p:nvPicPr>
          <p:cNvPr id="6" name="Picture 5">
            <a:extLst>
              <a:ext uri="{FF2B5EF4-FFF2-40B4-BE49-F238E27FC236}">
                <a16:creationId xmlns:a16="http://schemas.microsoft.com/office/drawing/2014/main" id="{63F03730-B21E-EEF5-88CF-FF2C89B1C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3703982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175FF1AD-5418-701A-64C2-1D3F59A97F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59" r="-1" b="-1"/>
          <a:stretch/>
        </p:blipFill>
        <p:spPr>
          <a:xfrm>
            <a:off x="0" y="-18952"/>
            <a:ext cx="12269129" cy="6857990"/>
          </a:xfrm>
          <a:prstGeom prst="rect">
            <a:avLst/>
          </a:prstGeom>
        </p:spPr>
      </p:pic>
      <p:sp>
        <p:nvSpPr>
          <p:cNvPr id="2" name="Title 1">
            <a:extLst>
              <a:ext uri="{FF2B5EF4-FFF2-40B4-BE49-F238E27FC236}">
                <a16:creationId xmlns:a16="http://schemas.microsoft.com/office/drawing/2014/main" id="{531172C1-AB89-41A8-AC3E-0051F537F6C1}"/>
              </a:ext>
            </a:extLst>
          </p:cNvPr>
          <p:cNvSpPr>
            <a:spLocks noGrp="1"/>
          </p:cNvSpPr>
          <p:nvPr>
            <p:ph type="ctrTitle"/>
          </p:nvPr>
        </p:nvSpPr>
        <p:spPr>
          <a:xfrm>
            <a:off x="0" y="228882"/>
            <a:ext cx="10107561" cy="1266876"/>
          </a:xfrm>
        </p:spPr>
        <p:txBody>
          <a:bodyPr>
            <a:normAutofit fontScale="90000"/>
          </a:bodyPr>
          <a:lstStyle/>
          <a:p>
            <a:r>
              <a:rPr lang="en-CA" dirty="0">
                <a:solidFill>
                  <a:srgbClr val="FFFFFF"/>
                </a:solidFill>
              </a:rPr>
              <a:t>Welcome to session 32 of Simple</a:t>
            </a:r>
          </a:p>
        </p:txBody>
      </p:sp>
      <p:sp>
        <p:nvSpPr>
          <p:cNvPr id="3" name="Subtitle 2">
            <a:extLst>
              <a:ext uri="{FF2B5EF4-FFF2-40B4-BE49-F238E27FC236}">
                <a16:creationId xmlns:a16="http://schemas.microsoft.com/office/drawing/2014/main" id="{F3801547-2927-4DA6-8C24-6390E49A7920}"/>
              </a:ext>
            </a:extLst>
          </p:cNvPr>
          <p:cNvSpPr>
            <a:spLocks noGrp="1"/>
          </p:cNvSpPr>
          <p:nvPr>
            <p:ph type="subTitle" idx="1"/>
          </p:nvPr>
        </p:nvSpPr>
        <p:spPr>
          <a:xfrm>
            <a:off x="4219196" y="4606836"/>
            <a:ext cx="7757651" cy="1661164"/>
          </a:xfrm>
        </p:spPr>
        <p:txBody>
          <a:bodyPr>
            <a:normAutofit/>
          </a:bodyPr>
          <a:lstStyle/>
          <a:p>
            <a:pPr algn="ctr"/>
            <a:r>
              <a:rPr lang="en-CA" sz="3600" dirty="0">
                <a:solidFill>
                  <a:srgbClr val="FFFFFF"/>
                </a:solidFill>
                <a:latin typeface="Arial" panose="020B0604020202020204" pitchFamily="34" charset="0"/>
                <a:cs typeface="Arial" panose="020B0604020202020204" pitchFamily="34" charset="0"/>
              </a:rPr>
              <a:t> Brief review of what we’ve covered, your feedback, next steps, brunch and Joan and Nicole’s </a:t>
            </a:r>
            <a:r>
              <a:rPr lang="en-CA" sz="3600" dirty="0" err="1">
                <a:solidFill>
                  <a:srgbClr val="FFFFFF"/>
                </a:solidFill>
                <a:latin typeface="Arial" panose="020B0604020202020204" pitchFamily="34" charset="0"/>
                <a:cs typeface="Arial" panose="020B0604020202020204" pitchFamily="34" charset="0"/>
              </a:rPr>
              <a:t>surprize</a:t>
            </a:r>
            <a:r>
              <a:rPr lang="en-CA" sz="3600" dirty="0">
                <a:solidFill>
                  <a:srgbClr val="FFFF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4767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tercolor of a boat in a harbor&#10;&#10;AI-generated content may be incorrect.">
            <a:extLst>
              <a:ext uri="{FF2B5EF4-FFF2-40B4-BE49-F238E27FC236}">
                <a16:creationId xmlns:a16="http://schemas.microsoft.com/office/drawing/2014/main" id="{E3E720E3-1CDA-5ACA-9F3F-47E79D350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32" y="0"/>
            <a:ext cx="5625097" cy="6858000"/>
          </a:xfrm>
          <a:prstGeom prst="rect">
            <a:avLst/>
          </a:prstGeom>
        </p:spPr>
      </p:pic>
      <p:pic>
        <p:nvPicPr>
          <p:cNvPr id="5" name="Picture 4" descr="A pyramid of colors with text with Mediterranean Sea in the background&#10;&#10;AI-generated content may be incorrect.">
            <a:extLst>
              <a:ext uri="{FF2B5EF4-FFF2-40B4-BE49-F238E27FC236}">
                <a16:creationId xmlns:a16="http://schemas.microsoft.com/office/drawing/2014/main" id="{39BE601A-80D7-2740-369D-51DA61E0D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097" y="0"/>
            <a:ext cx="6903904" cy="6858000"/>
          </a:xfrm>
          <a:prstGeom prst="rect">
            <a:avLst/>
          </a:prstGeom>
        </p:spPr>
      </p:pic>
      <p:sp>
        <p:nvSpPr>
          <p:cNvPr id="2" name="Slide Number Placeholder 1">
            <a:extLst>
              <a:ext uri="{FF2B5EF4-FFF2-40B4-BE49-F238E27FC236}">
                <a16:creationId xmlns:a16="http://schemas.microsoft.com/office/drawing/2014/main" id="{FDCCA10C-4DC5-93B8-BEE1-3E01D1224BAD}"/>
              </a:ext>
            </a:extLst>
          </p:cNvPr>
          <p:cNvSpPr>
            <a:spLocks noGrp="1"/>
          </p:cNvSpPr>
          <p:nvPr>
            <p:ph type="sldNum" sz="quarter" idx="12"/>
          </p:nvPr>
        </p:nvSpPr>
        <p:spPr/>
        <p:txBody>
          <a:bodyPr/>
          <a:lstStyle/>
          <a:p>
            <a:fld id="{9454560D-DFE0-4097-9F31-62C5BAC3844E}" type="slidenum">
              <a:rPr lang="en-CA" smtClean="0"/>
              <a:t>20</a:t>
            </a:fld>
            <a:endParaRPr lang="en-CA"/>
          </a:p>
        </p:txBody>
      </p:sp>
    </p:spTree>
    <p:extLst>
      <p:ext uri="{BB962C8B-B14F-4D97-AF65-F5344CB8AC3E}">
        <p14:creationId xmlns:p14="http://schemas.microsoft.com/office/powerpoint/2010/main" val="145814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68F6D-CDFD-63E5-82C1-973816EEC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36973" cy="6857999"/>
          </a:xfrm>
          <a:prstGeom prst="rect">
            <a:avLst/>
          </a:prstGeom>
        </p:spPr>
      </p:pic>
      <p:pic>
        <p:nvPicPr>
          <p:cNvPr id="6" name="Picture 5">
            <a:extLst>
              <a:ext uri="{FF2B5EF4-FFF2-40B4-BE49-F238E27FC236}">
                <a16:creationId xmlns:a16="http://schemas.microsoft.com/office/drawing/2014/main" id="{6A6E105D-DDE4-F339-BECB-19A07A3CA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974" y="0"/>
            <a:ext cx="6255026" cy="6858000"/>
          </a:xfrm>
          <a:prstGeom prst="rect">
            <a:avLst/>
          </a:prstGeom>
        </p:spPr>
      </p:pic>
    </p:spTree>
    <p:extLst>
      <p:ext uri="{BB962C8B-B14F-4D97-AF65-F5344CB8AC3E}">
        <p14:creationId xmlns:p14="http://schemas.microsoft.com/office/powerpoint/2010/main" val="1541535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DFD2A1-90C3-48D0-AC28-9B46080FD363}"/>
              </a:ext>
            </a:extLst>
          </p:cNvPr>
          <p:cNvSpPr>
            <a:spLocks noGrp="1"/>
          </p:cNvSpPr>
          <p:nvPr>
            <p:ph type="title" idx="4294967295"/>
          </p:nvPr>
        </p:nvSpPr>
        <p:spPr>
          <a:xfrm>
            <a:off x="966131" y="0"/>
            <a:ext cx="11320462" cy="923925"/>
          </a:xfrm>
        </p:spPr>
        <p:txBody>
          <a:bodyPr>
            <a:normAutofit fontScale="90000"/>
          </a:bodyPr>
          <a:lstStyle/>
          <a:p>
            <a:r>
              <a:rPr lang="en-CA" b="1" dirty="0">
                <a:solidFill>
                  <a:schemeClr val="bg1"/>
                </a:solidFill>
              </a:rPr>
              <a:t>developmentally based psychopathology</a:t>
            </a:r>
          </a:p>
        </p:txBody>
      </p:sp>
      <p:pic>
        <p:nvPicPr>
          <p:cNvPr id="2" name="Content Placeholder 8" descr="Chart, pie chart&#10;&#10;Description automatically generated">
            <a:extLst>
              <a:ext uri="{FF2B5EF4-FFF2-40B4-BE49-F238E27FC236}">
                <a16:creationId xmlns:a16="http://schemas.microsoft.com/office/drawing/2014/main" id="{CC7CDDF7-AB16-3690-7A02-AECD531BAF92}"/>
              </a:ext>
            </a:extLst>
          </p:cNvPr>
          <p:cNvPicPr>
            <a:picLocks noChangeAspect="1"/>
          </p:cNvPicPr>
          <p:nvPr/>
        </p:nvPicPr>
        <p:blipFill>
          <a:blip r:embed="rId2"/>
          <a:stretch>
            <a:fillRect/>
          </a:stretch>
        </p:blipFill>
        <p:spPr>
          <a:xfrm>
            <a:off x="179338" y="837298"/>
            <a:ext cx="11543338" cy="5596027"/>
          </a:xfrm>
          <a:prstGeom prst="rect">
            <a:avLst/>
          </a:prstGeom>
        </p:spPr>
      </p:pic>
    </p:spTree>
    <p:extLst>
      <p:ext uri="{BB962C8B-B14F-4D97-AF65-F5344CB8AC3E}">
        <p14:creationId xmlns:p14="http://schemas.microsoft.com/office/powerpoint/2010/main" val="195493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her fingers to her temples&#10;&#10;Description automatically generated">
            <a:extLst>
              <a:ext uri="{FF2B5EF4-FFF2-40B4-BE49-F238E27FC236}">
                <a16:creationId xmlns:a16="http://schemas.microsoft.com/office/drawing/2014/main" id="{775D581C-AF3A-B607-B1BD-8816EB47B1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5462"/>
          <a:stretch/>
        </p:blipFill>
        <p:spPr>
          <a:xfrm>
            <a:off x="20" y="10"/>
            <a:ext cx="12191980" cy="6857990"/>
          </a:xfrm>
          <a:prstGeom prst="rect">
            <a:avLst/>
          </a:prstGeom>
        </p:spPr>
      </p:pic>
      <p:sp>
        <p:nvSpPr>
          <p:cNvPr id="2" name="Slide Number Placeholder 1">
            <a:extLst>
              <a:ext uri="{FF2B5EF4-FFF2-40B4-BE49-F238E27FC236}">
                <a16:creationId xmlns:a16="http://schemas.microsoft.com/office/drawing/2014/main" id="{7B3B86D0-C880-9803-8F3C-8D73BF19CE91}"/>
              </a:ext>
            </a:extLst>
          </p:cNvPr>
          <p:cNvSpPr>
            <a:spLocks noGrp="1"/>
          </p:cNvSpPr>
          <p:nvPr>
            <p:ph type="sldNum" sz="quarter" idx="12"/>
          </p:nvPr>
        </p:nvSpPr>
        <p:spPr/>
        <p:txBody>
          <a:bodyPr/>
          <a:lstStyle/>
          <a:p>
            <a:fld id="{8954F5B7-5279-43BB-AF99-55E064283C57}" type="slidenum">
              <a:rPr lang="en-CA" smtClean="0"/>
              <a:t>23</a:t>
            </a:fld>
            <a:endParaRPr lang="en-CA"/>
          </a:p>
        </p:txBody>
      </p:sp>
    </p:spTree>
    <p:extLst>
      <p:ext uri="{BB962C8B-B14F-4D97-AF65-F5344CB8AC3E}">
        <p14:creationId xmlns:p14="http://schemas.microsoft.com/office/powerpoint/2010/main" val="1152224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B5CDA7-B46D-4576-AD97-A7611353D27A}"/>
              </a:ext>
            </a:extLst>
          </p:cNvPr>
          <p:cNvPicPr>
            <a:picLocks noChangeAspect="1"/>
          </p:cNvPicPr>
          <p:nvPr/>
        </p:nvPicPr>
        <p:blipFill>
          <a:blip r:embed="rId2"/>
          <a:stretch>
            <a:fillRect/>
          </a:stretch>
        </p:blipFill>
        <p:spPr>
          <a:xfrm>
            <a:off x="294968" y="678426"/>
            <a:ext cx="11602064" cy="5909187"/>
          </a:xfrm>
          <a:prstGeom prst="rect">
            <a:avLst/>
          </a:prstGeom>
        </p:spPr>
      </p:pic>
      <p:sp>
        <p:nvSpPr>
          <p:cNvPr id="6" name="TextBox 5">
            <a:extLst>
              <a:ext uri="{FF2B5EF4-FFF2-40B4-BE49-F238E27FC236}">
                <a16:creationId xmlns:a16="http://schemas.microsoft.com/office/drawing/2014/main" id="{148CE065-77FC-4459-92F1-D35C0DCA8ADE}"/>
              </a:ext>
            </a:extLst>
          </p:cNvPr>
          <p:cNvSpPr txBox="1"/>
          <p:nvPr/>
        </p:nvSpPr>
        <p:spPr>
          <a:xfrm>
            <a:off x="1377871" y="0"/>
            <a:ext cx="10603243" cy="707886"/>
          </a:xfrm>
          <a:prstGeom prst="rect">
            <a:avLst/>
          </a:prstGeom>
          <a:noFill/>
        </p:spPr>
        <p:txBody>
          <a:bodyPr wrap="square">
            <a:spAutoFit/>
          </a:bodyPr>
          <a:lstStyle/>
          <a:p>
            <a:r>
              <a:rPr lang="en-CA" sz="4000" dirty="0">
                <a:solidFill>
                  <a:schemeClr val="bg1"/>
                </a:solidFill>
              </a:rPr>
              <a:t>THE STRESS RESPONSE/AROUSAL CURVE</a:t>
            </a:r>
            <a:r>
              <a:rPr lang="en-CA" sz="4000" dirty="0"/>
              <a:t> </a:t>
            </a:r>
          </a:p>
        </p:txBody>
      </p:sp>
    </p:spTree>
    <p:extLst>
      <p:ext uri="{BB962C8B-B14F-4D97-AF65-F5344CB8AC3E}">
        <p14:creationId xmlns:p14="http://schemas.microsoft.com/office/powerpoint/2010/main" val="1177649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A0FBFD-B00B-4A98-B38E-1560420D0452}"/>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156386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ghthouse with light shining through the clouds&#10;&#10;Description automatically generated">
            <a:extLst>
              <a:ext uri="{FF2B5EF4-FFF2-40B4-BE49-F238E27FC236}">
                <a16:creationId xmlns:a16="http://schemas.microsoft.com/office/drawing/2014/main" id="{9DF062C7-A7B4-D0DA-46EE-4E7D55665CB5}"/>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r="1" b="9854"/>
          <a:stretch/>
        </p:blipFill>
        <p:spPr>
          <a:xfrm>
            <a:off x="643467" y="292593"/>
            <a:ext cx="10905066" cy="5140645"/>
          </a:xfrm>
          <a:prstGeom prst="rect">
            <a:avLst/>
          </a:prstGeom>
        </p:spPr>
      </p:pic>
      <p:sp>
        <p:nvSpPr>
          <p:cNvPr id="4" name="TextBox 3">
            <a:extLst>
              <a:ext uri="{FF2B5EF4-FFF2-40B4-BE49-F238E27FC236}">
                <a16:creationId xmlns:a16="http://schemas.microsoft.com/office/drawing/2014/main" id="{E998D5CD-2679-60E0-8A62-A7551830E525}"/>
              </a:ext>
            </a:extLst>
          </p:cNvPr>
          <p:cNvSpPr txBox="1"/>
          <p:nvPr/>
        </p:nvSpPr>
        <p:spPr>
          <a:xfrm>
            <a:off x="1794245" y="5637717"/>
            <a:ext cx="9231718" cy="642035"/>
          </a:xfrm>
          <a:prstGeom prst="rect">
            <a:avLst/>
          </a:prstGeom>
          <a:noFill/>
        </p:spPr>
        <p:txBody>
          <a:bodyPr wrap="square">
            <a:spAutoFit/>
          </a:bodyPr>
          <a:lstStyle/>
          <a:p>
            <a:pPr>
              <a:lnSpc>
                <a:spcPct val="107000"/>
              </a:lnSpc>
            </a:pPr>
            <a:r>
              <a:rPr lang="en-US" sz="3600" dirty="0">
                <a:effectLst/>
                <a:latin typeface="Arial" panose="020B0604020202020204" pitchFamily="34" charset="0"/>
                <a:ea typeface="Times New Roman" panose="02020603050405020304" pitchFamily="18" charset="0"/>
                <a:cs typeface="Arial" panose="020B0604020202020204" pitchFamily="34" charset="0"/>
              </a:rPr>
              <a:t>THE GOALS DIARY CARD PROCEDURE</a:t>
            </a:r>
          </a:p>
        </p:txBody>
      </p:sp>
    </p:spTree>
    <p:extLst>
      <p:ext uri="{BB962C8B-B14F-4D97-AF65-F5344CB8AC3E}">
        <p14:creationId xmlns:p14="http://schemas.microsoft.com/office/powerpoint/2010/main" val="2488007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small birds on autumn foliage during a snowfall">
            <a:extLst>
              <a:ext uri="{FF2B5EF4-FFF2-40B4-BE49-F238E27FC236}">
                <a16:creationId xmlns:a16="http://schemas.microsoft.com/office/drawing/2014/main" id="{AA1CF925-13C5-420E-B66E-0BE3A02507D7}"/>
              </a:ext>
            </a:extLst>
          </p:cNvPr>
          <p:cNvPicPr>
            <a:picLocks noChangeAspect="1"/>
          </p:cNvPicPr>
          <p:nvPr/>
        </p:nvPicPr>
        <p:blipFill rotWithShape="1">
          <a:blip r:embed="rId2"/>
          <a:srcRect t="23394" b="5628"/>
          <a:stretch/>
        </p:blipFill>
        <p:spPr>
          <a:xfrm>
            <a:off x="20" y="10"/>
            <a:ext cx="12191980" cy="6857990"/>
          </a:xfrm>
          <a:prstGeom prst="rect">
            <a:avLst/>
          </a:prstGeom>
        </p:spPr>
      </p:pic>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247354" y="363420"/>
            <a:ext cx="8766175" cy="1663700"/>
          </a:xfrm>
        </p:spPr>
        <p:txBody>
          <a:bodyPr vert="horz" lIns="91440" tIns="45720" rIns="91440" bIns="45720" rtlCol="0" anchor="b">
            <a:normAutofit/>
          </a:bodyPr>
          <a:lstStyle/>
          <a:p>
            <a:pPr algn="ctr">
              <a:lnSpc>
                <a:spcPct val="90000"/>
              </a:lnSpc>
            </a:pPr>
            <a:br>
              <a:rPr lang="en-US" dirty="0">
                <a:solidFill>
                  <a:schemeClr val="bg1"/>
                </a:solidFill>
              </a:rPr>
            </a:br>
            <a:r>
              <a:rPr lang="en-US" dirty="0">
                <a:solidFill>
                  <a:schemeClr val="bg1"/>
                </a:solidFill>
              </a:rPr>
              <a:t>THE trauma spectrum disorders</a:t>
            </a:r>
            <a:br>
              <a:rPr lang="en-US" dirty="0">
                <a:solidFill>
                  <a:schemeClr val="tx1"/>
                </a:solidFill>
              </a:rPr>
            </a:br>
            <a:r>
              <a:rPr lang="en-US" sz="3100" dirty="0">
                <a:solidFill>
                  <a:schemeClr val="tx1"/>
                </a:solidFill>
              </a:rPr>
              <a:t> </a:t>
            </a:r>
          </a:p>
        </p:txBody>
      </p:sp>
      <p:sp>
        <p:nvSpPr>
          <p:cNvPr id="3" name="Slide Number Placeholder 2">
            <a:extLst>
              <a:ext uri="{FF2B5EF4-FFF2-40B4-BE49-F238E27FC236}">
                <a16:creationId xmlns:a16="http://schemas.microsoft.com/office/drawing/2014/main" id="{22FC7A3B-7711-7AE6-0952-CC47A06C9BC9}"/>
              </a:ext>
            </a:extLst>
          </p:cNvPr>
          <p:cNvSpPr>
            <a:spLocks noGrp="1"/>
          </p:cNvSpPr>
          <p:nvPr>
            <p:ph type="sldNum" sz="quarter" idx="12"/>
          </p:nvPr>
        </p:nvSpPr>
        <p:spPr/>
        <p:txBody>
          <a:bodyPr/>
          <a:lstStyle/>
          <a:p>
            <a:fld id="{D5F19236-814F-4AAD-A4AC-CC9247FC12C4}" type="slidenum">
              <a:rPr lang="en-CA" smtClean="0"/>
              <a:t>27</a:t>
            </a:fld>
            <a:endParaRPr lang="en-CA"/>
          </a:p>
        </p:txBody>
      </p:sp>
    </p:spTree>
    <p:extLst>
      <p:ext uri="{BB962C8B-B14F-4D97-AF65-F5344CB8AC3E}">
        <p14:creationId xmlns:p14="http://schemas.microsoft.com/office/powerpoint/2010/main" val="411122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TSD: Symptoms and Diagnosis">
            <a:extLst>
              <a:ext uri="{FF2B5EF4-FFF2-40B4-BE49-F238E27FC236}">
                <a16:creationId xmlns:a16="http://schemas.microsoft.com/office/drawing/2014/main" id="{22D26ED9-3696-48D2-BD5D-8D28815F62B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7024" y="528316"/>
            <a:ext cx="5812663" cy="58978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EAFB7F-E123-40A1-8752-00D0EB019BB2}"/>
              </a:ext>
            </a:extLst>
          </p:cNvPr>
          <p:cNvSpPr txBox="1"/>
          <p:nvPr/>
        </p:nvSpPr>
        <p:spPr>
          <a:xfrm>
            <a:off x="2795461" y="-72322"/>
            <a:ext cx="6379952" cy="646331"/>
          </a:xfrm>
          <a:prstGeom prst="rect">
            <a:avLst/>
          </a:prstGeom>
          <a:noFill/>
        </p:spPr>
        <p:txBody>
          <a:bodyPr wrap="square">
            <a:spAutoFit/>
          </a:bodyPr>
          <a:lstStyle/>
          <a:p>
            <a:r>
              <a:rPr lang="en-CA" sz="3600" dirty="0">
                <a:solidFill>
                  <a:schemeClr val="bg1"/>
                </a:solidFill>
              </a:rPr>
              <a:t>PTSD DIAGNOSTIC CRITERIA</a:t>
            </a:r>
          </a:p>
        </p:txBody>
      </p:sp>
      <p:pic>
        <p:nvPicPr>
          <p:cNvPr id="10" name="Content Placeholder 4">
            <a:extLst>
              <a:ext uri="{FF2B5EF4-FFF2-40B4-BE49-F238E27FC236}">
                <a16:creationId xmlns:a16="http://schemas.microsoft.com/office/drawing/2014/main" id="{297F67FD-E3DD-4DF6-A676-20356A6F0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31" y="566843"/>
            <a:ext cx="5748518" cy="5790855"/>
          </a:xfrm>
          <a:prstGeom prst="rect">
            <a:avLst/>
          </a:prstGeom>
        </p:spPr>
      </p:pic>
      <p:sp>
        <p:nvSpPr>
          <p:cNvPr id="11" name="TextBox 10">
            <a:extLst>
              <a:ext uri="{FF2B5EF4-FFF2-40B4-BE49-F238E27FC236}">
                <a16:creationId xmlns:a16="http://schemas.microsoft.com/office/drawing/2014/main" id="{5002286D-1CC3-4265-B9E5-D2422A013A0B}"/>
              </a:ext>
            </a:extLst>
          </p:cNvPr>
          <p:cNvSpPr txBox="1"/>
          <p:nvPr/>
        </p:nvSpPr>
        <p:spPr>
          <a:xfrm>
            <a:off x="7405511" y="5008223"/>
            <a:ext cx="6096000" cy="369332"/>
          </a:xfrm>
          <a:prstGeom prst="rect">
            <a:avLst/>
          </a:prstGeom>
          <a:noFill/>
        </p:spPr>
        <p:txBody>
          <a:bodyPr wrap="square">
            <a:spAutoFit/>
          </a:bodyPr>
          <a:lstStyle/>
          <a:p>
            <a:r>
              <a:rPr lang="en-CA" dirty="0"/>
              <a:t>1</a:t>
            </a:r>
          </a:p>
        </p:txBody>
      </p:sp>
      <p:sp>
        <p:nvSpPr>
          <p:cNvPr id="13" name="TextBox 12">
            <a:extLst>
              <a:ext uri="{FF2B5EF4-FFF2-40B4-BE49-F238E27FC236}">
                <a16:creationId xmlns:a16="http://schemas.microsoft.com/office/drawing/2014/main" id="{184AC3FC-A341-42D6-8A10-20B840EBAA33}"/>
              </a:ext>
            </a:extLst>
          </p:cNvPr>
          <p:cNvSpPr txBox="1"/>
          <p:nvPr/>
        </p:nvSpPr>
        <p:spPr>
          <a:xfrm>
            <a:off x="10350157" y="955512"/>
            <a:ext cx="6750754" cy="369332"/>
          </a:xfrm>
          <a:prstGeom prst="rect">
            <a:avLst/>
          </a:prstGeom>
          <a:noFill/>
        </p:spPr>
        <p:txBody>
          <a:bodyPr wrap="square">
            <a:spAutoFit/>
          </a:bodyPr>
          <a:lstStyle/>
          <a:p>
            <a:r>
              <a:rPr lang="en-CA" dirty="0"/>
              <a:t>2</a:t>
            </a:r>
          </a:p>
        </p:txBody>
      </p:sp>
      <p:sp>
        <p:nvSpPr>
          <p:cNvPr id="15" name="TextBox 14">
            <a:extLst>
              <a:ext uri="{FF2B5EF4-FFF2-40B4-BE49-F238E27FC236}">
                <a16:creationId xmlns:a16="http://schemas.microsoft.com/office/drawing/2014/main" id="{E6FD43D4-E5DD-4D14-AB42-E89FA7B70BBB}"/>
              </a:ext>
            </a:extLst>
          </p:cNvPr>
          <p:cNvSpPr txBox="1"/>
          <p:nvPr/>
        </p:nvSpPr>
        <p:spPr>
          <a:xfrm>
            <a:off x="10476185" y="2694001"/>
            <a:ext cx="8551332" cy="369332"/>
          </a:xfrm>
          <a:prstGeom prst="rect">
            <a:avLst/>
          </a:prstGeom>
          <a:noFill/>
        </p:spPr>
        <p:txBody>
          <a:bodyPr wrap="square">
            <a:spAutoFit/>
          </a:bodyPr>
          <a:lstStyle/>
          <a:p>
            <a:r>
              <a:rPr lang="en-CA" dirty="0"/>
              <a:t>3</a:t>
            </a:r>
          </a:p>
        </p:txBody>
      </p:sp>
      <p:sp>
        <p:nvSpPr>
          <p:cNvPr id="17" name="TextBox 16">
            <a:extLst>
              <a:ext uri="{FF2B5EF4-FFF2-40B4-BE49-F238E27FC236}">
                <a16:creationId xmlns:a16="http://schemas.microsoft.com/office/drawing/2014/main" id="{DEA26ECA-2E1D-44E7-934D-9B1AAE0B7AEB}"/>
              </a:ext>
            </a:extLst>
          </p:cNvPr>
          <p:cNvSpPr txBox="1"/>
          <p:nvPr/>
        </p:nvSpPr>
        <p:spPr>
          <a:xfrm>
            <a:off x="6308203" y="3343112"/>
            <a:ext cx="9514390" cy="369332"/>
          </a:xfrm>
          <a:prstGeom prst="rect">
            <a:avLst/>
          </a:prstGeom>
          <a:noFill/>
        </p:spPr>
        <p:txBody>
          <a:bodyPr wrap="square">
            <a:spAutoFit/>
          </a:bodyPr>
          <a:lstStyle/>
          <a:p>
            <a:r>
              <a:rPr lang="en-CA" dirty="0"/>
              <a:t>4</a:t>
            </a:r>
          </a:p>
        </p:txBody>
      </p:sp>
      <p:sp>
        <p:nvSpPr>
          <p:cNvPr id="19" name="TextBox 18">
            <a:extLst>
              <a:ext uri="{FF2B5EF4-FFF2-40B4-BE49-F238E27FC236}">
                <a16:creationId xmlns:a16="http://schemas.microsoft.com/office/drawing/2014/main" id="{AC4770DE-019A-4A2E-8068-2089CE1FC145}"/>
              </a:ext>
            </a:extLst>
          </p:cNvPr>
          <p:cNvSpPr txBox="1"/>
          <p:nvPr/>
        </p:nvSpPr>
        <p:spPr>
          <a:xfrm>
            <a:off x="8661459" y="1077809"/>
            <a:ext cx="9514390" cy="369332"/>
          </a:xfrm>
          <a:prstGeom prst="rect">
            <a:avLst/>
          </a:prstGeom>
          <a:noFill/>
        </p:spPr>
        <p:txBody>
          <a:bodyPr wrap="square">
            <a:spAutoFit/>
          </a:bodyPr>
          <a:lstStyle/>
          <a:p>
            <a:r>
              <a:rPr lang="en-CA" dirty="0"/>
              <a:t> 5 </a:t>
            </a:r>
          </a:p>
        </p:txBody>
      </p:sp>
      <p:sp>
        <p:nvSpPr>
          <p:cNvPr id="21" name="TextBox 20">
            <a:extLst>
              <a:ext uri="{FF2B5EF4-FFF2-40B4-BE49-F238E27FC236}">
                <a16:creationId xmlns:a16="http://schemas.microsoft.com/office/drawing/2014/main" id="{5B70685C-B13D-4382-9D45-254D63B678C3}"/>
              </a:ext>
            </a:extLst>
          </p:cNvPr>
          <p:cNvSpPr txBox="1"/>
          <p:nvPr/>
        </p:nvSpPr>
        <p:spPr>
          <a:xfrm>
            <a:off x="7673311" y="2923374"/>
            <a:ext cx="9514390" cy="369332"/>
          </a:xfrm>
          <a:prstGeom prst="rect">
            <a:avLst/>
          </a:prstGeom>
          <a:noFill/>
        </p:spPr>
        <p:txBody>
          <a:bodyPr wrap="square">
            <a:spAutoFit/>
          </a:bodyPr>
          <a:lstStyle/>
          <a:p>
            <a:r>
              <a:rPr lang="en-CA" dirty="0"/>
              <a:t>6</a:t>
            </a:r>
          </a:p>
        </p:txBody>
      </p:sp>
      <p:sp>
        <p:nvSpPr>
          <p:cNvPr id="23" name="TextBox 22">
            <a:extLst>
              <a:ext uri="{FF2B5EF4-FFF2-40B4-BE49-F238E27FC236}">
                <a16:creationId xmlns:a16="http://schemas.microsoft.com/office/drawing/2014/main" id="{D9B63F28-5E15-4B68-A38F-0A4B2BB4D1C1}"/>
              </a:ext>
            </a:extLst>
          </p:cNvPr>
          <p:cNvSpPr txBox="1"/>
          <p:nvPr/>
        </p:nvSpPr>
        <p:spPr>
          <a:xfrm>
            <a:off x="6644068" y="1545064"/>
            <a:ext cx="9514390" cy="369332"/>
          </a:xfrm>
          <a:prstGeom prst="rect">
            <a:avLst/>
          </a:prstGeom>
          <a:noFill/>
        </p:spPr>
        <p:txBody>
          <a:bodyPr wrap="square">
            <a:spAutoFit/>
          </a:bodyPr>
          <a:lstStyle/>
          <a:p>
            <a:r>
              <a:rPr lang="en-CA" dirty="0"/>
              <a:t>7</a:t>
            </a:r>
          </a:p>
        </p:txBody>
      </p:sp>
      <p:sp>
        <p:nvSpPr>
          <p:cNvPr id="25" name="TextBox 24">
            <a:extLst>
              <a:ext uri="{FF2B5EF4-FFF2-40B4-BE49-F238E27FC236}">
                <a16:creationId xmlns:a16="http://schemas.microsoft.com/office/drawing/2014/main" id="{597DDEA9-6166-4840-B8F6-1C778ECB2B8E}"/>
              </a:ext>
            </a:extLst>
          </p:cNvPr>
          <p:cNvSpPr txBox="1"/>
          <p:nvPr/>
        </p:nvSpPr>
        <p:spPr>
          <a:xfrm>
            <a:off x="10476185" y="4491194"/>
            <a:ext cx="9514390" cy="369332"/>
          </a:xfrm>
          <a:prstGeom prst="rect">
            <a:avLst/>
          </a:prstGeom>
          <a:noFill/>
        </p:spPr>
        <p:txBody>
          <a:bodyPr wrap="square">
            <a:spAutoFit/>
          </a:bodyPr>
          <a:lstStyle/>
          <a:p>
            <a:r>
              <a:rPr lang="en-CA" dirty="0"/>
              <a:t>8</a:t>
            </a:r>
          </a:p>
        </p:txBody>
      </p:sp>
    </p:spTree>
    <p:extLst>
      <p:ext uri="{BB962C8B-B14F-4D97-AF65-F5344CB8AC3E}">
        <p14:creationId xmlns:p14="http://schemas.microsoft.com/office/powerpoint/2010/main" val="2545427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211A421-7195-40E1-9524-EC140CC10B30}"/>
              </a:ext>
            </a:extLst>
          </p:cNvPr>
          <p:cNvCxnSpPr/>
          <p:nvPr/>
        </p:nvCxnSpPr>
        <p:spPr>
          <a:xfrm>
            <a:off x="1319392" y="887767"/>
            <a:ext cx="0" cy="47051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7D5C97-3524-41B6-AE90-818A6D072CE4}"/>
              </a:ext>
            </a:extLst>
          </p:cNvPr>
          <p:cNvCxnSpPr>
            <a:cxnSpLocks/>
          </p:cNvCxnSpPr>
          <p:nvPr/>
        </p:nvCxnSpPr>
        <p:spPr>
          <a:xfrm>
            <a:off x="1319392" y="5592932"/>
            <a:ext cx="10003604"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AE17E4A-9B91-4545-8B4E-A2FDFA64617B}"/>
              </a:ext>
            </a:extLst>
          </p:cNvPr>
          <p:cNvCxnSpPr/>
          <p:nvPr/>
        </p:nvCxnSpPr>
        <p:spPr>
          <a:xfrm>
            <a:off x="6506199" y="887767"/>
            <a:ext cx="0" cy="47051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E463BD-901C-49F3-AC6E-D53FC869E83B}"/>
              </a:ext>
            </a:extLst>
          </p:cNvPr>
          <p:cNvSpPr txBox="1"/>
          <p:nvPr/>
        </p:nvSpPr>
        <p:spPr>
          <a:xfrm>
            <a:off x="71021" y="4749553"/>
            <a:ext cx="1227900" cy="369332"/>
          </a:xfrm>
          <a:prstGeom prst="rect">
            <a:avLst/>
          </a:prstGeom>
          <a:noFill/>
        </p:spPr>
        <p:txBody>
          <a:bodyPr wrap="none" rtlCol="0">
            <a:spAutoFit/>
          </a:bodyPr>
          <a:lstStyle/>
          <a:p>
            <a:r>
              <a:rPr lang="en-CA" dirty="0" err="1">
                <a:solidFill>
                  <a:schemeClr val="bg1"/>
                </a:solidFill>
              </a:rPr>
              <a:t>hypofreeze</a:t>
            </a:r>
            <a:endParaRPr lang="en-CA" dirty="0">
              <a:solidFill>
                <a:schemeClr val="bg1"/>
              </a:solidFill>
            </a:endParaRPr>
          </a:p>
        </p:txBody>
      </p:sp>
      <p:sp>
        <p:nvSpPr>
          <p:cNvPr id="24" name="TextBox 23">
            <a:extLst>
              <a:ext uri="{FF2B5EF4-FFF2-40B4-BE49-F238E27FC236}">
                <a16:creationId xmlns:a16="http://schemas.microsoft.com/office/drawing/2014/main" id="{DC916328-CA91-4F46-9671-17CB28E70968}"/>
              </a:ext>
            </a:extLst>
          </p:cNvPr>
          <p:cNvSpPr txBox="1"/>
          <p:nvPr/>
        </p:nvSpPr>
        <p:spPr>
          <a:xfrm>
            <a:off x="60862" y="3918696"/>
            <a:ext cx="628377" cy="369332"/>
          </a:xfrm>
          <a:prstGeom prst="rect">
            <a:avLst/>
          </a:prstGeom>
          <a:noFill/>
        </p:spPr>
        <p:txBody>
          <a:bodyPr wrap="none" rtlCol="0">
            <a:spAutoFit/>
          </a:bodyPr>
          <a:lstStyle/>
          <a:p>
            <a:r>
              <a:rPr lang="en-CA">
                <a:solidFill>
                  <a:schemeClr val="bg1"/>
                </a:solidFill>
              </a:rPr>
              <a:t>calm</a:t>
            </a:r>
          </a:p>
        </p:txBody>
      </p:sp>
      <p:sp>
        <p:nvSpPr>
          <p:cNvPr id="8" name="TextBox 7">
            <a:extLst>
              <a:ext uri="{FF2B5EF4-FFF2-40B4-BE49-F238E27FC236}">
                <a16:creationId xmlns:a16="http://schemas.microsoft.com/office/drawing/2014/main" id="{84170FE0-FCC0-4F8B-9B0F-9A30117679A5}"/>
              </a:ext>
            </a:extLst>
          </p:cNvPr>
          <p:cNvSpPr txBox="1"/>
          <p:nvPr/>
        </p:nvSpPr>
        <p:spPr>
          <a:xfrm>
            <a:off x="17754" y="3318602"/>
            <a:ext cx="1043876" cy="369332"/>
          </a:xfrm>
          <a:prstGeom prst="rect">
            <a:avLst/>
          </a:prstGeom>
          <a:noFill/>
        </p:spPr>
        <p:txBody>
          <a:bodyPr wrap="none" rtlCol="0">
            <a:spAutoFit/>
          </a:bodyPr>
          <a:lstStyle/>
          <a:p>
            <a:r>
              <a:rPr lang="en-CA">
                <a:solidFill>
                  <a:schemeClr val="bg1"/>
                </a:solidFill>
              </a:rPr>
              <a:t>activated</a:t>
            </a:r>
          </a:p>
        </p:txBody>
      </p:sp>
      <p:sp>
        <p:nvSpPr>
          <p:cNvPr id="10" name="TextBox 9">
            <a:extLst>
              <a:ext uri="{FF2B5EF4-FFF2-40B4-BE49-F238E27FC236}">
                <a16:creationId xmlns:a16="http://schemas.microsoft.com/office/drawing/2014/main" id="{18B7851E-0289-4C7D-811A-A57430245C75}"/>
              </a:ext>
            </a:extLst>
          </p:cNvPr>
          <p:cNvSpPr txBox="1"/>
          <p:nvPr/>
        </p:nvSpPr>
        <p:spPr>
          <a:xfrm>
            <a:off x="-51502" y="2418461"/>
            <a:ext cx="1301638" cy="369332"/>
          </a:xfrm>
          <a:prstGeom prst="rect">
            <a:avLst/>
          </a:prstGeom>
          <a:noFill/>
        </p:spPr>
        <p:txBody>
          <a:bodyPr wrap="none" rtlCol="0">
            <a:spAutoFit/>
          </a:bodyPr>
          <a:lstStyle/>
          <a:p>
            <a:r>
              <a:rPr lang="en-CA">
                <a:solidFill>
                  <a:schemeClr val="bg1"/>
                </a:solidFill>
              </a:rPr>
              <a:t>hyperfreeze</a:t>
            </a:r>
          </a:p>
        </p:txBody>
      </p:sp>
      <p:sp>
        <p:nvSpPr>
          <p:cNvPr id="18" name="TextBox 17">
            <a:extLst>
              <a:ext uri="{FF2B5EF4-FFF2-40B4-BE49-F238E27FC236}">
                <a16:creationId xmlns:a16="http://schemas.microsoft.com/office/drawing/2014/main" id="{2355CFDA-073E-4277-A76A-5877DC0330D1}"/>
              </a:ext>
            </a:extLst>
          </p:cNvPr>
          <p:cNvSpPr txBox="1"/>
          <p:nvPr/>
        </p:nvSpPr>
        <p:spPr>
          <a:xfrm>
            <a:off x="5330773" y="202315"/>
            <a:ext cx="2782096" cy="523220"/>
          </a:xfrm>
          <a:prstGeom prst="rect">
            <a:avLst/>
          </a:prstGeom>
          <a:noFill/>
          <a:ln>
            <a:solidFill>
              <a:schemeClr val="bg1"/>
            </a:solidFill>
          </a:ln>
        </p:spPr>
        <p:txBody>
          <a:bodyPr wrap="square" rtlCol="0">
            <a:spAutoFit/>
          </a:bodyPr>
          <a:lstStyle/>
          <a:p>
            <a:r>
              <a:rPr lang="en-CA" sz="2800" dirty="0">
                <a:solidFill>
                  <a:schemeClr val="bg1"/>
                </a:solidFill>
              </a:rPr>
              <a:t>Activation curves</a:t>
            </a:r>
          </a:p>
        </p:txBody>
      </p:sp>
      <p:sp>
        <p:nvSpPr>
          <p:cNvPr id="2" name="TextBox 1">
            <a:extLst>
              <a:ext uri="{FF2B5EF4-FFF2-40B4-BE49-F238E27FC236}">
                <a16:creationId xmlns:a16="http://schemas.microsoft.com/office/drawing/2014/main" id="{D2E6700F-5E68-4C2E-A1BA-6302D024258A}"/>
              </a:ext>
            </a:extLst>
          </p:cNvPr>
          <p:cNvSpPr txBox="1"/>
          <p:nvPr/>
        </p:nvSpPr>
        <p:spPr>
          <a:xfrm>
            <a:off x="1876899" y="925389"/>
            <a:ext cx="3701783" cy="369332"/>
          </a:xfrm>
          <a:prstGeom prst="rect">
            <a:avLst/>
          </a:prstGeom>
          <a:noFill/>
          <a:ln>
            <a:solidFill>
              <a:schemeClr val="bg1"/>
            </a:solidFill>
          </a:ln>
        </p:spPr>
        <p:txBody>
          <a:bodyPr wrap="none" rtlCol="0">
            <a:spAutoFit/>
          </a:bodyPr>
          <a:lstStyle/>
          <a:p>
            <a:r>
              <a:rPr lang="en-CA" dirty="0">
                <a:solidFill>
                  <a:schemeClr val="bg1"/>
                </a:solidFill>
              </a:rPr>
              <a:t>Traumatic stress not resulting in PTSD</a:t>
            </a:r>
          </a:p>
        </p:txBody>
      </p:sp>
      <p:sp>
        <p:nvSpPr>
          <p:cNvPr id="3" name="TextBox 2">
            <a:extLst>
              <a:ext uri="{FF2B5EF4-FFF2-40B4-BE49-F238E27FC236}">
                <a16:creationId xmlns:a16="http://schemas.microsoft.com/office/drawing/2014/main" id="{502599F6-4618-4750-B073-0B1E938F6157}"/>
              </a:ext>
            </a:extLst>
          </p:cNvPr>
          <p:cNvSpPr txBox="1"/>
          <p:nvPr/>
        </p:nvSpPr>
        <p:spPr>
          <a:xfrm>
            <a:off x="7023370" y="925389"/>
            <a:ext cx="4473982" cy="369332"/>
          </a:xfrm>
          <a:prstGeom prst="rect">
            <a:avLst/>
          </a:prstGeom>
          <a:noFill/>
          <a:ln>
            <a:solidFill>
              <a:schemeClr val="bg1"/>
            </a:solidFill>
          </a:ln>
        </p:spPr>
        <p:txBody>
          <a:bodyPr wrap="none" rtlCol="0">
            <a:spAutoFit/>
          </a:bodyPr>
          <a:lstStyle/>
          <a:p>
            <a:r>
              <a:rPr lang="en-CA" dirty="0">
                <a:solidFill>
                  <a:schemeClr val="bg1"/>
                </a:solidFill>
              </a:rPr>
              <a:t>Inescapable traumatic stress resulting in PTSD</a:t>
            </a:r>
          </a:p>
        </p:txBody>
      </p:sp>
      <p:sp>
        <p:nvSpPr>
          <p:cNvPr id="12" name="Freeform: Shape 11">
            <a:extLst>
              <a:ext uri="{FF2B5EF4-FFF2-40B4-BE49-F238E27FC236}">
                <a16:creationId xmlns:a16="http://schemas.microsoft.com/office/drawing/2014/main" id="{FEF18A09-8D5E-4D85-A43E-023F97BE46FE}"/>
              </a:ext>
            </a:extLst>
          </p:cNvPr>
          <p:cNvSpPr/>
          <p:nvPr/>
        </p:nvSpPr>
        <p:spPr>
          <a:xfrm>
            <a:off x="1322962" y="2360958"/>
            <a:ext cx="5126476" cy="2622519"/>
          </a:xfrm>
          <a:custGeom>
            <a:avLst/>
            <a:gdLst>
              <a:gd name="connsiteX0" fmla="*/ 0 w 5126476"/>
              <a:gd name="connsiteY0" fmla="*/ 1812208 h 2622519"/>
              <a:gd name="connsiteX1" fmla="*/ 1196502 w 5126476"/>
              <a:gd name="connsiteY1" fmla="*/ 12591 h 2622519"/>
              <a:gd name="connsiteX2" fmla="*/ 2305455 w 5126476"/>
              <a:gd name="connsiteY2" fmla="*/ 2619604 h 2622519"/>
              <a:gd name="connsiteX3" fmla="*/ 3142034 w 5126476"/>
              <a:gd name="connsiteY3" fmla="*/ 537885 h 2622519"/>
              <a:gd name="connsiteX4" fmla="*/ 5126476 w 5126476"/>
              <a:gd name="connsiteY4" fmla="*/ 1072906 h 2622519"/>
              <a:gd name="connsiteX5" fmla="*/ 5126476 w 5126476"/>
              <a:gd name="connsiteY5" fmla="*/ 1072906 h 262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6476" h="2622519">
                <a:moveTo>
                  <a:pt x="0" y="1812208"/>
                </a:moveTo>
                <a:cubicBezTo>
                  <a:pt x="406130" y="845116"/>
                  <a:pt x="812260" y="-121975"/>
                  <a:pt x="1196502" y="12591"/>
                </a:cubicBezTo>
                <a:cubicBezTo>
                  <a:pt x="1580744" y="147157"/>
                  <a:pt x="1981200" y="2532055"/>
                  <a:pt x="2305455" y="2619604"/>
                </a:cubicBezTo>
                <a:cubicBezTo>
                  <a:pt x="2629710" y="2707153"/>
                  <a:pt x="2671864" y="795668"/>
                  <a:pt x="3142034" y="537885"/>
                </a:cubicBezTo>
                <a:cubicBezTo>
                  <a:pt x="3612204" y="280102"/>
                  <a:pt x="5126476" y="1072906"/>
                  <a:pt x="5126476" y="1072906"/>
                </a:cubicBezTo>
                <a:lnTo>
                  <a:pt x="5126476" y="1072906"/>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Shape 13">
            <a:extLst>
              <a:ext uri="{FF2B5EF4-FFF2-40B4-BE49-F238E27FC236}">
                <a16:creationId xmlns:a16="http://schemas.microsoft.com/office/drawing/2014/main" id="{FC05AA34-E757-40FA-BF1E-3005CC78C31C}"/>
              </a:ext>
            </a:extLst>
          </p:cNvPr>
          <p:cNvSpPr/>
          <p:nvPr/>
        </p:nvSpPr>
        <p:spPr>
          <a:xfrm>
            <a:off x="6517532" y="2230112"/>
            <a:ext cx="1780162" cy="1923599"/>
          </a:xfrm>
          <a:custGeom>
            <a:avLst/>
            <a:gdLst>
              <a:gd name="connsiteX0" fmla="*/ 0 w 1780162"/>
              <a:gd name="connsiteY0" fmla="*/ 1923599 h 1923599"/>
              <a:gd name="connsiteX1" fmla="*/ 963038 w 1780162"/>
              <a:gd name="connsiteY1" fmla="*/ 123982 h 1923599"/>
              <a:gd name="connsiteX2" fmla="*/ 1780162 w 1780162"/>
              <a:gd name="connsiteY2" fmla="*/ 153165 h 1923599"/>
              <a:gd name="connsiteX3" fmla="*/ 1780162 w 1780162"/>
              <a:gd name="connsiteY3" fmla="*/ 153165 h 1923599"/>
              <a:gd name="connsiteX4" fmla="*/ 1780162 w 1780162"/>
              <a:gd name="connsiteY4" fmla="*/ 153165 h 192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162" h="1923599">
                <a:moveTo>
                  <a:pt x="0" y="1923599"/>
                </a:moveTo>
                <a:cubicBezTo>
                  <a:pt x="333172" y="1171326"/>
                  <a:pt x="666344" y="419054"/>
                  <a:pt x="963038" y="123982"/>
                </a:cubicBezTo>
                <a:cubicBezTo>
                  <a:pt x="1259732" y="-171090"/>
                  <a:pt x="1780162" y="153165"/>
                  <a:pt x="1780162" y="153165"/>
                </a:cubicBezTo>
                <a:lnTo>
                  <a:pt x="1780162" y="153165"/>
                </a:lnTo>
                <a:lnTo>
                  <a:pt x="1780162" y="153165"/>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FEF2EF57-90A5-4484-8647-2F49B734CCBF}"/>
              </a:ext>
            </a:extLst>
          </p:cNvPr>
          <p:cNvSpPr txBox="1"/>
          <p:nvPr/>
        </p:nvSpPr>
        <p:spPr>
          <a:xfrm>
            <a:off x="8513459" y="2443758"/>
            <a:ext cx="1157368" cy="369332"/>
          </a:xfrm>
          <a:prstGeom prst="rect">
            <a:avLst/>
          </a:prstGeom>
          <a:noFill/>
        </p:spPr>
        <p:txBody>
          <a:bodyPr wrap="none" rtlCol="0">
            <a:spAutoFit/>
          </a:bodyPr>
          <a:lstStyle/>
          <a:p>
            <a:r>
              <a:rPr lang="en-CA">
                <a:solidFill>
                  <a:schemeClr val="bg1"/>
                </a:solidFill>
              </a:rPr>
              <a:t>No escape</a:t>
            </a:r>
          </a:p>
        </p:txBody>
      </p:sp>
      <p:sp>
        <p:nvSpPr>
          <p:cNvPr id="21" name="Oval 20">
            <a:extLst>
              <a:ext uri="{FF2B5EF4-FFF2-40B4-BE49-F238E27FC236}">
                <a16:creationId xmlns:a16="http://schemas.microsoft.com/office/drawing/2014/main" id="{F8BC2012-6A3C-4097-988D-88344A1E756C}"/>
              </a:ext>
            </a:extLst>
          </p:cNvPr>
          <p:cNvSpPr/>
          <p:nvPr/>
        </p:nvSpPr>
        <p:spPr>
          <a:xfrm>
            <a:off x="7376955" y="2418461"/>
            <a:ext cx="920735" cy="25650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1E0D44AA-EB74-456A-B150-445D35E72408}"/>
              </a:ext>
            </a:extLst>
          </p:cNvPr>
          <p:cNvSpPr txBox="1"/>
          <p:nvPr/>
        </p:nvSpPr>
        <p:spPr>
          <a:xfrm>
            <a:off x="7170784" y="4905401"/>
            <a:ext cx="4298229" cy="646331"/>
          </a:xfrm>
          <a:prstGeom prst="rect">
            <a:avLst/>
          </a:prstGeom>
          <a:noFill/>
        </p:spPr>
        <p:txBody>
          <a:bodyPr wrap="none" rtlCol="0">
            <a:spAutoFit/>
          </a:bodyPr>
          <a:lstStyle/>
          <a:p>
            <a:pPr algn="ctr"/>
            <a:r>
              <a:rPr lang="en-CA" dirty="0">
                <a:solidFill>
                  <a:schemeClr val="bg1"/>
                </a:solidFill>
              </a:rPr>
              <a:t>Dissociated unprocessed traumatic complex</a:t>
            </a:r>
          </a:p>
          <a:p>
            <a:pPr algn="ctr"/>
            <a:r>
              <a:rPr lang="en-CA" dirty="0">
                <a:solidFill>
                  <a:schemeClr val="bg1"/>
                </a:solidFill>
              </a:rPr>
              <a:t>Requiring significant energy</a:t>
            </a:r>
          </a:p>
        </p:txBody>
      </p:sp>
    </p:spTree>
    <p:extLst>
      <p:ext uri="{BB962C8B-B14F-4D97-AF65-F5344CB8AC3E}">
        <p14:creationId xmlns:p14="http://schemas.microsoft.com/office/powerpoint/2010/main" val="46534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Picture 3" descr="A person sitting on a hill overlooking a sunset&#10;&#10;Description automatically generated with low confidence">
            <a:extLst>
              <a:ext uri="{FF2B5EF4-FFF2-40B4-BE49-F238E27FC236}">
                <a16:creationId xmlns:a16="http://schemas.microsoft.com/office/drawing/2014/main" id="{4F3D3DC9-313D-4736-A0F0-AFE86C37213F}"/>
              </a:ext>
            </a:extLst>
          </p:cNvPr>
          <p:cNvPicPr/>
          <p:nvPr/>
        </p:nvPicPr>
        <p:blipFill rotWithShape="1">
          <a:blip r:embed="rId3">
            <a:extLst>
              <a:ext uri="{28A0092B-C50C-407E-A947-70E740481C1C}">
                <a14:useLocalDpi xmlns:a14="http://schemas.microsoft.com/office/drawing/2010/main" val="0"/>
              </a:ext>
            </a:extLst>
          </a:blip>
          <a:srcRect l="3181" t="23295" r="5910"/>
          <a:stretch/>
        </p:blipFill>
        <p:spPr bwMode="auto">
          <a:xfrm>
            <a:off x="20" y="10"/>
            <a:ext cx="12191980" cy="6857990"/>
          </a:xfrm>
          <a:prstGeom prst="rect">
            <a:avLst/>
          </a:prstGeom>
          <a:noFill/>
        </p:spPr>
      </p:pic>
      <p:sp>
        <p:nvSpPr>
          <p:cNvPr id="2" name="Title 1">
            <a:extLst>
              <a:ext uri="{FF2B5EF4-FFF2-40B4-BE49-F238E27FC236}">
                <a16:creationId xmlns:a16="http://schemas.microsoft.com/office/drawing/2014/main" id="{0224CCB5-0216-435C-A274-E4AAD087DE6C}"/>
              </a:ext>
            </a:extLst>
          </p:cNvPr>
          <p:cNvSpPr>
            <a:spLocks noGrp="1"/>
          </p:cNvSpPr>
          <p:nvPr>
            <p:ph type="title"/>
          </p:nvPr>
        </p:nvSpPr>
        <p:spPr>
          <a:xfrm>
            <a:off x="5898776" y="2019301"/>
            <a:ext cx="5413749" cy="2819398"/>
          </a:xfrm>
        </p:spPr>
        <p:txBody>
          <a:bodyPr vert="horz" lIns="91440" tIns="45720" rIns="91440" bIns="45720" rtlCol="0" anchor="b">
            <a:normAutofit/>
          </a:bodyPr>
          <a:lstStyle/>
          <a:p>
            <a:pPr algn="ctr"/>
            <a:r>
              <a:rPr lang="en-US" sz="4800" b="1"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1"/>
          </p:nvPr>
        </p:nvSpPr>
        <p:spPr>
          <a:xfrm>
            <a:off x="6646333" y="4851399"/>
            <a:ext cx="3353073" cy="914401"/>
          </a:xfrm>
        </p:spPr>
        <p:txBody>
          <a:bodyPr vert="horz" lIns="91440" tIns="45720" rIns="91440" bIns="45720" rtlCol="0" anchor="t">
            <a:normAutofit/>
          </a:bodyPr>
          <a:lstStyle/>
          <a:p>
            <a:pPr marL="0" indent="0" algn="r">
              <a:buNone/>
            </a:pPr>
            <a:r>
              <a:rPr lang="en-US" b="1" cap="all" dirty="0"/>
              <a:t>Feel free to skip it</a:t>
            </a:r>
            <a:r>
              <a:rPr lang="en-US" cap="all" dirty="0"/>
              <a:t> </a:t>
            </a:r>
          </a:p>
        </p:txBody>
      </p:sp>
    </p:spTree>
    <p:extLst>
      <p:ext uri="{BB962C8B-B14F-4D97-AF65-F5344CB8AC3E}">
        <p14:creationId xmlns:p14="http://schemas.microsoft.com/office/powerpoint/2010/main" val="2126929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light violet sparkling spray circle">
            <a:extLst>
              <a:ext uri="{FF2B5EF4-FFF2-40B4-BE49-F238E27FC236}">
                <a16:creationId xmlns:a16="http://schemas.microsoft.com/office/drawing/2014/main" id="{C3C0E110-0CED-4768-AAF9-62F362A82A19}"/>
              </a:ext>
            </a:extLst>
          </p:cNvPr>
          <p:cNvPicPr>
            <a:picLocks noChangeAspect="1"/>
          </p:cNvPicPr>
          <p:nvPr/>
        </p:nvPicPr>
        <p:blipFill rotWithShape="1">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365759" y="2166364"/>
            <a:ext cx="11471565" cy="1739347"/>
          </a:xfrm>
        </p:spPr>
        <p:txBody>
          <a:bodyPr vert="horz" lIns="91440" tIns="45720" rIns="91440" bIns="45720" rtlCol="0" anchor="ctr">
            <a:normAutofit/>
          </a:bodyPr>
          <a:lstStyle/>
          <a:p>
            <a:pPr algn="ctr">
              <a:lnSpc>
                <a:spcPct val="80000"/>
              </a:lnSpc>
            </a:pPr>
            <a:br>
              <a:rPr lang="en-US" spc="150" dirty="0">
                <a:solidFill>
                  <a:schemeClr val="tx1"/>
                </a:solidFill>
              </a:rPr>
            </a:br>
            <a:r>
              <a:rPr lang="en-US" spc="150" dirty="0">
                <a:solidFill>
                  <a:schemeClr val="tx1"/>
                </a:solidFill>
              </a:rPr>
              <a:t> DISSOCIATION and the treatment of the traumatic spectrum disorders </a:t>
            </a:r>
          </a:p>
        </p:txBody>
      </p:sp>
    </p:spTree>
    <p:extLst>
      <p:ext uri="{BB962C8B-B14F-4D97-AF65-F5344CB8AC3E}">
        <p14:creationId xmlns:p14="http://schemas.microsoft.com/office/powerpoint/2010/main" val="337572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nd, seashells and starfish on blue table">
            <a:extLst>
              <a:ext uri="{FF2B5EF4-FFF2-40B4-BE49-F238E27FC236}">
                <a16:creationId xmlns:a16="http://schemas.microsoft.com/office/drawing/2014/main" id="{1B50BCCA-8ED6-45D7-8372-AD47FD0F9531}"/>
              </a:ext>
            </a:extLst>
          </p:cNvPr>
          <p:cNvPicPr>
            <a:picLocks noChangeAspect="1"/>
          </p:cNvPicPr>
          <p:nvPr/>
        </p:nvPicPr>
        <p:blipFill rotWithShape="1">
          <a:blip r:embed="rId2"/>
          <a:srcRect t="13447" b="2284"/>
          <a:stretch/>
        </p:blipFill>
        <p:spPr>
          <a:xfrm>
            <a:off x="20" y="10"/>
            <a:ext cx="12191980" cy="6857990"/>
          </a:xfrm>
          <a:prstGeom prst="rect">
            <a:avLst/>
          </a:prstGeom>
        </p:spPr>
      </p:pic>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1173334" y="368057"/>
            <a:ext cx="9540035" cy="1595952"/>
          </a:xfrm>
        </p:spPr>
        <p:txBody>
          <a:bodyPr vert="horz" lIns="91440" tIns="45720" rIns="91440" bIns="45720" rtlCol="0" anchor="b">
            <a:noAutofit/>
          </a:bodyPr>
          <a:lstStyle/>
          <a:p>
            <a:pPr algn="ctr">
              <a:lnSpc>
                <a:spcPct val="90000"/>
              </a:lnSpc>
            </a:pPr>
            <a:r>
              <a:rPr lang="en-US" b="1" dirty="0">
                <a:solidFill>
                  <a:schemeClr val="bg1"/>
                </a:solidFill>
              </a:rPr>
              <a:t>spirituality, religion, and  health </a:t>
            </a:r>
          </a:p>
        </p:txBody>
      </p:sp>
      <p:sp>
        <p:nvSpPr>
          <p:cNvPr id="4" name="TextBox 3">
            <a:extLst>
              <a:ext uri="{FF2B5EF4-FFF2-40B4-BE49-F238E27FC236}">
                <a16:creationId xmlns:a16="http://schemas.microsoft.com/office/drawing/2014/main" id="{E23A4A57-B80B-3790-7581-0325995A8425}"/>
              </a:ext>
            </a:extLst>
          </p:cNvPr>
          <p:cNvSpPr txBox="1"/>
          <p:nvPr/>
        </p:nvSpPr>
        <p:spPr>
          <a:xfrm>
            <a:off x="2013687" y="2332055"/>
            <a:ext cx="8435238" cy="2308324"/>
          </a:xfrm>
          <a:prstGeom prst="rect">
            <a:avLst/>
          </a:prstGeom>
          <a:noFill/>
        </p:spPr>
        <p:txBody>
          <a:bodyPr wrap="square">
            <a:spAutoFit/>
          </a:bodyPr>
          <a:lstStyle/>
          <a:p>
            <a:r>
              <a:rPr lang="en-US" dirty="0">
                <a:solidFill>
                  <a:schemeClr val="bg1"/>
                </a:solidFill>
                <a:latin typeface="+mj-lt"/>
              </a:rPr>
              <a:t>The d</a:t>
            </a:r>
            <a:r>
              <a:rPr lang="en-US" b="0" i="0" dirty="0">
                <a:solidFill>
                  <a:schemeClr val="bg1"/>
                </a:solidFill>
                <a:effectLst/>
                <a:latin typeface="+mj-lt"/>
              </a:rPr>
              <a:t>ecisive question for man is whether or not, he is related to something infinite.                      Carl Jung</a:t>
            </a:r>
          </a:p>
          <a:p>
            <a:endParaRPr lang="en-US" b="0" i="0" dirty="0">
              <a:solidFill>
                <a:schemeClr val="bg1"/>
              </a:solidFill>
              <a:effectLst/>
              <a:latin typeface="+mj-lt"/>
            </a:endParaRPr>
          </a:p>
          <a:p>
            <a:r>
              <a:rPr lang="en-US" dirty="0">
                <a:solidFill>
                  <a:schemeClr val="bg1"/>
                </a:solidFill>
                <a:latin typeface="+mj-lt"/>
              </a:rPr>
              <a:t>Spirits’ drive to serve something bigger than oneself is the opposite of instinct or the drive to act towards one’s own survival                 Bernardo Kastrup</a:t>
            </a:r>
          </a:p>
          <a:p>
            <a:endParaRPr lang="en-US" dirty="0">
              <a:solidFill>
                <a:schemeClr val="bg1"/>
              </a:solidFill>
              <a:latin typeface="+mj-lt"/>
            </a:endParaRPr>
          </a:p>
          <a:p>
            <a:r>
              <a:rPr lang="en-CA" dirty="0">
                <a:solidFill>
                  <a:schemeClr val="bg1"/>
                </a:solidFill>
                <a:latin typeface="+mj-lt"/>
              </a:rPr>
              <a:t>Let me keep my mind on what matters, which is mostly standing still and learning to be astonished.             Mary Oliver</a:t>
            </a:r>
            <a:endParaRPr lang="en-US" dirty="0">
              <a:solidFill>
                <a:schemeClr val="bg1"/>
              </a:solidFill>
              <a:latin typeface="+mj-lt"/>
            </a:endParaRPr>
          </a:p>
        </p:txBody>
      </p:sp>
    </p:spTree>
    <p:extLst>
      <p:ext uri="{BB962C8B-B14F-4D97-AF65-F5344CB8AC3E}">
        <p14:creationId xmlns:p14="http://schemas.microsoft.com/office/powerpoint/2010/main" val="119754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8" name="Rectangle 7">
            <a:extLst>
              <a:ext uri="{FF2B5EF4-FFF2-40B4-BE49-F238E27FC236}">
                <a16:creationId xmlns:a16="http://schemas.microsoft.com/office/drawing/2014/main" id="{9A7695ED-335C-4D08-AA65-0EDC2730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360217" y="4207467"/>
            <a:ext cx="11471565" cy="1739347"/>
          </a:xfrm>
        </p:spPr>
        <p:txBody>
          <a:bodyPr vert="horz" lIns="91440" tIns="45720" rIns="91440" bIns="45720" rtlCol="0" anchor="ctr">
            <a:noAutofit/>
          </a:bodyPr>
          <a:lstStyle/>
          <a:p>
            <a:pPr algn="ctr">
              <a:lnSpc>
                <a:spcPct val="80000"/>
              </a:lnSpc>
            </a:pPr>
            <a:r>
              <a:rPr lang="en-US" sz="4400" spc="150" dirty="0">
                <a:solidFill>
                  <a:schemeClr val="bg1"/>
                </a:solidFill>
              </a:rPr>
              <a:t>internal family systems</a:t>
            </a:r>
            <a:br>
              <a:rPr lang="en-US" sz="2800" spc="150" dirty="0">
                <a:solidFill>
                  <a:schemeClr val="bg1"/>
                </a:solidFill>
              </a:rPr>
            </a:br>
            <a:r>
              <a:rPr lang="en-US" sz="2800" spc="150" dirty="0">
                <a:solidFill>
                  <a:schemeClr val="bg1"/>
                </a:solidFill>
              </a:rPr>
              <a:t> </a:t>
            </a:r>
            <a:br>
              <a:rPr lang="en-US" sz="2800" spc="150" dirty="0">
                <a:solidFill>
                  <a:schemeClr val="bg1"/>
                </a:solidFill>
              </a:rPr>
            </a:br>
            <a:endParaRPr lang="en-US" sz="2800" spc="150" dirty="0">
              <a:solidFill>
                <a:schemeClr val="bg1"/>
              </a:solidFill>
            </a:endParaRPr>
          </a:p>
        </p:txBody>
      </p:sp>
      <p:pic>
        <p:nvPicPr>
          <p:cNvPr id="5" name="Picture 4" descr="Circle of young friends">
            <a:extLst>
              <a:ext uri="{FF2B5EF4-FFF2-40B4-BE49-F238E27FC236}">
                <a16:creationId xmlns:a16="http://schemas.microsoft.com/office/drawing/2014/main" id="{8602D1F8-0840-478C-BAB8-65359D5FB513}"/>
              </a:ext>
            </a:extLst>
          </p:cNvPr>
          <p:cNvPicPr>
            <a:picLocks noChangeAspect="1"/>
          </p:cNvPicPr>
          <p:nvPr/>
        </p:nvPicPr>
        <p:blipFill rotWithShape="1">
          <a:blip r:embed="rId2"/>
          <a:srcRect t="55056"/>
          <a:stretch>
            <a:fillRect/>
          </a:stretch>
        </p:blipFill>
        <p:spPr>
          <a:xfrm>
            <a:off x="20" y="10"/>
            <a:ext cx="12191980" cy="3657589"/>
          </a:xfrm>
          <a:prstGeom prst="rect">
            <a:avLst/>
          </a:prstGeom>
        </p:spPr>
      </p:pic>
    </p:spTree>
    <p:extLst>
      <p:ext uri="{BB962C8B-B14F-4D97-AF65-F5344CB8AC3E}">
        <p14:creationId xmlns:p14="http://schemas.microsoft.com/office/powerpoint/2010/main" val="308207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806294-71FA-155A-326A-DAF45731B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647" y="467833"/>
            <a:ext cx="5156790" cy="5762846"/>
          </a:xfrm>
          <a:prstGeom prst="rect">
            <a:avLst/>
          </a:prstGeom>
        </p:spPr>
      </p:pic>
      <p:pic>
        <p:nvPicPr>
          <p:cNvPr id="2" name="Picture 1" descr="A book cover with a face drawn on it&#10;&#10;AI-generated content may be incorrect.">
            <a:extLst>
              <a:ext uri="{FF2B5EF4-FFF2-40B4-BE49-F238E27FC236}">
                <a16:creationId xmlns:a16="http://schemas.microsoft.com/office/drawing/2014/main" id="{F93A7C8C-4212-5B77-5162-5693FC210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2955" y="467833"/>
            <a:ext cx="4585398" cy="5762846"/>
          </a:xfrm>
          <a:prstGeom prst="rect">
            <a:avLst/>
          </a:prstGeom>
        </p:spPr>
      </p:pic>
    </p:spTree>
    <p:extLst>
      <p:ext uri="{BB962C8B-B14F-4D97-AF65-F5344CB8AC3E}">
        <p14:creationId xmlns:p14="http://schemas.microsoft.com/office/powerpoint/2010/main" val="1395330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iling young man showing phone to laughing friend while sitting on floor of university corridor">
            <a:extLst>
              <a:ext uri="{FF2B5EF4-FFF2-40B4-BE49-F238E27FC236}">
                <a16:creationId xmlns:a16="http://schemas.microsoft.com/office/drawing/2014/main" id="{030FA01F-E305-9A6E-43C1-7BA02DDA5935}"/>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0"/>
            <a:ext cx="12191980" cy="6857990"/>
          </a:xfrm>
          <a:prstGeom prst="rect">
            <a:avLst/>
          </a:prstGeom>
        </p:spPr>
      </p:pic>
      <p:sp>
        <p:nvSpPr>
          <p:cNvPr id="3" name="Subtitle 2">
            <a:extLst>
              <a:ext uri="{FF2B5EF4-FFF2-40B4-BE49-F238E27FC236}">
                <a16:creationId xmlns:a16="http://schemas.microsoft.com/office/drawing/2014/main" id="{234CB9DA-20FB-477C-84A3-471E662EA72C}"/>
              </a:ext>
            </a:extLst>
          </p:cNvPr>
          <p:cNvSpPr>
            <a:spLocks noGrp="1"/>
          </p:cNvSpPr>
          <p:nvPr>
            <p:ph type="subTitle" idx="4294967295"/>
          </p:nvPr>
        </p:nvSpPr>
        <p:spPr>
          <a:xfrm>
            <a:off x="0" y="-245842"/>
            <a:ext cx="8506047" cy="1023938"/>
          </a:xfrm>
        </p:spPr>
        <p:txBody>
          <a:bodyPr>
            <a:noAutofit/>
          </a:bodyPr>
          <a:lstStyle/>
          <a:p>
            <a:pPr algn="ctr"/>
            <a:r>
              <a:rPr lang="en-CA" sz="4000" dirty="0"/>
              <a:t> </a:t>
            </a:r>
            <a:endParaRPr lang="en-CA" sz="4000" dirty="0">
              <a:solidFill>
                <a:schemeClr val="bg1"/>
              </a:solidFill>
            </a:endParaRPr>
          </a:p>
          <a:p>
            <a:r>
              <a:rPr lang="en-CA" sz="4000" dirty="0">
                <a:solidFill>
                  <a:schemeClr val="bg1"/>
                </a:solidFill>
              </a:rPr>
              <a:t> RELATIONSHIPS AND THEIR REPAIR</a:t>
            </a:r>
          </a:p>
        </p:txBody>
      </p:sp>
      <p:sp>
        <p:nvSpPr>
          <p:cNvPr id="6" name="TextBox 5">
            <a:extLst>
              <a:ext uri="{FF2B5EF4-FFF2-40B4-BE49-F238E27FC236}">
                <a16:creationId xmlns:a16="http://schemas.microsoft.com/office/drawing/2014/main" id="{ACA56E40-91F2-C464-515E-DA9936712ED0}"/>
              </a:ext>
            </a:extLst>
          </p:cNvPr>
          <p:cNvSpPr txBox="1"/>
          <p:nvPr/>
        </p:nvSpPr>
        <p:spPr>
          <a:xfrm>
            <a:off x="9112102" y="266127"/>
            <a:ext cx="2857651" cy="2677656"/>
          </a:xfrm>
          <a:prstGeom prst="rect">
            <a:avLst/>
          </a:prstGeom>
          <a:noFill/>
        </p:spPr>
        <p:txBody>
          <a:bodyPr wrap="square">
            <a:spAutoFit/>
          </a:bodyPr>
          <a:lstStyle/>
          <a:p>
            <a:r>
              <a:rPr lang="en-US" sz="2400" b="0" i="0" dirty="0">
                <a:solidFill>
                  <a:schemeClr val="bg1"/>
                </a:solidFill>
                <a:effectLst/>
                <a:latin typeface="Arial" panose="020B0604020202020204" pitchFamily="34" charset="0"/>
              </a:rPr>
              <a:t>“A toxic relationship is one in which we can’t get to a point we’re ok with each other”</a:t>
            </a:r>
            <a:r>
              <a:rPr lang="en-US" sz="2400" dirty="0">
                <a:solidFill>
                  <a:schemeClr val="bg1"/>
                </a:solidFill>
                <a:latin typeface="Arial" panose="020B0604020202020204" pitchFamily="34" charset="0"/>
              </a:rPr>
              <a:t>                  Robert Waldinger </a:t>
            </a:r>
            <a:endParaRPr lang="en-US" sz="2400" b="0" i="0" dirty="0">
              <a:solidFill>
                <a:schemeClr val="bg1"/>
              </a:solidFill>
              <a:effectLst/>
              <a:latin typeface="Arial" panose="020B0604020202020204" pitchFamily="34" charset="0"/>
            </a:endParaRPr>
          </a:p>
          <a:p>
            <a:r>
              <a:rPr lang="en-US" sz="2400" dirty="0">
                <a:solidFill>
                  <a:schemeClr val="bg1"/>
                </a:solidFill>
                <a:latin typeface="Arial" panose="020B0604020202020204" pitchFamily="34" charset="0"/>
              </a:rPr>
              <a:t>                                                                                                     </a:t>
            </a:r>
            <a:endParaRPr lang="en-CA" sz="2400" dirty="0">
              <a:solidFill>
                <a:schemeClr val="bg1"/>
              </a:solidFill>
            </a:endParaRPr>
          </a:p>
        </p:txBody>
      </p:sp>
    </p:spTree>
    <p:extLst>
      <p:ext uri="{BB962C8B-B14F-4D97-AF65-F5344CB8AC3E}">
        <p14:creationId xmlns:p14="http://schemas.microsoft.com/office/powerpoint/2010/main" val="249086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tion of galaxy in space">
            <a:extLst>
              <a:ext uri="{FF2B5EF4-FFF2-40B4-BE49-F238E27FC236}">
                <a16:creationId xmlns:a16="http://schemas.microsoft.com/office/drawing/2014/main" id="{32769123-F2AF-229C-70EA-33B39F2EB8E3}"/>
              </a:ext>
            </a:extLst>
          </p:cNvPr>
          <p:cNvPicPr>
            <a:picLocks noChangeAspect="1"/>
          </p:cNvPicPr>
          <p:nvPr/>
        </p:nvPicPr>
        <p:blipFill rotWithShape="1">
          <a:blip r:embed="rId2">
            <a:extLst>
              <a:ext uri="{28A0092B-C50C-407E-A947-70E740481C1C}">
                <a14:useLocalDpi xmlns:a14="http://schemas.microsoft.com/office/drawing/2010/main" val="0"/>
              </a:ext>
            </a:extLst>
          </a:blip>
          <a:srcRect b="20775"/>
          <a:stretch/>
        </p:blipFill>
        <p:spPr>
          <a:xfrm>
            <a:off x="20" y="0"/>
            <a:ext cx="12191980" cy="6923304"/>
          </a:xfrm>
          <a:prstGeom prst="rect">
            <a:avLst/>
          </a:prstGeom>
        </p:spPr>
      </p:pic>
      <p:sp>
        <p:nvSpPr>
          <p:cNvPr id="2" name="Title 1">
            <a:extLst>
              <a:ext uri="{FF2B5EF4-FFF2-40B4-BE49-F238E27FC236}">
                <a16:creationId xmlns:a16="http://schemas.microsoft.com/office/drawing/2014/main" id="{C872A191-A4F1-324E-AAAB-4F88A9653352}"/>
              </a:ext>
            </a:extLst>
          </p:cNvPr>
          <p:cNvSpPr>
            <a:spLocks noGrp="1"/>
          </p:cNvSpPr>
          <p:nvPr>
            <p:ph type="ctrTitle" idx="4294967295"/>
          </p:nvPr>
        </p:nvSpPr>
        <p:spPr>
          <a:xfrm>
            <a:off x="359569" y="0"/>
            <a:ext cx="11472862" cy="1738312"/>
          </a:xfrm>
        </p:spPr>
        <p:txBody>
          <a:bodyPr>
            <a:normAutofit/>
          </a:bodyPr>
          <a:lstStyle/>
          <a:p>
            <a:pPr algn="ctr"/>
            <a:br>
              <a:rPr lang="en-CA" dirty="0">
                <a:solidFill>
                  <a:schemeClr val="tx1"/>
                </a:solidFill>
              </a:rPr>
            </a:br>
            <a:r>
              <a:rPr lang="en-CA" dirty="0">
                <a:solidFill>
                  <a:schemeClr val="tx1"/>
                </a:solidFill>
              </a:rPr>
              <a:t>Searching for meaning circle</a:t>
            </a:r>
            <a:endParaRPr lang="en-CA" sz="3600" dirty="0">
              <a:solidFill>
                <a:schemeClr val="tx1"/>
              </a:solidFill>
            </a:endParaRPr>
          </a:p>
        </p:txBody>
      </p:sp>
      <p:sp>
        <p:nvSpPr>
          <p:cNvPr id="4" name="TextBox 3">
            <a:extLst>
              <a:ext uri="{FF2B5EF4-FFF2-40B4-BE49-F238E27FC236}">
                <a16:creationId xmlns:a16="http://schemas.microsoft.com/office/drawing/2014/main" id="{71639B8D-08C7-683E-3626-916548FEA3B9}"/>
              </a:ext>
            </a:extLst>
          </p:cNvPr>
          <p:cNvSpPr txBox="1"/>
          <p:nvPr/>
        </p:nvSpPr>
        <p:spPr>
          <a:xfrm>
            <a:off x="627017" y="5333888"/>
            <a:ext cx="10361363" cy="1200329"/>
          </a:xfrm>
          <a:prstGeom prst="rect">
            <a:avLst/>
          </a:prstGeom>
          <a:noFill/>
        </p:spPr>
        <p:txBody>
          <a:bodyPr wrap="square">
            <a:spAutoFit/>
          </a:bodyPr>
          <a:lstStyle/>
          <a:p>
            <a:r>
              <a:rPr lang="en-US" b="1" i="1" dirty="0">
                <a:effectLst/>
                <a:latin typeface="verdana" panose="020B0604030504040204" pitchFamily="34" charset="0"/>
              </a:rPr>
              <a:t>Don’t walk behind me; I may not lead. Don’t walk in front of me; I may not follow. Just walk beside me and be my friend.      Albert Camus</a:t>
            </a:r>
          </a:p>
          <a:p>
            <a:endParaRPr lang="en-US" b="1" i="1" dirty="0">
              <a:latin typeface="verdana" panose="020B0604030504040204" pitchFamily="34" charset="0"/>
            </a:endParaRPr>
          </a:p>
          <a:p>
            <a:r>
              <a:rPr lang="en-US" b="1" i="1" dirty="0">
                <a:latin typeface="verdana" panose="020B0604030504040204" pitchFamily="34" charset="0"/>
              </a:rPr>
              <a:t>You are not a drop in the ocean. You are the entire ocean in a drop.     Rumi</a:t>
            </a:r>
            <a:endParaRPr lang="en-CA" dirty="0"/>
          </a:p>
        </p:txBody>
      </p:sp>
    </p:spTree>
    <p:extLst>
      <p:ext uri="{BB962C8B-B14F-4D97-AF65-F5344CB8AC3E}">
        <p14:creationId xmlns:p14="http://schemas.microsoft.com/office/powerpoint/2010/main" val="1263744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27E96-0DF0-AA90-BB56-0451944F83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CF48AA-C524-2E7D-930C-0E3A91A5C98B}"/>
              </a:ext>
            </a:extLst>
          </p:cNvPr>
          <p:cNvSpPr txBox="1"/>
          <p:nvPr/>
        </p:nvSpPr>
        <p:spPr>
          <a:xfrm>
            <a:off x="4165304" y="937068"/>
            <a:ext cx="6097772" cy="923330"/>
          </a:xfrm>
          <a:prstGeom prst="rect">
            <a:avLst/>
          </a:prstGeom>
          <a:noFill/>
        </p:spPr>
        <p:txBody>
          <a:bodyPr wrap="square">
            <a:spAutoFit/>
          </a:bodyPr>
          <a:lstStyle/>
          <a:p>
            <a:r>
              <a:rPr lang="en-CA" sz="5400" dirty="0">
                <a:solidFill>
                  <a:schemeClr val="bg1"/>
                </a:solidFill>
              </a:rPr>
              <a:t>THE TOOLS</a:t>
            </a:r>
            <a:endParaRPr lang="en-CA" sz="5400" dirty="0"/>
          </a:p>
        </p:txBody>
      </p:sp>
    </p:spTree>
    <p:extLst>
      <p:ext uri="{BB962C8B-B14F-4D97-AF65-F5344CB8AC3E}">
        <p14:creationId xmlns:p14="http://schemas.microsoft.com/office/powerpoint/2010/main" val="1715774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F7D9-1346-4B6B-BB92-0A24DB1139AE}"/>
              </a:ext>
            </a:extLst>
          </p:cNvPr>
          <p:cNvSpPr>
            <a:spLocks noGrp="1"/>
          </p:cNvSpPr>
          <p:nvPr>
            <p:ph type="title" idx="4294967295"/>
          </p:nvPr>
        </p:nvSpPr>
        <p:spPr>
          <a:xfrm>
            <a:off x="185195" y="-92497"/>
            <a:ext cx="4746625" cy="1562100"/>
          </a:xfrm>
        </p:spPr>
        <p:txBody>
          <a:bodyPr>
            <a:normAutofit/>
          </a:bodyPr>
          <a:lstStyle/>
          <a:p>
            <a:pPr algn="ctr">
              <a:lnSpc>
                <a:spcPct val="90000"/>
              </a:lnSpc>
            </a:pPr>
            <a:r>
              <a:rPr lang="en-CA" sz="3600" dirty="0">
                <a:solidFill>
                  <a:schemeClr val="bg1"/>
                </a:solidFill>
              </a:rPr>
              <a:t> 6 simple tools     </a:t>
            </a:r>
          </a:p>
        </p:txBody>
      </p:sp>
      <p:sp>
        <p:nvSpPr>
          <p:cNvPr id="3" name="Content Placeholder 2">
            <a:extLst>
              <a:ext uri="{FF2B5EF4-FFF2-40B4-BE49-F238E27FC236}">
                <a16:creationId xmlns:a16="http://schemas.microsoft.com/office/drawing/2014/main" id="{EF580BA9-A647-481C-BC3C-BA5E36974342}"/>
              </a:ext>
            </a:extLst>
          </p:cNvPr>
          <p:cNvSpPr>
            <a:spLocks noGrp="1"/>
          </p:cNvSpPr>
          <p:nvPr>
            <p:ph idx="4294967295"/>
          </p:nvPr>
        </p:nvSpPr>
        <p:spPr>
          <a:xfrm>
            <a:off x="612323" y="1469603"/>
            <a:ext cx="4746625" cy="4160837"/>
          </a:xfrm>
        </p:spPr>
        <p:txBody>
          <a:bodyPr>
            <a:normAutofit/>
          </a:bodyPr>
          <a:lstStyle/>
          <a:p>
            <a:r>
              <a:rPr lang="en-CA" sz="3200" dirty="0">
                <a:latin typeface="Arial" panose="020B0604020202020204" pitchFamily="34" charset="0"/>
                <a:cs typeface="Arial" panose="020B0604020202020204" pitchFamily="34" charset="0"/>
              </a:rPr>
              <a:t>1 Crisis plans</a:t>
            </a:r>
          </a:p>
          <a:p>
            <a:r>
              <a:rPr lang="en-CA" sz="3200" dirty="0">
                <a:latin typeface="Arial" panose="020B0604020202020204" pitchFamily="34" charset="0"/>
                <a:cs typeface="Arial" panose="020B0604020202020204" pitchFamily="34" charset="0"/>
              </a:rPr>
              <a:t>2 Holes diary cards</a:t>
            </a:r>
          </a:p>
          <a:p>
            <a:r>
              <a:rPr lang="en-CA" sz="3200" dirty="0">
                <a:latin typeface="Arial" panose="020B0604020202020204" pitchFamily="34" charset="0"/>
                <a:cs typeface="Arial" panose="020B0604020202020204" pitchFamily="34" charset="0"/>
              </a:rPr>
              <a:t>3 Chain analysis</a:t>
            </a:r>
          </a:p>
          <a:p>
            <a:r>
              <a:rPr lang="en-CA" sz="3200" dirty="0">
                <a:latin typeface="Arial" panose="020B0604020202020204" pitchFamily="34" charset="0"/>
                <a:cs typeface="Arial" panose="020B0604020202020204" pitchFamily="34" charset="0"/>
              </a:rPr>
              <a:t>4 Rational mind remediation</a:t>
            </a:r>
          </a:p>
          <a:p>
            <a:r>
              <a:rPr lang="en-CA" sz="3200" dirty="0">
                <a:latin typeface="Arial" panose="020B0604020202020204" pitchFamily="34" charset="0"/>
                <a:cs typeface="Arial" panose="020B0604020202020204" pitchFamily="34" charset="0"/>
              </a:rPr>
              <a:t>5 Goals diary cards</a:t>
            </a:r>
          </a:p>
          <a:p>
            <a:r>
              <a:rPr lang="en-CA" sz="3200" dirty="0">
                <a:latin typeface="Arial" panose="020B0604020202020204" pitchFamily="34" charset="0"/>
                <a:cs typeface="Arial" panose="020B0604020202020204" pitchFamily="34" charset="0"/>
              </a:rPr>
              <a:t>6 Self-led remediation</a:t>
            </a:r>
          </a:p>
          <a:p>
            <a:endParaRPr lang="en-CA" dirty="0"/>
          </a:p>
        </p:txBody>
      </p:sp>
      <p:pic>
        <p:nvPicPr>
          <p:cNvPr id="8" name="Picture 7">
            <a:extLst>
              <a:ext uri="{FF2B5EF4-FFF2-40B4-BE49-F238E27FC236}">
                <a16:creationId xmlns:a16="http://schemas.microsoft.com/office/drawing/2014/main" id="{9B97AC91-89E5-4A97-A9D1-0D90CEA12E7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5786077" y="796413"/>
            <a:ext cx="5102943" cy="510294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7885713"/>
      </p:ext>
    </p:extLst>
  </p:cSld>
  <p:clrMapOvr>
    <a:masterClrMapping/>
  </p:clrMapOvr>
  <mc:AlternateContent xmlns:mc="http://schemas.openxmlformats.org/markup-compatibility/2006" xmlns:p14="http://schemas.microsoft.com/office/powerpoint/2010/main">
    <mc:Choice Requires="p14">
      <p:transition spd="slow" p14:dur="2000" advTm="34747"/>
    </mc:Choice>
    <mc:Fallback xmlns="">
      <p:transition spd="slow" advTm="3474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0EE001AB-69E8-4A53-83C4-D608B803A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0" y="-2666998"/>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045115"/>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61730733-BFA6-4F17-B450-2B610EB0C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82466"/>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4</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795569" y="613458"/>
            <a:ext cx="10586507" cy="5532699"/>
          </a:xfrm>
          <a:prstGeom prst="rect">
            <a:avLst/>
          </a:prstGeom>
          <a:noFill/>
        </p:spPr>
      </p:pic>
    </p:spTree>
    <p:extLst>
      <p:ext uri="{BB962C8B-B14F-4D97-AF65-F5344CB8AC3E}">
        <p14:creationId xmlns:p14="http://schemas.microsoft.com/office/powerpoint/2010/main" val="2490753784"/>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369A37C-550D-40EB-87A5-A6F5B3466472}"/>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9DC0ED86-2FC2-4924-A830-089564264587}"/>
              </a:ext>
            </a:extLst>
          </p:cNvPr>
          <p:cNvGraphicFramePr>
            <a:graphicFrameLocks noGrp="1"/>
          </p:cNvGraphicFramePr>
          <p:nvPr>
            <p:ph idx="4294967295"/>
            <p:extLst>
              <p:ext uri="{D42A27DB-BD31-4B8C-83A1-F6EECF244321}">
                <p14:modId xmlns:p14="http://schemas.microsoft.com/office/powerpoint/2010/main" val="909879021"/>
              </p:ext>
            </p:extLst>
          </p:nvPr>
        </p:nvGraphicFramePr>
        <p:xfrm>
          <a:off x="1342664" y="649629"/>
          <a:ext cx="10266744" cy="5251124"/>
        </p:xfrm>
        <a:graphic>
          <a:graphicData uri="http://schemas.openxmlformats.org/drawingml/2006/table">
            <a:tbl>
              <a:tblPr>
                <a:noFill/>
                <a:tableStyleId>{8EC20E35-A176-4012-BC5E-935CFFF8708E}</a:tableStyleId>
              </a:tblPr>
              <a:tblGrid>
                <a:gridCol w="6798018">
                  <a:extLst>
                    <a:ext uri="{9D8B030D-6E8A-4147-A177-3AD203B41FA5}">
                      <a16:colId xmlns:a16="http://schemas.microsoft.com/office/drawing/2014/main" val="98980183"/>
                    </a:ext>
                  </a:extLst>
                </a:gridCol>
                <a:gridCol w="1694901">
                  <a:extLst>
                    <a:ext uri="{9D8B030D-6E8A-4147-A177-3AD203B41FA5}">
                      <a16:colId xmlns:a16="http://schemas.microsoft.com/office/drawing/2014/main" val="1774837981"/>
                    </a:ext>
                  </a:extLst>
                </a:gridCol>
                <a:gridCol w="1773825">
                  <a:extLst>
                    <a:ext uri="{9D8B030D-6E8A-4147-A177-3AD203B41FA5}">
                      <a16:colId xmlns:a16="http://schemas.microsoft.com/office/drawing/2014/main" val="878115273"/>
                    </a:ext>
                  </a:extLst>
                </a:gridCol>
              </a:tblGrid>
              <a:tr h="735412">
                <a:tc gridSpan="3">
                  <a:txBody>
                    <a:bodyPr/>
                    <a:lstStyle/>
                    <a:p>
                      <a:pPr algn="l">
                        <a:lnSpc>
                          <a:spcPct val="107000"/>
                        </a:lnSpc>
                        <a:spcAft>
                          <a:spcPts val="800"/>
                        </a:spcAft>
                      </a:pPr>
                      <a:r>
                        <a:rPr lang="en-CA" sz="3200" cap="none" spc="0" dirty="0">
                          <a:solidFill>
                            <a:schemeClr val="bg1"/>
                          </a:solidFill>
                          <a:effectLst/>
                        </a:rPr>
                        <a:t>                                         CHAIN ANALYSIS</a:t>
                      </a:r>
                      <a:endParaRPr lang="en-CA" sz="32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64464">
                <a:tc gridSpan="3">
                  <a:txBody>
                    <a:bodyPr/>
                    <a:lstStyle/>
                    <a:p>
                      <a:pPr algn="l">
                        <a:lnSpc>
                          <a:spcPct val="107000"/>
                        </a:lnSpc>
                        <a:spcAft>
                          <a:spcPts val="800"/>
                        </a:spcAft>
                      </a:pPr>
                      <a:r>
                        <a:rPr lang="en-CA" sz="2100" cap="none" spc="0" dirty="0">
                          <a:solidFill>
                            <a:schemeClr val="tx1"/>
                          </a:solidFill>
                          <a:effectLst/>
                        </a:rPr>
                        <a:t>                                            Stay in window of tolerance by pendulating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64464">
                <a:tc gridSpan="3">
                  <a:txBody>
                    <a:bodyPr/>
                    <a:lstStyle/>
                    <a:p>
                      <a:pPr algn="l">
                        <a:lnSpc>
                          <a:spcPct val="107000"/>
                        </a:lnSpc>
                        <a:spcAft>
                          <a:spcPts val="800"/>
                        </a:spcAft>
                      </a:pPr>
                      <a:r>
                        <a:rPr lang="en-CA" sz="2100" cap="none" spc="0" dirty="0">
                          <a:solidFill>
                            <a:schemeClr val="tx1"/>
                          </a:solidFill>
                          <a:effectLst/>
                        </a:rPr>
                        <a:t>1. what was the topography of your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64464">
                <a:tc>
                  <a:txBody>
                    <a:bodyPr/>
                    <a:lstStyle/>
                    <a:p>
                      <a:pPr algn="l">
                        <a:lnSpc>
                          <a:spcPct val="107000"/>
                        </a:lnSpc>
                        <a:spcAft>
                          <a:spcPts val="800"/>
                        </a:spcAft>
                      </a:pPr>
                      <a:r>
                        <a:rPr lang="en-CA" sz="2100" cap="none" spc="0" dirty="0">
                          <a:solidFill>
                            <a:schemeClr val="tx1"/>
                          </a:solidFill>
                          <a:effectLst/>
                        </a:rPr>
                        <a:t>2. was there a trigger(s)?</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64464">
                <a:tc>
                  <a:txBody>
                    <a:bodyPr/>
                    <a:lstStyle/>
                    <a:p>
                      <a:pPr algn="l">
                        <a:lnSpc>
                          <a:spcPct val="107000"/>
                        </a:lnSpc>
                        <a:spcAft>
                          <a:spcPts val="800"/>
                        </a:spcAft>
                      </a:pPr>
                      <a:r>
                        <a:rPr lang="en-CA" sz="2100" cap="none" spc="0" dirty="0">
                          <a:solidFill>
                            <a:schemeClr val="tx1"/>
                          </a:solidFill>
                          <a:effectLst/>
                        </a:rPr>
                        <a:t>3. what did you feel?</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64464">
                <a:tc gridSpan="3">
                  <a:txBody>
                    <a:bodyPr/>
                    <a:lstStyle/>
                    <a:p>
                      <a:pPr algn="l">
                        <a:lnSpc>
                          <a:spcPct val="107000"/>
                        </a:lnSpc>
                        <a:spcAft>
                          <a:spcPts val="800"/>
                        </a:spcAft>
                      </a:pPr>
                      <a:r>
                        <a:rPr lang="en-CA" sz="2100" cap="none" spc="0" dirty="0">
                          <a:solidFill>
                            <a:schemeClr val="tx1"/>
                          </a:solidFill>
                          <a:effectLst/>
                        </a:rPr>
                        <a:t>4. notice the sensations in your body without judging or trying to change them</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64464">
                <a:tc gridSpan="2">
                  <a:txBody>
                    <a:bodyPr/>
                    <a:lstStyle/>
                    <a:p>
                      <a:pPr algn="l">
                        <a:lnSpc>
                          <a:spcPct val="107000"/>
                        </a:lnSpc>
                        <a:spcAft>
                          <a:spcPts val="800"/>
                        </a:spcAft>
                      </a:pPr>
                      <a:r>
                        <a:rPr lang="en-CA" sz="2100" cap="none" spc="0" dirty="0">
                          <a:solidFill>
                            <a:schemeClr val="tx1"/>
                          </a:solidFill>
                          <a:effectLst/>
                        </a:rPr>
                        <a:t>5. what thoughts were associated with each feeling?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64464">
                <a:tc gridSpan="2">
                  <a:txBody>
                    <a:bodyPr/>
                    <a:lstStyle/>
                    <a:p>
                      <a:pPr algn="l">
                        <a:lnSpc>
                          <a:spcPct val="107000"/>
                        </a:lnSpc>
                        <a:spcAft>
                          <a:spcPts val="800"/>
                        </a:spcAft>
                      </a:pPr>
                      <a:r>
                        <a:rPr lang="en-CA" sz="2100" cap="none" spc="0" dirty="0">
                          <a:solidFill>
                            <a:schemeClr val="tx1"/>
                          </a:solidFill>
                          <a:effectLst/>
                        </a:rPr>
                        <a:t>6. what behaviors or urges were associated with each feeling?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64464">
                <a:tc gridSpan="3">
                  <a:txBody>
                    <a:bodyPr/>
                    <a:lstStyle/>
                    <a:p>
                      <a:pPr algn="l">
                        <a:lnSpc>
                          <a:spcPct val="107000"/>
                        </a:lnSpc>
                        <a:spcAft>
                          <a:spcPts val="800"/>
                        </a:spcAft>
                      </a:pPr>
                      <a:r>
                        <a:rPr lang="en-CA" sz="2100" cap="none" spc="0" dirty="0">
                          <a:solidFill>
                            <a:schemeClr val="tx1"/>
                          </a:solidFill>
                          <a:effectLst/>
                        </a:rPr>
                        <a:t>7. 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Tree>
    <p:extLst>
      <p:ext uri="{BB962C8B-B14F-4D97-AF65-F5344CB8AC3E}">
        <p14:creationId xmlns:p14="http://schemas.microsoft.com/office/powerpoint/2010/main" val="1325935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2F9596-4797-4D32-B6A1-EF0BC1A48DDB}"/>
              </a:ext>
            </a:extLst>
          </p:cNvPr>
          <p:cNvSpPr>
            <a:spLocks noGrp="1"/>
          </p:cNvSpPr>
          <p:nvPr>
            <p:ph type="title" idx="4294967295"/>
          </p:nvPr>
        </p:nvSpPr>
        <p:spPr>
          <a:xfrm>
            <a:off x="0" y="0"/>
            <a:ext cx="4789488" cy="2698750"/>
          </a:xfrm>
        </p:spPr>
        <p:txBody>
          <a:bodyPr>
            <a:normAutofit/>
          </a:bodyPr>
          <a:lstStyle/>
          <a:p>
            <a:pPr algn="ctr"/>
            <a:r>
              <a:rPr lang="en-CA" sz="2800" dirty="0">
                <a:solidFill>
                  <a:srgbClr val="FFFFFF"/>
                </a:solidFill>
              </a:rPr>
              <a:t>1. </a:t>
            </a:r>
            <a:r>
              <a:rPr lang="en-CA" sz="2800" dirty="0">
                <a:solidFill>
                  <a:schemeClr val="bg1"/>
                </a:solidFill>
              </a:rPr>
              <a:t>How to do Rational mind remediation by imagining you’re helping a friend</a:t>
            </a:r>
          </a:p>
        </p:txBody>
      </p:sp>
      <p:graphicFrame>
        <p:nvGraphicFramePr>
          <p:cNvPr id="19" name="Content Placeholder 4">
            <a:extLst>
              <a:ext uri="{FF2B5EF4-FFF2-40B4-BE49-F238E27FC236}">
                <a16:creationId xmlns:a16="http://schemas.microsoft.com/office/drawing/2014/main" id="{452AB65A-4FDE-4491-9224-209AFD24F4BB}"/>
              </a:ext>
            </a:extLst>
          </p:cNvPr>
          <p:cNvGraphicFramePr>
            <a:graphicFrameLocks noGrp="1"/>
          </p:cNvGraphicFramePr>
          <p:nvPr>
            <p:ph idx="4294967295"/>
            <p:extLst>
              <p:ext uri="{D42A27DB-BD31-4B8C-83A1-F6EECF244321}">
                <p14:modId xmlns:p14="http://schemas.microsoft.com/office/powerpoint/2010/main" val="1429430508"/>
              </p:ext>
            </p:extLst>
          </p:nvPr>
        </p:nvGraphicFramePr>
        <p:xfrm>
          <a:off x="5249196" y="0"/>
          <a:ext cx="683477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Friend Helping a Friend Who is in Crisis - Marriage Missions International">
            <a:extLst>
              <a:ext uri="{FF2B5EF4-FFF2-40B4-BE49-F238E27FC236}">
                <a16:creationId xmlns:a16="http://schemas.microsoft.com/office/drawing/2014/main" id="{A335FF18-2C1C-DFF9-4828-F24FE0184E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627" y="2659627"/>
            <a:ext cx="4789942" cy="347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25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842D-CEA3-4E6F-B5A6-3528033A803F}"/>
              </a:ext>
            </a:extLst>
          </p:cNvPr>
          <p:cNvSpPr>
            <a:spLocks noGrp="1"/>
          </p:cNvSpPr>
          <p:nvPr>
            <p:ph type="title" idx="4294967295"/>
          </p:nvPr>
        </p:nvSpPr>
        <p:spPr>
          <a:xfrm>
            <a:off x="0" y="0"/>
            <a:ext cx="4657725" cy="2198688"/>
          </a:xfrm>
        </p:spPr>
        <p:txBody>
          <a:bodyPr vert="horz" lIns="91440" tIns="45720" rIns="91440" bIns="45720" rtlCol="0" anchor="ctr">
            <a:normAutofit/>
          </a:bodyPr>
          <a:lstStyle/>
          <a:p>
            <a:pPr algn="ctr"/>
            <a:r>
              <a:rPr lang="en-US" sz="2400" dirty="0">
                <a:solidFill>
                  <a:schemeClr val="bg1"/>
                </a:solidFill>
              </a:rPr>
              <a:t>2. alternative rational mind remediation</a:t>
            </a:r>
            <a:br>
              <a:rPr lang="en-US" sz="2400" dirty="0">
                <a:solidFill>
                  <a:schemeClr val="bg1"/>
                </a:solidFill>
              </a:rPr>
            </a:br>
            <a:r>
              <a:rPr lang="en-US" sz="2400" dirty="0">
                <a:solidFill>
                  <a:schemeClr val="bg1"/>
                </a:solidFill>
              </a:rPr>
              <a:t>what would an emotionally well-regulated friend do ?</a:t>
            </a:r>
          </a:p>
        </p:txBody>
      </p:sp>
      <p:graphicFrame>
        <p:nvGraphicFramePr>
          <p:cNvPr id="7" name="Content Placeholder 2">
            <a:extLst>
              <a:ext uri="{FF2B5EF4-FFF2-40B4-BE49-F238E27FC236}">
                <a16:creationId xmlns:a16="http://schemas.microsoft.com/office/drawing/2014/main" id="{1D3A4CCA-968C-4C03-B998-7B5903462E1A}"/>
              </a:ext>
            </a:extLst>
          </p:cNvPr>
          <p:cNvGraphicFramePr>
            <a:graphicFrameLocks noGrp="1"/>
          </p:cNvGraphicFramePr>
          <p:nvPr>
            <p:ph idx="4294967295"/>
            <p:extLst>
              <p:ext uri="{D42A27DB-BD31-4B8C-83A1-F6EECF244321}">
                <p14:modId xmlns:p14="http://schemas.microsoft.com/office/powerpoint/2010/main" val="3729769256"/>
              </p:ext>
            </p:extLst>
          </p:nvPr>
        </p:nvGraphicFramePr>
        <p:xfrm>
          <a:off x="5163042" y="136634"/>
          <a:ext cx="6650585" cy="6600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Assertive Communication: Examples, Benefits, Techniques">
            <a:extLst>
              <a:ext uri="{FF2B5EF4-FFF2-40B4-BE49-F238E27FC236}">
                <a16:creationId xmlns:a16="http://schemas.microsoft.com/office/drawing/2014/main" id="{234BFCA5-E18E-82E8-EFCC-3B7329620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471" y="2286813"/>
            <a:ext cx="4752132" cy="358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68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IMG_3574[2204]">
            <a:extLst>
              <a:ext uri="{FF2B5EF4-FFF2-40B4-BE49-F238E27FC236}">
                <a16:creationId xmlns:a16="http://schemas.microsoft.com/office/drawing/2014/main" id="{5FAEA500-30EA-42CF-8335-B564CDC1D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883066" y="-2388446"/>
            <a:ext cx="6462712" cy="1170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767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476261" y="-88135"/>
            <a:ext cx="9925050" cy="1268413"/>
          </a:xfrm>
        </p:spPr>
        <p:txBody>
          <a:bodyPr>
            <a:normAutofit/>
          </a:bodyPr>
          <a:lstStyle/>
          <a:p>
            <a:r>
              <a:rPr lang="en-CA"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extLst>
              <p:ext uri="{D42A27DB-BD31-4B8C-83A1-F6EECF244321}">
                <p14:modId xmlns:p14="http://schemas.microsoft.com/office/powerpoint/2010/main" val="3675618721"/>
              </p:ext>
            </p:extLst>
          </p:nvPr>
        </p:nvGraphicFramePr>
        <p:xfrm>
          <a:off x="679756" y="1002535"/>
          <a:ext cx="11055350" cy="567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900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4BB36-1F44-4AB3-A315-F170B616BBE8}"/>
              </a:ext>
            </a:extLst>
          </p:cNvPr>
          <p:cNvSpPr>
            <a:spLocks noGrp="1"/>
          </p:cNvSpPr>
          <p:nvPr>
            <p:ph type="title" idx="4294967295"/>
          </p:nvPr>
        </p:nvSpPr>
        <p:spPr>
          <a:xfrm>
            <a:off x="2050014" y="173005"/>
            <a:ext cx="9737725" cy="771525"/>
          </a:xfrm>
        </p:spPr>
        <p:txBody>
          <a:bodyPr>
            <a:normAutofit/>
          </a:bodyPr>
          <a:lstStyle/>
          <a:p>
            <a:r>
              <a:rPr lang="en-CA" sz="3200" dirty="0">
                <a:solidFill>
                  <a:schemeClr val="bg1"/>
                </a:solidFill>
              </a:rPr>
              <a:t>The 5 steps of SELF-LED remediation </a:t>
            </a:r>
          </a:p>
        </p:txBody>
      </p:sp>
      <p:sp>
        <p:nvSpPr>
          <p:cNvPr id="3" name="Content Placeholder 2">
            <a:extLst>
              <a:ext uri="{FF2B5EF4-FFF2-40B4-BE49-F238E27FC236}">
                <a16:creationId xmlns:a16="http://schemas.microsoft.com/office/drawing/2014/main" id="{5977BC73-934E-4EF5-939B-398196C8765F}"/>
              </a:ext>
            </a:extLst>
          </p:cNvPr>
          <p:cNvSpPr>
            <a:spLocks noGrp="1"/>
          </p:cNvSpPr>
          <p:nvPr>
            <p:ph idx="4294967295"/>
          </p:nvPr>
        </p:nvSpPr>
        <p:spPr>
          <a:xfrm>
            <a:off x="4895850" y="1438275"/>
            <a:ext cx="7296150" cy="4938713"/>
          </a:xfrm>
        </p:spPr>
        <p:txBody>
          <a:bodyPr>
            <a:normAutofit fontScale="92500" lnSpcReduction="20000"/>
          </a:bodyPr>
          <a:lstStyle/>
          <a:p>
            <a:r>
              <a:rPr lang="en-CA" sz="2400" dirty="0">
                <a:latin typeface="Arial" panose="020B0604020202020204" pitchFamily="34" charset="0"/>
                <a:cs typeface="Arial" panose="020B0604020202020204" pitchFamily="34" charset="0"/>
              </a:rPr>
              <a:t>1. Become acquainted with your internal family part selves. (which we will discuss next week)</a:t>
            </a:r>
          </a:p>
          <a:p>
            <a:r>
              <a:rPr lang="en-CA" sz="2400" dirty="0">
                <a:latin typeface="Arial" panose="020B0604020202020204" pitchFamily="34" charset="0"/>
                <a:cs typeface="Arial" panose="020B0604020202020204" pitchFamily="34" charset="0"/>
              </a:rPr>
              <a:t>2. Use these part selves as advanced targets in the holes diary cards.</a:t>
            </a:r>
          </a:p>
          <a:p>
            <a:r>
              <a:rPr lang="en-CA" sz="2400" dirty="0">
                <a:latin typeface="Arial" panose="020B0604020202020204" pitchFamily="34" charset="0"/>
                <a:cs typeface="Arial" panose="020B0604020202020204" pitchFamily="34" charset="0"/>
              </a:rPr>
              <a:t>3. Do a Wise mind chain analysis.</a:t>
            </a:r>
          </a:p>
          <a:p>
            <a:r>
              <a:rPr lang="en-CA" sz="2400" dirty="0">
                <a:latin typeface="Arial" panose="020B0604020202020204" pitchFamily="34" charset="0"/>
                <a:cs typeface="Arial" panose="020B0604020202020204" pitchFamily="34" charset="0"/>
              </a:rPr>
              <a:t>4. Foster your Wise mind.</a:t>
            </a:r>
          </a:p>
          <a:p>
            <a:r>
              <a:rPr lang="en-CA" sz="2400" dirty="0">
                <a:latin typeface="Arial" panose="020B0604020202020204" pitchFamily="34" charset="0"/>
                <a:cs typeface="Arial" panose="020B0604020202020204" pitchFamily="34" charset="0"/>
              </a:rPr>
              <a:t>5. Connect Wise mind with members of your inner family. Allow Wise mind to see, understand, and soothe your internal family. (Be an ideal parent)</a:t>
            </a:r>
          </a:p>
          <a:p>
            <a:r>
              <a:rPr lang="en-CA" sz="2400" dirty="0">
                <a:latin typeface="Arial" panose="020B0604020202020204" pitchFamily="34" charset="0"/>
                <a:cs typeface="Arial" panose="020B0604020202020204" pitchFamily="34" charset="0"/>
              </a:rPr>
              <a:t>This is a stage 2 tool that helps processed dissociated traumatic complexes</a:t>
            </a:r>
          </a:p>
          <a:p>
            <a:r>
              <a:rPr lang="en-CA" sz="2400" dirty="0">
                <a:latin typeface="Arial" panose="020B0604020202020204" pitchFamily="34" charset="0"/>
                <a:cs typeface="Arial" panose="020B0604020202020204" pitchFamily="34" charset="0"/>
              </a:rPr>
              <a:t>To use it, it’s very helpful to have practiced stage 1 skills/tools/strategies and be able to stay within reach of the therapeutic window  </a:t>
            </a:r>
          </a:p>
          <a:p>
            <a:endParaRPr lang="en-CA" dirty="0"/>
          </a:p>
          <a:p>
            <a:endParaRPr lang="en-CA" dirty="0"/>
          </a:p>
        </p:txBody>
      </p:sp>
      <p:pic>
        <p:nvPicPr>
          <p:cNvPr id="6" name="Content Placeholder 4">
            <a:extLst>
              <a:ext uri="{FF2B5EF4-FFF2-40B4-BE49-F238E27FC236}">
                <a16:creationId xmlns:a16="http://schemas.microsoft.com/office/drawing/2014/main" id="{C9E143F6-B189-4D11-A6B3-69555AB2E1B0}"/>
              </a:ext>
            </a:extLst>
          </p:cNvPr>
          <p:cNvPicPr>
            <a:picLocks noChangeAspect="1"/>
          </p:cNvPicPr>
          <p:nvPr/>
        </p:nvPicPr>
        <p:blipFill rotWithShape="1">
          <a:blip r:embed="rId2"/>
          <a:srcRect l="4789"/>
          <a:stretch/>
        </p:blipFill>
        <p:spPr>
          <a:xfrm>
            <a:off x="486135" y="1352389"/>
            <a:ext cx="4113494" cy="4872200"/>
          </a:xfrm>
          <a:prstGeom prst="rect">
            <a:avLst/>
          </a:prstGeom>
        </p:spPr>
      </p:pic>
    </p:spTree>
    <p:extLst>
      <p:ext uri="{BB962C8B-B14F-4D97-AF65-F5344CB8AC3E}">
        <p14:creationId xmlns:p14="http://schemas.microsoft.com/office/powerpoint/2010/main" val="277661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CBD2B1-E590-79AA-C89D-6B7F7EBB5243}"/>
              </a:ext>
            </a:extLst>
          </p:cNvPr>
          <p:cNvSpPr txBox="1"/>
          <p:nvPr/>
        </p:nvSpPr>
        <p:spPr>
          <a:xfrm>
            <a:off x="0" y="533852"/>
            <a:ext cx="12102956" cy="641047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START</a:t>
            </a:r>
            <a:endParaRPr lang="en-CA"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1. Choose the “Video Clip”</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Pick a short, specific conflict moment. Where did connection break?</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2. Watch the “Video” from a Calm Distance</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Observe, don’t relive. Which parts appear? In what order?</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3. Pause at the Moment You Lost Self</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Identify the protector taking over. What did it fear?</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4. Turn Toward the Protector</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Offer curiosity, compassion, understanding. Thank it for trying to help. Ask what it needs.</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5. Meet the Exile Beneath the Protector</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the protector show you the vulnerable one. Soothe, comfort, witness.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6. Replay the Scene While Staying in Self</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Run the same moment again internally. How would Self speak, act, or listen here?</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7A. IF YOU’RE WORKING ALONE</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Integrate internally. What did my parts learn? What will Self try next time?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7B. IF BOTH PARTNERS ARE WILLING</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Take turns sharing Self-led narratives. Speak for parts, not from them. The partner listens without defending.</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8. Update the System</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Support protectors. Reinforce Self leadership. Integrate new pattern.</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END</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 New Neural Template Installed. Self-led conflict blueprint strengthens.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8D2548D-9BF1-AA45-CC29-ABD94DC9FCF6}"/>
              </a:ext>
            </a:extLst>
          </p:cNvPr>
          <p:cNvSpPr txBox="1"/>
          <p:nvPr/>
        </p:nvSpPr>
        <p:spPr>
          <a:xfrm>
            <a:off x="747251" y="22575"/>
            <a:ext cx="10088284"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SUMMARY OF IFS CONFLICT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EDIT SPLICE AND PASTE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ALGORITHM</a:t>
            </a:r>
            <a:endParaRPr lang="en-CA" sz="2400" dirty="0">
              <a:solidFill>
                <a:schemeClr val="bg1"/>
              </a:solidFill>
            </a:endParaRPr>
          </a:p>
        </p:txBody>
      </p:sp>
    </p:spTree>
    <p:extLst>
      <p:ext uri="{BB962C8B-B14F-4D97-AF65-F5344CB8AC3E}">
        <p14:creationId xmlns:p14="http://schemas.microsoft.com/office/powerpoint/2010/main" val="1153576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58F9E-206F-3B63-E589-008C308F4F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49B355-EFD5-D343-BD44-7E732D292B34}"/>
              </a:ext>
            </a:extLst>
          </p:cNvPr>
          <p:cNvSpPr txBox="1"/>
          <p:nvPr/>
        </p:nvSpPr>
        <p:spPr>
          <a:xfrm>
            <a:off x="4165304" y="937068"/>
            <a:ext cx="6097772" cy="923330"/>
          </a:xfrm>
          <a:prstGeom prst="rect">
            <a:avLst/>
          </a:prstGeom>
          <a:noFill/>
        </p:spPr>
        <p:txBody>
          <a:bodyPr wrap="square">
            <a:spAutoFit/>
          </a:bodyPr>
          <a:lstStyle/>
          <a:p>
            <a:r>
              <a:rPr lang="en-CA" sz="5400" dirty="0">
                <a:solidFill>
                  <a:schemeClr val="bg1"/>
                </a:solidFill>
              </a:rPr>
              <a:t>THE SKILLS</a:t>
            </a:r>
            <a:endParaRPr lang="en-CA" sz="5400" dirty="0"/>
          </a:p>
        </p:txBody>
      </p:sp>
    </p:spTree>
    <p:extLst>
      <p:ext uri="{BB962C8B-B14F-4D97-AF65-F5344CB8AC3E}">
        <p14:creationId xmlns:p14="http://schemas.microsoft.com/office/powerpoint/2010/main" val="832257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8100-C031-42C4-A9B0-1A15DEEE7E1D}"/>
              </a:ext>
            </a:extLst>
          </p:cNvPr>
          <p:cNvSpPr>
            <a:spLocks noGrp="1"/>
          </p:cNvSpPr>
          <p:nvPr>
            <p:ph type="title" idx="4294967295"/>
          </p:nvPr>
        </p:nvSpPr>
        <p:spPr>
          <a:xfrm>
            <a:off x="1511300" y="-124724"/>
            <a:ext cx="9169400" cy="1454150"/>
          </a:xfrm>
        </p:spPr>
        <p:txBody>
          <a:bodyPr>
            <a:normAutofit/>
          </a:bodyPr>
          <a:lstStyle/>
          <a:p>
            <a:pPr algn="ctr">
              <a:lnSpc>
                <a:spcPct val="90000"/>
              </a:lnSpc>
            </a:pPr>
            <a:r>
              <a:rPr lang="en-CA" sz="3600" dirty="0">
                <a:solidFill>
                  <a:schemeClr val="bg1"/>
                </a:solidFill>
              </a:rPr>
              <a:t>Dialectical Behavioral Therapy Skills </a:t>
            </a:r>
          </a:p>
        </p:txBody>
      </p:sp>
      <p:sp>
        <p:nvSpPr>
          <p:cNvPr id="3" name="Content Placeholder 2">
            <a:extLst>
              <a:ext uri="{FF2B5EF4-FFF2-40B4-BE49-F238E27FC236}">
                <a16:creationId xmlns:a16="http://schemas.microsoft.com/office/drawing/2014/main" id="{783F0105-9CCE-428F-9C1E-DC5CF576582B}"/>
              </a:ext>
            </a:extLst>
          </p:cNvPr>
          <p:cNvSpPr>
            <a:spLocks noGrp="1"/>
          </p:cNvSpPr>
          <p:nvPr>
            <p:ph idx="4294967295"/>
          </p:nvPr>
        </p:nvSpPr>
        <p:spPr>
          <a:xfrm>
            <a:off x="385590" y="1501775"/>
            <a:ext cx="6035675" cy="3854450"/>
          </a:xfrm>
        </p:spPr>
        <p:txBody>
          <a:bodyPr>
            <a:noAutofit/>
          </a:bodyPr>
          <a:lstStyle/>
          <a:p>
            <a:r>
              <a:rPr lang="en-CA" sz="2800" dirty="0">
                <a:latin typeface="Arial" panose="020B0604020202020204" pitchFamily="34" charset="0"/>
                <a:cs typeface="Arial" panose="020B0604020202020204" pitchFamily="34" charset="0"/>
              </a:rPr>
              <a:t>Four modules:</a:t>
            </a:r>
          </a:p>
          <a:p>
            <a:r>
              <a:rPr lang="en-CA" sz="2800" dirty="0">
                <a:latin typeface="Arial" panose="020B0604020202020204" pitchFamily="34" charset="0"/>
                <a:cs typeface="Arial" panose="020B0604020202020204" pitchFamily="34" charset="0"/>
              </a:rPr>
              <a:t>1 Distress tolerance – crisis plans</a:t>
            </a:r>
          </a:p>
          <a:p>
            <a:r>
              <a:rPr lang="en-CA" sz="2800" dirty="0">
                <a:latin typeface="Arial" panose="020B0604020202020204" pitchFamily="34" charset="0"/>
                <a:cs typeface="Arial" panose="020B0604020202020204" pitchFamily="34" charset="0"/>
              </a:rPr>
              <a:t>2 Mindfulness – crisis plans, diary cards, chain analysis, rational mind remediation, goals diary cards, wise mind remediation</a:t>
            </a:r>
          </a:p>
          <a:p>
            <a:r>
              <a:rPr lang="en-CA" sz="2800" dirty="0">
                <a:latin typeface="Arial" panose="020B0604020202020204" pitchFamily="34" charset="0"/>
                <a:cs typeface="Arial" panose="020B0604020202020204" pitchFamily="34" charset="0"/>
              </a:rPr>
              <a:t>3 Emotional regulation – all tools</a:t>
            </a:r>
          </a:p>
          <a:p>
            <a:r>
              <a:rPr lang="en-CA" sz="2800" dirty="0">
                <a:latin typeface="Arial" panose="020B0604020202020204" pitchFamily="34" charset="0"/>
                <a:cs typeface="Arial" panose="020B0604020202020204" pitchFamily="34" charset="0"/>
              </a:rPr>
              <a:t>4 Interpersonal effectiveness – all tools, interpersonal conflicts</a:t>
            </a:r>
          </a:p>
          <a:p>
            <a:r>
              <a:rPr lang="en-CA" sz="2800" dirty="0">
                <a:latin typeface="Arial" panose="020B0604020202020204" pitchFamily="34" charset="0"/>
                <a:cs typeface="Arial" panose="020B0604020202020204" pitchFamily="34" charset="0"/>
              </a:rPr>
              <a:t>The DBT skills are built in to the tools, techniques and strategies.</a:t>
            </a:r>
          </a:p>
        </p:txBody>
      </p:sp>
      <p:pic>
        <p:nvPicPr>
          <p:cNvPr id="8" name="Picture 7">
            <a:extLst>
              <a:ext uri="{FF2B5EF4-FFF2-40B4-BE49-F238E27FC236}">
                <a16:creationId xmlns:a16="http://schemas.microsoft.com/office/drawing/2014/main" id="{C53D43E0-4E25-415A-8B26-7815C95B92DB}"/>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7409528" y="1592826"/>
            <a:ext cx="3980295" cy="510294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08268517"/>
      </p:ext>
    </p:extLst>
  </p:cSld>
  <p:clrMapOvr>
    <a:masterClrMapping/>
  </p:clrMapOvr>
  <mc:AlternateContent xmlns:mc="http://schemas.openxmlformats.org/markup-compatibility/2006" xmlns:p14="http://schemas.microsoft.com/office/powerpoint/2010/main">
    <mc:Choice Requires="p14">
      <p:transition spd="med" p14:dur="700" advTm="17262">
        <p:fade/>
      </p:transition>
    </mc:Choice>
    <mc:Fallback xmlns="">
      <p:transition spd="med" advTm="172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108E6A-D9B5-917F-C335-5AB4310E3BBC}"/>
              </a:ext>
            </a:extLst>
          </p:cNvPr>
          <p:cNvSpPr txBox="1"/>
          <p:nvPr/>
        </p:nvSpPr>
        <p:spPr>
          <a:xfrm>
            <a:off x="62753" y="0"/>
            <a:ext cx="3648635" cy="5940088"/>
          </a:xfrm>
          <a:prstGeom prst="rect">
            <a:avLst/>
          </a:prstGeom>
          <a:noFill/>
        </p:spPr>
        <p:txBody>
          <a:bodyPr wrap="square">
            <a:spAutoFit/>
          </a:bodyPr>
          <a:lstStyle/>
          <a:p>
            <a:pPr algn="l">
              <a:buNone/>
            </a:pPr>
            <a:r>
              <a:rPr lang="en-US" sz="2000" b="0" i="0" dirty="0">
                <a:solidFill>
                  <a:srgbClr val="222222"/>
                </a:solidFill>
                <a:effectLst/>
                <a:latin typeface="Arial" panose="020B0604020202020204" pitchFamily="34" charset="0"/>
              </a:rPr>
              <a:t>CONTINUING THE JOURNEY</a:t>
            </a:r>
            <a:br>
              <a:rPr lang="en-US" sz="1600" dirty="0"/>
            </a:br>
            <a:br>
              <a:rPr lang="en-US" sz="1600" dirty="0"/>
            </a:br>
            <a:r>
              <a:rPr lang="en-US" sz="1600" b="0" i="0" dirty="0">
                <a:effectLst/>
                <a:latin typeface="Arial" panose="020B0604020202020204" pitchFamily="34" charset="0"/>
              </a:rPr>
              <a:t>Let us take a moment now</a:t>
            </a:r>
            <a:br>
              <a:rPr lang="en-US" sz="1600" dirty="0"/>
            </a:br>
            <a:r>
              <a:rPr lang="en-US" sz="1600" b="0" i="0" dirty="0">
                <a:effectLst/>
                <a:latin typeface="Arial" panose="020B0604020202020204" pitchFamily="34" charset="0"/>
              </a:rPr>
              <a:t>to settle into stillness.</a:t>
            </a:r>
            <a:br>
              <a:rPr lang="en-US" sz="1600" dirty="0"/>
            </a:br>
            <a:r>
              <a:rPr lang="en-US" sz="1600" b="0" i="0" dirty="0">
                <a:effectLst/>
                <a:latin typeface="Arial" panose="020B0604020202020204" pitchFamily="34" charset="0"/>
              </a:rPr>
              <a:t>Feel your breath—</a:t>
            </a:r>
            <a:br>
              <a:rPr lang="en-US" sz="1600" dirty="0"/>
            </a:br>
            <a:r>
              <a:rPr lang="en-US" sz="1600" b="0" i="0" dirty="0">
                <a:effectLst/>
                <a:latin typeface="Arial" panose="020B0604020202020204" pitchFamily="34" charset="0"/>
              </a:rPr>
              <a:t>noticing that it is still with you,</a:t>
            </a:r>
            <a:br>
              <a:rPr lang="en-US" sz="1600" dirty="0"/>
            </a:br>
            <a:r>
              <a:rPr lang="en-US" sz="1600" b="0" i="0" dirty="0">
                <a:effectLst/>
                <a:latin typeface="Arial" panose="020B0604020202020204" pitchFamily="34" charset="0"/>
              </a:rPr>
              <a:t>as it has been throughout this journey.</a:t>
            </a:r>
            <a:br>
              <a:rPr lang="en-US" sz="1600" dirty="0"/>
            </a:br>
            <a:br>
              <a:rPr lang="en-US" sz="1600" dirty="0"/>
            </a:br>
            <a:r>
              <a:rPr lang="en-US" sz="1600" b="0" i="0" dirty="0">
                <a:effectLst/>
                <a:latin typeface="Arial" panose="020B0604020202020204" pitchFamily="34" charset="0"/>
              </a:rPr>
              <a:t>Let your eyes gently close,</a:t>
            </a:r>
            <a:br>
              <a:rPr lang="en-US" sz="1600" dirty="0"/>
            </a:br>
            <a:r>
              <a:rPr lang="en-US" sz="1600" b="0" i="0" dirty="0">
                <a:effectLst/>
                <a:latin typeface="Arial" panose="020B0604020202020204" pitchFamily="34" charset="0"/>
              </a:rPr>
              <a:t>or soften your gaze,</a:t>
            </a:r>
            <a:br>
              <a:rPr lang="en-US" sz="1600" dirty="0"/>
            </a:br>
            <a:r>
              <a:rPr lang="en-US" sz="1600" b="0" i="0" dirty="0">
                <a:effectLst/>
                <a:latin typeface="Arial" panose="020B0604020202020204" pitchFamily="34" charset="0"/>
              </a:rPr>
              <a:t>and bring to mind all those</a:t>
            </a:r>
            <a:br>
              <a:rPr lang="en-US" sz="1600" dirty="0"/>
            </a:br>
            <a:r>
              <a:rPr lang="en-US" sz="1600" b="0" i="0" dirty="0">
                <a:effectLst/>
                <a:latin typeface="Arial" panose="020B0604020202020204" pitchFamily="34" charset="0"/>
              </a:rPr>
              <a:t>who have traveled beside you</a:t>
            </a:r>
            <a:br>
              <a:rPr lang="en-US" sz="1600" dirty="0"/>
            </a:br>
            <a:r>
              <a:rPr lang="en-US" sz="1600" b="0" i="0" dirty="0">
                <a:effectLst/>
                <a:latin typeface="Arial" panose="020B0604020202020204" pitchFamily="34" charset="0"/>
              </a:rPr>
              <a:t>over these past thirty weeks.</a:t>
            </a:r>
            <a:br>
              <a:rPr lang="en-US" sz="1600" dirty="0"/>
            </a:br>
            <a:br>
              <a:rPr lang="en-US" sz="1600" dirty="0"/>
            </a:br>
            <a:r>
              <a:rPr lang="en-US" sz="1600" b="0" i="0" dirty="0">
                <a:effectLst/>
                <a:latin typeface="Arial" panose="020B0604020202020204" pitchFamily="34" charset="0"/>
              </a:rPr>
              <a:t>Breathe in gratitude—</a:t>
            </a:r>
            <a:br>
              <a:rPr lang="en-US" sz="1600" dirty="0"/>
            </a:br>
            <a:r>
              <a:rPr lang="en-US" sz="1600" b="0" i="0" dirty="0">
                <a:effectLst/>
                <a:latin typeface="Arial" panose="020B0604020202020204" pitchFamily="34" charset="0"/>
              </a:rPr>
              <a:t>for every moment of courage,</a:t>
            </a:r>
            <a:br>
              <a:rPr lang="en-US" sz="1600" dirty="0"/>
            </a:br>
            <a:r>
              <a:rPr lang="en-US" sz="1600" b="0" i="0" dirty="0">
                <a:effectLst/>
                <a:latin typeface="Arial" panose="020B0604020202020204" pitchFamily="34" charset="0"/>
              </a:rPr>
              <a:t>every word shared in trust,</a:t>
            </a:r>
            <a:br>
              <a:rPr lang="en-US" sz="1600" dirty="0"/>
            </a:br>
            <a:r>
              <a:rPr lang="en-US" sz="1600" b="0" i="0" dirty="0">
                <a:effectLst/>
                <a:latin typeface="Arial" panose="020B0604020202020204" pitchFamily="34" charset="0"/>
              </a:rPr>
              <a:t>every silent knowing look,</a:t>
            </a:r>
            <a:br>
              <a:rPr lang="en-US" sz="1600" dirty="0"/>
            </a:br>
            <a:r>
              <a:rPr lang="en-US" sz="1600" b="0" i="0" dirty="0">
                <a:effectLst/>
                <a:latin typeface="Arial" panose="020B0604020202020204" pitchFamily="34" charset="0"/>
              </a:rPr>
              <a:t>every tear, every insight,</a:t>
            </a:r>
            <a:br>
              <a:rPr lang="en-US" sz="1600" dirty="0"/>
            </a:br>
            <a:r>
              <a:rPr lang="en-US" sz="1600" b="0" i="0" dirty="0">
                <a:effectLst/>
                <a:latin typeface="Arial" panose="020B0604020202020204" pitchFamily="34" charset="0"/>
              </a:rPr>
              <a:t>every breath that held pain or peace.</a:t>
            </a:r>
            <a:br>
              <a:rPr lang="en-US" dirty="0"/>
            </a:br>
            <a:br>
              <a:rPr lang="en-US" dirty="0"/>
            </a:br>
            <a:endParaRPr lang="en-CA" dirty="0"/>
          </a:p>
        </p:txBody>
      </p:sp>
      <p:sp>
        <p:nvSpPr>
          <p:cNvPr id="7" name="TextBox 6">
            <a:extLst>
              <a:ext uri="{FF2B5EF4-FFF2-40B4-BE49-F238E27FC236}">
                <a16:creationId xmlns:a16="http://schemas.microsoft.com/office/drawing/2014/main" id="{FBCF5FB3-B66D-8B31-CB9C-07C9B4457D5C}"/>
              </a:ext>
            </a:extLst>
          </p:cNvPr>
          <p:cNvSpPr txBox="1"/>
          <p:nvPr/>
        </p:nvSpPr>
        <p:spPr>
          <a:xfrm>
            <a:off x="3823311" y="0"/>
            <a:ext cx="4280783" cy="6771084"/>
          </a:xfrm>
          <a:prstGeom prst="rect">
            <a:avLst/>
          </a:prstGeom>
          <a:noFill/>
        </p:spPr>
        <p:txBody>
          <a:bodyPr wrap="square">
            <a:spAutoFit/>
          </a:bodyPr>
          <a:lstStyle/>
          <a:p>
            <a:pPr algn="l">
              <a:buNone/>
            </a:pPr>
            <a:r>
              <a:rPr lang="en-US" sz="1600" b="0" i="0" dirty="0">
                <a:effectLst/>
                <a:latin typeface="Arial" panose="020B0604020202020204" pitchFamily="34" charset="0"/>
              </a:rPr>
              <a:t>Let your heart acknowledge</a:t>
            </a:r>
            <a:br>
              <a:rPr lang="en-US" sz="1600" dirty="0"/>
            </a:br>
            <a:r>
              <a:rPr lang="en-US" sz="1600" b="0" i="0" dirty="0">
                <a:effectLst/>
                <a:latin typeface="Arial" panose="020B0604020202020204" pitchFamily="34" charset="0"/>
              </a:rPr>
              <a:t>the fullness of this shared experience—</a:t>
            </a:r>
            <a:br>
              <a:rPr lang="en-US" sz="1600" dirty="0"/>
            </a:br>
            <a:r>
              <a:rPr lang="en-US" sz="1600" b="0" i="0" dirty="0">
                <a:effectLst/>
                <a:latin typeface="Arial" panose="020B0604020202020204" pitchFamily="34" charset="0"/>
              </a:rPr>
              <a:t>the broken places that asked to be seen,</a:t>
            </a:r>
            <a:br>
              <a:rPr lang="en-US" sz="1600" dirty="0"/>
            </a:br>
            <a:r>
              <a:rPr lang="en-US" sz="1600" b="0" i="0" dirty="0">
                <a:effectLst/>
                <a:latin typeface="Arial" panose="020B0604020202020204" pitchFamily="34" charset="0"/>
              </a:rPr>
              <a:t>the younger selves that longed to be heard,</a:t>
            </a:r>
            <a:br>
              <a:rPr lang="en-US" sz="1600" dirty="0"/>
            </a:br>
            <a:r>
              <a:rPr lang="en-US" sz="1600" b="0" i="0" dirty="0">
                <a:effectLst/>
                <a:latin typeface="Arial" panose="020B0604020202020204" pitchFamily="34" charset="0"/>
              </a:rPr>
              <a:t>the strength that slowly unfurled in you,</a:t>
            </a:r>
            <a:br>
              <a:rPr lang="en-US" sz="1600" dirty="0"/>
            </a:br>
            <a:r>
              <a:rPr lang="en-US" sz="1600" b="0" i="0" dirty="0">
                <a:effectLst/>
                <a:latin typeface="Arial" panose="020B0604020202020204" pitchFamily="34" charset="0"/>
              </a:rPr>
              <a:t>and in those around you.</a:t>
            </a:r>
            <a:br>
              <a:rPr lang="en-US" sz="1600" dirty="0"/>
            </a:br>
            <a:br>
              <a:rPr lang="en-US" sz="1600" dirty="0"/>
            </a:br>
            <a:r>
              <a:rPr lang="en-US" sz="1600" b="0" i="0" dirty="0">
                <a:effectLst/>
                <a:latin typeface="Arial" panose="020B0604020202020204" pitchFamily="34" charset="0"/>
              </a:rPr>
              <a:t>Though the simple course now draws to a close,</a:t>
            </a:r>
            <a:br>
              <a:rPr lang="en-US" sz="1600" dirty="0"/>
            </a:br>
            <a:r>
              <a:rPr lang="en-US" sz="1600" b="0" i="0" dirty="0">
                <a:effectLst/>
                <a:latin typeface="Arial" panose="020B0604020202020204" pitchFamily="34" charset="0"/>
              </a:rPr>
              <a:t>the path of healing does not end—</a:t>
            </a:r>
            <a:br>
              <a:rPr lang="en-US" sz="1600" dirty="0"/>
            </a:br>
            <a:r>
              <a:rPr lang="en-US" sz="1600" b="0" i="0" dirty="0">
                <a:effectLst/>
                <a:latin typeface="Arial" panose="020B0604020202020204" pitchFamily="34" charset="0"/>
              </a:rPr>
              <a:t>it winds on, inward and outward,</a:t>
            </a:r>
            <a:br>
              <a:rPr lang="en-US" sz="1600" dirty="0"/>
            </a:br>
            <a:r>
              <a:rPr lang="en-US" sz="1600" b="0" i="0" dirty="0">
                <a:effectLst/>
                <a:latin typeface="Arial" panose="020B0604020202020204" pitchFamily="34" charset="0"/>
              </a:rPr>
              <a:t>toward greater connection</a:t>
            </a:r>
            <a:br>
              <a:rPr lang="en-US" sz="1600" dirty="0"/>
            </a:br>
            <a:r>
              <a:rPr lang="en-US" sz="1600" b="0" i="0" dirty="0">
                <a:effectLst/>
                <a:latin typeface="Arial" panose="020B0604020202020204" pitchFamily="34" charset="0"/>
              </a:rPr>
              <a:t>with your own soul,</a:t>
            </a:r>
            <a:br>
              <a:rPr lang="en-US" sz="1600" dirty="0"/>
            </a:br>
            <a:r>
              <a:rPr lang="en-US" sz="1600" b="0" i="0" dirty="0">
                <a:effectLst/>
                <a:latin typeface="Arial" panose="020B0604020202020204" pitchFamily="34" charset="0"/>
              </a:rPr>
              <a:t>with those you love and struggle with,</a:t>
            </a:r>
            <a:br>
              <a:rPr lang="en-US" sz="1600" dirty="0"/>
            </a:br>
            <a:r>
              <a:rPr lang="en-US" sz="1600" b="0" i="0" dirty="0">
                <a:effectLst/>
                <a:latin typeface="Arial" panose="020B0604020202020204" pitchFamily="34" charset="0"/>
              </a:rPr>
              <a:t>with the living earth that holds us,</a:t>
            </a:r>
            <a:br>
              <a:rPr lang="en-US" sz="1600" dirty="0"/>
            </a:br>
            <a:r>
              <a:rPr lang="en-US" sz="1600" b="0" i="0" dirty="0">
                <a:effectLst/>
                <a:latin typeface="Arial" panose="020B0604020202020204" pitchFamily="34" charset="0"/>
              </a:rPr>
              <a:t>and with the great mysteries</a:t>
            </a:r>
            <a:br>
              <a:rPr lang="en-US" sz="1600" dirty="0"/>
            </a:br>
            <a:r>
              <a:rPr lang="en-US" sz="1600" b="0" i="0" dirty="0">
                <a:effectLst/>
                <a:latin typeface="Arial" panose="020B0604020202020204" pitchFamily="34" charset="0"/>
              </a:rPr>
              <a:t>that remain beyond our understanding,</a:t>
            </a:r>
            <a:br>
              <a:rPr lang="en-US" sz="1600" dirty="0"/>
            </a:br>
            <a:r>
              <a:rPr lang="en-US" sz="1600" b="0" i="0" dirty="0">
                <a:effectLst/>
                <a:latin typeface="Arial" panose="020B0604020202020204" pitchFamily="34" charset="0"/>
              </a:rPr>
              <a:t>but not beyond our reverence.</a:t>
            </a:r>
            <a:br>
              <a:rPr lang="en-US" sz="1600" dirty="0"/>
            </a:br>
            <a:br>
              <a:rPr lang="en-US" sz="1600" dirty="0"/>
            </a:br>
            <a:r>
              <a:rPr lang="en-US" sz="1600" b="0" i="0" dirty="0">
                <a:effectLst/>
                <a:latin typeface="Arial" panose="020B0604020202020204" pitchFamily="34" charset="0"/>
              </a:rPr>
              <a:t>Set an intention now—</a:t>
            </a:r>
            <a:br>
              <a:rPr lang="en-US" sz="1600" dirty="0"/>
            </a:br>
            <a:r>
              <a:rPr lang="en-US" sz="1600" b="0" i="0" dirty="0">
                <a:effectLst/>
                <a:latin typeface="Arial" panose="020B0604020202020204" pitchFamily="34" charset="0"/>
              </a:rPr>
              <a:t>quietly in your heart—</a:t>
            </a:r>
            <a:br>
              <a:rPr lang="en-US" sz="1600" dirty="0"/>
            </a:br>
            <a:r>
              <a:rPr lang="en-US" sz="1600" b="0" i="0" dirty="0">
                <a:effectLst/>
                <a:latin typeface="Arial" panose="020B0604020202020204" pitchFamily="34" charset="0"/>
              </a:rPr>
              <a:t>to continue walking this path</a:t>
            </a:r>
            <a:br>
              <a:rPr lang="en-US" sz="1600" dirty="0"/>
            </a:br>
            <a:r>
              <a:rPr lang="en-US" sz="1600" b="0" i="0" dirty="0">
                <a:effectLst/>
                <a:latin typeface="Arial" panose="020B0604020202020204" pitchFamily="34" charset="0"/>
              </a:rPr>
              <a:t>with kindness toward yourself,</a:t>
            </a:r>
            <a:br>
              <a:rPr lang="en-US" sz="1600" dirty="0"/>
            </a:br>
            <a:r>
              <a:rPr lang="en-US" sz="1600" b="0" i="0" dirty="0">
                <a:effectLst/>
                <a:latin typeface="Arial" panose="020B0604020202020204" pitchFamily="34" charset="0"/>
              </a:rPr>
              <a:t>with patience for the process,</a:t>
            </a:r>
            <a:br>
              <a:rPr lang="en-US" sz="1600" dirty="0"/>
            </a:br>
            <a:r>
              <a:rPr lang="en-US" sz="1600" b="0" i="0" dirty="0">
                <a:effectLst/>
                <a:latin typeface="Arial" panose="020B0604020202020204" pitchFamily="34" charset="0"/>
              </a:rPr>
              <a:t>and with openness to what is yet to come.</a:t>
            </a:r>
            <a:br>
              <a:rPr lang="en-US" sz="1600" dirty="0"/>
            </a:br>
            <a:br>
              <a:rPr lang="en-US" sz="1600" dirty="0"/>
            </a:br>
            <a:endParaRPr lang="en-US" b="0" i="0" dirty="0">
              <a:effectLst/>
              <a:latin typeface="Arial" panose="020B0604020202020204" pitchFamily="34" charset="0"/>
            </a:endParaRPr>
          </a:p>
        </p:txBody>
      </p:sp>
      <p:sp>
        <p:nvSpPr>
          <p:cNvPr id="9" name="TextBox 8">
            <a:extLst>
              <a:ext uri="{FF2B5EF4-FFF2-40B4-BE49-F238E27FC236}">
                <a16:creationId xmlns:a16="http://schemas.microsoft.com/office/drawing/2014/main" id="{797C9FDA-5B79-ACC3-BED4-58553786DD4A}"/>
              </a:ext>
            </a:extLst>
          </p:cNvPr>
          <p:cNvSpPr txBox="1"/>
          <p:nvPr/>
        </p:nvSpPr>
        <p:spPr>
          <a:xfrm>
            <a:off x="8216017" y="0"/>
            <a:ext cx="3901549" cy="4770537"/>
          </a:xfrm>
          <a:prstGeom prst="rect">
            <a:avLst/>
          </a:prstGeom>
          <a:noFill/>
        </p:spPr>
        <p:txBody>
          <a:bodyPr wrap="square">
            <a:spAutoFit/>
          </a:bodyPr>
          <a:lstStyle/>
          <a:p>
            <a:r>
              <a:rPr lang="en-US" sz="1600" b="0" i="0" dirty="0">
                <a:effectLst/>
                <a:latin typeface="Arial" panose="020B0604020202020204" pitchFamily="34" charset="0"/>
              </a:rPr>
              <a:t>You are not alone.</a:t>
            </a:r>
            <a:br>
              <a:rPr lang="en-US" sz="1600" dirty="0"/>
            </a:br>
            <a:r>
              <a:rPr lang="en-US" sz="1600" b="0" i="0" dirty="0">
                <a:effectLst/>
                <a:latin typeface="Arial" panose="020B0604020202020204" pitchFamily="34" charset="0"/>
              </a:rPr>
              <a:t>You never were.</a:t>
            </a:r>
            <a:br>
              <a:rPr lang="en-US" sz="1600" dirty="0"/>
            </a:br>
            <a:r>
              <a:rPr lang="en-US" sz="1600" b="0" i="0" dirty="0">
                <a:effectLst/>
                <a:latin typeface="Arial" panose="020B0604020202020204" pitchFamily="34" charset="0"/>
              </a:rPr>
              <a:t>The light you carry touches others</a:t>
            </a:r>
            <a:br>
              <a:rPr lang="en-US" sz="1600" dirty="0"/>
            </a:br>
            <a:r>
              <a:rPr lang="en-US" sz="1600" b="0" i="0" dirty="0">
                <a:effectLst/>
                <a:latin typeface="Arial" panose="020B0604020202020204" pitchFamily="34" charset="0"/>
              </a:rPr>
              <a:t>even when you cannot see it.</a:t>
            </a:r>
            <a:br>
              <a:rPr lang="en-US" sz="1600" dirty="0"/>
            </a:br>
            <a:r>
              <a:rPr lang="en-US" sz="1600" b="0" i="0" dirty="0">
                <a:effectLst/>
                <a:latin typeface="Arial" panose="020B0604020202020204" pitchFamily="34" charset="0"/>
              </a:rPr>
              <a:t>And the light of others—this community—</a:t>
            </a:r>
            <a:br>
              <a:rPr lang="en-US" sz="1600" dirty="0"/>
            </a:br>
            <a:r>
              <a:rPr lang="en-US" sz="1600" b="0" i="0" dirty="0">
                <a:effectLst/>
                <a:latin typeface="Arial" panose="020B0604020202020204" pitchFamily="34" charset="0"/>
              </a:rPr>
              <a:t>now lives within you.</a:t>
            </a:r>
            <a:br>
              <a:rPr lang="en-US" sz="1600" dirty="0"/>
            </a:br>
            <a:br>
              <a:rPr lang="en-US" sz="1600" dirty="0"/>
            </a:br>
            <a:r>
              <a:rPr lang="en-US" sz="1600" b="0" i="0" dirty="0">
                <a:effectLst/>
                <a:latin typeface="Arial" panose="020B0604020202020204" pitchFamily="34" charset="0"/>
              </a:rPr>
              <a:t>When you’re ready,</a:t>
            </a:r>
            <a:br>
              <a:rPr lang="en-US" sz="1600" dirty="0"/>
            </a:br>
            <a:r>
              <a:rPr lang="en-US" sz="1600" b="0" i="0" dirty="0">
                <a:effectLst/>
                <a:latin typeface="Arial" panose="020B0604020202020204" pitchFamily="34" charset="0"/>
              </a:rPr>
              <a:t>return gently to this moment,</a:t>
            </a:r>
            <a:br>
              <a:rPr lang="en-US" sz="1600" dirty="0"/>
            </a:br>
            <a:r>
              <a:rPr lang="en-US" sz="1600" b="0" i="0" dirty="0">
                <a:effectLst/>
                <a:latin typeface="Arial" panose="020B0604020202020204" pitchFamily="34" charset="0"/>
              </a:rPr>
              <a:t>bringing with you</a:t>
            </a:r>
            <a:br>
              <a:rPr lang="en-US" sz="1600" dirty="0"/>
            </a:br>
            <a:r>
              <a:rPr lang="en-US" sz="1600" b="0" i="0" dirty="0">
                <a:effectLst/>
                <a:latin typeface="Arial" panose="020B0604020202020204" pitchFamily="34" charset="0"/>
              </a:rPr>
              <a:t>the memory of all that has been planted,</a:t>
            </a:r>
            <a:br>
              <a:rPr lang="en-US" sz="1600" dirty="0"/>
            </a:br>
            <a:r>
              <a:rPr lang="en-US" sz="1600" b="0" i="0" dirty="0">
                <a:effectLst/>
                <a:latin typeface="Arial" panose="020B0604020202020204" pitchFamily="34" charset="0"/>
              </a:rPr>
              <a:t>and the hope of all that is still to bloom.</a:t>
            </a:r>
            <a:br>
              <a:rPr lang="en-US" sz="1600" dirty="0"/>
            </a:br>
            <a:br>
              <a:rPr lang="en-US" sz="1600" dirty="0"/>
            </a:br>
            <a:r>
              <a:rPr lang="en-US" sz="1600" b="0" i="0" dirty="0">
                <a:effectLst/>
                <a:latin typeface="Arial" panose="020B0604020202020204" pitchFamily="34" charset="0"/>
              </a:rPr>
              <a:t>May we continue on this sacred journey,</a:t>
            </a:r>
            <a:br>
              <a:rPr lang="en-US" sz="1600" dirty="0"/>
            </a:br>
            <a:r>
              <a:rPr lang="en-US" sz="1600" b="0" i="0" dirty="0">
                <a:effectLst/>
                <a:latin typeface="Arial" panose="020B0604020202020204" pitchFamily="34" charset="0"/>
              </a:rPr>
              <a:t>with grateful hearts</a:t>
            </a:r>
            <a:br>
              <a:rPr lang="en-US" sz="1600" dirty="0"/>
            </a:br>
            <a:r>
              <a:rPr lang="en-US" sz="1600" b="0" i="0" dirty="0">
                <a:effectLst/>
                <a:latin typeface="Arial" panose="020B0604020202020204" pitchFamily="34" charset="0"/>
              </a:rPr>
              <a:t>and steady steps.</a:t>
            </a:r>
            <a:br>
              <a:rPr lang="en-US" sz="1600" dirty="0"/>
            </a:br>
            <a:br>
              <a:rPr lang="en-US" sz="1600" dirty="0"/>
            </a:br>
            <a:r>
              <a:rPr lang="en-US" sz="1600" dirty="0">
                <a:latin typeface="Arial" panose="020B0604020202020204" pitchFamily="34" charset="0"/>
              </a:rPr>
              <a:t>Let it be so</a:t>
            </a:r>
            <a:endParaRPr lang="en-CA" sz="1600" dirty="0"/>
          </a:p>
        </p:txBody>
      </p:sp>
    </p:spTree>
    <p:extLst>
      <p:ext uri="{BB962C8B-B14F-4D97-AF65-F5344CB8AC3E}">
        <p14:creationId xmlns:p14="http://schemas.microsoft.com/office/powerpoint/2010/main" val="1431713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D1DF0-00B7-D46B-0720-52FCA17E4F5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3050022-0288-1ECF-D72F-09C8DC2F0732}"/>
              </a:ext>
            </a:extLst>
          </p:cNvPr>
          <p:cNvPicPr>
            <a:picLocks noChangeAspect="1"/>
          </p:cNvPicPr>
          <p:nvPr/>
        </p:nvPicPr>
        <p:blipFill>
          <a:blip r:embed="rId2">
            <a:extLst>
              <a:ext uri="{28A0092B-C50C-407E-A947-70E740481C1C}">
                <a14:useLocalDpi xmlns:a14="http://schemas.microsoft.com/office/drawing/2010/main" val="0"/>
              </a:ext>
            </a:extLst>
          </a:blip>
          <a:srcRect l="344" r="1879" b="1"/>
          <a:stretch>
            <a:fillRect/>
          </a:stretch>
        </p:blipFill>
        <p:spPr>
          <a:xfrm>
            <a:off x="20" y="10"/>
            <a:ext cx="12191980" cy="6857990"/>
          </a:xfrm>
          <a:prstGeom prst="rect">
            <a:avLst/>
          </a:prstGeom>
        </p:spPr>
      </p:pic>
    </p:spTree>
    <p:extLst>
      <p:ext uri="{BB962C8B-B14F-4D97-AF65-F5344CB8AC3E}">
        <p14:creationId xmlns:p14="http://schemas.microsoft.com/office/powerpoint/2010/main" val="1968781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6FCB5E-6A13-9A83-5E04-0308808DF543}"/>
              </a:ext>
            </a:extLst>
          </p:cNvPr>
          <p:cNvSpPr txBox="1"/>
          <p:nvPr/>
        </p:nvSpPr>
        <p:spPr>
          <a:xfrm>
            <a:off x="265814" y="405440"/>
            <a:ext cx="11323674" cy="6063198"/>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If there are no major objections, we will now use an AI scribe to transcribe and summarize the feedback you’ll give us. In Ontario, patient confidentiality is governed by the Personal Health Information Protection Act, or PHIPA. It sets the rules for how personal health information is collected, used, and shared, and ensures patients’ privacy is protected. The AI scribe we use is PHIPA compliant. People giving us feedback will not be individually identified; rather your comments will be incorporated into a summary which the co-leaders will use to modify future versions of the course so as to better suit future participants needs.</a:t>
            </a:r>
          </a:p>
          <a:p>
            <a:br>
              <a:rPr lang="en-US" dirty="0"/>
            </a:br>
            <a:endParaRPr lang="en-CA" dirty="0"/>
          </a:p>
        </p:txBody>
      </p:sp>
    </p:spTree>
    <p:extLst>
      <p:ext uri="{BB962C8B-B14F-4D97-AF65-F5344CB8AC3E}">
        <p14:creationId xmlns:p14="http://schemas.microsoft.com/office/powerpoint/2010/main" val="956800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479A1D-4331-45FA-8D32-08F76A7075E7}"/>
              </a:ext>
            </a:extLst>
          </p:cNvPr>
          <p:cNvPicPr>
            <a:picLocks noChangeAspect="1"/>
          </p:cNvPicPr>
          <p:nvPr/>
        </p:nvPicPr>
        <p:blipFill>
          <a:blip r:embed="rId2">
            <a:extLst>
              <a:ext uri="{28A0092B-C50C-407E-A947-70E740481C1C}">
                <a14:useLocalDpi xmlns:a14="http://schemas.microsoft.com/office/drawing/2010/main" val="0"/>
              </a:ext>
            </a:extLst>
          </a:blip>
          <a:srcRect l="344" r="1879" b="1"/>
          <a:stretch>
            <a:fillRect/>
          </a:stretch>
        </p:blipFill>
        <p:spPr>
          <a:xfrm>
            <a:off x="20" y="10"/>
            <a:ext cx="12191980" cy="6857990"/>
          </a:xfrm>
          <a:prstGeom prst="rect">
            <a:avLst/>
          </a:prstGeom>
        </p:spPr>
      </p:pic>
    </p:spTree>
    <p:extLst>
      <p:ext uri="{BB962C8B-B14F-4D97-AF65-F5344CB8AC3E}">
        <p14:creationId xmlns:p14="http://schemas.microsoft.com/office/powerpoint/2010/main" val="949472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58D4FE-3610-3336-FF9B-79304EA6E62C}"/>
              </a:ext>
            </a:extLst>
          </p:cNvPr>
          <p:cNvSpPr txBox="1"/>
          <p:nvPr/>
        </p:nvSpPr>
        <p:spPr>
          <a:xfrm>
            <a:off x="0" y="703974"/>
            <a:ext cx="12192000" cy="6263253"/>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This feedback section is not about grading you or us. It’s about helping us understand what actually landed, what didn’t, and what might help the course serve future participants even better. We’re especially interested in concrete examples and honest reflections, both appreciative and critical.</a:t>
            </a:r>
          </a:p>
          <a:p>
            <a:pPr marL="285750" indent="-285750" algn="l" rtl="0">
              <a:spcBef>
                <a:spcPts val="600"/>
              </a:spcBef>
              <a:buFont typeface="Arial" panose="020B0604020202020204" pitchFamily="34" charset="0"/>
              <a:buChar char="•"/>
            </a:pPr>
            <a:r>
              <a:rPr lang="en-US" sz="3600" dirty="0">
                <a:latin typeface="Arial" panose="020B0604020202020204" pitchFamily="34" charset="0"/>
              </a:rPr>
              <a:t>We’ll go through a number of question and invite your feedback to each. So that everyone participates and we get through this section to the brunch and Nicole and Joan’s surprise we may do some gentle time management</a:t>
            </a:r>
          </a:p>
        </p:txBody>
      </p:sp>
      <p:sp>
        <p:nvSpPr>
          <p:cNvPr id="5" name="TextBox 4">
            <a:extLst>
              <a:ext uri="{FF2B5EF4-FFF2-40B4-BE49-F238E27FC236}">
                <a16:creationId xmlns:a16="http://schemas.microsoft.com/office/drawing/2014/main" id="{E824D0FE-A31C-93EA-44B4-A13D9CB506E6}"/>
              </a:ext>
            </a:extLst>
          </p:cNvPr>
          <p:cNvSpPr txBox="1"/>
          <p:nvPr/>
        </p:nvSpPr>
        <p:spPr>
          <a:xfrm>
            <a:off x="2392326" y="116959"/>
            <a:ext cx="8046456" cy="707886"/>
          </a:xfrm>
          <a:prstGeom prst="rect">
            <a:avLst/>
          </a:prstGeom>
          <a:noFill/>
        </p:spPr>
        <p:txBody>
          <a:bodyPr wrap="square">
            <a:spAutoFit/>
          </a:bodyPr>
          <a:lstStyle/>
          <a:p>
            <a:r>
              <a:rPr lang="en-US" sz="4000" b="0" i="0" dirty="0">
                <a:solidFill>
                  <a:srgbClr val="222222"/>
                </a:solidFill>
                <a:effectLst/>
                <a:latin typeface="Arial" panose="020B0604020202020204" pitchFamily="34" charset="0"/>
              </a:rPr>
              <a:t>SIMPLE COURSE FEEDBACK</a:t>
            </a:r>
            <a:endParaRPr lang="en-CA" sz="4000" dirty="0"/>
          </a:p>
        </p:txBody>
      </p:sp>
    </p:spTree>
    <p:extLst>
      <p:ext uri="{BB962C8B-B14F-4D97-AF65-F5344CB8AC3E}">
        <p14:creationId xmlns:p14="http://schemas.microsoft.com/office/powerpoint/2010/main" val="2215758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7648D-823D-45C1-C72D-AD448A24A65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E277D9-ADED-C068-05B3-451D13877001}"/>
              </a:ext>
            </a:extLst>
          </p:cNvPr>
          <p:cNvSpPr txBox="1"/>
          <p:nvPr/>
        </p:nvSpPr>
        <p:spPr>
          <a:xfrm>
            <a:off x="223284" y="1331294"/>
            <a:ext cx="12192000" cy="4201150"/>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3600" b="0" i="0" dirty="0">
                <a:solidFill>
                  <a:schemeClr val="bg1"/>
                </a:solidFill>
                <a:effectLst/>
                <a:latin typeface="Arial" panose="020B0604020202020204" pitchFamily="34" charset="0"/>
              </a:rPr>
              <a:t>A. What Helped Most:</a:t>
            </a:r>
            <a:endParaRPr lang="en-US" sz="3600" dirty="0">
              <a:solidFill>
                <a:schemeClr val="bg1"/>
              </a:solidFill>
              <a:latin typeface="Arial" panose="020B0604020202020204" pitchFamily="34" charset="0"/>
            </a:endParaRP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What parts of the Simple Course were most helpful or meaningful for you? (e.g., specific topics, metaphors, exercises, group processes, or moments)</a:t>
            </a: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Was there a particular concept or practice that “clicked” for you? What made it click?</a:t>
            </a: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What, if anything, surprised you in a good way?</a:t>
            </a:r>
          </a:p>
        </p:txBody>
      </p:sp>
      <p:sp>
        <p:nvSpPr>
          <p:cNvPr id="5" name="TextBox 4">
            <a:extLst>
              <a:ext uri="{FF2B5EF4-FFF2-40B4-BE49-F238E27FC236}">
                <a16:creationId xmlns:a16="http://schemas.microsoft.com/office/drawing/2014/main" id="{4C0FFC6C-647C-B79A-C795-045E17D92A73}"/>
              </a:ext>
            </a:extLst>
          </p:cNvPr>
          <p:cNvSpPr txBox="1"/>
          <p:nvPr/>
        </p:nvSpPr>
        <p:spPr>
          <a:xfrm>
            <a:off x="2200579" y="0"/>
            <a:ext cx="8981327" cy="769441"/>
          </a:xfrm>
          <a:prstGeom prst="rect">
            <a:avLst/>
          </a:prstGeom>
          <a:noFill/>
        </p:spPr>
        <p:txBody>
          <a:bodyPr wrap="square">
            <a:spAutoFit/>
          </a:bodyPr>
          <a:lstStyle/>
          <a:p>
            <a:r>
              <a:rPr lang="en-US" sz="4400" b="0" i="0" dirty="0">
                <a:solidFill>
                  <a:srgbClr val="222222"/>
                </a:solidFill>
                <a:effectLst/>
                <a:latin typeface="Arial" panose="020B0604020202020204" pitchFamily="34" charset="0"/>
              </a:rPr>
              <a:t>SIMPLE COURSE FEEDBACK</a:t>
            </a:r>
            <a:endParaRPr lang="en-CA" sz="4400" dirty="0"/>
          </a:p>
        </p:txBody>
      </p:sp>
    </p:spTree>
    <p:extLst>
      <p:ext uri="{BB962C8B-B14F-4D97-AF65-F5344CB8AC3E}">
        <p14:creationId xmlns:p14="http://schemas.microsoft.com/office/powerpoint/2010/main" val="16142698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53C15-9106-CB01-683C-5CF2886E53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5E40DC-53F6-E5C9-851F-1110959DD55D}"/>
              </a:ext>
            </a:extLst>
          </p:cNvPr>
          <p:cNvSpPr txBox="1"/>
          <p:nvPr/>
        </p:nvSpPr>
        <p:spPr>
          <a:xfrm>
            <a:off x="0" y="1139908"/>
            <a:ext cx="12192000" cy="4262705"/>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3200" b="0" i="0" dirty="0">
                <a:solidFill>
                  <a:schemeClr val="bg1"/>
                </a:solidFill>
                <a:effectLst/>
                <a:latin typeface="Arial" panose="020B0604020202020204" pitchFamily="34" charset="0"/>
              </a:rPr>
              <a:t>B. What Was Less Helpful or Hard to Engage With</a:t>
            </a:r>
          </a:p>
          <a:p>
            <a:pPr marL="285750" indent="-285750" algn="l" rtl="0">
              <a:spcBef>
                <a:spcPts val="600"/>
              </a:spcBef>
              <a:buFont typeface="Arial" panose="020B0604020202020204" pitchFamily="34" charset="0"/>
              <a:buChar char="•"/>
            </a:pPr>
            <a:r>
              <a:rPr lang="en-US" sz="3200" b="0" i="0" dirty="0">
                <a:effectLst/>
                <a:latin typeface="Arial" panose="020B0604020202020204" pitchFamily="34" charset="0"/>
              </a:rPr>
              <a:t>What parts of the course felt less helpful, repetitive, confusing, or hard to engage with?</a:t>
            </a:r>
          </a:p>
          <a:p>
            <a:pPr marL="285750" indent="-285750" algn="l" rtl="0">
              <a:spcBef>
                <a:spcPts val="600"/>
              </a:spcBef>
              <a:buFont typeface="Arial" panose="020B0604020202020204" pitchFamily="34" charset="0"/>
              <a:buChar char="•"/>
            </a:pPr>
            <a:r>
              <a:rPr lang="en-US" sz="3200" b="0" i="0" dirty="0">
                <a:effectLst/>
                <a:latin typeface="Arial" panose="020B0604020202020204" pitchFamily="34" charset="0"/>
              </a:rPr>
              <a:t>Were there topics that felt either too much, too little, or not well-timed?</a:t>
            </a:r>
          </a:p>
          <a:p>
            <a:pPr marL="285750" indent="-285750" algn="l" rtl="0">
              <a:spcBef>
                <a:spcPts val="600"/>
              </a:spcBef>
              <a:buFont typeface="Arial" panose="020B0604020202020204" pitchFamily="34" charset="0"/>
              <a:buChar char="•"/>
            </a:pPr>
            <a:r>
              <a:rPr lang="en-US" sz="3200" b="0" i="0" dirty="0">
                <a:effectLst/>
                <a:latin typeface="Arial" panose="020B0604020202020204" pitchFamily="34" charset="0"/>
              </a:rPr>
              <a:t>Was anything missing that you expected, or didn’t expect, to matter as much as it did? </a:t>
            </a:r>
            <a:r>
              <a:rPr lang="en-US" sz="3200" dirty="0">
                <a:latin typeface="Arial" panose="020B0604020202020204" pitchFamily="34" charset="0"/>
              </a:rPr>
              <a:t>(</a:t>
            </a:r>
            <a:r>
              <a:rPr lang="en-US" sz="3200" b="0" i="0" dirty="0">
                <a:effectLst/>
                <a:latin typeface="Arial" panose="020B0604020202020204" pitchFamily="34" charset="0"/>
              </a:rPr>
              <a:t>It’s okay if something that was helpful for others wasn’t helpful for you</a:t>
            </a:r>
            <a:r>
              <a:rPr lang="en-US" sz="3200" dirty="0">
                <a:latin typeface="Arial" panose="020B0604020202020204" pitchFamily="34" charset="0"/>
              </a:rPr>
              <a:t>.)</a:t>
            </a:r>
          </a:p>
        </p:txBody>
      </p:sp>
      <p:sp>
        <p:nvSpPr>
          <p:cNvPr id="5" name="TextBox 4">
            <a:extLst>
              <a:ext uri="{FF2B5EF4-FFF2-40B4-BE49-F238E27FC236}">
                <a16:creationId xmlns:a16="http://schemas.microsoft.com/office/drawing/2014/main" id="{ECF3B5E1-43C4-E066-5DDE-B04AE6DB4D57}"/>
              </a:ext>
            </a:extLst>
          </p:cNvPr>
          <p:cNvSpPr txBox="1"/>
          <p:nvPr/>
        </p:nvSpPr>
        <p:spPr>
          <a:xfrm>
            <a:off x="2189947" y="0"/>
            <a:ext cx="8283122" cy="769441"/>
          </a:xfrm>
          <a:prstGeom prst="rect">
            <a:avLst/>
          </a:prstGeom>
          <a:noFill/>
        </p:spPr>
        <p:txBody>
          <a:bodyPr wrap="square">
            <a:spAutoFit/>
          </a:bodyPr>
          <a:lstStyle/>
          <a:p>
            <a:r>
              <a:rPr lang="en-US" sz="4400" b="0" i="0" dirty="0">
                <a:solidFill>
                  <a:srgbClr val="222222"/>
                </a:solidFill>
                <a:effectLst/>
                <a:latin typeface="Arial" panose="020B0604020202020204" pitchFamily="34" charset="0"/>
              </a:rPr>
              <a:t>SIMPLE COURSE FEEDBACK</a:t>
            </a:r>
            <a:endParaRPr lang="en-CA" sz="4400" dirty="0"/>
          </a:p>
        </p:txBody>
      </p:sp>
    </p:spTree>
    <p:extLst>
      <p:ext uri="{BB962C8B-B14F-4D97-AF65-F5344CB8AC3E}">
        <p14:creationId xmlns:p14="http://schemas.microsoft.com/office/powerpoint/2010/main" val="1899928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D7080-2003-42E3-3179-EA9448601F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FE9B0ED-CE22-2EA6-7681-ECDE11CE0F06}"/>
              </a:ext>
            </a:extLst>
          </p:cNvPr>
          <p:cNvSpPr txBox="1"/>
          <p:nvPr/>
        </p:nvSpPr>
        <p:spPr>
          <a:xfrm>
            <a:off x="134498" y="1328425"/>
            <a:ext cx="12192000" cy="4201150"/>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3600" b="0" i="0" dirty="0">
                <a:solidFill>
                  <a:schemeClr val="bg1"/>
                </a:solidFill>
                <a:effectLst/>
                <a:latin typeface="Arial" panose="020B0604020202020204" pitchFamily="34" charset="0"/>
              </a:rPr>
              <a:t>C. Process &amp; Pacing (How It Was Delivered)</a:t>
            </a: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How did the pacing of the course feel over 32 weeks? (Too fast, too slow, uneven, or just right)</a:t>
            </a: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How was the balance between teaching, discussion, exercises, and reflection?</a:t>
            </a: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How did the length of sessions and the overall structure work for you</a:t>
            </a:r>
            <a:endParaRPr lang="en-CA" sz="3600" dirty="0"/>
          </a:p>
        </p:txBody>
      </p:sp>
      <p:sp>
        <p:nvSpPr>
          <p:cNvPr id="5" name="TextBox 4">
            <a:extLst>
              <a:ext uri="{FF2B5EF4-FFF2-40B4-BE49-F238E27FC236}">
                <a16:creationId xmlns:a16="http://schemas.microsoft.com/office/drawing/2014/main" id="{07A1A56D-5EC5-DFD9-1264-B2F43EB4266A}"/>
              </a:ext>
            </a:extLst>
          </p:cNvPr>
          <p:cNvSpPr txBox="1"/>
          <p:nvPr/>
        </p:nvSpPr>
        <p:spPr>
          <a:xfrm>
            <a:off x="1658319" y="0"/>
            <a:ext cx="8485141" cy="769441"/>
          </a:xfrm>
          <a:prstGeom prst="rect">
            <a:avLst/>
          </a:prstGeom>
          <a:noFill/>
        </p:spPr>
        <p:txBody>
          <a:bodyPr wrap="square">
            <a:spAutoFit/>
          </a:bodyPr>
          <a:lstStyle/>
          <a:p>
            <a:r>
              <a:rPr lang="en-US" sz="4400" b="0" i="0" dirty="0">
                <a:solidFill>
                  <a:srgbClr val="222222"/>
                </a:solidFill>
                <a:effectLst/>
                <a:latin typeface="Arial" panose="020B0604020202020204" pitchFamily="34" charset="0"/>
              </a:rPr>
              <a:t>SIMPLE COURSE FEEDBACK</a:t>
            </a:r>
            <a:endParaRPr lang="en-CA" sz="4400" dirty="0"/>
          </a:p>
        </p:txBody>
      </p:sp>
    </p:spTree>
    <p:extLst>
      <p:ext uri="{BB962C8B-B14F-4D97-AF65-F5344CB8AC3E}">
        <p14:creationId xmlns:p14="http://schemas.microsoft.com/office/powerpoint/2010/main" val="2911175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077B4-AF68-046C-0D17-56E5C60834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610535-EDB1-1186-A345-B32CFA4065D3}"/>
              </a:ext>
            </a:extLst>
          </p:cNvPr>
          <p:cNvSpPr txBox="1"/>
          <p:nvPr/>
        </p:nvSpPr>
        <p:spPr>
          <a:xfrm>
            <a:off x="127591" y="1051426"/>
            <a:ext cx="12192000" cy="4755148"/>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3600" b="0" i="0" dirty="0">
                <a:solidFill>
                  <a:schemeClr val="bg1"/>
                </a:solidFill>
                <a:effectLst/>
                <a:latin typeface="Arial" panose="020B0604020202020204" pitchFamily="34" charset="0"/>
              </a:rPr>
              <a:t>D. Group Experience &amp; Safety</a:t>
            </a: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What aspects of the group environment helped you feel safe, engaged, or understood? </a:t>
            </a:r>
            <a:endParaRPr lang="en-US" sz="3600" dirty="0">
              <a:latin typeface="Arial" panose="020B0604020202020204" pitchFamily="34" charset="0"/>
            </a:endParaRP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Was there anything about the group process that made participation harder?</a:t>
            </a: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Did you feel you had enough space to reflect and speak, or too much pressure to do so?</a:t>
            </a:r>
          </a:p>
          <a:p>
            <a:pPr>
              <a:buNone/>
            </a:pPr>
            <a:br>
              <a:rPr lang="en-US" dirty="0"/>
            </a:br>
            <a:endParaRPr lang="en-CA" dirty="0"/>
          </a:p>
        </p:txBody>
      </p:sp>
      <p:sp>
        <p:nvSpPr>
          <p:cNvPr id="5" name="TextBox 4">
            <a:extLst>
              <a:ext uri="{FF2B5EF4-FFF2-40B4-BE49-F238E27FC236}">
                <a16:creationId xmlns:a16="http://schemas.microsoft.com/office/drawing/2014/main" id="{74DB19E3-7676-BBA1-4FC7-E8C9CC485B4B}"/>
              </a:ext>
            </a:extLst>
          </p:cNvPr>
          <p:cNvSpPr txBox="1"/>
          <p:nvPr/>
        </p:nvSpPr>
        <p:spPr>
          <a:xfrm>
            <a:off x="1842797" y="74428"/>
            <a:ext cx="8506406" cy="769441"/>
          </a:xfrm>
          <a:prstGeom prst="rect">
            <a:avLst/>
          </a:prstGeom>
          <a:noFill/>
        </p:spPr>
        <p:txBody>
          <a:bodyPr wrap="square">
            <a:spAutoFit/>
          </a:bodyPr>
          <a:lstStyle/>
          <a:p>
            <a:r>
              <a:rPr lang="en-US" sz="4400" b="0" i="0" dirty="0">
                <a:solidFill>
                  <a:srgbClr val="222222"/>
                </a:solidFill>
                <a:effectLst/>
                <a:latin typeface="Arial" panose="020B0604020202020204" pitchFamily="34" charset="0"/>
              </a:rPr>
              <a:t>SIMPLE COURSE FEEDBACK</a:t>
            </a:r>
            <a:endParaRPr lang="en-CA" sz="4400" dirty="0"/>
          </a:p>
        </p:txBody>
      </p:sp>
    </p:spTree>
    <p:extLst>
      <p:ext uri="{BB962C8B-B14F-4D97-AF65-F5344CB8AC3E}">
        <p14:creationId xmlns:p14="http://schemas.microsoft.com/office/powerpoint/2010/main" val="2694206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76369-DDED-A65B-8DC2-F9A8D7518C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D825DE-5B59-7054-66BF-CED6F5D83914}"/>
              </a:ext>
            </a:extLst>
          </p:cNvPr>
          <p:cNvSpPr txBox="1"/>
          <p:nvPr/>
        </p:nvSpPr>
        <p:spPr>
          <a:xfrm>
            <a:off x="148855" y="1051426"/>
            <a:ext cx="12192000" cy="4755148"/>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3600" b="0" i="0" dirty="0">
                <a:solidFill>
                  <a:schemeClr val="bg1"/>
                </a:solidFill>
                <a:effectLst/>
                <a:latin typeface="Arial" panose="020B0604020202020204" pitchFamily="34" charset="0"/>
              </a:rPr>
              <a:t>E. Integration &amp; Carry-Forward</a:t>
            </a: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What ideas, skills, or perspectives do you imagine continuing to use after the course?</a:t>
            </a: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Has the way you relate to yourself, others, or stress changed in any lasting way?</a:t>
            </a:r>
          </a:p>
          <a:p>
            <a:pPr marL="285750" indent="-285750" algn="l" rtl="0">
              <a:spcBef>
                <a:spcPts val="600"/>
              </a:spcBef>
              <a:buFont typeface="Arial" panose="020B0604020202020204" pitchFamily="34" charset="0"/>
              <a:buChar char="•"/>
            </a:pPr>
            <a:r>
              <a:rPr lang="en-US" sz="3600" b="0" i="0" dirty="0">
                <a:effectLst/>
                <a:latin typeface="Arial" panose="020B0604020202020204" pitchFamily="34" charset="0"/>
              </a:rPr>
              <a:t>If someone asked you, six months from now, “What stayed with you from the course?”—what might you say?</a:t>
            </a:r>
          </a:p>
          <a:p>
            <a:pPr>
              <a:buNone/>
            </a:pPr>
            <a:br>
              <a:rPr lang="en-US" dirty="0"/>
            </a:br>
            <a:endParaRPr lang="en-CA" dirty="0"/>
          </a:p>
        </p:txBody>
      </p:sp>
      <p:sp>
        <p:nvSpPr>
          <p:cNvPr id="5" name="TextBox 4">
            <a:extLst>
              <a:ext uri="{FF2B5EF4-FFF2-40B4-BE49-F238E27FC236}">
                <a16:creationId xmlns:a16="http://schemas.microsoft.com/office/drawing/2014/main" id="{D48EB597-44B3-E511-134C-E9E8CF4E3320}"/>
              </a:ext>
            </a:extLst>
          </p:cNvPr>
          <p:cNvSpPr txBox="1"/>
          <p:nvPr/>
        </p:nvSpPr>
        <p:spPr>
          <a:xfrm>
            <a:off x="2349436" y="0"/>
            <a:ext cx="8655262" cy="769441"/>
          </a:xfrm>
          <a:prstGeom prst="rect">
            <a:avLst/>
          </a:prstGeom>
          <a:noFill/>
        </p:spPr>
        <p:txBody>
          <a:bodyPr wrap="square">
            <a:spAutoFit/>
          </a:bodyPr>
          <a:lstStyle/>
          <a:p>
            <a:r>
              <a:rPr lang="en-US" sz="4400" b="0" i="0" dirty="0">
                <a:solidFill>
                  <a:srgbClr val="222222"/>
                </a:solidFill>
                <a:effectLst/>
                <a:latin typeface="Arial" panose="020B0604020202020204" pitchFamily="34" charset="0"/>
              </a:rPr>
              <a:t>SIMPLE COURSE FEEDBACK</a:t>
            </a:r>
            <a:endParaRPr lang="en-CA" sz="4400" dirty="0"/>
          </a:p>
        </p:txBody>
      </p:sp>
    </p:spTree>
    <p:extLst>
      <p:ext uri="{BB962C8B-B14F-4D97-AF65-F5344CB8AC3E}">
        <p14:creationId xmlns:p14="http://schemas.microsoft.com/office/powerpoint/2010/main" val="183726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EC6C-A964-0419-CF9D-EE1A54ACD4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A1CDB0-284C-ACFB-8E83-773865C18704}"/>
              </a:ext>
            </a:extLst>
          </p:cNvPr>
          <p:cNvSpPr txBox="1"/>
          <p:nvPr/>
        </p:nvSpPr>
        <p:spPr>
          <a:xfrm>
            <a:off x="138223" y="663115"/>
            <a:ext cx="12192000" cy="6786473"/>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800" b="0" i="0" dirty="0">
                <a:solidFill>
                  <a:schemeClr val="bg1"/>
                </a:solidFill>
                <a:effectLst/>
                <a:latin typeface="Arial" panose="020B0604020202020204" pitchFamily="34" charset="0"/>
              </a:rPr>
              <a:t>F. Suggestions for Improvement</a:t>
            </a:r>
          </a:p>
          <a:p>
            <a:pPr marL="285750" indent="-285750" algn="l" rtl="0">
              <a:spcBef>
                <a:spcPts val="600"/>
              </a:spcBef>
              <a:buFont typeface="Arial" panose="020B0604020202020204" pitchFamily="34" charset="0"/>
              <a:buChar char="•"/>
            </a:pPr>
            <a:r>
              <a:rPr lang="en-US" sz="2800" b="0" i="0" dirty="0">
                <a:effectLst/>
                <a:latin typeface="Arial" panose="020B0604020202020204" pitchFamily="34" charset="0"/>
              </a:rPr>
              <a:t>If we were to change or improve one or two things next year, what would you most want us to consider?</a:t>
            </a:r>
          </a:p>
          <a:p>
            <a:pPr marL="285750" indent="-285750" algn="l" rtl="0">
              <a:spcBef>
                <a:spcPts val="600"/>
              </a:spcBef>
              <a:buFont typeface="Arial" panose="020B0604020202020204" pitchFamily="34" charset="0"/>
              <a:buChar char="•"/>
            </a:pPr>
            <a:r>
              <a:rPr lang="en-US" sz="2800" b="0" i="0" dirty="0">
                <a:effectLst/>
                <a:latin typeface="Arial" panose="020B0604020202020204" pitchFamily="34" charset="0"/>
              </a:rPr>
              <a:t>Are there topics you would expand, trim, move earlier/later, or present differently?</a:t>
            </a:r>
          </a:p>
          <a:p>
            <a:pPr marL="285750" indent="-285750" algn="l" rtl="0">
              <a:spcBef>
                <a:spcPts val="600"/>
              </a:spcBef>
              <a:buFont typeface="Arial" panose="020B0604020202020204" pitchFamily="34" charset="0"/>
              <a:buChar char="•"/>
            </a:pPr>
            <a:r>
              <a:rPr lang="en-US" sz="2800" b="0" i="0" dirty="0">
                <a:effectLst/>
                <a:latin typeface="Arial" panose="020B0604020202020204" pitchFamily="34" charset="0"/>
              </a:rPr>
              <a:t>Is there something you wish we had done more—or less—of?</a:t>
            </a:r>
          </a:p>
          <a:p>
            <a:pPr marL="285750" indent="-285750" algn="l" rtl="0">
              <a:spcBef>
                <a:spcPts val="600"/>
              </a:spcBef>
              <a:buFont typeface="Arial" panose="020B0604020202020204" pitchFamily="34" charset="0"/>
              <a:buChar char="•"/>
            </a:pPr>
            <a:r>
              <a:rPr lang="en-US" sz="2800" b="0" i="0" dirty="0">
                <a:effectLst/>
                <a:latin typeface="Arial" panose="020B0604020202020204" pitchFamily="34" charset="0"/>
              </a:rPr>
              <a:t>If possible, please focus on one or two concrete suggestions rather than many small ones.</a:t>
            </a:r>
          </a:p>
          <a:p>
            <a:pPr algn="l" rtl="0">
              <a:spcBef>
                <a:spcPts val="600"/>
              </a:spcBef>
            </a:pPr>
            <a:endParaRPr lang="en-US" sz="2800" b="0" i="0" dirty="0">
              <a:effectLst/>
              <a:latin typeface="Arial" panose="020B0604020202020204" pitchFamily="34" charset="0"/>
            </a:endParaRPr>
          </a:p>
          <a:p>
            <a:pPr marL="285750" indent="-285750" algn="l" rtl="0">
              <a:spcBef>
                <a:spcPts val="600"/>
              </a:spcBef>
              <a:buFont typeface="Arial" panose="020B0604020202020204" pitchFamily="34" charset="0"/>
              <a:buChar char="•"/>
            </a:pPr>
            <a:r>
              <a:rPr lang="en-US" sz="2800" b="0" i="0" dirty="0">
                <a:effectLst/>
                <a:latin typeface="Arial" panose="020B0604020202020204" pitchFamily="34" charset="0"/>
              </a:rPr>
              <a:t>We are genuinely interested in your feedback. Not everything can be changed, but everything is taken seriously. Thank you for helping shape what this course is becoming</a:t>
            </a:r>
            <a:r>
              <a:rPr lang="en-US" sz="2800" dirty="0">
                <a:latin typeface="Arial" panose="020B0604020202020204" pitchFamily="34" charset="0"/>
              </a:rPr>
              <a:t>.</a:t>
            </a:r>
          </a:p>
          <a:p>
            <a:pPr marL="285750" indent="-285750" algn="l" rtl="0">
              <a:spcBef>
                <a:spcPts val="600"/>
              </a:spcBef>
              <a:buFont typeface="Arial" panose="020B0604020202020204" pitchFamily="34" charset="0"/>
              <a:buChar char="•"/>
            </a:pPr>
            <a:r>
              <a:rPr lang="en-US" sz="2800" b="0" i="0" dirty="0">
                <a:solidFill>
                  <a:srgbClr val="FFC000"/>
                </a:solidFill>
                <a:effectLst/>
                <a:latin typeface="Arial" panose="020B0604020202020204" pitchFamily="34" charset="0"/>
              </a:rPr>
              <a:t>End of recording.</a:t>
            </a:r>
          </a:p>
          <a:p>
            <a:pPr>
              <a:buNone/>
            </a:pPr>
            <a:br>
              <a:rPr lang="en-US" dirty="0"/>
            </a:br>
            <a:endParaRPr lang="en-CA" dirty="0"/>
          </a:p>
        </p:txBody>
      </p:sp>
      <p:sp>
        <p:nvSpPr>
          <p:cNvPr id="5" name="TextBox 4">
            <a:extLst>
              <a:ext uri="{FF2B5EF4-FFF2-40B4-BE49-F238E27FC236}">
                <a16:creationId xmlns:a16="http://schemas.microsoft.com/office/drawing/2014/main" id="{19442B68-E482-B689-618A-31F4B3E4C939}"/>
              </a:ext>
            </a:extLst>
          </p:cNvPr>
          <p:cNvSpPr txBox="1"/>
          <p:nvPr/>
        </p:nvSpPr>
        <p:spPr>
          <a:xfrm>
            <a:off x="2041092" y="-106326"/>
            <a:ext cx="8697792" cy="769441"/>
          </a:xfrm>
          <a:prstGeom prst="rect">
            <a:avLst/>
          </a:prstGeom>
          <a:noFill/>
        </p:spPr>
        <p:txBody>
          <a:bodyPr wrap="square">
            <a:spAutoFit/>
          </a:bodyPr>
          <a:lstStyle/>
          <a:p>
            <a:r>
              <a:rPr lang="en-US" sz="4400" b="0" i="0" dirty="0">
                <a:solidFill>
                  <a:srgbClr val="222222"/>
                </a:solidFill>
                <a:effectLst/>
                <a:latin typeface="Arial" panose="020B0604020202020204" pitchFamily="34" charset="0"/>
              </a:rPr>
              <a:t>SIMPLE COURSE FEEDBACK</a:t>
            </a:r>
            <a:endParaRPr lang="en-CA" sz="4400" dirty="0"/>
          </a:p>
        </p:txBody>
      </p:sp>
    </p:spTree>
    <p:extLst>
      <p:ext uri="{BB962C8B-B14F-4D97-AF65-F5344CB8AC3E}">
        <p14:creationId xmlns:p14="http://schemas.microsoft.com/office/powerpoint/2010/main" val="31857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F09957-FEAE-4C3F-B0A5-668F0DC03F61}"/>
              </a:ext>
            </a:extLst>
          </p:cNvPr>
          <p:cNvSpPr>
            <a:spLocks noGrp="1"/>
          </p:cNvSpPr>
          <p:nvPr>
            <p:ph type="title" idx="4294967295"/>
          </p:nvPr>
        </p:nvSpPr>
        <p:spPr>
          <a:xfrm>
            <a:off x="196850" y="455596"/>
            <a:ext cx="5219700" cy="879475"/>
          </a:xfrm>
        </p:spPr>
        <p:txBody>
          <a:bodyPr>
            <a:noAutofit/>
          </a:bodyPr>
          <a:lstStyle/>
          <a:p>
            <a:pPr algn="ctr"/>
            <a:r>
              <a:rPr lang="en-CA" sz="4400" dirty="0">
                <a:solidFill>
                  <a:schemeClr val="bg1"/>
                </a:solidFill>
              </a:rPr>
              <a:t>What we will do today</a:t>
            </a:r>
          </a:p>
        </p:txBody>
      </p:sp>
      <p:sp>
        <p:nvSpPr>
          <p:cNvPr id="5" name="Content Placeholder 4">
            <a:extLst>
              <a:ext uri="{FF2B5EF4-FFF2-40B4-BE49-F238E27FC236}">
                <a16:creationId xmlns:a16="http://schemas.microsoft.com/office/drawing/2014/main" id="{720909AD-120C-4198-AE70-8D4CFBC6D221}"/>
              </a:ext>
            </a:extLst>
          </p:cNvPr>
          <p:cNvSpPr>
            <a:spLocks noGrp="1"/>
          </p:cNvSpPr>
          <p:nvPr>
            <p:ph idx="4294967295"/>
          </p:nvPr>
        </p:nvSpPr>
        <p:spPr>
          <a:xfrm>
            <a:off x="310438" y="1501775"/>
            <a:ext cx="5416550" cy="4746625"/>
          </a:xfrm>
        </p:spPr>
        <p:txBody>
          <a:bodyPr>
            <a:normAutofit/>
          </a:bodyPr>
          <a:lstStyle/>
          <a:p>
            <a:pPr marL="0" indent="0">
              <a:buNone/>
            </a:pPr>
            <a:endParaRPr lang="en-CA" sz="2000" dirty="0"/>
          </a:p>
          <a:p>
            <a:r>
              <a:rPr lang="en-US" sz="2800" dirty="0">
                <a:latin typeface="Arial" panose="020B0604020202020204" pitchFamily="34" charset="0"/>
                <a:cs typeface="Arial" panose="020B0604020202020204" pitchFamily="34" charset="0"/>
              </a:rPr>
              <a:t>Course highlights</a:t>
            </a:r>
          </a:p>
          <a:p>
            <a:r>
              <a:rPr lang="en-US" sz="2800" dirty="0">
                <a:latin typeface="Arial" panose="020B0604020202020204" pitchFamily="34" charset="0"/>
                <a:cs typeface="Arial" panose="020B0604020202020204" pitchFamily="34" charset="0"/>
              </a:rPr>
              <a:t>Your Feedback </a:t>
            </a:r>
          </a:p>
          <a:p>
            <a:r>
              <a:rPr lang="en-US" sz="2800" dirty="0">
                <a:latin typeface="Arial" panose="020B0604020202020204" pitchFamily="34" charset="0"/>
                <a:cs typeface="Arial" panose="020B0604020202020204" pitchFamily="34" charset="0"/>
              </a:rPr>
              <a:t>Next steps for you and for the course</a:t>
            </a:r>
          </a:p>
          <a:p>
            <a:r>
              <a:rPr lang="en-US" sz="2800" dirty="0">
                <a:latin typeface="Arial" panose="020B0604020202020204" pitchFamily="34" charset="0"/>
                <a:cs typeface="Arial" panose="020B0604020202020204" pitchFamily="34" charset="0"/>
              </a:rPr>
              <a:t>Ask us anything</a:t>
            </a:r>
          </a:p>
          <a:p>
            <a:r>
              <a:rPr lang="en-US" sz="2800" dirty="0">
                <a:latin typeface="Arial" panose="020B0604020202020204" pitchFamily="34" charset="0"/>
                <a:cs typeface="Arial" panose="020B0604020202020204" pitchFamily="34" charset="0"/>
              </a:rPr>
              <a:t>Brunch and Joan and Nicole’s surprise</a:t>
            </a:r>
          </a:p>
          <a:p>
            <a:r>
              <a:rPr lang="en-US" sz="2800" dirty="0">
                <a:latin typeface="Arial" panose="020B0604020202020204" pitchFamily="34" charset="0"/>
                <a:cs typeface="Arial" panose="020B0604020202020204" pitchFamily="34" charset="0"/>
              </a:rPr>
              <a:t>Last word from co-leaders.</a:t>
            </a:r>
            <a:endParaRPr lang="en-CA" sz="2800" dirty="0">
              <a:latin typeface="Arial" panose="020B0604020202020204" pitchFamily="34" charset="0"/>
              <a:cs typeface="Arial" panose="020B0604020202020204" pitchFamily="34" charset="0"/>
            </a:endParaRPr>
          </a:p>
          <a:p>
            <a:pPr marL="0" indent="0">
              <a:buNone/>
            </a:pPr>
            <a:endParaRPr lang="en-CA" sz="2000" dirty="0"/>
          </a:p>
          <a:p>
            <a:endParaRPr lang="en-CA" dirty="0"/>
          </a:p>
          <a:p>
            <a:endParaRPr lang="en-CA" dirty="0"/>
          </a:p>
          <a:p>
            <a:pPr marL="0" indent="0">
              <a:buNone/>
            </a:pPr>
            <a:endParaRPr lang="en-CA" dirty="0"/>
          </a:p>
        </p:txBody>
      </p:sp>
      <p:pic>
        <p:nvPicPr>
          <p:cNvPr id="1026" name="Picture 2" descr="Good leadership is seeing the big picture - Soul-Inspired-Leadership">
            <a:extLst>
              <a:ext uri="{FF2B5EF4-FFF2-40B4-BE49-F238E27FC236}">
                <a16:creationId xmlns:a16="http://schemas.microsoft.com/office/drawing/2014/main" id="{6DE82A23-D600-4A54-AA82-3018863FD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892" y="788795"/>
            <a:ext cx="5819670" cy="545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57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888C-8F40-4B83-8D65-B2E2D9F0472F}"/>
              </a:ext>
            </a:extLst>
          </p:cNvPr>
          <p:cNvSpPr>
            <a:spLocks noGrp="1"/>
          </p:cNvSpPr>
          <p:nvPr>
            <p:ph type="title" idx="4294967295"/>
          </p:nvPr>
        </p:nvSpPr>
        <p:spPr>
          <a:xfrm>
            <a:off x="-729091" y="-216694"/>
            <a:ext cx="13126573" cy="1052512"/>
          </a:xfrm>
        </p:spPr>
        <p:txBody>
          <a:bodyPr>
            <a:normAutofit/>
          </a:bodyPr>
          <a:lstStyle/>
          <a:p>
            <a:pPr algn="ctr"/>
            <a:r>
              <a:rPr lang="en-CA" sz="2800" dirty="0">
                <a:solidFill>
                  <a:schemeClr val="bg1"/>
                </a:solidFill>
              </a:rPr>
              <a:t>Simple course survey and end of year rating scales</a:t>
            </a:r>
          </a:p>
        </p:txBody>
      </p:sp>
      <p:pic>
        <p:nvPicPr>
          <p:cNvPr id="5" name="Content Placeholder 4" descr="Table&#10;&#10;Description automatically generated">
            <a:extLst>
              <a:ext uri="{FF2B5EF4-FFF2-40B4-BE49-F238E27FC236}">
                <a16:creationId xmlns:a16="http://schemas.microsoft.com/office/drawing/2014/main" id="{1C84E397-028C-7B93-BF16-E004082D7D3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46062" y="835818"/>
            <a:ext cx="4197922" cy="5712620"/>
          </a:xfrm>
        </p:spPr>
      </p:pic>
      <p:sp>
        <p:nvSpPr>
          <p:cNvPr id="6" name="Content Placeholder 5">
            <a:extLst>
              <a:ext uri="{FF2B5EF4-FFF2-40B4-BE49-F238E27FC236}">
                <a16:creationId xmlns:a16="http://schemas.microsoft.com/office/drawing/2014/main" id="{E8D98327-B5F0-DB9F-E00B-0CBE93A957BB}"/>
              </a:ext>
            </a:extLst>
          </p:cNvPr>
          <p:cNvSpPr>
            <a:spLocks noGrp="1"/>
          </p:cNvSpPr>
          <p:nvPr>
            <p:ph sz="half" idx="4294967295"/>
          </p:nvPr>
        </p:nvSpPr>
        <p:spPr>
          <a:xfrm>
            <a:off x="4632916" y="754948"/>
            <a:ext cx="7575634" cy="4898599"/>
          </a:xfrm>
        </p:spPr>
        <p:txBody>
          <a:bodyPr>
            <a:noAutofit/>
          </a:bodyPr>
          <a:lstStyle/>
          <a:p>
            <a:r>
              <a:rPr lang="en-CA" sz="2800" dirty="0">
                <a:latin typeface="Arial" panose="020B0604020202020204" pitchFamily="34" charset="0"/>
                <a:cs typeface="Arial" panose="020B0604020202020204" pitchFamily="34" charset="0"/>
              </a:rPr>
              <a:t>As we approach the end of the course, we’re inviting you to think about your experience doing it.</a:t>
            </a:r>
          </a:p>
          <a:p>
            <a:r>
              <a:rPr lang="en-CA" sz="2800" dirty="0">
                <a:latin typeface="Arial" panose="020B0604020202020204" pitchFamily="34" charset="0"/>
                <a:cs typeface="Arial" panose="020B0604020202020204" pitchFamily="34" charset="0"/>
              </a:rPr>
              <a:t>In week 32 we’ll have brunch and ask you for feedback on the course. </a:t>
            </a:r>
          </a:p>
          <a:p>
            <a:r>
              <a:rPr lang="en-CA" sz="2800" dirty="0">
                <a:latin typeface="Arial" panose="020B0604020202020204" pitchFamily="34" charset="0"/>
                <a:cs typeface="Arial" panose="020B0604020202020204" pitchFamily="34" charset="0"/>
              </a:rPr>
              <a:t>In addition to that feed back we’d also be very grateful if you clicked on the following link and gave us your feedback online. </a:t>
            </a:r>
            <a:r>
              <a:rPr lang="en-CA" sz="2800" dirty="0">
                <a:latin typeface="Arial" panose="020B0604020202020204" pitchFamily="34" charset="0"/>
                <a:cs typeface="Arial" panose="020B0604020202020204" pitchFamily="34" charset="0"/>
                <a:hlinkClick r:id="rId3"/>
              </a:rPr>
              <a:t>https://forms.office.com/r/6qFT4dVTUS</a:t>
            </a:r>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Your suggestions and feedback are critical so that we can continue to adapt the course to participants needs</a:t>
            </a:r>
          </a:p>
          <a:p>
            <a:r>
              <a:rPr lang="en-CA" sz="2800" dirty="0">
                <a:latin typeface="Arial" panose="020B0604020202020204" pitchFamily="34" charset="0"/>
                <a:cs typeface="Arial" panose="020B0604020202020204" pitchFamily="34" charset="0"/>
              </a:rPr>
              <a:t>The survey asks the following questions:</a:t>
            </a:r>
          </a:p>
        </p:txBody>
      </p:sp>
    </p:spTree>
    <p:extLst>
      <p:ext uri="{BB962C8B-B14F-4D97-AF65-F5344CB8AC3E}">
        <p14:creationId xmlns:p14="http://schemas.microsoft.com/office/powerpoint/2010/main" val="2923398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709927-3779-64F5-7B23-6E4BF9105C61}"/>
              </a:ext>
            </a:extLst>
          </p:cNvPr>
          <p:cNvSpPr txBox="1"/>
          <p:nvPr/>
        </p:nvSpPr>
        <p:spPr>
          <a:xfrm>
            <a:off x="5217717" y="554297"/>
            <a:ext cx="6191017" cy="6878806"/>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3200" dirty="0">
                <a:latin typeface="Arial" panose="020B0604020202020204" pitchFamily="34" charset="0"/>
              </a:rPr>
              <a:t>Please also fill out the following brief survey</a:t>
            </a:r>
          </a:p>
          <a:p>
            <a:pPr marL="285750" indent="-285750" algn="l" rtl="0">
              <a:spcBef>
                <a:spcPts val="600"/>
              </a:spcBef>
              <a:buFont typeface="Arial" panose="020B0604020202020204" pitchFamily="34" charset="0"/>
              <a:buChar char="•"/>
            </a:pPr>
            <a:r>
              <a:rPr lang="en-US" sz="3200" b="0" i="0" dirty="0">
                <a:effectLst/>
                <a:latin typeface="Arial" panose="020B0604020202020204" pitchFamily="34" charset="0"/>
              </a:rPr>
              <a:t>If you’re here in person, we will hand out a paper copy</a:t>
            </a:r>
          </a:p>
          <a:p>
            <a:pPr marL="285750" indent="-285750">
              <a:spcBef>
                <a:spcPts val="600"/>
              </a:spcBef>
              <a:buFont typeface="Arial" panose="020B0604020202020204" pitchFamily="34" charset="0"/>
              <a:buChar char="•"/>
            </a:pPr>
            <a:r>
              <a:rPr lang="en-US" sz="3200" dirty="0">
                <a:latin typeface="Arial" panose="020B0604020202020204" pitchFamily="34" charset="0"/>
              </a:rPr>
              <a:t>If you’re on zoom, please go to </a:t>
            </a:r>
            <a:r>
              <a:rPr lang="en-CA" sz="3200" dirty="0">
                <a:latin typeface="Arial" panose="020B0604020202020204" pitchFamily="34" charset="0"/>
                <a:cs typeface="Arial" panose="020B0604020202020204" pitchFamily="34" charset="0"/>
                <a:hlinkClick r:id="rId2"/>
              </a:rPr>
              <a:t>https://forms.office.com/r/6qFT4dVTUS</a:t>
            </a:r>
            <a:r>
              <a:rPr lang="en-CA" sz="3200" dirty="0">
                <a:latin typeface="Arial" panose="020B0604020202020204" pitchFamily="34" charset="0"/>
                <a:cs typeface="Arial" panose="020B0604020202020204" pitchFamily="34" charset="0"/>
              </a:rPr>
              <a:t> and fill it out there</a:t>
            </a:r>
          </a:p>
          <a:p>
            <a:pPr marL="285750" indent="-285750">
              <a:spcBef>
                <a:spcPts val="600"/>
              </a:spcBef>
              <a:buFont typeface="Arial" panose="020B0604020202020204" pitchFamily="34" charset="0"/>
              <a:buChar char="•"/>
            </a:pPr>
            <a:r>
              <a:rPr lang="en-CA" sz="3200" dirty="0">
                <a:latin typeface="Arial" panose="020B0604020202020204" pitchFamily="34" charset="0"/>
                <a:cs typeface="Arial" panose="020B0604020202020204" pitchFamily="34" charset="0"/>
              </a:rPr>
              <a:t>We will share the results with you next week at the pilot session and will also email them to you</a:t>
            </a:r>
          </a:p>
          <a:p>
            <a:pPr marL="285750" indent="-285750" algn="l" rtl="0">
              <a:spcBef>
                <a:spcPts val="600"/>
              </a:spcBef>
              <a:buFont typeface="Arial" panose="020B0604020202020204" pitchFamily="34" charset="0"/>
              <a:buChar char="•"/>
            </a:pPr>
            <a:endParaRPr lang="en-US" sz="3200" b="0" i="0" dirty="0">
              <a:effectLst/>
              <a:latin typeface="Arial" panose="020B0604020202020204" pitchFamily="34" charset="0"/>
            </a:endParaRPr>
          </a:p>
          <a:p>
            <a:pPr marL="285750" indent="-285750" algn="l" rtl="0">
              <a:spcBef>
                <a:spcPts val="600"/>
              </a:spcBef>
              <a:buFont typeface="Arial" panose="020B0604020202020204" pitchFamily="34" charset="0"/>
              <a:buChar char="•"/>
            </a:pPr>
            <a:endParaRPr lang="en-US" sz="3200" b="0" i="0" dirty="0">
              <a:effectLst/>
              <a:latin typeface="Arial" panose="020B0604020202020204" pitchFamily="34" charset="0"/>
            </a:endParaRPr>
          </a:p>
        </p:txBody>
      </p:sp>
      <p:pic>
        <p:nvPicPr>
          <p:cNvPr id="4" name="Content Placeholder 4" descr="Table&#10;&#10;Description automatically generated">
            <a:extLst>
              <a:ext uri="{FF2B5EF4-FFF2-40B4-BE49-F238E27FC236}">
                <a16:creationId xmlns:a16="http://schemas.microsoft.com/office/drawing/2014/main" id="{10E39CC5-AF9A-A566-7867-FBB86A638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23" y="180753"/>
            <a:ext cx="4625163" cy="6422065"/>
          </a:xfrm>
          <a:prstGeom prst="rect">
            <a:avLst/>
          </a:prstGeom>
        </p:spPr>
      </p:pic>
    </p:spTree>
    <p:extLst>
      <p:ext uri="{BB962C8B-B14F-4D97-AF65-F5344CB8AC3E}">
        <p14:creationId xmlns:p14="http://schemas.microsoft.com/office/powerpoint/2010/main" val="1562194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30C37B-8A59-3302-770B-0E28514DB22A}"/>
              </a:ext>
            </a:extLst>
          </p:cNvPr>
          <p:cNvSpPr txBox="1"/>
          <p:nvPr/>
        </p:nvSpPr>
        <p:spPr>
          <a:xfrm>
            <a:off x="583018" y="224688"/>
            <a:ext cx="11025963" cy="1446550"/>
          </a:xfrm>
          <a:prstGeom prst="rect">
            <a:avLst/>
          </a:prstGeom>
          <a:noFill/>
        </p:spPr>
        <p:txBody>
          <a:bodyPr wrap="square">
            <a:spAutoFit/>
          </a:bodyPr>
          <a:lstStyle/>
          <a:p>
            <a:pPr algn="ctr"/>
            <a:r>
              <a:rPr lang="en-CA" sz="4400" dirty="0">
                <a:solidFill>
                  <a:schemeClr val="bg1"/>
                </a:solidFill>
                <a:latin typeface="Arial" panose="020B0604020202020204" pitchFamily="34" charset="0"/>
                <a:cs typeface="Arial" panose="020B0604020202020204" pitchFamily="34" charset="0"/>
              </a:rPr>
              <a:t>NEXT STEPS FOR YOU AND THE SIMPLE COURSE </a:t>
            </a:r>
            <a:endParaRPr lang="en-CA"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8922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AB4006-9D79-490D-9097-264FBC77A84C}"/>
              </a:ext>
            </a:extLst>
          </p:cNvPr>
          <p:cNvSpPr>
            <a:spLocks noGrp="1"/>
          </p:cNvSpPr>
          <p:nvPr>
            <p:ph type="title" idx="4294967295"/>
          </p:nvPr>
        </p:nvSpPr>
        <p:spPr>
          <a:xfrm>
            <a:off x="1259607" y="0"/>
            <a:ext cx="11926888" cy="1457325"/>
          </a:xfrm>
        </p:spPr>
        <p:txBody>
          <a:bodyPr>
            <a:normAutofit/>
          </a:bodyPr>
          <a:lstStyle/>
          <a:p>
            <a:r>
              <a:rPr lang="en-CA" sz="4400" dirty="0">
                <a:solidFill>
                  <a:schemeClr val="bg1"/>
                </a:solidFill>
              </a:rPr>
              <a:t>next steps for the simple course </a:t>
            </a:r>
          </a:p>
        </p:txBody>
      </p:sp>
      <p:sp>
        <p:nvSpPr>
          <p:cNvPr id="6" name="Content Placeholder 5">
            <a:extLst>
              <a:ext uri="{FF2B5EF4-FFF2-40B4-BE49-F238E27FC236}">
                <a16:creationId xmlns:a16="http://schemas.microsoft.com/office/drawing/2014/main" id="{FA016768-A5DB-4298-8A8D-F1C5E5D3C8B6}"/>
              </a:ext>
            </a:extLst>
          </p:cNvPr>
          <p:cNvSpPr>
            <a:spLocks noGrp="1"/>
          </p:cNvSpPr>
          <p:nvPr>
            <p:ph idx="4294967295"/>
          </p:nvPr>
        </p:nvSpPr>
        <p:spPr>
          <a:xfrm>
            <a:off x="5181484" y="1542664"/>
            <a:ext cx="6657975" cy="4946650"/>
          </a:xfrm>
        </p:spPr>
        <p:txBody>
          <a:bodyPr>
            <a:normAutofit/>
          </a:bodyPr>
          <a:lstStyle/>
          <a:p>
            <a:r>
              <a:rPr lang="en-CA" sz="2800" dirty="0">
                <a:latin typeface="Arial" panose="020B0604020202020204" pitchFamily="34" charset="0"/>
                <a:cs typeface="Arial" panose="020B0604020202020204" pitchFamily="34" charset="0"/>
              </a:rPr>
              <a:t>The co-leaders meet over the summer to reflect on the past year and prepare for the next.</a:t>
            </a:r>
          </a:p>
          <a:p>
            <a:r>
              <a:rPr lang="en-CA" sz="2800" dirty="0">
                <a:latin typeface="Arial" panose="020B0604020202020204" pitchFamily="34" charset="0"/>
                <a:cs typeface="Arial" panose="020B0604020202020204" pitchFamily="34" charset="0"/>
              </a:rPr>
              <a:t>We’re planning to start the 2026-27 Simple course the first week of October.</a:t>
            </a:r>
          </a:p>
          <a:p>
            <a:r>
              <a:rPr lang="en-CA" sz="2800" dirty="0">
                <a:latin typeface="Arial" panose="020B0604020202020204" pitchFamily="34" charset="0"/>
                <a:cs typeface="Arial" panose="020B0604020202020204" pitchFamily="34" charset="0"/>
              </a:rPr>
              <a:t>If you would like to sign up for 2026-27 please send us your registration form ASAP</a:t>
            </a:r>
          </a:p>
          <a:p>
            <a:r>
              <a:rPr lang="en-CA" sz="2800" dirty="0">
                <a:latin typeface="Arial" panose="020B0604020202020204" pitchFamily="34" charset="0"/>
                <a:cs typeface="Arial" panose="020B0604020202020204" pitchFamily="34" charset="0"/>
              </a:rPr>
              <a:t>We’ll be calling everyone who is interested with more details.</a:t>
            </a:r>
          </a:p>
          <a:p>
            <a:endParaRPr lang="en-CA" dirty="0"/>
          </a:p>
          <a:p>
            <a:endParaRPr lang="en-CA" dirty="0"/>
          </a:p>
        </p:txBody>
      </p:sp>
      <p:pic>
        <p:nvPicPr>
          <p:cNvPr id="7" name="Picture 6" descr="A picture containing grass, outdoor, sky, road&#10;&#10;Description automatically generated">
            <a:extLst>
              <a:ext uri="{FF2B5EF4-FFF2-40B4-BE49-F238E27FC236}">
                <a16:creationId xmlns:a16="http://schemas.microsoft.com/office/drawing/2014/main" id="{A10863A8-D4AD-04A6-7B9A-D883A7659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01" y="1542664"/>
            <a:ext cx="4007973" cy="4854879"/>
          </a:xfrm>
          <a:prstGeom prst="rect">
            <a:avLst/>
          </a:prstGeom>
        </p:spPr>
      </p:pic>
    </p:spTree>
    <p:extLst>
      <p:ext uri="{BB962C8B-B14F-4D97-AF65-F5344CB8AC3E}">
        <p14:creationId xmlns:p14="http://schemas.microsoft.com/office/powerpoint/2010/main" val="2415687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C5C37-C478-FBC9-C7D7-B5184F1DC0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CB6A702-AEF4-3C49-A16A-042B9E159392}"/>
              </a:ext>
            </a:extLst>
          </p:cNvPr>
          <p:cNvSpPr txBox="1"/>
          <p:nvPr/>
        </p:nvSpPr>
        <p:spPr>
          <a:xfrm>
            <a:off x="583018" y="224688"/>
            <a:ext cx="11025963" cy="769441"/>
          </a:xfrm>
          <a:prstGeom prst="rect">
            <a:avLst/>
          </a:prstGeom>
          <a:noFill/>
        </p:spPr>
        <p:txBody>
          <a:bodyPr wrap="square">
            <a:spAutoFit/>
          </a:bodyPr>
          <a:lstStyle/>
          <a:p>
            <a:pPr algn="ctr"/>
            <a:r>
              <a:rPr lang="en-CA" sz="4400" dirty="0">
                <a:solidFill>
                  <a:schemeClr val="bg1"/>
                </a:solidFill>
                <a:latin typeface="Arial" panose="020B0604020202020204" pitchFamily="34" charset="0"/>
                <a:cs typeface="Arial" panose="020B0604020202020204" pitchFamily="34" charset="0"/>
              </a:rPr>
              <a:t>NEXT STEPS FOR YOU</a:t>
            </a:r>
            <a:endParaRPr lang="en-CA" sz="4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92AB246-C725-7ED6-4328-8A075A89B9F7}"/>
              </a:ext>
            </a:extLst>
          </p:cNvPr>
          <p:cNvSpPr txBox="1"/>
          <p:nvPr/>
        </p:nvSpPr>
        <p:spPr>
          <a:xfrm>
            <a:off x="1399067" y="1436799"/>
            <a:ext cx="10209914" cy="1200329"/>
          </a:xfrm>
          <a:prstGeom prst="rect">
            <a:avLst/>
          </a:prstGeom>
          <a:noFill/>
        </p:spPr>
        <p:txBody>
          <a:bodyPr wrap="square">
            <a:spAutoFit/>
          </a:bodyPr>
          <a:lstStyle/>
          <a:p>
            <a:r>
              <a:rPr lang="en-CA" sz="3600" dirty="0">
                <a:latin typeface="Arial" panose="020B0604020202020204" pitchFamily="34" charset="0"/>
                <a:cs typeface="Arial" panose="020B0604020202020204" pitchFamily="34" charset="0"/>
              </a:rPr>
              <a:t>What is your intention when it comes to your continuing healing and growth?</a:t>
            </a:r>
            <a:endParaRPr lang="en-CA" sz="3600" dirty="0"/>
          </a:p>
        </p:txBody>
      </p:sp>
    </p:spTree>
    <p:extLst>
      <p:ext uri="{BB962C8B-B14F-4D97-AF65-F5344CB8AC3E}">
        <p14:creationId xmlns:p14="http://schemas.microsoft.com/office/powerpoint/2010/main" val="36597876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1BBE3-985D-9B1E-5056-9A16880DFFAA}"/>
              </a:ext>
            </a:extLst>
          </p:cNvPr>
          <p:cNvSpPr>
            <a:spLocks noGrp="1"/>
          </p:cNvSpPr>
          <p:nvPr>
            <p:ph type="title" idx="4294967295"/>
          </p:nvPr>
        </p:nvSpPr>
        <p:spPr>
          <a:xfrm>
            <a:off x="5334000" y="3429000"/>
            <a:ext cx="6858000" cy="1455738"/>
          </a:xfrm>
        </p:spPr>
        <p:txBody>
          <a:bodyPr>
            <a:normAutofit/>
          </a:bodyPr>
          <a:lstStyle/>
          <a:p>
            <a:r>
              <a:rPr lang="en-CA" sz="3200" dirty="0"/>
              <a:t>Thank you for giving us purpose</a:t>
            </a:r>
          </a:p>
        </p:txBody>
      </p:sp>
      <p:sp>
        <p:nvSpPr>
          <p:cNvPr id="3" name="Content Placeholder 2">
            <a:extLst>
              <a:ext uri="{FF2B5EF4-FFF2-40B4-BE49-F238E27FC236}">
                <a16:creationId xmlns:a16="http://schemas.microsoft.com/office/drawing/2014/main" id="{56B21921-E721-43A9-91BD-24890EF42ED7}"/>
              </a:ext>
            </a:extLst>
          </p:cNvPr>
          <p:cNvSpPr>
            <a:spLocks noGrp="1"/>
          </p:cNvSpPr>
          <p:nvPr>
            <p:ph idx="4294967295"/>
          </p:nvPr>
        </p:nvSpPr>
        <p:spPr>
          <a:xfrm>
            <a:off x="4698613" y="1173714"/>
            <a:ext cx="7031037" cy="4751839"/>
          </a:xfrm>
        </p:spPr>
        <p:txBody>
          <a:bodyPr>
            <a:noAutofit/>
          </a:bodyPr>
          <a:lstStyle/>
          <a:p>
            <a:endParaRPr lang="en-CA" sz="2800" dirty="0">
              <a:latin typeface="Arial" panose="020B0604020202020204" pitchFamily="34" charset="0"/>
              <a:cs typeface="Arial" panose="020B0604020202020204" pitchFamily="34" charset="0"/>
            </a:endParaRPr>
          </a:p>
          <a:p>
            <a:pPr marL="0" indent="0">
              <a:buNone/>
            </a:pPr>
            <a:r>
              <a:rPr lang="en-CA" sz="3600" dirty="0">
                <a:latin typeface="Arial" panose="020B0604020202020204" pitchFamily="34" charset="0"/>
                <a:cs typeface="Arial" panose="020B0604020202020204" pitchFamily="34" charset="0"/>
              </a:rPr>
              <a:t>“The meaning of your life is to find your gift and the purpose of your life is to give it away. “</a:t>
            </a:r>
          </a:p>
          <a:p>
            <a:pPr marL="0" indent="0">
              <a:buNone/>
            </a:pPr>
            <a:r>
              <a:rPr lang="en-CA" sz="3600" dirty="0">
                <a:latin typeface="Arial" panose="020B0604020202020204" pitchFamily="34" charset="0"/>
                <a:cs typeface="Arial" panose="020B0604020202020204" pitchFamily="34" charset="0"/>
              </a:rPr>
              <a:t>                            Pablo Picasso</a:t>
            </a:r>
          </a:p>
          <a:p>
            <a:pPr marL="0" indent="0">
              <a:buNone/>
            </a:pPr>
            <a:r>
              <a:rPr lang="en-CA" sz="3600" dirty="0">
                <a:latin typeface="Arial" panose="020B0604020202020204" pitchFamily="34" charset="0"/>
                <a:cs typeface="Arial" panose="020B0604020202020204" pitchFamily="34" charset="0"/>
              </a:rPr>
              <a:t>“Far and away the best prize that life has to offer is a chance to work hard at work worth doing”</a:t>
            </a:r>
          </a:p>
          <a:p>
            <a:pPr marL="0" indent="0">
              <a:buNone/>
            </a:pPr>
            <a:r>
              <a:rPr lang="en-CA" sz="3600" dirty="0">
                <a:latin typeface="Arial" panose="020B0604020202020204" pitchFamily="34" charset="0"/>
                <a:cs typeface="Arial" panose="020B0604020202020204" pitchFamily="34" charset="0"/>
              </a:rPr>
              <a:t>                          Teddy Roosevelt</a:t>
            </a:r>
          </a:p>
        </p:txBody>
      </p:sp>
      <p:pic>
        <p:nvPicPr>
          <p:cNvPr id="1026" name="Picture 2" descr="Picasso Most Famous Painting - sinhala21.blogspot.com">
            <a:extLst>
              <a:ext uri="{FF2B5EF4-FFF2-40B4-BE49-F238E27FC236}">
                <a16:creationId xmlns:a16="http://schemas.microsoft.com/office/drawing/2014/main" id="{8F943955-37C2-42C6-9F65-D660A1933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67" y="1016210"/>
            <a:ext cx="4230687" cy="5554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A2161F-30D2-C4D6-B46D-493588EEA624}"/>
              </a:ext>
            </a:extLst>
          </p:cNvPr>
          <p:cNvSpPr txBox="1"/>
          <p:nvPr/>
        </p:nvSpPr>
        <p:spPr>
          <a:xfrm>
            <a:off x="1414129" y="41582"/>
            <a:ext cx="10315521" cy="769441"/>
          </a:xfrm>
          <a:prstGeom prst="rect">
            <a:avLst/>
          </a:prstGeom>
          <a:noFill/>
        </p:spPr>
        <p:txBody>
          <a:bodyPr wrap="square">
            <a:spAutoFit/>
          </a:bodyPr>
          <a:lstStyle/>
          <a:p>
            <a:r>
              <a:rPr lang="en-CA" sz="4400" dirty="0">
                <a:solidFill>
                  <a:schemeClr val="bg1"/>
                </a:solidFill>
                <a:latin typeface="Arial" panose="020B0604020202020204" pitchFamily="34" charset="0"/>
                <a:cs typeface="Arial" panose="020B0604020202020204" pitchFamily="34" charset="0"/>
              </a:rPr>
              <a:t>LAST WORDS FROM CO-LEADERS</a:t>
            </a:r>
          </a:p>
        </p:txBody>
      </p:sp>
    </p:spTree>
    <p:extLst>
      <p:ext uri="{BB962C8B-B14F-4D97-AF65-F5344CB8AC3E}">
        <p14:creationId xmlns:p14="http://schemas.microsoft.com/office/powerpoint/2010/main" val="1090201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art of saying goodbye: Isabel Stenzel Byrnes at TEDxStanford">
            <a:hlinkClick r:id="" action="ppaction://media"/>
            <a:extLst>
              <a:ext uri="{FF2B5EF4-FFF2-40B4-BE49-F238E27FC236}">
                <a16:creationId xmlns:a16="http://schemas.microsoft.com/office/drawing/2014/main" id="{9D1E3AA0-A5B7-26BC-DEA4-E3F83016B9D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9177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2AE12F-7006-5CF4-EC74-D56F279C4947}"/>
              </a:ext>
            </a:extLst>
          </p:cNvPr>
          <p:cNvSpPr txBox="1"/>
          <p:nvPr/>
        </p:nvSpPr>
        <p:spPr>
          <a:xfrm>
            <a:off x="-80682" y="453768"/>
            <a:ext cx="12272682"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2022, 5,000 Canadians and 40,000 Americans were living with cystic fibrosis (CF)</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Cystic fibrosis is an inherited disease caused by mutations in a gene called the cystic fibrosis transmembrane  conductance regulator (CFTR)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treatment of CF has been revolutionized in the past decade, dramatically improving life expectancy and quality of life for many patients, particularly due to CFTR modulator therapies. These drugs target the underlying genetic defect in the CFTR protein rather than just managing symptoms. The drug Trikafta which was approved in 2019 dramatically benefits about 90% of people with CF.</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the 1980s, the median survival for people with CF was under 20 years. Today, many patients are expected to live into their 40s, 50s, or beyond. However, access to these drugs remains very limited because of how expensive they are. Trikafta , has a list price of over $300,000 USD annually per patient in the United States . In Canada, the cost is approximately $360,000 CAD per year.</a:t>
            </a:r>
          </a:p>
          <a:p>
            <a:r>
              <a:rPr lang="en-US" b="0" i="0" dirty="0">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Breakthrough treatments, particularly in biotechnology and gene therapy often carry staggering price tags. This is commonly</a:t>
            </a:r>
            <a:r>
              <a:rPr lang="en-US" dirty="0">
                <a:latin typeface="Arial" panose="020B0604020202020204" pitchFamily="34" charset="0"/>
                <a:cs typeface="Arial" panose="020B0604020202020204" pitchFamily="34" charset="0"/>
              </a:rPr>
              <a:t> thought</a:t>
            </a:r>
            <a:r>
              <a:rPr lang="en-US" b="0" i="0" dirty="0">
                <a:effectLst/>
                <a:latin typeface="Arial" panose="020B0604020202020204" pitchFamily="34" charset="0"/>
                <a:cs typeface="Arial" panose="020B0604020202020204" pitchFamily="34" charset="0"/>
              </a:rPr>
              <a:t> to be due to the high cost of research and development but much of that is publicly funded. The biggest cause of these high costs are patent protections that grant exclusive rights to companies for years</a:t>
            </a:r>
            <a:r>
              <a:rPr lang="en-US" dirty="0">
                <a:latin typeface="Arial" panose="020B0604020202020204" pitchFamily="34" charset="0"/>
                <a:cs typeface="Arial" panose="020B0604020202020204" pitchFamily="34" charset="0"/>
              </a:rPr>
              <a:t>, a</a:t>
            </a:r>
            <a:r>
              <a:rPr lang="en-US" b="0" i="0" dirty="0">
                <a:effectLst/>
                <a:latin typeface="Arial" panose="020B0604020202020204" pitchFamily="34" charset="0"/>
                <a:cs typeface="Arial" panose="020B0604020202020204" pitchFamily="34" charset="0"/>
              </a:rPr>
              <a:t> profit-driven pharmaceutical industry incentivized to prioritize return on investment</a:t>
            </a:r>
            <a:r>
              <a:rPr lang="en-US" dirty="0">
                <a:latin typeface="Arial" panose="020B0604020202020204" pitchFamily="34" charset="0"/>
                <a:cs typeface="Arial" panose="020B0604020202020204" pitchFamily="34" charset="0"/>
              </a:rPr>
              <a:t> and w</a:t>
            </a:r>
            <a:r>
              <a:rPr lang="en-US" b="0" i="0" dirty="0">
                <a:effectLst/>
                <a:latin typeface="Arial" panose="020B0604020202020204" pitchFamily="34" charset="0"/>
                <a:cs typeface="Arial" panose="020B0604020202020204" pitchFamily="34" charset="0"/>
              </a:rPr>
              <a:t>eak government regulations on these industries.</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This means that access to not only life-saving treatments, but other essential health care increasingly depends not on need, but on ability to pay.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It wasn’t always like this. W</a:t>
            </a:r>
            <a:r>
              <a:rPr lang="en-US" b="0" i="0" dirty="0">
                <a:effectLst/>
                <a:latin typeface="Arial" panose="020B0604020202020204" pitchFamily="34" charset="0"/>
                <a:cs typeface="Arial" panose="020B0604020202020204" pitchFamily="34" charset="0"/>
              </a:rPr>
              <a:t>hen penicillin was discovered in 1928 by Alexander Fleming, he didn’t patent it. </a:t>
            </a:r>
            <a:r>
              <a:rPr lang="en-US" dirty="0">
                <a:latin typeface="Arial" panose="020B0604020202020204" pitchFamily="34" charset="0"/>
                <a:cs typeface="Arial" panose="020B0604020202020204" pitchFamily="34" charset="0"/>
              </a:rPr>
              <a:t>Penicillin</a:t>
            </a:r>
            <a:r>
              <a:rPr lang="en-US" b="0" i="0" dirty="0">
                <a:effectLst/>
                <a:latin typeface="Arial" panose="020B0604020202020204" pitchFamily="34" charset="0"/>
                <a:cs typeface="Arial" panose="020B0604020202020204" pitchFamily="34" charset="0"/>
              </a:rPr>
              <a:t> was developed for widespread public use during wartime, it was seen as a common good, not a private commodity. Government investment drove production, and companies were incentivized not by profits alone but by </a:t>
            </a:r>
            <a:r>
              <a:rPr lang="en-US" dirty="0">
                <a:latin typeface="Arial" panose="020B0604020202020204" pitchFamily="34" charset="0"/>
                <a:cs typeface="Arial" panose="020B0604020202020204" pitchFamily="34" charset="0"/>
              </a:rPr>
              <a:t>social responsibility</a:t>
            </a:r>
            <a:r>
              <a:rPr lang="en-US" b="0" i="0" dirty="0">
                <a:effectLst/>
                <a:latin typeface="Arial" panose="020B0604020202020204" pitchFamily="34" charset="0"/>
                <a:cs typeface="Arial" panose="020B0604020202020204" pitchFamily="34" charset="0"/>
              </a:rPr>
              <a:t> to serve the war effort.</a:t>
            </a:r>
          </a:p>
        </p:txBody>
      </p:sp>
      <p:sp>
        <p:nvSpPr>
          <p:cNvPr id="4" name="TextBox 3">
            <a:extLst>
              <a:ext uri="{FF2B5EF4-FFF2-40B4-BE49-F238E27FC236}">
                <a16:creationId xmlns:a16="http://schemas.microsoft.com/office/drawing/2014/main" id="{EFE041AD-B533-BAC5-BFFC-7E4D90FCCF7C}"/>
              </a:ext>
            </a:extLst>
          </p:cNvPr>
          <p:cNvSpPr txBox="1"/>
          <p:nvPr/>
        </p:nvSpPr>
        <p:spPr>
          <a:xfrm>
            <a:off x="3316943" y="-36731"/>
            <a:ext cx="5728446" cy="646331"/>
          </a:xfrm>
          <a:prstGeom prst="rect">
            <a:avLst/>
          </a:prstGeom>
          <a:noFill/>
        </p:spPr>
        <p:txBody>
          <a:bodyPr wrap="square">
            <a:spAutoFit/>
          </a:bodyPr>
          <a:lstStyle/>
          <a:p>
            <a:r>
              <a:rPr lang="en-US" sz="3600" dirty="0">
                <a:solidFill>
                  <a:schemeClr val="bg1"/>
                </a:solidFill>
              </a:rPr>
              <a:t>AS WE END ANOTHER YEAR</a:t>
            </a:r>
            <a:endParaRPr lang="en-CA" sz="3600" dirty="0">
              <a:solidFill>
                <a:schemeClr val="bg1"/>
              </a:solidFill>
            </a:endParaRPr>
          </a:p>
        </p:txBody>
      </p:sp>
    </p:spTree>
    <p:extLst>
      <p:ext uri="{BB962C8B-B14F-4D97-AF65-F5344CB8AC3E}">
        <p14:creationId xmlns:p14="http://schemas.microsoft.com/office/powerpoint/2010/main" val="849698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438010-C4C2-C52A-66DF-0F92179351EC}"/>
              </a:ext>
            </a:extLst>
          </p:cNvPr>
          <p:cNvSpPr txBox="1"/>
          <p:nvPr/>
        </p:nvSpPr>
        <p:spPr>
          <a:xfrm>
            <a:off x="0" y="25360"/>
            <a:ext cx="12192000" cy="1200329"/>
          </a:xfrm>
          <a:prstGeom prst="rect">
            <a:avLst/>
          </a:prstGeom>
          <a:noFill/>
        </p:spPr>
        <p:txBody>
          <a:bodyPr wrap="square">
            <a:spAutoFit/>
          </a:bodyPr>
          <a:lstStyle/>
          <a:p>
            <a:br>
              <a:rPr lang="en-US" dirty="0"/>
            </a:br>
            <a:br>
              <a:rPr lang="en-US" dirty="0"/>
            </a:br>
            <a:br>
              <a:rPr lang="en-US" dirty="0"/>
            </a:br>
            <a:endParaRPr lang="en-CA" dirty="0"/>
          </a:p>
        </p:txBody>
      </p:sp>
      <p:sp>
        <p:nvSpPr>
          <p:cNvPr id="5" name="TextBox 4">
            <a:extLst>
              <a:ext uri="{FF2B5EF4-FFF2-40B4-BE49-F238E27FC236}">
                <a16:creationId xmlns:a16="http://schemas.microsoft.com/office/drawing/2014/main" id="{67D0E849-E64D-A23B-C241-3C7949B3EA15}"/>
              </a:ext>
            </a:extLst>
          </p:cNvPr>
          <p:cNvSpPr txBox="1"/>
          <p:nvPr/>
        </p:nvSpPr>
        <p:spPr>
          <a:xfrm>
            <a:off x="0" y="97130"/>
            <a:ext cx="12192000" cy="6740307"/>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Other examples</a:t>
            </a:r>
            <a:r>
              <a:rPr lang="en-US" dirty="0">
                <a:latin typeface="Arial" panose="020B0604020202020204" pitchFamily="34" charset="0"/>
                <a:cs typeface="Arial" panose="020B0604020202020204" pitchFamily="34" charset="0"/>
              </a:rPr>
              <a:t> of medical advances that prioritized public health not profits include: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polio vaccine, developed by Jonas Salk, was famously declared the vaccine unpatentable. When asked who owned the patent, Salk replied, “The people… Could you patent the sun?”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Human Genome Project (completed in 2003) was a publicly funded, international collaboration costing billions of taxpayer dollars. Results were made publicly available in real time. It created the foundation for many private biotech advances, but these companies then patented the downstream applications (e.g., genetic tests, gene therapies). Craig Venter’s attempt to privatize parts of the genome was fiercely resisted at the time.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Many early antiretroviral treatments for HIV were developed with public funding, often in collaboration with the NIH. Yet companies patented and priced them very high. The global backlash led to the formation of groups like Doctors Without Borders and The Global Fund, and eventually to the availability of generics in lower-income countries.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mRNA platform used in Pfizer and Moderna COVID-19 vaccines was heavily based on decades of publicly funded research. NIH scientists co-developed key components. Moderna received nearly $2 billion in public funding yet still set high prices and refused to share IP with the world during the crisis.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Most basic research is done in universities and government labs that are publicly funded but the moment a potential application emerges, private industry steps in, patents it, and sells it back to the public often at astronomical prices.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practice has been called the “socialization of risk, privatization of profit” model or socialism for the wealthy. The taxpayers pay for the expensive research which private companies then use to make products they sell at astronomical prices to health care users.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There is a deep irony here: some of our greatest medical discoveries were gifts offered freely by scientists and made possible by public investment. Yet we now live in a world where access to healing is mediated by wealth, and innovation and scientific advances are no longer an act of service, and a common good but a business model.</a:t>
            </a:r>
          </a:p>
          <a:p>
            <a:pPr>
              <a:buNone/>
            </a:pPr>
            <a:br>
              <a:rPr lang="en-US" dirty="0"/>
            </a:br>
            <a:endParaRPr lang="en-CA" dirty="0"/>
          </a:p>
        </p:txBody>
      </p:sp>
    </p:spTree>
    <p:extLst>
      <p:ext uri="{BB962C8B-B14F-4D97-AF65-F5344CB8AC3E}">
        <p14:creationId xmlns:p14="http://schemas.microsoft.com/office/powerpoint/2010/main" val="1212958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662EED-5D78-AF7C-505C-B960B412FB6D}"/>
              </a:ext>
            </a:extLst>
          </p:cNvPr>
          <p:cNvSpPr txBox="1"/>
          <p:nvPr/>
        </p:nvSpPr>
        <p:spPr>
          <a:xfrm>
            <a:off x="0" y="0"/>
            <a:ext cx="12192000" cy="7294305"/>
          </a:xfrm>
          <a:prstGeom prst="rect">
            <a:avLst/>
          </a:prstGeom>
          <a:noFill/>
        </p:spPr>
        <p:txBody>
          <a:bodyPr wrap="square">
            <a:spAutoFit/>
          </a:bodyPr>
          <a:lstStyle/>
          <a:p>
            <a:pPr marL="285750" indent="-285750"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trend of privileging private wealth over collective well-being is a defining feature of our time. It’s not just happening in medicine; it’s a structural shift shaping nearly every aspect of modern life.  In Medicine, the </a:t>
            </a:r>
            <a:r>
              <a:rPr lang="en-US" dirty="0">
                <a:latin typeface="Arial" panose="020B0604020202020204" pitchFamily="34" charset="0"/>
                <a:cs typeface="Arial" panose="020B0604020202020204" pitchFamily="34" charset="0"/>
              </a:rPr>
              <a:t>b</a:t>
            </a:r>
            <a:r>
              <a:rPr lang="en-US" b="0" i="0" dirty="0">
                <a:effectLst/>
                <a:latin typeface="Arial" panose="020B0604020202020204" pitchFamily="34" charset="0"/>
                <a:cs typeface="Arial" panose="020B0604020202020204" pitchFamily="34" charset="0"/>
              </a:rPr>
              <a:t>ody </a:t>
            </a:r>
            <a:r>
              <a:rPr lang="en-US" dirty="0">
                <a:latin typeface="Arial" panose="020B0604020202020204" pitchFamily="34" charset="0"/>
                <a:cs typeface="Arial" panose="020B0604020202020204" pitchFamily="34" charset="0"/>
              </a:rPr>
              <a:t>has b</a:t>
            </a:r>
            <a:r>
              <a:rPr lang="en-US" b="0" i="0" dirty="0">
                <a:effectLst/>
                <a:latin typeface="Arial" panose="020B0604020202020204" pitchFamily="34" charset="0"/>
                <a:cs typeface="Arial" panose="020B0604020202020204" pitchFamily="34" charset="0"/>
              </a:rPr>
              <a:t>ecome a marketplace. Life expectancy depends not on biology but on economic status. Healing is no longer a public duty; it’s a business opportunity.</a:t>
            </a:r>
            <a:endParaRPr lang="en-US"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This trend is happening not just in medicine. In e</a:t>
            </a:r>
            <a:r>
              <a:rPr lang="en-US" b="0" i="0" dirty="0">
                <a:effectLst/>
                <a:latin typeface="Arial" panose="020B0604020202020204" pitchFamily="34" charset="0"/>
                <a:cs typeface="Arial" panose="020B0604020202020204" pitchFamily="34" charset="0"/>
              </a:rPr>
              <a:t>ducation knowledge is increasingly becoming a product. Universities are defunded and tuitions are soaring ($500 vs. $30000). Student debt becomes a lifelong burden.</a:t>
            </a:r>
            <a:r>
              <a:rPr lang="en-US" dirty="0">
                <a:latin typeface="Arial" panose="020B0604020202020204" pitchFamily="34" charset="0"/>
                <a:cs typeface="Arial" panose="020B0604020202020204" pitchFamily="34" charset="0"/>
              </a:rPr>
              <a:t> </a:t>
            </a:r>
            <a:r>
              <a:rPr lang="en-US" b="0" i="0" dirty="0">
                <a:effectLst/>
                <a:latin typeface="Arial" panose="020B0604020202020204" pitchFamily="34" charset="0"/>
                <a:cs typeface="Arial" panose="020B0604020202020204" pitchFamily="34" charset="0"/>
              </a:rPr>
              <a:t>Knowledge becomes a luxury, not a right. Education is marketed like a brand.</a:t>
            </a:r>
          </a:p>
          <a:p>
            <a:pPr marL="285750" indent="-285750"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Housing has become an </a:t>
            </a:r>
            <a:r>
              <a:rPr lang="en-US" dirty="0">
                <a:latin typeface="Arial" panose="020B0604020202020204" pitchFamily="34" charset="0"/>
                <a:cs typeface="Arial" panose="020B0604020202020204" pitchFamily="34" charset="0"/>
              </a:rPr>
              <a:t>i</a:t>
            </a:r>
            <a:r>
              <a:rPr lang="en-US" b="0" i="0" dirty="0">
                <a:effectLst/>
                <a:latin typeface="Arial" panose="020B0604020202020204" pitchFamily="34" charset="0"/>
                <a:cs typeface="Arial" panose="020B0604020202020204" pitchFamily="34" charset="0"/>
              </a:rPr>
              <a:t>nvestment not a right. Real estate is now a global asset class for the ultra-wealthy. Homes sit empty as investment vehicles while people sleep in tents nearby. Renters are squeezed by hedge funds buying up entire neighborhoods. The basic human need for shelter becomes speculative capital. The logic of profit devours the logic of home.</a:t>
            </a:r>
          </a:p>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The p</a:t>
            </a:r>
            <a:r>
              <a:rPr lang="en-US" b="0" i="0" dirty="0">
                <a:effectLst/>
                <a:latin typeface="Arial" panose="020B0604020202020204" pitchFamily="34" charset="0"/>
                <a:cs typeface="Arial" panose="020B0604020202020204" pitchFamily="34" charset="0"/>
              </a:rPr>
              <a:t>lanet </a:t>
            </a:r>
            <a:r>
              <a:rPr lang="en-US" dirty="0">
                <a:latin typeface="Arial" panose="020B0604020202020204" pitchFamily="34" charset="0"/>
                <a:cs typeface="Arial" panose="020B0604020202020204" pitchFamily="34" charset="0"/>
              </a:rPr>
              <a:t>has become a c</a:t>
            </a:r>
            <a:r>
              <a:rPr lang="en-US" b="0" i="0" dirty="0">
                <a:effectLst/>
                <a:latin typeface="Arial" panose="020B0604020202020204" pitchFamily="34" charset="0"/>
                <a:cs typeface="Arial" panose="020B0604020202020204" pitchFamily="34" charset="0"/>
              </a:rPr>
              <a:t>ommodity. Forests, water, and air are privatized or destroyed in the name of “growth.” Fossil fuel profits continue, even amid climate collapse. Green solutions are often monopolized offered only to those who can afford them.</a:t>
            </a:r>
            <a:r>
              <a:rPr lang="en-US" dirty="0">
                <a:latin typeface="Arial" panose="020B0604020202020204" pitchFamily="34" charset="0"/>
                <a:cs typeface="Arial" panose="020B0604020202020204" pitchFamily="34" charset="0"/>
              </a:rPr>
              <a:t> N</a:t>
            </a:r>
            <a:r>
              <a:rPr lang="en-US" b="0" i="0" dirty="0">
                <a:effectLst/>
                <a:latin typeface="Arial" panose="020B0604020202020204" pitchFamily="34" charset="0"/>
                <a:cs typeface="Arial" panose="020B0604020202020204" pitchFamily="34" charset="0"/>
              </a:rPr>
              <a:t>ature itself is for sale, and the future of all life is collateral.</a:t>
            </a:r>
          </a:p>
          <a:p>
            <a:pPr marL="285750" indent="-285750"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Attention has become an</a:t>
            </a:r>
            <a:r>
              <a:rPr lang="en-US" dirty="0">
                <a:latin typeface="Arial" panose="020B0604020202020204" pitchFamily="34" charset="0"/>
                <a:cs typeface="Arial" panose="020B0604020202020204" pitchFamily="34" charset="0"/>
              </a:rPr>
              <a:t> e</a:t>
            </a:r>
            <a:r>
              <a:rPr lang="en-US" b="0" i="0" dirty="0">
                <a:effectLst/>
                <a:latin typeface="Arial" panose="020B0604020202020204" pitchFamily="34" charset="0"/>
                <a:cs typeface="Arial" panose="020B0604020202020204" pitchFamily="34" charset="0"/>
              </a:rPr>
              <a:t>xploitable </a:t>
            </a:r>
            <a:r>
              <a:rPr lang="en-US" dirty="0">
                <a:latin typeface="Arial" panose="020B0604020202020204" pitchFamily="34" charset="0"/>
                <a:cs typeface="Arial" panose="020B0604020202020204" pitchFamily="34" charset="0"/>
              </a:rPr>
              <a:t>r</a:t>
            </a:r>
            <a:r>
              <a:rPr lang="en-US" b="0" i="0" dirty="0">
                <a:effectLst/>
                <a:latin typeface="Arial" panose="020B0604020202020204" pitchFamily="34" charset="0"/>
                <a:cs typeface="Arial" panose="020B0604020202020204" pitchFamily="34" charset="0"/>
              </a:rPr>
              <a:t>esource. Human focus is mined, gamified, and sold to advertisers. Social media platforms amplify outrage and misinformation because it’s profitable. The human psyche becomes an advertising surface, not a sacred interior.</a:t>
            </a:r>
          </a:p>
          <a:p>
            <a:pPr marL="285750" indent="-2857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All </a:t>
            </a:r>
            <a:r>
              <a:rPr lang="en-US" dirty="0">
                <a:latin typeface="Arial" panose="020B0604020202020204" pitchFamily="34" charset="0"/>
                <a:cs typeface="Arial" panose="020B0604020202020204" pitchFamily="34" charset="0"/>
              </a:rPr>
              <a:t>t</a:t>
            </a:r>
            <a:r>
              <a:rPr lang="en-US" b="0" i="0" dirty="0">
                <a:effectLst/>
                <a:latin typeface="Arial" panose="020B0604020202020204" pitchFamily="34" charset="0"/>
                <a:cs typeface="Arial" panose="020B0604020202020204" pitchFamily="34" charset="0"/>
              </a:rPr>
              <a:t>his </a:t>
            </a:r>
            <a:r>
              <a:rPr lang="en-US" dirty="0">
                <a:latin typeface="Arial" panose="020B0604020202020204" pitchFamily="34" charset="0"/>
                <a:cs typeface="Arial" panose="020B0604020202020204" pitchFamily="34" charset="0"/>
              </a:rPr>
              <a:t>l</a:t>
            </a:r>
            <a:r>
              <a:rPr lang="en-US" b="0" i="0" dirty="0">
                <a:effectLst/>
                <a:latin typeface="Arial" panose="020B0604020202020204" pitchFamily="34" charset="0"/>
                <a:cs typeface="Arial" panose="020B0604020202020204" pitchFamily="34" charset="0"/>
              </a:rPr>
              <a:t>eads to deepening </a:t>
            </a:r>
            <a:r>
              <a:rPr lang="en-US" dirty="0">
                <a:latin typeface="Arial" panose="020B0604020202020204" pitchFamily="34" charset="0"/>
                <a:cs typeface="Arial" panose="020B0604020202020204" pitchFamily="34" charset="0"/>
              </a:rPr>
              <a:t>i</a:t>
            </a:r>
            <a:r>
              <a:rPr lang="en-US" b="0" i="0" dirty="0">
                <a:effectLst/>
                <a:latin typeface="Arial" panose="020B0604020202020204" pitchFamily="34" charset="0"/>
                <a:cs typeface="Arial" panose="020B0604020202020204" pitchFamily="34" charset="0"/>
              </a:rPr>
              <a:t>nequality. We have created a two-tiered world: one of abundance for a few, precarity for the many. Wealth begets influence, and influence rewrites the rules. When basic needs depend on market forces, solidarity weakens. Citizens become consumers; neighbors become competitors. Democracy cannot thrive where power is bought. Ethics dissolve into what’s legal and what’s legal is often written by those who profit.</a:t>
            </a:r>
          </a:p>
          <a:p>
            <a:pPr marL="285750" indent="-285750"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Climate collapse, pandemic response, AI governance each requires collective global action. But a world ruled by private interest cannot act with shared purpose.</a:t>
            </a:r>
            <a:br>
              <a:rPr lang="en-US" dirty="0">
                <a:latin typeface="+mj-lt"/>
              </a:rPr>
            </a:br>
            <a:br>
              <a:rPr lang="en-US" dirty="0">
                <a:latin typeface="+mj-lt"/>
              </a:rPr>
            </a:br>
            <a:endParaRPr lang="en-CA" dirty="0">
              <a:latin typeface="+mj-lt"/>
            </a:endParaRPr>
          </a:p>
        </p:txBody>
      </p:sp>
    </p:spTree>
    <p:extLst>
      <p:ext uri="{BB962C8B-B14F-4D97-AF65-F5344CB8AC3E}">
        <p14:creationId xmlns:p14="http://schemas.microsoft.com/office/powerpoint/2010/main" val="2551390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596ABA-E0F6-1C32-A861-25C1AE1EC879}"/>
              </a:ext>
            </a:extLst>
          </p:cNvPr>
          <p:cNvSpPr txBox="1"/>
          <p:nvPr/>
        </p:nvSpPr>
        <p:spPr>
          <a:xfrm>
            <a:off x="177209" y="214055"/>
            <a:ext cx="12014791" cy="3477875"/>
          </a:xfrm>
          <a:prstGeom prst="rect">
            <a:avLst/>
          </a:prstGeom>
          <a:noFill/>
        </p:spPr>
        <p:txBody>
          <a:bodyPr wrap="square">
            <a:spAutoFit/>
          </a:bodyPr>
          <a:lstStyle/>
          <a:p>
            <a:r>
              <a:rPr lang="en-US" sz="4400" dirty="0">
                <a:latin typeface="Arial" panose="020B0604020202020204" pitchFamily="34" charset="0"/>
                <a:cs typeface="Arial" panose="020B0604020202020204" pitchFamily="34" charset="0"/>
              </a:rPr>
              <a:t>While today is officially the last session of the course, next week is an extra pilot session on sexuality and bonding. It will be in person and on zoom at the usual time and it will be informal and relaxed. (not recorded on YouTube)</a:t>
            </a:r>
          </a:p>
        </p:txBody>
      </p:sp>
    </p:spTree>
    <p:extLst>
      <p:ext uri="{BB962C8B-B14F-4D97-AF65-F5344CB8AC3E}">
        <p14:creationId xmlns:p14="http://schemas.microsoft.com/office/powerpoint/2010/main" val="2000126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41F655-B8CC-0B00-98DE-6EF6A69E4805}"/>
              </a:ext>
            </a:extLst>
          </p:cNvPr>
          <p:cNvSpPr txBox="1"/>
          <p:nvPr/>
        </p:nvSpPr>
        <p:spPr>
          <a:xfrm>
            <a:off x="0" y="-133564"/>
            <a:ext cx="12192000" cy="7571303"/>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These trends have exacted a profound cost on our collective well-being, mental health, and sense of meaning. Beneath the surface of economic growth and technological progress lies a spiritual erosion a quiet unraveling of our inner and communal lives.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When housing, healthcare, and education are precarious, even the privileged live in fear. For the less privileged, this becomes toxic stress, affecting the body, brain, and soul.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society organized around individual success and market competition severs relational ties. We move more, work more, scroll more but belong less. Studies show that loneliness is as deadly as smoking. Young people report record levels of depression, anxiety, and suicidality.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Much distress is not disordered; it’s a natural response to an unnatural society. But we pathologize the individual rather than asking what the culture demands of them. We treat the soul’s cry for meaning as a biochemical glitch.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commodified societies, shared spaces, parks, libraries, public institutions are underfunded or gone. There’s no place to gather, to feel part of something larger.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you’re not a citizen with dignity and responsibility, but a consumer navigating markets, then your role is to choose, not to care. The question becomes: “What do I want?” not “What is worth giving my life to?”</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When everything is for sale, nothing feels sacred. We lose shared stories that bind and orient us. Meaning becomes privatized, and many wander in existential drift. Work replaces vocation, and burnout replaces purpose. Status replaces connection, and envy replaces community. Spectacle replaces reality, and performance replaces authenticity.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doesn’t just affect individuals it shapes the emotional climate of our entire culture as we become disillusioned with institutions, retreat into ideology and conspiracy and become increasingly tribal seeking belonging in reaction rather than in aspiration.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We have become disconnected from ourselves, others, meaningful work and the Sacred. Ian McGilchrist says we’ve become trapped in a left-hemisphere world: abstract, utilitarian, fragmented. We’ve lost the felt, embodied, relational depth that gives life its richness. As a result, people report feeling like observers of their own lives not participants in something alive and meaningful.</a:t>
            </a:r>
            <a:br>
              <a:rPr lang="en-US" dirty="0"/>
            </a:br>
            <a:br>
              <a:rPr lang="en-US" dirty="0"/>
            </a:br>
            <a:endParaRPr lang="en-CA" dirty="0"/>
          </a:p>
        </p:txBody>
      </p:sp>
    </p:spTree>
    <p:extLst>
      <p:ext uri="{BB962C8B-B14F-4D97-AF65-F5344CB8AC3E}">
        <p14:creationId xmlns:p14="http://schemas.microsoft.com/office/powerpoint/2010/main" val="3707729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200084-C72E-A998-1CBE-CD7212E3B78C}"/>
              </a:ext>
            </a:extLst>
          </p:cNvPr>
          <p:cNvSpPr txBox="1"/>
          <p:nvPr/>
        </p:nvSpPr>
        <p:spPr>
          <a:xfrm>
            <a:off x="0" y="0"/>
            <a:ext cx="12192000" cy="5909310"/>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J. Krishnamurti</a:t>
            </a:r>
            <a:r>
              <a:rPr lang="en-US" dirty="0">
                <a:latin typeface="Arial" panose="020B0604020202020204" pitchFamily="34" charset="0"/>
                <a:cs typeface="Arial" panose="020B0604020202020204" pitchFamily="34" charset="0"/>
              </a:rPr>
              <a:t> wrote</a:t>
            </a:r>
            <a:r>
              <a:rPr lang="en-US" b="0" i="0" dirty="0">
                <a:effectLst/>
                <a:latin typeface="Arial" panose="020B0604020202020204" pitchFamily="34" charset="0"/>
                <a:cs typeface="Arial" panose="020B0604020202020204" pitchFamily="34" charset="0"/>
              </a:rPr>
              <a:t>: “It is no measure of health to be well adjusted to a profoundly sick society.” In other words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a:t>
            </a:r>
            <a:r>
              <a:rPr lang="en-US" b="0" i="0" dirty="0">
                <a:effectLst/>
                <a:latin typeface="Arial" panose="020B0604020202020204" pitchFamily="34" charset="0"/>
                <a:cs typeface="Arial" panose="020B0604020202020204" pitchFamily="34" charset="0"/>
              </a:rPr>
              <a:t>hen the social order itself is disordered, when it is built on injustice, alienation, and the suppression of truth</a:t>
            </a:r>
            <a:r>
              <a:rPr lang="en-US" dirty="0">
                <a:latin typeface="Arial" panose="020B0604020202020204" pitchFamily="34" charset="0"/>
                <a:cs typeface="Arial" panose="020B0604020202020204" pitchFamily="34" charset="0"/>
              </a:rPr>
              <a:t>, t</a:t>
            </a:r>
            <a:r>
              <a:rPr lang="en-US" b="0" i="0" dirty="0">
                <a:effectLst/>
                <a:latin typeface="Arial" panose="020B0604020202020204" pitchFamily="34" charset="0"/>
                <a:cs typeface="Arial" panose="020B0604020202020204" pitchFamily="34" charset="0"/>
              </a:rPr>
              <a:t>hen to fit in, to be “normal,” may not be a sign of wellness. In fact, sensitivity to such a world may be a sign of inner truth, not illness.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r</a:t>
            </a:r>
            <a:r>
              <a:rPr lang="en-US" b="0" i="0" dirty="0">
                <a:effectLst/>
                <a:latin typeface="Arial" panose="020B0604020202020204" pitchFamily="34" charset="0"/>
                <a:cs typeface="Arial" panose="020B0604020202020204" pitchFamily="34" charset="0"/>
              </a:rPr>
              <a:t>eframes our distress. Rather than asking, “What’s wrong with you?”, we begin to ask, “What happened to you?” and even, “What’s wrong with the world around you?” It shifts from blaming the individual to examining the context, trauma, economic insecurity, systemic oppression, cultural disconnection.</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People often suffer not because they are broken, but because they feel too deeply in a culture that has gone numb. This reframe allows us to see distress as a truth-teller, not merely a disorder.</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If suffering is not just personal but collective, solutions must be collective too, policy, justice, education, community, environment</a:t>
            </a:r>
            <a:r>
              <a:rPr lang="en-US" dirty="0">
                <a:latin typeface="Arial" panose="020B0604020202020204" pitchFamily="34" charset="0"/>
                <a:cs typeface="Arial" panose="020B0604020202020204" pitchFamily="34" charset="0"/>
              </a:rPr>
              <a:t> ,o</a:t>
            </a:r>
            <a:r>
              <a:rPr lang="en-US" b="0" i="0" dirty="0">
                <a:effectLst/>
                <a:latin typeface="Arial" panose="020B0604020202020204" pitchFamily="34" charset="0"/>
                <a:cs typeface="Arial" panose="020B0604020202020204" pitchFamily="34" charset="0"/>
              </a:rPr>
              <a:t>therwise we’re treating symptoms while feeding the disease.</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Recognizing that the issue lies not just with individuals but with society is liberating and urgent: It invites compassion, not blame. It breaks the spell of self-alienation</a:t>
            </a:r>
            <a:r>
              <a:rPr lang="en-US" dirty="0">
                <a:latin typeface="Arial" panose="020B0604020202020204" pitchFamily="34" charset="0"/>
                <a:cs typeface="Arial" panose="020B0604020202020204" pitchFamily="34" charset="0"/>
              </a:rPr>
              <a:t> and</a:t>
            </a:r>
            <a:r>
              <a:rPr lang="en-US" b="0" i="0" dirty="0">
                <a:effectLst/>
                <a:latin typeface="Arial" panose="020B0604020202020204" pitchFamily="34" charset="0"/>
                <a:cs typeface="Arial" panose="020B0604020202020204" pitchFamily="34" charset="0"/>
              </a:rPr>
              <a:t> it calls us to imagine a world where human well-being, not just adjustment, is the goal.</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Humans are meaning-makers. The desire for beauty, truth, love, and connection hasn’t been erased, it’s  been exiled. When we recognize that our malaise is not personal failure but cultural misalignment, we can begin to imagine new ways of being: Reclaiming community through service, ritual, and shared creation. Restoring the sacred by honoring what cannot be priced. Healing not just individuals, but the systems and stories that shape them.</a:t>
            </a:r>
          </a:p>
          <a:p>
            <a:br>
              <a:rPr lang="en-US" dirty="0"/>
            </a:br>
            <a:endParaRPr lang="en-CA" dirty="0"/>
          </a:p>
        </p:txBody>
      </p:sp>
    </p:spTree>
    <p:extLst>
      <p:ext uri="{BB962C8B-B14F-4D97-AF65-F5344CB8AC3E}">
        <p14:creationId xmlns:p14="http://schemas.microsoft.com/office/powerpoint/2010/main" val="390207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B62C1-934B-36B4-7614-7CB52D557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CBC2402-6F51-FD7E-E5BB-590EAE4182D5}"/>
              </a:ext>
            </a:extLst>
          </p:cNvPr>
          <p:cNvSpPr txBox="1"/>
          <p:nvPr/>
        </p:nvSpPr>
        <p:spPr>
          <a:xfrm>
            <a:off x="583018" y="533032"/>
            <a:ext cx="11025963" cy="1569660"/>
          </a:xfrm>
          <a:prstGeom prst="rect">
            <a:avLst/>
          </a:prstGeom>
          <a:noFill/>
        </p:spPr>
        <p:txBody>
          <a:bodyPr wrap="square">
            <a:spAutoFit/>
          </a:bodyPr>
          <a:lstStyle/>
          <a:p>
            <a:pPr algn="ctr"/>
            <a:r>
              <a:rPr lang="en-CA" sz="4800" dirty="0">
                <a:solidFill>
                  <a:schemeClr val="bg1"/>
                </a:solidFill>
                <a:latin typeface="Arial" panose="020B0604020202020204" pitchFamily="34" charset="0"/>
                <a:cs typeface="Arial" panose="020B0604020202020204" pitchFamily="34" charset="0"/>
              </a:rPr>
              <a:t>BRUNCH AND JOAN AND NICOLE’S SPECIAL</a:t>
            </a:r>
          </a:p>
        </p:txBody>
      </p:sp>
    </p:spTree>
    <p:extLst>
      <p:ext uri="{BB962C8B-B14F-4D97-AF65-F5344CB8AC3E}">
        <p14:creationId xmlns:p14="http://schemas.microsoft.com/office/powerpoint/2010/main" val="1863153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4E3D09-FCBD-52D0-2766-F1AC4DA6568D}"/>
              </a:ext>
            </a:extLst>
          </p:cNvPr>
          <p:cNvSpPr txBox="1"/>
          <p:nvPr/>
        </p:nvSpPr>
        <p:spPr>
          <a:xfrm>
            <a:off x="3367863" y="1202883"/>
            <a:ext cx="6097772"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COURSE HIGHLIGHTS</a:t>
            </a:r>
          </a:p>
        </p:txBody>
      </p:sp>
    </p:spTree>
    <p:extLst>
      <p:ext uri="{BB962C8B-B14F-4D97-AF65-F5344CB8AC3E}">
        <p14:creationId xmlns:p14="http://schemas.microsoft.com/office/powerpoint/2010/main" val="2524635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F0AFF9-E311-61B1-073D-6945C622C6F6}"/>
              </a:ext>
            </a:extLst>
          </p:cNvPr>
          <p:cNvSpPr txBox="1"/>
          <p:nvPr/>
        </p:nvSpPr>
        <p:spPr>
          <a:xfrm>
            <a:off x="4165304" y="937068"/>
            <a:ext cx="6097772" cy="923330"/>
          </a:xfrm>
          <a:prstGeom prst="rect">
            <a:avLst/>
          </a:prstGeom>
          <a:noFill/>
        </p:spPr>
        <p:txBody>
          <a:bodyPr wrap="square">
            <a:spAutoFit/>
          </a:bodyPr>
          <a:lstStyle/>
          <a:p>
            <a:r>
              <a:rPr lang="en-CA" sz="5400" dirty="0">
                <a:solidFill>
                  <a:schemeClr val="bg1"/>
                </a:solidFill>
              </a:rPr>
              <a:t>THE THEORY</a:t>
            </a:r>
            <a:endParaRPr lang="en-CA" sz="5400" dirty="0"/>
          </a:p>
        </p:txBody>
      </p:sp>
    </p:spTree>
    <p:extLst>
      <p:ext uri="{BB962C8B-B14F-4D97-AF65-F5344CB8AC3E}">
        <p14:creationId xmlns:p14="http://schemas.microsoft.com/office/powerpoint/2010/main" val="41765715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1793</TotalTime>
  <Words>5254</Words>
  <Application>Microsoft Office PowerPoint</Application>
  <PresentationFormat>Widescreen</PresentationFormat>
  <Paragraphs>351</Paragraphs>
  <Slides>72</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Calibri</vt:lpstr>
      <vt:lpstr>Corbel</vt:lpstr>
      <vt:lpstr>verdana</vt:lpstr>
      <vt:lpstr>Wingdings</vt:lpstr>
      <vt:lpstr>Banded</vt:lpstr>
      <vt:lpstr>PowerPoint Presentation</vt:lpstr>
      <vt:lpstr>Welcome to session 32 of Simple</vt:lpstr>
      <vt:lpstr>Warning about meditation</vt:lpstr>
      <vt:lpstr>Check in regularly with your Personal dashboard                </vt:lpstr>
      <vt:lpstr>PowerPoint Presentation</vt:lpstr>
      <vt:lpstr>What we will do today</vt:lpstr>
      <vt:lpstr>PowerPoint Presentation</vt:lpstr>
      <vt:lpstr>PowerPoint Presentation</vt:lpstr>
      <vt:lpstr>PowerPoint Presentation</vt:lpstr>
      <vt:lpstr> it's simple </vt:lpstr>
      <vt:lpstr>SIMPLE -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developmentally based psychopathology</vt:lpstr>
      <vt:lpstr>PowerPoint Presentation</vt:lpstr>
      <vt:lpstr>PowerPoint Presentation</vt:lpstr>
      <vt:lpstr>PowerPoint Presentation</vt:lpstr>
      <vt:lpstr>PowerPoint Presentation</vt:lpstr>
      <vt:lpstr> THE trauma spectrum disorders  </vt:lpstr>
      <vt:lpstr>PowerPoint Presentation</vt:lpstr>
      <vt:lpstr>PowerPoint Presentation</vt:lpstr>
      <vt:lpstr>  DISSOCIATION and the treatment of the traumatic spectrum disorders </vt:lpstr>
      <vt:lpstr>spirituality, religion, and  health </vt:lpstr>
      <vt:lpstr>internal family systems   </vt:lpstr>
      <vt:lpstr>PowerPoint Presentation</vt:lpstr>
      <vt:lpstr>PowerPoint Presentation</vt:lpstr>
      <vt:lpstr> Searching for meaning circle</vt:lpstr>
      <vt:lpstr>PowerPoint Presentation</vt:lpstr>
      <vt:lpstr> 6 simple tools     </vt:lpstr>
      <vt:lpstr>PowerPoint Presentation</vt:lpstr>
      <vt:lpstr>PowerPoint Presentation</vt:lpstr>
      <vt:lpstr>PowerPoint Presentation</vt:lpstr>
      <vt:lpstr>PowerPoint Presentation</vt:lpstr>
      <vt:lpstr>1. How to do Rational mind remediation by imagining you’re helping a friend</vt:lpstr>
      <vt:lpstr>2. alternative rational mind remediation what would an emotionally well-regulated friend do ?</vt:lpstr>
      <vt:lpstr>PowerPoint Presentation</vt:lpstr>
      <vt:lpstr>Goals diary card procedure algorithm</vt:lpstr>
      <vt:lpstr>The 5 steps of SELF-LED remediation </vt:lpstr>
      <vt:lpstr>PowerPoint Presentation</vt:lpstr>
      <vt:lpstr>PowerPoint Presentation</vt:lpstr>
      <vt:lpstr>Dialectical Behavioral Therapy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Simple course survey and end of year rating scales</vt:lpstr>
      <vt:lpstr>PowerPoint Presentation</vt:lpstr>
      <vt:lpstr>PowerPoint Presentation</vt:lpstr>
      <vt:lpstr>next steps for the simple course </vt:lpstr>
      <vt:lpstr>PowerPoint Presentation</vt:lpstr>
      <vt:lpstr>Thank you for giving us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session 30 of Simple</dc:title>
  <dc:creator>luis cleto</dc:creator>
  <cp:lastModifiedBy>luis cleto</cp:lastModifiedBy>
  <cp:revision>4</cp:revision>
  <cp:lastPrinted>2025-05-28T11:02:37Z</cp:lastPrinted>
  <dcterms:created xsi:type="dcterms:W3CDTF">2022-04-14T12:22:12Z</dcterms:created>
  <dcterms:modified xsi:type="dcterms:W3CDTF">2026-05-29T09:46:41Z</dcterms:modified>
</cp:coreProperties>
</file>