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7"/>
  </p:notesMasterIdLst>
  <p:sldIdLst>
    <p:sldId id="2896" r:id="rId2"/>
    <p:sldId id="3956" r:id="rId3"/>
    <p:sldId id="257" r:id="rId4"/>
    <p:sldId id="256" r:id="rId5"/>
    <p:sldId id="3939" r:id="rId6"/>
    <p:sldId id="3940" r:id="rId7"/>
    <p:sldId id="617" r:id="rId8"/>
    <p:sldId id="3412" r:id="rId9"/>
    <p:sldId id="3411" r:id="rId10"/>
    <p:sldId id="3413" r:id="rId11"/>
    <p:sldId id="3414" r:id="rId12"/>
    <p:sldId id="1649" r:id="rId13"/>
    <p:sldId id="917" r:id="rId14"/>
    <p:sldId id="258" r:id="rId15"/>
    <p:sldId id="3969" r:id="rId16"/>
    <p:sldId id="3970" r:id="rId17"/>
    <p:sldId id="1639" r:id="rId18"/>
    <p:sldId id="594" r:id="rId19"/>
    <p:sldId id="578" r:id="rId20"/>
    <p:sldId id="3005" r:id="rId21"/>
    <p:sldId id="3006" r:id="rId22"/>
    <p:sldId id="2892" r:id="rId23"/>
    <p:sldId id="2893" r:id="rId24"/>
    <p:sldId id="2870" r:id="rId25"/>
    <p:sldId id="1435" r:id="rId26"/>
    <p:sldId id="1606" r:id="rId27"/>
    <p:sldId id="609" r:id="rId28"/>
    <p:sldId id="3972" r:id="rId29"/>
    <p:sldId id="3973" r:id="rId30"/>
    <p:sldId id="3975" r:id="rId31"/>
    <p:sldId id="3976" r:id="rId32"/>
    <p:sldId id="2879" r:id="rId33"/>
    <p:sldId id="601" r:id="rId34"/>
    <p:sldId id="583" r:id="rId35"/>
    <p:sldId id="1201" r:id="rId36"/>
    <p:sldId id="1316" r:id="rId37"/>
    <p:sldId id="1202" r:id="rId38"/>
    <p:sldId id="3419" r:id="rId39"/>
    <p:sldId id="259" r:id="rId40"/>
    <p:sldId id="260" r:id="rId41"/>
    <p:sldId id="261" r:id="rId42"/>
    <p:sldId id="264" r:id="rId43"/>
    <p:sldId id="2895" r:id="rId44"/>
    <p:sldId id="265" r:id="rId45"/>
    <p:sldId id="3971" r:id="rId46"/>
    <p:sldId id="266" r:id="rId47"/>
    <p:sldId id="267" r:id="rId48"/>
    <p:sldId id="268" r:id="rId49"/>
    <p:sldId id="263" r:id="rId50"/>
    <p:sldId id="981" r:id="rId51"/>
    <p:sldId id="982" r:id="rId52"/>
    <p:sldId id="2027" r:id="rId53"/>
    <p:sldId id="636" r:id="rId54"/>
    <p:sldId id="638" r:id="rId55"/>
    <p:sldId id="637" r:id="rId56"/>
    <p:sldId id="2887" r:id="rId57"/>
    <p:sldId id="1608" r:id="rId58"/>
    <p:sldId id="1137" r:id="rId59"/>
    <p:sldId id="2758" r:id="rId60"/>
    <p:sldId id="2888" r:id="rId61"/>
    <p:sldId id="984" r:id="rId62"/>
    <p:sldId id="2889" r:id="rId63"/>
    <p:sldId id="2757" r:id="rId64"/>
    <p:sldId id="3979" r:id="rId65"/>
    <p:sldId id="3981" r:id="rId66"/>
    <p:sldId id="987" r:id="rId67"/>
    <p:sldId id="1306" r:id="rId68"/>
    <p:sldId id="2873" r:id="rId69"/>
    <p:sldId id="3978" r:id="rId70"/>
    <p:sldId id="2890" r:id="rId71"/>
    <p:sldId id="989" r:id="rId72"/>
    <p:sldId id="2891" r:id="rId73"/>
    <p:sldId id="991" r:id="rId74"/>
    <p:sldId id="992" r:id="rId75"/>
    <p:sldId id="3977" r:id="rId76"/>
    <p:sldId id="1609" r:id="rId77"/>
    <p:sldId id="733" r:id="rId78"/>
    <p:sldId id="2874" r:id="rId79"/>
    <p:sldId id="2875" r:id="rId80"/>
    <p:sldId id="3417" r:id="rId81"/>
    <p:sldId id="2877" r:id="rId82"/>
    <p:sldId id="2878" r:id="rId83"/>
    <p:sldId id="1195" r:id="rId84"/>
    <p:sldId id="1138" r:id="rId85"/>
    <p:sldId id="1638" r:id="rId86"/>
    <p:sldId id="961" r:id="rId87"/>
    <p:sldId id="1404" r:id="rId88"/>
    <p:sldId id="2764" r:id="rId89"/>
    <p:sldId id="1406" r:id="rId90"/>
    <p:sldId id="2765" r:id="rId91"/>
    <p:sldId id="932" r:id="rId92"/>
    <p:sldId id="778" r:id="rId93"/>
    <p:sldId id="784" r:id="rId94"/>
    <p:sldId id="3418" r:id="rId95"/>
    <p:sldId id="785" r:id="rId96"/>
    <p:sldId id="2766" r:id="rId97"/>
    <p:sldId id="3958" r:id="rId98"/>
    <p:sldId id="956" r:id="rId99"/>
    <p:sldId id="957" r:id="rId100"/>
    <p:sldId id="2767" r:id="rId101"/>
    <p:sldId id="1197" r:id="rId102"/>
    <p:sldId id="592" r:id="rId103"/>
    <p:sldId id="2768" r:id="rId104"/>
    <p:sldId id="1118" r:id="rId105"/>
    <p:sldId id="1119" r:id="rId106"/>
    <p:sldId id="2880" r:id="rId107"/>
    <p:sldId id="2884" r:id="rId108"/>
    <p:sldId id="2883" r:id="rId109"/>
    <p:sldId id="2882" r:id="rId110"/>
    <p:sldId id="2885" r:id="rId111"/>
    <p:sldId id="2881" r:id="rId112"/>
    <p:sldId id="620" r:id="rId113"/>
    <p:sldId id="3968" r:id="rId114"/>
    <p:sldId id="3941" r:id="rId115"/>
    <p:sldId id="3942" r:id="rId116"/>
    <p:sldId id="3943" r:id="rId117"/>
    <p:sldId id="3957" r:id="rId118"/>
    <p:sldId id="1448" r:id="rId119"/>
    <p:sldId id="1603" r:id="rId120"/>
    <p:sldId id="1271" r:id="rId121"/>
    <p:sldId id="1610" r:id="rId122"/>
    <p:sldId id="1415" r:id="rId123"/>
    <p:sldId id="968" r:id="rId124"/>
    <p:sldId id="1420" r:id="rId125"/>
    <p:sldId id="582" r:id="rId126"/>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is cleto" initials="lc" lastIdx="1" clrIdx="0">
    <p:extLst>
      <p:ext uri="{19B8F6BF-5375-455C-9EA6-DF929625EA0E}">
        <p15:presenceInfo xmlns:p15="http://schemas.microsoft.com/office/powerpoint/2012/main" userId="a76db6c30197830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1626C9D-8B22-4DAF-9D81-9FA113B87516}" v="544" dt="2026-10-12T09:34:16.2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86" autoAdjust="0"/>
    <p:restoredTop sz="94660"/>
  </p:normalViewPr>
  <p:slideViewPr>
    <p:cSldViewPr snapToGrid="0">
      <p:cViewPr varScale="1">
        <p:scale>
          <a:sx n="74" d="100"/>
          <a:sy n="74" d="100"/>
        </p:scale>
        <p:origin x="352"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commentAuthors" Target="commentAuthor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microsoft.com/office/2015/10/relationships/revisionInfo" Target="revisionInfo.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presProps" Target="presProps.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is cleto" userId="a76db6c301978307" providerId="LiveId" clId="{BDC27329-5910-4005-872B-9BAF4C62269D}"/>
    <pc:docChg chg="undo custSel addSld delSld modSld sldOrd">
      <pc:chgData name="luis cleto" userId="a76db6c301978307" providerId="LiveId" clId="{BDC27329-5910-4005-872B-9BAF4C62269D}" dt="2026-10-07T19:15:13.842" v="639" actId="20577"/>
      <pc:docMkLst>
        <pc:docMk/>
      </pc:docMkLst>
      <pc:sldChg chg="modSp add del mod ord modClrScheme chgLayout">
        <pc:chgData name="luis cleto" userId="a76db6c301978307" providerId="LiveId" clId="{BDC27329-5910-4005-872B-9BAF4C62269D}" dt="2026-10-07T18:25:59.239" v="53" actId="1076"/>
        <pc:sldMkLst>
          <pc:docMk/>
          <pc:sldMk cId="0" sldId="256"/>
        </pc:sldMkLst>
        <pc:spChg chg="mod">
          <ac:chgData name="luis cleto" userId="a76db6c301978307" providerId="LiveId" clId="{BDC27329-5910-4005-872B-9BAF4C62269D}" dt="2026-10-07T18:19:58.208" v="15" actId="207"/>
          <ac:spMkLst>
            <pc:docMk/>
            <pc:sldMk cId="0" sldId="256"/>
            <ac:spMk id="2" creationId="{00000000-0000-0000-0000-000000000000}"/>
          </ac:spMkLst>
        </pc:spChg>
        <pc:spChg chg="mod ord">
          <ac:chgData name="luis cleto" userId="a76db6c301978307" providerId="LiveId" clId="{BDC27329-5910-4005-872B-9BAF4C62269D}" dt="2026-10-07T18:19:48.394" v="14" actId="1076"/>
          <ac:spMkLst>
            <pc:docMk/>
            <pc:sldMk cId="0" sldId="256"/>
            <ac:spMk id="3" creationId="{00000000-0000-0000-0000-000000000000}"/>
          </ac:spMkLst>
        </pc:spChg>
        <pc:spChg chg="mod">
          <ac:chgData name="luis cleto" userId="a76db6c301978307" providerId="LiveId" clId="{BDC27329-5910-4005-872B-9BAF4C62269D}" dt="2026-10-07T18:25:59.239" v="53" actId="1076"/>
          <ac:spMkLst>
            <pc:docMk/>
            <pc:sldMk cId="0" sldId="256"/>
            <ac:spMk id="4" creationId="{00000000-0000-0000-0000-000000000000}"/>
          </ac:spMkLst>
        </pc:spChg>
      </pc:sldChg>
      <pc:sldChg chg="addSp modSp mod ord">
        <pc:chgData name="luis cleto" userId="a76db6c301978307" providerId="LiveId" clId="{BDC27329-5910-4005-872B-9BAF4C62269D}" dt="2026-10-07T19:15:13.842" v="639" actId="20577"/>
        <pc:sldMkLst>
          <pc:docMk/>
          <pc:sldMk cId="3092533024" sldId="257"/>
        </pc:sldMkLst>
        <pc:spChg chg="mod">
          <ac:chgData name="luis cleto" userId="a76db6c301978307" providerId="LiveId" clId="{BDC27329-5910-4005-872B-9BAF4C62269D}" dt="2026-10-07T19:15:13.842" v="639" actId="20577"/>
          <ac:spMkLst>
            <pc:docMk/>
            <pc:sldMk cId="3092533024" sldId="257"/>
            <ac:spMk id="4" creationId="{960D3B7E-92F0-0F1E-7272-180BD6ACEDE6}"/>
          </ac:spMkLst>
        </pc:spChg>
        <pc:spChg chg="add mod">
          <ac:chgData name="luis cleto" userId="a76db6c301978307" providerId="LiveId" clId="{BDC27329-5910-4005-872B-9BAF4C62269D}" dt="2026-10-07T18:24:54.270" v="45" actId="1076"/>
          <ac:spMkLst>
            <pc:docMk/>
            <pc:sldMk cId="3092533024" sldId="257"/>
            <ac:spMk id="6" creationId="{4BBF848C-A97C-A8C8-D75A-CF950EC0318E}"/>
          </ac:spMkLst>
        </pc:spChg>
      </pc:sldChg>
      <pc:sldChg chg="ord">
        <pc:chgData name="luis cleto" userId="a76db6c301978307" providerId="LiveId" clId="{BDC27329-5910-4005-872B-9BAF4C62269D}" dt="2026-10-07T18:29:29.329" v="98"/>
        <pc:sldMkLst>
          <pc:docMk/>
          <pc:sldMk cId="2750434494" sldId="258"/>
        </pc:sldMkLst>
      </pc:sldChg>
      <pc:sldChg chg="ord">
        <pc:chgData name="luis cleto" userId="a76db6c301978307" providerId="LiveId" clId="{BDC27329-5910-4005-872B-9BAF4C62269D}" dt="2026-10-07T18:41:44.853" v="381"/>
        <pc:sldMkLst>
          <pc:docMk/>
          <pc:sldMk cId="2772012666" sldId="259"/>
        </pc:sldMkLst>
      </pc:sldChg>
      <pc:sldChg chg="modSp mod ord">
        <pc:chgData name="luis cleto" userId="a76db6c301978307" providerId="LiveId" clId="{BDC27329-5910-4005-872B-9BAF4C62269D}" dt="2026-10-07T18:42:25.509" v="386" actId="33524"/>
        <pc:sldMkLst>
          <pc:docMk/>
          <pc:sldMk cId="2312894358" sldId="260"/>
        </pc:sldMkLst>
        <pc:spChg chg="mod">
          <ac:chgData name="luis cleto" userId="a76db6c301978307" providerId="LiveId" clId="{BDC27329-5910-4005-872B-9BAF4C62269D}" dt="2026-10-07T18:42:25.509" v="386" actId="33524"/>
          <ac:spMkLst>
            <pc:docMk/>
            <pc:sldMk cId="2312894358" sldId="260"/>
            <ac:spMk id="5" creationId="{5FAB63B7-53B7-C5EB-CAD6-CBF8F22B08AD}"/>
          </ac:spMkLst>
        </pc:spChg>
      </pc:sldChg>
      <pc:sldChg chg="modSp mod ord">
        <pc:chgData name="luis cleto" userId="a76db6c301978307" providerId="LiveId" clId="{BDC27329-5910-4005-872B-9BAF4C62269D}" dt="2026-10-07T18:42:40.291" v="389" actId="1076"/>
        <pc:sldMkLst>
          <pc:docMk/>
          <pc:sldMk cId="540379725" sldId="261"/>
        </pc:sldMkLst>
        <pc:spChg chg="mod">
          <ac:chgData name="luis cleto" userId="a76db6c301978307" providerId="LiveId" clId="{BDC27329-5910-4005-872B-9BAF4C62269D}" dt="2026-10-07T18:42:40.291" v="389" actId="1076"/>
          <ac:spMkLst>
            <pc:docMk/>
            <pc:sldMk cId="540379725" sldId="261"/>
            <ac:spMk id="5" creationId="{47EE580E-430E-15DC-39B1-81FF53BCAD8B}"/>
          </ac:spMkLst>
        </pc:spChg>
      </pc:sldChg>
      <pc:sldChg chg="ord">
        <pc:chgData name="luis cleto" userId="a76db6c301978307" providerId="LiveId" clId="{BDC27329-5910-4005-872B-9BAF4C62269D}" dt="2026-10-07T18:44:18.971" v="412"/>
        <pc:sldMkLst>
          <pc:docMk/>
          <pc:sldMk cId="215018959" sldId="263"/>
        </pc:sldMkLst>
      </pc:sldChg>
      <pc:sldChg chg="ord">
        <pc:chgData name="luis cleto" userId="a76db6c301978307" providerId="LiveId" clId="{BDC27329-5910-4005-872B-9BAF4C62269D}" dt="2026-10-07T18:42:47.177" v="391"/>
        <pc:sldMkLst>
          <pc:docMk/>
          <pc:sldMk cId="3809784611" sldId="264"/>
        </pc:sldMkLst>
      </pc:sldChg>
      <pc:sldChg chg="modSp mod ord">
        <pc:chgData name="luis cleto" userId="a76db6c301978307" providerId="LiveId" clId="{BDC27329-5910-4005-872B-9BAF4C62269D}" dt="2026-10-07T18:43:39.697" v="404" actId="1076"/>
        <pc:sldMkLst>
          <pc:docMk/>
          <pc:sldMk cId="59486945" sldId="265"/>
        </pc:sldMkLst>
        <pc:spChg chg="mod">
          <ac:chgData name="luis cleto" userId="a76db6c301978307" providerId="LiveId" clId="{BDC27329-5910-4005-872B-9BAF4C62269D}" dt="2026-10-07T18:43:35.106" v="403" actId="1076"/>
          <ac:spMkLst>
            <pc:docMk/>
            <pc:sldMk cId="59486945" sldId="265"/>
            <ac:spMk id="2" creationId="{321325F2-9661-9CF4-16C5-DFDD2A64CDA9}"/>
          </ac:spMkLst>
        </pc:spChg>
        <pc:spChg chg="mod">
          <ac:chgData name="luis cleto" userId="a76db6c301978307" providerId="LiveId" clId="{BDC27329-5910-4005-872B-9BAF4C62269D}" dt="2026-10-07T18:43:39.697" v="404" actId="1076"/>
          <ac:spMkLst>
            <pc:docMk/>
            <pc:sldMk cId="59486945" sldId="265"/>
            <ac:spMk id="6" creationId="{580011E8-1504-8550-85AA-EB3B5E1C45A8}"/>
          </ac:spMkLst>
        </pc:spChg>
      </pc:sldChg>
      <pc:sldChg chg="ord">
        <pc:chgData name="luis cleto" userId="a76db6c301978307" providerId="LiveId" clId="{BDC27329-5910-4005-872B-9BAF4C62269D}" dt="2026-10-07T18:43:47.824" v="406"/>
        <pc:sldMkLst>
          <pc:docMk/>
          <pc:sldMk cId="2076408188" sldId="266"/>
        </pc:sldMkLst>
      </pc:sldChg>
      <pc:sldChg chg="ord">
        <pc:chgData name="luis cleto" userId="a76db6c301978307" providerId="LiveId" clId="{BDC27329-5910-4005-872B-9BAF4C62269D}" dt="2026-10-07T18:43:56.659" v="408"/>
        <pc:sldMkLst>
          <pc:docMk/>
          <pc:sldMk cId="3975627715" sldId="267"/>
        </pc:sldMkLst>
      </pc:sldChg>
      <pc:sldChg chg="ord">
        <pc:chgData name="luis cleto" userId="a76db6c301978307" providerId="LiveId" clId="{BDC27329-5910-4005-872B-9BAF4C62269D}" dt="2026-10-07T18:31:55.093" v="188"/>
        <pc:sldMkLst>
          <pc:docMk/>
          <pc:sldMk cId="845631055" sldId="578"/>
        </pc:sldMkLst>
      </pc:sldChg>
      <pc:sldChg chg="ord">
        <pc:chgData name="luis cleto" userId="a76db6c301978307" providerId="LiveId" clId="{BDC27329-5910-4005-872B-9BAF4C62269D}" dt="2026-10-07T18:39:38.389" v="364"/>
        <pc:sldMkLst>
          <pc:docMk/>
          <pc:sldMk cId="4146846320" sldId="583"/>
        </pc:sldMkLst>
      </pc:sldChg>
      <pc:sldChg chg="ord">
        <pc:chgData name="luis cleto" userId="a76db6c301978307" providerId="LiveId" clId="{BDC27329-5910-4005-872B-9BAF4C62269D}" dt="2026-10-07T19:11:40.550" v="587"/>
        <pc:sldMkLst>
          <pc:docMk/>
          <pc:sldMk cId="2272650435" sldId="592"/>
        </pc:sldMkLst>
      </pc:sldChg>
      <pc:sldChg chg="ord">
        <pc:chgData name="luis cleto" userId="a76db6c301978307" providerId="LiveId" clId="{BDC27329-5910-4005-872B-9BAF4C62269D}" dt="2026-10-07T18:31:46.457" v="186"/>
        <pc:sldMkLst>
          <pc:docMk/>
          <pc:sldMk cId="472448824" sldId="594"/>
        </pc:sldMkLst>
      </pc:sldChg>
      <pc:sldChg chg="ord">
        <pc:chgData name="luis cleto" userId="a76db6c301978307" providerId="LiveId" clId="{BDC27329-5910-4005-872B-9BAF4C62269D}" dt="2026-10-07T18:39:32.207" v="362"/>
        <pc:sldMkLst>
          <pc:docMk/>
          <pc:sldMk cId="3016989082" sldId="601"/>
        </pc:sldMkLst>
      </pc:sldChg>
      <pc:sldChg chg="ord">
        <pc:chgData name="luis cleto" userId="a76db6c301978307" providerId="LiveId" clId="{BDC27329-5910-4005-872B-9BAF4C62269D}" dt="2026-10-07T18:39:03.474" v="353"/>
        <pc:sldMkLst>
          <pc:docMk/>
          <pc:sldMk cId="3862217031" sldId="609"/>
        </pc:sldMkLst>
      </pc:sldChg>
      <pc:sldChg chg="ord">
        <pc:chgData name="luis cleto" userId="a76db6c301978307" providerId="LiveId" clId="{BDC27329-5910-4005-872B-9BAF4C62269D}" dt="2026-10-07T18:26:53.212" v="62"/>
        <pc:sldMkLst>
          <pc:docMk/>
          <pc:sldMk cId="3773166023" sldId="617"/>
        </pc:sldMkLst>
      </pc:sldChg>
      <pc:sldChg chg="modSp mod ord">
        <pc:chgData name="luis cleto" userId="a76db6c301978307" providerId="LiveId" clId="{BDC27329-5910-4005-872B-9BAF4C62269D}" dt="2026-10-07T19:13:16.002" v="627" actId="1076"/>
        <pc:sldMkLst>
          <pc:docMk/>
          <pc:sldMk cId="2002555793" sldId="620"/>
        </pc:sldMkLst>
        <pc:spChg chg="mod">
          <ac:chgData name="luis cleto" userId="a76db6c301978307" providerId="LiveId" clId="{BDC27329-5910-4005-872B-9BAF4C62269D}" dt="2026-10-07T19:13:16.002" v="627" actId="1076"/>
          <ac:spMkLst>
            <pc:docMk/>
            <pc:sldMk cId="2002555793" sldId="620"/>
            <ac:spMk id="2" creationId="{0224CCB5-0216-435C-A274-E4AAD087DE6C}"/>
          </ac:spMkLst>
        </pc:spChg>
      </pc:sldChg>
      <pc:sldChg chg="addSp delSp modSp mod ord">
        <pc:chgData name="luis cleto" userId="a76db6c301978307" providerId="LiveId" clId="{BDC27329-5910-4005-872B-9BAF4C62269D}" dt="2026-10-07T18:45:39.245" v="427" actId="22"/>
        <pc:sldMkLst>
          <pc:docMk/>
          <pc:sldMk cId="37998376" sldId="636"/>
        </pc:sldMkLst>
        <pc:spChg chg="add mod">
          <ac:chgData name="luis cleto" userId="a76db6c301978307" providerId="LiveId" clId="{BDC27329-5910-4005-872B-9BAF4C62269D}" dt="2026-10-07T18:44:50.147" v="418" actId="1076"/>
          <ac:spMkLst>
            <pc:docMk/>
            <pc:sldMk cId="37998376" sldId="636"/>
            <ac:spMk id="4" creationId="{CB91B213-7588-34B8-198F-8709F3E21839}"/>
          </ac:spMkLst>
        </pc:spChg>
      </pc:sldChg>
      <pc:sldChg chg="addSp modSp mod ord">
        <pc:chgData name="luis cleto" userId="a76db6c301978307" providerId="LiveId" clId="{BDC27329-5910-4005-872B-9BAF4C62269D}" dt="2026-10-07T18:45:54.855" v="429" actId="1076"/>
        <pc:sldMkLst>
          <pc:docMk/>
          <pc:sldMk cId="311819005" sldId="637"/>
        </pc:sldMkLst>
        <pc:spChg chg="add mod">
          <ac:chgData name="luis cleto" userId="a76db6c301978307" providerId="LiveId" clId="{BDC27329-5910-4005-872B-9BAF4C62269D}" dt="2026-10-07T18:45:54.855" v="429" actId="1076"/>
          <ac:spMkLst>
            <pc:docMk/>
            <pc:sldMk cId="311819005" sldId="637"/>
            <ac:spMk id="7" creationId="{8A57860B-F1A3-2AC7-66F5-50BDDC4B0233}"/>
          </ac:spMkLst>
        </pc:spChg>
      </pc:sldChg>
      <pc:sldChg chg="addSp mod ord">
        <pc:chgData name="luis cleto" userId="a76db6c301978307" providerId="LiveId" clId="{BDC27329-5910-4005-872B-9BAF4C62269D}" dt="2026-10-07T18:45:13.270" v="421" actId="22"/>
        <pc:sldMkLst>
          <pc:docMk/>
          <pc:sldMk cId="1061103501" sldId="638"/>
        </pc:sldMkLst>
        <pc:spChg chg="add">
          <ac:chgData name="luis cleto" userId="a76db6c301978307" providerId="LiveId" clId="{BDC27329-5910-4005-872B-9BAF4C62269D}" dt="2026-10-07T18:45:13.270" v="421" actId="22"/>
          <ac:spMkLst>
            <pc:docMk/>
            <pc:sldMk cId="1061103501" sldId="638"/>
            <ac:spMk id="4" creationId="{FAFF0C1A-51D5-A0F5-57DD-E1BD5161FC0A}"/>
          </ac:spMkLst>
        </pc:spChg>
      </pc:sldChg>
      <pc:sldChg chg="ord">
        <pc:chgData name="luis cleto" userId="a76db6c301978307" providerId="LiveId" clId="{BDC27329-5910-4005-872B-9BAF4C62269D}" dt="2026-10-07T18:58:05.557" v="472"/>
        <pc:sldMkLst>
          <pc:docMk/>
          <pc:sldMk cId="1134733428" sldId="733"/>
        </pc:sldMkLst>
      </pc:sldChg>
      <pc:sldChg chg="ord">
        <pc:chgData name="luis cleto" userId="a76db6c301978307" providerId="LiveId" clId="{BDC27329-5910-4005-872B-9BAF4C62269D}" dt="2026-10-07T19:04:41.239" v="525"/>
        <pc:sldMkLst>
          <pc:docMk/>
          <pc:sldMk cId="1791763799" sldId="778"/>
        </pc:sldMkLst>
      </pc:sldChg>
      <pc:sldChg chg="ord">
        <pc:chgData name="luis cleto" userId="a76db6c301978307" providerId="LiveId" clId="{BDC27329-5910-4005-872B-9BAF4C62269D}" dt="2026-10-07T19:04:49.876" v="527"/>
        <pc:sldMkLst>
          <pc:docMk/>
          <pc:sldMk cId="1963224286" sldId="784"/>
        </pc:sldMkLst>
      </pc:sldChg>
      <pc:sldChg chg="ord">
        <pc:chgData name="luis cleto" userId="a76db6c301978307" providerId="LiveId" clId="{BDC27329-5910-4005-872B-9BAF4C62269D}" dt="2026-10-07T19:05:11.156" v="531"/>
        <pc:sldMkLst>
          <pc:docMk/>
          <pc:sldMk cId="748443997" sldId="785"/>
        </pc:sldMkLst>
      </pc:sldChg>
      <pc:sldChg chg="ord">
        <pc:chgData name="luis cleto" userId="a76db6c301978307" providerId="LiveId" clId="{BDC27329-5910-4005-872B-9BAF4C62269D}" dt="2026-10-07T18:29:27.283" v="96"/>
        <pc:sldMkLst>
          <pc:docMk/>
          <pc:sldMk cId="3267354095" sldId="917"/>
        </pc:sldMkLst>
      </pc:sldChg>
      <pc:sldChg chg="addSp modSp mod ord">
        <pc:chgData name="luis cleto" userId="a76db6c301978307" providerId="LiveId" clId="{BDC27329-5910-4005-872B-9BAF4C62269D}" dt="2026-10-07T19:04:29.419" v="523" actId="14100"/>
        <pc:sldMkLst>
          <pc:docMk/>
          <pc:sldMk cId="2245323677" sldId="932"/>
        </pc:sldMkLst>
        <pc:cxnChg chg="add mod">
          <ac:chgData name="luis cleto" userId="a76db6c301978307" providerId="LiveId" clId="{BDC27329-5910-4005-872B-9BAF4C62269D}" dt="2026-10-07T19:04:29.419" v="523" actId="14100"/>
          <ac:cxnSpMkLst>
            <pc:docMk/>
            <pc:sldMk cId="2245323677" sldId="932"/>
            <ac:cxnSpMk id="6" creationId="{86FB52F6-0C15-B71D-8AB7-9216B7A1569E}"/>
          </ac:cxnSpMkLst>
        </pc:cxnChg>
      </pc:sldChg>
      <pc:sldChg chg="ord">
        <pc:chgData name="luis cleto" userId="a76db6c301978307" providerId="LiveId" clId="{BDC27329-5910-4005-872B-9BAF4C62269D}" dt="2026-10-07T19:07:06.302" v="551"/>
        <pc:sldMkLst>
          <pc:docMk/>
          <pc:sldMk cId="3860737581" sldId="956"/>
        </pc:sldMkLst>
      </pc:sldChg>
      <pc:sldChg chg="ord">
        <pc:chgData name="luis cleto" userId="a76db6c301978307" providerId="LiveId" clId="{BDC27329-5910-4005-872B-9BAF4C62269D}" dt="2026-10-07T19:07:10.822" v="553"/>
        <pc:sldMkLst>
          <pc:docMk/>
          <pc:sldMk cId="942139267" sldId="957"/>
        </pc:sldMkLst>
      </pc:sldChg>
      <pc:sldChg chg="ord">
        <pc:chgData name="luis cleto" userId="a76db6c301978307" providerId="LiveId" clId="{BDC27329-5910-4005-872B-9BAF4C62269D}" dt="2026-10-07T19:00:39.359" v="496"/>
        <pc:sldMkLst>
          <pc:docMk/>
          <pc:sldMk cId="3166872740" sldId="961"/>
        </pc:sldMkLst>
      </pc:sldChg>
      <pc:sldChg chg="ord">
        <pc:chgData name="luis cleto" userId="a76db6c301978307" providerId="LiveId" clId="{BDC27329-5910-4005-872B-9BAF4C62269D}" dt="2026-10-07T18:43:12.108" v="395"/>
        <pc:sldMkLst>
          <pc:docMk/>
          <pc:sldMk cId="1492368580" sldId="981"/>
        </pc:sldMkLst>
      </pc:sldChg>
      <pc:sldChg chg="ord">
        <pc:chgData name="luis cleto" userId="a76db6c301978307" providerId="LiveId" clId="{BDC27329-5910-4005-872B-9BAF4C62269D}" dt="2026-10-07T18:43:14.502" v="397"/>
        <pc:sldMkLst>
          <pc:docMk/>
          <pc:sldMk cId="3545558072" sldId="982"/>
        </pc:sldMkLst>
      </pc:sldChg>
      <pc:sldChg chg="ord">
        <pc:chgData name="luis cleto" userId="a76db6c301978307" providerId="LiveId" clId="{BDC27329-5910-4005-872B-9BAF4C62269D}" dt="2026-10-07T18:47:23.927" v="445"/>
        <pc:sldMkLst>
          <pc:docMk/>
          <pc:sldMk cId="2442416360" sldId="984"/>
        </pc:sldMkLst>
      </pc:sldChg>
      <pc:sldChg chg="ord">
        <pc:chgData name="luis cleto" userId="a76db6c301978307" providerId="LiveId" clId="{BDC27329-5910-4005-872B-9BAF4C62269D}" dt="2026-10-07T18:47:48.685" v="451"/>
        <pc:sldMkLst>
          <pc:docMk/>
          <pc:sldMk cId="2981887177" sldId="987"/>
        </pc:sldMkLst>
      </pc:sldChg>
      <pc:sldChg chg="ord">
        <pc:chgData name="luis cleto" userId="a76db6c301978307" providerId="LiveId" clId="{BDC27329-5910-4005-872B-9BAF4C62269D}" dt="2026-10-07T18:48:25.429" v="459"/>
        <pc:sldMkLst>
          <pc:docMk/>
          <pc:sldMk cId="2085210978" sldId="989"/>
        </pc:sldMkLst>
      </pc:sldChg>
      <pc:sldChg chg="ord">
        <pc:chgData name="luis cleto" userId="a76db6c301978307" providerId="LiveId" clId="{BDC27329-5910-4005-872B-9BAF4C62269D}" dt="2026-10-07T18:48:43.496" v="463"/>
        <pc:sldMkLst>
          <pc:docMk/>
          <pc:sldMk cId="184327969" sldId="991"/>
        </pc:sldMkLst>
      </pc:sldChg>
      <pc:sldChg chg="ord">
        <pc:chgData name="luis cleto" userId="a76db6c301978307" providerId="LiveId" clId="{BDC27329-5910-4005-872B-9BAF4C62269D}" dt="2026-10-07T18:48:49.684" v="465"/>
        <pc:sldMkLst>
          <pc:docMk/>
          <pc:sldMk cId="2314441972" sldId="992"/>
        </pc:sldMkLst>
      </pc:sldChg>
      <pc:sldChg chg="ord">
        <pc:chgData name="luis cleto" userId="a76db6c301978307" providerId="LiveId" clId="{BDC27329-5910-4005-872B-9BAF4C62269D}" dt="2026-10-07T19:11:53.689" v="591"/>
        <pc:sldMkLst>
          <pc:docMk/>
          <pc:sldMk cId="4275487914" sldId="1118"/>
        </pc:sldMkLst>
      </pc:sldChg>
      <pc:sldChg chg="ord">
        <pc:chgData name="luis cleto" userId="a76db6c301978307" providerId="LiveId" clId="{BDC27329-5910-4005-872B-9BAF4C62269D}" dt="2026-10-07T19:11:56.192" v="593"/>
        <pc:sldMkLst>
          <pc:docMk/>
          <pc:sldMk cId="1981573875" sldId="1119"/>
        </pc:sldMkLst>
      </pc:sldChg>
      <pc:sldChg chg="ord">
        <pc:chgData name="luis cleto" userId="a76db6c301978307" providerId="LiveId" clId="{BDC27329-5910-4005-872B-9BAF4C62269D}" dt="2026-10-07T18:46:56.156" v="439"/>
        <pc:sldMkLst>
          <pc:docMk/>
          <pc:sldMk cId="3245097559" sldId="1137"/>
        </pc:sldMkLst>
      </pc:sldChg>
      <pc:sldChg chg="ord">
        <pc:chgData name="luis cleto" userId="a76db6c301978307" providerId="LiveId" clId="{BDC27329-5910-4005-872B-9BAF4C62269D}" dt="2026-10-07T19:00:25.844" v="492"/>
        <pc:sldMkLst>
          <pc:docMk/>
          <pc:sldMk cId="1980475300" sldId="1138"/>
        </pc:sldMkLst>
      </pc:sldChg>
      <pc:sldChg chg="modSp mod ord">
        <pc:chgData name="luis cleto" userId="a76db6c301978307" providerId="LiveId" clId="{BDC27329-5910-4005-872B-9BAF4C62269D}" dt="2026-10-07T19:00:21.110" v="490" actId="1076"/>
        <pc:sldMkLst>
          <pc:docMk/>
          <pc:sldMk cId="412224843" sldId="1195"/>
        </pc:sldMkLst>
        <pc:spChg chg="mod">
          <ac:chgData name="luis cleto" userId="a76db6c301978307" providerId="LiveId" clId="{BDC27329-5910-4005-872B-9BAF4C62269D}" dt="2026-10-07T19:00:21.110" v="490" actId="1076"/>
          <ac:spMkLst>
            <pc:docMk/>
            <pc:sldMk cId="412224843" sldId="1195"/>
            <ac:spMk id="6" creationId="{17790BC1-EC80-D672-B6E8-EC35A89D28D4}"/>
          </ac:spMkLst>
        </pc:spChg>
      </pc:sldChg>
      <pc:sldChg chg="addSp modSp mod ord">
        <pc:chgData name="luis cleto" userId="a76db6c301978307" providerId="LiveId" clId="{BDC27329-5910-4005-872B-9BAF4C62269D}" dt="2026-10-07T19:11:31.460" v="585" actId="14100"/>
        <pc:sldMkLst>
          <pc:docMk/>
          <pc:sldMk cId="2070957701" sldId="1197"/>
        </pc:sldMkLst>
        <pc:cxnChg chg="add mod">
          <ac:chgData name="luis cleto" userId="a76db6c301978307" providerId="LiveId" clId="{BDC27329-5910-4005-872B-9BAF4C62269D}" dt="2026-10-07T19:11:00.252" v="582" actId="14100"/>
          <ac:cxnSpMkLst>
            <pc:docMk/>
            <pc:sldMk cId="2070957701" sldId="1197"/>
            <ac:cxnSpMk id="7" creationId="{79C28030-69F7-B16F-4BF8-A2DBE62E0AD8}"/>
          </ac:cxnSpMkLst>
        </pc:cxnChg>
        <pc:cxnChg chg="add mod">
          <ac:chgData name="luis cleto" userId="a76db6c301978307" providerId="LiveId" clId="{BDC27329-5910-4005-872B-9BAF4C62269D}" dt="2026-10-07T19:11:31.460" v="585" actId="14100"/>
          <ac:cxnSpMkLst>
            <pc:docMk/>
            <pc:sldMk cId="2070957701" sldId="1197"/>
            <ac:cxnSpMk id="9" creationId="{72082CB3-AAC9-8650-0921-E39041EB175E}"/>
          </ac:cxnSpMkLst>
        </pc:cxnChg>
      </pc:sldChg>
      <pc:sldChg chg="modSp mod ord">
        <pc:chgData name="luis cleto" userId="a76db6c301978307" providerId="LiveId" clId="{BDC27329-5910-4005-872B-9BAF4C62269D}" dt="2026-10-07T18:39:56.881" v="367" actId="1076"/>
        <pc:sldMkLst>
          <pc:docMk/>
          <pc:sldMk cId="22350797" sldId="1201"/>
        </pc:sldMkLst>
        <pc:spChg chg="mod">
          <ac:chgData name="luis cleto" userId="a76db6c301978307" providerId="LiveId" clId="{BDC27329-5910-4005-872B-9BAF4C62269D}" dt="2026-10-07T18:39:56.881" v="367" actId="1076"/>
          <ac:spMkLst>
            <pc:docMk/>
            <pc:sldMk cId="22350797" sldId="1201"/>
            <ac:spMk id="5" creationId="{AD53568D-F5EF-328D-CA0D-25DEB745D906}"/>
          </ac:spMkLst>
        </pc:spChg>
      </pc:sldChg>
      <pc:sldChg chg="ord">
        <pc:chgData name="luis cleto" userId="a76db6c301978307" providerId="LiveId" clId="{BDC27329-5910-4005-872B-9BAF4C62269D}" dt="2026-10-07T18:41:06.019" v="374"/>
        <pc:sldMkLst>
          <pc:docMk/>
          <pc:sldMk cId="1871755114" sldId="1202"/>
        </pc:sldMkLst>
      </pc:sldChg>
      <pc:sldChg chg="ord">
        <pc:chgData name="luis cleto" userId="a76db6c301978307" providerId="LiveId" clId="{BDC27329-5910-4005-872B-9BAF4C62269D}" dt="2026-10-07T18:47:56.425" v="453"/>
        <pc:sldMkLst>
          <pc:docMk/>
          <pc:sldMk cId="75949259" sldId="1306"/>
        </pc:sldMkLst>
      </pc:sldChg>
      <pc:sldChg chg="modSp mod ord">
        <pc:chgData name="luis cleto" userId="a76db6c301978307" providerId="LiveId" clId="{BDC27329-5910-4005-872B-9BAF4C62269D}" dt="2026-10-07T18:40:51.439" v="372" actId="255"/>
        <pc:sldMkLst>
          <pc:docMk/>
          <pc:sldMk cId="1009081342" sldId="1316"/>
        </pc:sldMkLst>
        <pc:spChg chg="mod">
          <ac:chgData name="luis cleto" userId="a76db6c301978307" providerId="LiveId" clId="{BDC27329-5910-4005-872B-9BAF4C62269D}" dt="2026-10-07T18:40:51.439" v="372" actId="255"/>
          <ac:spMkLst>
            <pc:docMk/>
            <pc:sldMk cId="1009081342" sldId="1316"/>
            <ac:spMk id="6" creationId="{84F6E63B-88BA-903A-BE19-50563B559468}"/>
          </ac:spMkLst>
        </pc:spChg>
      </pc:sldChg>
      <pc:sldChg chg="ord">
        <pc:chgData name="luis cleto" userId="a76db6c301978307" providerId="LiveId" clId="{BDC27329-5910-4005-872B-9BAF4C62269D}" dt="2026-10-07T19:00:51.805" v="498"/>
        <pc:sldMkLst>
          <pc:docMk/>
          <pc:sldMk cId="2217069464" sldId="1404"/>
        </pc:sldMkLst>
      </pc:sldChg>
      <pc:sldChg chg="addSp mod ord">
        <pc:chgData name="luis cleto" userId="a76db6c301978307" providerId="LiveId" clId="{BDC27329-5910-4005-872B-9BAF4C62269D}" dt="2026-10-07T19:01:15.024" v="503" actId="22"/>
        <pc:sldMkLst>
          <pc:docMk/>
          <pc:sldMk cId="1017893286" sldId="1406"/>
        </pc:sldMkLst>
        <pc:spChg chg="add">
          <ac:chgData name="luis cleto" userId="a76db6c301978307" providerId="LiveId" clId="{BDC27329-5910-4005-872B-9BAF4C62269D}" dt="2026-10-07T19:01:15.024" v="503" actId="22"/>
          <ac:spMkLst>
            <pc:docMk/>
            <pc:sldMk cId="1017893286" sldId="1406"/>
            <ac:spMk id="5" creationId="{549B48DE-A826-2B6A-5852-68D148C826A1}"/>
          </ac:spMkLst>
        </pc:spChg>
      </pc:sldChg>
      <pc:sldChg chg="modSp mod ord">
        <pc:chgData name="luis cleto" userId="a76db6c301978307" providerId="LiveId" clId="{BDC27329-5910-4005-872B-9BAF4C62269D}" dt="2026-10-07T18:38:24.851" v="349" actId="20577"/>
        <pc:sldMkLst>
          <pc:docMk/>
          <pc:sldMk cId="667726136" sldId="1435"/>
        </pc:sldMkLst>
        <pc:spChg chg="mod">
          <ac:chgData name="luis cleto" userId="a76db6c301978307" providerId="LiveId" clId="{BDC27329-5910-4005-872B-9BAF4C62269D}" dt="2026-10-07T18:38:24.851" v="349" actId="20577"/>
          <ac:spMkLst>
            <pc:docMk/>
            <pc:sldMk cId="667726136" sldId="1435"/>
            <ac:spMk id="5" creationId="{84D40DD1-A12A-02AD-B710-70EEE487AEE7}"/>
          </ac:spMkLst>
        </pc:spChg>
      </pc:sldChg>
      <pc:sldChg chg="ord">
        <pc:chgData name="luis cleto" userId="a76db6c301978307" providerId="LiveId" clId="{BDC27329-5910-4005-872B-9BAF4C62269D}" dt="2026-10-07T18:38:32.689" v="351"/>
        <pc:sldMkLst>
          <pc:docMk/>
          <pc:sldMk cId="419266932" sldId="1606"/>
        </pc:sldMkLst>
      </pc:sldChg>
      <pc:sldChg chg="ord">
        <pc:chgData name="luis cleto" userId="a76db6c301978307" providerId="LiveId" clId="{BDC27329-5910-4005-872B-9BAF4C62269D}" dt="2026-10-07T18:46:53.770" v="437"/>
        <pc:sldMkLst>
          <pc:docMk/>
          <pc:sldMk cId="4267687292" sldId="1608"/>
        </pc:sldMkLst>
      </pc:sldChg>
      <pc:sldChg chg="modSp ord">
        <pc:chgData name="luis cleto" userId="a76db6c301978307" providerId="LiveId" clId="{BDC27329-5910-4005-872B-9BAF4C62269D}" dt="2026-10-07T18:57:56.361" v="470" actId="207"/>
        <pc:sldMkLst>
          <pc:docMk/>
          <pc:sldMk cId="1205663664" sldId="1609"/>
        </pc:sldMkLst>
        <pc:spChg chg="mod">
          <ac:chgData name="luis cleto" userId="a76db6c301978307" providerId="LiveId" clId="{BDC27329-5910-4005-872B-9BAF4C62269D}" dt="2026-10-07T18:57:56.361" v="470" actId="207"/>
          <ac:spMkLst>
            <pc:docMk/>
            <pc:sldMk cId="1205663664" sldId="1609"/>
            <ac:spMk id="3" creationId="{F48D5D6B-20C6-436E-B7C5-751BD9CCB7A0}"/>
          </ac:spMkLst>
        </pc:spChg>
      </pc:sldChg>
      <pc:sldChg chg="ord">
        <pc:chgData name="luis cleto" userId="a76db6c301978307" providerId="LiveId" clId="{BDC27329-5910-4005-872B-9BAF4C62269D}" dt="2026-10-07T19:00:34.618" v="494"/>
        <pc:sldMkLst>
          <pc:docMk/>
          <pc:sldMk cId="2998158355" sldId="1638"/>
        </pc:sldMkLst>
      </pc:sldChg>
      <pc:sldChg chg="modSp mod ord">
        <pc:chgData name="luis cleto" userId="a76db6c301978307" providerId="LiveId" clId="{BDC27329-5910-4005-872B-9BAF4C62269D}" dt="2026-10-07T18:31:39.306" v="184" actId="20577"/>
        <pc:sldMkLst>
          <pc:docMk/>
          <pc:sldMk cId="1198456133" sldId="1639"/>
        </pc:sldMkLst>
        <pc:spChg chg="mod">
          <ac:chgData name="luis cleto" userId="a76db6c301978307" providerId="LiveId" clId="{BDC27329-5910-4005-872B-9BAF4C62269D}" dt="2026-10-07T18:31:39.306" v="184" actId="20577"/>
          <ac:spMkLst>
            <pc:docMk/>
            <pc:sldMk cId="1198456133" sldId="1639"/>
            <ac:spMk id="5" creationId="{CDA1BFAA-649F-0AF3-E906-D073EE7BF78F}"/>
          </ac:spMkLst>
        </pc:spChg>
      </pc:sldChg>
      <pc:sldChg chg="ord">
        <pc:chgData name="luis cleto" userId="a76db6c301978307" providerId="LiveId" clId="{BDC27329-5910-4005-872B-9BAF4C62269D}" dt="2026-10-07T18:28:46.840" v="75"/>
        <pc:sldMkLst>
          <pc:docMk/>
          <pc:sldMk cId="3192703891" sldId="1649"/>
        </pc:sldMkLst>
      </pc:sldChg>
      <pc:sldChg chg="ord">
        <pc:chgData name="luis cleto" userId="a76db6c301978307" providerId="LiveId" clId="{BDC27329-5910-4005-872B-9BAF4C62269D}" dt="2026-10-07T18:43:18.702" v="399"/>
        <pc:sldMkLst>
          <pc:docMk/>
          <pc:sldMk cId="2409055231" sldId="2027"/>
        </pc:sldMkLst>
      </pc:sldChg>
      <pc:sldChg chg="ord">
        <pc:chgData name="luis cleto" userId="a76db6c301978307" providerId="LiveId" clId="{BDC27329-5910-4005-872B-9BAF4C62269D}" dt="2026-10-07T18:47:40.797" v="449"/>
        <pc:sldMkLst>
          <pc:docMk/>
          <pc:sldMk cId="390786705" sldId="2757"/>
        </pc:sldMkLst>
      </pc:sldChg>
      <pc:sldChg chg="ord">
        <pc:chgData name="luis cleto" userId="a76db6c301978307" providerId="LiveId" clId="{BDC27329-5910-4005-872B-9BAF4C62269D}" dt="2026-10-07T18:47:09.192" v="441"/>
        <pc:sldMkLst>
          <pc:docMk/>
          <pc:sldMk cId="39183520" sldId="2758"/>
        </pc:sldMkLst>
      </pc:sldChg>
      <pc:sldChg chg="ord">
        <pc:chgData name="luis cleto" userId="a76db6c301978307" providerId="LiveId" clId="{BDC27329-5910-4005-872B-9BAF4C62269D}" dt="2026-10-07T19:01:02.790" v="500"/>
        <pc:sldMkLst>
          <pc:docMk/>
          <pc:sldMk cId="1623106358" sldId="2764"/>
        </pc:sldMkLst>
      </pc:sldChg>
      <pc:sldChg chg="addSp modSp mod ord">
        <pc:chgData name="luis cleto" userId="a76db6c301978307" providerId="LiveId" clId="{BDC27329-5910-4005-872B-9BAF4C62269D}" dt="2026-10-07T19:02:59.391" v="517" actId="14100"/>
        <pc:sldMkLst>
          <pc:docMk/>
          <pc:sldMk cId="881381104" sldId="2765"/>
        </pc:sldMkLst>
        <pc:spChg chg="mod">
          <ac:chgData name="luis cleto" userId="a76db6c301978307" providerId="LiveId" clId="{BDC27329-5910-4005-872B-9BAF4C62269D}" dt="2026-10-07T19:01:35.580" v="506" actId="1076"/>
          <ac:spMkLst>
            <pc:docMk/>
            <pc:sldMk cId="881381104" sldId="2765"/>
            <ac:spMk id="3" creationId="{175E5774-5738-571C-C171-C1499A72B3BC}"/>
          </ac:spMkLst>
        </pc:spChg>
        <pc:picChg chg="add mod">
          <ac:chgData name="luis cleto" userId="a76db6c301978307" providerId="LiveId" clId="{BDC27329-5910-4005-872B-9BAF4C62269D}" dt="2026-10-07T19:02:46.035" v="515" actId="1076"/>
          <ac:picMkLst>
            <pc:docMk/>
            <pc:sldMk cId="881381104" sldId="2765"/>
            <ac:picMk id="7" creationId="{C6C35D51-7218-A587-72D2-F51C2970E0B2}"/>
          </ac:picMkLst>
        </pc:picChg>
        <pc:cxnChg chg="add mod">
          <ac:chgData name="luis cleto" userId="a76db6c301978307" providerId="LiveId" clId="{BDC27329-5910-4005-872B-9BAF4C62269D}" dt="2026-10-07T19:02:59.391" v="517" actId="14100"/>
          <ac:cxnSpMkLst>
            <pc:docMk/>
            <pc:sldMk cId="881381104" sldId="2765"/>
            <ac:cxnSpMk id="9" creationId="{615B1181-24C2-5EB5-01A5-D1697094501A}"/>
          </ac:cxnSpMkLst>
        </pc:cxnChg>
      </pc:sldChg>
      <pc:sldChg chg="addSp modSp mod ord">
        <pc:chgData name="luis cleto" userId="a76db6c301978307" providerId="LiveId" clId="{BDC27329-5910-4005-872B-9BAF4C62269D}" dt="2026-10-07T19:06:57.663" v="549" actId="14100"/>
        <pc:sldMkLst>
          <pc:docMk/>
          <pc:sldMk cId="1012440747" sldId="2766"/>
        </pc:sldMkLst>
        <pc:spChg chg="mod">
          <ac:chgData name="luis cleto" userId="a76db6c301978307" providerId="LiveId" clId="{BDC27329-5910-4005-872B-9BAF4C62269D}" dt="2026-10-07T19:05:26.107" v="534" actId="1076"/>
          <ac:spMkLst>
            <pc:docMk/>
            <pc:sldMk cId="1012440747" sldId="2766"/>
            <ac:spMk id="3" creationId="{A8ABEEA3-6FCF-58D2-2165-BA76698AB873}"/>
          </ac:spMkLst>
        </pc:spChg>
        <pc:picChg chg="add mod">
          <ac:chgData name="luis cleto" userId="a76db6c301978307" providerId="LiveId" clId="{BDC27329-5910-4005-872B-9BAF4C62269D}" dt="2026-10-07T19:05:45.851" v="536" actId="14100"/>
          <ac:picMkLst>
            <pc:docMk/>
            <pc:sldMk cId="1012440747" sldId="2766"/>
            <ac:picMk id="7" creationId="{7E72C55C-5ED9-2867-8C7E-3345C95B121E}"/>
          </ac:picMkLst>
        </pc:picChg>
        <pc:cxnChg chg="add mod">
          <ac:chgData name="luis cleto" userId="a76db6c301978307" providerId="LiveId" clId="{BDC27329-5910-4005-872B-9BAF4C62269D}" dt="2026-10-07T19:06:36.999" v="546" actId="14100"/>
          <ac:cxnSpMkLst>
            <pc:docMk/>
            <pc:sldMk cId="1012440747" sldId="2766"/>
            <ac:cxnSpMk id="9" creationId="{4922652A-42AB-5DDF-01F2-BB661F71076E}"/>
          </ac:cxnSpMkLst>
        </pc:cxnChg>
        <pc:cxnChg chg="add mod">
          <ac:chgData name="luis cleto" userId="a76db6c301978307" providerId="LiveId" clId="{BDC27329-5910-4005-872B-9BAF4C62269D}" dt="2026-10-07T19:06:27.220" v="544" actId="14100"/>
          <ac:cxnSpMkLst>
            <pc:docMk/>
            <pc:sldMk cId="1012440747" sldId="2766"/>
            <ac:cxnSpMk id="10" creationId="{9B580C61-1D64-75A0-5A34-50FB90FF1824}"/>
          </ac:cxnSpMkLst>
        </pc:cxnChg>
        <pc:cxnChg chg="add mod">
          <ac:chgData name="luis cleto" userId="a76db6c301978307" providerId="LiveId" clId="{BDC27329-5910-4005-872B-9BAF4C62269D}" dt="2026-10-07T19:06:57.663" v="549" actId="14100"/>
          <ac:cxnSpMkLst>
            <pc:docMk/>
            <pc:sldMk cId="1012440747" sldId="2766"/>
            <ac:cxnSpMk id="11" creationId="{FDA26C3F-D2A0-281A-B498-EBFD5EBD432C}"/>
          </ac:cxnSpMkLst>
        </pc:cxnChg>
      </pc:sldChg>
      <pc:sldChg chg="ord">
        <pc:chgData name="luis cleto" userId="a76db6c301978307" providerId="LiveId" clId="{BDC27329-5910-4005-872B-9BAF4C62269D}" dt="2026-10-07T19:07:17.913" v="555"/>
        <pc:sldMkLst>
          <pc:docMk/>
          <pc:sldMk cId="416576174" sldId="2767"/>
        </pc:sldMkLst>
      </pc:sldChg>
      <pc:sldChg chg="ord">
        <pc:chgData name="luis cleto" userId="a76db6c301978307" providerId="LiveId" clId="{BDC27329-5910-4005-872B-9BAF4C62269D}" dt="2026-10-07T19:11:47.688" v="589"/>
        <pc:sldMkLst>
          <pc:docMk/>
          <pc:sldMk cId="983089966" sldId="2768"/>
        </pc:sldMkLst>
      </pc:sldChg>
      <pc:sldChg chg="ord">
        <pc:chgData name="luis cleto" userId="a76db6c301978307" providerId="LiveId" clId="{BDC27329-5910-4005-872B-9BAF4C62269D}" dt="2026-10-07T18:48:59.178" v="467"/>
        <pc:sldMkLst>
          <pc:docMk/>
          <pc:sldMk cId="624020283" sldId="2870"/>
        </pc:sldMkLst>
      </pc:sldChg>
      <pc:sldChg chg="ord">
        <pc:chgData name="luis cleto" userId="a76db6c301978307" providerId="LiveId" clId="{BDC27329-5910-4005-872B-9BAF4C62269D}" dt="2026-10-07T18:48:03.204" v="455"/>
        <pc:sldMkLst>
          <pc:docMk/>
          <pc:sldMk cId="468819338" sldId="2873"/>
        </pc:sldMkLst>
      </pc:sldChg>
      <pc:sldChg chg="ord">
        <pc:chgData name="luis cleto" userId="a76db6c301978307" providerId="LiveId" clId="{BDC27329-5910-4005-872B-9BAF4C62269D}" dt="2026-10-07T18:58:09.659" v="474"/>
        <pc:sldMkLst>
          <pc:docMk/>
          <pc:sldMk cId="2517886428" sldId="2874"/>
        </pc:sldMkLst>
      </pc:sldChg>
      <pc:sldChg chg="ord">
        <pc:chgData name="luis cleto" userId="a76db6c301978307" providerId="LiveId" clId="{BDC27329-5910-4005-872B-9BAF4C62269D}" dt="2026-10-07T18:58:15.290" v="476"/>
        <pc:sldMkLst>
          <pc:docMk/>
          <pc:sldMk cId="235806358" sldId="2875"/>
        </pc:sldMkLst>
      </pc:sldChg>
      <pc:sldChg chg="addSp modSp mod ord">
        <pc:chgData name="luis cleto" userId="a76db6c301978307" providerId="LiveId" clId="{BDC27329-5910-4005-872B-9BAF4C62269D}" dt="2026-10-07T18:59:50.222" v="484" actId="1076"/>
        <pc:sldMkLst>
          <pc:docMk/>
          <pc:sldMk cId="3007757886" sldId="2877"/>
        </pc:sldMkLst>
        <pc:spChg chg="add mod">
          <ac:chgData name="luis cleto" userId="a76db6c301978307" providerId="LiveId" clId="{BDC27329-5910-4005-872B-9BAF4C62269D}" dt="2026-10-07T18:59:50.222" v="484" actId="1076"/>
          <ac:spMkLst>
            <pc:docMk/>
            <pc:sldMk cId="3007757886" sldId="2877"/>
            <ac:spMk id="6" creationId="{0B045CCD-149C-B7A0-818A-E477542C2596}"/>
          </ac:spMkLst>
        </pc:spChg>
      </pc:sldChg>
      <pc:sldChg chg="addSp mod ord">
        <pc:chgData name="luis cleto" userId="a76db6c301978307" providerId="LiveId" clId="{BDC27329-5910-4005-872B-9BAF4C62269D}" dt="2026-10-07T19:00:10.349" v="487" actId="22"/>
        <pc:sldMkLst>
          <pc:docMk/>
          <pc:sldMk cId="3802646563" sldId="2878"/>
        </pc:sldMkLst>
        <pc:spChg chg="add">
          <ac:chgData name="luis cleto" userId="a76db6c301978307" providerId="LiveId" clId="{BDC27329-5910-4005-872B-9BAF4C62269D}" dt="2026-10-07T19:00:10.349" v="487" actId="22"/>
          <ac:spMkLst>
            <pc:docMk/>
            <pc:sldMk cId="3802646563" sldId="2878"/>
            <ac:spMk id="4" creationId="{50005BA6-9669-6277-0A80-CE47E51ABE91}"/>
          </ac:spMkLst>
        </pc:spChg>
      </pc:sldChg>
      <pc:sldChg chg="modSp mod ord">
        <pc:chgData name="luis cleto" userId="a76db6c301978307" providerId="LiveId" clId="{BDC27329-5910-4005-872B-9BAF4C62269D}" dt="2026-10-07T18:39:26.555" v="360" actId="14100"/>
        <pc:sldMkLst>
          <pc:docMk/>
          <pc:sldMk cId="317172402" sldId="2879"/>
        </pc:sldMkLst>
        <pc:picChg chg="mod">
          <ac:chgData name="luis cleto" userId="a76db6c301978307" providerId="LiveId" clId="{BDC27329-5910-4005-872B-9BAF4C62269D}" dt="2026-10-07T18:39:26.555" v="360" actId="14100"/>
          <ac:picMkLst>
            <pc:docMk/>
            <pc:sldMk cId="317172402" sldId="2879"/>
            <ac:picMk id="3" creationId="{DADC04C7-A353-CBC1-6E11-DCD680F7C628}"/>
          </ac:picMkLst>
        </pc:picChg>
      </pc:sldChg>
      <pc:sldChg chg="modSp mod ord">
        <pc:chgData name="luis cleto" userId="a76db6c301978307" providerId="LiveId" clId="{BDC27329-5910-4005-872B-9BAF4C62269D}" dt="2026-10-07T19:12:14.411" v="596" actId="33524"/>
        <pc:sldMkLst>
          <pc:docMk/>
          <pc:sldMk cId="4021644290" sldId="2880"/>
        </pc:sldMkLst>
        <pc:spChg chg="mod">
          <ac:chgData name="luis cleto" userId="a76db6c301978307" providerId="LiveId" clId="{BDC27329-5910-4005-872B-9BAF4C62269D}" dt="2026-10-07T19:12:14.411" v="596" actId="33524"/>
          <ac:spMkLst>
            <pc:docMk/>
            <pc:sldMk cId="4021644290" sldId="2880"/>
            <ac:spMk id="3" creationId="{B4AB00CE-6D60-39FA-243C-BCB58D02B895}"/>
          </ac:spMkLst>
        </pc:spChg>
      </pc:sldChg>
      <pc:sldChg chg="ord">
        <pc:chgData name="luis cleto" userId="a76db6c301978307" providerId="LiveId" clId="{BDC27329-5910-4005-872B-9BAF4C62269D}" dt="2026-10-07T19:12:49.286" v="615"/>
        <pc:sldMkLst>
          <pc:docMk/>
          <pc:sldMk cId="3900342757" sldId="2881"/>
        </pc:sldMkLst>
      </pc:sldChg>
      <pc:sldChg chg="ord">
        <pc:chgData name="luis cleto" userId="a76db6c301978307" providerId="LiveId" clId="{BDC27329-5910-4005-872B-9BAF4C62269D}" dt="2026-10-07T19:12:43.069" v="611"/>
        <pc:sldMkLst>
          <pc:docMk/>
          <pc:sldMk cId="1537630308" sldId="2882"/>
        </pc:sldMkLst>
      </pc:sldChg>
      <pc:sldChg chg="modSp mod ord">
        <pc:chgData name="luis cleto" userId="a76db6c301978307" providerId="LiveId" clId="{BDC27329-5910-4005-872B-9BAF4C62269D}" dt="2026-10-07T19:12:37.993" v="609" actId="1076"/>
        <pc:sldMkLst>
          <pc:docMk/>
          <pc:sldMk cId="1351925160" sldId="2883"/>
        </pc:sldMkLst>
        <pc:spChg chg="mod">
          <ac:chgData name="luis cleto" userId="a76db6c301978307" providerId="LiveId" clId="{BDC27329-5910-4005-872B-9BAF4C62269D}" dt="2026-10-07T19:12:37.993" v="609" actId="1076"/>
          <ac:spMkLst>
            <pc:docMk/>
            <pc:sldMk cId="1351925160" sldId="2883"/>
            <ac:spMk id="7" creationId="{44E271FF-C888-2359-DDFC-53385EAA691A}"/>
          </ac:spMkLst>
        </pc:spChg>
      </pc:sldChg>
      <pc:sldChg chg="ord">
        <pc:chgData name="luis cleto" userId="a76db6c301978307" providerId="LiveId" clId="{BDC27329-5910-4005-872B-9BAF4C62269D}" dt="2026-10-07T19:12:19.124" v="598"/>
        <pc:sldMkLst>
          <pc:docMk/>
          <pc:sldMk cId="3837324499" sldId="2884"/>
        </pc:sldMkLst>
      </pc:sldChg>
      <pc:sldChg chg="ord">
        <pc:chgData name="luis cleto" userId="a76db6c301978307" providerId="LiveId" clId="{BDC27329-5910-4005-872B-9BAF4C62269D}" dt="2026-10-07T19:12:45.103" v="613"/>
        <pc:sldMkLst>
          <pc:docMk/>
          <pc:sldMk cId="1389132289" sldId="2885"/>
        </pc:sldMkLst>
      </pc:sldChg>
      <pc:sldChg chg="modSp mod ord">
        <pc:chgData name="luis cleto" userId="a76db6c301978307" providerId="LiveId" clId="{BDC27329-5910-4005-872B-9BAF4C62269D}" dt="2026-10-07T18:46:39.168" v="435" actId="27636"/>
        <pc:sldMkLst>
          <pc:docMk/>
          <pc:sldMk cId="3323169678" sldId="2887"/>
        </pc:sldMkLst>
        <pc:spChg chg="mod">
          <ac:chgData name="luis cleto" userId="a76db6c301978307" providerId="LiveId" clId="{BDC27329-5910-4005-872B-9BAF4C62269D}" dt="2026-10-07T18:46:39.168" v="435" actId="27636"/>
          <ac:spMkLst>
            <pc:docMk/>
            <pc:sldMk cId="3323169678" sldId="2887"/>
            <ac:spMk id="3" creationId="{D05B22CB-6381-CD2E-37AE-D337B36B492B}"/>
          </ac:spMkLst>
        </pc:spChg>
      </pc:sldChg>
      <pc:sldChg chg="ord">
        <pc:chgData name="luis cleto" userId="a76db6c301978307" providerId="LiveId" clId="{BDC27329-5910-4005-872B-9BAF4C62269D}" dt="2026-10-07T18:47:16.098" v="443"/>
        <pc:sldMkLst>
          <pc:docMk/>
          <pc:sldMk cId="497376545" sldId="2888"/>
        </pc:sldMkLst>
      </pc:sldChg>
      <pc:sldChg chg="ord">
        <pc:chgData name="luis cleto" userId="a76db6c301978307" providerId="LiveId" clId="{BDC27329-5910-4005-872B-9BAF4C62269D}" dt="2026-10-07T18:47:31.331" v="447"/>
        <pc:sldMkLst>
          <pc:docMk/>
          <pc:sldMk cId="2178447826" sldId="2889"/>
        </pc:sldMkLst>
      </pc:sldChg>
      <pc:sldChg chg="ord">
        <pc:chgData name="luis cleto" userId="a76db6c301978307" providerId="LiveId" clId="{BDC27329-5910-4005-872B-9BAF4C62269D}" dt="2026-10-07T18:48:19.777" v="457"/>
        <pc:sldMkLst>
          <pc:docMk/>
          <pc:sldMk cId="2796060718" sldId="2890"/>
        </pc:sldMkLst>
      </pc:sldChg>
      <pc:sldChg chg="ord">
        <pc:chgData name="luis cleto" userId="a76db6c301978307" providerId="LiveId" clId="{BDC27329-5910-4005-872B-9BAF4C62269D}" dt="2026-10-07T18:48:30.878" v="461"/>
        <pc:sldMkLst>
          <pc:docMk/>
          <pc:sldMk cId="1721922724" sldId="2891"/>
        </pc:sldMkLst>
      </pc:sldChg>
      <pc:sldChg chg="ord">
        <pc:chgData name="luis cleto" userId="a76db6c301978307" providerId="LiveId" clId="{BDC27329-5910-4005-872B-9BAF4C62269D}" dt="2026-10-07T18:33:50.284" v="200"/>
        <pc:sldMkLst>
          <pc:docMk/>
          <pc:sldMk cId="367323948" sldId="2892"/>
        </pc:sldMkLst>
      </pc:sldChg>
      <pc:sldChg chg="ord">
        <pc:chgData name="luis cleto" userId="a76db6c301978307" providerId="LiveId" clId="{BDC27329-5910-4005-872B-9BAF4C62269D}" dt="2026-10-07T18:34:04.564" v="202"/>
        <pc:sldMkLst>
          <pc:docMk/>
          <pc:sldMk cId="1728965538" sldId="2893"/>
        </pc:sldMkLst>
      </pc:sldChg>
      <pc:sldChg chg="ord">
        <pc:chgData name="luis cleto" userId="a76db6c301978307" providerId="LiveId" clId="{BDC27329-5910-4005-872B-9BAF4C62269D}" dt="2026-10-07T18:42:54.544" v="393"/>
        <pc:sldMkLst>
          <pc:docMk/>
          <pc:sldMk cId="558266326" sldId="2895"/>
        </pc:sldMkLst>
      </pc:sldChg>
      <pc:sldChg chg="addSp modSp mod ord">
        <pc:chgData name="luis cleto" userId="a76db6c301978307" providerId="LiveId" clId="{BDC27329-5910-4005-872B-9BAF4C62269D}" dt="2026-10-07T18:33:36.160" v="195" actId="1076"/>
        <pc:sldMkLst>
          <pc:docMk/>
          <pc:sldMk cId="4067907361" sldId="3005"/>
        </pc:sldMkLst>
        <pc:spChg chg="add mod">
          <ac:chgData name="luis cleto" userId="a76db6c301978307" providerId="LiveId" clId="{BDC27329-5910-4005-872B-9BAF4C62269D}" dt="2026-10-07T18:33:36.160" v="195" actId="1076"/>
          <ac:spMkLst>
            <pc:docMk/>
            <pc:sldMk cId="4067907361" sldId="3005"/>
            <ac:spMk id="5" creationId="{218587B9-142B-77A8-E7DA-C0C735546151}"/>
          </ac:spMkLst>
        </pc:spChg>
      </pc:sldChg>
      <pc:sldChg chg="addSp mod ord">
        <pc:chgData name="luis cleto" userId="a76db6c301978307" providerId="LiveId" clId="{BDC27329-5910-4005-872B-9BAF4C62269D}" dt="2026-10-07T18:33:45.205" v="198" actId="22"/>
        <pc:sldMkLst>
          <pc:docMk/>
          <pc:sldMk cId="738706435" sldId="3006"/>
        </pc:sldMkLst>
        <pc:spChg chg="add">
          <ac:chgData name="luis cleto" userId="a76db6c301978307" providerId="LiveId" clId="{BDC27329-5910-4005-872B-9BAF4C62269D}" dt="2026-10-07T18:33:45.205" v="198" actId="22"/>
          <ac:spMkLst>
            <pc:docMk/>
            <pc:sldMk cId="738706435" sldId="3006"/>
            <ac:spMk id="5" creationId="{CB94AF8C-B153-F251-607E-84412D53E597}"/>
          </ac:spMkLst>
        </pc:spChg>
      </pc:sldChg>
      <pc:sldChg chg="ord">
        <pc:chgData name="luis cleto" userId="a76db6c301978307" providerId="LiveId" clId="{BDC27329-5910-4005-872B-9BAF4C62269D}" dt="2026-10-07T18:28:27.774" v="69"/>
        <pc:sldMkLst>
          <pc:docMk/>
          <pc:sldMk cId="986094341" sldId="3411"/>
        </pc:sldMkLst>
      </pc:sldChg>
      <pc:sldChg chg="ord">
        <pc:chgData name="luis cleto" userId="a76db6c301978307" providerId="LiveId" clId="{BDC27329-5910-4005-872B-9BAF4C62269D}" dt="2026-10-07T18:28:09.864" v="67"/>
        <pc:sldMkLst>
          <pc:docMk/>
          <pc:sldMk cId="4292876240" sldId="3412"/>
        </pc:sldMkLst>
      </pc:sldChg>
      <pc:sldChg chg="ord">
        <pc:chgData name="luis cleto" userId="a76db6c301978307" providerId="LiveId" clId="{BDC27329-5910-4005-872B-9BAF4C62269D}" dt="2026-10-07T18:28:31.365" v="71"/>
        <pc:sldMkLst>
          <pc:docMk/>
          <pc:sldMk cId="3476490967" sldId="3413"/>
        </pc:sldMkLst>
      </pc:sldChg>
      <pc:sldChg chg="modSp mod ord">
        <pc:chgData name="luis cleto" userId="a76db6c301978307" providerId="LiveId" clId="{BDC27329-5910-4005-872B-9BAF4C62269D}" dt="2026-10-07T18:29:20.758" v="94" actId="20577"/>
        <pc:sldMkLst>
          <pc:docMk/>
          <pc:sldMk cId="2876418224" sldId="3414"/>
        </pc:sldMkLst>
        <pc:spChg chg="mod">
          <ac:chgData name="luis cleto" userId="a76db6c301978307" providerId="LiveId" clId="{BDC27329-5910-4005-872B-9BAF4C62269D}" dt="2026-10-07T18:29:20.758" v="94" actId="20577"/>
          <ac:spMkLst>
            <pc:docMk/>
            <pc:sldMk cId="2876418224" sldId="3414"/>
            <ac:spMk id="3" creationId="{B16CEE80-95A1-42DF-4E3B-2146B21CDBE3}"/>
          </ac:spMkLst>
        </pc:spChg>
      </pc:sldChg>
      <pc:sldChg chg="addSp modSp mod ord">
        <pc:chgData name="luis cleto" userId="a76db6c301978307" providerId="LiveId" clId="{BDC27329-5910-4005-872B-9BAF4C62269D}" dt="2026-10-07T18:59:29.388" v="480" actId="1076"/>
        <pc:sldMkLst>
          <pc:docMk/>
          <pc:sldMk cId="2314612085" sldId="3417"/>
        </pc:sldMkLst>
        <pc:spChg chg="add mod">
          <ac:chgData name="luis cleto" userId="a76db6c301978307" providerId="LiveId" clId="{BDC27329-5910-4005-872B-9BAF4C62269D}" dt="2026-10-07T18:59:29.388" v="480" actId="1076"/>
          <ac:spMkLst>
            <pc:docMk/>
            <pc:sldMk cId="2314612085" sldId="3417"/>
            <ac:spMk id="7" creationId="{FE7AB930-2FB8-FC22-BF34-2614D24A8029}"/>
          </ac:spMkLst>
        </pc:spChg>
      </pc:sldChg>
      <pc:sldChg chg="ord">
        <pc:chgData name="luis cleto" userId="a76db6c301978307" providerId="LiveId" clId="{BDC27329-5910-4005-872B-9BAF4C62269D}" dt="2026-10-07T19:05:01.098" v="529"/>
        <pc:sldMkLst>
          <pc:docMk/>
          <pc:sldMk cId="3436369561" sldId="3418"/>
        </pc:sldMkLst>
      </pc:sldChg>
      <pc:sldChg chg="modSp mod ord">
        <pc:chgData name="luis cleto" userId="a76db6c301978307" providerId="LiveId" clId="{BDC27329-5910-4005-872B-9BAF4C62269D}" dt="2026-10-07T18:41:35.676" v="379" actId="1076"/>
        <pc:sldMkLst>
          <pc:docMk/>
          <pc:sldMk cId="9817285" sldId="3419"/>
        </pc:sldMkLst>
        <pc:spChg chg="mod">
          <ac:chgData name="luis cleto" userId="a76db6c301978307" providerId="LiveId" clId="{BDC27329-5910-4005-872B-9BAF4C62269D}" dt="2026-10-07T18:41:35.676" v="379" actId="1076"/>
          <ac:spMkLst>
            <pc:docMk/>
            <pc:sldMk cId="9817285" sldId="3419"/>
            <ac:spMk id="2" creationId="{11D64346-A6CC-BEC3-AFDA-0A1241222548}"/>
          </ac:spMkLst>
        </pc:spChg>
      </pc:sldChg>
      <pc:sldChg chg="modSp add del mod ord modClrScheme chgLayout">
        <pc:chgData name="luis cleto" userId="a76db6c301978307" providerId="LiveId" clId="{BDC27329-5910-4005-872B-9BAF4C62269D}" dt="2026-10-07T18:26:25.260" v="58" actId="20577"/>
        <pc:sldMkLst>
          <pc:docMk/>
          <pc:sldMk cId="0" sldId="3939"/>
        </pc:sldMkLst>
        <pc:spChg chg="mod ord">
          <ac:chgData name="luis cleto" userId="a76db6c301978307" providerId="LiveId" clId="{BDC27329-5910-4005-872B-9BAF4C62269D}" dt="2026-10-07T18:20:34.556" v="21" actId="1076"/>
          <ac:spMkLst>
            <pc:docMk/>
            <pc:sldMk cId="0" sldId="3939"/>
            <ac:spMk id="2" creationId="{00000000-0000-0000-0000-000000000000}"/>
          </ac:spMkLst>
        </pc:spChg>
        <pc:spChg chg="mod">
          <ac:chgData name="luis cleto" userId="a76db6c301978307" providerId="LiveId" clId="{BDC27329-5910-4005-872B-9BAF4C62269D}" dt="2026-10-07T18:26:25.260" v="58" actId="20577"/>
          <ac:spMkLst>
            <pc:docMk/>
            <pc:sldMk cId="0" sldId="3939"/>
            <ac:spMk id="26" creationId="{00000000-0000-0000-0000-000000000000}"/>
          </ac:spMkLst>
        </pc:spChg>
      </pc:sldChg>
      <pc:sldChg chg="modSp add del mod ord modClrScheme chgLayout">
        <pc:chgData name="luis cleto" userId="a76db6c301978307" providerId="LiveId" clId="{BDC27329-5910-4005-872B-9BAF4C62269D}" dt="2026-10-07T18:26:32.085" v="60"/>
        <pc:sldMkLst>
          <pc:docMk/>
          <pc:sldMk cId="0" sldId="3940"/>
        </pc:sldMkLst>
        <pc:spChg chg="mod ord">
          <ac:chgData name="luis cleto" userId="a76db6c301978307" providerId="LiveId" clId="{BDC27329-5910-4005-872B-9BAF4C62269D}" dt="2026-10-07T18:21:02.174" v="24" actId="14100"/>
          <ac:spMkLst>
            <pc:docMk/>
            <pc:sldMk cId="0" sldId="3940"/>
            <ac:spMk id="2" creationId="{00000000-0000-0000-0000-000000000000}"/>
          </ac:spMkLst>
        </pc:spChg>
      </pc:sldChg>
      <pc:sldChg chg="modSp add del mod ord modClrScheme chgLayout">
        <pc:chgData name="luis cleto" userId="a76db6c301978307" providerId="LiveId" clId="{BDC27329-5910-4005-872B-9BAF4C62269D}" dt="2026-10-07T19:13:23.706" v="629"/>
        <pc:sldMkLst>
          <pc:docMk/>
          <pc:sldMk cId="0" sldId="3941"/>
        </pc:sldMkLst>
        <pc:spChg chg="mod ord">
          <ac:chgData name="luis cleto" userId="a76db6c301978307" providerId="LiveId" clId="{BDC27329-5910-4005-872B-9BAF4C62269D}" dt="2026-10-07T18:22:08.073" v="31" actId="1076"/>
          <ac:spMkLst>
            <pc:docMk/>
            <pc:sldMk cId="0" sldId="3941"/>
            <ac:spMk id="2" creationId="{00000000-0000-0000-0000-000000000000}"/>
          </ac:spMkLst>
        </pc:spChg>
      </pc:sldChg>
      <pc:sldChg chg="modSp add del mod ord modClrScheme chgLayout">
        <pc:chgData name="luis cleto" userId="a76db6c301978307" providerId="LiveId" clId="{BDC27329-5910-4005-872B-9BAF4C62269D}" dt="2026-10-07T19:14:07.706" v="632"/>
        <pc:sldMkLst>
          <pc:docMk/>
          <pc:sldMk cId="0" sldId="3942"/>
        </pc:sldMkLst>
        <pc:spChg chg="mod ord">
          <ac:chgData name="luis cleto" userId="a76db6c301978307" providerId="LiveId" clId="{BDC27329-5910-4005-872B-9BAF4C62269D}" dt="2026-10-07T18:22:29.505" v="34" actId="14100"/>
          <ac:spMkLst>
            <pc:docMk/>
            <pc:sldMk cId="0" sldId="3942"/>
            <ac:spMk id="2" creationId="{00000000-0000-0000-0000-000000000000}"/>
          </ac:spMkLst>
        </pc:spChg>
      </pc:sldChg>
      <pc:sldChg chg="modSp add del mod ord modClrScheme chgLayout">
        <pc:chgData name="luis cleto" userId="a76db6c301978307" providerId="LiveId" clId="{BDC27329-5910-4005-872B-9BAF4C62269D}" dt="2026-10-07T19:14:15.052" v="634"/>
        <pc:sldMkLst>
          <pc:docMk/>
          <pc:sldMk cId="0" sldId="3943"/>
        </pc:sldMkLst>
        <pc:spChg chg="mod ord">
          <ac:chgData name="luis cleto" userId="a76db6c301978307" providerId="LiveId" clId="{BDC27329-5910-4005-872B-9BAF4C62269D}" dt="2026-10-07T18:22:51.036" v="37" actId="14100"/>
          <ac:spMkLst>
            <pc:docMk/>
            <pc:sldMk cId="0" sldId="3943"/>
            <ac:spMk id="2" creationId="{00000000-0000-0000-0000-000000000000}"/>
          </ac:spMkLst>
        </pc:spChg>
      </pc:sldChg>
      <pc:sldChg chg="add">
        <pc:chgData name="luis cleto" userId="a76db6c301978307" providerId="LiveId" clId="{BDC27329-5910-4005-872B-9BAF4C62269D}" dt="2026-10-07T18:27:57.887" v="65"/>
        <pc:sldMkLst>
          <pc:docMk/>
          <pc:sldMk cId="49241488" sldId="3956"/>
        </pc:sldMkLst>
      </pc:sldChg>
      <pc:sldChg chg="add ord">
        <pc:chgData name="luis cleto" userId="a76db6c301978307" providerId="LiveId" clId="{BDC27329-5910-4005-872B-9BAF4C62269D}" dt="2026-10-07T19:14:36.405" v="636"/>
        <pc:sldMkLst>
          <pc:docMk/>
          <pc:sldMk cId="2406611565" sldId="3957"/>
        </pc:sldMkLst>
      </pc:sldChg>
      <pc:sldChg chg="addSp delSp modSp add mod">
        <pc:chgData name="luis cleto" userId="a76db6c301978307" providerId="LiveId" clId="{BDC27329-5910-4005-872B-9BAF4C62269D}" dt="2026-10-07T19:09:51.942" v="577" actId="14100"/>
        <pc:sldMkLst>
          <pc:docMk/>
          <pc:sldMk cId="3089981234" sldId="3958"/>
        </pc:sldMkLst>
        <pc:picChg chg="add mod">
          <ac:chgData name="luis cleto" userId="a76db6c301978307" providerId="LiveId" clId="{BDC27329-5910-4005-872B-9BAF4C62269D}" dt="2026-10-07T19:08:42.251" v="566" actId="14100"/>
          <ac:picMkLst>
            <pc:docMk/>
            <pc:sldMk cId="3089981234" sldId="3958"/>
            <ac:picMk id="8" creationId="{BAE3C878-2203-4074-D7C2-3C27EA20C5A9}"/>
          </ac:picMkLst>
        </pc:picChg>
        <pc:cxnChg chg="add mod">
          <ac:chgData name="luis cleto" userId="a76db6c301978307" providerId="LiveId" clId="{BDC27329-5910-4005-872B-9BAF4C62269D}" dt="2026-10-07T19:09:51.942" v="577" actId="14100"/>
          <ac:cxnSpMkLst>
            <pc:docMk/>
            <pc:sldMk cId="3089981234" sldId="3958"/>
            <ac:cxnSpMk id="13" creationId="{9C826F13-56B3-1313-237C-9272B0C7DFC0}"/>
          </ac:cxnSpMkLst>
        </pc:cxnChg>
        <pc:cxnChg chg="add mod">
          <ac:chgData name="luis cleto" userId="a76db6c301978307" providerId="LiveId" clId="{BDC27329-5910-4005-872B-9BAF4C62269D}" dt="2026-10-07T19:09:42.110" v="575" actId="14100"/>
          <ac:cxnSpMkLst>
            <pc:docMk/>
            <pc:sldMk cId="3089981234" sldId="3958"/>
            <ac:cxnSpMk id="14" creationId="{E812D44C-A405-89F4-8D93-5E29FA01A19B}"/>
          </ac:cxnSpMkLst>
        </pc:cxnChg>
        <pc:cxnChg chg="add mod">
          <ac:chgData name="luis cleto" userId="a76db6c301978307" providerId="LiveId" clId="{BDC27329-5910-4005-872B-9BAF4C62269D}" dt="2026-10-07T19:09:27.829" v="571" actId="14100"/>
          <ac:cxnSpMkLst>
            <pc:docMk/>
            <pc:sldMk cId="3089981234" sldId="3958"/>
            <ac:cxnSpMk id="15" creationId="{9281AF72-4A24-040E-FEDB-7EB86AA57E60}"/>
          </ac:cxnSpMkLst>
        </pc:cxnChg>
      </pc:sldChg>
      <pc:sldChg chg="add">
        <pc:chgData name="luis cleto" userId="a76db6c301978307" providerId="LiveId" clId="{BDC27329-5910-4005-872B-9BAF4C62269D}" dt="2026-10-07T19:13:52.490" v="630"/>
        <pc:sldMkLst>
          <pc:docMk/>
          <pc:sldMk cId="690624529" sldId="3968"/>
        </pc:sldMkLst>
      </pc:sldChg>
      <pc:sldMasterChg chg="delSldLayout">
        <pc:chgData name="luis cleto" userId="a76db6c301978307" providerId="LiveId" clId="{BDC27329-5910-4005-872B-9BAF4C62269D}" dt="2026-10-07T18:17:51.859" v="9" actId="2696"/>
        <pc:sldMasterMkLst>
          <pc:docMk/>
          <pc:sldMasterMk cId="2869890451" sldId="2147483660"/>
        </pc:sldMasterMkLst>
      </pc:sldMasterChg>
    </pc:docChg>
  </pc:docChgLst>
  <pc:docChgLst>
    <pc:chgData name="luis cleto" userId="a76db6c301978307" providerId="LiveId" clId="{BB93E05D-BE05-4453-8BDD-E5B3B775B63B}"/>
    <pc:docChg chg="undo custSel addSld delSld modSld sldOrd">
      <pc:chgData name="luis cleto" userId="a76db6c301978307" providerId="LiveId" clId="{BB93E05D-BE05-4453-8BDD-E5B3B775B63B}" dt="2026-10-12T09:34:20.121" v="3566" actId="2696"/>
      <pc:docMkLst>
        <pc:docMk/>
      </pc:docMkLst>
      <pc:sldChg chg="modSp mod">
        <pc:chgData name="luis cleto" userId="a76db6c301978307" providerId="LiveId" clId="{BB93E05D-BE05-4453-8BDD-E5B3B775B63B}" dt="2026-10-11T09:03:42.520" v="1999" actId="2711"/>
        <pc:sldMkLst>
          <pc:docMk/>
          <pc:sldMk cId="0" sldId="256"/>
        </pc:sldMkLst>
        <pc:spChg chg="mod">
          <ac:chgData name="luis cleto" userId="a76db6c301978307" providerId="LiveId" clId="{BB93E05D-BE05-4453-8BDD-E5B3B775B63B}" dt="2026-10-11T09:03:12.541" v="1996" actId="2711"/>
          <ac:spMkLst>
            <pc:docMk/>
            <pc:sldMk cId="0" sldId="256"/>
            <ac:spMk id="2" creationId="{00000000-0000-0000-0000-000000000000}"/>
          </ac:spMkLst>
        </pc:spChg>
        <pc:spChg chg="mod">
          <ac:chgData name="luis cleto" userId="a76db6c301978307" providerId="LiveId" clId="{BB93E05D-BE05-4453-8BDD-E5B3B775B63B}" dt="2026-10-11T09:03:18.032" v="1997" actId="2711"/>
          <ac:spMkLst>
            <pc:docMk/>
            <pc:sldMk cId="0" sldId="256"/>
            <ac:spMk id="3" creationId="{00000000-0000-0000-0000-000000000000}"/>
          </ac:spMkLst>
        </pc:spChg>
        <pc:spChg chg="mod">
          <ac:chgData name="luis cleto" userId="a76db6c301978307" providerId="LiveId" clId="{BB93E05D-BE05-4453-8BDD-E5B3B775B63B}" dt="2026-10-11T09:03:06.120" v="1995" actId="1076"/>
          <ac:spMkLst>
            <pc:docMk/>
            <pc:sldMk cId="0" sldId="256"/>
            <ac:spMk id="4" creationId="{00000000-0000-0000-0000-000000000000}"/>
          </ac:spMkLst>
        </pc:spChg>
        <pc:spChg chg="mod">
          <ac:chgData name="luis cleto" userId="a76db6c301978307" providerId="LiveId" clId="{BB93E05D-BE05-4453-8BDD-E5B3B775B63B}" dt="2026-10-11T09:03:26.535" v="1998" actId="2711"/>
          <ac:spMkLst>
            <pc:docMk/>
            <pc:sldMk cId="0" sldId="256"/>
            <ac:spMk id="6" creationId="{00000000-0000-0000-0000-000000000000}"/>
          </ac:spMkLst>
        </pc:spChg>
        <pc:spChg chg="mod">
          <ac:chgData name="luis cleto" userId="a76db6c301978307" providerId="LiveId" clId="{BB93E05D-BE05-4453-8BDD-E5B3B775B63B}" dt="2026-10-11T09:03:42.520" v="1999" actId="2711"/>
          <ac:spMkLst>
            <pc:docMk/>
            <pc:sldMk cId="0" sldId="256"/>
            <ac:spMk id="10" creationId="{00000000-0000-0000-0000-000000000000}"/>
          </ac:spMkLst>
        </pc:spChg>
      </pc:sldChg>
      <pc:sldChg chg="modSp mod">
        <pc:chgData name="luis cleto" userId="a76db6c301978307" providerId="LiveId" clId="{BB93E05D-BE05-4453-8BDD-E5B3B775B63B}" dt="2026-10-11T09:58:54.050" v="3519" actId="20577"/>
        <pc:sldMkLst>
          <pc:docMk/>
          <pc:sldMk cId="3092533024" sldId="257"/>
        </pc:sldMkLst>
        <pc:spChg chg="mod">
          <ac:chgData name="luis cleto" userId="a76db6c301978307" providerId="LiveId" clId="{BB93E05D-BE05-4453-8BDD-E5B3B775B63B}" dt="2026-10-08T09:09:50.222" v="55" actId="2711"/>
          <ac:spMkLst>
            <pc:docMk/>
            <pc:sldMk cId="3092533024" sldId="257"/>
            <ac:spMk id="3" creationId="{2F895813-5038-F65A-8FA7-496FDB07E6D7}"/>
          </ac:spMkLst>
        </pc:spChg>
        <pc:spChg chg="mod">
          <ac:chgData name="luis cleto" userId="a76db6c301978307" providerId="LiveId" clId="{BB93E05D-BE05-4453-8BDD-E5B3B775B63B}" dt="2026-10-11T09:58:54.050" v="3519" actId="20577"/>
          <ac:spMkLst>
            <pc:docMk/>
            <pc:sldMk cId="3092533024" sldId="257"/>
            <ac:spMk id="4" creationId="{960D3B7E-92F0-0F1E-7272-180BD6ACEDE6}"/>
          </ac:spMkLst>
        </pc:spChg>
      </pc:sldChg>
      <pc:sldChg chg="modSp mod">
        <pc:chgData name="luis cleto" userId="a76db6c301978307" providerId="LiveId" clId="{BB93E05D-BE05-4453-8BDD-E5B3B775B63B}" dt="2026-10-08T09:12:04.728" v="79" actId="20577"/>
        <pc:sldMkLst>
          <pc:docMk/>
          <pc:sldMk cId="2750434494" sldId="258"/>
        </pc:sldMkLst>
        <pc:spChg chg="mod">
          <ac:chgData name="luis cleto" userId="a76db6c301978307" providerId="LiveId" clId="{BB93E05D-BE05-4453-8BDD-E5B3B775B63B}" dt="2026-10-08T09:12:04.728" v="79" actId="20577"/>
          <ac:spMkLst>
            <pc:docMk/>
            <pc:sldMk cId="2750434494" sldId="258"/>
            <ac:spMk id="6" creationId="{8E4804AD-EA66-182B-C5F2-6DE250174B94}"/>
          </ac:spMkLst>
        </pc:spChg>
      </pc:sldChg>
      <pc:sldChg chg="modSp mod">
        <pc:chgData name="luis cleto" userId="a76db6c301978307" providerId="LiveId" clId="{BB93E05D-BE05-4453-8BDD-E5B3B775B63B}" dt="2026-10-11T09:16:56.659" v="2344" actId="1076"/>
        <pc:sldMkLst>
          <pc:docMk/>
          <pc:sldMk cId="845631055" sldId="578"/>
        </pc:sldMkLst>
        <pc:spChg chg="mod">
          <ac:chgData name="luis cleto" userId="a76db6c301978307" providerId="LiveId" clId="{BB93E05D-BE05-4453-8BDD-E5B3B775B63B}" dt="2026-10-11T09:16:56.659" v="2344" actId="1076"/>
          <ac:spMkLst>
            <pc:docMk/>
            <pc:sldMk cId="845631055" sldId="578"/>
            <ac:spMk id="3" creationId="{A81A2B42-2D9D-4D48-8CB4-72EAF9177BAB}"/>
          </ac:spMkLst>
        </pc:spChg>
      </pc:sldChg>
      <pc:sldChg chg="modSp mod modAnim">
        <pc:chgData name="luis cleto" userId="a76db6c301978307" providerId="LiveId" clId="{BB93E05D-BE05-4453-8BDD-E5B3B775B63B}" dt="2026-10-08T09:29:57.051" v="359" actId="207"/>
        <pc:sldMkLst>
          <pc:docMk/>
          <pc:sldMk cId="4146846320" sldId="583"/>
        </pc:sldMkLst>
        <pc:spChg chg="mod">
          <ac:chgData name="luis cleto" userId="a76db6c301978307" providerId="LiveId" clId="{BB93E05D-BE05-4453-8BDD-E5B3B775B63B}" dt="2026-10-08T09:29:57.051" v="359" actId="207"/>
          <ac:spMkLst>
            <pc:docMk/>
            <pc:sldMk cId="4146846320" sldId="583"/>
            <ac:spMk id="2" creationId="{168036BC-9A7D-41BB-8BC4-49C4C80663E1}"/>
          </ac:spMkLst>
        </pc:spChg>
        <pc:spChg chg="mod">
          <ac:chgData name="luis cleto" userId="a76db6c301978307" providerId="LiveId" clId="{BB93E05D-BE05-4453-8BDD-E5B3B775B63B}" dt="2026-10-08T09:29:51.395" v="358" actId="20577"/>
          <ac:spMkLst>
            <pc:docMk/>
            <pc:sldMk cId="4146846320" sldId="583"/>
            <ac:spMk id="3" creationId="{F48D5D6B-20C6-436E-B7C5-751BD9CCB7A0}"/>
          </ac:spMkLst>
        </pc:spChg>
      </pc:sldChg>
      <pc:sldChg chg="ord">
        <pc:chgData name="luis cleto" userId="a76db6c301978307" providerId="LiveId" clId="{BB93E05D-BE05-4453-8BDD-E5B3B775B63B}" dt="2026-10-08T09:49:16.832" v="916"/>
        <pc:sldMkLst>
          <pc:docMk/>
          <pc:sldMk cId="2272650435" sldId="592"/>
        </pc:sldMkLst>
      </pc:sldChg>
      <pc:sldChg chg="modSp mod">
        <pc:chgData name="luis cleto" userId="a76db6c301978307" providerId="LiveId" clId="{BB93E05D-BE05-4453-8BDD-E5B3B775B63B}" dt="2026-10-11T09:16:36.988" v="2343" actId="1076"/>
        <pc:sldMkLst>
          <pc:docMk/>
          <pc:sldMk cId="472448824" sldId="594"/>
        </pc:sldMkLst>
        <pc:spChg chg="mod">
          <ac:chgData name="luis cleto" userId="a76db6c301978307" providerId="LiveId" clId="{BB93E05D-BE05-4453-8BDD-E5B3B775B63B}" dt="2026-10-11T09:16:36.988" v="2343" actId="1076"/>
          <ac:spMkLst>
            <pc:docMk/>
            <pc:sldMk cId="472448824" sldId="594"/>
            <ac:spMk id="3" creationId="{A81A2B42-2D9D-4D48-8CB4-72EAF9177BAB}"/>
          </ac:spMkLst>
        </pc:spChg>
      </pc:sldChg>
      <pc:sldChg chg="modSp mod">
        <pc:chgData name="luis cleto" userId="a76db6c301978307" providerId="LiveId" clId="{BB93E05D-BE05-4453-8BDD-E5B3B775B63B}" dt="2026-10-11T09:58:14.925" v="3515" actId="20577"/>
        <pc:sldMkLst>
          <pc:docMk/>
          <pc:sldMk cId="2002555793" sldId="620"/>
        </pc:sldMkLst>
        <pc:spChg chg="mod">
          <ac:chgData name="luis cleto" userId="a76db6c301978307" providerId="LiveId" clId="{BB93E05D-BE05-4453-8BDD-E5B3B775B63B}" dt="2026-10-11T09:58:14.925" v="3515" actId="20577"/>
          <ac:spMkLst>
            <pc:docMk/>
            <pc:sldMk cId="2002555793" sldId="620"/>
            <ac:spMk id="12" creationId="{F973A69C-2803-3065-31BE-DCE03FD45BBE}"/>
          </ac:spMkLst>
        </pc:spChg>
      </pc:sldChg>
      <pc:sldChg chg="ord">
        <pc:chgData name="luis cleto" userId="a76db6c301978307" providerId="LiveId" clId="{BB93E05D-BE05-4453-8BDD-E5B3B775B63B}" dt="2026-10-08T09:49:16.832" v="916"/>
        <pc:sldMkLst>
          <pc:docMk/>
          <pc:sldMk cId="1134733428" sldId="733"/>
        </pc:sldMkLst>
      </pc:sldChg>
      <pc:sldChg chg="ord">
        <pc:chgData name="luis cleto" userId="a76db6c301978307" providerId="LiveId" clId="{BB93E05D-BE05-4453-8BDD-E5B3B775B63B}" dt="2026-10-08T09:49:16.832" v="916"/>
        <pc:sldMkLst>
          <pc:docMk/>
          <pc:sldMk cId="1791763799" sldId="778"/>
        </pc:sldMkLst>
      </pc:sldChg>
      <pc:sldChg chg="ord">
        <pc:chgData name="luis cleto" userId="a76db6c301978307" providerId="LiveId" clId="{BB93E05D-BE05-4453-8BDD-E5B3B775B63B}" dt="2026-10-08T09:49:16.832" v="916"/>
        <pc:sldMkLst>
          <pc:docMk/>
          <pc:sldMk cId="1963224286" sldId="784"/>
        </pc:sldMkLst>
      </pc:sldChg>
      <pc:sldChg chg="ord">
        <pc:chgData name="luis cleto" userId="a76db6c301978307" providerId="LiveId" clId="{BB93E05D-BE05-4453-8BDD-E5B3B775B63B}" dt="2026-10-08T09:49:16.832" v="916"/>
        <pc:sldMkLst>
          <pc:docMk/>
          <pc:sldMk cId="748443997" sldId="785"/>
        </pc:sldMkLst>
      </pc:sldChg>
      <pc:sldChg chg="ord">
        <pc:chgData name="luis cleto" userId="a76db6c301978307" providerId="LiveId" clId="{BB93E05D-BE05-4453-8BDD-E5B3B775B63B}" dt="2026-10-08T09:49:16.832" v="916"/>
        <pc:sldMkLst>
          <pc:docMk/>
          <pc:sldMk cId="2245323677" sldId="932"/>
        </pc:sldMkLst>
      </pc:sldChg>
      <pc:sldChg chg="addSp modSp mod ord">
        <pc:chgData name="luis cleto" userId="a76db6c301978307" providerId="LiveId" clId="{BB93E05D-BE05-4453-8BDD-E5B3B775B63B}" dt="2026-10-11T09:54:22.800" v="3462" actId="14100"/>
        <pc:sldMkLst>
          <pc:docMk/>
          <pc:sldMk cId="3860737581" sldId="956"/>
        </pc:sldMkLst>
        <pc:spChg chg="add mod">
          <ac:chgData name="luis cleto" userId="a76db6c301978307" providerId="LiveId" clId="{BB93E05D-BE05-4453-8BDD-E5B3B775B63B}" dt="2026-10-11T09:54:22.800" v="3462" actId="14100"/>
          <ac:spMkLst>
            <pc:docMk/>
            <pc:sldMk cId="3860737581" sldId="956"/>
            <ac:spMk id="4" creationId="{AD4B1D22-CD37-262F-2CC4-2DF076DF693A}"/>
          </ac:spMkLst>
        </pc:spChg>
      </pc:sldChg>
      <pc:sldChg chg="addSp modSp mod ord">
        <pc:chgData name="luis cleto" userId="a76db6c301978307" providerId="LiveId" clId="{BB93E05D-BE05-4453-8BDD-E5B3B775B63B}" dt="2026-10-11T09:55:03.693" v="3472" actId="20577"/>
        <pc:sldMkLst>
          <pc:docMk/>
          <pc:sldMk cId="942139267" sldId="957"/>
        </pc:sldMkLst>
        <pc:spChg chg="add mod">
          <ac:chgData name="luis cleto" userId="a76db6c301978307" providerId="LiveId" clId="{BB93E05D-BE05-4453-8BDD-E5B3B775B63B}" dt="2026-10-11T09:55:03.693" v="3472" actId="20577"/>
          <ac:spMkLst>
            <pc:docMk/>
            <pc:sldMk cId="942139267" sldId="957"/>
            <ac:spMk id="4" creationId="{13D35956-141C-57FD-31F5-C06D93A215C0}"/>
          </ac:spMkLst>
        </pc:spChg>
        <pc:picChg chg="mod">
          <ac:chgData name="luis cleto" userId="a76db6c301978307" providerId="LiveId" clId="{BB93E05D-BE05-4453-8BDD-E5B3B775B63B}" dt="2026-10-11T09:54:47.862" v="3467" actId="14100"/>
          <ac:picMkLst>
            <pc:docMk/>
            <pc:sldMk cId="942139267" sldId="957"/>
            <ac:picMk id="158722" creationId="{61730733-BFA6-4F17-B450-2B610EB0C7EA}"/>
          </ac:picMkLst>
        </pc:picChg>
      </pc:sldChg>
      <pc:sldChg chg="ord">
        <pc:chgData name="luis cleto" userId="a76db6c301978307" providerId="LiveId" clId="{BB93E05D-BE05-4453-8BDD-E5B3B775B63B}" dt="2026-10-08T09:49:16.832" v="916"/>
        <pc:sldMkLst>
          <pc:docMk/>
          <pc:sldMk cId="3166872740" sldId="961"/>
        </pc:sldMkLst>
      </pc:sldChg>
      <pc:sldChg chg="ord">
        <pc:chgData name="luis cleto" userId="a76db6c301978307" providerId="LiveId" clId="{BB93E05D-BE05-4453-8BDD-E5B3B775B63B}" dt="2026-10-08T09:33:04.070" v="363"/>
        <pc:sldMkLst>
          <pc:docMk/>
          <pc:sldMk cId="1492368580" sldId="981"/>
        </pc:sldMkLst>
      </pc:sldChg>
      <pc:sldChg chg="ord">
        <pc:chgData name="luis cleto" userId="a76db6c301978307" providerId="LiveId" clId="{BB93E05D-BE05-4453-8BDD-E5B3B775B63B}" dt="2026-10-08T09:33:04.070" v="363"/>
        <pc:sldMkLst>
          <pc:docMk/>
          <pc:sldMk cId="3545558072" sldId="982"/>
        </pc:sldMkLst>
      </pc:sldChg>
      <pc:sldChg chg="ord">
        <pc:chgData name="luis cleto" userId="a76db6c301978307" providerId="LiveId" clId="{BB93E05D-BE05-4453-8BDD-E5B3B775B63B}" dt="2026-10-08T10:10:17.786" v="1410"/>
        <pc:sldMkLst>
          <pc:docMk/>
          <pc:sldMk cId="2442416360" sldId="984"/>
        </pc:sldMkLst>
      </pc:sldChg>
      <pc:sldChg chg="ord">
        <pc:chgData name="luis cleto" userId="a76db6c301978307" providerId="LiveId" clId="{BB93E05D-BE05-4453-8BDD-E5B3B775B63B}" dt="2026-10-08T10:10:17.786" v="1410"/>
        <pc:sldMkLst>
          <pc:docMk/>
          <pc:sldMk cId="2981887177" sldId="987"/>
        </pc:sldMkLst>
      </pc:sldChg>
      <pc:sldChg chg="modSp mod ord">
        <pc:chgData name="luis cleto" userId="a76db6c301978307" providerId="LiveId" clId="{BB93E05D-BE05-4453-8BDD-E5B3B775B63B}" dt="2026-10-11T09:48:46.434" v="3397" actId="207"/>
        <pc:sldMkLst>
          <pc:docMk/>
          <pc:sldMk cId="2085210978" sldId="989"/>
        </pc:sldMkLst>
        <pc:spChg chg="mod">
          <ac:chgData name="luis cleto" userId="a76db6c301978307" providerId="LiveId" clId="{BB93E05D-BE05-4453-8BDD-E5B3B775B63B}" dt="2026-10-11T09:48:46.434" v="3397" actId="207"/>
          <ac:spMkLst>
            <pc:docMk/>
            <pc:sldMk cId="2085210978" sldId="989"/>
            <ac:spMk id="4" creationId="{AB5153E7-8D70-BFC6-AC5D-0118C1514AFB}"/>
          </ac:spMkLst>
        </pc:spChg>
      </pc:sldChg>
      <pc:sldChg chg="ord">
        <pc:chgData name="luis cleto" userId="a76db6c301978307" providerId="LiveId" clId="{BB93E05D-BE05-4453-8BDD-E5B3B775B63B}" dt="2026-10-08T10:10:17.786" v="1410"/>
        <pc:sldMkLst>
          <pc:docMk/>
          <pc:sldMk cId="184327969" sldId="991"/>
        </pc:sldMkLst>
      </pc:sldChg>
      <pc:sldChg chg="ord">
        <pc:chgData name="luis cleto" userId="a76db6c301978307" providerId="LiveId" clId="{BB93E05D-BE05-4453-8BDD-E5B3B775B63B}" dt="2026-10-08T10:10:17.786" v="1410"/>
        <pc:sldMkLst>
          <pc:docMk/>
          <pc:sldMk cId="2314441972" sldId="992"/>
        </pc:sldMkLst>
      </pc:sldChg>
      <pc:sldChg chg="ord">
        <pc:chgData name="luis cleto" userId="a76db6c301978307" providerId="LiveId" clId="{BB93E05D-BE05-4453-8BDD-E5B3B775B63B}" dt="2026-10-08T09:49:16.832" v="916"/>
        <pc:sldMkLst>
          <pc:docMk/>
          <pc:sldMk cId="4275487914" sldId="1118"/>
        </pc:sldMkLst>
      </pc:sldChg>
      <pc:sldChg chg="ord">
        <pc:chgData name="luis cleto" userId="a76db6c301978307" providerId="LiveId" clId="{BB93E05D-BE05-4453-8BDD-E5B3B775B63B}" dt="2026-10-08T09:49:16.832" v="916"/>
        <pc:sldMkLst>
          <pc:docMk/>
          <pc:sldMk cId="1981573875" sldId="1119"/>
        </pc:sldMkLst>
      </pc:sldChg>
      <pc:sldChg chg="modSp mod ord">
        <pc:chgData name="luis cleto" userId="a76db6c301978307" providerId="LiveId" clId="{BB93E05D-BE05-4453-8BDD-E5B3B775B63B}" dt="2026-10-11T09:29:54.327" v="2641" actId="1076"/>
        <pc:sldMkLst>
          <pc:docMk/>
          <pc:sldMk cId="3245097559" sldId="1137"/>
        </pc:sldMkLst>
        <pc:spChg chg="mod">
          <ac:chgData name="luis cleto" userId="a76db6c301978307" providerId="LiveId" clId="{BB93E05D-BE05-4453-8BDD-E5B3B775B63B}" dt="2026-10-11T09:28:05.416" v="2590" actId="1076"/>
          <ac:spMkLst>
            <pc:docMk/>
            <pc:sldMk cId="3245097559" sldId="1137"/>
            <ac:spMk id="3" creationId="{C354C25E-065C-B1E7-B16F-249EFB2D04D9}"/>
          </ac:spMkLst>
        </pc:spChg>
        <pc:spChg chg="mod">
          <ac:chgData name="luis cleto" userId="a76db6c301978307" providerId="LiveId" clId="{BB93E05D-BE05-4453-8BDD-E5B3B775B63B}" dt="2026-10-11T09:29:54.327" v="2641" actId="1076"/>
          <ac:spMkLst>
            <pc:docMk/>
            <pc:sldMk cId="3245097559" sldId="1137"/>
            <ac:spMk id="5" creationId="{2BFDB68D-E9DA-78EF-86C7-F2230AFEA55E}"/>
          </ac:spMkLst>
        </pc:spChg>
        <pc:picChg chg="mod">
          <ac:chgData name="luis cleto" userId="a76db6c301978307" providerId="LiveId" clId="{BB93E05D-BE05-4453-8BDD-E5B3B775B63B}" dt="2026-10-11T09:28:09.075" v="2591" actId="14100"/>
          <ac:picMkLst>
            <pc:docMk/>
            <pc:sldMk cId="3245097559" sldId="1137"/>
            <ac:picMk id="1026" creationId="{8C35F4D0-78C8-74A5-631A-94BAE6C3F141}"/>
          </ac:picMkLst>
        </pc:picChg>
      </pc:sldChg>
      <pc:sldChg chg="ord">
        <pc:chgData name="luis cleto" userId="a76db6c301978307" providerId="LiveId" clId="{BB93E05D-BE05-4453-8BDD-E5B3B775B63B}" dt="2026-10-08T09:49:16.832" v="916"/>
        <pc:sldMkLst>
          <pc:docMk/>
          <pc:sldMk cId="1980475300" sldId="1138"/>
        </pc:sldMkLst>
      </pc:sldChg>
      <pc:sldChg chg="ord">
        <pc:chgData name="luis cleto" userId="a76db6c301978307" providerId="LiveId" clId="{BB93E05D-BE05-4453-8BDD-E5B3B775B63B}" dt="2026-10-08T09:49:16.832" v="916"/>
        <pc:sldMkLst>
          <pc:docMk/>
          <pc:sldMk cId="412224843" sldId="1195"/>
        </pc:sldMkLst>
      </pc:sldChg>
      <pc:sldChg chg="ord">
        <pc:chgData name="luis cleto" userId="a76db6c301978307" providerId="LiveId" clId="{BB93E05D-BE05-4453-8BDD-E5B3B775B63B}" dt="2026-10-08T09:49:16.832" v="916"/>
        <pc:sldMkLst>
          <pc:docMk/>
          <pc:sldMk cId="2070957701" sldId="1197"/>
        </pc:sldMkLst>
      </pc:sldChg>
      <pc:sldChg chg="ord">
        <pc:chgData name="luis cleto" userId="a76db6c301978307" providerId="LiveId" clId="{BB93E05D-BE05-4453-8BDD-E5B3B775B63B}" dt="2026-10-08T10:10:17.786" v="1410"/>
        <pc:sldMkLst>
          <pc:docMk/>
          <pc:sldMk cId="75949259" sldId="1306"/>
        </pc:sldMkLst>
      </pc:sldChg>
      <pc:sldChg chg="ord">
        <pc:chgData name="luis cleto" userId="a76db6c301978307" providerId="LiveId" clId="{BB93E05D-BE05-4453-8BDD-E5B3B775B63B}" dt="2026-10-08T09:49:16.832" v="916"/>
        <pc:sldMkLst>
          <pc:docMk/>
          <pc:sldMk cId="2217069464" sldId="1404"/>
        </pc:sldMkLst>
      </pc:sldChg>
      <pc:sldChg chg="ord">
        <pc:chgData name="luis cleto" userId="a76db6c301978307" providerId="LiveId" clId="{BB93E05D-BE05-4453-8BDD-E5B3B775B63B}" dt="2026-10-08T09:49:16.832" v="916"/>
        <pc:sldMkLst>
          <pc:docMk/>
          <pc:sldMk cId="1017893286" sldId="1406"/>
        </pc:sldMkLst>
      </pc:sldChg>
      <pc:sldChg chg="modSp mod">
        <pc:chgData name="luis cleto" userId="a76db6c301978307" providerId="LiveId" clId="{BB93E05D-BE05-4453-8BDD-E5B3B775B63B}" dt="2026-10-11T09:20:46.706" v="2461" actId="20577"/>
        <pc:sldMkLst>
          <pc:docMk/>
          <pc:sldMk cId="667726136" sldId="1435"/>
        </pc:sldMkLst>
        <pc:spChg chg="mod">
          <ac:chgData name="luis cleto" userId="a76db6c301978307" providerId="LiveId" clId="{BB93E05D-BE05-4453-8BDD-E5B3B775B63B}" dt="2026-10-08T09:26:48.172" v="332" actId="1076"/>
          <ac:spMkLst>
            <pc:docMk/>
            <pc:sldMk cId="667726136" sldId="1435"/>
            <ac:spMk id="3" creationId="{93DF5F68-3325-74F3-D770-AEC22D64B90C}"/>
          </ac:spMkLst>
        </pc:spChg>
        <pc:spChg chg="mod">
          <ac:chgData name="luis cleto" userId="a76db6c301978307" providerId="LiveId" clId="{BB93E05D-BE05-4453-8BDD-E5B3B775B63B}" dt="2026-10-11T09:20:46.706" v="2461" actId="20577"/>
          <ac:spMkLst>
            <pc:docMk/>
            <pc:sldMk cId="667726136" sldId="1435"/>
            <ac:spMk id="5" creationId="{84D40DD1-A12A-02AD-B710-70EEE487AEE7}"/>
          </ac:spMkLst>
        </pc:spChg>
      </pc:sldChg>
      <pc:sldChg chg="modSp mod">
        <pc:chgData name="luis cleto" userId="a76db6c301978307" providerId="LiveId" clId="{BB93E05D-BE05-4453-8BDD-E5B3B775B63B}" dt="2026-10-11T09:21:05.346" v="2462" actId="1076"/>
        <pc:sldMkLst>
          <pc:docMk/>
          <pc:sldMk cId="419266932" sldId="1606"/>
        </pc:sldMkLst>
        <pc:spChg chg="mod">
          <ac:chgData name="luis cleto" userId="a76db6c301978307" providerId="LiveId" clId="{BB93E05D-BE05-4453-8BDD-E5B3B775B63B}" dt="2026-10-11T09:21:05.346" v="2462" actId="1076"/>
          <ac:spMkLst>
            <pc:docMk/>
            <pc:sldMk cId="419266932" sldId="1606"/>
            <ac:spMk id="3" creationId="{F48D5D6B-20C6-436E-B7C5-751BD9CCB7A0}"/>
          </ac:spMkLst>
        </pc:spChg>
      </pc:sldChg>
      <pc:sldChg chg="ord">
        <pc:chgData name="luis cleto" userId="a76db6c301978307" providerId="LiveId" clId="{BB93E05D-BE05-4453-8BDD-E5B3B775B63B}" dt="2026-10-08T10:10:17.786" v="1410"/>
        <pc:sldMkLst>
          <pc:docMk/>
          <pc:sldMk cId="4267687292" sldId="1608"/>
        </pc:sldMkLst>
      </pc:sldChg>
      <pc:sldChg chg="modSp mod ord">
        <pc:chgData name="luis cleto" userId="a76db6c301978307" providerId="LiveId" clId="{BB93E05D-BE05-4453-8BDD-E5B3B775B63B}" dt="2026-10-08T09:49:49.698" v="923" actId="20577"/>
        <pc:sldMkLst>
          <pc:docMk/>
          <pc:sldMk cId="1205663664" sldId="1609"/>
        </pc:sldMkLst>
        <pc:spChg chg="mod">
          <ac:chgData name="luis cleto" userId="a76db6c301978307" providerId="LiveId" clId="{BB93E05D-BE05-4453-8BDD-E5B3B775B63B}" dt="2026-10-08T09:49:49.698" v="923" actId="20577"/>
          <ac:spMkLst>
            <pc:docMk/>
            <pc:sldMk cId="1205663664" sldId="1609"/>
            <ac:spMk id="3" creationId="{F48D5D6B-20C6-436E-B7C5-751BD9CCB7A0}"/>
          </ac:spMkLst>
        </pc:spChg>
      </pc:sldChg>
      <pc:sldChg chg="ord">
        <pc:chgData name="luis cleto" userId="a76db6c301978307" providerId="LiveId" clId="{BB93E05D-BE05-4453-8BDD-E5B3B775B63B}" dt="2026-10-08T09:49:16.832" v="916"/>
        <pc:sldMkLst>
          <pc:docMk/>
          <pc:sldMk cId="2998158355" sldId="1638"/>
        </pc:sldMkLst>
      </pc:sldChg>
      <pc:sldChg chg="modSp mod">
        <pc:chgData name="luis cleto" userId="a76db6c301978307" providerId="LiveId" clId="{BB93E05D-BE05-4453-8BDD-E5B3B775B63B}" dt="2026-10-11T09:16:28.635" v="2342" actId="20577"/>
        <pc:sldMkLst>
          <pc:docMk/>
          <pc:sldMk cId="1198456133" sldId="1639"/>
        </pc:sldMkLst>
        <pc:spChg chg="mod">
          <ac:chgData name="luis cleto" userId="a76db6c301978307" providerId="LiveId" clId="{BB93E05D-BE05-4453-8BDD-E5B3B775B63B}" dt="2026-10-11T09:14:29.356" v="2254" actId="1076"/>
          <ac:spMkLst>
            <pc:docMk/>
            <pc:sldMk cId="1198456133" sldId="1639"/>
            <ac:spMk id="3" creationId="{A6030A2F-1B59-4626-500A-2FD0943552CD}"/>
          </ac:spMkLst>
        </pc:spChg>
        <pc:spChg chg="mod">
          <ac:chgData name="luis cleto" userId="a76db6c301978307" providerId="LiveId" clId="{BB93E05D-BE05-4453-8BDD-E5B3B775B63B}" dt="2026-10-11T09:16:28.635" v="2342" actId="20577"/>
          <ac:spMkLst>
            <pc:docMk/>
            <pc:sldMk cId="1198456133" sldId="1639"/>
            <ac:spMk id="5" creationId="{CDA1BFAA-649F-0AF3-E906-D073EE7BF78F}"/>
          </ac:spMkLst>
        </pc:spChg>
        <pc:picChg chg="mod">
          <ac:chgData name="luis cleto" userId="a76db6c301978307" providerId="LiveId" clId="{BB93E05D-BE05-4453-8BDD-E5B3B775B63B}" dt="2026-10-08T09:16:51.473" v="201" actId="1076"/>
          <ac:picMkLst>
            <pc:docMk/>
            <pc:sldMk cId="1198456133" sldId="1639"/>
            <ac:picMk id="7" creationId="{946BDF08-4E1A-A5DA-37C4-11572218EBCE}"/>
          </ac:picMkLst>
        </pc:picChg>
      </pc:sldChg>
      <pc:sldChg chg="ord">
        <pc:chgData name="luis cleto" userId="a76db6c301978307" providerId="LiveId" clId="{BB93E05D-BE05-4453-8BDD-E5B3B775B63B}" dt="2026-10-08T09:33:04.070" v="363"/>
        <pc:sldMkLst>
          <pc:docMk/>
          <pc:sldMk cId="2409055231" sldId="2027"/>
        </pc:sldMkLst>
      </pc:sldChg>
      <pc:sldChg chg="ord">
        <pc:chgData name="luis cleto" userId="a76db6c301978307" providerId="LiveId" clId="{BB93E05D-BE05-4453-8BDD-E5B3B775B63B}" dt="2026-10-12T09:14:41.548" v="3534"/>
        <pc:sldMkLst>
          <pc:docMk/>
          <pc:sldMk cId="390786705" sldId="2757"/>
        </pc:sldMkLst>
      </pc:sldChg>
      <pc:sldChg chg="modSp ord">
        <pc:chgData name="luis cleto" userId="a76db6c301978307" providerId="LiveId" clId="{BB93E05D-BE05-4453-8BDD-E5B3B775B63B}" dt="2026-10-11T09:30:22.454" v="2645" actId="207"/>
        <pc:sldMkLst>
          <pc:docMk/>
          <pc:sldMk cId="39183520" sldId="2758"/>
        </pc:sldMkLst>
        <pc:spChg chg="mod">
          <ac:chgData name="luis cleto" userId="a76db6c301978307" providerId="LiveId" clId="{BB93E05D-BE05-4453-8BDD-E5B3B775B63B}" dt="2026-10-11T09:30:22.454" v="2645" actId="207"/>
          <ac:spMkLst>
            <pc:docMk/>
            <pc:sldMk cId="39183520" sldId="2758"/>
            <ac:spMk id="3" creationId="{E527F0B7-A91E-14B8-EEEF-5275C484C483}"/>
          </ac:spMkLst>
        </pc:spChg>
      </pc:sldChg>
      <pc:sldChg chg="modSp ord">
        <pc:chgData name="luis cleto" userId="a76db6c301978307" providerId="LiveId" clId="{BB93E05D-BE05-4453-8BDD-E5B3B775B63B}" dt="2026-10-11T09:50:58.293" v="3406" actId="20577"/>
        <pc:sldMkLst>
          <pc:docMk/>
          <pc:sldMk cId="1623106358" sldId="2764"/>
        </pc:sldMkLst>
        <pc:spChg chg="mod">
          <ac:chgData name="luis cleto" userId="a76db6c301978307" providerId="LiveId" clId="{BB93E05D-BE05-4453-8BDD-E5B3B775B63B}" dt="2026-10-11T09:50:58.293" v="3406" actId="20577"/>
          <ac:spMkLst>
            <pc:docMk/>
            <pc:sldMk cId="1623106358" sldId="2764"/>
            <ac:spMk id="3" creationId="{A2547989-1BB3-BF79-15A3-9003FBC74557}"/>
          </ac:spMkLst>
        </pc:spChg>
      </pc:sldChg>
      <pc:sldChg chg="modSp ord">
        <pc:chgData name="luis cleto" userId="a76db6c301978307" providerId="LiveId" clId="{BB93E05D-BE05-4453-8BDD-E5B3B775B63B}" dt="2026-10-11T09:51:14.832" v="3412" actId="207"/>
        <pc:sldMkLst>
          <pc:docMk/>
          <pc:sldMk cId="881381104" sldId="2765"/>
        </pc:sldMkLst>
        <pc:spChg chg="mod">
          <ac:chgData name="luis cleto" userId="a76db6c301978307" providerId="LiveId" clId="{BB93E05D-BE05-4453-8BDD-E5B3B775B63B}" dt="2026-10-11T09:51:14.832" v="3412" actId="207"/>
          <ac:spMkLst>
            <pc:docMk/>
            <pc:sldMk cId="881381104" sldId="2765"/>
            <ac:spMk id="3" creationId="{175E5774-5738-571C-C171-C1499A72B3BC}"/>
          </ac:spMkLst>
        </pc:spChg>
      </pc:sldChg>
      <pc:sldChg chg="modSp ord">
        <pc:chgData name="luis cleto" userId="a76db6c301978307" providerId="LiveId" clId="{BB93E05D-BE05-4453-8BDD-E5B3B775B63B}" dt="2026-10-11T09:53:21.710" v="3453" actId="20577"/>
        <pc:sldMkLst>
          <pc:docMk/>
          <pc:sldMk cId="1012440747" sldId="2766"/>
        </pc:sldMkLst>
        <pc:spChg chg="mod">
          <ac:chgData name="luis cleto" userId="a76db6c301978307" providerId="LiveId" clId="{BB93E05D-BE05-4453-8BDD-E5B3B775B63B}" dt="2026-10-11T09:53:21.710" v="3453" actId="20577"/>
          <ac:spMkLst>
            <pc:docMk/>
            <pc:sldMk cId="1012440747" sldId="2766"/>
            <ac:spMk id="3" creationId="{A8ABEEA3-6FCF-58D2-2165-BA76698AB873}"/>
          </ac:spMkLst>
        </pc:spChg>
      </pc:sldChg>
      <pc:sldChg chg="delSp modSp mod ord">
        <pc:chgData name="luis cleto" userId="a76db6c301978307" providerId="LiveId" clId="{BB93E05D-BE05-4453-8BDD-E5B3B775B63B}" dt="2026-10-11T09:56:15.574" v="3494"/>
        <pc:sldMkLst>
          <pc:docMk/>
          <pc:sldMk cId="416576174" sldId="2767"/>
        </pc:sldMkLst>
        <pc:spChg chg="mod">
          <ac:chgData name="luis cleto" userId="a76db6c301978307" providerId="LiveId" clId="{BB93E05D-BE05-4453-8BDD-E5B3B775B63B}" dt="2026-10-11T09:56:03.253" v="3492" actId="1076"/>
          <ac:spMkLst>
            <pc:docMk/>
            <pc:sldMk cId="416576174" sldId="2767"/>
            <ac:spMk id="2" creationId="{AC4E5824-614D-83E9-8B41-12A071FCE6FE}"/>
          </ac:spMkLst>
        </pc:spChg>
        <pc:spChg chg="del mod">
          <ac:chgData name="luis cleto" userId="a76db6c301978307" providerId="LiveId" clId="{BB93E05D-BE05-4453-8BDD-E5B3B775B63B}" dt="2026-10-11T09:56:15.574" v="3494"/>
          <ac:spMkLst>
            <pc:docMk/>
            <pc:sldMk cId="416576174" sldId="2767"/>
            <ac:spMk id="5" creationId="{7731D572-C855-6B40-804F-10122B731341}"/>
          </ac:spMkLst>
        </pc:spChg>
        <pc:picChg chg="mod">
          <ac:chgData name="luis cleto" userId="a76db6c301978307" providerId="LiveId" clId="{BB93E05D-BE05-4453-8BDD-E5B3B775B63B}" dt="2026-10-11T09:56:00.459" v="3491" actId="1076"/>
          <ac:picMkLst>
            <pc:docMk/>
            <pc:sldMk cId="416576174" sldId="2767"/>
            <ac:picMk id="5122" creationId="{98EAA1EE-7AAC-1E98-D36D-D7935B0C0EC7}"/>
          </ac:picMkLst>
        </pc:picChg>
      </pc:sldChg>
      <pc:sldChg chg="ord">
        <pc:chgData name="luis cleto" userId="a76db6c301978307" providerId="LiveId" clId="{BB93E05D-BE05-4453-8BDD-E5B3B775B63B}" dt="2026-10-08T09:49:16.832" v="916"/>
        <pc:sldMkLst>
          <pc:docMk/>
          <pc:sldMk cId="983089966" sldId="2768"/>
        </pc:sldMkLst>
      </pc:sldChg>
      <pc:sldChg chg="modSp mod ord">
        <pc:chgData name="luis cleto" userId="a76db6c301978307" providerId="LiveId" clId="{BB93E05D-BE05-4453-8BDD-E5B3B775B63B}" dt="2026-10-08T09:51:24.617" v="930"/>
        <pc:sldMkLst>
          <pc:docMk/>
          <pc:sldMk cId="624020283" sldId="2870"/>
        </pc:sldMkLst>
        <pc:spChg chg="mod">
          <ac:chgData name="luis cleto" userId="a76db6c301978307" providerId="LiveId" clId="{BB93E05D-BE05-4453-8BDD-E5B3B775B63B}" dt="2026-10-08T09:51:12.268" v="928" actId="1076"/>
          <ac:spMkLst>
            <pc:docMk/>
            <pc:sldMk cId="624020283" sldId="2870"/>
            <ac:spMk id="6" creationId="{2FD52EF9-01C3-1D02-28C4-768D2716BC1B}"/>
          </ac:spMkLst>
        </pc:spChg>
      </pc:sldChg>
      <pc:sldChg chg="addSp mod ord">
        <pc:chgData name="luis cleto" userId="a76db6c301978307" providerId="LiveId" clId="{BB93E05D-BE05-4453-8BDD-E5B3B775B63B}" dt="2026-10-11T09:48:21.187" v="3394" actId="22"/>
        <pc:sldMkLst>
          <pc:docMk/>
          <pc:sldMk cId="468819338" sldId="2873"/>
        </pc:sldMkLst>
        <pc:spChg chg="add">
          <ac:chgData name="luis cleto" userId="a76db6c301978307" providerId="LiveId" clId="{BB93E05D-BE05-4453-8BDD-E5B3B775B63B}" dt="2026-10-11T09:48:21.187" v="3394" actId="22"/>
          <ac:spMkLst>
            <pc:docMk/>
            <pc:sldMk cId="468819338" sldId="2873"/>
            <ac:spMk id="6" creationId="{1793877E-D3B5-E2D0-2942-8F8425BC60BD}"/>
          </ac:spMkLst>
        </pc:spChg>
      </pc:sldChg>
      <pc:sldChg chg="ord">
        <pc:chgData name="luis cleto" userId="a76db6c301978307" providerId="LiveId" clId="{BB93E05D-BE05-4453-8BDD-E5B3B775B63B}" dt="2026-10-08T09:49:16.832" v="916"/>
        <pc:sldMkLst>
          <pc:docMk/>
          <pc:sldMk cId="2517886428" sldId="2874"/>
        </pc:sldMkLst>
      </pc:sldChg>
      <pc:sldChg chg="modSp mod ord">
        <pc:chgData name="luis cleto" userId="a76db6c301978307" providerId="LiveId" clId="{BB93E05D-BE05-4453-8BDD-E5B3B775B63B}" dt="2026-10-11T09:49:39.590" v="3398" actId="1076"/>
        <pc:sldMkLst>
          <pc:docMk/>
          <pc:sldMk cId="235806358" sldId="2875"/>
        </pc:sldMkLst>
        <pc:spChg chg="mod">
          <ac:chgData name="luis cleto" userId="a76db6c301978307" providerId="LiveId" clId="{BB93E05D-BE05-4453-8BDD-E5B3B775B63B}" dt="2026-10-11T09:49:39.590" v="3398" actId="1076"/>
          <ac:spMkLst>
            <pc:docMk/>
            <pc:sldMk cId="235806358" sldId="2875"/>
            <ac:spMk id="5" creationId="{8CCBE489-4BF1-E993-100F-332539DB0769}"/>
          </ac:spMkLst>
        </pc:spChg>
      </pc:sldChg>
      <pc:sldChg chg="ord">
        <pc:chgData name="luis cleto" userId="a76db6c301978307" providerId="LiveId" clId="{BB93E05D-BE05-4453-8BDD-E5B3B775B63B}" dt="2026-10-08T09:49:16.832" v="916"/>
        <pc:sldMkLst>
          <pc:docMk/>
          <pc:sldMk cId="3007757886" sldId="2877"/>
        </pc:sldMkLst>
      </pc:sldChg>
      <pc:sldChg chg="ord">
        <pc:chgData name="luis cleto" userId="a76db6c301978307" providerId="LiveId" clId="{BB93E05D-BE05-4453-8BDD-E5B3B775B63B}" dt="2026-10-08T09:49:16.832" v="916"/>
        <pc:sldMkLst>
          <pc:docMk/>
          <pc:sldMk cId="3802646563" sldId="2878"/>
        </pc:sldMkLst>
      </pc:sldChg>
      <pc:sldChg chg="addSp mod ord">
        <pc:chgData name="luis cleto" userId="a76db6c301978307" providerId="LiveId" clId="{BB93E05D-BE05-4453-8BDD-E5B3B775B63B}" dt="2026-10-11T09:57:21.049" v="3496" actId="22"/>
        <pc:sldMkLst>
          <pc:docMk/>
          <pc:sldMk cId="4021644290" sldId="2880"/>
        </pc:sldMkLst>
        <pc:spChg chg="add">
          <ac:chgData name="luis cleto" userId="a76db6c301978307" providerId="LiveId" clId="{BB93E05D-BE05-4453-8BDD-E5B3B775B63B}" dt="2026-10-11T09:57:21.049" v="3496" actId="22"/>
          <ac:spMkLst>
            <pc:docMk/>
            <pc:sldMk cId="4021644290" sldId="2880"/>
            <ac:spMk id="5" creationId="{117303F7-B895-CD30-290E-8A6912418360}"/>
          </ac:spMkLst>
        </pc:spChg>
      </pc:sldChg>
      <pc:sldChg chg="addSp mod ord">
        <pc:chgData name="luis cleto" userId="a76db6c301978307" providerId="LiveId" clId="{BB93E05D-BE05-4453-8BDD-E5B3B775B63B}" dt="2026-10-11T09:57:45.799" v="3498" actId="22"/>
        <pc:sldMkLst>
          <pc:docMk/>
          <pc:sldMk cId="3900342757" sldId="2881"/>
        </pc:sldMkLst>
        <pc:spChg chg="add">
          <ac:chgData name="luis cleto" userId="a76db6c301978307" providerId="LiveId" clId="{BB93E05D-BE05-4453-8BDD-E5B3B775B63B}" dt="2026-10-11T09:57:45.799" v="3498" actId="22"/>
          <ac:spMkLst>
            <pc:docMk/>
            <pc:sldMk cId="3900342757" sldId="2881"/>
            <ac:spMk id="6" creationId="{EDFCACC9-FD78-2B6A-1316-6A6A47825515}"/>
          </ac:spMkLst>
        </pc:spChg>
      </pc:sldChg>
      <pc:sldChg chg="addSp mod ord">
        <pc:chgData name="luis cleto" userId="a76db6c301978307" providerId="LiveId" clId="{BB93E05D-BE05-4453-8BDD-E5B3B775B63B}" dt="2026-10-11T09:57:40.177" v="3497" actId="22"/>
        <pc:sldMkLst>
          <pc:docMk/>
          <pc:sldMk cId="1537630308" sldId="2882"/>
        </pc:sldMkLst>
        <pc:spChg chg="add">
          <ac:chgData name="luis cleto" userId="a76db6c301978307" providerId="LiveId" clId="{BB93E05D-BE05-4453-8BDD-E5B3B775B63B}" dt="2026-10-11T09:57:40.177" v="3497" actId="22"/>
          <ac:spMkLst>
            <pc:docMk/>
            <pc:sldMk cId="1537630308" sldId="2882"/>
            <ac:spMk id="5" creationId="{7591FE09-9E4B-AF66-8304-0C433BDA3B36}"/>
          </ac:spMkLst>
        </pc:spChg>
      </pc:sldChg>
      <pc:sldChg chg="addSp mod ord">
        <pc:chgData name="luis cleto" userId="a76db6c301978307" providerId="LiveId" clId="{BB93E05D-BE05-4453-8BDD-E5B3B775B63B}" dt="2026-10-11T09:57:02.680" v="3495" actId="22"/>
        <pc:sldMkLst>
          <pc:docMk/>
          <pc:sldMk cId="1351925160" sldId="2883"/>
        </pc:sldMkLst>
        <pc:spChg chg="add">
          <ac:chgData name="luis cleto" userId="a76db6c301978307" providerId="LiveId" clId="{BB93E05D-BE05-4453-8BDD-E5B3B775B63B}" dt="2026-10-11T09:57:02.680" v="3495" actId="22"/>
          <ac:spMkLst>
            <pc:docMk/>
            <pc:sldMk cId="1351925160" sldId="2883"/>
            <ac:spMk id="5" creationId="{3562EE85-4516-C171-12A6-43619FFCDF4C}"/>
          </ac:spMkLst>
        </pc:spChg>
      </pc:sldChg>
      <pc:sldChg chg="ord">
        <pc:chgData name="luis cleto" userId="a76db6c301978307" providerId="LiveId" clId="{BB93E05D-BE05-4453-8BDD-E5B3B775B63B}" dt="2026-10-08T09:49:16.832" v="916"/>
        <pc:sldMkLst>
          <pc:docMk/>
          <pc:sldMk cId="3837324499" sldId="2884"/>
        </pc:sldMkLst>
      </pc:sldChg>
      <pc:sldChg chg="ord">
        <pc:chgData name="luis cleto" userId="a76db6c301978307" providerId="LiveId" clId="{BB93E05D-BE05-4453-8BDD-E5B3B775B63B}" dt="2026-10-08T09:49:16.832" v="916"/>
        <pc:sldMkLst>
          <pc:docMk/>
          <pc:sldMk cId="1389132289" sldId="2885"/>
        </pc:sldMkLst>
      </pc:sldChg>
      <pc:sldChg chg="modSp mod ord">
        <pc:chgData name="luis cleto" userId="a76db6c301978307" providerId="LiveId" clId="{BB93E05D-BE05-4453-8BDD-E5B3B775B63B}" dt="2026-10-11T09:26:46.362" v="2585" actId="1076"/>
        <pc:sldMkLst>
          <pc:docMk/>
          <pc:sldMk cId="3323169678" sldId="2887"/>
        </pc:sldMkLst>
        <pc:spChg chg="mod">
          <ac:chgData name="luis cleto" userId="a76db6c301978307" providerId="LiveId" clId="{BB93E05D-BE05-4453-8BDD-E5B3B775B63B}" dt="2026-10-11T09:26:46.362" v="2585" actId="1076"/>
          <ac:spMkLst>
            <pc:docMk/>
            <pc:sldMk cId="3323169678" sldId="2887"/>
            <ac:spMk id="3" creationId="{D05B22CB-6381-CD2E-37AE-D337B36B492B}"/>
          </ac:spMkLst>
        </pc:spChg>
      </pc:sldChg>
      <pc:sldChg chg="modSp mod ord modAnim">
        <pc:chgData name="luis cleto" userId="a76db6c301978307" providerId="LiveId" clId="{BB93E05D-BE05-4453-8BDD-E5B3B775B63B}" dt="2026-10-11T09:38:50.520" v="2860" actId="20577"/>
        <pc:sldMkLst>
          <pc:docMk/>
          <pc:sldMk cId="497376545" sldId="2888"/>
        </pc:sldMkLst>
        <pc:spChg chg="mod">
          <ac:chgData name="luis cleto" userId="a76db6c301978307" providerId="LiveId" clId="{BB93E05D-BE05-4453-8BDD-E5B3B775B63B}" dt="2026-10-11T09:38:50.520" v="2860" actId="20577"/>
          <ac:spMkLst>
            <pc:docMk/>
            <pc:sldMk cId="497376545" sldId="2888"/>
            <ac:spMk id="3" creationId="{FC68E8F8-2A3B-39B1-4EA5-36CB8B120818}"/>
          </ac:spMkLst>
        </pc:spChg>
      </pc:sldChg>
      <pc:sldChg chg="modSp mod ord modAnim">
        <pc:chgData name="luis cleto" userId="a76db6c301978307" providerId="LiveId" clId="{BB93E05D-BE05-4453-8BDD-E5B3B775B63B}" dt="2026-10-11T09:43:07.565" v="3093" actId="20577"/>
        <pc:sldMkLst>
          <pc:docMk/>
          <pc:sldMk cId="2178447826" sldId="2889"/>
        </pc:sldMkLst>
        <pc:spChg chg="mod">
          <ac:chgData name="luis cleto" userId="a76db6c301978307" providerId="LiveId" clId="{BB93E05D-BE05-4453-8BDD-E5B3B775B63B}" dt="2026-10-11T09:39:28.837" v="2861" actId="1076"/>
          <ac:spMkLst>
            <pc:docMk/>
            <pc:sldMk cId="2178447826" sldId="2889"/>
            <ac:spMk id="2" creationId="{A8972399-09F8-930B-2521-A3AF3C5975B7}"/>
          </ac:spMkLst>
        </pc:spChg>
        <pc:spChg chg="mod">
          <ac:chgData name="luis cleto" userId="a76db6c301978307" providerId="LiveId" clId="{BB93E05D-BE05-4453-8BDD-E5B3B775B63B}" dt="2026-10-11T09:43:07.565" v="3093" actId="20577"/>
          <ac:spMkLst>
            <pc:docMk/>
            <pc:sldMk cId="2178447826" sldId="2889"/>
            <ac:spMk id="3" creationId="{D99E56D3-99EA-0317-0A23-A18EA3B48937}"/>
          </ac:spMkLst>
        </pc:spChg>
        <pc:picChg chg="mod">
          <ac:chgData name="luis cleto" userId="a76db6c301978307" providerId="LiveId" clId="{BB93E05D-BE05-4453-8BDD-E5B3B775B63B}" dt="2026-10-11T09:40:16.909" v="2864" actId="1076"/>
          <ac:picMkLst>
            <pc:docMk/>
            <pc:sldMk cId="2178447826" sldId="2889"/>
            <ac:picMk id="4" creationId="{1F369890-779F-2182-252D-6CC2BFCC2BD2}"/>
          </ac:picMkLst>
        </pc:picChg>
      </pc:sldChg>
      <pc:sldChg chg="modSp mod ord">
        <pc:chgData name="luis cleto" userId="a76db6c301978307" providerId="LiveId" clId="{BB93E05D-BE05-4453-8BDD-E5B3B775B63B}" dt="2026-10-11T09:48:38.379" v="3396" actId="207"/>
        <pc:sldMkLst>
          <pc:docMk/>
          <pc:sldMk cId="2796060718" sldId="2890"/>
        </pc:sldMkLst>
        <pc:spChg chg="mod">
          <ac:chgData name="luis cleto" userId="a76db6c301978307" providerId="LiveId" clId="{BB93E05D-BE05-4453-8BDD-E5B3B775B63B}" dt="2026-10-11T09:48:38.379" v="3396" actId="207"/>
          <ac:spMkLst>
            <pc:docMk/>
            <pc:sldMk cId="2796060718" sldId="2890"/>
            <ac:spMk id="3" creationId="{C137E312-9099-106F-2D8C-3C4C7B96F105}"/>
          </ac:spMkLst>
        </pc:spChg>
      </pc:sldChg>
      <pc:sldChg chg="ord">
        <pc:chgData name="luis cleto" userId="a76db6c301978307" providerId="LiveId" clId="{BB93E05D-BE05-4453-8BDD-E5B3B775B63B}" dt="2026-10-08T10:10:17.786" v="1410"/>
        <pc:sldMkLst>
          <pc:docMk/>
          <pc:sldMk cId="1721922724" sldId="2891"/>
        </pc:sldMkLst>
      </pc:sldChg>
      <pc:sldChg chg="modSp mod">
        <pc:chgData name="luis cleto" userId="a76db6c301978307" providerId="LiveId" clId="{BB93E05D-BE05-4453-8BDD-E5B3B775B63B}" dt="2026-10-08T09:23:24.073" v="291" actId="207"/>
        <pc:sldMkLst>
          <pc:docMk/>
          <pc:sldMk cId="367323948" sldId="2892"/>
        </pc:sldMkLst>
        <pc:spChg chg="mod">
          <ac:chgData name="luis cleto" userId="a76db6c301978307" providerId="LiveId" clId="{BB93E05D-BE05-4453-8BDD-E5B3B775B63B}" dt="2026-10-08T09:23:24.073" v="291" actId="207"/>
          <ac:spMkLst>
            <pc:docMk/>
            <pc:sldMk cId="367323948" sldId="2892"/>
            <ac:spMk id="3" creationId="{197D654A-D8B5-44A1-5BDA-A6E6C4BD8BC8}"/>
          </ac:spMkLst>
        </pc:spChg>
      </pc:sldChg>
      <pc:sldChg chg="modSp mod">
        <pc:chgData name="luis cleto" userId="a76db6c301978307" providerId="LiveId" clId="{BB93E05D-BE05-4453-8BDD-E5B3B775B63B}" dt="2026-10-08T09:26:25.896" v="329" actId="207"/>
        <pc:sldMkLst>
          <pc:docMk/>
          <pc:sldMk cId="1728965538" sldId="2893"/>
        </pc:sldMkLst>
        <pc:spChg chg="mod">
          <ac:chgData name="luis cleto" userId="a76db6c301978307" providerId="LiveId" clId="{BB93E05D-BE05-4453-8BDD-E5B3B775B63B}" dt="2026-10-08T09:26:25.896" v="329" actId="207"/>
          <ac:spMkLst>
            <pc:docMk/>
            <pc:sldMk cId="1728965538" sldId="2893"/>
            <ac:spMk id="3" creationId="{021C1057-1CE8-4F73-B8D7-F152A91E9BEB}"/>
          </ac:spMkLst>
        </pc:spChg>
      </pc:sldChg>
      <pc:sldChg chg="modSp mod">
        <pc:chgData name="luis cleto" userId="a76db6c301978307" providerId="LiveId" clId="{BB93E05D-BE05-4453-8BDD-E5B3B775B63B}" dt="2026-10-08T09:37:15.379" v="568" actId="20577"/>
        <pc:sldMkLst>
          <pc:docMk/>
          <pc:sldMk cId="558266326" sldId="2895"/>
        </pc:sldMkLst>
        <pc:spChg chg="mod">
          <ac:chgData name="luis cleto" userId="a76db6c301978307" providerId="LiveId" clId="{BB93E05D-BE05-4453-8BDD-E5B3B775B63B}" dt="2026-10-08T09:37:15.379" v="568" actId="20577"/>
          <ac:spMkLst>
            <pc:docMk/>
            <pc:sldMk cId="558266326" sldId="2895"/>
            <ac:spMk id="4" creationId="{85F6D731-8E76-FE5A-1F3F-481314AB0473}"/>
          </ac:spMkLst>
        </pc:spChg>
      </pc:sldChg>
      <pc:sldChg chg="addSp modSp mod">
        <pc:chgData name="luis cleto" userId="a76db6c301978307" providerId="LiveId" clId="{BB93E05D-BE05-4453-8BDD-E5B3B775B63B}" dt="2026-10-08T09:09:14.571" v="54" actId="14100"/>
        <pc:sldMkLst>
          <pc:docMk/>
          <pc:sldMk cId="1207954493" sldId="2896"/>
        </pc:sldMkLst>
        <pc:spChg chg="add mod">
          <ac:chgData name="luis cleto" userId="a76db6c301978307" providerId="LiveId" clId="{BB93E05D-BE05-4453-8BDD-E5B3B775B63B}" dt="2026-10-08T09:09:10.911" v="53" actId="1076"/>
          <ac:spMkLst>
            <pc:docMk/>
            <pc:sldMk cId="1207954493" sldId="2896"/>
            <ac:spMk id="4" creationId="{30FC36A4-0477-A0AC-1D29-E562A942CFCA}"/>
          </ac:spMkLst>
        </pc:spChg>
        <pc:picChg chg="mod">
          <ac:chgData name="luis cleto" userId="a76db6c301978307" providerId="LiveId" clId="{BB93E05D-BE05-4453-8BDD-E5B3B775B63B}" dt="2026-10-08T09:09:14.571" v="54" actId="14100"/>
          <ac:picMkLst>
            <pc:docMk/>
            <pc:sldMk cId="1207954493" sldId="2896"/>
            <ac:picMk id="5" creationId="{71254AE6-4634-1510-A054-44285A7BA675}"/>
          </ac:picMkLst>
        </pc:picChg>
      </pc:sldChg>
      <pc:sldChg chg="modSp mod">
        <pc:chgData name="luis cleto" userId="a76db6c301978307" providerId="LiveId" clId="{BB93E05D-BE05-4453-8BDD-E5B3B775B63B}" dt="2026-10-11T09:07:19.197" v="2064" actId="20577"/>
        <pc:sldMkLst>
          <pc:docMk/>
          <pc:sldMk cId="2876418224" sldId="3414"/>
        </pc:sldMkLst>
        <pc:spChg chg="mod">
          <ac:chgData name="luis cleto" userId="a76db6c301978307" providerId="LiveId" clId="{BB93E05D-BE05-4453-8BDD-E5B3B775B63B}" dt="2026-10-11T09:07:19.197" v="2064" actId="20577"/>
          <ac:spMkLst>
            <pc:docMk/>
            <pc:sldMk cId="2876418224" sldId="3414"/>
            <ac:spMk id="3" creationId="{B16CEE80-95A1-42DF-4E3B-2146B21CDBE3}"/>
          </ac:spMkLst>
        </pc:spChg>
        <pc:spChg chg="mod">
          <ac:chgData name="luis cleto" userId="a76db6c301978307" providerId="LiveId" clId="{BB93E05D-BE05-4453-8BDD-E5B3B775B63B}" dt="2026-10-11T09:07:00.450" v="2052" actId="1076"/>
          <ac:spMkLst>
            <pc:docMk/>
            <pc:sldMk cId="2876418224" sldId="3414"/>
            <ac:spMk id="5" creationId="{1A99871F-D1E8-E43D-AADF-EF8D7E78D47F}"/>
          </ac:spMkLst>
        </pc:spChg>
      </pc:sldChg>
      <pc:sldChg chg="ord">
        <pc:chgData name="luis cleto" userId="a76db6c301978307" providerId="LiveId" clId="{BB93E05D-BE05-4453-8BDD-E5B3B775B63B}" dt="2026-10-08T09:49:16.832" v="916"/>
        <pc:sldMkLst>
          <pc:docMk/>
          <pc:sldMk cId="2314612085" sldId="3417"/>
        </pc:sldMkLst>
      </pc:sldChg>
      <pc:sldChg chg="ord">
        <pc:chgData name="luis cleto" userId="a76db6c301978307" providerId="LiveId" clId="{BB93E05D-BE05-4453-8BDD-E5B3B775B63B}" dt="2026-10-08T09:49:16.832" v="916"/>
        <pc:sldMkLst>
          <pc:docMk/>
          <pc:sldMk cId="3436369561" sldId="3418"/>
        </pc:sldMkLst>
      </pc:sldChg>
      <pc:sldChg chg="modSp del mod">
        <pc:chgData name="luis cleto" userId="a76db6c301978307" providerId="LiveId" clId="{BB93E05D-BE05-4453-8BDD-E5B3B775B63B}" dt="2026-10-11T09:14:23.185" v="2253" actId="2696"/>
        <pc:sldMkLst>
          <pc:docMk/>
          <pc:sldMk cId="2479014517" sldId="3420"/>
        </pc:sldMkLst>
      </pc:sldChg>
      <pc:sldChg chg="modSp mod">
        <pc:chgData name="luis cleto" userId="a76db6c301978307" providerId="LiveId" clId="{BB93E05D-BE05-4453-8BDD-E5B3B775B63B}" dt="2026-10-11T09:05:18.958" v="2035" actId="20577"/>
        <pc:sldMkLst>
          <pc:docMk/>
          <pc:sldMk cId="0" sldId="3939"/>
        </pc:sldMkLst>
        <pc:spChg chg="mod">
          <ac:chgData name="luis cleto" userId="a76db6c301978307" providerId="LiveId" clId="{BB93E05D-BE05-4453-8BDD-E5B3B775B63B}" dt="2026-10-11T09:04:09.471" v="2018" actId="1076"/>
          <ac:spMkLst>
            <pc:docMk/>
            <pc:sldMk cId="0" sldId="3939"/>
            <ac:spMk id="2" creationId="{00000000-0000-0000-0000-000000000000}"/>
          </ac:spMkLst>
        </pc:spChg>
        <pc:spChg chg="mod">
          <ac:chgData name="luis cleto" userId="a76db6c301978307" providerId="LiveId" clId="{BB93E05D-BE05-4453-8BDD-E5B3B775B63B}" dt="2026-10-11T09:04:26.072" v="2020" actId="2711"/>
          <ac:spMkLst>
            <pc:docMk/>
            <pc:sldMk cId="0" sldId="3939"/>
            <ac:spMk id="7" creationId="{00000000-0000-0000-0000-000000000000}"/>
          </ac:spMkLst>
        </pc:spChg>
        <pc:spChg chg="mod">
          <ac:chgData name="luis cleto" userId="a76db6c301978307" providerId="LiveId" clId="{BB93E05D-BE05-4453-8BDD-E5B3B775B63B}" dt="2026-10-11T09:04:16.625" v="2019" actId="2711"/>
          <ac:spMkLst>
            <pc:docMk/>
            <pc:sldMk cId="0" sldId="3939"/>
            <ac:spMk id="8" creationId="{00000000-0000-0000-0000-000000000000}"/>
          </ac:spMkLst>
        </pc:spChg>
        <pc:spChg chg="mod">
          <ac:chgData name="luis cleto" userId="a76db6c301978307" providerId="LiveId" clId="{BB93E05D-BE05-4453-8BDD-E5B3B775B63B}" dt="2026-10-11T09:04:43.919" v="2022" actId="2711"/>
          <ac:spMkLst>
            <pc:docMk/>
            <pc:sldMk cId="0" sldId="3939"/>
            <ac:spMk id="15" creationId="{00000000-0000-0000-0000-000000000000}"/>
          </ac:spMkLst>
        </pc:spChg>
        <pc:spChg chg="mod">
          <ac:chgData name="luis cleto" userId="a76db6c301978307" providerId="LiveId" clId="{BB93E05D-BE05-4453-8BDD-E5B3B775B63B}" dt="2026-10-11T09:04:34.430" v="2021" actId="2711"/>
          <ac:spMkLst>
            <pc:docMk/>
            <pc:sldMk cId="0" sldId="3939"/>
            <ac:spMk id="16" creationId="{00000000-0000-0000-0000-000000000000}"/>
          </ac:spMkLst>
        </pc:spChg>
        <pc:spChg chg="mod">
          <ac:chgData name="luis cleto" userId="a76db6c301978307" providerId="LiveId" clId="{BB93E05D-BE05-4453-8BDD-E5B3B775B63B}" dt="2026-10-11T09:04:55.167" v="2023" actId="2711"/>
          <ac:spMkLst>
            <pc:docMk/>
            <pc:sldMk cId="0" sldId="3939"/>
            <ac:spMk id="23" creationId="{00000000-0000-0000-0000-000000000000}"/>
          </ac:spMkLst>
        </pc:spChg>
        <pc:spChg chg="mod">
          <ac:chgData name="luis cleto" userId="a76db6c301978307" providerId="LiveId" clId="{BB93E05D-BE05-4453-8BDD-E5B3B775B63B}" dt="2026-10-11T09:05:04.274" v="2024" actId="2711"/>
          <ac:spMkLst>
            <pc:docMk/>
            <pc:sldMk cId="0" sldId="3939"/>
            <ac:spMk id="24" creationId="{00000000-0000-0000-0000-000000000000}"/>
          </ac:spMkLst>
        </pc:spChg>
        <pc:spChg chg="mod">
          <ac:chgData name="luis cleto" userId="a76db6c301978307" providerId="LiveId" clId="{BB93E05D-BE05-4453-8BDD-E5B3B775B63B}" dt="2026-10-11T09:05:18.958" v="2035" actId="20577"/>
          <ac:spMkLst>
            <pc:docMk/>
            <pc:sldMk cId="0" sldId="3939"/>
            <ac:spMk id="26" creationId="{00000000-0000-0000-0000-000000000000}"/>
          </ac:spMkLst>
        </pc:spChg>
      </pc:sldChg>
      <pc:sldChg chg="modSp mod">
        <pc:chgData name="luis cleto" userId="a76db6c301978307" providerId="LiveId" clId="{BB93E05D-BE05-4453-8BDD-E5B3B775B63B}" dt="2026-10-11T09:06:42.816" v="2051" actId="1076"/>
        <pc:sldMkLst>
          <pc:docMk/>
          <pc:sldMk cId="0" sldId="3940"/>
        </pc:sldMkLst>
        <pc:spChg chg="mod">
          <ac:chgData name="luis cleto" userId="a76db6c301978307" providerId="LiveId" clId="{BB93E05D-BE05-4453-8BDD-E5B3B775B63B}" dt="2026-10-11T09:06:42.816" v="2051" actId="1076"/>
          <ac:spMkLst>
            <pc:docMk/>
            <pc:sldMk cId="0" sldId="3940"/>
            <ac:spMk id="2" creationId="{00000000-0000-0000-0000-000000000000}"/>
          </ac:spMkLst>
        </pc:spChg>
        <pc:spChg chg="mod">
          <ac:chgData name="luis cleto" userId="a76db6c301978307" providerId="LiveId" clId="{BB93E05D-BE05-4453-8BDD-E5B3B775B63B}" dt="2026-10-11T09:05:42.359" v="2038" actId="2711"/>
          <ac:spMkLst>
            <pc:docMk/>
            <pc:sldMk cId="0" sldId="3940"/>
            <ac:spMk id="6" creationId="{00000000-0000-0000-0000-000000000000}"/>
          </ac:spMkLst>
        </pc:spChg>
        <pc:spChg chg="mod">
          <ac:chgData name="luis cleto" userId="a76db6c301978307" providerId="LiveId" clId="{BB93E05D-BE05-4453-8BDD-E5B3B775B63B}" dt="2026-10-11T09:06:22.702" v="2049" actId="2711"/>
          <ac:spMkLst>
            <pc:docMk/>
            <pc:sldMk cId="0" sldId="3940"/>
            <ac:spMk id="10" creationId="{00000000-0000-0000-0000-000000000000}"/>
          </ac:spMkLst>
        </pc:spChg>
        <pc:spChg chg="mod">
          <ac:chgData name="luis cleto" userId="a76db6c301978307" providerId="LiveId" clId="{BB93E05D-BE05-4453-8BDD-E5B3B775B63B}" dt="2026-10-11T09:05:54.824" v="2039" actId="2711"/>
          <ac:spMkLst>
            <pc:docMk/>
            <pc:sldMk cId="0" sldId="3940"/>
            <ac:spMk id="14" creationId="{00000000-0000-0000-0000-000000000000}"/>
          </ac:spMkLst>
        </pc:spChg>
        <pc:spChg chg="mod">
          <ac:chgData name="luis cleto" userId="a76db6c301978307" providerId="LiveId" clId="{BB93E05D-BE05-4453-8BDD-E5B3B775B63B}" dt="2026-10-11T09:06:35.472" v="2050" actId="2711"/>
          <ac:spMkLst>
            <pc:docMk/>
            <pc:sldMk cId="0" sldId="3940"/>
            <ac:spMk id="18" creationId="{00000000-0000-0000-0000-000000000000}"/>
          </ac:spMkLst>
        </pc:spChg>
      </pc:sldChg>
      <pc:sldChg chg="modSp ord">
        <pc:chgData name="luis cleto" userId="a76db6c301978307" providerId="LiveId" clId="{BB93E05D-BE05-4453-8BDD-E5B3B775B63B}" dt="2026-10-11T09:53:37.593" v="3459" actId="207"/>
        <pc:sldMkLst>
          <pc:docMk/>
          <pc:sldMk cId="3089981234" sldId="3958"/>
        </pc:sldMkLst>
        <pc:spChg chg="mod">
          <ac:chgData name="luis cleto" userId="a76db6c301978307" providerId="LiveId" clId="{BB93E05D-BE05-4453-8BDD-E5B3B775B63B}" dt="2026-10-11T09:53:37.593" v="3459" actId="207"/>
          <ac:spMkLst>
            <pc:docMk/>
            <pc:sldMk cId="3089981234" sldId="3958"/>
            <ac:spMk id="3" creationId="{C53D932E-CD8F-C175-5479-76CA62336231}"/>
          </ac:spMkLst>
        </pc:spChg>
      </pc:sldChg>
      <pc:sldChg chg="addSp modSp new mod ord">
        <pc:chgData name="luis cleto" userId="a76db6c301978307" providerId="LiveId" clId="{BB93E05D-BE05-4453-8BDD-E5B3B775B63B}" dt="2026-10-11T09:14:12.663" v="2252" actId="20577"/>
        <pc:sldMkLst>
          <pc:docMk/>
          <pc:sldMk cId="3355971348" sldId="3969"/>
        </pc:sldMkLst>
        <pc:spChg chg="add mod">
          <ac:chgData name="luis cleto" userId="a76db6c301978307" providerId="LiveId" clId="{BB93E05D-BE05-4453-8BDD-E5B3B775B63B}" dt="2026-10-11T09:14:12.663" v="2252" actId="20577"/>
          <ac:spMkLst>
            <pc:docMk/>
            <pc:sldMk cId="3355971348" sldId="3969"/>
            <ac:spMk id="4" creationId="{014EF190-FE54-A9F9-6030-F5075034262A}"/>
          </ac:spMkLst>
        </pc:spChg>
        <pc:spChg chg="add mod">
          <ac:chgData name="luis cleto" userId="a76db6c301978307" providerId="LiveId" clId="{BB93E05D-BE05-4453-8BDD-E5B3B775B63B}" dt="2026-10-11T09:10:48.708" v="2070" actId="1076"/>
          <ac:spMkLst>
            <pc:docMk/>
            <pc:sldMk cId="3355971348" sldId="3969"/>
            <ac:spMk id="5" creationId="{8C8AB247-5588-C1BD-4FC0-D1F8072D6F2A}"/>
          </ac:spMkLst>
        </pc:spChg>
      </pc:sldChg>
      <pc:sldChg chg="add">
        <pc:chgData name="luis cleto" userId="a76db6c301978307" providerId="LiveId" clId="{BB93E05D-BE05-4453-8BDD-E5B3B775B63B}" dt="2026-10-08T09:16:03.910" v="197"/>
        <pc:sldMkLst>
          <pc:docMk/>
          <pc:sldMk cId="474290680" sldId="3970"/>
        </pc:sldMkLst>
      </pc:sldChg>
      <pc:sldChg chg="addSp modSp new mod">
        <pc:chgData name="luis cleto" userId="a76db6c301978307" providerId="LiveId" clId="{BB93E05D-BE05-4453-8BDD-E5B3B775B63B}" dt="2026-10-08T10:09:24.757" v="1408" actId="207"/>
        <pc:sldMkLst>
          <pc:docMk/>
          <pc:sldMk cId="2981165464" sldId="3971"/>
        </pc:sldMkLst>
        <pc:spChg chg="add mod">
          <ac:chgData name="luis cleto" userId="a76db6c301978307" providerId="LiveId" clId="{BB93E05D-BE05-4453-8BDD-E5B3B775B63B}" dt="2026-10-08T10:09:24.757" v="1408" actId="207"/>
          <ac:spMkLst>
            <pc:docMk/>
            <pc:sldMk cId="2981165464" sldId="3971"/>
            <ac:spMk id="4" creationId="{EA97E43D-A3C3-84F9-E4B0-16BEA77A375F}"/>
          </ac:spMkLst>
        </pc:spChg>
        <pc:spChg chg="add mod">
          <ac:chgData name="luis cleto" userId="a76db6c301978307" providerId="LiveId" clId="{BB93E05D-BE05-4453-8BDD-E5B3B775B63B}" dt="2026-10-08T10:09:12.411" v="1406" actId="1076"/>
          <ac:spMkLst>
            <pc:docMk/>
            <pc:sldMk cId="2981165464" sldId="3971"/>
            <ac:spMk id="6" creationId="{B9065C38-02C5-441C-DAD8-587899D111FC}"/>
          </ac:spMkLst>
        </pc:spChg>
        <pc:picChg chg="add mod">
          <ac:chgData name="luis cleto" userId="a76db6c301978307" providerId="LiveId" clId="{BB93E05D-BE05-4453-8BDD-E5B3B775B63B}" dt="2026-10-08T10:09:09.723" v="1405" actId="14100"/>
          <ac:picMkLst>
            <pc:docMk/>
            <pc:sldMk cId="2981165464" sldId="3971"/>
            <ac:picMk id="8" creationId="{C14FD0BC-0C83-BB07-7B15-7F154E692F40}"/>
          </ac:picMkLst>
        </pc:picChg>
      </pc:sldChg>
      <pc:sldChg chg="addSp modSp new mod">
        <pc:chgData name="luis cleto" userId="a76db6c301978307" providerId="LiveId" clId="{BB93E05D-BE05-4453-8BDD-E5B3B775B63B}" dt="2026-10-11T09:23:04.431" v="2577" actId="33524"/>
        <pc:sldMkLst>
          <pc:docMk/>
          <pc:sldMk cId="348585004" sldId="3972"/>
        </pc:sldMkLst>
        <pc:spChg chg="add mod">
          <ac:chgData name="luis cleto" userId="a76db6c301978307" providerId="LiveId" clId="{BB93E05D-BE05-4453-8BDD-E5B3B775B63B}" dt="2026-10-11T09:23:04.431" v="2577" actId="33524"/>
          <ac:spMkLst>
            <pc:docMk/>
            <pc:sldMk cId="348585004" sldId="3972"/>
            <ac:spMk id="4" creationId="{E741E0BD-2AFF-7A79-51D0-E6A743772522}"/>
          </ac:spMkLst>
        </pc:spChg>
      </pc:sldChg>
      <pc:sldChg chg="addSp modSp new mod">
        <pc:chgData name="luis cleto" userId="a76db6c301978307" providerId="LiveId" clId="{BB93E05D-BE05-4453-8BDD-E5B3B775B63B}" dt="2026-10-11T09:23:55.831" v="2579" actId="1076"/>
        <pc:sldMkLst>
          <pc:docMk/>
          <pc:sldMk cId="1706548448" sldId="3973"/>
        </pc:sldMkLst>
        <pc:spChg chg="add mod">
          <ac:chgData name="luis cleto" userId="a76db6c301978307" providerId="LiveId" clId="{BB93E05D-BE05-4453-8BDD-E5B3B775B63B}" dt="2026-10-11T09:23:55.831" v="2579" actId="1076"/>
          <ac:spMkLst>
            <pc:docMk/>
            <pc:sldMk cId="1706548448" sldId="3973"/>
            <ac:spMk id="4" creationId="{58413DC6-958A-BBCD-F5E6-2C8AE999937D}"/>
          </ac:spMkLst>
        </pc:spChg>
        <pc:spChg chg="add mod">
          <ac:chgData name="luis cleto" userId="a76db6c301978307" providerId="LiveId" clId="{BB93E05D-BE05-4453-8BDD-E5B3B775B63B}" dt="2026-10-09T09:12:12.815" v="1629" actId="1076"/>
          <ac:spMkLst>
            <pc:docMk/>
            <pc:sldMk cId="1706548448" sldId="3973"/>
            <ac:spMk id="6" creationId="{01235AC2-AC73-22AA-8B3F-3921A532388B}"/>
          </ac:spMkLst>
        </pc:spChg>
        <pc:spChg chg="add mod">
          <ac:chgData name="luis cleto" userId="a76db6c301978307" providerId="LiveId" clId="{BB93E05D-BE05-4453-8BDD-E5B3B775B63B}" dt="2026-10-09T09:12:24.107" v="1631" actId="1076"/>
          <ac:spMkLst>
            <pc:docMk/>
            <pc:sldMk cId="1706548448" sldId="3973"/>
            <ac:spMk id="9" creationId="{630C52B6-EBF1-4EEE-A7DB-DB6822B728EA}"/>
          </ac:spMkLst>
        </pc:spChg>
        <pc:picChg chg="add mod">
          <ac:chgData name="luis cleto" userId="a76db6c301978307" providerId="LiveId" clId="{BB93E05D-BE05-4453-8BDD-E5B3B775B63B}" dt="2026-10-09T09:09:10.622" v="1507" actId="1076"/>
          <ac:picMkLst>
            <pc:docMk/>
            <pc:sldMk cId="1706548448" sldId="3973"/>
            <ac:picMk id="7" creationId="{28204DAC-2759-7EBA-8718-B8001692171C}"/>
          </ac:picMkLst>
        </pc:picChg>
      </pc:sldChg>
      <pc:sldChg chg="addSp modSp new mod">
        <pc:chgData name="luis cleto" userId="a76db6c301978307" providerId="LiveId" clId="{BB93E05D-BE05-4453-8BDD-E5B3B775B63B}" dt="2026-10-11T09:24:27.941" v="2582" actId="5793"/>
        <pc:sldMkLst>
          <pc:docMk/>
          <pc:sldMk cId="825091963" sldId="3975"/>
        </pc:sldMkLst>
        <pc:spChg chg="add mod">
          <ac:chgData name="luis cleto" userId="a76db6c301978307" providerId="LiveId" clId="{BB93E05D-BE05-4453-8BDD-E5B3B775B63B}" dt="2026-10-11T09:24:27.941" v="2582" actId="5793"/>
          <ac:spMkLst>
            <pc:docMk/>
            <pc:sldMk cId="825091963" sldId="3975"/>
            <ac:spMk id="4" creationId="{9A59B039-44C6-8326-B496-BBB58B1AF048}"/>
          </ac:spMkLst>
        </pc:spChg>
      </pc:sldChg>
      <pc:sldChg chg="addSp modSp new mod">
        <pc:chgData name="luis cleto" userId="a76db6c301978307" providerId="LiveId" clId="{BB93E05D-BE05-4453-8BDD-E5B3B775B63B}" dt="2026-10-11T09:25:33.740" v="2584" actId="1076"/>
        <pc:sldMkLst>
          <pc:docMk/>
          <pc:sldMk cId="1683775694" sldId="3976"/>
        </pc:sldMkLst>
        <pc:spChg chg="add mod">
          <ac:chgData name="luis cleto" userId="a76db6c301978307" providerId="LiveId" clId="{BB93E05D-BE05-4453-8BDD-E5B3B775B63B}" dt="2026-10-11T09:25:33.740" v="2584" actId="1076"/>
          <ac:spMkLst>
            <pc:docMk/>
            <pc:sldMk cId="1683775694" sldId="3976"/>
            <ac:spMk id="4" creationId="{16610EBB-86E5-CB88-248A-E8B27EC8F9AD}"/>
          </ac:spMkLst>
        </pc:spChg>
      </pc:sldChg>
      <pc:sldChg chg="add">
        <pc:chgData name="luis cleto" userId="a76db6c301978307" providerId="LiveId" clId="{BB93E05D-BE05-4453-8BDD-E5B3B775B63B}" dt="2026-10-11T09:23:34.050" v="2578"/>
        <pc:sldMkLst>
          <pc:docMk/>
          <pc:sldMk cId="1270488660" sldId="3977"/>
        </pc:sldMkLst>
      </pc:sldChg>
      <pc:sldChg chg="addSp modSp new mod">
        <pc:chgData name="luis cleto" userId="a76db6c301978307" providerId="LiveId" clId="{BB93E05D-BE05-4453-8BDD-E5B3B775B63B}" dt="2026-10-11T09:47:49.908" v="3393" actId="255"/>
        <pc:sldMkLst>
          <pc:docMk/>
          <pc:sldMk cId="2849485589" sldId="3978"/>
        </pc:sldMkLst>
        <pc:spChg chg="add mod">
          <ac:chgData name="luis cleto" userId="a76db6c301978307" providerId="LiveId" clId="{BB93E05D-BE05-4453-8BDD-E5B3B775B63B}" dt="2026-10-11T09:47:49.908" v="3393" actId="255"/>
          <ac:spMkLst>
            <pc:docMk/>
            <pc:sldMk cId="2849485589" sldId="3978"/>
            <ac:spMk id="4" creationId="{F10EEBF2-C7BC-6EF6-E3F9-6FA586990B07}"/>
          </ac:spMkLst>
        </pc:spChg>
      </pc:sldChg>
      <pc:sldChg chg="modSp add mod setBg modClrScheme chgLayout">
        <pc:chgData name="luis cleto" userId="a76db6c301978307" providerId="LiveId" clId="{BB93E05D-BE05-4453-8BDD-E5B3B775B63B}" dt="2026-10-12T09:14:05.142" v="3532" actId="114"/>
        <pc:sldMkLst>
          <pc:docMk/>
          <pc:sldMk cId="0" sldId="3979"/>
        </pc:sldMkLst>
        <pc:spChg chg="mod">
          <ac:chgData name="luis cleto" userId="a76db6c301978307" providerId="LiveId" clId="{BB93E05D-BE05-4453-8BDD-E5B3B775B63B}" dt="2026-10-12T09:12:29.791" v="3524" actId="1076"/>
          <ac:spMkLst>
            <pc:docMk/>
            <pc:sldMk cId="0" sldId="3979"/>
            <ac:spMk id="2" creationId="{00000000-0000-0000-0000-000000000000}"/>
          </ac:spMkLst>
        </pc:spChg>
        <pc:spChg chg="mod">
          <ac:chgData name="luis cleto" userId="a76db6c301978307" providerId="LiveId" clId="{BB93E05D-BE05-4453-8BDD-E5B3B775B63B}" dt="2026-10-12T09:13:09.592" v="3531" actId="1076"/>
          <ac:spMkLst>
            <pc:docMk/>
            <pc:sldMk cId="0" sldId="3979"/>
            <ac:spMk id="3" creationId="{00000000-0000-0000-0000-000000000000}"/>
          </ac:spMkLst>
        </pc:spChg>
        <pc:spChg chg="mod">
          <ac:chgData name="luis cleto" userId="a76db6c301978307" providerId="LiveId" clId="{BB93E05D-BE05-4453-8BDD-E5B3B775B63B}" dt="2026-10-12T09:14:05.142" v="3532" actId="114"/>
          <ac:spMkLst>
            <pc:docMk/>
            <pc:sldMk cId="0" sldId="3979"/>
            <ac:spMk id="17" creationId="{00000000-0000-0000-0000-000000000000}"/>
          </ac:spMkLst>
        </pc:spChg>
      </pc:sldChg>
      <pc:sldChg chg="addSp modSp new del mod">
        <pc:chgData name="luis cleto" userId="a76db6c301978307" providerId="LiveId" clId="{BB93E05D-BE05-4453-8BDD-E5B3B775B63B}" dt="2026-10-12T09:34:20.121" v="3566" actId="2696"/>
        <pc:sldMkLst>
          <pc:docMk/>
          <pc:sldMk cId="2716488601" sldId="3980"/>
        </pc:sldMkLst>
        <pc:spChg chg="add mod">
          <ac:chgData name="luis cleto" userId="a76db6c301978307" providerId="LiveId" clId="{BB93E05D-BE05-4453-8BDD-E5B3B775B63B}" dt="2026-10-12T09:18:23.045" v="3562" actId="1076"/>
          <ac:spMkLst>
            <pc:docMk/>
            <pc:sldMk cId="2716488601" sldId="3980"/>
            <ac:spMk id="4" creationId="{E65D8F0C-8B03-2E33-3723-EEE3955963D9}"/>
          </ac:spMkLst>
        </pc:spChg>
      </pc:sldChg>
      <pc:sldChg chg="add setBg">
        <pc:chgData name="luis cleto" userId="a76db6c301978307" providerId="LiveId" clId="{BB93E05D-BE05-4453-8BDD-E5B3B775B63B}" dt="2026-10-12T09:34:16.243" v="3565"/>
        <pc:sldMkLst>
          <pc:docMk/>
          <pc:sldMk cId="0" sldId="3981"/>
        </pc:sldMkLst>
      </pc:sldChg>
      <pc:sldChg chg="add del">
        <pc:chgData name="luis cleto" userId="a76db6c301978307" providerId="LiveId" clId="{BB93E05D-BE05-4453-8BDD-E5B3B775B63B}" dt="2026-10-12T09:18:41.028" v="3564"/>
        <pc:sldMkLst>
          <pc:docMk/>
          <pc:sldMk cId="4070870032" sldId="398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A79445-25AE-423D-BF9A-E6D4ADF6DE09}" type="doc">
      <dgm:prSet loTypeId="urn:microsoft.com/office/officeart/2005/8/layout/hierarchy1" loCatId="hierarchy" qsTypeId="urn:microsoft.com/office/officeart/2005/8/quickstyle/simple1#1" qsCatId="simple" csTypeId="urn:microsoft.com/office/officeart/2005/8/colors/accent2_2#1" csCatId="accent2" phldr="1"/>
      <dgm:spPr/>
      <dgm:t>
        <a:bodyPr/>
        <a:lstStyle/>
        <a:p>
          <a:endParaRPr lang="en-US"/>
        </a:p>
      </dgm:t>
    </dgm:pt>
    <dgm:pt modelId="{71411525-43E3-45ED-9C66-2CA0640FEB8D}">
      <dgm:prSet/>
      <dgm:spPr/>
      <dgm:t>
        <a:bodyPr/>
        <a:lstStyle/>
        <a:p>
          <a:r>
            <a:rPr lang="en-US" dirty="0">
              <a:solidFill>
                <a:schemeClr val="bg2"/>
              </a:solidFill>
            </a:rPr>
            <a:t>1.R</a:t>
          </a:r>
          <a:r>
            <a:rPr lang="en-US" dirty="0"/>
            <a:t>elax</a:t>
          </a:r>
        </a:p>
      </dgm:t>
    </dgm:pt>
    <dgm:pt modelId="{64CE0DD9-D773-4F05-BC77-36285DC35EB8}" type="parTrans" cxnId="{66CB7338-B7C5-47E1-8E2D-51E515928E44}">
      <dgm:prSet/>
      <dgm:spPr/>
      <dgm:t>
        <a:bodyPr/>
        <a:lstStyle/>
        <a:p>
          <a:endParaRPr lang="en-US"/>
        </a:p>
      </dgm:t>
    </dgm:pt>
    <dgm:pt modelId="{1F4129F9-91D0-428A-A8B8-396758DD1FBD}" type="sibTrans" cxnId="{66CB7338-B7C5-47E1-8E2D-51E515928E44}">
      <dgm:prSet/>
      <dgm:spPr/>
      <dgm:t>
        <a:bodyPr/>
        <a:lstStyle/>
        <a:p>
          <a:endParaRPr lang="en-US"/>
        </a:p>
      </dgm:t>
    </dgm:pt>
    <dgm:pt modelId="{BF48F17E-4F04-4BE2-9328-F12BFF71C592}">
      <dgm:prSet/>
      <dgm:spPr/>
      <dgm:t>
        <a:bodyPr/>
        <a:lstStyle/>
        <a:p>
          <a:r>
            <a:rPr lang="en-US" dirty="0">
              <a:solidFill>
                <a:schemeClr val="bg2"/>
              </a:solidFill>
            </a:rPr>
            <a:t>2.E</a:t>
          </a:r>
          <a:r>
            <a:rPr lang="en-US" dirty="0"/>
            <a:t>valuate</a:t>
          </a:r>
        </a:p>
      </dgm:t>
    </dgm:pt>
    <dgm:pt modelId="{BB51C916-EF54-42A4-A4D9-578CB7D4745D}" type="parTrans" cxnId="{A2DDC2BA-5F72-4532-82CE-879AD3AAF0ED}">
      <dgm:prSet/>
      <dgm:spPr/>
      <dgm:t>
        <a:bodyPr/>
        <a:lstStyle/>
        <a:p>
          <a:endParaRPr lang="en-US"/>
        </a:p>
      </dgm:t>
    </dgm:pt>
    <dgm:pt modelId="{5497DB20-0B07-44A8-9171-DEAB3D6A7270}" type="sibTrans" cxnId="{A2DDC2BA-5F72-4532-82CE-879AD3AAF0ED}">
      <dgm:prSet/>
      <dgm:spPr/>
      <dgm:t>
        <a:bodyPr/>
        <a:lstStyle/>
        <a:p>
          <a:endParaRPr lang="en-US"/>
        </a:p>
      </dgm:t>
    </dgm:pt>
    <dgm:pt modelId="{C17F1757-C74E-4F6A-AD73-03F76D41753A}">
      <dgm:prSet/>
      <dgm:spPr/>
      <dgm:t>
        <a:bodyPr/>
        <a:lstStyle/>
        <a:p>
          <a:r>
            <a:rPr lang="en-US" dirty="0">
              <a:solidFill>
                <a:schemeClr val="bg2"/>
              </a:solidFill>
            </a:rPr>
            <a:t>3. S</a:t>
          </a:r>
          <a:r>
            <a:rPr lang="en-US" dirty="0"/>
            <a:t>et an intention</a:t>
          </a:r>
        </a:p>
      </dgm:t>
    </dgm:pt>
    <dgm:pt modelId="{18953C2C-224D-4FD3-9240-9AD3D7FC0854}" type="parTrans" cxnId="{9695E880-8E5A-4201-8CD4-1C7267C8D41D}">
      <dgm:prSet/>
      <dgm:spPr/>
      <dgm:t>
        <a:bodyPr/>
        <a:lstStyle/>
        <a:p>
          <a:endParaRPr lang="en-US"/>
        </a:p>
      </dgm:t>
    </dgm:pt>
    <dgm:pt modelId="{C6ECA6D2-F572-46D1-9634-18CB2ED89A28}" type="sibTrans" cxnId="{9695E880-8E5A-4201-8CD4-1C7267C8D41D}">
      <dgm:prSet/>
      <dgm:spPr/>
      <dgm:t>
        <a:bodyPr/>
        <a:lstStyle/>
        <a:p>
          <a:endParaRPr lang="en-US"/>
        </a:p>
      </dgm:t>
    </dgm:pt>
    <dgm:pt modelId="{DC26FDE0-A86B-47ED-B334-2D9CF7FBC999}">
      <dgm:prSet/>
      <dgm:spPr/>
      <dgm:t>
        <a:bodyPr/>
        <a:lstStyle/>
        <a:p>
          <a:r>
            <a:rPr lang="en-US" dirty="0">
              <a:solidFill>
                <a:schemeClr val="bg2"/>
              </a:solidFill>
            </a:rPr>
            <a:t>4. T</a:t>
          </a:r>
          <a:r>
            <a:rPr lang="en-US" dirty="0"/>
            <a:t>ake action</a:t>
          </a:r>
        </a:p>
      </dgm:t>
    </dgm:pt>
    <dgm:pt modelId="{7306DFF8-9B77-45BF-BF2C-82C9C82CAF01}" type="parTrans" cxnId="{A799B8C0-0EFF-41C1-ADAB-6D7997D21780}">
      <dgm:prSet/>
      <dgm:spPr/>
      <dgm:t>
        <a:bodyPr/>
        <a:lstStyle/>
        <a:p>
          <a:endParaRPr lang="en-US"/>
        </a:p>
      </dgm:t>
    </dgm:pt>
    <dgm:pt modelId="{50A63C3A-D7D8-4528-9CC5-6B503FD7544C}" type="sibTrans" cxnId="{A799B8C0-0EFF-41C1-ADAB-6D7997D21780}">
      <dgm:prSet/>
      <dgm:spPr/>
      <dgm:t>
        <a:bodyPr/>
        <a:lstStyle/>
        <a:p>
          <a:endParaRPr lang="en-US"/>
        </a:p>
      </dgm:t>
    </dgm:pt>
    <dgm:pt modelId="{30933F95-BE53-4215-9597-EDAF767F5DF3}" type="pres">
      <dgm:prSet presAssocID="{06A79445-25AE-423D-BF9A-E6D4ADF6DE09}" presName="hierChild1" presStyleCnt="0">
        <dgm:presLayoutVars>
          <dgm:chPref val="1"/>
          <dgm:dir/>
          <dgm:animOne val="branch"/>
          <dgm:animLvl val="lvl"/>
          <dgm:resizeHandles/>
        </dgm:presLayoutVars>
      </dgm:prSet>
      <dgm:spPr/>
    </dgm:pt>
    <dgm:pt modelId="{CC3D26FF-1DAC-4AAF-8BF4-14CF5D864116}" type="pres">
      <dgm:prSet presAssocID="{71411525-43E3-45ED-9C66-2CA0640FEB8D}" presName="hierRoot1" presStyleCnt="0"/>
      <dgm:spPr/>
    </dgm:pt>
    <dgm:pt modelId="{236AAADD-C094-4055-8336-51152B5D449A}" type="pres">
      <dgm:prSet presAssocID="{71411525-43E3-45ED-9C66-2CA0640FEB8D}" presName="composite" presStyleCnt="0"/>
      <dgm:spPr/>
    </dgm:pt>
    <dgm:pt modelId="{809C67DC-8DB9-431E-BC4E-F248949774CA}" type="pres">
      <dgm:prSet presAssocID="{71411525-43E3-45ED-9C66-2CA0640FEB8D}" presName="background" presStyleLbl="node0" presStyleIdx="0" presStyleCnt="4"/>
      <dgm:spPr/>
    </dgm:pt>
    <dgm:pt modelId="{DC98AC5F-BFD2-470E-9F80-41C4582FCDA3}" type="pres">
      <dgm:prSet presAssocID="{71411525-43E3-45ED-9C66-2CA0640FEB8D}" presName="text" presStyleLbl="fgAcc0" presStyleIdx="0" presStyleCnt="4">
        <dgm:presLayoutVars>
          <dgm:chPref val="3"/>
        </dgm:presLayoutVars>
      </dgm:prSet>
      <dgm:spPr/>
    </dgm:pt>
    <dgm:pt modelId="{5C2B1794-E523-4084-950E-B8E9EC8FD536}" type="pres">
      <dgm:prSet presAssocID="{71411525-43E3-45ED-9C66-2CA0640FEB8D}" presName="hierChild2" presStyleCnt="0"/>
      <dgm:spPr/>
    </dgm:pt>
    <dgm:pt modelId="{F53991D2-A86F-4935-A9A0-71BC0FF36FC2}" type="pres">
      <dgm:prSet presAssocID="{BF48F17E-4F04-4BE2-9328-F12BFF71C592}" presName="hierRoot1" presStyleCnt="0"/>
      <dgm:spPr/>
    </dgm:pt>
    <dgm:pt modelId="{99D35FE3-C1CB-428D-BE1B-86A6F7DD699C}" type="pres">
      <dgm:prSet presAssocID="{BF48F17E-4F04-4BE2-9328-F12BFF71C592}" presName="composite" presStyleCnt="0"/>
      <dgm:spPr/>
    </dgm:pt>
    <dgm:pt modelId="{B051C432-D00C-422F-B8C2-7A742306C204}" type="pres">
      <dgm:prSet presAssocID="{BF48F17E-4F04-4BE2-9328-F12BFF71C592}" presName="background" presStyleLbl="node0" presStyleIdx="1" presStyleCnt="4"/>
      <dgm:spPr/>
    </dgm:pt>
    <dgm:pt modelId="{6A97EF7D-70C4-4B7A-9D2C-A44E5B564D15}" type="pres">
      <dgm:prSet presAssocID="{BF48F17E-4F04-4BE2-9328-F12BFF71C592}" presName="text" presStyleLbl="fgAcc0" presStyleIdx="1" presStyleCnt="4">
        <dgm:presLayoutVars>
          <dgm:chPref val="3"/>
        </dgm:presLayoutVars>
      </dgm:prSet>
      <dgm:spPr/>
    </dgm:pt>
    <dgm:pt modelId="{A54BE39C-C6B1-4F28-9F7B-8FAA7FAAA9AA}" type="pres">
      <dgm:prSet presAssocID="{BF48F17E-4F04-4BE2-9328-F12BFF71C592}" presName="hierChild2" presStyleCnt="0"/>
      <dgm:spPr/>
    </dgm:pt>
    <dgm:pt modelId="{5855325D-6321-41CB-B202-0F61E308FA54}" type="pres">
      <dgm:prSet presAssocID="{C17F1757-C74E-4F6A-AD73-03F76D41753A}" presName="hierRoot1" presStyleCnt="0"/>
      <dgm:spPr/>
    </dgm:pt>
    <dgm:pt modelId="{B5536CB1-5943-4C19-813C-6039C2F5EC06}" type="pres">
      <dgm:prSet presAssocID="{C17F1757-C74E-4F6A-AD73-03F76D41753A}" presName="composite" presStyleCnt="0"/>
      <dgm:spPr/>
    </dgm:pt>
    <dgm:pt modelId="{D1C5FD2C-F7E2-4BA0-80E8-F4721ADA6843}" type="pres">
      <dgm:prSet presAssocID="{C17F1757-C74E-4F6A-AD73-03F76D41753A}" presName="background" presStyleLbl="node0" presStyleIdx="2" presStyleCnt="4"/>
      <dgm:spPr/>
    </dgm:pt>
    <dgm:pt modelId="{03768581-DBE8-4A7B-AC50-938804A28A4E}" type="pres">
      <dgm:prSet presAssocID="{C17F1757-C74E-4F6A-AD73-03F76D41753A}" presName="text" presStyleLbl="fgAcc0" presStyleIdx="2" presStyleCnt="4">
        <dgm:presLayoutVars>
          <dgm:chPref val="3"/>
        </dgm:presLayoutVars>
      </dgm:prSet>
      <dgm:spPr/>
    </dgm:pt>
    <dgm:pt modelId="{9A0E1412-E599-4A53-BC60-88BFFBBEAB9B}" type="pres">
      <dgm:prSet presAssocID="{C17F1757-C74E-4F6A-AD73-03F76D41753A}" presName="hierChild2" presStyleCnt="0"/>
      <dgm:spPr/>
    </dgm:pt>
    <dgm:pt modelId="{7476CB20-0944-42D5-8679-57E0C2D2AB4B}" type="pres">
      <dgm:prSet presAssocID="{DC26FDE0-A86B-47ED-B334-2D9CF7FBC999}" presName="hierRoot1" presStyleCnt="0"/>
      <dgm:spPr/>
    </dgm:pt>
    <dgm:pt modelId="{7ECDEAAB-2D79-4056-8F47-810A24FB61D5}" type="pres">
      <dgm:prSet presAssocID="{DC26FDE0-A86B-47ED-B334-2D9CF7FBC999}" presName="composite" presStyleCnt="0"/>
      <dgm:spPr/>
    </dgm:pt>
    <dgm:pt modelId="{692D0C39-776A-466F-B769-8120FC1990B2}" type="pres">
      <dgm:prSet presAssocID="{DC26FDE0-A86B-47ED-B334-2D9CF7FBC999}" presName="background" presStyleLbl="node0" presStyleIdx="3" presStyleCnt="4"/>
      <dgm:spPr/>
    </dgm:pt>
    <dgm:pt modelId="{0F5F34AC-9E4C-4EF8-9B22-04018791A9B5}" type="pres">
      <dgm:prSet presAssocID="{DC26FDE0-A86B-47ED-B334-2D9CF7FBC999}" presName="text" presStyleLbl="fgAcc0" presStyleIdx="3" presStyleCnt="4">
        <dgm:presLayoutVars>
          <dgm:chPref val="3"/>
        </dgm:presLayoutVars>
      </dgm:prSet>
      <dgm:spPr/>
    </dgm:pt>
    <dgm:pt modelId="{617FC3E6-33A1-4FD8-89B4-6ED7A25DA899}" type="pres">
      <dgm:prSet presAssocID="{DC26FDE0-A86B-47ED-B334-2D9CF7FBC999}" presName="hierChild2" presStyleCnt="0"/>
      <dgm:spPr/>
    </dgm:pt>
  </dgm:ptLst>
  <dgm:cxnLst>
    <dgm:cxn modelId="{9A859F2F-E43F-4112-AA34-173DD7DB2A2D}" type="presOf" srcId="{BF48F17E-4F04-4BE2-9328-F12BFF71C592}" destId="{6A97EF7D-70C4-4B7A-9D2C-A44E5B564D15}" srcOrd="0" destOrd="0" presId="urn:microsoft.com/office/officeart/2005/8/layout/hierarchy1"/>
    <dgm:cxn modelId="{66CB7338-B7C5-47E1-8E2D-51E515928E44}" srcId="{06A79445-25AE-423D-BF9A-E6D4ADF6DE09}" destId="{71411525-43E3-45ED-9C66-2CA0640FEB8D}" srcOrd="0" destOrd="0" parTransId="{64CE0DD9-D773-4F05-BC77-36285DC35EB8}" sibTransId="{1F4129F9-91D0-428A-A8B8-396758DD1FBD}"/>
    <dgm:cxn modelId="{2CA91E7A-6240-4D5E-9CB6-E06A57B11CA7}" type="presOf" srcId="{71411525-43E3-45ED-9C66-2CA0640FEB8D}" destId="{DC98AC5F-BFD2-470E-9F80-41C4582FCDA3}" srcOrd="0" destOrd="0" presId="urn:microsoft.com/office/officeart/2005/8/layout/hierarchy1"/>
    <dgm:cxn modelId="{9695E880-8E5A-4201-8CD4-1C7267C8D41D}" srcId="{06A79445-25AE-423D-BF9A-E6D4ADF6DE09}" destId="{C17F1757-C74E-4F6A-AD73-03F76D41753A}" srcOrd="2" destOrd="0" parTransId="{18953C2C-224D-4FD3-9240-9AD3D7FC0854}" sibTransId="{C6ECA6D2-F572-46D1-9634-18CB2ED89A28}"/>
    <dgm:cxn modelId="{37E3CE91-B233-44E8-80B2-CF3A212F5405}" type="presOf" srcId="{DC26FDE0-A86B-47ED-B334-2D9CF7FBC999}" destId="{0F5F34AC-9E4C-4EF8-9B22-04018791A9B5}" srcOrd="0" destOrd="0" presId="urn:microsoft.com/office/officeart/2005/8/layout/hierarchy1"/>
    <dgm:cxn modelId="{8F12D5B1-BEA1-4502-AEDF-DFD44B308A91}" type="presOf" srcId="{06A79445-25AE-423D-BF9A-E6D4ADF6DE09}" destId="{30933F95-BE53-4215-9597-EDAF767F5DF3}" srcOrd="0" destOrd="0" presId="urn:microsoft.com/office/officeart/2005/8/layout/hierarchy1"/>
    <dgm:cxn modelId="{A2DDC2BA-5F72-4532-82CE-879AD3AAF0ED}" srcId="{06A79445-25AE-423D-BF9A-E6D4ADF6DE09}" destId="{BF48F17E-4F04-4BE2-9328-F12BFF71C592}" srcOrd="1" destOrd="0" parTransId="{BB51C916-EF54-42A4-A4D9-578CB7D4745D}" sibTransId="{5497DB20-0B07-44A8-9171-DEAB3D6A7270}"/>
    <dgm:cxn modelId="{A799B8C0-0EFF-41C1-ADAB-6D7997D21780}" srcId="{06A79445-25AE-423D-BF9A-E6D4ADF6DE09}" destId="{DC26FDE0-A86B-47ED-B334-2D9CF7FBC999}" srcOrd="3" destOrd="0" parTransId="{7306DFF8-9B77-45BF-BF2C-82C9C82CAF01}" sibTransId="{50A63C3A-D7D8-4528-9CC5-6B503FD7544C}"/>
    <dgm:cxn modelId="{195417FE-444E-48AD-865F-C24E84D0AFCF}" type="presOf" srcId="{C17F1757-C74E-4F6A-AD73-03F76D41753A}" destId="{03768581-DBE8-4A7B-AC50-938804A28A4E}" srcOrd="0" destOrd="0" presId="urn:microsoft.com/office/officeart/2005/8/layout/hierarchy1"/>
    <dgm:cxn modelId="{092DBED1-E956-4D7A-B2E0-F3123C58DE73}" type="presParOf" srcId="{30933F95-BE53-4215-9597-EDAF767F5DF3}" destId="{CC3D26FF-1DAC-4AAF-8BF4-14CF5D864116}" srcOrd="0" destOrd="0" presId="urn:microsoft.com/office/officeart/2005/8/layout/hierarchy1"/>
    <dgm:cxn modelId="{F066DA60-8339-4C11-8C15-3BCAF83D2B00}" type="presParOf" srcId="{CC3D26FF-1DAC-4AAF-8BF4-14CF5D864116}" destId="{236AAADD-C094-4055-8336-51152B5D449A}" srcOrd="0" destOrd="0" presId="urn:microsoft.com/office/officeart/2005/8/layout/hierarchy1"/>
    <dgm:cxn modelId="{DAC79E36-FA2C-49F4-A123-DBA42279E9CF}" type="presParOf" srcId="{236AAADD-C094-4055-8336-51152B5D449A}" destId="{809C67DC-8DB9-431E-BC4E-F248949774CA}" srcOrd="0" destOrd="0" presId="urn:microsoft.com/office/officeart/2005/8/layout/hierarchy1"/>
    <dgm:cxn modelId="{3CFCD639-333B-4DF5-AC5F-55FCE0761187}" type="presParOf" srcId="{236AAADD-C094-4055-8336-51152B5D449A}" destId="{DC98AC5F-BFD2-470E-9F80-41C4582FCDA3}" srcOrd="1" destOrd="0" presId="urn:microsoft.com/office/officeart/2005/8/layout/hierarchy1"/>
    <dgm:cxn modelId="{6650949A-8710-4AF1-8558-4BC60924C037}" type="presParOf" srcId="{CC3D26FF-1DAC-4AAF-8BF4-14CF5D864116}" destId="{5C2B1794-E523-4084-950E-B8E9EC8FD536}" srcOrd="1" destOrd="0" presId="urn:microsoft.com/office/officeart/2005/8/layout/hierarchy1"/>
    <dgm:cxn modelId="{3F61C561-3EBC-40D0-93B1-C251B680DE8B}" type="presParOf" srcId="{30933F95-BE53-4215-9597-EDAF767F5DF3}" destId="{F53991D2-A86F-4935-A9A0-71BC0FF36FC2}" srcOrd="1" destOrd="0" presId="urn:microsoft.com/office/officeart/2005/8/layout/hierarchy1"/>
    <dgm:cxn modelId="{D16D6A60-14AD-40E8-B93E-00A54EA92126}" type="presParOf" srcId="{F53991D2-A86F-4935-A9A0-71BC0FF36FC2}" destId="{99D35FE3-C1CB-428D-BE1B-86A6F7DD699C}" srcOrd="0" destOrd="0" presId="urn:microsoft.com/office/officeart/2005/8/layout/hierarchy1"/>
    <dgm:cxn modelId="{54251FCA-C3CB-4C02-99F1-D93157408645}" type="presParOf" srcId="{99D35FE3-C1CB-428D-BE1B-86A6F7DD699C}" destId="{B051C432-D00C-422F-B8C2-7A742306C204}" srcOrd="0" destOrd="0" presId="urn:microsoft.com/office/officeart/2005/8/layout/hierarchy1"/>
    <dgm:cxn modelId="{9F2867B2-DD24-4DF5-9479-85F95A24CF8B}" type="presParOf" srcId="{99D35FE3-C1CB-428D-BE1B-86A6F7DD699C}" destId="{6A97EF7D-70C4-4B7A-9D2C-A44E5B564D15}" srcOrd="1" destOrd="0" presId="urn:microsoft.com/office/officeart/2005/8/layout/hierarchy1"/>
    <dgm:cxn modelId="{8EFAA278-4304-4361-AA60-85397F0DDD99}" type="presParOf" srcId="{F53991D2-A86F-4935-A9A0-71BC0FF36FC2}" destId="{A54BE39C-C6B1-4F28-9F7B-8FAA7FAAA9AA}" srcOrd="1" destOrd="0" presId="urn:microsoft.com/office/officeart/2005/8/layout/hierarchy1"/>
    <dgm:cxn modelId="{8EA450F6-3272-46E6-A1D9-316C9BB20DDB}" type="presParOf" srcId="{30933F95-BE53-4215-9597-EDAF767F5DF3}" destId="{5855325D-6321-41CB-B202-0F61E308FA54}" srcOrd="2" destOrd="0" presId="urn:microsoft.com/office/officeart/2005/8/layout/hierarchy1"/>
    <dgm:cxn modelId="{99AAB766-3A05-472D-9FDC-466A3519DA64}" type="presParOf" srcId="{5855325D-6321-41CB-B202-0F61E308FA54}" destId="{B5536CB1-5943-4C19-813C-6039C2F5EC06}" srcOrd="0" destOrd="0" presId="urn:microsoft.com/office/officeart/2005/8/layout/hierarchy1"/>
    <dgm:cxn modelId="{CC4D650D-A3E3-4936-AE74-213A36294618}" type="presParOf" srcId="{B5536CB1-5943-4C19-813C-6039C2F5EC06}" destId="{D1C5FD2C-F7E2-4BA0-80E8-F4721ADA6843}" srcOrd="0" destOrd="0" presId="urn:microsoft.com/office/officeart/2005/8/layout/hierarchy1"/>
    <dgm:cxn modelId="{35027C12-E09B-4241-996B-42E4679913E7}" type="presParOf" srcId="{B5536CB1-5943-4C19-813C-6039C2F5EC06}" destId="{03768581-DBE8-4A7B-AC50-938804A28A4E}" srcOrd="1" destOrd="0" presId="urn:microsoft.com/office/officeart/2005/8/layout/hierarchy1"/>
    <dgm:cxn modelId="{A419183C-AA0B-4914-A8DF-AD63142368FB}" type="presParOf" srcId="{5855325D-6321-41CB-B202-0F61E308FA54}" destId="{9A0E1412-E599-4A53-BC60-88BFFBBEAB9B}" srcOrd="1" destOrd="0" presId="urn:microsoft.com/office/officeart/2005/8/layout/hierarchy1"/>
    <dgm:cxn modelId="{782EBD40-396B-46E0-A6E8-415F0A416E15}" type="presParOf" srcId="{30933F95-BE53-4215-9597-EDAF767F5DF3}" destId="{7476CB20-0944-42D5-8679-57E0C2D2AB4B}" srcOrd="3" destOrd="0" presId="urn:microsoft.com/office/officeart/2005/8/layout/hierarchy1"/>
    <dgm:cxn modelId="{07ECA043-932C-460C-A2AB-B663D64B96E3}" type="presParOf" srcId="{7476CB20-0944-42D5-8679-57E0C2D2AB4B}" destId="{7ECDEAAB-2D79-4056-8F47-810A24FB61D5}" srcOrd="0" destOrd="0" presId="urn:microsoft.com/office/officeart/2005/8/layout/hierarchy1"/>
    <dgm:cxn modelId="{922A8F22-6C80-4EC5-975D-E58EE14AB291}" type="presParOf" srcId="{7ECDEAAB-2D79-4056-8F47-810A24FB61D5}" destId="{692D0C39-776A-466F-B769-8120FC1990B2}" srcOrd="0" destOrd="0" presId="urn:microsoft.com/office/officeart/2005/8/layout/hierarchy1"/>
    <dgm:cxn modelId="{12401171-C77B-4AAD-ADAA-CA713C0DD59E}" type="presParOf" srcId="{7ECDEAAB-2D79-4056-8F47-810A24FB61D5}" destId="{0F5F34AC-9E4C-4EF8-9B22-04018791A9B5}" srcOrd="1" destOrd="0" presId="urn:microsoft.com/office/officeart/2005/8/layout/hierarchy1"/>
    <dgm:cxn modelId="{E09D2D99-2848-4E15-A965-68AAA1879405}" type="presParOf" srcId="{7476CB20-0944-42D5-8679-57E0C2D2AB4B}" destId="{617FC3E6-33A1-4FD8-89B4-6ED7A25DA89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C18CBC8-735C-4040-A5C5-D3A3128177F2}" type="doc">
      <dgm:prSet loTypeId="urn:microsoft.com/office/officeart/2005/8/layout/hierarchy1" loCatId="hierarchy" qsTypeId="urn:microsoft.com/office/officeart/2005/8/quickstyle/simple1#2" qsCatId="simple" csTypeId="urn:microsoft.com/office/officeart/2005/8/colors/accent2_2#2" csCatId="accent2" phldr="1"/>
      <dgm:spPr/>
      <dgm:t>
        <a:bodyPr/>
        <a:lstStyle/>
        <a:p>
          <a:endParaRPr lang="en-US"/>
        </a:p>
      </dgm:t>
    </dgm:pt>
    <dgm:pt modelId="{E8F9BFBD-6B0A-4C27-A231-B2953BAFFD8E}">
      <dgm:prSet/>
      <dgm:spPr/>
      <dgm:t>
        <a:bodyPr/>
        <a:lstStyle/>
        <a:p>
          <a:pPr>
            <a:defRPr cap="all"/>
          </a:pPr>
          <a:r>
            <a:rPr lang="en-US" cap="none" dirty="0"/>
            <a:t>You can use  the dbt diary card (p.262-5) to track the skills you’re learning. We, however, recommend using the evolving skills list that we’ll provide to keep track of the skills that are particularly helpful to you</a:t>
          </a:r>
        </a:p>
      </dgm:t>
    </dgm:pt>
    <dgm:pt modelId="{4649D16A-5E38-4C6C-8B40-622B62B30AA8}" type="parTrans" cxnId="{D38EF078-373E-40A6-920B-092783F8D348}">
      <dgm:prSet/>
      <dgm:spPr/>
      <dgm:t>
        <a:bodyPr/>
        <a:lstStyle/>
        <a:p>
          <a:endParaRPr lang="en-US"/>
        </a:p>
      </dgm:t>
    </dgm:pt>
    <dgm:pt modelId="{B413DB51-E341-43CD-A027-124DD8896033}" type="sibTrans" cxnId="{D38EF078-373E-40A6-920B-092783F8D348}">
      <dgm:prSet/>
      <dgm:spPr/>
      <dgm:t>
        <a:bodyPr/>
        <a:lstStyle/>
        <a:p>
          <a:endParaRPr lang="en-US"/>
        </a:p>
      </dgm:t>
    </dgm:pt>
    <dgm:pt modelId="{79B81AF8-7BCB-414E-A265-46D7D0A92F4D}">
      <dgm:prSet/>
      <dgm:spPr/>
      <dgm:t>
        <a:bodyPr/>
        <a:lstStyle/>
        <a:p>
          <a:pPr>
            <a:defRPr cap="all"/>
          </a:pPr>
          <a:r>
            <a:rPr lang="en-US" cap="none" dirty="0"/>
            <a:t>If you have time, try the exercises found in the  workbook. If your time is limited, skip the exercises in the workbook and focus on the 6 tools and 4 strategies covered in the manual.</a:t>
          </a:r>
        </a:p>
      </dgm:t>
    </dgm:pt>
    <dgm:pt modelId="{8D8455A8-E804-4119-A235-B5DB27257E5A}" type="parTrans" cxnId="{C4B7A5C1-FF99-4C60-91D3-08340636D1D0}">
      <dgm:prSet/>
      <dgm:spPr/>
      <dgm:t>
        <a:bodyPr/>
        <a:lstStyle/>
        <a:p>
          <a:endParaRPr lang="en-US"/>
        </a:p>
      </dgm:t>
    </dgm:pt>
    <dgm:pt modelId="{774F73AD-F1D4-4740-8BFA-9F4F75E87741}" type="sibTrans" cxnId="{C4B7A5C1-FF99-4C60-91D3-08340636D1D0}">
      <dgm:prSet/>
      <dgm:spPr/>
      <dgm:t>
        <a:bodyPr/>
        <a:lstStyle/>
        <a:p>
          <a:endParaRPr lang="en-US"/>
        </a:p>
      </dgm:t>
    </dgm:pt>
    <dgm:pt modelId="{8237460B-D510-4159-A65A-E1F92868D029}" type="pres">
      <dgm:prSet presAssocID="{1C18CBC8-735C-4040-A5C5-D3A3128177F2}" presName="hierChild1" presStyleCnt="0">
        <dgm:presLayoutVars>
          <dgm:chPref val="1"/>
          <dgm:dir/>
          <dgm:animOne val="branch"/>
          <dgm:animLvl val="lvl"/>
          <dgm:resizeHandles/>
        </dgm:presLayoutVars>
      </dgm:prSet>
      <dgm:spPr/>
    </dgm:pt>
    <dgm:pt modelId="{91F2EAE5-041C-41E9-AA89-82CB8AAD72D4}" type="pres">
      <dgm:prSet presAssocID="{E8F9BFBD-6B0A-4C27-A231-B2953BAFFD8E}" presName="hierRoot1" presStyleCnt="0"/>
      <dgm:spPr/>
    </dgm:pt>
    <dgm:pt modelId="{EC55FF9D-EEC3-456A-A4F2-163AA45276C5}" type="pres">
      <dgm:prSet presAssocID="{E8F9BFBD-6B0A-4C27-A231-B2953BAFFD8E}" presName="composite" presStyleCnt="0"/>
      <dgm:spPr/>
    </dgm:pt>
    <dgm:pt modelId="{F41B8194-4E08-4307-9EE7-2F0E361E6971}" type="pres">
      <dgm:prSet presAssocID="{E8F9BFBD-6B0A-4C27-A231-B2953BAFFD8E}" presName="background" presStyleLbl="node0" presStyleIdx="0" presStyleCnt="2"/>
      <dgm:spPr/>
    </dgm:pt>
    <dgm:pt modelId="{5A61FC48-CBFB-455E-8F45-708298F4D890}" type="pres">
      <dgm:prSet presAssocID="{E8F9BFBD-6B0A-4C27-A231-B2953BAFFD8E}" presName="text" presStyleLbl="fgAcc0" presStyleIdx="0" presStyleCnt="2">
        <dgm:presLayoutVars>
          <dgm:chPref val="3"/>
        </dgm:presLayoutVars>
      </dgm:prSet>
      <dgm:spPr/>
    </dgm:pt>
    <dgm:pt modelId="{297B7E4F-1B7F-4FE6-9AA6-904BACC38125}" type="pres">
      <dgm:prSet presAssocID="{E8F9BFBD-6B0A-4C27-A231-B2953BAFFD8E}" presName="hierChild2" presStyleCnt="0"/>
      <dgm:spPr/>
    </dgm:pt>
    <dgm:pt modelId="{1EC631C6-EE7D-43A1-9BEA-5B738FF197B6}" type="pres">
      <dgm:prSet presAssocID="{79B81AF8-7BCB-414E-A265-46D7D0A92F4D}" presName="hierRoot1" presStyleCnt="0"/>
      <dgm:spPr/>
    </dgm:pt>
    <dgm:pt modelId="{7630366F-5DAD-4DE3-9315-063ECF81DE46}" type="pres">
      <dgm:prSet presAssocID="{79B81AF8-7BCB-414E-A265-46D7D0A92F4D}" presName="composite" presStyleCnt="0"/>
      <dgm:spPr/>
    </dgm:pt>
    <dgm:pt modelId="{AE8A3EB7-E7C1-4B07-BEA8-92F86B11C0DC}" type="pres">
      <dgm:prSet presAssocID="{79B81AF8-7BCB-414E-A265-46D7D0A92F4D}" presName="background" presStyleLbl="node0" presStyleIdx="1" presStyleCnt="2"/>
      <dgm:spPr/>
    </dgm:pt>
    <dgm:pt modelId="{242F847B-27D8-4DE9-BFFF-929502BB65D3}" type="pres">
      <dgm:prSet presAssocID="{79B81AF8-7BCB-414E-A265-46D7D0A92F4D}" presName="text" presStyleLbl="fgAcc0" presStyleIdx="1" presStyleCnt="2">
        <dgm:presLayoutVars>
          <dgm:chPref val="3"/>
        </dgm:presLayoutVars>
      </dgm:prSet>
      <dgm:spPr/>
    </dgm:pt>
    <dgm:pt modelId="{74E4DD59-2954-469F-A032-64B99768D37C}" type="pres">
      <dgm:prSet presAssocID="{79B81AF8-7BCB-414E-A265-46D7D0A92F4D}" presName="hierChild2" presStyleCnt="0"/>
      <dgm:spPr/>
    </dgm:pt>
  </dgm:ptLst>
  <dgm:cxnLst>
    <dgm:cxn modelId="{70C15521-8EB7-492D-A3BE-D171A52564DA}" type="presOf" srcId="{1C18CBC8-735C-4040-A5C5-D3A3128177F2}" destId="{8237460B-D510-4159-A65A-E1F92868D029}" srcOrd="0" destOrd="0" presId="urn:microsoft.com/office/officeart/2005/8/layout/hierarchy1"/>
    <dgm:cxn modelId="{FF16BA36-F933-4B69-AE82-CAF95139766F}" type="presOf" srcId="{79B81AF8-7BCB-414E-A265-46D7D0A92F4D}" destId="{242F847B-27D8-4DE9-BFFF-929502BB65D3}" srcOrd="0" destOrd="0" presId="urn:microsoft.com/office/officeart/2005/8/layout/hierarchy1"/>
    <dgm:cxn modelId="{D38EF078-373E-40A6-920B-092783F8D348}" srcId="{1C18CBC8-735C-4040-A5C5-D3A3128177F2}" destId="{E8F9BFBD-6B0A-4C27-A231-B2953BAFFD8E}" srcOrd="0" destOrd="0" parTransId="{4649D16A-5E38-4C6C-8B40-622B62B30AA8}" sibTransId="{B413DB51-E341-43CD-A027-124DD8896033}"/>
    <dgm:cxn modelId="{C4B7A5C1-FF99-4C60-91D3-08340636D1D0}" srcId="{1C18CBC8-735C-4040-A5C5-D3A3128177F2}" destId="{79B81AF8-7BCB-414E-A265-46D7D0A92F4D}" srcOrd="1" destOrd="0" parTransId="{8D8455A8-E804-4119-A235-B5DB27257E5A}" sibTransId="{774F73AD-F1D4-4740-8BFA-9F4F75E87741}"/>
    <dgm:cxn modelId="{F15BDDF3-AB02-4DB8-A76B-03849DC064BB}" type="presOf" srcId="{E8F9BFBD-6B0A-4C27-A231-B2953BAFFD8E}" destId="{5A61FC48-CBFB-455E-8F45-708298F4D890}" srcOrd="0" destOrd="0" presId="urn:microsoft.com/office/officeart/2005/8/layout/hierarchy1"/>
    <dgm:cxn modelId="{12C330B5-E205-4CFC-B45A-A92F4C6F097B}" type="presParOf" srcId="{8237460B-D510-4159-A65A-E1F92868D029}" destId="{91F2EAE5-041C-41E9-AA89-82CB8AAD72D4}" srcOrd="0" destOrd="0" presId="urn:microsoft.com/office/officeart/2005/8/layout/hierarchy1"/>
    <dgm:cxn modelId="{9E5F1276-FFE6-4F15-A472-F6DC18FFAEFB}" type="presParOf" srcId="{91F2EAE5-041C-41E9-AA89-82CB8AAD72D4}" destId="{EC55FF9D-EEC3-456A-A4F2-163AA45276C5}" srcOrd="0" destOrd="0" presId="urn:microsoft.com/office/officeart/2005/8/layout/hierarchy1"/>
    <dgm:cxn modelId="{9FD705FB-4AFB-49FC-89D0-227E81BD5D9A}" type="presParOf" srcId="{EC55FF9D-EEC3-456A-A4F2-163AA45276C5}" destId="{F41B8194-4E08-4307-9EE7-2F0E361E6971}" srcOrd="0" destOrd="0" presId="urn:microsoft.com/office/officeart/2005/8/layout/hierarchy1"/>
    <dgm:cxn modelId="{ADD0CA47-AB79-4333-8527-27CD51458A9C}" type="presParOf" srcId="{EC55FF9D-EEC3-456A-A4F2-163AA45276C5}" destId="{5A61FC48-CBFB-455E-8F45-708298F4D890}" srcOrd="1" destOrd="0" presId="urn:microsoft.com/office/officeart/2005/8/layout/hierarchy1"/>
    <dgm:cxn modelId="{8FA6DE95-FD38-4D94-83F7-02D5FFC1B6DE}" type="presParOf" srcId="{91F2EAE5-041C-41E9-AA89-82CB8AAD72D4}" destId="{297B7E4F-1B7F-4FE6-9AA6-904BACC38125}" srcOrd="1" destOrd="0" presId="urn:microsoft.com/office/officeart/2005/8/layout/hierarchy1"/>
    <dgm:cxn modelId="{AC692066-F4FE-447F-84A2-1E4D06C57A07}" type="presParOf" srcId="{8237460B-D510-4159-A65A-E1F92868D029}" destId="{1EC631C6-EE7D-43A1-9BEA-5B738FF197B6}" srcOrd="1" destOrd="0" presId="urn:microsoft.com/office/officeart/2005/8/layout/hierarchy1"/>
    <dgm:cxn modelId="{C7401865-E88E-406E-B915-9260A1414908}" type="presParOf" srcId="{1EC631C6-EE7D-43A1-9BEA-5B738FF197B6}" destId="{7630366F-5DAD-4DE3-9315-063ECF81DE46}" srcOrd="0" destOrd="0" presId="urn:microsoft.com/office/officeart/2005/8/layout/hierarchy1"/>
    <dgm:cxn modelId="{D0BD6ABE-DE4C-451A-AD55-E241524CB5A0}" type="presParOf" srcId="{7630366F-5DAD-4DE3-9315-063ECF81DE46}" destId="{AE8A3EB7-E7C1-4B07-BEA8-92F86B11C0DC}" srcOrd="0" destOrd="0" presId="urn:microsoft.com/office/officeart/2005/8/layout/hierarchy1"/>
    <dgm:cxn modelId="{89B49F67-302C-4ABB-9E8E-A5A64E895A63}" type="presParOf" srcId="{7630366F-5DAD-4DE3-9315-063ECF81DE46}" destId="{242F847B-27D8-4DE9-BFFF-929502BB65D3}" srcOrd="1" destOrd="0" presId="urn:microsoft.com/office/officeart/2005/8/layout/hierarchy1"/>
    <dgm:cxn modelId="{976DD268-A6BF-4E3A-A12F-34930F819B7C}" type="presParOf" srcId="{1EC631C6-EE7D-43A1-9BEA-5B738FF197B6}" destId="{74E4DD59-2954-469F-A032-64B99768D37C}"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E37847A-6B85-4D6C-9198-6F6ECBA29AC6}" type="doc">
      <dgm:prSet loTypeId="urn:microsoft.com/office/officeart/2005/8/layout/process1" loCatId="process" qsTypeId="urn:microsoft.com/office/officeart/2005/8/quickstyle/simple1#3" qsCatId="simple" csTypeId="urn:microsoft.com/office/officeart/2005/8/colors/colorful2#1" csCatId="colorful" phldr="1"/>
      <dgm:spPr/>
      <dgm:t>
        <a:bodyPr/>
        <a:lstStyle/>
        <a:p>
          <a:endParaRPr lang="en-US"/>
        </a:p>
      </dgm:t>
    </dgm:pt>
    <dgm:pt modelId="{E5CAE3FC-3632-49D6-AA54-B09700081A9C}">
      <dgm:prSet custT="1"/>
      <dgm:spPr/>
      <dgm:t>
        <a:bodyPr/>
        <a:lstStyle/>
        <a:p>
          <a:r>
            <a:rPr lang="en-US" sz="1800" dirty="0">
              <a:solidFill>
                <a:srgbClr val="FF0000"/>
              </a:solidFill>
            </a:rPr>
            <a:t>A crisis </a:t>
          </a:r>
          <a:r>
            <a:rPr lang="en-US" sz="1800" dirty="0">
              <a:solidFill>
                <a:schemeClr val="bg1"/>
              </a:solidFill>
            </a:rPr>
            <a:t>is a time of perceived intense difficulty, trouble, or danger. </a:t>
          </a:r>
        </a:p>
      </dgm:t>
    </dgm:pt>
    <dgm:pt modelId="{41F198AC-870A-4F98-9B83-109391111E06}" type="parTrans" cxnId="{D479F071-68BC-4C01-AE8E-96D824436EFD}">
      <dgm:prSet/>
      <dgm:spPr/>
      <dgm:t>
        <a:bodyPr/>
        <a:lstStyle/>
        <a:p>
          <a:endParaRPr lang="en-US"/>
        </a:p>
      </dgm:t>
    </dgm:pt>
    <dgm:pt modelId="{A7AD5942-3A4E-4CF7-88D7-A5FECC895FBE}" type="sibTrans" cxnId="{D479F071-68BC-4C01-AE8E-96D824436EFD}">
      <dgm:prSet/>
      <dgm:spPr/>
      <dgm:t>
        <a:bodyPr/>
        <a:lstStyle/>
        <a:p>
          <a:endParaRPr lang="en-US"/>
        </a:p>
      </dgm:t>
    </dgm:pt>
    <dgm:pt modelId="{2E47BADD-112E-43E9-AEDA-1D457B80BAB0}">
      <dgm:prSet custT="1"/>
      <dgm:spPr/>
      <dgm:t>
        <a:bodyPr/>
        <a:lstStyle/>
        <a:p>
          <a:r>
            <a:rPr lang="en-US" sz="1800" dirty="0">
              <a:solidFill>
                <a:srgbClr val="FF0000"/>
              </a:solidFill>
            </a:rPr>
            <a:t>Crisis plans </a:t>
          </a:r>
          <a:r>
            <a:rPr lang="en-US" sz="1800" dirty="0">
              <a:solidFill>
                <a:schemeClr val="bg1"/>
              </a:solidFill>
            </a:rPr>
            <a:t>and distress tolerance skills are the first material introduced in DBT and the Simple course because crisis are  critical events that absolutely need to be understood and managed before anything else. Crisis have the potential to be devastating, but when skillfully managed, they can help us learn to cope better in the future.</a:t>
          </a:r>
        </a:p>
      </dgm:t>
    </dgm:pt>
    <dgm:pt modelId="{1E6CE6DB-3102-4B58-9ABE-2EA6A1698F27}" type="parTrans" cxnId="{3F8716E4-FEE2-43F3-B813-1EB52204E6CD}">
      <dgm:prSet/>
      <dgm:spPr/>
      <dgm:t>
        <a:bodyPr/>
        <a:lstStyle/>
        <a:p>
          <a:endParaRPr lang="en-US"/>
        </a:p>
      </dgm:t>
    </dgm:pt>
    <dgm:pt modelId="{2633D10A-6F99-4B2F-8595-D79FF48CDAA8}" type="sibTrans" cxnId="{3F8716E4-FEE2-43F3-B813-1EB52204E6CD}">
      <dgm:prSet/>
      <dgm:spPr/>
      <dgm:t>
        <a:bodyPr/>
        <a:lstStyle/>
        <a:p>
          <a:endParaRPr lang="en-US"/>
        </a:p>
      </dgm:t>
    </dgm:pt>
    <dgm:pt modelId="{1460007B-C530-4874-8D53-75B8AD03D0E3}">
      <dgm:prSet custT="1"/>
      <dgm:spPr/>
      <dgm:t>
        <a:bodyPr/>
        <a:lstStyle/>
        <a:p>
          <a:r>
            <a:rPr lang="en-US" sz="1800" dirty="0">
              <a:solidFill>
                <a:schemeClr val="bg1"/>
              </a:solidFill>
            </a:rPr>
            <a:t>To develop crisis plans you will need the DBT distress tolerance skills. That is why the first simple tool, </a:t>
          </a:r>
          <a:r>
            <a:rPr lang="en-US" sz="1800" dirty="0">
              <a:solidFill>
                <a:srgbClr val="FF0000"/>
              </a:solidFill>
            </a:rPr>
            <a:t>crisis plans</a:t>
          </a:r>
          <a:r>
            <a:rPr lang="en-US" sz="1800" dirty="0">
              <a:solidFill>
                <a:schemeClr val="bg1"/>
              </a:solidFill>
            </a:rPr>
            <a:t>, are introduced at the same time as are the DBT distress tolerance skills which we will discuss over the next few weeks</a:t>
          </a:r>
        </a:p>
      </dgm:t>
    </dgm:pt>
    <dgm:pt modelId="{033F05AA-82EB-4161-8A97-B02269030C13}" type="parTrans" cxnId="{33DA7E20-FE9C-44E5-B1AF-44059387FD77}">
      <dgm:prSet/>
      <dgm:spPr/>
      <dgm:t>
        <a:bodyPr/>
        <a:lstStyle/>
        <a:p>
          <a:endParaRPr lang="en-US"/>
        </a:p>
      </dgm:t>
    </dgm:pt>
    <dgm:pt modelId="{89A69798-D252-43E7-8A2B-D0A07CE0721B}" type="sibTrans" cxnId="{33DA7E20-FE9C-44E5-B1AF-44059387FD77}">
      <dgm:prSet/>
      <dgm:spPr/>
      <dgm:t>
        <a:bodyPr/>
        <a:lstStyle/>
        <a:p>
          <a:endParaRPr lang="en-US"/>
        </a:p>
      </dgm:t>
    </dgm:pt>
    <dgm:pt modelId="{DB8539EC-8428-4938-9345-53CF1CB6B599}">
      <dgm:prSet custT="1"/>
      <dgm:spPr/>
      <dgm:t>
        <a:bodyPr/>
        <a:lstStyle/>
        <a:p>
          <a:r>
            <a:rPr lang="en-US" sz="1800" dirty="0">
              <a:solidFill>
                <a:schemeClr val="bg1"/>
              </a:solidFill>
            </a:rPr>
            <a:t>A personal crisis is a state of feeling which might be associated with an internal experience of confusion and anxiety to a degree that formally successful coping mechanisms fail us, and ineffective decisions and behaviors take their place. As a result, the person in crisis may feel confused, vulnerable, anxious, afraid, angry, guilty, hopeless or helpless.</a:t>
          </a:r>
        </a:p>
      </dgm:t>
    </dgm:pt>
    <dgm:pt modelId="{063F51C7-CC58-4194-B570-ABA3A8B868BB}" type="parTrans" cxnId="{749CC901-08F0-4D9E-9A7F-230A567886E6}">
      <dgm:prSet/>
      <dgm:spPr/>
      <dgm:t>
        <a:bodyPr/>
        <a:lstStyle/>
        <a:p>
          <a:endParaRPr lang="en-CA"/>
        </a:p>
      </dgm:t>
    </dgm:pt>
    <dgm:pt modelId="{1BA43C3A-F362-4D9C-8143-A5FE005041FD}" type="sibTrans" cxnId="{749CC901-08F0-4D9E-9A7F-230A567886E6}">
      <dgm:prSet/>
      <dgm:spPr/>
      <dgm:t>
        <a:bodyPr/>
        <a:lstStyle/>
        <a:p>
          <a:endParaRPr lang="en-CA"/>
        </a:p>
      </dgm:t>
    </dgm:pt>
    <dgm:pt modelId="{89054D1C-D774-46AC-8242-690D097DBCA9}" type="pres">
      <dgm:prSet presAssocID="{2E37847A-6B85-4D6C-9198-6F6ECBA29AC6}" presName="Name0" presStyleCnt="0">
        <dgm:presLayoutVars>
          <dgm:dir/>
          <dgm:resizeHandles val="exact"/>
        </dgm:presLayoutVars>
      </dgm:prSet>
      <dgm:spPr/>
    </dgm:pt>
    <dgm:pt modelId="{31452304-BDBD-4274-8BED-79FF61703BA7}" type="pres">
      <dgm:prSet presAssocID="{E5CAE3FC-3632-49D6-AA54-B09700081A9C}" presName="node" presStyleLbl="node1" presStyleIdx="0" presStyleCnt="4" custScaleY="26819" custLinFactNeighborX="13696" custLinFactNeighborY="-17295">
        <dgm:presLayoutVars>
          <dgm:bulletEnabled val="1"/>
        </dgm:presLayoutVars>
      </dgm:prSet>
      <dgm:spPr/>
    </dgm:pt>
    <dgm:pt modelId="{3C1FF1E3-9EDE-4545-9EB1-60A5A0421002}" type="pres">
      <dgm:prSet presAssocID="{A7AD5942-3A4E-4CF7-88D7-A5FECC895FBE}" presName="sibTrans" presStyleLbl="sibTrans2D1" presStyleIdx="0" presStyleCnt="3"/>
      <dgm:spPr/>
    </dgm:pt>
    <dgm:pt modelId="{9D135476-2F16-4EC7-B47D-F66D539CBCC6}" type="pres">
      <dgm:prSet presAssocID="{A7AD5942-3A4E-4CF7-88D7-A5FECC895FBE}" presName="connectorText" presStyleLbl="sibTrans2D1" presStyleIdx="0" presStyleCnt="3"/>
      <dgm:spPr/>
    </dgm:pt>
    <dgm:pt modelId="{6B70344D-7430-4883-8ED0-B71572AF01FD}" type="pres">
      <dgm:prSet presAssocID="{DB8539EC-8428-4938-9345-53CF1CB6B599}" presName="node" presStyleLbl="node1" presStyleIdx="1" presStyleCnt="4" custScaleY="100821" custLinFactNeighborX="-2113" custLinFactNeighborY="-17698">
        <dgm:presLayoutVars>
          <dgm:bulletEnabled val="1"/>
        </dgm:presLayoutVars>
      </dgm:prSet>
      <dgm:spPr/>
    </dgm:pt>
    <dgm:pt modelId="{714E9130-4526-4B11-9476-65EB9999E7C9}" type="pres">
      <dgm:prSet presAssocID="{1BA43C3A-F362-4D9C-8143-A5FE005041FD}" presName="sibTrans" presStyleLbl="sibTrans2D1" presStyleIdx="1" presStyleCnt="3"/>
      <dgm:spPr/>
    </dgm:pt>
    <dgm:pt modelId="{800C4307-7516-47E7-964A-F8E74DBCA7C0}" type="pres">
      <dgm:prSet presAssocID="{1BA43C3A-F362-4D9C-8143-A5FE005041FD}" presName="connectorText" presStyleLbl="sibTrans2D1" presStyleIdx="1" presStyleCnt="3"/>
      <dgm:spPr/>
    </dgm:pt>
    <dgm:pt modelId="{4091990A-CEF3-42CD-B423-2C8EB96B3475}" type="pres">
      <dgm:prSet presAssocID="{2E47BADD-112E-43E9-AEDA-1D457B80BAB0}" presName="node" presStyleLbl="node1" presStyleIdx="2" presStyleCnt="4" custScaleY="89887" custLinFactNeighborX="3158" custLinFactNeighborY="-16315">
        <dgm:presLayoutVars>
          <dgm:bulletEnabled val="1"/>
        </dgm:presLayoutVars>
      </dgm:prSet>
      <dgm:spPr/>
    </dgm:pt>
    <dgm:pt modelId="{ABAF99DB-1DF5-485B-A617-1DDC8006C270}" type="pres">
      <dgm:prSet presAssocID="{2633D10A-6F99-4B2F-8595-D79FF48CDAA8}" presName="sibTrans" presStyleLbl="sibTrans2D1" presStyleIdx="2" presStyleCnt="3"/>
      <dgm:spPr/>
    </dgm:pt>
    <dgm:pt modelId="{1D32BC17-7FBB-41C1-9A2F-B179C8120A45}" type="pres">
      <dgm:prSet presAssocID="{2633D10A-6F99-4B2F-8595-D79FF48CDAA8}" presName="connectorText" presStyleLbl="sibTrans2D1" presStyleIdx="2" presStyleCnt="3"/>
      <dgm:spPr/>
    </dgm:pt>
    <dgm:pt modelId="{87FCF396-E838-4339-BD44-F96BA297B55F}" type="pres">
      <dgm:prSet presAssocID="{1460007B-C530-4874-8D53-75B8AD03D0E3}" presName="node" presStyleLbl="node1" presStyleIdx="3" presStyleCnt="4" custScaleY="60820" custLinFactNeighborX="-900" custLinFactNeighborY="-18181">
        <dgm:presLayoutVars>
          <dgm:bulletEnabled val="1"/>
        </dgm:presLayoutVars>
      </dgm:prSet>
      <dgm:spPr/>
    </dgm:pt>
  </dgm:ptLst>
  <dgm:cxnLst>
    <dgm:cxn modelId="{749CC901-08F0-4D9E-9A7F-230A567886E6}" srcId="{2E37847A-6B85-4D6C-9198-6F6ECBA29AC6}" destId="{DB8539EC-8428-4938-9345-53CF1CB6B599}" srcOrd="1" destOrd="0" parTransId="{063F51C7-CC58-4194-B570-ABA3A8B868BB}" sibTransId="{1BA43C3A-F362-4D9C-8143-A5FE005041FD}"/>
    <dgm:cxn modelId="{1590B00B-56C1-42B7-A91A-BFBF164245F8}" type="presOf" srcId="{1BA43C3A-F362-4D9C-8143-A5FE005041FD}" destId="{800C4307-7516-47E7-964A-F8E74DBCA7C0}" srcOrd="1" destOrd="0" presId="urn:microsoft.com/office/officeart/2005/8/layout/process1"/>
    <dgm:cxn modelId="{73B5A81D-DE67-4DB5-888F-F5C27A61E5DA}" type="presOf" srcId="{2E47BADD-112E-43E9-AEDA-1D457B80BAB0}" destId="{4091990A-CEF3-42CD-B423-2C8EB96B3475}" srcOrd="0" destOrd="0" presId="urn:microsoft.com/office/officeart/2005/8/layout/process1"/>
    <dgm:cxn modelId="{33DA7E20-FE9C-44E5-B1AF-44059387FD77}" srcId="{2E37847A-6B85-4D6C-9198-6F6ECBA29AC6}" destId="{1460007B-C530-4874-8D53-75B8AD03D0E3}" srcOrd="3" destOrd="0" parTransId="{033F05AA-82EB-4161-8A97-B02269030C13}" sibTransId="{89A69798-D252-43E7-8A2B-D0A07CE0721B}"/>
    <dgm:cxn modelId="{FFAB425F-0986-4CAA-BF68-61470C85A414}" type="presOf" srcId="{2633D10A-6F99-4B2F-8595-D79FF48CDAA8}" destId="{1D32BC17-7FBB-41C1-9A2F-B179C8120A45}" srcOrd="1" destOrd="0" presId="urn:microsoft.com/office/officeart/2005/8/layout/process1"/>
    <dgm:cxn modelId="{C90A3644-8231-411C-8ADC-DA823F647219}" type="presOf" srcId="{A7AD5942-3A4E-4CF7-88D7-A5FECC895FBE}" destId="{9D135476-2F16-4EC7-B47D-F66D539CBCC6}" srcOrd="1" destOrd="0" presId="urn:microsoft.com/office/officeart/2005/8/layout/process1"/>
    <dgm:cxn modelId="{D479F071-68BC-4C01-AE8E-96D824436EFD}" srcId="{2E37847A-6B85-4D6C-9198-6F6ECBA29AC6}" destId="{E5CAE3FC-3632-49D6-AA54-B09700081A9C}" srcOrd="0" destOrd="0" parTransId="{41F198AC-870A-4F98-9B83-109391111E06}" sibTransId="{A7AD5942-3A4E-4CF7-88D7-A5FECC895FBE}"/>
    <dgm:cxn modelId="{B6763D52-B27A-4D30-9FF1-F891A41F959E}" type="presOf" srcId="{E5CAE3FC-3632-49D6-AA54-B09700081A9C}" destId="{31452304-BDBD-4274-8BED-79FF61703BA7}" srcOrd="0" destOrd="0" presId="urn:microsoft.com/office/officeart/2005/8/layout/process1"/>
    <dgm:cxn modelId="{40CB7452-ED82-4CD3-90CB-F0DD6F656FD4}" type="presOf" srcId="{2633D10A-6F99-4B2F-8595-D79FF48CDAA8}" destId="{ABAF99DB-1DF5-485B-A617-1DDC8006C270}" srcOrd="0" destOrd="0" presId="urn:microsoft.com/office/officeart/2005/8/layout/process1"/>
    <dgm:cxn modelId="{D2A54280-D0A2-44DC-B9E6-B9D18ABE4510}" type="presOf" srcId="{A7AD5942-3A4E-4CF7-88D7-A5FECC895FBE}" destId="{3C1FF1E3-9EDE-4545-9EB1-60A5A0421002}" srcOrd="0" destOrd="0" presId="urn:microsoft.com/office/officeart/2005/8/layout/process1"/>
    <dgm:cxn modelId="{79A65B8A-15F1-4E33-8556-05110CFFDA94}" type="presOf" srcId="{DB8539EC-8428-4938-9345-53CF1CB6B599}" destId="{6B70344D-7430-4883-8ED0-B71572AF01FD}" srcOrd="0" destOrd="0" presId="urn:microsoft.com/office/officeart/2005/8/layout/process1"/>
    <dgm:cxn modelId="{CB4079AB-74F4-40FD-84E2-680723B23690}" type="presOf" srcId="{2E37847A-6B85-4D6C-9198-6F6ECBA29AC6}" destId="{89054D1C-D774-46AC-8242-690D097DBCA9}" srcOrd="0" destOrd="0" presId="urn:microsoft.com/office/officeart/2005/8/layout/process1"/>
    <dgm:cxn modelId="{3F8716E4-FEE2-43F3-B813-1EB52204E6CD}" srcId="{2E37847A-6B85-4D6C-9198-6F6ECBA29AC6}" destId="{2E47BADD-112E-43E9-AEDA-1D457B80BAB0}" srcOrd="2" destOrd="0" parTransId="{1E6CE6DB-3102-4B58-9ABE-2EA6A1698F27}" sibTransId="{2633D10A-6F99-4B2F-8595-D79FF48CDAA8}"/>
    <dgm:cxn modelId="{9B850AED-864F-4DEE-8344-78C413D6AAFF}" type="presOf" srcId="{1460007B-C530-4874-8D53-75B8AD03D0E3}" destId="{87FCF396-E838-4339-BD44-F96BA297B55F}" srcOrd="0" destOrd="0" presId="urn:microsoft.com/office/officeart/2005/8/layout/process1"/>
    <dgm:cxn modelId="{D74E50F1-0F47-429E-B345-8B41F2EE70D3}" type="presOf" srcId="{1BA43C3A-F362-4D9C-8143-A5FE005041FD}" destId="{714E9130-4526-4B11-9476-65EB9999E7C9}" srcOrd="0" destOrd="0" presId="urn:microsoft.com/office/officeart/2005/8/layout/process1"/>
    <dgm:cxn modelId="{C065362A-DB5A-47FA-B8C8-00924B3B6419}" type="presParOf" srcId="{89054D1C-D774-46AC-8242-690D097DBCA9}" destId="{31452304-BDBD-4274-8BED-79FF61703BA7}" srcOrd="0" destOrd="0" presId="urn:microsoft.com/office/officeart/2005/8/layout/process1"/>
    <dgm:cxn modelId="{D89BE834-993B-4AD1-A5A3-6421C19AD8E0}" type="presParOf" srcId="{89054D1C-D774-46AC-8242-690D097DBCA9}" destId="{3C1FF1E3-9EDE-4545-9EB1-60A5A0421002}" srcOrd="1" destOrd="0" presId="urn:microsoft.com/office/officeart/2005/8/layout/process1"/>
    <dgm:cxn modelId="{952D0DFE-2650-4AA1-A552-55E98FC23681}" type="presParOf" srcId="{3C1FF1E3-9EDE-4545-9EB1-60A5A0421002}" destId="{9D135476-2F16-4EC7-B47D-F66D539CBCC6}" srcOrd="0" destOrd="0" presId="urn:microsoft.com/office/officeart/2005/8/layout/process1"/>
    <dgm:cxn modelId="{EA18ED0C-278C-487B-9833-FFA190DC3870}" type="presParOf" srcId="{89054D1C-D774-46AC-8242-690D097DBCA9}" destId="{6B70344D-7430-4883-8ED0-B71572AF01FD}" srcOrd="2" destOrd="0" presId="urn:microsoft.com/office/officeart/2005/8/layout/process1"/>
    <dgm:cxn modelId="{069EB08D-FBD4-4FE7-86EA-07BF7B727521}" type="presParOf" srcId="{89054D1C-D774-46AC-8242-690D097DBCA9}" destId="{714E9130-4526-4B11-9476-65EB9999E7C9}" srcOrd="3" destOrd="0" presId="urn:microsoft.com/office/officeart/2005/8/layout/process1"/>
    <dgm:cxn modelId="{F831D20D-BA43-497A-9DAC-3C145BBA9CC9}" type="presParOf" srcId="{714E9130-4526-4B11-9476-65EB9999E7C9}" destId="{800C4307-7516-47E7-964A-F8E74DBCA7C0}" srcOrd="0" destOrd="0" presId="urn:microsoft.com/office/officeart/2005/8/layout/process1"/>
    <dgm:cxn modelId="{7B734D3C-59BF-45E1-9859-E227440520A1}" type="presParOf" srcId="{89054D1C-D774-46AC-8242-690D097DBCA9}" destId="{4091990A-CEF3-42CD-B423-2C8EB96B3475}" srcOrd="4" destOrd="0" presId="urn:microsoft.com/office/officeart/2005/8/layout/process1"/>
    <dgm:cxn modelId="{AFA6D07B-3981-49DA-A22D-50AE7EF05FC2}" type="presParOf" srcId="{89054D1C-D774-46AC-8242-690D097DBCA9}" destId="{ABAF99DB-1DF5-485B-A617-1DDC8006C270}" srcOrd="5" destOrd="0" presId="urn:microsoft.com/office/officeart/2005/8/layout/process1"/>
    <dgm:cxn modelId="{8D5EF9CB-BCDD-4EF4-9913-86326F9EA2D7}" type="presParOf" srcId="{ABAF99DB-1DF5-485B-A617-1DDC8006C270}" destId="{1D32BC17-7FBB-41C1-9A2F-B179C8120A45}" srcOrd="0" destOrd="0" presId="urn:microsoft.com/office/officeart/2005/8/layout/process1"/>
    <dgm:cxn modelId="{AA4D91CC-352C-4417-AB65-6A47A1F6919F}" type="presParOf" srcId="{89054D1C-D774-46AC-8242-690D097DBCA9}" destId="{87FCF396-E838-4339-BD44-F96BA297B55F}"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9C67DC-8DB9-431E-BC4E-F248949774CA}">
      <dsp:nvSpPr>
        <dsp:cNvPr id="0" name=""/>
        <dsp:cNvSpPr/>
      </dsp:nvSpPr>
      <dsp:spPr>
        <a:xfrm>
          <a:off x="3378" y="2204037"/>
          <a:ext cx="2412176" cy="15317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C98AC5F-BFD2-470E-9F80-41C4582FCDA3}">
      <dsp:nvSpPr>
        <dsp:cNvPr id="0" name=""/>
        <dsp:cNvSpPr/>
      </dsp:nvSpPr>
      <dsp:spPr>
        <a:xfrm>
          <a:off x="271398" y="2458655"/>
          <a:ext cx="2412176" cy="15317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rPr>
            <a:t>1.R</a:t>
          </a:r>
          <a:r>
            <a:rPr lang="en-US" sz="3600" kern="1200" dirty="0"/>
            <a:t>elax</a:t>
          </a:r>
        </a:p>
      </dsp:txBody>
      <dsp:txXfrm>
        <a:off x="316261" y="2503518"/>
        <a:ext cx="2322450" cy="1442006"/>
      </dsp:txXfrm>
    </dsp:sp>
    <dsp:sp modelId="{B051C432-D00C-422F-B8C2-7A742306C204}">
      <dsp:nvSpPr>
        <dsp:cNvPr id="0" name=""/>
        <dsp:cNvSpPr/>
      </dsp:nvSpPr>
      <dsp:spPr>
        <a:xfrm>
          <a:off x="2951594" y="2204037"/>
          <a:ext cx="2412176" cy="15317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97EF7D-70C4-4B7A-9D2C-A44E5B564D15}">
      <dsp:nvSpPr>
        <dsp:cNvPr id="0" name=""/>
        <dsp:cNvSpPr/>
      </dsp:nvSpPr>
      <dsp:spPr>
        <a:xfrm>
          <a:off x="3219613" y="2458655"/>
          <a:ext cx="2412176" cy="15317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rPr>
            <a:t>2.E</a:t>
          </a:r>
          <a:r>
            <a:rPr lang="en-US" sz="3600" kern="1200" dirty="0"/>
            <a:t>valuate</a:t>
          </a:r>
        </a:p>
      </dsp:txBody>
      <dsp:txXfrm>
        <a:off x="3264476" y="2503518"/>
        <a:ext cx="2322450" cy="1442006"/>
      </dsp:txXfrm>
    </dsp:sp>
    <dsp:sp modelId="{D1C5FD2C-F7E2-4BA0-80E8-F4721ADA6843}">
      <dsp:nvSpPr>
        <dsp:cNvPr id="0" name=""/>
        <dsp:cNvSpPr/>
      </dsp:nvSpPr>
      <dsp:spPr>
        <a:xfrm>
          <a:off x="5899809" y="2204037"/>
          <a:ext cx="2412176" cy="15317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768581-DBE8-4A7B-AC50-938804A28A4E}">
      <dsp:nvSpPr>
        <dsp:cNvPr id="0" name=""/>
        <dsp:cNvSpPr/>
      </dsp:nvSpPr>
      <dsp:spPr>
        <a:xfrm>
          <a:off x="6167829" y="2458655"/>
          <a:ext cx="2412176" cy="15317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rPr>
            <a:t>3. S</a:t>
          </a:r>
          <a:r>
            <a:rPr lang="en-US" sz="3600" kern="1200" dirty="0"/>
            <a:t>et an intention</a:t>
          </a:r>
        </a:p>
      </dsp:txBody>
      <dsp:txXfrm>
        <a:off x="6212692" y="2503518"/>
        <a:ext cx="2322450" cy="1442006"/>
      </dsp:txXfrm>
    </dsp:sp>
    <dsp:sp modelId="{692D0C39-776A-466F-B769-8120FC1990B2}">
      <dsp:nvSpPr>
        <dsp:cNvPr id="0" name=""/>
        <dsp:cNvSpPr/>
      </dsp:nvSpPr>
      <dsp:spPr>
        <a:xfrm>
          <a:off x="8848025" y="2204037"/>
          <a:ext cx="2412176" cy="1531732"/>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F5F34AC-9E4C-4EF8-9B22-04018791A9B5}">
      <dsp:nvSpPr>
        <dsp:cNvPr id="0" name=""/>
        <dsp:cNvSpPr/>
      </dsp:nvSpPr>
      <dsp:spPr>
        <a:xfrm>
          <a:off x="9116045" y="2458655"/>
          <a:ext cx="2412176" cy="1531732"/>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2"/>
              </a:solidFill>
            </a:rPr>
            <a:t>4. T</a:t>
          </a:r>
          <a:r>
            <a:rPr lang="en-US" sz="3600" kern="1200" dirty="0"/>
            <a:t>ake action</a:t>
          </a:r>
        </a:p>
      </dsp:txBody>
      <dsp:txXfrm>
        <a:off x="9160908" y="2503518"/>
        <a:ext cx="2322450" cy="14420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1B8194-4E08-4307-9EE7-2F0E361E6971}">
      <dsp:nvSpPr>
        <dsp:cNvPr id="0" name=""/>
        <dsp:cNvSpPr/>
      </dsp:nvSpPr>
      <dsp:spPr>
        <a:xfrm>
          <a:off x="1396" y="489179"/>
          <a:ext cx="4901931" cy="311272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61FC48-CBFB-455E-8F45-708298F4D890}">
      <dsp:nvSpPr>
        <dsp:cNvPr id="0" name=""/>
        <dsp:cNvSpPr/>
      </dsp:nvSpPr>
      <dsp:spPr>
        <a:xfrm>
          <a:off x="546055" y="1006605"/>
          <a:ext cx="4901931" cy="311272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cap="none" dirty="0"/>
            <a:t>You can use  the dbt diary card (p.262-5) to track the skills you’re learning. We, however, recommend using the evolving skills list that we’ll provide to keep track of the skills that are particularly helpful to you</a:t>
          </a:r>
        </a:p>
      </dsp:txBody>
      <dsp:txXfrm>
        <a:off x="637224" y="1097774"/>
        <a:ext cx="4719593" cy="2930388"/>
      </dsp:txXfrm>
    </dsp:sp>
    <dsp:sp modelId="{AE8A3EB7-E7C1-4B07-BEA8-92F86B11C0DC}">
      <dsp:nvSpPr>
        <dsp:cNvPr id="0" name=""/>
        <dsp:cNvSpPr/>
      </dsp:nvSpPr>
      <dsp:spPr>
        <a:xfrm>
          <a:off x="5992646" y="489179"/>
          <a:ext cx="4901931" cy="311272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42F847B-27D8-4DE9-BFFF-929502BB65D3}">
      <dsp:nvSpPr>
        <dsp:cNvPr id="0" name=""/>
        <dsp:cNvSpPr/>
      </dsp:nvSpPr>
      <dsp:spPr>
        <a:xfrm>
          <a:off x="6537305" y="1006605"/>
          <a:ext cx="4901931" cy="3112726"/>
        </a:xfrm>
        <a:prstGeom prst="roundRect">
          <a:avLst>
            <a:gd name="adj" fmla="val 10000"/>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defRPr cap="all"/>
          </a:pPr>
          <a:r>
            <a:rPr lang="en-US" sz="2700" kern="1200" cap="none" dirty="0"/>
            <a:t>If you have time, try the exercises found in the  workbook. If your time is limited, skip the exercises in the workbook and focus on the 6 tools and 4 strategies covered in the manual.</a:t>
          </a:r>
        </a:p>
      </dsp:txBody>
      <dsp:txXfrm>
        <a:off x="6628474" y="1097774"/>
        <a:ext cx="4719593" cy="29303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452304-BDBD-4274-8BED-79FF61703BA7}">
      <dsp:nvSpPr>
        <dsp:cNvPr id="0" name=""/>
        <dsp:cNvSpPr/>
      </dsp:nvSpPr>
      <dsp:spPr>
        <a:xfrm>
          <a:off x="136099" y="2889936"/>
          <a:ext cx="2282979" cy="1371155"/>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0000"/>
              </a:solidFill>
            </a:rPr>
            <a:t>A crisis </a:t>
          </a:r>
          <a:r>
            <a:rPr lang="en-US" sz="1800" kern="1200" dirty="0">
              <a:solidFill>
                <a:schemeClr val="bg1"/>
              </a:solidFill>
            </a:rPr>
            <a:t>is a time of perceived intense difficulty, trouble, or danger. </a:t>
          </a:r>
        </a:p>
      </dsp:txBody>
      <dsp:txXfrm>
        <a:off x="176259" y="2930096"/>
        <a:ext cx="2202659" cy="1290835"/>
      </dsp:txXfrm>
    </dsp:sp>
    <dsp:sp modelId="{3C1FF1E3-9EDE-4545-9EB1-60A5A0421002}">
      <dsp:nvSpPr>
        <dsp:cNvPr id="0" name=""/>
        <dsp:cNvSpPr/>
      </dsp:nvSpPr>
      <dsp:spPr>
        <a:xfrm rot="21576791">
          <a:off x="2611280" y="3282044"/>
          <a:ext cx="407486" cy="566178"/>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611281" y="3395693"/>
        <a:ext cx="285240" cy="339706"/>
      </dsp:txXfrm>
    </dsp:sp>
    <dsp:sp modelId="{6B70344D-7430-4883-8ED0-B71572AF01FD}">
      <dsp:nvSpPr>
        <dsp:cNvPr id="0" name=""/>
        <dsp:cNvSpPr/>
      </dsp:nvSpPr>
      <dsp:spPr>
        <a:xfrm>
          <a:off x="3187904" y="977609"/>
          <a:ext cx="2282979" cy="5154600"/>
        </a:xfrm>
        <a:prstGeom prst="roundRect">
          <a:avLst>
            <a:gd name="adj" fmla="val 10000"/>
          </a:avLst>
        </a:prstGeom>
        <a:solidFill>
          <a:schemeClr val="accent2">
            <a:hueOff val="1578546"/>
            <a:satOff val="8236"/>
            <a:lumOff val="-2353"/>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A personal crisis is a state of feeling which might be associated with an internal experience of confusion and anxiety to a degree that formally successful coping mechanisms fail us, and ineffective decisions and behaviors take their place. As a result, the person in crisis may feel confused, vulnerable, anxious, afraid, angry, guilty, hopeless or helpless.</a:t>
          </a:r>
        </a:p>
      </dsp:txBody>
      <dsp:txXfrm>
        <a:off x="3254770" y="1044475"/>
        <a:ext cx="2149247" cy="5020868"/>
      </dsp:txXfrm>
    </dsp:sp>
    <dsp:sp modelId="{714E9130-4526-4B11-9476-65EB9999E7C9}">
      <dsp:nvSpPr>
        <dsp:cNvPr id="0" name=""/>
        <dsp:cNvSpPr/>
      </dsp:nvSpPr>
      <dsp:spPr>
        <a:xfrm rot="73264">
          <a:off x="5711157" y="3306703"/>
          <a:ext cx="509618" cy="566178"/>
        </a:xfrm>
        <a:prstGeom prst="rightArrow">
          <a:avLst>
            <a:gd name="adj1" fmla="val 60000"/>
            <a:gd name="adj2" fmla="val 50000"/>
          </a:avLst>
        </a:prstGeom>
        <a:solidFill>
          <a:schemeClr val="accent2">
            <a:hueOff val="2367819"/>
            <a:satOff val="12354"/>
            <a:lumOff val="-352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CA" sz="2400" kern="1200"/>
        </a:p>
      </dsp:txBody>
      <dsp:txXfrm>
        <a:off x="5711174" y="3418310"/>
        <a:ext cx="356733" cy="339706"/>
      </dsp:txXfrm>
    </dsp:sp>
    <dsp:sp modelId="{4091990A-CEF3-42CD-B423-2C8EB96B3475}">
      <dsp:nvSpPr>
        <dsp:cNvPr id="0" name=""/>
        <dsp:cNvSpPr/>
      </dsp:nvSpPr>
      <dsp:spPr>
        <a:xfrm>
          <a:off x="6432209" y="1321983"/>
          <a:ext cx="2282979" cy="4604156"/>
        </a:xfrm>
        <a:prstGeom prst="roundRect">
          <a:avLst>
            <a:gd name="adj" fmla="val 10000"/>
          </a:avLst>
        </a:prstGeom>
        <a:solidFill>
          <a:schemeClr val="accent2">
            <a:hueOff val="3157092"/>
            <a:satOff val="16471"/>
            <a:lumOff val="-4705"/>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rgbClr val="FF0000"/>
              </a:solidFill>
            </a:rPr>
            <a:t>Crisis plans </a:t>
          </a:r>
          <a:r>
            <a:rPr lang="en-US" sz="1800" kern="1200" dirty="0">
              <a:solidFill>
                <a:schemeClr val="bg1"/>
              </a:solidFill>
            </a:rPr>
            <a:t>and distress tolerance skills are the first material introduced in DBT and the Simple course because crisis are  critical events that absolutely need to be understood and managed before anything else. Crisis have the potential to be devastating, but when skillfully managed, they can help us learn to cope better in the future.</a:t>
          </a:r>
        </a:p>
      </dsp:txBody>
      <dsp:txXfrm>
        <a:off x="6499075" y="1388849"/>
        <a:ext cx="2149247" cy="4470424"/>
      </dsp:txXfrm>
    </dsp:sp>
    <dsp:sp modelId="{ABAF99DB-1DF5-485B-A617-1DDC8006C270}">
      <dsp:nvSpPr>
        <dsp:cNvPr id="0" name=""/>
        <dsp:cNvSpPr/>
      </dsp:nvSpPr>
      <dsp:spPr>
        <a:xfrm rot="21494196">
          <a:off x="8934112" y="3291938"/>
          <a:ext cx="464571" cy="566178"/>
        </a:xfrm>
        <a:prstGeom prst="rightArrow">
          <a:avLst>
            <a:gd name="adj1" fmla="val 60000"/>
            <a:gd name="adj2" fmla="val 50000"/>
          </a:avLst>
        </a:prstGeom>
        <a:solidFill>
          <a:schemeClr val="accent2">
            <a:hueOff val="4735638"/>
            <a:satOff val="24707"/>
            <a:lumOff val="-705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8934145" y="3407318"/>
        <a:ext cx="325200" cy="339706"/>
      </dsp:txXfrm>
    </dsp:sp>
    <dsp:sp modelId="{87FCF396-E838-4339-BD44-F96BA297B55F}">
      <dsp:nvSpPr>
        <dsp:cNvPr id="0" name=""/>
        <dsp:cNvSpPr/>
      </dsp:nvSpPr>
      <dsp:spPr>
        <a:xfrm>
          <a:off x="9591323" y="1966344"/>
          <a:ext cx="2282979" cy="3120916"/>
        </a:xfrm>
        <a:prstGeom prst="roundRect">
          <a:avLst>
            <a:gd name="adj" fmla="val 10000"/>
          </a:avLst>
        </a:prstGeom>
        <a:solidFill>
          <a:schemeClr val="accent2">
            <a:hueOff val="4735638"/>
            <a:satOff val="24707"/>
            <a:lumOff val="-7058"/>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bg1"/>
              </a:solidFill>
            </a:rPr>
            <a:t>To develop crisis plans you will need the DBT distress tolerance skills. That is why the first simple tool, </a:t>
          </a:r>
          <a:r>
            <a:rPr lang="en-US" sz="1800" kern="1200" dirty="0">
              <a:solidFill>
                <a:srgbClr val="FF0000"/>
              </a:solidFill>
            </a:rPr>
            <a:t>crisis plans</a:t>
          </a:r>
          <a:r>
            <a:rPr lang="en-US" sz="1800" kern="1200" dirty="0">
              <a:solidFill>
                <a:schemeClr val="bg1"/>
              </a:solidFill>
            </a:rPr>
            <a:t>, are introduced at the same time as are the DBT distress tolerance skills which we will discuss over the next few weeks</a:t>
          </a:r>
        </a:p>
      </dsp:txBody>
      <dsp:txXfrm>
        <a:off x="9658189" y="2033210"/>
        <a:ext cx="2149247" cy="298718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CA"/>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C5983FBB-1CDA-46B4-94F2-325C129F804B}" type="datetimeFigureOut">
              <a:rPr lang="en-CA" smtClean="0"/>
              <a:t>2026-10-12</a:t>
            </a:fld>
            <a:endParaRPr lang="en-CA"/>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CA"/>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CA"/>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FF943B0F-8208-4627-BD44-362806CC9BAE}" type="slidenum">
              <a:rPr lang="en-CA" smtClean="0"/>
              <a:t>‹#›</a:t>
            </a:fld>
            <a:endParaRPr lang="en-CA"/>
          </a:p>
        </p:txBody>
      </p:sp>
    </p:spTree>
    <p:extLst>
      <p:ext uri="{BB962C8B-B14F-4D97-AF65-F5344CB8AC3E}">
        <p14:creationId xmlns:p14="http://schemas.microsoft.com/office/powerpoint/2010/main" val="20615634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the third session of simple. The first two sessions were an orientation to course. Today we dive into the material. This session is divided into three parts. In the first we start our review of the DBT skills training workbook, then we will introduce the simple strategies and techniques, and finally will discuss the first simple tool; crisis plans.</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3</a:t>
            </a:fld>
            <a:endParaRPr lang="en-CA"/>
          </a:p>
        </p:txBody>
      </p:sp>
    </p:spTree>
    <p:extLst>
      <p:ext uri="{BB962C8B-B14F-4D97-AF65-F5344CB8AC3E}">
        <p14:creationId xmlns:p14="http://schemas.microsoft.com/office/powerpoint/2010/main" val="2159985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back. Today we begin working with the course material itself. The theme of today's session is coping with, managing and tolerating distress and crisis. The big idea to hold onto: pain is part of every life, but we often add to it with patterns of thinking, feeling and behaving that make things worse. The skills, tools and strategies in this course are designed to help us stop adding to our pain.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Today's session has three parts. In Part I we start our review of the DBT Skills Training Workbook, pages 1 to 13, and learn our first distress tolerance skill, REST. In Part II we introduce the four SIMPLE strategies that help us use all of the tools more effectively, including the personal dashboard. We'll take a break, and then in Part III we introduce the first SIMPLE tool: crisis plans.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go through today's material, keep these four questions in mind. Each part of the session answers one or more of them, and we'll return to them at the end to pull together the key points.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general reminders are intended for participants doing the life course or those doing it on YouTube and then meeting in a group.</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13</a:t>
            </a:fld>
            <a:endParaRPr lang="en-CA"/>
          </a:p>
        </p:txBody>
      </p:sp>
    </p:spTree>
    <p:extLst>
      <p:ext uri="{BB962C8B-B14F-4D97-AF65-F5344CB8AC3E}">
        <p14:creationId xmlns:p14="http://schemas.microsoft.com/office/powerpoint/2010/main" val="3248679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26</a:t>
            </a:fld>
            <a:endParaRPr lang="en-CA"/>
          </a:p>
        </p:txBody>
      </p:sp>
    </p:spTree>
    <p:extLst>
      <p:ext uri="{BB962C8B-B14F-4D97-AF65-F5344CB8AC3E}">
        <p14:creationId xmlns:p14="http://schemas.microsoft.com/office/powerpoint/2010/main" val="42795910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27</a:t>
            </a:fld>
            <a:endParaRPr lang="en-CA"/>
          </a:p>
        </p:txBody>
      </p:sp>
    </p:spTree>
    <p:extLst>
      <p:ext uri="{BB962C8B-B14F-4D97-AF65-F5344CB8AC3E}">
        <p14:creationId xmlns:p14="http://schemas.microsoft.com/office/powerpoint/2010/main" val="24072540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34</a:t>
            </a:fld>
            <a:endParaRPr lang="en-CA"/>
          </a:p>
        </p:txBody>
      </p:sp>
    </p:spTree>
    <p:extLst>
      <p:ext uri="{BB962C8B-B14F-4D97-AF65-F5344CB8AC3E}">
        <p14:creationId xmlns:p14="http://schemas.microsoft.com/office/powerpoint/2010/main" val="5212225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51</a:t>
            </a:fld>
            <a:endParaRPr lang="en-CA"/>
          </a:p>
        </p:txBody>
      </p:sp>
    </p:spTree>
    <p:extLst>
      <p:ext uri="{BB962C8B-B14F-4D97-AF65-F5344CB8AC3E}">
        <p14:creationId xmlns:p14="http://schemas.microsoft.com/office/powerpoint/2010/main" val="3823987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53</a:t>
            </a:fld>
            <a:endParaRPr lang="en-CA"/>
          </a:p>
        </p:txBody>
      </p:sp>
    </p:spTree>
    <p:extLst>
      <p:ext uri="{BB962C8B-B14F-4D97-AF65-F5344CB8AC3E}">
        <p14:creationId xmlns:p14="http://schemas.microsoft.com/office/powerpoint/2010/main" val="3994472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acronyms may be helpful in remembering the skills and the distress tolerance module.</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54</a:t>
            </a:fld>
            <a:endParaRPr lang="en-CA"/>
          </a:p>
        </p:txBody>
      </p:sp>
    </p:spTree>
    <p:extLst>
      <p:ext uri="{BB962C8B-B14F-4D97-AF65-F5344CB8AC3E}">
        <p14:creationId xmlns:p14="http://schemas.microsoft.com/office/powerpoint/2010/main" val="33838686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some of the common acronyms used in all four modules.</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55</a:t>
            </a:fld>
            <a:endParaRPr lang="en-CA"/>
          </a:p>
        </p:txBody>
      </p:sp>
    </p:spTree>
    <p:extLst>
      <p:ext uri="{BB962C8B-B14F-4D97-AF65-F5344CB8AC3E}">
        <p14:creationId xmlns:p14="http://schemas.microsoft.com/office/powerpoint/2010/main" val="6951488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E3EBB-0DF6-44C4-A4A7-F6E2351288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7DD36C-BFCE-87DF-6FFE-75EE8E69EC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9ABC6-1DB1-85F9-CB44-8459BC2B013C}"/>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26E7692-203E-99F3-F879-EE7DC66634A9}"/>
              </a:ext>
            </a:extLst>
          </p:cNvPr>
          <p:cNvSpPr>
            <a:spLocks noGrp="1"/>
          </p:cNvSpPr>
          <p:nvPr>
            <p:ph type="sldNum" sz="quarter" idx="5"/>
          </p:nvPr>
        </p:nvSpPr>
        <p:spPr/>
        <p:txBody>
          <a:bodyPr/>
          <a:lstStyle/>
          <a:p>
            <a:fld id="{570AB5E3-7C28-4EDE-9B48-5C282B79841F}" type="slidenum">
              <a:rPr lang="en-CA" smtClean="0"/>
              <a:t>56</a:t>
            </a:fld>
            <a:endParaRPr lang="en-CA"/>
          </a:p>
        </p:txBody>
      </p:sp>
    </p:spTree>
    <p:extLst>
      <p:ext uri="{BB962C8B-B14F-4D97-AF65-F5344CB8AC3E}">
        <p14:creationId xmlns:p14="http://schemas.microsoft.com/office/powerpoint/2010/main" val="2300753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95BE8-BBC7-5A50-C4AF-50F2F6B35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D360E0-980B-213D-C73E-2D0831B389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4B488-D523-9D15-DEF7-7C7D7A09B100}"/>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74A15587-1C4B-45BC-B905-39EA24BC9BA3}"/>
              </a:ext>
            </a:extLst>
          </p:cNvPr>
          <p:cNvSpPr>
            <a:spLocks noGrp="1"/>
          </p:cNvSpPr>
          <p:nvPr>
            <p:ph type="sldNum" sz="quarter" idx="5"/>
          </p:nvPr>
        </p:nvSpPr>
        <p:spPr/>
        <p:txBody>
          <a:bodyPr/>
          <a:lstStyle/>
          <a:p>
            <a:fld id="{AF1C05EF-FEBA-4A8D-BD90-77A3027595E3}" type="slidenum">
              <a:rPr lang="en-CA" smtClean="0"/>
              <a:t>59</a:t>
            </a:fld>
            <a:endParaRPr lang="en-CA"/>
          </a:p>
        </p:txBody>
      </p:sp>
    </p:spTree>
    <p:extLst>
      <p:ext uri="{BB962C8B-B14F-4D97-AF65-F5344CB8AC3E}">
        <p14:creationId xmlns:p14="http://schemas.microsoft.com/office/powerpoint/2010/main" val="29660742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7502F-13DC-0DF9-6BFB-D7A3458FB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E0E255-449B-65D7-B837-36ABD60927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7EF56-3AC1-B00C-B4B2-E1BA59517FAC}"/>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31F1301F-4362-86BB-6BD1-7D647640F669}"/>
              </a:ext>
            </a:extLst>
          </p:cNvPr>
          <p:cNvSpPr>
            <a:spLocks noGrp="1"/>
          </p:cNvSpPr>
          <p:nvPr>
            <p:ph type="sldNum" sz="quarter" idx="5"/>
          </p:nvPr>
        </p:nvSpPr>
        <p:spPr/>
        <p:txBody>
          <a:bodyPr/>
          <a:lstStyle/>
          <a:p>
            <a:fld id="{AF1C05EF-FEBA-4A8D-BD90-77A3027595E3}" type="slidenum">
              <a:rPr lang="en-CA" smtClean="0"/>
              <a:t>60</a:t>
            </a:fld>
            <a:endParaRPr lang="en-CA"/>
          </a:p>
        </p:txBody>
      </p:sp>
    </p:spTree>
    <p:extLst>
      <p:ext uri="{BB962C8B-B14F-4D97-AF65-F5344CB8AC3E}">
        <p14:creationId xmlns:p14="http://schemas.microsoft.com/office/powerpoint/2010/main" val="1606610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61</a:t>
            </a:fld>
            <a:endParaRPr lang="en-CA"/>
          </a:p>
        </p:txBody>
      </p:sp>
    </p:spTree>
    <p:extLst>
      <p:ext uri="{BB962C8B-B14F-4D97-AF65-F5344CB8AC3E}">
        <p14:creationId xmlns:p14="http://schemas.microsoft.com/office/powerpoint/2010/main" val="640754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0C546-21E8-90F2-9855-B11A9A5479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9F44FB-E6AE-2DA5-25AD-746C5B9AE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2968B-CA6B-99C0-3AAE-25B9EFF8A34A}"/>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30EFA35A-3712-33E0-822B-9C039011A22E}"/>
              </a:ext>
            </a:extLst>
          </p:cNvPr>
          <p:cNvSpPr>
            <a:spLocks noGrp="1"/>
          </p:cNvSpPr>
          <p:nvPr>
            <p:ph type="sldNum" sz="quarter" idx="5"/>
          </p:nvPr>
        </p:nvSpPr>
        <p:spPr/>
        <p:txBody>
          <a:bodyPr/>
          <a:lstStyle/>
          <a:p>
            <a:fld id="{AF1C05EF-FEBA-4A8D-BD90-77A3027595E3}" type="slidenum">
              <a:rPr lang="en-CA" smtClean="0"/>
              <a:t>62</a:t>
            </a:fld>
            <a:endParaRPr lang="en-CA"/>
          </a:p>
        </p:txBody>
      </p:sp>
    </p:spTree>
    <p:extLst>
      <p:ext uri="{BB962C8B-B14F-4D97-AF65-F5344CB8AC3E}">
        <p14:creationId xmlns:p14="http://schemas.microsoft.com/office/powerpoint/2010/main" val="27372134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Facilitator script (about 2 minutes, slow pace):
Let's take a moment to check in with our dashboards. Settle into your seat, feet on the floor, and take one slow breath.
1. Energy: Notice your body. How much fuel is in the tank right now: near empty, half, three-quarters, or full?
2. Activation: Which state are you mostly in? Calm and connected; flight (worried, anxious, wanting to escape); fight (irritated, angry, braced); or freeze / shut down (numb, flat, far away).
3. Window of tolerance: Are you inside your window, where you can feel things and still think clearly? Or a little or well above it (revved up, overwhelmed), or below it (numb, shut down)?
4. Crisis risk: Putting it together, how likely is it that you'll tip into crisis today: low, moderate, high, very high, or extreme?
Then ask: Given these readings, what do I need right now? A skill to cool down or calm the body, something to re-energise, rest, connection, or reaching out for support.
Remember: there are no wrong readings. The point is noticing, not judging.</a:t>
            </a:r>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Show of hands: who prefers Option A (the original slide)? Who prefers Option B (the redesign)?</a:t>
            </a:r>
          </a:p>
          <a:p>
            <a:r>
              <a:t>Follow-up prompts: What makes it easier to use? Is anything confusing or missing? Would you like elements of both?</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D4B27A-F77B-60A9-AA92-2DF561BCE2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433BC1-C0FF-6DC2-F6EA-1161FB6DEB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49D678-EBFB-920E-696D-29AC5A9C6082}"/>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067A27F1-3A38-1F5A-332B-C445A61CE3E0}"/>
              </a:ext>
            </a:extLst>
          </p:cNvPr>
          <p:cNvSpPr>
            <a:spLocks noGrp="1"/>
          </p:cNvSpPr>
          <p:nvPr>
            <p:ph type="sldNum" sz="quarter" idx="5"/>
          </p:nvPr>
        </p:nvSpPr>
        <p:spPr/>
        <p:txBody>
          <a:bodyPr/>
          <a:lstStyle/>
          <a:p>
            <a:fld id="{AF1C05EF-FEBA-4A8D-BD90-77A3027595E3}" type="slidenum">
              <a:rPr lang="en-CA" smtClean="0"/>
              <a:t>70</a:t>
            </a:fld>
            <a:endParaRPr lang="en-CA"/>
          </a:p>
        </p:txBody>
      </p:sp>
    </p:spTree>
    <p:extLst>
      <p:ext uri="{BB962C8B-B14F-4D97-AF65-F5344CB8AC3E}">
        <p14:creationId xmlns:p14="http://schemas.microsoft.com/office/powerpoint/2010/main" val="4387353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FE3B52-FD1A-CF66-CB4E-ADCC045BA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ABCE7F-2825-5E58-C7A2-3DF64CF4FF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DC4C99-491A-B12C-707B-9C258D7D72E3}"/>
              </a:ext>
            </a:extLst>
          </p:cNvPr>
          <p:cNvSpPr>
            <a:spLocks noGrp="1"/>
          </p:cNvSpPr>
          <p:nvPr>
            <p:ph type="body" idx="1"/>
          </p:nvPr>
        </p:nvSpPr>
        <p:spPr/>
        <p:txBody>
          <a:bodyPr/>
          <a:lstStyle/>
          <a:p>
            <a:r>
              <a:rPr lang="en-US" dirty="0"/>
              <a:t>The dashboard of the car gives the driver critical information about the state of the vehicle. This is extremely useful in avoiding trouble such as running out of gas. In simple we suggest people develop and imaginal dashboard with four instruments that helps them be mindful of their physiological states and stay out of trouble by for example filling their "gas tank" before they run out of gas.</a:t>
            </a:r>
            <a:endParaRPr lang="en-CA" dirty="0"/>
          </a:p>
        </p:txBody>
      </p:sp>
      <p:sp>
        <p:nvSpPr>
          <p:cNvPr id="4" name="Slide Number Placeholder 3">
            <a:extLst>
              <a:ext uri="{FF2B5EF4-FFF2-40B4-BE49-F238E27FC236}">
                <a16:creationId xmlns:a16="http://schemas.microsoft.com/office/drawing/2014/main" id="{040E5D5E-E29C-371A-CD6B-715CCE86035C}"/>
              </a:ext>
            </a:extLst>
          </p:cNvPr>
          <p:cNvSpPr>
            <a:spLocks noGrp="1"/>
          </p:cNvSpPr>
          <p:nvPr>
            <p:ph type="sldNum" sz="quarter" idx="5"/>
          </p:nvPr>
        </p:nvSpPr>
        <p:spPr/>
        <p:txBody>
          <a:bodyPr/>
          <a:lstStyle/>
          <a:p>
            <a:fld id="{AF1C05EF-FEBA-4A8D-BD90-77A3027595E3}" type="slidenum">
              <a:rPr lang="en-CA" smtClean="0"/>
              <a:t>72</a:t>
            </a:fld>
            <a:endParaRPr lang="en-CA"/>
          </a:p>
        </p:txBody>
      </p:sp>
    </p:spTree>
    <p:extLst>
      <p:ext uri="{BB962C8B-B14F-4D97-AF65-F5344CB8AC3E}">
        <p14:creationId xmlns:p14="http://schemas.microsoft.com/office/powerpoint/2010/main" val="6223366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76</a:t>
            </a:fld>
            <a:endParaRPr lang="en-CA"/>
          </a:p>
        </p:txBody>
      </p:sp>
    </p:spTree>
    <p:extLst>
      <p:ext uri="{BB962C8B-B14F-4D97-AF65-F5344CB8AC3E}">
        <p14:creationId xmlns:p14="http://schemas.microsoft.com/office/powerpoint/2010/main" val="28014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third part of our session today we introduce the first tool; crisis plans.</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77</a:t>
            </a:fld>
            <a:endParaRPr lang="en-CA"/>
          </a:p>
        </p:txBody>
      </p:sp>
    </p:spTree>
    <p:extLst>
      <p:ext uri="{BB962C8B-B14F-4D97-AF65-F5344CB8AC3E}">
        <p14:creationId xmlns:p14="http://schemas.microsoft.com/office/powerpoint/2010/main" val="38069206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don't take crisis plans, for example fire drills, or flight safety instruction seriously. They falsely assume that if an emergency happens, they will calmly figure out what to do. This is a common fallacy. In a real emergency people's rational brain frequently shuts off and their emotional brain takes over. In a real emergency many people panic and are unable to do simple things. Research has clearly shown that it's those people who take crisis plan seriously, and practice them repeatedly, that do the best in an emergency.</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84</a:t>
            </a:fld>
            <a:endParaRPr lang="en-CA"/>
          </a:p>
        </p:txBody>
      </p:sp>
    </p:spTree>
    <p:extLst>
      <p:ext uri="{BB962C8B-B14F-4D97-AF65-F5344CB8AC3E}">
        <p14:creationId xmlns:p14="http://schemas.microsoft.com/office/powerpoint/2010/main" val="280623857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92</a:t>
            </a:fld>
            <a:endParaRPr lang="en-CA"/>
          </a:p>
        </p:txBody>
      </p:sp>
    </p:spTree>
    <p:extLst>
      <p:ext uri="{BB962C8B-B14F-4D97-AF65-F5344CB8AC3E}">
        <p14:creationId xmlns:p14="http://schemas.microsoft.com/office/powerpoint/2010/main" val="41211138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template is a structured form that helps you carry out the steps prescribed in the algorithm. There are many different crisis plans templates. This one is a compilation of some of the best features of other templates.</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98</a:t>
            </a:fld>
            <a:endParaRPr lang="en-CA"/>
          </a:p>
        </p:txBody>
      </p:sp>
    </p:spTree>
    <p:extLst>
      <p:ext uri="{BB962C8B-B14F-4D97-AF65-F5344CB8AC3E}">
        <p14:creationId xmlns:p14="http://schemas.microsoft.com/office/powerpoint/2010/main" val="7044459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99</a:t>
            </a:fld>
            <a:endParaRPr lang="en-CA"/>
          </a:p>
        </p:txBody>
      </p:sp>
    </p:spTree>
    <p:extLst>
      <p:ext uri="{BB962C8B-B14F-4D97-AF65-F5344CB8AC3E}">
        <p14:creationId xmlns:p14="http://schemas.microsoft.com/office/powerpoint/2010/main" val="22431866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be they family, friends, or mental health professionals who have a negative emotional footprint,  have difficulty staying in the window of emotional tolerance and easily becomes dysregulated, or are judgmental rather than understanding may make a crisis worse rather than better.</a:t>
            </a:r>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102</a:t>
            </a:fld>
            <a:endParaRPr lang="en-CA"/>
          </a:p>
        </p:txBody>
      </p:sp>
    </p:spTree>
    <p:extLst>
      <p:ext uri="{BB962C8B-B14F-4D97-AF65-F5344CB8AC3E}">
        <p14:creationId xmlns:p14="http://schemas.microsoft.com/office/powerpoint/2010/main" val="1803476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570AB5E3-7C28-4EDE-9B48-5C282B79841F}" type="slidenum">
              <a:rPr lang="en-CA" smtClean="0"/>
              <a:t>105</a:t>
            </a:fld>
            <a:endParaRPr lang="en-CA"/>
          </a:p>
        </p:txBody>
      </p:sp>
    </p:spTree>
    <p:extLst>
      <p:ext uri="{BB962C8B-B14F-4D97-AF65-F5344CB8AC3E}">
        <p14:creationId xmlns:p14="http://schemas.microsoft.com/office/powerpoint/2010/main" val="23097451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87F9-9F38-0C55-0777-E1CE5E7752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6DD55-BC24-D6B4-BE04-3E5617EFD9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798EF1-9207-BCE0-A297-960CD2EB8F31}"/>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44A02BE1-B2C1-5CD2-DB9B-3CFF8B3CBB76}"/>
              </a:ext>
            </a:extLst>
          </p:cNvPr>
          <p:cNvSpPr>
            <a:spLocks noGrp="1"/>
          </p:cNvSpPr>
          <p:nvPr>
            <p:ph type="sldNum" sz="quarter" idx="5"/>
          </p:nvPr>
        </p:nvSpPr>
        <p:spPr/>
        <p:txBody>
          <a:bodyPr/>
          <a:lstStyle/>
          <a:p>
            <a:fld id="{570AB5E3-7C28-4EDE-9B48-5C282B79841F}" type="slidenum">
              <a:rPr lang="en-CA" smtClean="0"/>
              <a:t>110</a:t>
            </a:fld>
            <a:endParaRPr lang="en-CA"/>
          </a:p>
        </p:txBody>
      </p:sp>
    </p:spTree>
    <p:extLst>
      <p:ext uri="{BB962C8B-B14F-4D97-AF65-F5344CB8AC3E}">
        <p14:creationId xmlns:p14="http://schemas.microsoft.com/office/powerpoint/2010/main" val="26293923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points from Part I. First, the arrows: pain is sometimes unavoidable, but suffering, our judging and resisting of the pain, is the second arrow, and unhealthy coping that brings short-term relief is a third. Second, distraction is a healthy skill when we use it to calm down and then return to the problem; avoidance means never dealing with it. Third, our first skill is REST. For now, focus on the R: relax, pause, step back, and don't act on the urge. We'll learn the EST steps as the course unfolds.</a:t>
            </a:r>
          </a:p>
        </p:txBody>
      </p:sp>
      <p:sp>
        <p:nvSpPr>
          <p:cNvPr id="4" name="Slide Number Placeholder 3"/>
          <p:cNvSpPr>
            <a:spLocks noGrp="1"/>
          </p:cNvSpPr>
          <p:nvPr>
            <p:ph type="sldNum" sz="quarter" idx="10"/>
          </p:nvPr>
        </p:nvSpPr>
        <p:spPr/>
        <p:txBody>
          <a:bodyPr/>
          <a:lstStyle/>
          <a:p>
            <a:fld id="{F7021451-1387-4CA6-816F-3879F97B5CBC}" type="slidenum">
              <a:rPr lang="en-US"/>
              <a:t>114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four strategies apply to all six SIMPLE tools. Follow the steps in the algorithms and templates. Check in with your personal dashboard. Pendulate to stay in the window of tolerance. And use editing, splicing and pasting to rework old 'videos' of falling into holes. Most importantly, practise. Remember we'll craft personal dashboards together at the first Boing group.</a:t>
            </a:r>
          </a:p>
        </p:txBody>
      </p:sp>
      <p:sp>
        <p:nvSpPr>
          <p:cNvPr id="4" name="Slide Number Placeholder 3"/>
          <p:cNvSpPr>
            <a:spLocks noGrp="1"/>
          </p:cNvSpPr>
          <p:nvPr>
            <p:ph type="sldNum" sz="quarter" idx="10"/>
          </p:nvPr>
        </p:nvSpPr>
        <p:spPr/>
        <p:txBody>
          <a:bodyPr/>
          <a:lstStyle/>
          <a:p>
            <a:fld id="{F7021451-1387-4CA6-816F-3879F97B5CBC}" type="slidenum">
              <a:rPr lang="en-US"/>
              <a:t>115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points about crisis plans. In a real crisis our rational brain often shuts off, which is why people who plan and practise ahead of time do best. A crisis plan starts by identifying the hole: the feelings, thoughts and behaviours that show up. And we rehearse in imagination first, editing, splicing and pasting a past crisis while pendulating to stay in the window of tolerance. Before next week: pick one hole and start a plan, practise relaxing when you notice you're dysregulated, and join us at the Boing group on Monday, October 19.</a:t>
            </a:r>
          </a:p>
        </p:txBody>
      </p:sp>
      <p:sp>
        <p:nvSpPr>
          <p:cNvPr id="4" name="Slide Number Placeholder 3"/>
          <p:cNvSpPr>
            <a:spLocks noGrp="1"/>
          </p:cNvSpPr>
          <p:nvPr>
            <p:ph type="sldNum" sz="quarter" idx="10"/>
          </p:nvPr>
        </p:nvSpPr>
        <p:spPr/>
        <p:txBody>
          <a:bodyPr/>
          <a:lstStyle/>
          <a:p>
            <a:fld id="{F7021451-1387-4CA6-816F-3879F97B5CBC}" type="slidenum">
              <a:rPr lang="en-US"/>
              <a:t>116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sessions I provide links to videos that illustrate aspects of the material we are discussing in the course. Because of copyright laws I cannot post the video itself, instead you can view the video by pressing "Ctrl" on your computer as you click "click here for video"</a:t>
            </a:r>
            <a:endParaRPr lang="en-CA" dirty="0"/>
          </a:p>
        </p:txBody>
      </p:sp>
      <p:sp>
        <p:nvSpPr>
          <p:cNvPr id="4" name="Slide Number Placeholder 3"/>
          <p:cNvSpPr>
            <a:spLocks noGrp="1"/>
          </p:cNvSpPr>
          <p:nvPr>
            <p:ph type="sldNum" sz="quarter" idx="5"/>
          </p:nvPr>
        </p:nvSpPr>
        <p:spPr/>
        <p:txBody>
          <a:bodyPr/>
          <a:lstStyle/>
          <a:p>
            <a:fld id="{3816C4AA-E95E-418F-96EE-B9B66BBF2653}" type="slidenum">
              <a:rPr lang="en-CA" smtClean="0"/>
              <a:t>120</a:t>
            </a:fld>
            <a:endParaRPr lang="en-CA"/>
          </a:p>
        </p:txBody>
      </p:sp>
    </p:spTree>
    <p:extLst>
      <p:ext uri="{BB962C8B-B14F-4D97-AF65-F5344CB8AC3E}">
        <p14:creationId xmlns:p14="http://schemas.microsoft.com/office/powerpoint/2010/main" val="4556593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F1C05EF-FEBA-4A8D-BD90-77A3027595E3}" type="slidenum">
              <a:rPr lang="en-CA" smtClean="0"/>
              <a:t>125</a:t>
            </a:fld>
            <a:endParaRPr lang="en-CA"/>
          </a:p>
        </p:txBody>
      </p:sp>
    </p:spTree>
    <p:extLst>
      <p:ext uri="{BB962C8B-B14F-4D97-AF65-F5344CB8AC3E}">
        <p14:creationId xmlns:p14="http://schemas.microsoft.com/office/powerpoint/2010/main" val="36925990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7BB81CB-3EC4-4012-A3A6-454A4407DB69}" type="datetime1">
              <a:rPr lang="en-CA" smtClean="0"/>
              <a:t>2026-10-12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11125618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9111C6-3041-4316-A589-8C842C712551}" type="datetime1">
              <a:rPr lang="en-CA" smtClean="0"/>
              <a:t>2026-10-12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3114486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spc="15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tx2"/>
                </a:solidFill>
              </a:defRPr>
            </a:lvl1pPr>
          </a:lstStyle>
          <a:p>
            <a:fld id="{C1B0F3C4-C0E1-4271-AE49-F9E78C7DBDA4}" type="datetime1">
              <a:rPr lang="en-CA" smtClean="0"/>
              <a:t>2026-10-12</a:t>
            </a:fld>
            <a:endParaRPr lang="en-CA"/>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CA"/>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16FA1E33-FDD5-4FFC-87A2-B0AF86519216}" type="slidenum">
              <a:rPr lang="en-CA" smtClean="0"/>
              <a:t>‹#›</a:t>
            </a:fld>
            <a:endParaRPr lang="en-CA"/>
          </a:p>
        </p:txBody>
      </p:sp>
    </p:spTree>
    <p:extLst>
      <p:ext uri="{BB962C8B-B14F-4D97-AF65-F5344CB8AC3E}">
        <p14:creationId xmlns:p14="http://schemas.microsoft.com/office/powerpoint/2010/main" val="166880188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05344"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30391" y="2011680"/>
            <a:ext cx="4754880" cy="420624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192E404-5560-4426-9581-8D63CC028C58}" type="datetime1">
              <a:rPr lang="en-CA" smtClean="0"/>
              <a:t>2026-10-12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3119116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C622478-F325-4446-905E-EC910752FD4A}" type="datetime1">
              <a:rPr lang="en-CA" smtClean="0"/>
              <a:t>2026-10-12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567538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D1DBC60-9C3C-45AB-B225-DD5476E94C7A}" type="datetime1">
              <a:rPr lang="en-CA" smtClean="0"/>
              <a:t>2026-10-12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4272206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5406BF-7EF7-457D-8BD4-00A78CC4D81E}" type="datetime1">
              <a:rPr lang="en-CA" smtClean="0"/>
              <a:t>2026-10-12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1594617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207008" y="2120054"/>
            <a:ext cx="6126480" cy="41148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FC18217-EEC0-49E7-B664-E2158E425F6C}" type="datetime1">
              <a:rPr lang="en-CA" smtClean="0"/>
              <a:t>2026-10-12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2529609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984320F-142C-4626-BA95-CD04658A4810}" type="datetime1">
              <a:rPr lang="en-CA" smtClean="0"/>
              <a:t>2026-10-12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246611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2B0C40A-C3D6-4DCF-A97D-56848CB22C31}" type="datetime1">
              <a:rPr lang="en-CA" smtClean="0"/>
              <a:t>2026-10-12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1229490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fld id="{934F35BF-27AA-4A9F-B573-6F135C0796F7}" type="datetime1">
              <a:rPr lang="en-CA" smtClean="0"/>
              <a:t>2026-10-12</a:t>
            </a:fld>
            <a:endParaRPr lang="en-CA"/>
          </a:p>
        </p:txBody>
      </p:sp>
      <p:sp>
        <p:nvSpPr>
          <p:cNvPr id="5" name="Footer Placeholder 4"/>
          <p:cNvSpPr>
            <a:spLocks noGrp="1"/>
          </p:cNvSpPr>
          <p:nvPr>
            <p:ph type="ftr" sz="quarter" idx="11"/>
          </p:nvPr>
        </p:nvSpPr>
        <p:spPr>
          <a:xfrm>
            <a:off x="3776135" y="6422854"/>
            <a:ext cx="4279669" cy="365125"/>
          </a:xfrm>
        </p:spPr>
        <p:txBody>
          <a:bodyPr/>
          <a:lstStyle/>
          <a:p>
            <a:endParaRPr lang="en-CA"/>
          </a:p>
        </p:txBody>
      </p:sp>
      <p:sp>
        <p:nvSpPr>
          <p:cNvPr id="6" name="Slide Number Placeholder 5"/>
          <p:cNvSpPr>
            <a:spLocks noGrp="1"/>
          </p:cNvSpPr>
          <p:nvPr>
            <p:ph type="sldNum" sz="quarter" idx="12"/>
          </p:nvPr>
        </p:nvSpPr>
        <p:spPr>
          <a:xfrm>
            <a:off x="8073048" y="6422854"/>
            <a:ext cx="879759" cy="365125"/>
          </a:xfrm>
        </p:spPr>
        <p:txBody>
          <a:bodyPr/>
          <a:lstStyle/>
          <a:p>
            <a:fld id="{16FA1E33-FDD5-4FFC-87A2-B0AF86519216}" type="slidenum">
              <a:rPr lang="en-CA" smtClean="0"/>
              <a:t>‹#›</a:t>
            </a:fld>
            <a:endParaRPr lang="en-CA"/>
          </a:p>
        </p:txBody>
      </p:sp>
    </p:spTree>
    <p:extLst>
      <p:ext uri="{BB962C8B-B14F-4D97-AF65-F5344CB8AC3E}">
        <p14:creationId xmlns:p14="http://schemas.microsoft.com/office/powerpoint/2010/main" val="41404302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SIMPLE_TITLE">
    <p:bg>
      <p:bgPr>
        <a:solidFill>
          <a:srgbClr val="099BD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1417320"/>
            <a:ext cx="6766560" cy="1463040"/>
          </a:xfrm>
          <a:prstGeom prst="rect">
            <a:avLst/>
          </a:prstGeom>
          <a:noFill/>
          <a:ln/>
        </p:spPr>
        <p:txBody>
          <a:bodyPr wrap="square" rtlCol="0"/>
          <a:lstStyle>
            <a:lvl1pPr marL="0" indent="0" algn="l">
              <a:buNone/>
              <a:defRPr lang="en-US" sz="4800" b="1" dirty="0">
                <a:solidFill>
                  <a:schemeClr val="bg1"/>
                </a:solidFill>
              </a:defRPr>
            </a:lvl1pPr>
          </a:lstStyle>
          <a:p>
            <a:pPr marL="0" indent="0" algn="l">
              <a:buNone/>
            </a:pPr>
            <a:endParaRPr lang="en-US" sz="4800" dirty="0"/>
          </a:p>
        </p:txBody>
      </p:sp>
    </p:spTree>
    <p:extLst>
      <p:ext uri="{BB962C8B-B14F-4D97-AF65-F5344CB8AC3E}">
        <p14:creationId xmlns:p14="http://schemas.microsoft.com/office/powerpoint/2010/main" val="161886899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SIMPLE_CONTENT">
    <p:bg>
      <p:bgPr>
        <a:solidFill>
          <a:srgbClr val="099BDD"/>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40080" y="411480"/>
            <a:ext cx="10881360" cy="822960"/>
          </a:xfrm>
          <a:prstGeom prst="rect">
            <a:avLst/>
          </a:prstGeom>
          <a:noFill/>
          <a:ln/>
        </p:spPr>
        <p:txBody>
          <a:bodyPr wrap="square" rtlCol="0"/>
          <a:lstStyle>
            <a:lvl1pPr marL="0" indent="0" algn="l">
              <a:buNone/>
              <a:defRPr lang="en-US" sz="3600" b="1" dirty="0">
                <a:solidFill>
                  <a:schemeClr val="bg1"/>
                </a:solidFill>
              </a:defRPr>
            </a:lvl1pPr>
          </a:lstStyle>
          <a:p>
            <a:pPr marL="0" indent="0" algn="l">
              <a:buNone/>
            </a:pPr>
            <a:endParaRPr lang="en-US" sz="3600" dirty="0"/>
          </a:p>
        </p:txBody>
      </p:sp>
    </p:spTree>
    <p:extLst>
      <p:ext uri="{BB962C8B-B14F-4D97-AF65-F5344CB8AC3E}">
        <p14:creationId xmlns:p14="http://schemas.microsoft.com/office/powerpoint/2010/main" val="111316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82177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fld id="{71F1E138-DFC5-4A23-8CB8-1FC2F316A517}" type="datetime1">
              <a:rPr lang="en-CA" smtClean="0"/>
              <a:t>2026-10-12</a:t>
            </a:fld>
            <a:endParaRPr lang="en-CA"/>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endParaRPr lang="en-CA"/>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16FA1E33-FDD5-4FFC-87A2-B0AF86519216}" type="slidenum">
              <a:rPr lang="en-CA" smtClean="0"/>
              <a:t>‹#›</a:t>
            </a:fld>
            <a:endParaRPr lang="en-CA"/>
          </a:p>
        </p:txBody>
      </p:sp>
    </p:spTree>
    <p:extLst>
      <p:ext uri="{BB962C8B-B14F-4D97-AF65-F5344CB8AC3E}">
        <p14:creationId xmlns:p14="http://schemas.microsoft.com/office/powerpoint/2010/main" val="2869890451"/>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video" Target="https://www.youtube.com/embed/jNC0Mw3FqUQ?feature=oembed"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eg"/><Relationship Id="rId1" Type="http://schemas.openxmlformats.org/officeDocument/2006/relationships/slideLayout" Target="../slideLayouts/slideLayout7.xml"/><Relationship Id="rId4" Type="http://schemas.openxmlformats.org/officeDocument/2006/relationships/image" Target="../media/image28.jpg"/></Relationships>
</file>

<file path=ppt/slides/_rels/slide3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3.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 Id="rId4" Type="http://schemas.openxmlformats.org/officeDocument/2006/relationships/image" Target="../media/image38.jpg"/></Relationships>
</file>

<file path=ppt/slides/_rels/slide4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0.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image" Target="../media/image57.jpeg"/><Relationship Id="rId4" Type="http://schemas.openxmlformats.org/officeDocument/2006/relationships/image" Target="cid:76315512021788831103889"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65.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6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7.xml"/><Relationship Id="rId6" Type="http://schemas.openxmlformats.org/officeDocument/2006/relationships/image" Target="../media/image58.jpg"/><Relationship Id="rId5" Type="http://schemas.openxmlformats.org/officeDocument/2006/relationships/image" Target="../media/image57.jpeg"/><Relationship Id="rId4" Type="http://schemas.openxmlformats.org/officeDocument/2006/relationships/image" Target="cid:76315512021788831103889" TargetMode="Externa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68.gif"/><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7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74.jp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7.xml"/><Relationship Id="rId5" Type="http://schemas.openxmlformats.org/officeDocument/2006/relationships/image" Target="../media/image79.jpg"/><Relationship Id="rId4" Type="http://schemas.openxmlformats.org/officeDocument/2006/relationships/image" Target="../media/image78.jpg"/></Relationships>
</file>

<file path=ppt/slides/_rels/slide82.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80.jpg"/><Relationship Id="rId1" Type="http://schemas.openxmlformats.org/officeDocument/2006/relationships/slideLayout" Target="../slideLayouts/slideLayout7.xml"/><Relationship Id="rId5" Type="http://schemas.openxmlformats.org/officeDocument/2006/relationships/image" Target="../media/image83.jpg"/><Relationship Id="rId4" Type="http://schemas.openxmlformats.org/officeDocument/2006/relationships/image" Target="../media/image82.jpg"/></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5.xml.rels><?xml version="1.0" encoding="UTF-8" standalone="yes"?>
<Relationships xmlns="http://schemas.openxmlformats.org/package/2006/relationships"><Relationship Id="rId2" Type="http://schemas.openxmlformats.org/officeDocument/2006/relationships/image" Target="../media/image84.jp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cid:455625438458144103886886"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99.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10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90.jpeg"/><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3" Type="http://schemas.openxmlformats.org/officeDocument/2006/relationships/image" Target="../media/image91.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103.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10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0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7.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2.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7.xml"/></Relationships>
</file>

<file path=ppt/slides/_rels/slide114.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115.xml.rels><?xml version="1.0" encoding="UTF-8" standalone="yes"?>
<Relationships xmlns="http://schemas.openxmlformats.org/package/2006/relationships"><Relationship Id="rId3" Type="http://schemas.openxmlformats.org/officeDocument/2006/relationships/image" Target="../media/image97.png"/><Relationship Id="rId7" Type="http://schemas.openxmlformats.org/officeDocument/2006/relationships/image" Target="../media/image100.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12.png"/></Relationships>
</file>

<file path=ppt/slides/_rels/slide11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99.png"/><Relationship Id="rId4" Type="http://schemas.openxmlformats.org/officeDocument/2006/relationships/image" Target="../media/image102.png"/></Relationships>
</file>

<file path=ppt/slides/_rels/slide1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mailto:itssimple2021@gmail.com" TargetMode="External"/><Relationship Id="rId1" Type="http://schemas.openxmlformats.org/officeDocument/2006/relationships/slideLayout" Target="../slideLayouts/slideLayout7.xml"/></Relationships>
</file>

<file path=ppt/slides/_rels/slide118.xml.rels><?xml version="1.0" encoding="UTF-8" standalone="yes"?>
<Relationships xmlns="http://schemas.openxmlformats.org/package/2006/relationships"><Relationship Id="rId2" Type="http://schemas.openxmlformats.org/officeDocument/2006/relationships/image" Target="../media/image103.jpg"/><Relationship Id="rId1" Type="http://schemas.openxmlformats.org/officeDocument/2006/relationships/slideLayout" Target="../slideLayouts/slideLayout7.xml"/></Relationships>
</file>

<file path=ppt/slides/_rels/slide119.xml.rels><?xml version="1.0" encoding="UTF-8" standalone="yes"?>
<Relationships xmlns="http://schemas.openxmlformats.org/package/2006/relationships"><Relationship Id="rId2" Type="http://schemas.openxmlformats.org/officeDocument/2006/relationships/image" Target="../media/image104.jpg"/><Relationship Id="rId1" Type="http://schemas.openxmlformats.org/officeDocument/2006/relationships/slideLayout" Target="../slideLayouts/slideLayout7.xml"/></Relationships>
</file>

<file path=ppt/slides/_rels/slide120.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7.xml"/><Relationship Id="rId1" Type="http://schemas.openxmlformats.org/officeDocument/2006/relationships/video" Target="https://www.youtube.com/embed/30VMIEmA114?feature=oembed" TargetMode="External"/><Relationship Id="rId4" Type="http://schemas.openxmlformats.org/officeDocument/2006/relationships/image" Target="../media/image105.jpeg"/></Relationships>
</file>

<file path=ppt/slides/_rels/slide121.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slideLayout" Target="../slideLayouts/slideLayout1.xml"/><Relationship Id="rId1" Type="http://schemas.openxmlformats.org/officeDocument/2006/relationships/video" Target="https://www.youtube.com/embed/JeEXki3IVAc?feature=oembed" TargetMode="External"/></Relationships>
</file>

<file path=ppt/slides/_rels/slide122.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slideLayout" Target="../slideLayouts/slideLayout7.xml"/><Relationship Id="rId1" Type="http://schemas.openxmlformats.org/officeDocument/2006/relationships/video" Target="https://www.youtube.com/embed/pTlR1jcNlQA?feature=oembed" TargetMode="External"/></Relationships>
</file>

<file path=ppt/slides/_rels/slide123.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slideLayout" Target="../slideLayouts/slideLayout7.xml"/><Relationship Id="rId1" Type="http://schemas.openxmlformats.org/officeDocument/2006/relationships/video" Target="https://www.youtube.com/embed/4fNUWdy5Mj0?feature=oembed" TargetMode="External"/></Relationships>
</file>

<file path=ppt/slides/_rels/slide12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slideLayout" Target="../slideLayouts/slideLayout7.xml"/><Relationship Id="rId1" Type="http://schemas.openxmlformats.org/officeDocument/2006/relationships/video" Target="https://www.youtube.com/embed/B2caMQUUVdc?feature=oembed" TargetMode="External"/></Relationships>
</file>

<file path=ppt/slides/_rels/slide12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video" Target="https://www.youtube.com/embed/QLJrEDN6nvU?feature=oembed" TargetMode="External"/><Relationship Id="rId4" Type="http://schemas.openxmlformats.org/officeDocument/2006/relationships/image" Target="../media/image11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1254AE6-4634-1510-A054-44285A7BA675}"/>
              </a:ext>
            </a:extLst>
          </p:cNvPr>
          <p:cNvPicPr>
            <a:picLocks noChangeAspect="1"/>
          </p:cNvPicPr>
          <p:nvPr/>
        </p:nvPicPr>
        <p:blipFill>
          <a:blip r:embed="rId2">
            <a:extLst>
              <a:ext uri="{28A0092B-C50C-407E-A947-70E740481C1C}">
                <a14:useLocalDpi xmlns:a14="http://schemas.microsoft.com/office/drawing/2010/main" val="0"/>
              </a:ext>
            </a:extLst>
          </a:blip>
          <a:srcRect l="38970" r="18842"/>
          <a:stretch>
            <a:fillRect/>
          </a:stretch>
        </p:blipFill>
        <p:spPr>
          <a:xfrm rot="5400000">
            <a:off x="3024488" y="-3024485"/>
            <a:ext cx="6143028" cy="12192000"/>
          </a:xfrm>
          <a:prstGeom prst="rect">
            <a:avLst/>
          </a:prstGeom>
        </p:spPr>
      </p:pic>
      <p:sp>
        <p:nvSpPr>
          <p:cNvPr id="2" name="Slide Number Placeholder 1">
            <a:extLst>
              <a:ext uri="{FF2B5EF4-FFF2-40B4-BE49-F238E27FC236}">
                <a16:creationId xmlns:a16="http://schemas.microsoft.com/office/drawing/2014/main" id="{AAF0470C-8FCF-C45D-A9AD-F719E979BAB2}"/>
              </a:ext>
            </a:extLst>
          </p:cNvPr>
          <p:cNvSpPr>
            <a:spLocks noGrp="1"/>
          </p:cNvSpPr>
          <p:nvPr>
            <p:ph type="sldNum" sz="quarter" idx="12"/>
          </p:nvPr>
        </p:nvSpPr>
        <p:spPr/>
        <p:txBody>
          <a:bodyPr/>
          <a:lstStyle/>
          <a:p>
            <a:fld id="{16FA1E33-FDD5-4FFC-87A2-B0AF86519216}" type="slidenum">
              <a:rPr lang="en-CA" smtClean="0"/>
              <a:t>1</a:t>
            </a:fld>
            <a:endParaRPr lang="en-CA"/>
          </a:p>
        </p:txBody>
      </p:sp>
      <p:sp>
        <p:nvSpPr>
          <p:cNvPr id="4" name="TextBox 3">
            <a:extLst>
              <a:ext uri="{FF2B5EF4-FFF2-40B4-BE49-F238E27FC236}">
                <a16:creationId xmlns:a16="http://schemas.microsoft.com/office/drawing/2014/main" id="{30FC36A4-0477-A0AC-1D29-E562A942CFCA}"/>
              </a:ext>
            </a:extLst>
          </p:cNvPr>
          <p:cNvSpPr txBox="1"/>
          <p:nvPr/>
        </p:nvSpPr>
        <p:spPr>
          <a:xfrm>
            <a:off x="181154" y="6143027"/>
            <a:ext cx="11829691" cy="800219"/>
          </a:xfrm>
          <a:prstGeom prst="rect">
            <a:avLst/>
          </a:prstGeom>
          <a:noFill/>
        </p:spPr>
        <p:txBody>
          <a:bodyPr wrap="square">
            <a:spAutoFit/>
          </a:bodyPr>
          <a:lstStyle/>
          <a:p>
            <a:r>
              <a:rPr lang="en-US" sz="4600" b="1" cap="all" dirty="0">
                <a:cs typeface="Arial" panose="020B0604020202020204" pitchFamily="34" charset="0"/>
              </a:rPr>
              <a:t>LIFE HAS NO REMOTE CHANGE IT YOURSELF</a:t>
            </a:r>
            <a:endParaRPr lang="en-CA" dirty="0"/>
          </a:p>
        </p:txBody>
      </p:sp>
    </p:spTree>
    <p:extLst>
      <p:ext uri="{BB962C8B-B14F-4D97-AF65-F5344CB8AC3E}">
        <p14:creationId xmlns:p14="http://schemas.microsoft.com/office/powerpoint/2010/main" val="1207954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E094CF-934E-1E5C-BB1D-05CD1FA5845B}"/>
              </a:ext>
            </a:extLst>
          </p:cNvPr>
          <p:cNvSpPr>
            <a:spLocks noGrp="1"/>
          </p:cNvSpPr>
          <p:nvPr>
            <p:ph type="sldNum" sz="quarter" idx="12"/>
          </p:nvPr>
        </p:nvSpPr>
        <p:spPr/>
        <p:txBody>
          <a:bodyPr/>
          <a:lstStyle/>
          <a:p>
            <a:fld id="{5B621ED0-B45F-441E-93E9-023E2B55C8A5}" type="slidenum">
              <a:rPr lang="en-CA" smtClean="0"/>
              <a:t>2</a:t>
            </a:fld>
            <a:endParaRPr lang="en-CA"/>
          </a:p>
        </p:txBody>
      </p:sp>
      <p:sp>
        <p:nvSpPr>
          <p:cNvPr id="4" name="TextBox 3">
            <a:extLst>
              <a:ext uri="{FF2B5EF4-FFF2-40B4-BE49-F238E27FC236}">
                <a16:creationId xmlns:a16="http://schemas.microsoft.com/office/drawing/2014/main" id="{B24E18E2-E0CE-5D69-2257-09DFF21C443F}"/>
              </a:ext>
            </a:extLst>
          </p:cNvPr>
          <p:cNvSpPr txBox="1"/>
          <p:nvPr/>
        </p:nvSpPr>
        <p:spPr>
          <a:xfrm>
            <a:off x="2448231" y="1084561"/>
            <a:ext cx="8052619" cy="800219"/>
          </a:xfrm>
          <a:prstGeom prst="rect">
            <a:avLst/>
          </a:prstGeom>
          <a:noFill/>
        </p:spPr>
        <p:txBody>
          <a:bodyPr wrap="square">
            <a:spAutoFit/>
          </a:bodyPr>
          <a:lstStyle/>
          <a:p>
            <a:r>
              <a:rPr lang="en-US" sz="4600" b="1" cap="all" dirty="0">
                <a:solidFill>
                  <a:schemeClr val="bg1"/>
                </a:solidFill>
                <a:cs typeface="Arial" panose="020B0604020202020204" pitchFamily="34" charset="0"/>
              </a:rPr>
              <a:t>PLEASE  START  RECORDING</a:t>
            </a:r>
            <a:endParaRPr lang="en-CA" dirty="0"/>
          </a:p>
        </p:txBody>
      </p:sp>
    </p:spTree>
    <p:extLst>
      <p:ext uri="{BB962C8B-B14F-4D97-AF65-F5344CB8AC3E}">
        <p14:creationId xmlns:p14="http://schemas.microsoft.com/office/powerpoint/2010/main" val="492414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D19C2-7117-D6E7-791F-4954B925D1D0}"/>
              </a:ext>
            </a:extLst>
          </p:cNvPr>
          <p:cNvSpPr>
            <a:spLocks noGrp="1"/>
          </p:cNvSpPr>
          <p:nvPr>
            <p:ph type="ctrTitle" idx="4294967295"/>
          </p:nvPr>
        </p:nvSpPr>
        <p:spPr>
          <a:xfrm>
            <a:off x="719138" y="3794125"/>
            <a:ext cx="11472862" cy="1739900"/>
          </a:xfrm>
        </p:spPr>
        <p:txBody>
          <a:bodyPr>
            <a:normAutofit/>
          </a:bodyPr>
          <a:lstStyle/>
          <a:p>
            <a:pPr algn="ctr"/>
            <a:r>
              <a:rPr lang="en-CA" sz="6000" dirty="0">
                <a:solidFill>
                  <a:schemeClr val="bg1"/>
                </a:solidFill>
              </a:rPr>
              <a:t>Welcome to simple </a:t>
            </a:r>
            <a:br>
              <a:rPr lang="en-CA" sz="6000" dirty="0">
                <a:solidFill>
                  <a:schemeClr val="bg1"/>
                </a:solidFill>
              </a:rPr>
            </a:br>
            <a:r>
              <a:rPr lang="en-CA" sz="6000" dirty="0">
                <a:solidFill>
                  <a:schemeClr val="bg1"/>
                </a:solidFill>
              </a:rPr>
              <a:t>week 2</a:t>
            </a:r>
          </a:p>
        </p:txBody>
      </p:sp>
      <p:sp>
        <p:nvSpPr>
          <p:cNvPr id="3" name="Subtitle 2">
            <a:extLst>
              <a:ext uri="{FF2B5EF4-FFF2-40B4-BE49-F238E27FC236}">
                <a16:creationId xmlns:a16="http://schemas.microsoft.com/office/drawing/2014/main" id="{2F895813-5038-F65A-8FA7-496FDB07E6D7}"/>
              </a:ext>
            </a:extLst>
          </p:cNvPr>
          <p:cNvSpPr>
            <a:spLocks noGrp="1"/>
          </p:cNvSpPr>
          <p:nvPr>
            <p:ph type="subTitle" idx="4294967295"/>
          </p:nvPr>
        </p:nvSpPr>
        <p:spPr>
          <a:xfrm>
            <a:off x="1883569" y="5538518"/>
            <a:ext cx="9144000" cy="839788"/>
          </a:xfrm>
        </p:spPr>
        <p:txBody>
          <a:bodyPr>
            <a:normAutofit fontScale="77500" lnSpcReduction="20000"/>
          </a:bodyPr>
          <a:lstStyle/>
          <a:p>
            <a:pPr marL="0" indent="0" algn="ctr">
              <a:buNone/>
            </a:pPr>
            <a:r>
              <a:rPr lang="en-CA" sz="4000" dirty="0">
                <a:latin typeface="Arial" panose="020B0604020202020204" pitchFamily="34" charset="0"/>
                <a:cs typeface="Arial" panose="020B0604020202020204" pitchFamily="34" charset="0"/>
              </a:rPr>
              <a:t>Introducing 1) DBT distress tolerance skills, 2) the 4 simple strategies 3) the first tool: crisis plans. </a:t>
            </a:r>
          </a:p>
        </p:txBody>
      </p:sp>
      <p:pic>
        <p:nvPicPr>
          <p:cNvPr id="20" name="Picture 3">
            <a:extLst>
              <a:ext uri="{FF2B5EF4-FFF2-40B4-BE49-F238E27FC236}">
                <a16:creationId xmlns:a16="http://schemas.microsoft.com/office/drawing/2014/main" id="{5CDE6BC8-F4EC-157A-B562-7CF397C47031}"/>
              </a:ext>
            </a:extLst>
          </p:cNvPr>
          <p:cNvPicPr>
            <a:picLocks noChangeAspect="1"/>
          </p:cNvPicPr>
          <p:nvPr/>
        </p:nvPicPr>
        <p:blipFill rotWithShape="1">
          <a:blip r:embed="rId3"/>
          <a:srcRect t="49370" b="5686"/>
          <a:stretch/>
        </p:blipFill>
        <p:spPr>
          <a:xfrm>
            <a:off x="20" y="10"/>
            <a:ext cx="12191980" cy="3657589"/>
          </a:xfrm>
          <a:prstGeom prst="rect">
            <a:avLst/>
          </a:prstGeom>
        </p:spPr>
      </p:pic>
      <p:sp>
        <p:nvSpPr>
          <p:cNvPr id="4" name="Slide Number Placeholder 3">
            <a:extLst>
              <a:ext uri="{FF2B5EF4-FFF2-40B4-BE49-F238E27FC236}">
                <a16:creationId xmlns:a16="http://schemas.microsoft.com/office/drawing/2014/main" id="{960D3B7E-92F0-0F1E-7272-180BD6ACEDE6}"/>
              </a:ext>
            </a:extLst>
          </p:cNvPr>
          <p:cNvSpPr>
            <a:spLocks noGrp="1"/>
          </p:cNvSpPr>
          <p:nvPr>
            <p:ph type="sldNum" sz="quarter" idx="12"/>
          </p:nvPr>
        </p:nvSpPr>
        <p:spPr/>
        <p:txBody>
          <a:bodyPr/>
          <a:lstStyle/>
          <a:p>
            <a:fld id="{16FA1E33-FDD5-4FFC-87A2-B0AF86519216}" type="slidenum">
              <a:rPr lang="en-CA" smtClean="0"/>
              <a:t>3</a:t>
            </a:fld>
            <a:r>
              <a:rPr lang="en-CA" dirty="0"/>
              <a:t>/115</a:t>
            </a:r>
          </a:p>
        </p:txBody>
      </p:sp>
      <p:sp>
        <p:nvSpPr>
          <p:cNvPr id="6" name="Star: 5 Points 5">
            <a:extLst>
              <a:ext uri="{FF2B5EF4-FFF2-40B4-BE49-F238E27FC236}">
                <a16:creationId xmlns:a16="http://schemas.microsoft.com/office/drawing/2014/main" id="{4BBF848C-A97C-A8C8-D75A-CF950EC0318E}"/>
              </a:ext>
            </a:extLst>
          </p:cNvPr>
          <p:cNvSpPr/>
          <p:nvPr/>
        </p:nvSpPr>
        <p:spPr>
          <a:xfrm>
            <a:off x="11132059" y="6313664"/>
            <a:ext cx="370936" cy="422694"/>
          </a:xfrm>
          <a:prstGeom prst="star5">
            <a:avLst>
              <a:gd name="adj" fmla="val 12786"/>
              <a:gd name="hf" fmla="val 105146"/>
              <a:gd name="vf" fmla="val 11055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925330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yebrow"/>
          <p:cNvSpPr txBox="1"/>
          <p:nvPr/>
        </p:nvSpPr>
        <p:spPr>
          <a:xfrm>
            <a:off x="640080" y="822960"/>
            <a:ext cx="6400800" cy="411480"/>
          </a:xfrm>
          <a:prstGeom prst="rect">
            <a:avLst/>
          </a:prstGeom>
          <a:noFill/>
          <a:ln/>
        </p:spPr>
        <p:txBody>
          <a:bodyPr wrap="square" lIns="0" tIns="0" rIns="0" bIns="0" rtlCol="0" anchor="ctr"/>
          <a:lstStyle/>
          <a:p>
            <a:pPr marL="0" indent="0">
              <a:buNone/>
            </a:pPr>
            <a:r>
              <a:rPr lang="en-US" sz="1800" b="1" kern="0" spc="200" dirty="0">
                <a:latin typeface="Arial" panose="020B0604020202020204" pitchFamily="34" charset="0"/>
                <a:cs typeface="Arial" panose="020B0604020202020204" pitchFamily="34" charset="0"/>
              </a:rPr>
              <a:t>SIMPLE COURSE  ·  WEEK 2</a:t>
            </a:r>
            <a:endParaRPr lang="en-US" sz="1800" dirty="0">
              <a:latin typeface="Arial" panose="020B0604020202020204" pitchFamily="34" charset="0"/>
              <a:cs typeface="Arial" panose="020B0604020202020204" pitchFamily="34" charset="0"/>
            </a:endParaRPr>
          </a:p>
        </p:txBody>
      </p:sp>
      <p:sp>
        <p:nvSpPr>
          <p:cNvPr id="3" name="Text 0"/>
          <p:cNvSpPr>
            <a:spLocks noGrp="1"/>
          </p:cNvSpPr>
          <p:nvPr>
            <p:ph type="title" idx="4294967295" hasCustomPrompt="1"/>
          </p:nvPr>
        </p:nvSpPr>
        <p:spPr>
          <a:xfrm>
            <a:off x="548163" y="1418750"/>
            <a:ext cx="6767513" cy="1462087"/>
          </a:xfrm>
          <a:prstGeom prst="rect">
            <a:avLst/>
          </a:prstGeom>
          <a:noFill/>
          <a:ln/>
        </p:spPr>
        <p:txBody>
          <a:bodyPr wrap="square" lIns="0" tIns="0" rIns="0" bIns="0" rtlCol="0" anchor="t"/>
          <a:lstStyle/>
          <a:p>
            <a:pPr marL="0" indent="0" algn="l">
              <a:buNone/>
            </a:pPr>
            <a:r>
              <a:rPr lang="en-US" sz="4800" b="1" dirty="0">
                <a:solidFill>
                  <a:schemeClr val="bg1"/>
                </a:solidFill>
                <a:latin typeface="Arial" panose="020B0604020202020204" pitchFamily="34" charset="0"/>
                <a:cs typeface="Arial" panose="020B0604020202020204" pitchFamily="34" charset="0"/>
              </a:rPr>
              <a:t>Welcome back</a:t>
            </a:r>
            <a:endParaRPr lang="en-US" sz="4800" dirty="0">
              <a:latin typeface="Arial" panose="020B0604020202020204" pitchFamily="34" charset="0"/>
              <a:cs typeface="Arial" panose="020B0604020202020204" pitchFamily="34" charset="0"/>
            </a:endParaRPr>
          </a:p>
        </p:txBody>
      </p:sp>
      <p:sp>
        <p:nvSpPr>
          <p:cNvPr id="4" name="Subtitle"/>
          <p:cNvSpPr txBox="1"/>
          <p:nvPr/>
        </p:nvSpPr>
        <p:spPr>
          <a:xfrm>
            <a:off x="307820" y="2858306"/>
            <a:ext cx="7716040" cy="1005840"/>
          </a:xfrm>
          <a:prstGeom prst="rect">
            <a:avLst/>
          </a:prstGeom>
          <a:noFill/>
          <a:ln/>
        </p:spPr>
        <p:txBody>
          <a:bodyPr wrap="square" lIns="0" tIns="0" rIns="0" bIns="0" rtlCol="0" anchor="t"/>
          <a:lstStyle/>
          <a:p>
            <a:pPr marL="0" indent="0">
              <a:buNone/>
            </a:pPr>
            <a:r>
              <a:rPr lang="en-US" sz="2400" dirty="0">
                <a:solidFill>
                  <a:srgbClr val="FFFFFF"/>
                </a:solidFill>
                <a:latin typeface="Arial" panose="020B0604020202020204" pitchFamily="34" charset="0"/>
                <a:ea typeface="Corbel" pitchFamily="34" charset="-122"/>
                <a:cs typeface="Arial" panose="020B0604020202020204" pitchFamily="34" charset="0"/>
              </a:rPr>
              <a:t>Coping with, managing and tolerating distress and crisis</a:t>
            </a:r>
            <a:endParaRPr lang="en-US" sz="2400" dirty="0">
              <a:latin typeface="Arial" panose="020B0604020202020204" pitchFamily="34" charset="0"/>
              <a:cs typeface="Arial" panose="020B0604020202020204" pitchFamily="34" charset="0"/>
            </a:endParaRPr>
          </a:p>
        </p:txBody>
      </p:sp>
      <p:sp>
        <p:nvSpPr>
          <p:cNvPr id="5" name="Big idea card"/>
          <p:cNvSpPr/>
          <p:nvPr/>
        </p:nvSpPr>
        <p:spPr>
          <a:xfrm>
            <a:off x="640080" y="4160520"/>
            <a:ext cx="6583680" cy="1965960"/>
          </a:xfrm>
          <a:prstGeom prst="roundRect">
            <a:avLst>
              <a:gd name="adj" fmla="val 697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6" name="Big idea text"/>
          <p:cNvSpPr txBox="1"/>
          <p:nvPr/>
        </p:nvSpPr>
        <p:spPr>
          <a:xfrm>
            <a:off x="914400" y="4343400"/>
            <a:ext cx="6035040" cy="1600200"/>
          </a:xfrm>
          <a:prstGeom prst="rect">
            <a:avLst/>
          </a:prstGeom>
          <a:noFill/>
          <a:ln/>
        </p:spPr>
        <p:txBody>
          <a:bodyPr wrap="square" lIns="0" tIns="0" rIns="0" bIns="0" rtlCol="0" anchor="ctr"/>
          <a:lstStyle/>
          <a:p>
            <a:pPr marL="0" indent="0">
              <a:spcAft>
                <a:spcPts val="600"/>
              </a:spcAft>
              <a:buNone/>
            </a:pPr>
            <a:r>
              <a:rPr lang="en-US" sz="1800" b="1" dirty="0">
                <a:solidFill>
                  <a:srgbClr val="0B5C85"/>
                </a:solidFill>
                <a:latin typeface="Arial" panose="020B0604020202020204" pitchFamily="34" charset="0"/>
                <a:cs typeface="Arial" panose="020B0604020202020204" pitchFamily="34" charset="0"/>
              </a:rPr>
              <a:t>Today's big idea</a:t>
            </a:r>
            <a:endParaRPr lang="en-US" sz="1800" dirty="0">
              <a:latin typeface="Arial" panose="020B0604020202020204" pitchFamily="34" charset="0"/>
              <a:cs typeface="Arial" panose="020B0604020202020204" pitchFamily="34" charset="0"/>
            </a:endParaRPr>
          </a:p>
          <a:p>
            <a:pPr marL="0" indent="0">
              <a:spcAft>
                <a:spcPts val="600"/>
              </a:spcAft>
              <a:buNone/>
            </a:pPr>
            <a:r>
              <a:rPr lang="en-US" sz="1800" dirty="0">
                <a:solidFill>
                  <a:srgbClr val="2C2C2C"/>
                </a:solidFill>
                <a:latin typeface="Arial" panose="020B0604020202020204" pitchFamily="34" charset="0"/>
                <a:cs typeface="Arial" panose="020B0604020202020204" pitchFamily="34" charset="0"/>
              </a:rPr>
              <a:t>Pain is a part of every life. With the right skills, tools and strategies, we can learn to stop adding more pain to the pain we already have.</a:t>
            </a:r>
            <a:endParaRPr lang="en-US" sz="1800" dirty="0">
              <a:latin typeface="Arial" panose="020B0604020202020204" pitchFamily="34" charset="0"/>
              <a:cs typeface="Arial" panose="020B0604020202020204" pitchFamily="34" charset="0"/>
            </a:endParaRPr>
          </a:p>
        </p:txBody>
      </p:sp>
      <p:sp>
        <p:nvSpPr>
          <p:cNvPr id="7" name="Halo"/>
          <p:cNvSpPr/>
          <p:nvPr/>
        </p:nvSpPr>
        <p:spPr>
          <a:xfrm>
            <a:off x="8092440" y="1234440"/>
            <a:ext cx="3566160" cy="3566160"/>
          </a:xfrm>
          <a:prstGeom prst="ellipse">
            <a:avLst/>
          </a:prstGeom>
          <a:solidFill>
            <a:srgbClr val="FFFFFF">
              <a:alpha val="15000"/>
            </a:srgbClr>
          </a:solidFill>
          <a:ln w="12700">
            <a:solidFill>
              <a:srgbClr val="FFFFFF">
                <a:alpha val="15000"/>
              </a:srgbClr>
            </a:solidFill>
            <a:prstDash val="solid"/>
          </a:ln>
        </p:spPr>
        <p:txBody>
          <a:bodyPr/>
          <a:lstStyle/>
          <a:p>
            <a:endParaRPr lang="en-CA"/>
          </a:p>
        </p:txBody>
      </p:sp>
      <p:sp>
        <p:nvSpPr>
          <p:cNvPr id="8" name="Lifering circle"/>
          <p:cNvSpPr/>
          <p:nvPr/>
        </p:nvSpPr>
        <p:spPr>
          <a:xfrm>
            <a:off x="8641080" y="1783080"/>
            <a:ext cx="2468880" cy="2468880"/>
          </a:xfrm>
          <a:prstGeom prst="ellipse">
            <a:avLst/>
          </a:prstGeom>
          <a:solidFill>
            <a:srgbClr val="FFFFFF"/>
          </a:solidFill>
          <a:ln w="12700">
            <a:solidFill>
              <a:srgbClr val="FFFFFF"/>
            </a:solidFill>
            <a:prstDash val="solid"/>
          </a:ln>
        </p:spPr>
        <p:txBody>
          <a:bodyPr/>
          <a:lstStyle/>
          <a:p>
            <a:endParaRPr lang="en-CA"/>
          </a:p>
        </p:txBody>
      </p:sp>
      <p:pic>
        <p:nvPicPr>
          <p:cNvPr id="9" name="Lifering icon" descr="preencoded.png"/>
          <p:cNvPicPr>
            <a:picLocks noChangeAspect="1"/>
          </p:cNvPicPr>
          <p:nvPr/>
        </p:nvPicPr>
        <p:blipFill>
          <a:blip r:embed="rId3"/>
          <a:stretch>
            <a:fillRect/>
          </a:stretch>
        </p:blipFill>
        <p:spPr>
          <a:xfrm>
            <a:off x="9258300" y="2400300"/>
            <a:ext cx="1234440" cy="1234440"/>
          </a:xfrm>
          <a:prstGeom prst="rect">
            <a:avLst/>
          </a:prstGeom>
        </p:spPr>
      </p:pic>
      <p:sp>
        <p:nvSpPr>
          <p:cNvPr id="10" name="Tagline"/>
          <p:cNvSpPr txBox="1"/>
          <p:nvPr/>
        </p:nvSpPr>
        <p:spPr>
          <a:xfrm>
            <a:off x="7863840" y="5074920"/>
            <a:ext cx="4023360" cy="548640"/>
          </a:xfrm>
          <a:prstGeom prst="rect">
            <a:avLst/>
          </a:prstGeom>
          <a:noFill/>
          <a:ln/>
        </p:spPr>
        <p:txBody>
          <a:bodyPr wrap="square" lIns="0" tIns="0" rIns="0" bIns="0" rtlCol="0" anchor="ctr"/>
          <a:lstStyle/>
          <a:p>
            <a:pPr marL="0" indent="0" algn="ctr">
              <a:buNone/>
            </a:pPr>
            <a:r>
              <a:rPr lang="en-US" sz="2400" b="1" i="1" dirty="0">
                <a:solidFill>
                  <a:srgbClr val="FFFFFF"/>
                </a:solidFill>
                <a:latin typeface="Arial" panose="020B0604020202020204" pitchFamily="34" charset="0"/>
                <a:ea typeface="Corbel" pitchFamily="34" charset="-122"/>
                <a:cs typeface="Arial" panose="020B0604020202020204" pitchFamily="34" charset="0"/>
              </a:rPr>
              <a:t>Life can get better</a:t>
            </a:r>
            <a:endParaRPr lang="en-US" sz="2400" dirty="0">
              <a:latin typeface="Arial" panose="020B0604020202020204" pitchFamily="34" charset="0"/>
              <a:cs typeface="Arial" panose="020B0604020202020204" pitchFamily="34" charset="0"/>
            </a:endParaRPr>
          </a:p>
        </p:txBody>
      </p:sp>
      <p:sp>
        <p:nvSpPr>
          <p:cNvPr id="11" name="Slide Number Placeholder 10">
            <a:extLst>
              <a:ext uri="{FF2B5EF4-FFF2-40B4-BE49-F238E27FC236}">
                <a16:creationId xmlns:a16="http://schemas.microsoft.com/office/drawing/2014/main" id="{580C675C-2E94-1899-FC3A-BAC74F16E08B}"/>
              </a:ext>
            </a:extLst>
          </p:cNvPr>
          <p:cNvSpPr>
            <a:spLocks noGrp="1"/>
          </p:cNvSpPr>
          <p:nvPr>
            <p:ph type="sldNum" sz="quarter" idx="12"/>
          </p:nvPr>
        </p:nvSpPr>
        <p:spPr/>
        <p:txBody>
          <a:bodyPr/>
          <a:lstStyle/>
          <a:p>
            <a:fld id="{16FA1E33-FDD5-4FFC-87A2-B0AF86519216}" type="slidenum">
              <a:rPr lang="en-CA" smtClean="0"/>
              <a:t>4</a:t>
            </a:fld>
            <a:endParaRPr lang="en-CA"/>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3985322" y="278892"/>
            <a:ext cx="4280854" cy="823912"/>
          </a:xfrm>
          <a:prstGeom prst="rect">
            <a:avLst/>
          </a:prstGeom>
          <a:noFill/>
          <a:ln/>
        </p:spPr>
        <p:txBody>
          <a:bodyPr wrap="square" lIns="0" tIns="0" rIns="0" bIns="0" rtlCol="0" anchor="ctr"/>
          <a:lstStyle/>
          <a:p>
            <a:pPr marL="0" indent="0" algn="l">
              <a:buNone/>
            </a:pPr>
            <a:r>
              <a:rPr lang="en-US" sz="3600" b="1" dirty="0">
                <a:solidFill>
                  <a:schemeClr val="bg1"/>
                </a:solidFill>
              </a:rPr>
              <a:t>today's session</a:t>
            </a:r>
            <a:endParaRPr lang="en-US" sz="3600" dirty="0"/>
          </a:p>
        </p:txBody>
      </p:sp>
      <p:sp>
        <p:nvSpPr>
          <p:cNvPr id="3" name="PART I card"/>
          <p:cNvSpPr/>
          <p:nvPr/>
        </p:nvSpPr>
        <p:spPr>
          <a:xfrm>
            <a:off x="640080" y="1600200"/>
            <a:ext cx="3246120" cy="4617720"/>
          </a:xfrm>
          <a:prstGeom prst="roundRect">
            <a:avLst>
              <a:gd name="adj" fmla="val 4225"/>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4" name="PART I circle"/>
          <p:cNvSpPr/>
          <p:nvPr/>
        </p:nvSpPr>
        <p:spPr>
          <a:xfrm>
            <a:off x="914400" y="187452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5" name="PART I icon" descr="preencoded.png"/>
          <p:cNvPicPr>
            <a:picLocks noChangeAspect="1"/>
          </p:cNvPicPr>
          <p:nvPr/>
        </p:nvPicPr>
        <p:blipFill>
          <a:blip r:embed="rId3"/>
          <a:stretch>
            <a:fillRect/>
          </a:stretch>
        </p:blipFill>
        <p:spPr>
          <a:xfrm>
            <a:off x="1108710" y="2068830"/>
            <a:ext cx="388620" cy="388620"/>
          </a:xfrm>
          <a:prstGeom prst="rect">
            <a:avLst/>
          </a:prstGeom>
        </p:spPr>
      </p:pic>
      <p:sp>
        <p:nvSpPr>
          <p:cNvPr id="6" name="PART I label"/>
          <p:cNvSpPr txBox="1"/>
          <p:nvPr/>
        </p:nvSpPr>
        <p:spPr>
          <a:xfrm>
            <a:off x="1828800" y="1947672"/>
            <a:ext cx="1874520" cy="320040"/>
          </a:xfrm>
          <a:prstGeom prst="rect">
            <a:avLst/>
          </a:prstGeom>
          <a:noFill/>
          <a:ln/>
        </p:spPr>
        <p:txBody>
          <a:bodyPr wrap="square" lIns="0" tIns="0" rIns="0" bIns="0" rtlCol="0" anchor="ctr"/>
          <a:lstStyle/>
          <a:p>
            <a:pPr marL="0" indent="0">
              <a:buNone/>
            </a:pPr>
            <a:r>
              <a:rPr lang="en-US" sz="1400" b="1" kern="0" spc="200" dirty="0">
                <a:solidFill>
                  <a:srgbClr val="099BDD"/>
                </a:solidFill>
              </a:rPr>
              <a:t>PART I</a:t>
            </a:r>
            <a:endParaRPr lang="en-US" sz="1400" dirty="0"/>
          </a:p>
        </p:txBody>
      </p:sp>
      <p:sp>
        <p:nvSpPr>
          <p:cNvPr id="7" name="PART I heading"/>
          <p:cNvSpPr txBox="1"/>
          <p:nvPr/>
        </p:nvSpPr>
        <p:spPr>
          <a:xfrm>
            <a:off x="1828800" y="2240280"/>
            <a:ext cx="1874520" cy="685800"/>
          </a:xfrm>
          <a:prstGeom prst="rect">
            <a:avLst/>
          </a:prstGeom>
          <a:noFill/>
          <a:ln/>
        </p:spPr>
        <p:txBody>
          <a:bodyPr wrap="square" lIns="0" tIns="0" rIns="0" bIns="0" rtlCol="0" anchor="t"/>
          <a:lstStyle/>
          <a:p>
            <a:pPr marL="0" indent="0">
              <a:buNone/>
            </a:pPr>
            <a:r>
              <a:rPr lang="en-US" sz="1800" b="1" dirty="0">
                <a:solidFill>
                  <a:srgbClr val="2C2C2C"/>
                </a:solidFill>
                <a:latin typeface="Arial" panose="020B0604020202020204" pitchFamily="34" charset="0"/>
                <a:ea typeface="Corbel" pitchFamily="34" charset="-122"/>
                <a:cs typeface="Arial" panose="020B0604020202020204" pitchFamily="34" charset="0"/>
              </a:rPr>
              <a:t>Distress tolerance</a:t>
            </a:r>
            <a:endParaRPr lang="en-US" sz="1800" dirty="0">
              <a:latin typeface="Arial" panose="020B0604020202020204" pitchFamily="34" charset="0"/>
              <a:cs typeface="Arial" panose="020B0604020202020204" pitchFamily="34" charset="0"/>
            </a:endParaRPr>
          </a:p>
        </p:txBody>
      </p:sp>
      <p:sp>
        <p:nvSpPr>
          <p:cNvPr id="8" name="PART I points"/>
          <p:cNvSpPr txBox="1"/>
          <p:nvPr/>
        </p:nvSpPr>
        <p:spPr>
          <a:xfrm>
            <a:off x="914400" y="3063240"/>
            <a:ext cx="2743200" cy="22402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What DBT is and its four modules</a:t>
            </a:r>
            <a:endParaRPr lang="en-US" sz="1600" dirty="0">
              <a:latin typeface="Arial" panose="020B0604020202020204" pitchFamily="34" charset="0"/>
              <a:cs typeface="Arial" panose="020B0604020202020204" pitchFamily="34" charset="0"/>
            </a:endParaRPr>
          </a:p>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Why tolerating distress matters</a:t>
            </a:r>
            <a:endParaRPr lang="en-US" sz="1600" dirty="0">
              <a:latin typeface="Arial" panose="020B0604020202020204" pitchFamily="34" charset="0"/>
              <a:cs typeface="Arial" panose="020B0604020202020204" pitchFamily="34" charset="0"/>
            </a:endParaRPr>
          </a:p>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Our first skill: take a REST</a:t>
            </a:r>
            <a:endParaRPr lang="en-US" sz="1600" dirty="0">
              <a:latin typeface="Arial" panose="020B0604020202020204" pitchFamily="34" charset="0"/>
              <a:cs typeface="Arial" panose="020B0604020202020204" pitchFamily="34" charset="0"/>
            </a:endParaRPr>
          </a:p>
        </p:txBody>
      </p:sp>
      <p:sp>
        <p:nvSpPr>
          <p:cNvPr id="9" name="PART I source chip"/>
          <p:cNvSpPr/>
          <p:nvPr/>
        </p:nvSpPr>
        <p:spPr>
          <a:xfrm>
            <a:off x="914400" y="5440680"/>
            <a:ext cx="2697480" cy="502920"/>
          </a:xfrm>
          <a:prstGeom prst="roundRect">
            <a:avLst>
              <a:gd name="adj" fmla="val 18182"/>
            </a:avLst>
          </a:prstGeom>
          <a:solidFill>
            <a:srgbClr val="E6F5FC"/>
          </a:solidFill>
          <a:ln w="12700">
            <a:solidFill>
              <a:srgbClr val="E6F5FC"/>
            </a:solidFill>
            <a:prstDash val="solid"/>
          </a:ln>
        </p:spPr>
        <p:txBody>
          <a:bodyPr/>
          <a:lstStyle/>
          <a:p>
            <a:endParaRPr lang="en-CA"/>
          </a:p>
        </p:txBody>
      </p:sp>
      <p:sp>
        <p:nvSpPr>
          <p:cNvPr id="10" name="PART I source"/>
          <p:cNvSpPr txBox="1"/>
          <p:nvPr/>
        </p:nvSpPr>
        <p:spPr>
          <a:xfrm>
            <a:off x="914400" y="5440680"/>
            <a:ext cx="2697480" cy="502920"/>
          </a:xfrm>
          <a:prstGeom prst="rect">
            <a:avLst/>
          </a:prstGeom>
          <a:noFill/>
          <a:ln/>
        </p:spPr>
        <p:txBody>
          <a:bodyPr wrap="square" lIns="0" tIns="0" rIns="0" bIns="0" rtlCol="0" anchor="ctr"/>
          <a:lstStyle/>
          <a:p>
            <a:pPr marL="0" indent="0" algn="ctr">
              <a:buNone/>
            </a:pPr>
            <a:r>
              <a:rPr lang="en-US" sz="1300" i="1" dirty="0">
                <a:solidFill>
                  <a:srgbClr val="0B5C85"/>
                </a:solidFill>
              </a:rPr>
              <a:t>DBT Skills Training Workbook, pp. 1–13</a:t>
            </a:r>
            <a:endParaRPr lang="en-US" sz="1300" dirty="0"/>
          </a:p>
        </p:txBody>
      </p:sp>
      <p:sp>
        <p:nvSpPr>
          <p:cNvPr id="11" name="PART II card"/>
          <p:cNvSpPr/>
          <p:nvPr/>
        </p:nvSpPr>
        <p:spPr>
          <a:xfrm>
            <a:off x="4453128" y="1600200"/>
            <a:ext cx="3246120" cy="4617720"/>
          </a:xfrm>
          <a:prstGeom prst="roundRect">
            <a:avLst>
              <a:gd name="adj" fmla="val 4225"/>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2" name="PART II circle"/>
          <p:cNvSpPr/>
          <p:nvPr/>
        </p:nvSpPr>
        <p:spPr>
          <a:xfrm>
            <a:off x="4727448" y="187452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13" name="PART II icon" descr="preencoded.png"/>
          <p:cNvPicPr>
            <a:picLocks noChangeAspect="1"/>
          </p:cNvPicPr>
          <p:nvPr/>
        </p:nvPicPr>
        <p:blipFill>
          <a:blip r:embed="rId4"/>
          <a:stretch>
            <a:fillRect/>
          </a:stretch>
        </p:blipFill>
        <p:spPr>
          <a:xfrm>
            <a:off x="4921758" y="2068830"/>
            <a:ext cx="388620" cy="388620"/>
          </a:xfrm>
          <a:prstGeom prst="rect">
            <a:avLst/>
          </a:prstGeom>
        </p:spPr>
      </p:pic>
      <p:sp>
        <p:nvSpPr>
          <p:cNvPr id="14" name="PART II label"/>
          <p:cNvSpPr txBox="1"/>
          <p:nvPr/>
        </p:nvSpPr>
        <p:spPr>
          <a:xfrm>
            <a:off x="5641848" y="1947672"/>
            <a:ext cx="1874520" cy="320040"/>
          </a:xfrm>
          <a:prstGeom prst="rect">
            <a:avLst/>
          </a:prstGeom>
          <a:noFill/>
          <a:ln/>
        </p:spPr>
        <p:txBody>
          <a:bodyPr wrap="square" lIns="0" tIns="0" rIns="0" bIns="0" rtlCol="0" anchor="ctr"/>
          <a:lstStyle/>
          <a:p>
            <a:pPr marL="0" indent="0">
              <a:buNone/>
            </a:pPr>
            <a:r>
              <a:rPr lang="en-US" sz="1400" b="1" kern="0" spc="200" dirty="0">
                <a:solidFill>
                  <a:srgbClr val="099BDD"/>
                </a:solidFill>
              </a:rPr>
              <a:t>PART II</a:t>
            </a:r>
            <a:endParaRPr lang="en-US" sz="1400" dirty="0"/>
          </a:p>
        </p:txBody>
      </p:sp>
      <p:sp>
        <p:nvSpPr>
          <p:cNvPr id="15" name="PART II heading"/>
          <p:cNvSpPr txBox="1"/>
          <p:nvPr/>
        </p:nvSpPr>
        <p:spPr>
          <a:xfrm>
            <a:off x="5641848" y="2240280"/>
            <a:ext cx="1874520" cy="685800"/>
          </a:xfrm>
          <a:prstGeom prst="rect">
            <a:avLst/>
          </a:prstGeom>
          <a:noFill/>
          <a:ln/>
        </p:spPr>
        <p:txBody>
          <a:bodyPr wrap="square" lIns="0" tIns="0" rIns="0" bIns="0" rtlCol="0" anchor="t"/>
          <a:lstStyle/>
          <a:p>
            <a:pPr marL="0" indent="0">
              <a:buNone/>
            </a:pPr>
            <a:r>
              <a:rPr lang="en-US" sz="1800" b="1" dirty="0">
                <a:solidFill>
                  <a:srgbClr val="2C2C2C"/>
                </a:solidFill>
                <a:latin typeface="Arial" panose="020B0604020202020204" pitchFamily="34" charset="0"/>
                <a:ea typeface="Corbel" pitchFamily="34" charset="-122"/>
                <a:cs typeface="Arial" panose="020B0604020202020204" pitchFamily="34" charset="0"/>
              </a:rPr>
              <a:t>The 4 SIMPLE strategies</a:t>
            </a:r>
            <a:endParaRPr lang="en-US" sz="1800" dirty="0">
              <a:latin typeface="Arial" panose="020B0604020202020204" pitchFamily="34" charset="0"/>
              <a:cs typeface="Arial" panose="020B0604020202020204" pitchFamily="34" charset="0"/>
            </a:endParaRPr>
          </a:p>
        </p:txBody>
      </p:sp>
      <p:sp>
        <p:nvSpPr>
          <p:cNvPr id="16" name="PART II points"/>
          <p:cNvSpPr txBox="1"/>
          <p:nvPr/>
        </p:nvSpPr>
        <p:spPr>
          <a:xfrm>
            <a:off x="4727448" y="3063240"/>
            <a:ext cx="2743200" cy="22402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Ways to use every tool more effectively</a:t>
            </a:r>
            <a:endParaRPr lang="en-US" sz="1600" dirty="0">
              <a:latin typeface="Arial" panose="020B0604020202020204" pitchFamily="34" charset="0"/>
              <a:cs typeface="Arial" panose="020B0604020202020204" pitchFamily="34" charset="0"/>
            </a:endParaRPr>
          </a:p>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Introducing your personal dashboard</a:t>
            </a:r>
            <a:endParaRPr lang="en-US" sz="1600" dirty="0">
              <a:latin typeface="Arial" panose="020B0604020202020204" pitchFamily="34" charset="0"/>
              <a:cs typeface="Arial" panose="020B0604020202020204" pitchFamily="34" charset="0"/>
            </a:endParaRPr>
          </a:p>
        </p:txBody>
      </p:sp>
      <p:sp>
        <p:nvSpPr>
          <p:cNvPr id="17" name="PART II source chip"/>
          <p:cNvSpPr/>
          <p:nvPr/>
        </p:nvSpPr>
        <p:spPr>
          <a:xfrm>
            <a:off x="4727448" y="5440680"/>
            <a:ext cx="2697480" cy="502920"/>
          </a:xfrm>
          <a:prstGeom prst="roundRect">
            <a:avLst>
              <a:gd name="adj" fmla="val 18182"/>
            </a:avLst>
          </a:prstGeom>
          <a:solidFill>
            <a:srgbClr val="E6F5FC"/>
          </a:solidFill>
          <a:ln w="12700">
            <a:solidFill>
              <a:srgbClr val="E6F5FC"/>
            </a:solidFill>
            <a:prstDash val="solid"/>
          </a:ln>
        </p:spPr>
        <p:txBody>
          <a:bodyPr/>
          <a:lstStyle/>
          <a:p>
            <a:endParaRPr lang="en-CA"/>
          </a:p>
        </p:txBody>
      </p:sp>
      <p:sp>
        <p:nvSpPr>
          <p:cNvPr id="18" name="PART II source"/>
          <p:cNvSpPr txBox="1"/>
          <p:nvPr/>
        </p:nvSpPr>
        <p:spPr>
          <a:xfrm>
            <a:off x="4727448" y="5440680"/>
            <a:ext cx="2697480" cy="502920"/>
          </a:xfrm>
          <a:prstGeom prst="rect">
            <a:avLst/>
          </a:prstGeom>
          <a:noFill/>
          <a:ln/>
        </p:spPr>
        <p:txBody>
          <a:bodyPr wrap="square" lIns="0" tIns="0" rIns="0" bIns="0" rtlCol="0" anchor="ctr"/>
          <a:lstStyle/>
          <a:p>
            <a:pPr marL="0" indent="0" algn="ctr">
              <a:buNone/>
            </a:pPr>
            <a:r>
              <a:rPr lang="en-US" sz="1300" i="1" dirty="0">
                <a:solidFill>
                  <a:srgbClr val="0B5C85"/>
                </a:solidFill>
              </a:rPr>
              <a:t>SIMPLE manual</a:t>
            </a:r>
            <a:endParaRPr lang="en-US" sz="1300" dirty="0"/>
          </a:p>
        </p:txBody>
      </p:sp>
      <p:sp>
        <p:nvSpPr>
          <p:cNvPr id="19" name="PART III card"/>
          <p:cNvSpPr/>
          <p:nvPr/>
        </p:nvSpPr>
        <p:spPr>
          <a:xfrm>
            <a:off x="8266176" y="1600200"/>
            <a:ext cx="3246120" cy="4617720"/>
          </a:xfrm>
          <a:prstGeom prst="roundRect">
            <a:avLst>
              <a:gd name="adj" fmla="val 4225"/>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20" name="PART III circle"/>
          <p:cNvSpPr/>
          <p:nvPr/>
        </p:nvSpPr>
        <p:spPr>
          <a:xfrm>
            <a:off x="8540496" y="187452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21" name="PART III icon" descr="preencoded.png"/>
          <p:cNvPicPr>
            <a:picLocks noChangeAspect="1"/>
          </p:cNvPicPr>
          <p:nvPr/>
        </p:nvPicPr>
        <p:blipFill>
          <a:blip r:embed="rId5"/>
          <a:stretch>
            <a:fillRect/>
          </a:stretch>
        </p:blipFill>
        <p:spPr>
          <a:xfrm>
            <a:off x="8734806" y="2068830"/>
            <a:ext cx="388620" cy="388620"/>
          </a:xfrm>
          <a:prstGeom prst="rect">
            <a:avLst/>
          </a:prstGeom>
        </p:spPr>
      </p:pic>
      <p:sp>
        <p:nvSpPr>
          <p:cNvPr id="22" name="PART III label"/>
          <p:cNvSpPr txBox="1"/>
          <p:nvPr/>
        </p:nvSpPr>
        <p:spPr>
          <a:xfrm>
            <a:off x="9454896" y="1947672"/>
            <a:ext cx="1874520" cy="320040"/>
          </a:xfrm>
          <a:prstGeom prst="rect">
            <a:avLst/>
          </a:prstGeom>
          <a:noFill/>
          <a:ln/>
        </p:spPr>
        <p:txBody>
          <a:bodyPr wrap="square" lIns="0" tIns="0" rIns="0" bIns="0" rtlCol="0" anchor="ctr"/>
          <a:lstStyle/>
          <a:p>
            <a:pPr marL="0" indent="0">
              <a:buNone/>
            </a:pPr>
            <a:r>
              <a:rPr lang="en-US" sz="1400" b="1" kern="0" spc="200" dirty="0">
                <a:solidFill>
                  <a:srgbClr val="099BDD"/>
                </a:solidFill>
              </a:rPr>
              <a:t>PART III</a:t>
            </a:r>
            <a:endParaRPr lang="en-US" sz="1400" dirty="0"/>
          </a:p>
        </p:txBody>
      </p:sp>
      <p:sp>
        <p:nvSpPr>
          <p:cNvPr id="23" name="PART III heading"/>
          <p:cNvSpPr txBox="1"/>
          <p:nvPr/>
        </p:nvSpPr>
        <p:spPr>
          <a:xfrm>
            <a:off x="9454896" y="2240280"/>
            <a:ext cx="1874520" cy="685800"/>
          </a:xfrm>
          <a:prstGeom prst="rect">
            <a:avLst/>
          </a:prstGeom>
          <a:noFill/>
          <a:ln/>
        </p:spPr>
        <p:txBody>
          <a:bodyPr wrap="square" lIns="0" tIns="0" rIns="0" bIns="0" rtlCol="0" anchor="t"/>
          <a:lstStyle/>
          <a:p>
            <a:pPr marL="0" indent="0">
              <a:buNone/>
            </a:pPr>
            <a:r>
              <a:rPr lang="en-US" sz="1800" b="1" dirty="0">
                <a:solidFill>
                  <a:srgbClr val="2C2C2C"/>
                </a:solidFill>
                <a:latin typeface="Arial" panose="020B0604020202020204" pitchFamily="34" charset="0"/>
                <a:ea typeface="Corbel" pitchFamily="34" charset="-122"/>
                <a:cs typeface="Arial" panose="020B0604020202020204" pitchFamily="34" charset="0"/>
              </a:rPr>
              <a:t>Our first tool: crisis plans</a:t>
            </a:r>
            <a:endParaRPr lang="en-US" sz="1800" dirty="0">
              <a:latin typeface="Arial" panose="020B0604020202020204" pitchFamily="34" charset="0"/>
              <a:cs typeface="Arial" panose="020B0604020202020204" pitchFamily="34" charset="0"/>
            </a:endParaRPr>
          </a:p>
        </p:txBody>
      </p:sp>
      <p:sp>
        <p:nvSpPr>
          <p:cNvPr id="24" name="PART III points"/>
          <p:cNvSpPr txBox="1"/>
          <p:nvPr/>
        </p:nvSpPr>
        <p:spPr>
          <a:xfrm>
            <a:off x="8540496" y="3063240"/>
            <a:ext cx="2743200" cy="224028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Why prepare before a crisis</a:t>
            </a:r>
            <a:endParaRPr lang="en-US" sz="1600" dirty="0">
              <a:latin typeface="Arial" panose="020B0604020202020204" pitchFamily="34" charset="0"/>
              <a:cs typeface="Arial" panose="020B0604020202020204" pitchFamily="34" charset="0"/>
            </a:endParaRPr>
          </a:p>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Finding the “holes” we fall into</a:t>
            </a:r>
            <a:endParaRPr lang="en-US" sz="1600" dirty="0">
              <a:latin typeface="Arial" panose="020B0604020202020204" pitchFamily="34" charset="0"/>
              <a:cs typeface="Arial" panose="020B0604020202020204" pitchFamily="34" charset="0"/>
            </a:endParaRPr>
          </a:p>
          <a:p>
            <a:pPr marL="342900" indent="-342900">
              <a:spcAft>
                <a:spcPts val="1000"/>
              </a:spcAft>
              <a:buSzPct val="100000"/>
              <a:buChar char="•"/>
            </a:pPr>
            <a:r>
              <a:rPr lang="en-US" sz="1600" dirty="0">
                <a:solidFill>
                  <a:srgbClr val="2C2C2C"/>
                </a:solidFill>
                <a:latin typeface="Arial" panose="020B0604020202020204" pitchFamily="34" charset="0"/>
                <a:cs typeface="Arial" panose="020B0604020202020204" pitchFamily="34" charset="0"/>
              </a:rPr>
              <a:t>Ann's crisis plan</a:t>
            </a:r>
            <a:endParaRPr lang="en-US" sz="1600" dirty="0">
              <a:latin typeface="Arial" panose="020B0604020202020204" pitchFamily="34" charset="0"/>
              <a:cs typeface="Arial" panose="020B0604020202020204" pitchFamily="34" charset="0"/>
            </a:endParaRPr>
          </a:p>
        </p:txBody>
      </p:sp>
      <p:sp>
        <p:nvSpPr>
          <p:cNvPr id="25" name="PART III source chip"/>
          <p:cNvSpPr/>
          <p:nvPr/>
        </p:nvSpPr>
        <p:spPr>
          <a:xfrm>
            <a:off x="8540496" y="5440680"/>
            <a:ext cx="2697480" cy="502920"/>
          </a:xfrm>
          <a:prstGeom prst="roundRect">
            <a:avLst>
              <a:gd name="adj" fmla="val 18182"/>
            </a:avLst>
          </a:prstGeom>
          <a:solidFill>
            <a:srgbClr val="E6F5FC"/>
          </a:solidFill>
          <a:ln w="12700">
            <a:solidFill>
              <a:srgbClr val="E6F5FC"/>
            </a:solidFill>
            <a:prstDash val="solid"/>
          </a:ln>
        </p:spPr>
        <p:txBody>
          <a:bodyPr/>
          <a:lstStyle/>
          <a:p>
            <a:endParaRPr lang="en-CA"/>
          </a:p>
        </p:txBody>
      </p:sp>
      <p:sp>
        <p:nvSpPr>
          <p:cNvPr id="26" name="PART III source"/>
          <p:cNvSpPr txBox="1"/>
          <p:nvPr/>
        </p:nvSpPr>
        <p:spPr>
          <a:xfrm>
            <a:off x="8540496" y="5440680"/>
            <a:ext cx="2697480" cy="502920"/>
          </a:xfrm>
          <a:prstGeom prst="rect">
            <a:avLst/>
          </a:prstGeom>
          <a:noFill/>
          <a:ln/>
        </p:spPr>
        <p:txBody>
          <a:bodyPr wrap="square" lIns="0" tIns="0" rIns="0" bIns="0" rtlCol="0" anchor="ctr"/>
          <a:lstStyle/>
          <a:p>
            <a:pPr marL="0" indent="0" algn="ctr">
              <a:buNone/>
            </a:pPr>
            <a:r>
              <a:rPr lang="en-US" sz="1300" i="1" dirty="0">
                <a:solidFill>
                  <a:srgbClr val="0B5C85"/>
                </a:solidFill>
              </a:rPr>
              <a:t>SIMPLE manual</a:t>
            </a:r>
            <a:endParaRPr lang="en-US" sz="1300" dirty="0"/>
          </a:p>
        </p:txBody>
      </p:sp>
      <p:pic>
        <p:nvPicPr>
          <p:cNvPr id="27" name="Arrow" descr="preencoded.png"/>
          <p:cNvPicPr>
            <a:picLocks noChangeAspect="1"/>
          </p:cNvPicPr>
          <p:nvPr/>
        </p:nvPicPr>
        <p:blipFill>
          <a:blip r:embed="rId6"/>
          <a:stretch>
            <a:fillRect/>
          </a:stretch>
        </p:blipFill>
        <p:spPr>
          <a:xfrm>
            <a:off x="4032504" y="3771900"/>
            <a:ext cx="274320" cy="274320"/>
          </a:xfrm>
          <a:prstGeom prst="rect">
            <a:avLst/>
          </a:prstGeom>
        </p:spPr>
      </p:pic>
      <p:sp>
        <p:nvSpPr>
          <p:cNvPr id="28" name="Break marker"/>
          <p:cNvSpPr/>
          <p:nvPr/>
        </p:nvSpPr>
        <p:spPr>
          <a:xfrm>
            <a:off x="7717536" y="3643884"/>
            <a:ext cx="530352" cy="530352"/>
          </a:xfrm>
          <a:prstGeom prst="ellipse">
            <a:avLst/>
          </a:prstGeom>
          <a:solidFill>
            <a:srgbClr val="FFC000"/>
          </a:solidFill>
          <a:ln w="25400">
            <a:solidFill>
              <a:srgbClr val="FFFFFF"/>
            </a:solidFill>
            <a:prstDash val="solid"/>
          </a:ln>
        </p:spPr>
        <p:txBody>
          <a:bodyPr/>
          <a:lstStyle/>
          <a:p>
            <a:endParaRPr lang="en-CA"/>
          </a:p>
        </p:txBody>
      </p:sp>
      <p:pic>
        <p:nvPicPr>
          <p:cNvPr id="29" name="Break icon" descr="preencoded.png"/>
          <p:cNvPicPr>
            <a:picLocks noChangeAspect="1"/>
          </p:cNvPicPr>
          <p:nvPr/>
        </p:nvPicPr>
        <p:blipFill>
          <a:blip r:embed="rId7"/>
          <a:stretch>
            <a:fillRect/>
          </a:stretch>
        </p:blipFill>
        <p:spPr>
          <a:xfrm>
            <a:off x="7845552" y="3771900"/>
            <a:ext cx="274320" cy="274320"/>
          </a:xfrm>
          <a:prstGeom prst="rect">
            <a:avLst/>
          </a:prstGeom>
        </p:spPr>
      </p:pic>
      <p:sp>
        <p:nvSpPr>
          <p:cNvPr id="30" name="Break label"/>
          <p:cNvSpPr txBox="1"/>
          <p:nvPr/>
        </p:nvSpPr>
        <p:spPr>
          <a:xfrm>
            <a:off x="7525512" y="4229100"/>
            <a:ext cx="914400" cy="320040"/>
          </a:xfrm>
          <a:prstGeom prst="rect">
            <a:avLst/>
          </a:prstGeom>
          <a:noFill/>
          <a:ln/>
        </p:spPr>
        <p:txBody>
          <a:bodyPr wrap="square" lIns="0" tIns="0" rIns="0" bIns="0" rtlCol="0" anchor="ctr"/>
          <a:lstStyle/>
          <a:p>
            <a:pPr marL="0" indent="0" algn="ctr">
              <a:buNone/>
            </a:pPr>
            <a:r>
              <a:rPr lang="en-US" sz="1300" b="1" dirty="0">
                <a:solidFill>
                  <a:srgbClr val="FFFFFF"/>
                </a:solidFill>
              </a:rPr>
              <a:t>Break</a:t>
            </a:r>
            <a:endParaRPr lang="en-US" sz="1300" dirty="0"/>
          </a:p>
        </p:txBody>
      </p:sp>
      <p:sp>
        <p:nvSpPr>
          <p:cNvPr id="31" name="Slide Number Placeholder 30">
            <a:extLst>
              <a:ext uri="{FF2B5EF4-FFF2-40B4-BE49-F238E27FC236}">
                <a16:creationId xmlns:a16="http://schemas.microsoft.com/office/drawing/2014/main" id="{B9FE37E9-66C6-179B-FB59-FFCB7D7D7654}"/>
              </a:ext>
            </a:extLst>
          </p:cNvPr>
          <p:cNvSpPr>
            <a:spLocks noGrp="1"/>
          </p:cNvSpPr>
          <p:nvPr>
            <p:ph type="sldNum" sz="quarter" idx="12"/>
          </p:nvPr>
        </p:nvSpPr>
        <p:spPr/>
        <p:txBody>
          <a:bodyPr/>
          <a:lstStyle/>
          <a:p>
            <a:fld id="{16FA1E33-FDD5-4FFC-87A2-B0AF86519216}" type="slidenum">
              <a:rPr lang="en-CA" smtClean="0"/>
              <a:t>5</a:t>
            </a:fld>
            <a:endParaRPr lang="en-CA"/>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2011680" y="501492"/>
            <a:ext cx="8223294" cy="823912"/>
          </a:xfrm>
          <a:prstGeom prst="rect">
            <a:avLst/>
          </a:prstGeom>
          <a:noFill/>
          <a:ln/>
        </p:spPr>
        <p:txBody>
          <a:bodyPr wrap="square" lIns="0" tIns="0" rIns="0" bIns="0" rtlCol="0" anchor="ctr">
            <a:normAutofit fontScale="90000"/>
          </a:bodyPr>
          <a:lstStyle/>
          <a:p>
            <a:pPr marL="0" indent="0" algn="l">
              <a:buNone/>
            </a:pPr>
            <a:r>
              <a:rPr lang="en-US" sz="3600" b="1" dirty="0">
                <a:solidFill>
                  <a:schemeClr val="bg1"/>
                </a:solidFill>
                <a:latin typeface="Arial" panose="020B0604020202020204" pitchFamily="34" charset="0"/>
                <a:cs typeface="Arial" panose="020B0604020202020204" pitchFamily="34" charset="0"/>
              </a:rPr>
              <a:t>Questions to keep in mind today</a:t>
            </a:r>
            <a:endParaRPr lang="en-US" sz="3600" dirty="0">
              <a:latin typeface="Arial" panose="020B0604020202020204" pitchFamily="34" charset="0"/>
              <a:cs typeface="Arial" panose="020B0604020202020204" pitchFamily="34" charset="0"/>
            </a:endParaRPr>
          </a:p>
        </p:txBody>
      </p:sp>
      <p:sp>
        <p:nvSpPr>
          <p:cNvPr id="3" name="Question 1 card"/>
          <p:cNvSpPr/>
          <p:nvPr/>
        </p:nvSpPr>
        <p:spPr>
          <a:xfrm>
            <a:off x="640080" y="1645920"/>
            <a:ext cx="5303520" cy="205740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4" name="Question 1 circle"/>
          <p:cNvSpPr/>
          <p:nvPr/>
        </p:nvSpPr>
        <p:spPr>
          <a:xfrm>
            <a:off x="1005840" y="2171700"/>
            <a:ext cx="1005840" cy="1005840"/>
          </a:xfrm>
          <a:prstGeom prst="ellipse">
            <a:avLst/>
          </a:prstGeom>
          <a:solidFill>
            <a:srgbClr val="099BDD"/>
          </a:solidFill>
          <a:ln w="12700">
            <a:solidFill>
              <a:srgbClr val="099BDD"/>
            </a:solidFill>
            <a:prstDash val="solid"/>
          </a:ln>
        </p:spPr>
        <p:txBody>
          <a:bodyPr/>
          <a:lstStyle/>
          <a:p>
            <a:endParaRPr lang="en-CA"/>
          </a:p>
        </p:txBody>
      </p:sp>
      <p:pic>
        <p:nvPicPr>
          <p:cNvPr id="5" name="Question 1 icon" descr="preencoded.png"/>
          <p:cNvPicPr>
            <a:picLocks noChangeAspect="1"/>
          </p:cNvPicPr>
          <p:nvPr/>
        </p:nvPicPr>
        <p:blipFill>
          <a:blip r:embed="rId3"/>
          <a:stretch>
            <a:fillRect/>
          </a:stretch>
        </p:blipFill>
        <p:spPr>
          <a:xfrm>
            <a:off x="1257300" y="2423160"/>
            <a:ext cx="502920" cy="502920"/>
          </a:xfrm>
          <a:prstGeom prst="rect">
            <a:avLst/>
          </a:prstGeom>
        </p:spPr>
      </p:pic>
      <p:sp>
        <p:nvSpPr>
          <p:cNvPr id="6" name="Question 1 text"/>
          <p:cNvSpPr txBox="1"/>
          <p:nvPr/>
        </p:nvSpPr>
        <p:spPr>
          <a:xfrm>
            <a:off x="2286000" y="1920240"/>
            <a:ext cx="3337560" cy="1508760"/>
          </a:xfrm>
          <a:prstGeom prst="rect">
            <a:avLst/>
          </a:prstGeom>
          <a:noFill/>
          <a:ln/>
        </p:spPr>
        <p:txBody>
          <a:bodyPr wrap="square" lIns="0" tIns="0" rIns="0" bIns="0" rtlCol="0" anchor="ctr"/>
          <a:lstStyle/>
          <a:p>
            <a:pPr marL="0" indent="0">
              <a:buNone/>
            </a:pPr>
            <a:r>
              <a:rPr lang="en-US" sz="2200" dirty="0">
                <a:solidFill>
                  <a:srgbClr val="2C2C2C"/>
                </a:solidFill>
                <a:latin typeface="Arial" panose="020B0604020202020204" pitchFamily="34" charset="0"/>
                <a:ea typeface="Corbel" pitchFamily="34" charset="-122"/>
                <a:cs typeface="Arial" panose="020B0604020202020204" pitchFamily="34" charset="0"/>
              </a:rPr>
              <a:t>Why do we sometimes add suffering on top of our pain?</a:t>
            </a:r>
            <a:endParaRPr lang="en-US" sz="2200" dirty="0">
              <a:latin typeface="Arial" panose="020B0604020202020204" pitchFamily="34" charset="0"/>
              <a:cs typeface="Arial" panose="020B0604020202020204" pitchFamily="34" charset="0"/>
            </a:endParaRPr>
          </a:p>
        </p:txBody>
      </p:sp>
      <p:sp>
        <p:nvSpPr>
          <p:cNvPr id="7" name="Question 2 card"/>
          <p:cNvSpPr/>
          <p:nvPr/>
        </p:nvSpPr>
        <p:spPr>
          <a:xfrm>
            <a:off x="6217920" y="1645920"/>
            <a:ext cx="5303520" cy="205740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8" name="Question 2 circle"/>
          <p:cNvSpPr/>
          <p:nvPr/>
        </p:nvSpPr>
        <p:spPr>
          <a:xfrm>
            <a:off x="6583680" y="2171700"/>
            <a:ext cx="1005840" cy="1005840"/>
          </a:xfrm>
          <a:prstGeom prst="ellipse">
            <a:avLst/>
          </a:prstGeom>
          <a:solidFill>
            <a:srgbClr val="099BDD"/>
          </a:solidFill>
          <a:ln w="12700">
            <a:solidFill>
              <a:srgbClr val="099BDD"/>
            </a:solidFill>
            <a:prstDash val="solid"/>
          </a:ln>
        </p:spPr>
        <p:txBody>
          <a:bodyPr/>
          <a:lstStyle/>
          <a:p>
            <a:endParaRPr lang="en-CA"/>
          </a:p>
        </p:txBody>
      </p:sp>
      <p:pic>
        <p:nvPicPr>
          <p:cNvPr id="9" name="Question 2 icon" descr="preencoded.png"/>
          <p:cNvPicPr>
            <a:picLocks noChangeAspect="1"/>
          </p:cNvPicPr>
          <p:nvPr/>
        </p:nvPicPr>
        <p:blipFill>
          <a:blip r:embed="rId4"/>
          <a:stretch>
            <a:fillRect/>
          </a:stretch>
        </p:blipFill>
        <p:spPr>
          <a:xfrm>
            <a:off x="6835140" y="2423160"/>
            <a:ext cx="502920" cy="502920"/>
          </a:xfrm>
          <a:prstGeom prst="rect">
            <a:avLst/>
          </a:prstGeom>
        </p:spPr>
      </p:pic>
      <p:sp>
        <p:nvSpPr>
          <p:cNvPr id="10" name="Question 2 text"/>
          <p:cNvSpPr txBox="1"/>
          <p:nvPr/>
        </p:nvSpPr>
        <p:spPr>
          <a:xfrm>
            <a:off x="7863840" y="1920240"/>
            <a:ext cx="3337560" cy="1508760"/>
          </a:xfrm>
          <a:prstGeom prst="rect">
            <a:avLst/>
          </a:prstGeom>
          <a:noFill/>
          <a:ln/>
        </p:spPr>
        <p:txBody>
          <a:bodyPr wrap="square" lIns="0" tIns="0" rIns="0" bIns="0" rtlCol="0" anchor="ctr"/>
          <a:lstStyle/>
          <a:p>
            <a:pPr marL="0" indent="0">
              <a:buNone/>
            </a:pPr>
            <a:r>
              <a:rPr lang="en-US" sz="2200" dirty="0">
                <a:solidFill>
                  <a:srgbClr val="2C2C2C"/>
                </a:solidFill>
                <a:latin typeface="Arial" panose="020B0604020202020204" pitchFamily="34" charset="0"/>
                <a:ea typeface="Corbel" pitchFamily="34" charset="-122"/>
                <a:cs typeface="Arial" panose="020B0604020202020204" pitchFamily="34" charset="0"/>
              </a:rPr>
              <a:t>What can I do in the very first moments of distress?</a:t>
            </a:r>
            <a:endParaRPr lang="en-US" sz="2200" dirty="0">
              <a:latin typeface="Arial" panose="020B0604020202020204" pitchFamily="34" charset="0"/>
              <a:cs typeface="Arial" panose="020B0604020202020204" pitchFamily="34" charset="0"/>
            </a:endParaRPr>
          </a:p>
        </p:txBody>
      </p:sp>
      <p:sp>
        <p:nvSpPr>
          <p:cNvPr id="11" name="Question 3 card"/>
          <p:cNvSpPr/>
          <p:nvPr/>
        </p:nvSpPr>
        <p:spPr>
          <a:xfrm>
            <a:off x="640080" y="4069080"/>
            <a:ext cx="5303520" cy="205740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2" name="Question 3 circle"/>
          <p:cNvSpPr/>
          <p:nvPr/>
        </p:nvSpPr>
        <p:spPr>
          <a:xfrm>
            <a:off x="1005840" y="4594860"/>
            <a:ext cx="1005840" cy="1005840"/>
          </a:xfrm>
          <a:prstGeom prst="ellipse">
            <a:avLst/>
          </a:prstGeom>
          <a:solidFill>
            <a:srgbClr val="099BDD"/>
          </a:solidFill>
          <a:ln w="12700">
            <a:solidFill>
              <a:srgbClr val="099BDD"/>
            </a:solidFill>
            <a:prstDash val="solid"/>
          </a:ln>
        </p:spPr>
        <p:txBody>
          <a:bodyPr/>
          <a:lstStyle/>
          <a:p>
            <a:endParaRPr lang="en-CA"/>
          </a:p>
        </p:txBody>
      </p:sp>
      <p:pic>
        <p:nvPicPr>
          <p:cNvPr id="13" name="Question 3 icon" descr="preencoded.png"/>
          <p:cNvPicPr>
            <a:picLocks noChangeAspect="1"/>
          </p:cNvPicPr>
          <p:nvPr/>
        </p:nvPicPr>
        <p:blipFill>
          <a:blip r:embed="rId5"/>
          <a:stretch>
            <a:fillRect/>
          </a:stretch>
        </p:blipFill>
        <p:spPr>
          <a:xfrm>
            <a:off x="1257300" y="4846320"/>
            <a:ext cx="502920" cy="502920"/>
          </a:xfrm>
          <a:prstGeom prst="rect">
            <a:avLst/>
          </a:prstGeom>
        </p:spPr>
      </p:pic>
      <p:sp>
        <p:nvSpPr>
          <p:cNvPr id="14" name="Question 3 text"/>
          <p:cNvSpPr txBox="1"/>
          <p:nvPr/>
        </p:nvSpPr>
        <p:spPr>
          <a:xfrm>
            <a:off x="2286000" y="4343400"/>
            <a:ext cx="3337560" cy="1508760"/>
          </a:xfrm>
          <a:prstGeom prst="rect">
            <a:avLst/>
          </a:prstGeom>
          <a:noFill/>
          <a:ln/>
        </p:spPr>
        <p:txBody>
          <a:bodyPr wrap="square" lIns="0" tIns="0" rIns="0" bIns="0" rtlCol="0" anchor="ctr"/>
          <a:lstStyle/>
          <a:p>
            <a:pPr marL="0" indent="0">
              <a:buNone/>
            </a:pPr>
            <a:r>
              <a:rPr lang="en-US" sz="2200" dirty="0">
                <a:solidFill>
                  <a:srgbClr val="2C2C2C"/>
                </a:solidFill>
                <a:latin typeface="Arial" panose="020B0604020202020204" pitchFamily="34" charset="0"/>
                <a:ea typeface="Corbel" pitchFamily="34" charset="-122"/>
                <a:cs typeface="Arial" panose="020B0604020202020204" pitchFamily="34" charset="0"/>
              </a:rPr>
              <a:t>How can I tell when I'm heading toward a “hole”?</a:t>
            </a:r>
            <a:endParaRPr lang="en-US" sz="2200" dirty="0">
              <a:latin typeface="Arial" panose="020B0604020202020204" pitchFamily="34" charset="0"/>
              <a:cs typeface="Arial" panose="020B0604020202020204" pitchFamily="34" charset="0"/>
            </a:endParaRPr>
          </a:p>
        </p:txBody>
      </p:sp>
      <p:sp>
        <p:nvSpPr>
          <p:cNvPr id="15" name="Question 4 card"/>
          <p:cNvSpPr/>
          <p:nvPr/>
        </p:nvSpPr>
        <p:spPr>
          <a:xfrm>
            <a:off x="6217920" y="4069080"/>
            <a:ext cx="5303520" cy="2057400"/>
          </a:xfrm>
          <a:prstGeom prst="roundRect">
            <a:avLst>
              <a:gd name="adj" fmla="val 666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6" name="Question 4 circle"/>
          <p:cNvSpPr/>
          <p:nvPr/>
        </p:nvSpPr>
        <p:spPr>
          <a:xfrm>
            <a:off x="6583680" y="4594860"/>
            <a:ext cx="1005840" cy="1005840"/>
          </a:xfrm>
          <a:prstGeom prst="ellipse">
            <a:avLst/>
          </a:prstGeom>
          <a:solidFill>
            <a:srgbClr val="099BDD"/>
          </a:solidFill>
          <a:ln w="12700">
            <a:solidFill>
              <a:srgbClr val="099BDD"/>
            </a:solidFill>
            <a:prstDash val="solid"/>
          </a:ln>
        </p:spPr>
        <p:txBody>
          <a:bodyPr/>
          <a:lstStyle/>
          <a:p>
            <a:endParaRPr lang="en-CA"/>
          </a:p>
        </p:txBody>
      </p:sp>
      <p:pic>
        <p:nvPicPr>
          <p:cNvPr id="17" name="Question 4 icon" descr="preencoded.png"/>
          <p:cNvPicPr>
            <a:picLocks noChangeAspect="1"/>
          </p:cNvPicPr>
          <p:nvPr/>
        </p:nvPicPr>
        <p:blipFill>
          <a:blip r:embed="rId6"/>
          <a:stretch>
            <a:fillRect/>
          </a:stretch>
        </p:blipFill>
        <p:spPr>
          <a:xfrm>
            <a:off x="6835140" y="4846320"/>
            <a:ext cx="502920" cy="502920"/>
          </a:xfrm>
          <a:prstGeom prst="rect">
            <a:avLst/>
          </a:prstGeom>
        </p:spPr>
      </p:pic>
      <p:sp>
        <p:nvSpPr>
          <p:cNvPr id="18" name="Question 4 text"/>
          <p:cNvSpPr txBox="1"/>
          <p:nvPr/>
        </p:nvSpPr>
        <p:spPr>
          <a:xfrm>
            <a:off x="7863840" y="4343400"/>
            <a:ext cx="3337560" cy="1508760"/>
          </a:xfrm>
          <a:prstGeom prst="rect">
            <a:avLst/>
          </a:prstGeom>
          <a:noFill/>
          <a:ln/>
        </p:spPr>
        <p:txBody>
          <a:bodyPr wrap="square" lIns="0" tIns="0" rIns="0" bIns="0" rtlCol="0" anchor="ctr"/>
          <a:lstStyle/>
          <a:p>
            <a:pPr marL="0" indent="0">
              <a:buNone/>
            </a:pPr>
            <a:r>
              <a:rPr lang="en-US" sz="2200" dirty="0">
                <a:solidFill>
                  <a:srgbClr val="2C2C2C"/>
                </a:solidFill>
                <a:latin typeface="Arial" panose="020B0604020202020204" pitchFamily="34" charset="0"/>
                <a:ea typeface="Corbel" pitchFamily="34" charset="-122"/>
                <a:cs typeface="Arial" panose="020B0604020202020204" pitchFamily="34" charset="0"/>
              </a:rPr>
              <a:t>Why plan for a crisis before it happens?</a:t>
            </a:r>
            <a:endParaRPr lang="en-US" sz="2200" dirty="0">
              <a:latin typeface="Arial" panose="020B0604020202020204" pitchFamily="34" charset="0"/>
              <a:cs typeface="Arial" panose="020B0604020202020204" pitchFamily="34" charset="0"/>
            </a:endParaRPr>
          </a:p>
        </p:txBody>
      </p:sp>
      <p:sp>
        <p:nvSpPr>
          <p:cNvPr id="19" name="Footnote"/>
          <p:cNvSpPr txBox="1"/>
          <p:nvPr/>
        </p:nvSpPr>
        <p:spPr>
          <a:xfrm>
            <a:off x="640080" y="6172200"/>
            <a:ext cx="10881360" cy="365760"/>
          </a:xfrm>
          <a:prstGeom prst="rect">
            <a:avLst/>
          </a:prstGeom>
          <a:noFill/>
          <a:ln/>
        </p:spPr>
        <p:txBody>
          <a:bodyPr wrap="square" lIns="0" tIns="0" rIns="0" bIns="0" rtlCol="0" anchor="ctr"/>
          <a:lstStyle/>
          <a:p>
            <a:pPr marL="0" indent="0">
              <a:buNone/>
            </a:pPr>
            <a:r>
              <a:rPr lang="en-US" sz="1600" i="1" dirty="0">
                <a:solidFill>
                  <a:srgbClr val="FFFFFF"/>
                </a:solidFill>
              </a:rPr>
              <a:t>We'll come back to these at the end of the session.</a:t>
            </a:r>
            <a:endParaRPr lang="en-US" sz="1600" dirty="0"/>
          </a:p>
        </p:txBody>
      </p:sp>
      <p:sp>
        <p:nvSpPr>
          <p:cNvPr id="20" name="Slide Number Placeholder 19">
            <a:extLst>
              <a:ext uri="{FF2B5EF4-FFF2-40B4-BE49-F238E27FC236}">
                <a16:creationId xmlns:a16="http://schemas.microsoft.com/office/drawing/2014/main" id="{67EBBAB7-161D-284C-28BE-5283C9486C9D}"/>
              </a:ext>
            </a:extLst>
          </p:cNvPr>
          <p:cNvSpPr>
            <a:spLocks noGrp="1"/>
          </p:cNvSpPr>
          <p:nvPr>
            <p:ph type="sldNum" sz="quarter" idx="12"/>
          </p:nvPr>
        </p:nvSpPr>
        <p:spPr/>
        <p:txBody>
          <a:bodyPr/>
          <a:lstStyle/>
          <a:p>
            <a:fld id="{16FA1E33-FDD5-4FFC-87A2-B0AF86519216}" type="slidenum">
              <a:rPr lang="en-CA" smtClean="0"/>
              <a:t>6</a:t>
            </a:fld>
            <a:endParaRPr lang="en-CA"/>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11" name="Rectangle 10">
            <a:extLst>
              <a:ext uri="{FF2B5EF4-FFF2-40B4-BE49-F238E27FC236}">
                <a16:creationId xmlns:a16="http://schemas.microsoft.com/office/drawing/2014/main" id="{9A7695ED-335C-4D08-AA65-0EDC27309B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3657600"/>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0224CCB5-0216-435C-A274-E4AAD087DE6C}"/>
              </a:ext>
            </a:extLst>
          </p:cNvPr>
          <p:cNvSpPr>
            <a:spLocks noGrp="1"/>
          </p:cNvSpPr>
          <p:nvPr>
            <p:ph type="title" idx="4294967295"/>
          </p:nvPr>
        </p:nvSpPr>
        <p:spPr>
          <a:xfrm>
            <a:off x="365759" y="3794760"/>
            <a:ext cx="11471565" cy="1739347"/>
          </a:xfrm>
        </p:spPr>
        <p:txBody>
          <a:bodyPr vert="horz" lIns="91440" tIns="45720" rIns="91440" bIns="45720" rtlCol="0" anchor="ctr">
            <a:normAutofit/>
          </a:bodyPr>
          <a:lstStyle/>
          <a:p>
            <a:pPr algn="ctr">
              <a:lnSpc>
                <a:spcPct val="80000"/>
              </a:lnSpc>
            </a:pPr>
            <a:r>
              <a:rPr lang="en-US" sz="6000" spc="150" dirty="0">
                <a:solidFill>
                  <a:schemeClr val="bg1"/>
                </a:solidFill>
              </a:rPr>
              <a:t> mindfulness practice</a:t>
            </a: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4294967295"/>
          </p:nvPr>
        </p:nvSpPr>
        <p:spPr>
          <a:xfrm>
            <a:off x="1524000" y="5566518"/>
            <a:ext cx="9144000" cy="838437"/>
          </a:xfrm>
        </p:spPr>
        <p:txBody>
          <a:bodyPr vert="horz" lIns="91440" tIns="45720" rIns="91440" bIns="45720" rtlCol="0">
            <a:normAutofit/>
          </a:bodyPr>
          <a:lstStyle/>
          <a:p>
            <a:pPr marL="0" indent="0" algn="ctr">
              <a:buNone/>
            </a:pPr>
            <a:r>
              <a:rPr lang="en-US" sz="2000" cap="all" dirty="0"/>
              <a:t>Creating a sensory soothing toolkit</a:t>
            </a:r>
          </a:p>
        </p:txBody>
      </p:sp>
      <p:pic>
        <p:nvPicPr>
          <p:cNvPr id="8" name="Picture 7" descr="Person meditating">
            <a:extLst>
              <a:ext uri="{FF2B5EF4-FFF2-40B4-BE49-F238E27FC236}">
                <a16:creationId xmlns:a16="http://schemas.microsoft.com/office/drawing/2014/main" id="{6F2BF8F6-00E3-45E6-8D9A-D50D8CA38F6F}"/>
              </a:ext>
            </a:extLst>
          </p:cNvPr>
          <p:cNvPicPr>
            <a:picLocks noChangeAspect="1"/>
          </p:cNvPicPr>
          <p:nvPr/>
        </p:nvPicPr>
        <p:blipFill rotWithShape="1">
          <a:blip r:embed="rId2"/>
          <a:srcRect t="27444" b="27444"/>
          <a:stretch/>
        </p:blipFill>
        <p:spPr>
          <a:xfrm>
            <a:off x="20" y="10"/>
            <a:ext cx="12191980" cy="3657589"/>
          </a:xfrm>
          <a:prstGeom prst="rect">
            <a:avLst/>
          </a:prstGeom>
        </p:spPr>
      </p:pic>
      <p:sp>
        <p:nvSpPr>
          <p:cNvPr id="4" name="Slide Number Placeholder 3">
            <a:extLst>
              <a:ext uri="{FF2B5EF4-FFF2-40B4-BE49-F238E27FC236}">
                <a16:creationId xmlns:a16="http://schemas.microsoft.com/office/drawing/2014/main" id="{8719C661-1C01-59A8-6A7F-802C1B55DFB3}"/>
              </a:ext>
            </a:extLst>
          </p:cNvPr>
          <p:cNvSpPr>
            <a:spLocks noGrp="1"/>
          </p:cNvSpPr>
          <p:nvPr>
            <p:ph type="sldNum" sz="quarter" idx="12"/>
          </p:nvPr>
        </p:nvSpPr>
        <p:spPr/>
        <p:txBody>
          <a:bodyPr/>
          <a:lstStyle/>
          <a:p>
            <a:fld id="{16FA1E33-FDD5-4FFC-87A2-B0AF86519216}" type="slidenum">
              <a:rPr lang="en-CA" smtClean="0"/>
              <a:t>7</a:t>
            </a:fld>
            <a:endParaRPr lang="en-CA"/>
          </a:p>
        </p:txBody>
      </p:sp>
    </p:spTree>
    <p:extLst>
      <p:ext uri="{BB962C8B-B14F-4D97-AF65-F5344CB8AC3E}">
        <p14:creationId xmlns:p14="http://schemas.microsoft.com/office/powerpoint/2010/main" val="37731660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123F26-141D-7CE8-5AF7-B3A7F93742B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8C96D2C-0976-809E-BC23-7ADB6E3079FB}"/>
              </a:ext>
            </a:extLst>
          </p:cNvPr>
          <p:cNvSpPr txBox="1"/>
          <p:nvPr/>
        </p:nvSpPr>
        <p:spPr>
          <a:xfrm>
            <a:off x="0" y="0"/>
            <a:ext cx="12045461" cy="6678751"/>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CREATING YOUR SENSORY SOOTHING TOOLKIT</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Let us begin by taking a comfortable position. You can close your eyes if that feels comfortable or simply soften your gaze.</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Take a slow, gentle breath in… and let it out.</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As we’ll learn in the course, our brains have ancient systems designed to protect us. When we are anxious, overwhelmed, ashamed, lonely, or distressed, our alarm system may be doing exactly what it was designed to do: trying to keep us safe.</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At those moments, we often try to argue with ourselves, think our way out of our feelings, or force ourselves to be different. Sometimes that works.</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But often the most helpful first step is much simpler: to communicate with the nervous system in the language it understands—the language of the body and the senses.</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Today we are going to create a </a:t>
            </a:r>
            <a:r>
              <a:rPr lang="en-CA" sz="2000" b="1" dirty="0">
                <a:solidFill>
                  <a:schemeClr val="bg1"/>
                </a:solidFill>
                <a:latin typeface="Arial" panose="020B0604020202020204" pitchFamily="34" charset="0"/>
                <a:cs typeface="Arial" panose="020B0604020202020204" pitchFamily="34" charset="0"/>
              </a:rPr>
              <a:t>sensory soothing toolkit</a:t>
            </a:r>
            <a:r>
              <a:rPr lang="en-CA" sz="2000" dirty="0">
                <a:solidFill>
                  <a:schemeClr val="bg1"/>
                </a:solidFill>
                <a:latin typeface="Arial" panose="020B0604020202020204" pitchFamily="34" charset="0"/>
                <a:cs typeface="Arial" panose="020B0604020202020204" pitchFamily="34" charset="0"/>
              </a:rPr>
              <a:t>: a collection of small, accessible experiences that can help us return to the present moment and remind our bodies, “Right now, in this moment, I am safe enough.”</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Imagine a small box, a bag, or even a corner of your home that belongs entirely to your wellbeing.</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Let us explore what might go into it.</a:t>
            </a:r>
          </a:p>
          <a:p>
            <a:pPr marL="285750" indent="-285750">
              <a:buFont typeface="Arial" panose="020B0604020202020204" pitchFamily="34" charset="0"/>
              <a:buChar char="•"/>
            </a:pPr>
            <a:endParaRPr lang="en-CA" sz="20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sz="2000" b="1" dirty="0">
                <a:solidFill>
                  <a:schemeClr val="bg1"/>
                </a:solidFill>
                <a:latin typeface="Arial" panose="020B0604020202020204" pitchFamily="34" charset="0"/>
                <a:cs typeface="Arial" panose="020B0604020202020204" pitchFamily="34" charset="0"/>
              </a:rPr>
              <a:t>What could your eyes receive that brings a sense of peace or comfort?</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Perhaps a photograph of someone you love… a picture of a meaningful place… a piece of art… a card with an inspiring quote… an image from nature… or simply a colour that feels calming.</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Pause and notice what comes to mind.</a:t>
            </a:r>
          </a:p>
        </p:txBody>
      </p:sp>
      <p:sp>
        <p:nvSpPr>
          <p:cNvPr id="2" name="Slide Number Placeholder 1">
            <a:extLst>
              <a:ext uri="{FF2B5EF4-FFF2-40B4-BE49-F238E27FC236}">
                <a16:creationId xmlns:a16="http://schemas.microsoft.com/office/drawing/2014/main" id="{CAD4828B-E033-B47F-0982-B0B60029BB26}"/>
              </a:ext>
            </a:extLst>
          </p:cNvPr>
          <p:cNvSpPr>
            <a:spLocks noGrp="1"/>
          </p:cNvSpPr>
          <p:nvPr>
            <p:ph type="sldNum" sz="quarter" idx="12"/>
          </p:nvPr>
        </p:nvSpPr>
        <p:spPr/>
        <p:txBody>
          <a:bodyPr/>
          <a:lstStyle/>
          <a:p>
            <a:fld id="{16FA1E33-FDD5-4FFC-87A2-B0AF86519216}" type="slidenum">
              <a:rPr lang="en-CA" smtClean="0"/>
              <a:t>8</a:t>
            </a:fld>
            <a:endParaRPr lang="en-CA"/>
          </a:p>
        </p:txBody>
      </p:sp>
    </p:spTree>
    <p:extLst>
      <p:ext uri="{BB962C8B-B14F-4D97-AF65-F5344CB8AC3E}">
        <p14:creationId xmlns:p14="http://schemas.microsoft.com/office/powerpoint/2010/main" val="4292876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566818F-A6E1-041D-50B6-636989F481E7}"/>
              </a:ext>
            </a:extLst>
          </p:cNvPr>
          <p:cNvSpPr txBox="1"/>
          <p:nvPr/>
        </p:nvSpPr>
        <p:spPr>
          <a:xfrm>
            <a:off x="0" y="0"/>
            <a:ext cx="12045461" cy="5786199"/>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CREATING YOUR SENSORY SOOTHING TOOLKIT</a:t>
            </a:r>
          </a:p>
          <a:p>
            <a:pPr marL="285750" indent="-285750">
              <a:buFont typeface="Arial" panose="020B0604020202020204" pitchFamily="34" charset="0"/>
              <a:buChar char="•"/>
            </a:pPr>
            <a:r>
              <a:rPr lang="en-CA" b="1" dirty="0">
                <a:solidFill>
                  <a:schemeClr val="bg1"/>
                </a:solidFill>
                <a:latin typeface="Arial" panose="020B0604020202020204" pitchFamily="34" charset="0"/>
                <a:cs typeface="Arial" panose="020B0604020202020204" pitchFamily="34" charset="0"/>
              </a:rPr>
              <a:t>What could your ears receive?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Perhaps a playlist of music that settles your nervous system… the sound of rain… ocean waves… a favourite song… the voice of someone you love… or even a short recording of a compassionate message you have made for yourself.</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Pause and notice.</a:t>
            </a:r>
          </a:p>
          <a:p>
            <a:pPr marL="285750" indent="-285750">
              <a:buFont typeface="Arial" panose="020B0604020202020204" pitchFamily="34" charset="0"/>
              <a:buChar char="•"/>
            </a:pPr>
            <a:endParaRPr lang="en-CA"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b="1" dirty="0">
                <a:solidFill>
                  <a:schemeClr val="bg1"/>
                </a:solidFill>
                <a:latin typeface="Arial" panose="020B0604020202020204" pitchFamily="34" charset="0"/>
                <a:cs typeface="Arial" panose="020B0604020202020204" pitchFamily="34" charset="0"/>
              </a:rPr>
              <a:t>What could your sense of smell receive?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favourite tea… coffee beans… a candle… lavender… the smell of a forest after rain… a scarf carrying the scent of a loved one… a familiar smell that tells your body, you are home.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Pause.</a:t>
            </a:r>
          </a:p>
          <a:p>
            <a:pPr marL="285750" indent="-285750">
              <a:buFont typeface="Arial" panose="020B0604020202020204" pitchFamily="34" charset="0"/>
              <a:buChar char="•"/>
            </a:pPr>
            <a:endParaRPr lang="en-CA"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b="1" dirty="0">
                <a:solidFill>
                  <a:schemeClr val="bg1"/>
                </a:solidFill>
                <a:latin typeface="Arial" panose="020B0604020202020204" pitchFamily="34" charset="0"/>
                <a:cs typeface="Arial" panose="020B0604020202020204" pitchFamily="34" charset="0"/>
              </a:rPr>
              <a:t>What could your sense of touch receive?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smooth stone from a meaningful walk… a soft blanket… a comfortable sweater… a pet’s fur… a stress ball… a warm mug held between your hands.</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Notice how touch can communicate safety without a single word.</a:t>
            </a:r>
          </a:p>
          <a:p>
            <a:pPr marL="285750" indent="-285750">
              <a:buFont typeface="Arial" panose="020B0604020202020204" pitchFamily="34" charset="0"/>
              <a:buChar char="•"/>
            </a:pPr>
            <a:endParaRPr lang="en-CA" b="1"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CA" b="1" dirty="0">
                <a:solidFill>
                  <a:schemeClr val="bg1"/>
                </a:solidFill>
                <a:latin typeface="Arial" panose="020B0604020202020204" pitchFamily="34" charset="0"/>
                <a:cs typeface="Arial" panose="020B0604020202020204" pitchFamily="34" charset="0"/>
              </a:rPr>
              <a:t>What could your sense of taste receive?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piece of dark chocolate… a mint… a favourite tea… a small candy… a piece of fruit.</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Something that invites you to slow down and really notice the experience.</a:t>
            </a:r>
          </a:p>
        </p:txBody>
      </p:sp>
      <p:sp>
        <p:nvSpPr>
          <p:cNvPr id="2" name="Slide Number Placeholder 1">
            <a:extLst>
              <a:ext uri="{FF2B5EF4-FFF2-40B4-BE49-F238E27FC236}">
                <a16:creationId xmlns:a16="http://schemas.microsoft.com/office/drawing/2014/main" id="{96924185-4876-769D-B075-1F952E7BC0E5}"/>
              </a:ext>
            </a:extLst>
          </p:cNvPr>
          <p:cNvSpPr>
            <a:spLocks noGrp="1"/>
          </p:cNvSpPr>
          <p:nvPr>
            <p:ph type="sldNum" sz="quarter" idx="12"/>
          </p:nvPr>
        </p:nvSpPr>
        <p:spPr/>
        <p:txBody>
          <a:bodyPr/>
          <a:lstStyle/>
          <a:p>
            <a:fld id="{16FA1E33-FDD5-4FFC-87A2-B0AF86519216}" type="slidenum">
              <a:rPr lang="en-CA" smtClean="0"/>
              <a:t>9</a:t>
            </a:fld>
            <a:endParaRPr lang="en-CA"/>
          </a:p>
        </p:txBody>
      </p:sp>
    </p:spTree>
    <p:extLst>
      <p:ext uri="{BB962C8B-B14F-4D97-AF65-F5344CB8AC3E}">
        <p14:creationId xmlns:p14="http://schemas.microsoft.com/office/powerpoint/2010/main" val="9860943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33991-25E8-1660-F698-DA9BDB048A3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59452781-B2B0-B04B-50E3-BC1350E4E9EF}"/>
              </a:ext>
            </a:extLst>
          </p:cNvPr>
          <p:cNvSpPr txBox="1"/>
          <p:nvPr/>
        </p:nvSpPr>
        <p:spPr>
          <a:xfrm>
            <a:off x="0" y="0"/>
            <a:ext cx="12045461" cy="6617196"/>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CREATING YOUR SENSORY SOOTHING TOOLKIT</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And finally, consider a sixth sense—not one in the paranormal sense, but the sense of </a:t>
            </a:r>
            <a:r>
              <a:rPr lang="en-CA" b="1" dirty="0">
                <a:solidFill>
                  <a:schemeClr val="bg1"/>
                </a:solidFill>
                <a:latin typeface="Arial" panose="020B0604020202020204" pitchFamily="34" charset="0"/>
                <a:cs typeface="Arial" panose="020B0604020202020204" pitchFamily="34" charset="0"/>
              </a:rPr>
              <a:t>meaning and connection</a:t>
            </a:r>
            <a:r>
              <a:rPr lang="en-CA" dirty="0">
                <a:solidFill>
                  <a:schemeClr val="bg1"/>
                </a:solidFill>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What words could you include in your toolkit?</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note from someone you love.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passage from a book.</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poem.</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prayer.</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A reminder from your wise mind.</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Perhaps a sentence such as:</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This feeling is here, but it will pass.</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I have survived difficult moments before.</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May I offer myself the same kindness I would offer a friend.</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Now take a moment and imagine opening your toolkit during a difficult day.</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You are not trying to make your sadness disappear.</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You are not trying to convince your anxiety that it is wrong.</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You are simply saying to the frightened part of yourself:</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“I see you. I am here with you. Let us take one small step toward comfort and safety together.”</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Take one final breath.</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Perhaps place a hand on your heart or another place that feels grounding.</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Remember: a sensory soothing toolkit is not a luxury. It is a way of befriending your nervous system.</a:t>
            </a:r>
          </a:p>
          <a:p>
            <a:pPr marL="285750" indent="-285750">
              <a:buFont typeface="Arial" panose="020B0604020202020204" pitchFamily="34" charset="0"/>
              <a:buChar char="•"/>
            </a:pPr>
            <a:r>
              <a:rPr lang="en-CA" dirty="0">
                <a:solidFill>
                  <a:schemeClr val="bg1"/>
                </a:solidFill>
                <a:latin typeface="Arial" panose="020B0604020202020204" pitchFamily="34" charset="0"/>
                <a:cs typeface="Arial" panose="020B0604020202020204" pitchFamily="34" charset="0"/>
              </a:rPr>
              <a:t>When you are ready, gently bring your awareness back to the room.</a:t>
            </a:r>
          </a:p>
          <a:p>
            <a:pPr>
              <a:buNone/>
            </a:pPr>
            <a:br>
              <a:rPr lang="en-CA" dirty="0">
                <a:solidFill>
                  <a:schemeClr val="bg1"/>
                </a:solidFill>
                <a:latin typeface="Arial" panose="020B0604020202020204" pitchFamily="34" charset="0"/>
                <a:cs typeface="Arial" panose="020B0604020202020204" pitchFamily="34" charset="0"/>
              </a:rPr>
            </a:br>
            <a:endParaRPr lang="en-CA"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DBFF4426-713F-AD5C-D9A8-CC1ED3370CC4}"/>
              </a:ext>
            </a:extLst>
          </p:cNvPr>
          <p:cNvSpPr>
            <a:spLocks noGrp="1"/>
          </p:cNvSpPr>
          <p:nvPr>
            <p:ph type="sldNum" sz="quarter" idx="12"/>
          </p:nvPr>
        </p:nvSpPr>
        <p:spPr/>
        <p:txBody>
          <a:bodyPr/>
          <a:lstStyle/>
          <a:p>
            <a:fld id="{16FA1E33-FDD5-4FFC-87A2-B0AF86519216}" type="slidenum">
              <a:rPr lang="en-CA" smtClean="0"/>
              <a:t>10</a:t>
            </a:fld>
            <a:endParaRPr lang="en-CA"/>
          </a:p>
        </p:txBody>
      </p:sp>
    </p:spTree>
    <p:extLst>
      <p:ext uri="{BB962C8B-B14F-4D97-AF65-F5344CB8AC3E}">
        <p14:creationId xmlns:p14="http://schemas.microsoft.com/office/powerpoint/2010/main" val="34764909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21DC1-508B-739A-4DAD-B43F084110E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A99871F-D1E8-E43D-AADF-EF8D7E78D47F}"/>
              </a:ext>
            </a:extLst>
          </p:cNvPr>
          <p:cNvSpPr txBox="1"/>
          <p:nvPr/>
        </p:nvSpPr>
        <p:spPr>
          <a:xfrm>
            <a:off x="0" y="155276"/>
            <a:ext cx="12045461" cy="523220"/>
          </a:xfrm>
          <a:prstGeom prst="rect">
            <a:avLst/>
          </a:prstGeom>
          <a:noFill/>
        </p:spPr>
        <p:txBody>
          <a:bodyPr wrap="square">
            <a:spAutoFit/>
          </a:bodyPr>
          <a:lstStyle/>
          <a:p>
            <a:pPr>
              <a:buNone/>
            </a:pPr>
            <a:r>
              <a:rPr lang="en-CA" sz="2800" b="1" dirty="0">
                <a:latin typeface="Arial" panose="020B0604020202020204" pitchFamily="34" charset="0"/>
                <a:cs typeface="Arial" panose="020B0604020202020204" pitchFamily="34" charset="0"/>
              </a:rPr>
              <a:t>             CREATING YOUR SENSORY SOOTHING TOOLKIT</a:t>
            </a:r>
          </a:p>
        </p:txBody>
      </p:sp>
      <p:sp>
        <p:nvSpPr>
          <p:cNvPr id="3" name="TextBox 2">
            <a:extLst>
              <a:ext uri="{FF2B5EF4-FFF2-40B4-BE49-F238E27FC236}">
                <a16:creationId xmlns:a16="http://schemas.microsoft.com/office/drawing/2014/main" id="{B16CEE80-95A1-42DF-4E3B-2146B21CDBE3}"/>
              </a:ext>
            </a:extLst>
          </p:cNvPr>
          <p:cNvSpPr txBox="1"/>
          <p:nvPr/>
        </p:nvSpPr>
        <p:spPr>
          <a:xfrm>
            <a:off x="556846" y="744387"/>
            <a:ext cx="10773508" cy="1754326"/>
          </a:xfrm>
          <a:prstGeom prst="rect">
            <a:avLst/>
          </a:prstGeom>
          <a:noFill/>
        </p:spPr>
        <p:txBody>
          <a:bodyPr wrap="square">
            <a:spAutoFit/>
          </a:bodyPr>
          <a:lstStyle/>
          <a:p>
            <a:pPr marL="285750" indent="-28575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Make</a:t>
            </a:r>
            <a:r>
              <a:rPr lang="en-CA" sz="3600" dirty="0">
                <a:solidFill>
                  <a:schemeClr val="bg1"/>
                </a:solidFill>
                <a:latin typeface="Arial" panose="020B0604020202020204" pitchFamily="34" charset="0"/>
                <a:cs typeface="Arial" panose="020B0604020202020204" pitchFamily="34" charset="0"/>
              </a:rPr>
              <a:t> your own sensory toolkit with Joan and Nicole next </a:t>
            </a:r>
            <a:r>
              <a:rPr lang="en-CA" sz="3600" dirty="0" err="1">
                <a:solidFill>
                  <a:schemeClr val="bg1"/>
                </a:solidFill>
                <a:latin typeface="Arial" panose="020B0604020202020204" pitchFamily="34" charset="0"/>
                <a:cs typeface="Arial" panose="020B0604020202020204" pitchFamily="34" charset="0"/>
              </a:rPr>
              <a:t>monday</a:t>
            </a:r>
            <a:r>
              <a:rPr lang="en-CA" sz="3600" dirty="0">
                <a:solidFill>
                  <a:schemeClr val="bg1"/>
                </a:solidFill>
                <a:latin typeface="Arial" panose="020B0604020202020204" pitchFamily="34" charset="0"/>
                <a:cs typeface="Arial" panose="020B0604020202020204" pitchFamily="34" charset="0"/>
              </a:rPr>
              <a:t> at the Homework/Boing group October 19 at noon.</a:t>
            </a:r>
            <a:endParaRPr lang="en-CA" sz="3600" dirty="0"/>
          </a:p>
        </p:txBody>
      </p:sp>
      <p:sp>
        <p:nvSpPr>
          <p:cNvPr id="2" name="Slide Number Placeholder 1">
            <a:extLst>
              <a:ext uri="{FF2B5EF4-FFF2-40B4-BE49-F238E27FC236}">
                <a16:creationId xmlns:a16="http://schemas.microsoft.com/office/drawing/2014/main" id="{C51BDA90-249A-B190-1D37-453F97C204F1}"/>
              </a:ext>
            </a:extLst>
          </p:cNvPr>
          <p:cNvSpPr>
            <a:spLocks noGrp="1"/>
          </p:cNvSpPr>
          <p:nvPr>
            <p:ph type="sldNum" sz="quarter" idx="12"/>
          </p:nvPr>
        </p:nvSpPr>
        <p:spPr/>
        <p:txBody>
          <a:bodyPr/>
          <a:lstStyle/>
          <a:p>
            <a:fld id="{16FA1E33-FDD5-4FFC-87A2-B0AF86519216}" type="slidenum">
              <a:rPr lang="en-CA" smtClean="0"/>
              <a:t>11</a:t>
            </a:fld>
            <a:endParaRPr lang="en-CA"/>
          </a:p>
        </p:txBody>
      </p:sp>
    </p:spTree>
    <p:extLst>
      <p:ext uri="{BB962C8B-B14F-4D97-AF65-F5344CB8AC3E}">
        <p14:creationId xmlns:p14="http://schemas.microsoft.com/office/powerpoint/2010/main" val="28764182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A7FCC-B0C1-41F7-A545-CAE279338140}"/>
              </a:ext>
            </a:extLst>
          </p:cNvPr>
          <p:cNvSpPr>
            <a:spLocks noGrp="1"/>
          </p:cNvSpPr>
          <p:nvPr>
            <p:ph type="title"/>
          </p:nvPr>
        </p:nvSpPr>
        <p:spPr/>
        <p:txBody>
          <a:bodyPr/>
          <a:lstStyle/>
          <a:p>
            <a:endParaRPr lang="en-CA"/>
          </a:p>
        </p:txBody>
      </p:sp>
      <p:pic>
        <p:nvPicPr>
          <p:cNvPr id="4" name="Online Media 3" title="Trauma Coping Toolkit- Soothe  Intense Emotions with the 5 Senses">
            <a:hlinkClick r:id="" action="ppaction://media"/>
            <a:extLst>
              <a:ext uri="{FF2B5EF4-FFF2-40B4-BE49-F238E27FC236}">
                <a16:creationId xmlns:a16="http://schemas.microsoft.com/office/drawing/2014/main" id="{303E7E1C-5BD3-42F0-BDE2-8EFE02666D41}"/>
              </a:ext>
            </a:extLst>
          </p:cNvPr>
          <p:cNvPicPr>
            <a:picLocks noGrp="1" noRot="1" noChangeAspect="1"/>
          </p:cNvPicPr>
          <p:nvPr>
            <p:ph idx="1"/>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7015C270-C0E6-6773-7007-DBA57207F968}"/>
              </a:ext>
            </a:extLst>
          </p:cNvPr>
          <p:cNvSpPr>
            <a:spLocks noGrp="1"/>
          </p:cNvSpPr>
          <p:nvPr>
            <p:ph type="sldNum" sz="quarter" idx="12"/>
          </p:nvPr>
        </p:nvSpPr>
        <p:spPr/>
        <p:txBody>
          <a:bodyPr/>
          <a:lstStyle/>
          <a:p>
            <a:fld id="{16FA1E33-FDD5-4FFC-87A2-B0AF86519216}" type="slidenum">
              <a:rPr lang="en-CA" smtClean="0"/>
              <a:t>12</a:t>
            </a:fld>
            <a:endParaRPr lang="en-CA"/>
          </a:p>
        </p:txBody>
      </p:sp>
    </p:spTree>
    <p:extLst>
      <p:ext uri="{BB962C8B-B14F-4D97-AF65-F5344CB8AC3E}">
        <p14:creationId xmlns:p14="http://schemas.microsoft.com/office/powerpoint/2010/main" val="3192703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minders: - St. Catherine of Genoa ~ St. Thérèse of Lisieux">
            <a:extLst>
              <a:ext uri="{FF2B5EF4-FFF2-40B4-BE49-F238E27FC236}">
                <a16:creationId xmlns:a16="http://schemas.microsoft.com/office/drawing/2014/main" id="{6523BB83-69CA-4AC2-9E39-60260293AF0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302" r="1" b="14164"/>
          <a:stretch/>
        </p:blipFill>
        <p:spPr bwMode="auto">
          <a:xfrm>
            <a:off x="643467" y="442452"/>
            <a:ext cx="10905066" cy="5772081"/>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CF165825-44A5-6100-72B8-6B1B0E208CBC}"/>
              </a:ext>
            </a:extLst>
          </p:cNvPr>
          <p:cNvSpPr>
            <a:spLocks noGrp="1"/>
          </p:cNvSpPr>
          <p:nvPr>
            <p:ph type="sldNum" sz="quarter" idx="12"/>
          </p:nvPr>
        </p:nvSpPr>
        <p:spPr/>
        <p:txBody>
          <a:bodyPr/>
          <a:lstStyle/>
          <a:p>
            <a:fld id="{16FA1E33-FDD5-4FFC-87A2-B0AF86519216}" type="slidenum">
              <a:rPr lang="en-CA" smtClean="0"/>
              <a:t>13</a:t>
            </a:fld>
            <a:endParaRPr lang="en-CA"/>
          </a:p>
        </p:txBody>
      </p:sp>
    </p:spTree>
    <p:extLst>
      <p:ext uri="{BB962C8B-B14F-4D97-AF65-F5344CB8AC3E}">
        <p14:creationId xmlns:p14="http://schemas.microsoft.com/office/powerpoint/2010/main" val="3267354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2E8EE07-CDFF-AA46-836A-EF24D887828F}"/>
              </a:ext>
            </a:extLst>
          </p:cNvPr>
          <p:cNvSpPr txBox="1"/>
          <p:nvPr/>
        </p:nvSpPr>
        <p:spPr>
          <a:xfrm>
            <a:off x="262687" y="579358"/>
            <a:ext cx="3563830" cy="7017306"/>
          </a:xfrm>
          <a:prstGeom prst="rect">
            <a:avLst/>
          </a:prstGeom>
          <a:noFill/>
        </p:spPr>
        <p:txBody>
          <a:bodyPr wrap="square">
            <a:spAutoFit/>
          </a:bodyPr>
          <a:lstStyle/>
          <a:p>
            <a:r>
              <a:rPr lang="en-US" sz="2400" dirty="0">
                <a:solidFill>
                  <a:schemeClr val="bg1"/>
                </a:solidFill>
                <a:latin typeface="Corbel" panose="020B0503020204020204" pitchFamily="34" charset="0"/>
              </a:rPr>
              <a:t>Week 1- October 7</a:t>
            </a:r>
          </a:p>
          <a:p>
            <a:r>
              <a:rPr lang="en-US" sz="2400" dirty="0">
                <a:latin typeface="Corbel" panose="020B0503020204020204" pitchFamily="34" charset="0"/>
              </a:rPr>
              <a:t>Week 2- October 14</a:t>
            </a:r>
          </a:p>
          <a:p>
            <a:r>
              <a:rPr lang="en-US" sz="2400" dirty="0">
                <a:solidFill>
                  <a:schemeClr val="bg1"/>
                </a:solidFill>
                <a:latin typeface="Corbel" panose="020B0503020204020204" pitchFamily="34" charset="0"/>
              </a:rPr>
              <a:t>Week 3- October 21</a:t>
            </a:r>
          </a:p>
          <a:p>
            <a:r>
              <a:rPr lang="en-US" sz="2400" dirty="0">
                <a:solidFill>
                  <a:schemeClr val="bg1"/>
                </a:solidFill>
                <a:latin typeface="Corbel" panose="020B0503020204020204" pitchFamily="34" charset="0"/>
              </a:rPr>
              <a:t>Week 4- October 28</a:t>
            </a:r>
          </a:p>
          <a:p>
            <a:r>
              <a:rPr lang="en-US" sz="2400" dirty="0">
                <a:solidFill>
                  <a:schemeClr val="bg1"/>
                </a:solidFill>
                <a:latin typeface="Corbel" panose="020B0503020204020204" pitchFamily="34" charset="0"/>
              </a:rPr>
              <a:t>Week 5- November 4</a:t>
            </a:r>
          </a:p>
          <a:p>
            <a:r>
              <a:rPr lang="en-US" sz="2400" dirty="0">
                <a:solidFill>
                  <a:schemeClr val="bg1"/>
                </a:solidFill>
                <a:latin typeface="Corbel" panose="020B0503020204020204" pitchFamily="34" charset="0"/>
              </a:rPr>
              <a:t>Week 6- November 11</a:t>
            </a:r>
          </a:p>
          <a:p>
            <a:r>
              <a:rPr lang="en-US" sz="2400" dirty="0">
                <a:solidFill>
                  <a:schemeClr val="bg1"/>
                </a:solidFill>
                <a:latin typeface="Corbel" panose="020B0503020204020204" pitchFamily="34" charset="0"/>
              </a:rPr>
              <a:t>Week 7- November 18</a:t>
            </a:r>
          </a:p>
          <a:p>
            <a:r>
              <a:rPr lang="en-US" sz="2400" dirty="0">
                <a:solidFill>
                  <a:schemeClr val="bg1"/>
                </a:solidFill>
                <a:latin typeface="Corbel" panose="020B0503020204020204" pitchFamily="34" charset="0"/>
              </a:rPr>
              <a:t>Week 8- November 25</a:t>
            </a:r>
          </a:p>
          <a:p>
            <a:r>
              <a:rPr lang="en-US" sz="2400" dirty="0">
                <a:solidFill>
                  <a:schemeClr val="bg1"/>
                </a:solidFill>
                <a:latin typeface="Corbel" panose="020B0503020204020204" pitchFamily="34" charset="0"/>
              </a:rPr>
              <a:t>Week 9- December 2</a:t>
            </a:r>
          </a:p>
          <a:p>
            <a:r>
              <a:rPr lang="en-US" sz="2400" dirty="0">
                <a:solidFill>
                  <a:schemeClr val="bg1"/>
                </a:solidFill>
                <a:latin typeface="Corbel" panose="020B0503020204020204" pitchFamily="34" charset="0"/>
              </a:rPr>
              <a:t>Week 10- December 9</a:t>
            </a:r>
          </a:p>
          <a:p>
            <a:r>
              <a:rPr lang="en-US" sz="2400" dirty="0">
                <a:solidFill>
                  <a:schemeClr val="bg1"/>
                </a:solidFill>
                <a:latin typeface="Corbel" panose="020B0503020204020204" pitchFamily="34" charset="0"/>
              </a:rPr>
              <a:t>Week 11- December 16</a:t>
            </a:r>
          </a:p>
          <a:p>
            <a:r>
              <a:rPr lang="en-US" sz="2400" dirty="0">
                <a:solidFill>
                  <a:schemeClr val="bg1"/>
                </a:solidFill>
                <a:latin typeface="Corbel" panose="020B0503020204020204" pitchFamily="34" charset="0"/>
              </a:rPr>
              <a:t>Week 12-December  23</a:t>
            </a:r>
          </a:p>
          <a:p>
            <a:r>
              <a:rPr lang="en-US" sz="2400" dirty="0">
                <a:latin typeface="Corbel" panose="020B0503020204020204" pitchFamily="34" charset="0"/>
              </a:rPr>
              <a:t>December 30 no course</a:t>
            </a:r>
          </a:p>
          <a:p>
            <a:r>
              <a:rPr lang="en-US" sz="2400" dirty="0">
                <a:solidFill>
                  <a:schemeClr val="bg1"/>
                </a:solidFill>
                <a:latin typeface="Corbel" panose="020B0503020204020204" pitchFamily="34" charset="0"/>
              </a:rPr>
              <a:t>Week 13- January 6</a:t>
            </a:r>
          </a:p>
          <a:p>
            <a:r>
              <a:rPr lang="en-US" sz="2400" dirty="0">
                <a:solidFill>
                  <a:schemeClr val="bg1"/>
                </a:solidFill>
                <a:latin typeface="Corbel" panose="020B0503020204020204" pitchFamily="34" charset="0"/>
              </a:rPr>
              <a:t>Week 14- January 13</a:t>
            </a:r>
          </a:p>
          <a:p>
            <a:r>
              <a:rPr lang="en-US" sz="2400" dirty="0">
                <a:solidFill>
                  <a:schemeClr val="bg1"/>
                </a:solidFill>
                <a:latin typeface="Corbel" panose="020B0503020204020204" pitchFamily="34" charset="0"/>
              </a:rPr>
              <a:t>Week 15- January 20</a:t>
            </a:r>
          </a:p>
          <a:p>
            <a:r>
              <a:rPr lang="en-US" sz="2400" dirty="0">
                <a:solidFill>
                  <a:schemeClr val="bg1"/>
                </a:solidFill>
                <a:latin typeface="Corbel" panose="020B0503020204020204" pitchFamily="34" charset="0"/>
              </a:rPr>
              <a:t>Week 16- January 27</a:t>
            </a:r>
          </a:p>
          <a:p>
            <a:endParaRPr lang="en-US" sz="2400" dirty="0">
              <a:solidFill>
                <a:schemeClr val="bg1"/>
              </a:solidFill>
              <a:latin typeface="Corbel" panose="020B0503020204020204" pitchFamily="34" charset="0"/>
            </a:endParaRPr>
          </a:p>
          <a:p>
            <a:endParaRPr lang="en-CA" dirty="0"/>
          </a:p>
        </p:txBody>
      </p:sp>
      <p:sp>
        <p:nvSpPr>
          <p:cNvPr id="5" name="TextBox 4">
            <a:extLst>
              <a:ext uri="{FF2B5EF4-FFF2-40B4-BE49-F238E27FC236}">
                <a16:creationId xmlns:a16="http://schemas.microsoft.com/office/drawing/2014/main" id="{82315694-444F-3E43-CB40-866A67FB4965}"/>
              </a:ext>
            </a:extLst>
          </p:cNvPr>
          <p:cNvSpPr txBox="1"/>
          <p:nvPr/>
        </p:nvSpPr>
        <p:spPr>
          <a:xfrm>
            <a:off x="4006491" y="579358"/>
            <a:ext cx="3984660" cy="6924973"/>
          </a:xfrm>
          <a:prstGeom prst="rect">
            <a:avLst/>
          </a:prstGeom>
          <a:noFill/>
        </p:spPr>
        <p:txBody>
          <a:bodyPr wrap="square">
            <a:spAutoFit/>
          </a:bodyPr>
          <a:lstStyle/>
          <a:p>
            <a:r>
              <a:rPr lang="en-US" sz="2400" dirty="0">
                <a:solidFill>
                  <a:schemeClr val="bg1"/>
                </a:solidFill>
                <a:latin typeface="Corbel" panose="020B0503020204020204" pitchFamily="34" charset="0"/>
              </a:rPr>
              <a:t>Week 17- February 3</a:t>
            </a:r>
          </a:p>
          <a:p>
            <a:r>
              <a:rPr lang="en-US" sz="2400" dirty="0">
                <a:solidFill>
                  <a:schemeClr val="bg1"/>
                </a:solidFill>
                <a:latin typeface="Corbel" panose="020B0503020204020204" pitchFamily="34" charset="0"/>
              </a:rPr>
              <a:t>Week 18- February 10</a:t>
            </a:r>
          </a:p>
          <a:p>
            <a:r>
              <a:rPr lang="en-US" sz="2400" dirty="0">
                <a:solidFill>
                  <a:schemeClr val="bg1"/>
                </a:solidFill>
                <a:latin typeface="Corbel" panose="020B0503020204020204" pitchFamily="34" charset="0"/>
              </a:rPr>
              <a:t>Week 19- February 17</a:t>
            </a:r>
          </a:p>
          <a:p>
            <a:r>
              <a:rPr lang="en-US" sz="2400" dirty="0">
                <a:solidFill>
                  <a:schemeClr val="bg1"/>
                </a:solidFill>
                <a:latin typeface="Corbel" panose="020B0503020204020204" pitchFamily="34" charset="0"/>
              </a:rPr>
              <a:t>Week 20- February 24</a:t>
            </a:r>
          </a:p>
          <a:p>
            <a:r>
              <a:rPr lang="en-US" sz="2400" dirty="0">
                <a:solidFill>
                  <a:schemeClr val="bg1"/>
                </a:solidFill>
                <a:latin typeface="Corbel" panose="020B0503020204020204" pitchFamily="34" charset="0"/>
              </a:rPr>
              <a:t>Week 21- March 3</a:t>
            </a:r>
          </a:p>
          <a:p>
            <a:r>
              <a:rPr lang="en-US" sz="2400" dirty="0">
                <a:solidFill>
                  <a:schemeClr val="bg1"/>
                </a:solidFill>
                <a:latin typeface="Corbel" panose="020B0503020204020204" pitchFamily="34" charset="0"/>
              </a:rPr>
              <a:t>Week 22- March 10</a:t>
            </a:r>
          </a:p>
          <a:p>
            <a:r>
              <a:rPr lang="en-US" sz="2400" dirty="0">
                <a:latin typeface="Corbel" panose="020B0503020204020204" pitchFamily="34" charset="0"/>
              </a:rPr>
              <a:t>March 17 and 24 no course</a:t>
            </a:r>
          </a:p>
          <a:p>
            <a:r>
              <a:rPr lang="en-US" sz="2400" dirty="0">
                <a:solidFill>
                  <a:schemeClr val="bg1"/>
                </a:solidFill>
                <a:latin typeface="Corbel" panose="020B0503020204020204" pitchFamily="34" charset="0"/>
              </a:rPr>
              <a:t>Week 23- March 31</a:t>
            </a:r>
          </a:p>
          <a:p>
            <a:r>
              <a:rPr lang="en-US" sz="2400" dirty="0">
                <a:solidFill>
                  <a:schemeClr val="bg1"/>
                </a:solidFill>
                <a:latin typeface="Corbel" panose="020B0503020204020204" pitchFamily="34" charset="0"/>
              </a:rPr>
              <a:t>Week 24- April 7</a:t>
            </a:r>
          </a:p>
          <a:p>
            <a:r>
              <a:rPr lang="en-US" sz="2400" dirty="0">
                <a:solidFill>
                  <a:schemeClr val="bg1"/>
                </a:solidFill>
                <a:latin typeface="Corbel" panose="020B0503020204020204" pitchFamily="34" charset="0"/>
              </a:rPr>
              <a:t>Week 25- April 14</a:t>
            </a:r>
          </a:p>
          <a:p>
            <a:r>
              <a:rPr lang="en-US" sz="2400" dirty="0">
                <a:solidFill>
                  <a:schemeClr val="bg1"/>
                </a:solidFill>
                <a:latin typeface="Corbel" panose="020B0503020204020204" pitchFamily="34" charset="0"/>
              </a:rPr>
              <a:t>Week 26- April 21</a:t>
            </a:r>
          </a:p>
          <a:p>
            <a:r>
              <a:rPr lang="en-US" sz="2400" dirty="0">
                <a:solidFill>
                  <a:schemeClr val="bg1"/>
                </a:solidFill>
                <a:latin typeface="Corbel" panose="020B0503020204020204" pitchFamily="34" charset="0"/>
              </a:rPr>
              <a:t>Week 27- April 28</a:t>
            </a:r>
          </a:p>
          <a:p>
            <a:r>
              <a:rPr lang="en-US" sz="2400" dirty="0">
                <a:solidFill>
                  <a:schemeClr val="bg1"/>
                </a:solidFill>
                <a:latin typeface="Corbel" panose="020B0503020204020204" pitchFamily="34" charset="0"/>
              </a:rPr>
              <a:t>Week 28- May 5</a:t>
            </a:r>
          </a:p>
          <a:p>
            <a:r>
              <a:rPr lang="en-US" sz="2400" dirty="0">
                <a:solidFill>
                  <a:schemeClr val="bg1"/>
                </a:solidFill>
                <a:latin typeface="Corbel" panose="020B0503020204020204" pitchFamily="34" charset="0"/>
              </a:rPr>
              <a:t>Week 29- May 12</a:t>
            </a:r>
          </a:p>
          <a:p>
            <a:r>
              <a:rPr lang="en-US" sz="2400" dirty="0">
                <a:solidFill>
                  <a:schemeClr val="bg1"/>
                </a:solidFill>
                <a:latin typeface="Corbel" panose="020B0503020204020204" pitchFamily="34" charset="0"/>
              </a:rPr>
              <a:t>Week 30- May 19</a:t>
            </a:r>
          </a:p>
          <a:p>
            <a:r>
              <a:rPr lang="en-US" sz="2400" dirty="0">
                <a:solidFill>
                  <a:schemeClr val="bg1"/>
                </a:solidFill>
                <a:latin typeface="Corbel" panose="020B0503020204020204" pitchFamily="34" charset="0"/>
              </a:rPr>
              <a:t>Week 31- May 26</a:t>
            </a:r>
          </a:p>
          <a:p>
            <a:r>
              <a:rPr lang="en-US" sz="2400" dirty="0">
                <a:solidFill>
                  <a:schemeClr val="bg1"/>
                </a:solidFill>
                <a:latin typeface="Corbel" panose="020B0503020204020204" pitchFamily="34" charset="0"/>
              </a:rPr>
              <a:t>Week 32- June 2</a:t>
            </a:r>
          </a:p>
          <a:p>
            <a:endParaRPr lang="en-US" dirty="0">
              <a:solidFill>
                <a:schemeClr val="bg1"/>
              </a:solidFill>
              <a:latin typeface="Corbel" panose="020B0503020204020204" pitchFamily="34" charset="0"/>
            </a:endParaRPr>
          </a:p>
          <a:p>
            <a:endParaRPr lang="en-CA" dirty="0"/>
          </a:p>
        </p:txBody>
      </p:sp>
      <p:sp>
        <p:nvSpPr>
          <p:cNvPr id="7" name="TextBox 6">
            <a:extLst>
              <a:ext uri="{FF2B5EF4-FFF2-40B4-BE49-F238E27FC236}">
                <a16:creationId xmlns:a16="http://schemas.microsoft.com/office/drawing/2014/main" id="{B9F8637D-A4EF-B784-6961-6124587A95E6}"/>
              </a:ext>
            </a:extLst>
          </p:cNvPr>
          <p:cNvSpPr txBox="1"/>
          <p:nvPr/>
        </p:nvSpPr>
        <p:spPr>
          <a:xfrm>
            <a:off x="1613579" y="-64008"/>
            <a:ext cx="9221836" cy="707886"/>
          </a:xfrm>
          <a:prstGeom prst="rect">
            <a:avLst/>
          </a:prstGeom>
          <a:noFill/>
        </p:spPr>
        <p:txBody>
          <a:bodyPr wrap="square">
            <a:spAutoFit/>
          </a:bodyPr>
          <a:lstStyle/>
          <a:p>
            <a:r>
              <a:rPr lang="en-US" sz="4000" dirty="0">
                <a:latin typeface="Corbel" panose="020B0503020204020204" pitchFamily="34" charset="0"/>
              </a:rPr>
              <a:t>SIMPLE COURSE SCHEDULE 2026-27</a:t>
            </a:r>
          </a:p>
        </p:txBody>
      </p:sp>
      <p:sp>
        <p:nvSpPr>
          <p:cNvPr id="2" name="Slide Number Placeholder 1">
            <a:extLst>
              <a:ext uri="{FF2B5EF4-FFF2-40B4-BE49-F238E27FC236}">
                <a16:creationId xmlns:a16="http://schemas.microsoft.com/office/drawing/2014/main" id="{0EF1CD96-A57B-6C6B-E0D8-1D607FBF5CD9}"/>
              </a:ext>
            </a:extLst>
          </p:cNvPr>
          <p:cNvSpPr>
            <a:spLocks noGrp="1"/>
          </p:cNvSpPr>
          <p:nvPr>
            <p:ph type="sldNum" sz="quarter" idx="12"/>
          </p:nvPr>
        </p:nvSpPr>
        <p:spPr/>
        <p:txBody>
          <a:bodyPr/>
          <a:lstStyle/>
          <a:p>
            <a:fld id="{5B621ED0-B45F-441E-93E9-023E2B55C8A5}" type="slidenum">
              <a:rPr lang="en-CA" smtClean="0"/>
              <a:t>14</a:t>
            </a:fld>
            <a:endParaRPr lang="en-CA"/>
          </a:p>
        </p:txBody>
      </p:sp>
      <p:sp>
        <p:nvSpPr>
          <p:cNvPr id="6" name="TextBox 5">
            <a:extLst>
              <a:ext uri="{FF2B5EF4-FFF2-40B4-BE49-F238E27FC236}">
                <a16:creationId xmlns:a16="http://schemas.microsoft.com/office/drawing/2014/main" id="{8E4804AD-EA66-182B-C5F2-6DE250174B94}"/>
              </a:ext>
            </a:extLst>
          </p:cNvPr>
          <p:cNvSpPr txBox="1"/>
          <p:nvPr/>
        </p:nvSpPr>
        <p:spPr>
          <a:xfrm>
            <a:off x="8365483" y="579358"/>
            <a:ext cx="3417081" cy="6001643"/>
          </a:xfrm>
          <a:prstGeom prst="rect">
            <a:avLst/>
          </a:prstGeom>
          <a:noFill/>
        </p:spPr>
        <p:txBody>
          <a:bodyPr wrap="square">
            <a:spAutoFit/>
          </a:bodyPr>
          <a:lstStyle/>
          <a:p>
            <a:r>
              <a:rPr lang="en-US" sz="2400" dirty="0">
                <a:solidFill>
                  <a:schemeClr val="bg1"/>
                </a:solidFill>
                <a:latin typeface="Corbel" panose="020B0503020204020204" pitchFamily="34" charset="0"/>
              </a:rPr>
              <a:t>Week 33- June 9</a:t>
            </a:r>
          </a:p>
          <a:p>
            <a:endParaRPr lang="en-US" sz="2400" dirty="0">
              <a:solidFill>
                <a:schemeClr val="bg1"/>
              </a:solidFill>
              <a:latin typeface="Corbel" panose="020B0503020204020204" pitchFamily="34" charset="0"/>
            </a:endParaRPr>
          </a:p>
          <a:p>
            <a:pPr marL="342900" indent="-342900">
              <a:buFont typeface="Arial" panose="020B0604020202020204" pitchFamily="34" charset="0"/>
              <a:buChar char="•"/>
            </a:pPr>
            <a:r>
              <a:rPr lang="en-US" sz="2400" dirty="0">
                <a:solidFill>
                  <a:schemeClr val="bg1"/>
                </a:solidFill>
                <a:latin typeface="Corbel" panose="020B0503020204020204" pitchFamily="34" charset="0"/>
              </a:rPr>
              <a:t>Homework and Boing group start next Monday October 19.</a:t>
            </a:r>
          </a:p>
          <a:p>
            <a:pPr marL="342900" indent="-342900">
              <a:buFont typeface="Arial" panose="020B0604020202020204" pitchFamily="34" charset="0"/>
              <a:buChar char="•"/>
            </a:pPr>
            <a:r>
              <a:rPr lang="en-US" sz="2400" dirty="0">
                <a:solidFill>
                  <a:schemeClr val="bg1"/>
                </a:solidFill>
                <a:latin typeface="Corbel" panose="020B0503020204020204" pitchFamily="34" charset="0"/>
              </a:rPr>
              <a:t>Homework group will run for 3 weeks on a trial basis from 12:00 to 12:30 pm. It will be done by Joan and Nicole. Boing will run Monday 12:30- 2:00 pm. Both will be held in person (444 Douro st. 2</a:t>
            </a:r>
            <a:r>
              <a:rPr lang="en-US" sz="2400" baseline="30000" dirty="0">
                <a:solidFill>
                  <a:schemeClr val="bg1"/>
                </a:solidFill>
                <a:latin typeface="Corbel" panose="020B0503020204020204" pitchFamily="34" charset="0"/>
              </a:rPr>
              <a:t>nd</a:t>
            </a:r>
            <a:r>
              <a:rPr lang="en-US" sz="2400" dirty="0">
                <a:solidFill>
                  <a:schemeClr val="bg1"/>
                </a:solidFill>
                <a:latin typeface="Corbel" panose="020B0503020204020204" pitchFamily="34" charset="0"/>
              </a:rPr>
              <a:t> floor and on zoom.)</a:t>
            </a:r>
          </a:p>
        </p:txBody>
      </p:sp>
    </p:spTree>
    <p:extLst>
      <p:ext uri="{BB962C8B-B14F-4D97-AF65-F5344CB8AC3E}">
        <p14:creationId xmlns:p14="http://schemas.microsoft.com/office/powerpoint/2010/main" val="27504344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A30CD92-1D33-0FC7-F024-5466E4D5F08F}"/>
              </a:ext>
            </a:extLst>
          </p:cNvPr>
          <p:cNvSpPr>
            <a:spLocks noGrp="1"/>
          </p:cNvSpPr>
          <p:nvPr>
            <p:ph type="sldNum" sz="quarter" idx="12"/>
          </p:nvPr>
        </p:nvSpPr>
        <p:spPr/>
        <p:txBody>
          <a:bodyPr/>
          <a:lstStyle/>
          <a:p>
            <a:fld id="{16FA1E33-FDD5-4FFC-87A2-B0AF86519216}" type="slidenum">
              <a:rPr lang="en-CA" smtClean="0"/>
              <a:t>15</a:t>
            </a:fld>
            <a:endParaRPr lang="en-CA"/>
          </a:p>
        </p:txBody>
      </p:sp>
      <p:sp>
        <p:nvSpPr>
          <p:cNvPr id="4" name="TextBox 3">
            <a:extLst>
              <a:ext uri="{FF2B5EF4-FFF2-40B4-BE49-F238E27FC236}">
                <a16:creationId xmlns:a16="http://schemas.microsoft.com/office/drawing/2014/main" id="{014EF190-FE54-A9F9-6030-F5075034262A}"/>
              </a:ext>
            </a:extLst>
          </p:cNvPr>
          <p:cNvSpPr txBox="1"/>
          <p:nvPr/>
        </p:nvSpPr>
        <p:spPr>
          <a:xfrm>
            <a:off x="294443" y="790982"/>
            <a:ext cx="11603114" cy="3416320"/>
          </a:xfrm>
          <a:prstGeom prst="rect">
            <a:avLst/>
          </a:prstGeom>
          <a:noFill/>
        </p:spPr>
        <p:txBody>
          <a:bodyPr wrap="square">
            <a:spAutoFit/>
          </a:bodyPr>
          <a:lstStyle/>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If your name is on the following schedule and shouldn't be, if it’s the wrong week, or if you volunteered and don’t see your name, please email us.</a:t>
            </a:r>
          </a:p>
          <a:p>
            <a:pPr marL="571500" indent="-571500">
              <a:buFont typeface="Arial" panose="020B0604020202020204" pitchFamily="34" charset="0"/>
              <a:buChar char="•"/>
            </a:pPr>
            <a:r>
              <a:rPr lang="en-US" sz="3600" dirty="0">
                <a:solidFill>
                  <a:schemeClr val="bg1"/>
                </a:solidFill>
                <a:latin typeface="Arial" panose="020B0604020202020204" pitchFamily="34" charset="0"/>
                <a:cs typeface="Arial" panose="020B0604020202020204" pitchFamily="34" charset="0"/>
              </a:rPr>
              <a:t>There are still 5 weeks open all for IFS work. Email us if you want to volunteer for one of those.</a:t>
            </a:r>
            <a:endParaRPr lang="en-CA" dirty="0">
              <a:solidFill>
                <a:schemeClr val="bg1"/>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C8AB247-5588-C1BD-4FC0-D1F8072D6F2A}"/>
              </a:ext>
            </a:extLst>
          </p:cNvPr>
          <p:cNvSpPr txBox="1"/>
          <p:nvPr/>
        </p:nvSpPr>
        <p:spPr>
          <a:xfrm>
            <a:off x="1964183" y="144651"/>
            <a:ext cx="7836763" cy="646331"/>
          </a:xfrm>
          <a:prstGeom prst="rect">
            <a:avLst/>
          </a:prstGeom>
          <a:noFill/>
        </p:spPr>
        <p:txBody>
          <a:bodyPr wrap="square">
            <a:spAutoFit/>
          </a:bodyPr>
          <a:lstStyle/>
          <a:p>
            <a:pPr algn="ctr"/>
            <a:r>
              <a:rPr lang="en-US" sz="3600" dirty="0"/>
              <a:t>PRACTICE SESSIONS SCHEDULE</a:t>
            </a:r>
            <a:endParaRPr lang="en-CA" sz="3600" dirty="0"/>
          </a:p>
        </p:txBody>
      </p:sp>
    </p:spTree>
    <p:extLst>
      <p:ext uri="{BB962C8B-B14F-4D97-AF65-F5344CB8AC3E}">
        <p14:creationId xmlns:p14="http://schemas.microsoft.com/office/powerpoint/2010/main" val="3355971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F450A-100D-2955-4F3F-85EAF2C9D5EC}"/>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760BD76-718B-ADA4-5B9A-A96FA8864E10}"/>
              </a:ext>
            </a:extLst>
          </p:cNvPr>
          <p:cNvSpPr txBox="1"/>
          <p:nvPr/>
        </p:nvSpPr>
        <p:spPr>
          <a:xfrm>
            <a:off x="1076484" y="-121948"/>
            <a:ext cx="9433461" cy="646331"/>
          </a:xfrm>
          <a:prstGeom prst="rect">
            <a:avLst/>
          </a:prstGeom>
          <a:noFill/>
        </p:spPr>
        <p:txBody>
          <a:bodyPr wrap="square">
            <a:spAutoFit/>
          </a:bodyPr>
          <a:lstStyle/>
          <a:p>
            <a:pPr algn="ctr"/>
            <a:r>
              <a:rPr lang="en-US" sz="3600" dirty="0"/>
              <a:t>PRACTICE SESSIONS SCHEDULE</a:t>
            </a:r>
            <a:endParaRPr lang="en-CA" sz="3600" dirty="0"/>
          </a:p>
        </p:txBody>
      </p:sp>
      <p:sp>
        <p:nvSpPr>
          <p:cNvPr id="5" name="TextBox 4">
            <a:extLst>
              <a:ext uri="{FF2B5EF4-FFF2-40B4-BE49-F238E27FC236}">
                <a16:creationId xmlns:a16="http://schemas.microsoft.com/office/drawing/2014/main" id="{ADFA6D21-227F-E586-A06D-0EE01E04B53D}"/>
              </a:ext>
            </a:extLst>
          </p:cNvPr>
          <p:cNvSpPr txBox="1"/>
          <p:nvPr/>
        </p:nvSpPr>
        <p:spPr>
          <a:xfrm>
            <a:off x="161306" y="783611"/>
            <a:ext cx="11869388" cy="6186309"/>
          </a:xfrm>
          <a:prstGeom prst="rect">
            <a:avLst/>
          </a:prstGeom>
          <a:noFill/>
        </p:spPr>
        <p:txBody>
          <a:bodyPr wrap="square">
            <a:spAutoFit/>
          </a:bodyPr>
          <a:lstStyle/>
          <a:p>
            <a:r>
              <a:rPr lang="en-US" dirty="0">
                <a:solidFill>
                  <a:schemeClr val="bg1"/>
                </a:solidFill>
              </a:rPr>
              <a:t>1. Week 5 November 4                                                                                                            Crisis Plans                                            Chris P.                                                 </a:t>
            </a:r>
          </a:p>
          <a:p>
            <a:endParaRPr lang="en-US" dirty="0"/>
          </a:p>
          <a:p>
            <a:r>
              <a:rPr lang="en-US" dirty="0">
                <a:solidFill>
                  <a:schemeClr val="bg1"/>
                </a:solidFill>
              </a:rPr>
              <a:t>2. Week 6 November 11                                             November 4 , 1:30                        Holes diary cards                                Rona G.                                                            </a:t>
            </a:r>
          </a:p>
          <a:p>
            <a:endParaRPr lang="en-US" dirty="0">
              <a:solidFill>
                <a:schemeClr val="bg1"/>
              </a:solidFill>
            </a:endParaRPr>
          </a:p>
          <a:p>
            <a:r>
              <a:rPr lang="en-US" dirty="0">
                <a:solidFill>
                  <a:schemeClr val="bg1"/>
                </a:solidFill>
              </a:rPr>
              <a:t>3. Week 10 December 9                                              December 2, 1:30                         Chain analysis                                      Janet L.                                          </a:t>
            </a:r>
          </a:p>
          <a:p>
            <a:endParaRPr lang="en-US" dirty="0">
              <a:solidFill>
                <a:schemeClr val="bg1"/>
              </a:solidFill>
            </a:endParaRPr>
          </a:p>
          <a:p>
            <a:r>
              <a:rPr lang="en-US" dirty="0">
                <a:solidFill>
                  <a:schemeClr val="bg1"/>
                </a:solidFill>
              </a:rPr>
              <a:t>4. Week 14 January 13                                                  January 6, 1:30                              Rational mind remediation            Elaine S.                        </a:t>
            </a:r>
          </a:p>
          <a:p>
            <a:endParaRPr lang="en-US" dirty="0">
              <a:solidFill>
                <a:schemeClr val="bg1"/>
              </a:solidFill>
            </a:endParaRPr>
          </a:p>
          <a:p>
            <a:r>
              <a:rPr lang="en-US" dirty="0">
                <a:solidFill>
                  <a:schemeClr val="bg1"/>
                </a:solidFill>
              </a:rPr>
              <a:t>5. Week 18 February 10                                               February 3, 1:30                            goals diary card                                  Jeremy B.</a:t>
            </a:r>
          </a:p>
          <a:p>
            <a:endParaRPr lang="en-US" dirty="0">
              <a:solidFill>
                <a:schemeClr val="bg1"/>
              </a:solidFill>
            </a:endParaRPr>
          </a:p>
          <a:p>
            <a:r>
              <a:rPr lang="en-US" dirty="0">
                <a:solidFill>
                  <a:schemeClr val="bg1"/>
                </a:solidFill>
              </a:rPr>
              <a:t>6. Week 24 April 7                                                             March 31, 1:30                            IFS workbook 1</a:t>
            </a:r>
          </a:p>
          <a:p>
            <a:endParaRPr lang="en-US" dirty="0">
              <a:solidFill>
                <a:schemeClr val="bg1"/>
              </a:solidFill>
            </a:endParaRPr>
          </a:p>
          <a:p>
            <a:r>
              <a:rPr lang="en-US" dirty="0">
                <a:solidFill>
                  <a:schemeClr val="bg1"/>
                </a:solidFill>
              </a:rPr>
              <a:t>7. Week 25 April 14                                                               April 7                                        IFS workbook 2                                     Leah S.</a:t>
            </a:r>
          </a:p>
          <a:p>
            <a:endParaRPr lang="en-US" dirty="0">
              <a:solidFill>
                <a:schemeClr val="bg1"/>
              </a:solidFill>
            </a:endParaRPr>
          </a:p>
          <a:p>
            <a:r>
              <a:rPr lang="en-US" dirty="0">
                <a:solidFill>
                  <a:schemeClr val="bg1"/>
                </a:solidFill>
              </a:rPr>
              <a:t>8.Week 26 April 21                                                                April 14                                    IFS workbook 3</a:t>
            </a:r>
          </a:p>
          <a:p>
            <a:endParaRPr lang="en-US" dirty="0">
              <a:solidFill>
                <a:schemeClr val="bg1"/>
              </a:solidFill>
            </a:endParaRPr>
          </a:p>
          <a:p>
            <a:r>
              <a:rPr lang="en-US" dirty="0">
                <a:solidFill>
                  <a:schemeClr val="bg1"/>
                </a:solidFill>
              </a:rPr>
              <a:t>9. Week 27 April 28                                                                April 21                                     IFS workbook 4</a:t>
            </a:r>
          </a:p>
          <a:p>
            <a:endParaRPr lang="en-US" dirty="0">
              <a:solidFill>
                <a:schemeClr val="bg1"/>
              </a:solidFill>
            </a:endParaRPr>
          </a:p>
          <a:p>
            <a:r>
              <a:rPr lang="en-US" dirty="0">
                <a:solidFill>
                  <a:schemeClr val="bg1"/>
                </a:solidFill>
              </a:rPr>
              <a:t>10. Week 28 May 5                                                                  April 28                                   IFS workbook 5</a:t>
            </a:r>
          </a:p>
          <a:p>
            <a:endParaRPr lang="en-US" dirty="0">
              <a:solidFill>
                <a:schemeClr val="bg1"/>
              </a:solidFill>
            </a:endParaRPr>
          </a:p>
          <a:p>
            <a:r>
              <a:rPr lang="en-US" dirty="0">
                <a:solidFill>
                  <a:schemeClr val="bg1"/>
                </a:solidFill>
              </a:rPr>
              <a:t>11.Week 29  May 12                                                        May 5 1:30 PM                              Self-led remediation                                                                                </a:t>
            </a:r>
          </a:p>
          <a:p>
            <a:pPr algn="ctr"/>
            <a:endParaRPr lang="en-CA" sz="1800" dirty="0">
              <a:solidFill>
                <a:schemeClr val="bg1"/>
              </a:solidFill>
            </a:endParaRPr>
          </a:p>
        </p:txBody>
      </p:sp>
      <p:sp>
        <p:nvSpPr>
          <p:cNvPr id="4" name="TextBox 3">
            <a:extLst>
              <a:ext uri="{FF2B5EF4-FFF2-40B4-BE49-F238E27FC236}">
                <a16:creationId xmlns:a16="http://schemas.microsoft.com/office/drawing/2014/main" id="{0608BA9B-D2E0-D530-94AB-CC1E226E8714}"/>
              </a:ext>
            </a:extLst>
          </p:cNvPr>
          <p:cNvSpPr txBox="1"/>
          <p:nvPr/>
        </p:nvSpPr>
        <p:spPr>
          <a:xfrm>
            <a:off x="707366" y="469331"/>
            <a:ext cx="11323328" cy="369332"/>
          </a:xfrm>
          <a:prstGeom prst="rect">
            <a:avLst/>
          </a:prstGeom>
          <a:noFill/>
        </p:spPr>
        <p:txBody>
          <a:bodyPr wrap="square">
            <a:spAutoFit/>
          </a:bodyPr>
          <a:lstStyle/>
          <a:p>
            <a:r>
              <a:rPr lang="en-US" dirty="0"/>
              <a:t>Date                                                                            Preparation                                   Subject                                            Volunteer</a:t>
            </a:r>
            <a:endParaRPr lang="en-CA" dirty="0"/>
          </a:p>
        </p:txBody>
      </p:sp>
      <p:sp>
        <p:nvSpPr>
          <p:cNvPr id="2" name="Slide Number Placeholder 1">
            <a:extLst>
              <a:ext uri="{FF2B5EF4-FFF2-40B4-BE49-F238E27FC236}">
                <a16:creationId xmlns:a16="http://schemas.microsoft.com/office/drawing/2014/main" id="{A4654193-483C-E5A1-1880-14BCE47FE3FF}"/>
              </a:ext>
            </a:extLst>
          </p:cNvPr>
          <p:cNvSpPr>
            <a:spLocks noGrp="1"/>
          </p:cNvSpPr>
          <p:nvPr>
            <p:ph type="sldNum" sz="quarter" idx="12"/>
          </p:nvPr>
        </p:nvSpPr>
        <p:spPr/>
        <p:txBody>
          <a:bodyPr/>
          <a:lstStyle/>
          <a:p>
            <a:fld id="{5B621ED0-B45F-441E-93E9-023E2B55C8A5}" type="slidenum">
              <a:rPr lang="en-CA" smtClean="0"/>
              <a:t>16</a:t>
            </a:fld>
            <a:endParaRPr lang="en-CA"/>
          </a:p>
        </p:txBody>
      </p:sp>
    </p:spTree>
    <p:extLst>
      <p:ext uri="{BB962C8B-B14F-4D97-AF65-F5344CB8AC3E}">
        <p14:creationId xmlns:p14="http://schemas.microsoft.com/office/powerpoint/2010/main" val="474290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6030A2F-1B59-4626-500A-2FD0943552CD}"/>
              </a:ext>
            </a:extLst>
          </p:cNvPr>
          <p:cNvSpPr txBox="1"/>
          <p:nvPr/>
        </p:nvSpPr>
        <p:spPr>
          <a:xfrm>
            <a:off x="1950013" y="718751"/>
            <a:ext cx="8546123" cy="584775"/>
          </a:xfrm>
          <a:prstGeom prst="rect">
            <a:avLst/>
          </a:prstGeom>
          <a:noFill/>
        </p:spPr>
        <p:txBody>
          <a:bodyPr wrap="square">
            <a:spAutoFit/>
          </a:bodyPr>
          <a:lstStyle/>
          <a:p>
            <a:r>
              <a:rPr lang="en-CA" sz="3200" dirty="0"/>
              <a:t>TOOL PRACTICE- DEVELOPING A CRISIS PLAN</a:t>
            </a:r>
          </a:p>
        </p:txBody>
      </p:sp>
      <p:sp>
        <p:nvSpPr>
          <p:cNvPr id="5" name="TextBox 4">
            <a:extLst>
              <a:ext uri="{FF2B5EF4-FFF2-40B4-BE49-F238E27FC236}">
                <a16:creationId xmlns:a16="http://schemas.microsoft.com/office/drawing/2014/main" id="{CDA1BFAA-649F-0AF3-E906-D073EE7BF78F}"/>
              </a:ext>
            </a:extLst>
          </p:cNvPr>
          <p:cNvSpPr txBox="1"/>
          <p:nvPr/>
        </p:nvSpPr>
        <p:spPr>
          <a:xfrm>
            <a:off x="4229086" y="2038610"/>
            <a:ext cx="7485051" cy="3416320"/>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In 3 weeks, week 5 of the course, we will practice doing a </a:t>
            </a:r>
            <a:r>
              <a:rPr lang="en-CA" sz="2400" u="sng" dirty="0">
                <a:solidFill>
                  <a:schemeClr val="bg1"/>
                </a:solidFill>
                <a:latin typeface="Arial" panose="020B0604020202020204" pitchFamily="34" charset="0"/>
                <a:cs typeface="Arial" panose="020B0604020202020204" pitchFamily="34" charset="0"/>
              </a:rPr>
              <a:t>crisis plan </a:t>
            </a:r>
            <a:r>
              <a:rPr lang="en-CA" sz="2400" dirty="0">
                <a:solidFill>
                  <a:schemeClr val="bg1"/>
                </a:solidFill>
                <a:latin typeface="Arial" panose="020B0604020202020204" pitchFamily="34" charset="0"/>
                <a:cs typeface="Arial" panose="020B0604020202020204" pitchFamily="34" charset="0"/>
              </a:rPr>
              <a:t>with Chris.</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In 4 weeks, week 6 of the course we’ll practice the second tool </a:t>
            </a:r>
            <a:r>
              <a:rPr lang="en-CA" sz="2400" u="sng" dirty="0">
                <a:solidFill>
                  <a:schemeClr val="bg1"/>
                </a:solidFill>
                <a:latin typeface="Arial" panose="020B0604020202020204" pitchFamily="34" charset="0"/>
                <a:cs typeface="Arial" panose="020B0604020202020204" pitchFamily="34" charset="0"/>
              </a:rPr>
              <a:t>holes diary cards </a:t>
            </a:r>
            <a:r>
              <a:rPr lang="en-CA" sz="2400" dirty="0">
                <a:solidFill>
                  <a:schemeClr val="bg1"/>
                </a:solidFill>
                <a:latin typeface="Arial" panose="020B0604020202020204" pitchFamily="34" charset="0"/>
                <a:cs typeface="Arial" panose="020B0604020202020204" pitchFamily="34" charset="0"/>
              </a:rPr>
              <a:t>with Rona.</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We can also informally practice using the tools and skills in the boing group on Mondays.(starts October 19</a:t>
            </a:r>
            <a:r>
              <a:rPr lang="en-CA" sz="2400" baseline="30000" dirty="0">
                <a:solidFill>
                  <a:schemeClr val="bg1"/>
                </a:solidFill>
                <a:latin typeface="Arial" panose="020B0604020202020204" pitchFamily="34" charset="0"/>
                <a:cs typeface="Arial" panose="020B0604020202020204" pitchFamily="34" charset="0"/>
              </a:rPr>
              <a:t>th</a:t>
            </a:r>
            <a:r>
              <a:rPr lang="en-CA" sz="2400" dirty="0">
                <a:solidFill>
                  <a:schemeClr val="bg1"/>
                </a:solidFill>
                <a:latin typeface="Arial" panose="020B0604020202020204" pitchFamily="34" charset="0"/>
                <a:cs typeface="Arial" panose="020B0604020202020204" pitchFamily="34" charset="0"/>
              </a:rPr>
              <a:t> 12:30-2:00 pm on zoom and at 444 Douro St. 2</a:t>
            </a:r>
            <a:r>
              <a:rPr lang="en-CA" sz="2400" baseline="30000" dirty="0">
                <a:solidFill>
                  <a:schemeClr val="bg1"/>
                </a:solidFill>
                <a:latin typeface="Arial" panose="020B0604020202020204" pitchFamily="34" charset="0"/>
                <a:cs typeface="Arial" panose="020B0604020202020204" pitchFamily="34" charset="0"/>
              </a:rPr>
              <a:t>nd</a:t>
            </a:r>
            <a:r>
              <a:rPr lang="en-CA" sz="2400" dirty="0">
                <a:solidFill>
                  <a:schemeClr val="bg1"/>
                </a:solidFill>
                <a:latin typeface="Arial" panose="020B0604020202020204" pitchFamily="34" charset="0"/>
                <a:cs typeface="Arial" panose="020B0604020202020204" pitchFamily="34" charset="0"/>
              </a:rPr>
              <a:t> floor boardroom- just after the homework group which starts at noon.)</a:t>
            </a:r>
          </a:p>
        </p:txBody>
      </p:sp>
      <p:pic>
        <p:nvPicPr>
          <p:cNvPr id="7" name="Picture 6" descr="Colorful hands in the air&#10;&#10;Description automatically generated">
            <a:extLst>
              <a:ext uri="{FF2B5EF4-FFF2-40B4-BE49-F238E27FC236}">
                <a16:creationId xmlns:a16="http://schemas.microsoft.com/office/drawing/2014/main" id="{946BDF08-4E1A-A5DA-37C4-11572218EBC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68" y="2038610"/>
            <a:ext cx="3787708" cy="3029387"/>
          </a:xfrm>
          <a:prstGeom prst="rect">
            <a:avLst/>
          </a:prstGeom>
        </p:spPr>
      </p:pic>
      <p:sp>
        <p:nvSpPr>
          <p:cNvPr id="2" name="Slide Number Placeholder 1">
            <a:extLst>
              <a:ext uri="{FF2B5EF4-FFF2-40B4-BE49-F238E27FC236}">
                <a16:creationId xmlns:a16="http://schemas.microsoft.com/office/drawing/2014/main" id="{DF91D5C5-F99E-87B8-42D9-389FB49E4087}"/>
              </a:ext>
            </a:extLst>
          </p:cNvPr>
          <p:cNvSpPr>
            <a:spLocks noGrp="1"/>
          </p:cNvSpPr>
          <p:nvPr>
            <p:ph type="sldNum" sz="quarter" idx="12"/>
          </p:nvPr>
        </p:nvSpPr>
        <p:spPr/>
        <p:txBody>
          <a:bodyPr/>
          <a:lstStyle/>
          <a:p>
            <a:fld id="{16FA1E33-FDD5-4FFC-87A2-B0AF86519216}" type="slidenum">
              <a:rPr lang="en-CA" smtClean="0"/>
              <a:t>17</a:t>
            </a:fld>
            <a:endParaRPr lang="en-CA"/>
          </a:p>
        </p:txBody>
      </p:sp>
    </p:spTree>
    <p:extLst>
      <p:ext uri="{BB962C8B-B14F-4D97-AF65-F5344CB8AC3E}">
        <p14:creationId xmlns:p14="http://schemas.microsoft.com/office/powerpoint/2010/main" val="11984561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1863358" y="188590"/>
            <a:ext cx="9097962" cy="1509713"/>
          </a:xfrm>
        </p:spPr>
        <p:txBody>
          <a:bodyPr vert="horz" lIns="91440" tIns="45720" rIns="91440" bIns="45720" rtlCol="0" anchor="ctr">
            <a:normAutofit/>
          </a:bodyPr>
          <a:lstStyle/>
          <a:p>
            <a:r>
              <a:rPr lang="en-US" b="0" dirty="0">
                <a:solidFill>
                  <a:schemeClr val="tx1"/>
                </a:solidFill>
              </a:rPr>
              <a:t>Homework from the </a:t>
            </a:r>
            <a:r>
              <a:rPr lang="en-US" dirty="0">
                <a:solidFill>
                  <a:schemeClr val="tx1"/>
                </a:solidFill>
              </a:rPr>
              <a:t>past</a:t>
            </a:r>
            <a:r>
              <a:rPr lang="en-US" b="0" dirty="0">
                <a:solidFill>
                  <a:schemeClr val="tx1"/>
                </a:solidFill>
              </a:rPr>
              <a:t> week</a:t>
            </a: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5080566" y="2000834"/>
            <a:ext cx="6524625" cy="4206875"/>
          </a:xfrm>
        </p:spPr>
        <p:txBody>
          <a:bodyPr vert="horz" lIns="91440" tIns="45720" rIns="91440" bIns="45720" rtlCol="0">
            <a:noAutofit/>
          </a:bodyPr>
          <a:lstStyle/>
          <a:p>
            <a:r>
              <a:rPr lang="en-US" sz="2800" dirty="0">
                <a:solidFill>
                  <a:schemeClr val="bg1"/>
                </a:solidFill>
                <a:latin typeface="Arial" panose="020B0604020202020204" pitchFamily="34" charset="0"/>
                <a:cs typeface="Arial" panose="020B0604020202020204" pitchFamily="34" charset="0"/>
              </a:rPr>
              <a:t>Read p. 1-13 of skills training workbook</a:t>
            </a:r>
          </a:p>
          <a:p>
            <a:r>
              <a:rPr lang="en-US" sz="2800" dirty="0">
                <a:solidFill>
                  <a:schemeClr val="bg1"/>
                </a:solidFill>
                <a:latin typeface="Arial" panose="020B0604020202020204" pitchFamily="34" charset="0"/>
                <a:cs typeface="Arial" panose="020B0604020202020204" pitchFamily="34" charset="0"/>
              </a:rPr>
              <a:t>Read Simple manual session 2</a:t>
            </a:r>
          </a:p>
          <a:p>
            <a:r>
              <a:rPr lang="en-US" sz="2800" dirty="0">
                <a:solidFill>
                  <a:schemeClr val="bg1"/>
                </a:solidFill>
                <a:latin typeface="Arial" panose="020B0604020202020204" pitchFamily="34" charset="0"/>
                <a:cs typeface="Arial" panose="020B0604020202020204" pitchFamily="34" charset="0"/>
              </a:rPr>
              <a:t>Submit  any questions,  comments, or feedback to </a:t>
            </a:r>
            <a:r>
              <a:rPr lang="en-US" sz="28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r>
              <a:rPr lang="en-US" sz="2800" dirty="0">
                <a:solidFill>
                  <a:schemeClr val="bg1"/>
                </a:solidFill>
                <a:latin typeface="Arial" panose="020B0604020202020204" pitchFamily="34" charset="0"/>
                <a:cs typeface="Arial" panose="020B0604020202020204" pitchFamily="34" charset="0"/>
              </a:rPr>
              <a:t> </a:t>
            </a:r>
          </a:p>
        </p:txBody>
      </p:sp>
      <p:pic>
        <p:nvPicPr>
          <p:cNvPr id="7" name="Picture 6" descr="Cat sleeping on bed">
            <a:extLst>
              <a:ext uri="{FF2B5EF4-FFF2-40B4-BE49-F238E27FC236}">
                <a16:creationId xmlns:a16="http://schemas.microsoft.com/office/drawing/2014/main" id="{FDB0F1C2-82AA-4D1B-8E5F-6A48A50DEC05}"/>
              </a:ext>
            </a:extLst>
          </p:cNvPr>
          <p:cNvPicPr>
            <a:picLocks noChangeAspect="1"/>
          </p:cNvPicPr>
          <p:nvPr/>
        </p:nvPicPr>
        <p:blipFill rotWithShape="1">
          <a:blip r:embed="rId3"/>
          <a:srcRect l="33788" r="12274" b="-1"/>
          <a:stretch/>
        </p:blipFill>
        <p:spPr>
          <a:xfrm>
            <a:off x="700807" y="1414521"/>
            <a:ext cx="3968250" cy="4793188"/>
          </a:xfrm>
          <a:prstGeom prst="rect">
            <a:avLst/>
          </a:prstGeom>
        </p:spPr>
      </p:pic>
      <p:sp>
        <p:nvSpPr>
          <p:cNvPr id="4" name="Slide Number Placeholder 3">
            <a:extLst>
              <a:ext uri="{FF2B5EF4-FFF2-40B4-BE49-F238E27FC236}">
                <a16:creationId xmlns:a16="http://schemas.microsoft.com/office/drawing/2014/main" id="{80176A86-1C8E-E8D4-8B42-4F58C36907EC}"/>
              </a:ext>
            </a:extLst>
          </p:cNvPr>
          <p:cNvSpPr>
            <a:spLocks noGrp="1"/>
          </p:cNvSpPr>
          <p:nvPr>
            <p:ph type="sldNum" sz="quarter" idx="12"/>
          </p:nvPr>
        </p:nvSpPr>
        <p:spPr/>
        <p:txBody>
          <a:bodyPr/>
          <a:lstStyle/>
          <a:p>
            <a:fld id="{16FA1E33-FDD5-4FFC-87A2-B0AF86519216}" type="slidenum">
              <a:rPr lang="en-CA" smtClean="0"/>
              <a:t>18</a:t>
            </a:fld>
            <a:endParaRPr lang="en-CA"/>
          </a:p>
        </p:txBody>
      </p:sp>
    </p:spTree>
    <p:extLst>
      <p:ext uri="{BB962C8B-B14F-4D97-AF65-F5344CB8AC3E}">
        <p14:creationId xmlns:p14="http://schemas.microsoft.com/office/powerpoint/2010/main" val="472448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943F-B93A-41AD-96D4-B4D66338A1AC}"/>
              </a:ext>
            </a:extLst>
          </p:cNvPr>
          <p:cNvSpPr>
            <a:spLocks noGrp="1"/>
          </p:cNvSpPr>
          <p:nvPr>
            <p:ph type="title" idx="4294967295"/>
          </p:nvPr>
        </p:nvSpPr>
        <p:spPr>
          <a:xfrm>
            <a:off x="-371017" y="-110387"/>
            <a:ext cx="5256782" cy="1509713"/>
          </a:xfrm>
        </p:spPr>
        <p:txBody>
          <a:bodyPr vert="horz" lIns="91440" tIns="45720" rIns="91440" bIns="45720" rtlCol="0" anchor="ctr">
            <a:normAutofit/>
          </a:bodyPr>
          <a:lstStyle/>
          <a:p>
            <a:pPr algn="ctr"/>
            <a:r>
              <a:rPr lang="en-US" sz="3600" dirty="0">
                <a:solidFill>
                  <a:schemeClr val="tx1"/>
                </a:solidFill>
              </a:rPr>
              <a:t>Homework for the coming week</a:t>
            </a:r>
          </a:p>
        </p:txBody>
      </p:sp>
      <p:sp>
        <p:nvSpPr>
          <p:cNvPr id="3" name="Content Placeholder 2">
            <a:extLst>
              <a:ext uri="{FF2B5EF4-FFF2-40B4-BE49-F238E27FC236}">
                <a16:creationId xmlns:a16="http://schemas.microsoft.com/office/drawing/2014/main" id="{A81A2B42-2D9D-4D48-8CB4-72EAF9177BAB}"/>
              </a:ext>
            </a:extLst>
          </p:cNvPr>
          <p:cNvSpPr>
            <a:spLocks noGrp="1"/>
          </p:cNvSpPr>
          <p:nvPr>
            <p:ph idx="4294967295"/>
          </p:nvPr>
        </p:nvSpPr>
        <p:spPr>
          <a:xfrm>
            <a:off x="4505526" y="187036"/>
            <a:ext cx="7781365" cy="6670964"/>
          </a:xfrm>
        </p:spPr>
        <p:txBody>
          <a:bodyPr vert="horz" lIns="91440" tIns="45720" rIns="91440" bIns="45720" rtlCol="0">
            <a:noAutofit/>
          </a:bodyPr>
          <a:lstStyle/>
          <a:p>
            <a:pPr>
              <a:spcBef>
                <a:spcPts val="600"/>
              </a:spcBef>
            </a:pPr>
            <a:r>
              <a:rPr lang="en-US" sz="2400" dirty="0">
                <a:solidFill>
                  <a:schemeClr val="bg1"/>
                </a:solidFill>
                <a:latin typeface="Arial" panose="020B0604020202020204" pitchFamily="34" charset="0"/>
                <a:cs typeface="Arial" panose="020B0604020202020204" pitchFamily="34" charset="0"/>
              </a:rPr>
              <a:t>Start tracking the skills you are learning using the DBT diary card or skills list.</a:t>
            </a:r>
          </a:p>
          <a:p>
            <a:pPr>
              <a:spcBef>
                <a:spcPts val="600"/>
              </a:spcBef>
            </a:pPr>
            <a:r>
              <a:rPr lang="en-US" sz="2400" dirty="0">
                <a:solidFill>
                  <a:schemeClr val="bg1"/>
                </a:solidFill>
                <a:latin typeface="Arial" panose="020B0604020202020204" pitchFamily="34" charset="0"/>
                <a:cs typeface="Arial" panose="020B0604020202020204" pitchFamily="34" charset="0"/>
              </a:rPr>
              <a:t>At some point over the next week if you find yourself emotionally dysregulated try using the R relax in the acronym REST. Alternatively, practice “relax” using editing splicing and pasting a strategy we’ll talk about today.</a:t>
            </a:r>
          </a:p>
          <a:p>
            <a:pPr>
              <a:spcBef>
                <a:spcPts val="600"/>
              </a:spcBef>
            </a:pPr>
            <a:r>
              <a:rPr lang="en-US" sz="2400" dirty="0">
                <a:solidFill>
                  <a:schemeClr val="bg1"/>
                </a:solidFill>
                <a:latin typeface="Arial" panose="020B0604020202020204" pitchFamily="34" charset="0"/>
                <a:cs typeface="Arial" panose="020B0604020202020204" pitchFamily="34" charset="0"/>
              </a:rPr>
              <a:t>Record your practice in your  binder/notebook</a:t>
            </a:r>
          </a:p>
          <a:p>
            <a:pPr>
              <a:spcBef>
                <a:spcPts val="600"/>
              </a:spcBef>
            </a:pPr>
            <a:r>
              <a:rPr lang="en-US" sz="2400" dirty="0">
                <a:solidFill>
                  <a:schemeClr val="bg1"/>
                </a:solidFill>
                <a:latin typeface="Arial" panose="020B0604020202020204" pitchFamily="34" charset="0"/>
                <a:cs typeface="Arial" panose="020B0604020202020204" pitchFamily="34" charset="0"/>
              </a:rPr>
              <a:t>Submit questions or comments to  </a:t>
            </a:r>
            <a:r>
              <a:rPr lang="en-US" sz="24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2400" dirty="0">
              <a:solidFill>
                <a:schemeClr val="bg1"/>
              </a:solidFill>
              <a:latin typeface="Arial" panose="020B0604020202020204" pitchFamily="34" charset="0"/>
              <a:cs typeface="Arial" panose="020B0604020202020204" pitchFamily="34" charset="0"/>
            </a:endParaRPr>
          </a:p>
          <a:p>
            <a:pPr>
              <a:spcBef>
                <a:spcPts val="600"/>
              </a:spcBef>
            </a:pPr>
            <a:r>
              <a:rPr lang="en-US" sz="2400" dirty="0">
                <a:solidFill>
                  <a:schemeClr val="bg1"/>
                </a:solidFill>
                <a:latin typeface="Arial" panose="020B0604020202020204" pitchFamily="34" charset="0"/>
                <a:cs typeface="Arial" panose="020B0604020202020204" pitchFamily="34" charset="0"/>
              </a:rPr>
              <a:t>Read Simple manual session 3</a:t>
            </a:r>
          </a:p>
          <a:p>
            <a:pPr>
              <a:spcBef>
                <a:spcPts val="600"/>
              </a:spcBef>
            </a:pPr>
            <a:r>
              <a:rPr lang="en-US" sz="2400" dirty="0">
                <a:solidFill>
                  <a:schemeClr val="bg1"/>
                </a:solidFill>
                <a:latin typeface="Arial" panose="020B0604020202020204" pitchFamily="34" charset="0"/>
                <a:cs typeface="Arial" panose="020B0604020202020204" pitchFamily="34" charset="0"/>
              </a:rPr>
              <a:t>Decide on one “hole” you fall into and consider a crisis. Start working on a plan to deal with that crisis.</a:t>
            </a:r>
          </a:p>
          <a:p>
            <a:pPr>
              <a:spcBef>
                <a:spcPts val="600"/>
              </a:spcBef>
            </a:pPr>
            <a:r>
              <a:rPr lang="en-US" sz="2400" dirty="0">
                <a:solidFill>
                  <a:schemeClr val="bg1"/>
                </a:solidFill>
                <a:latin typeface="Arial" panose="020B0604020202020204" pitchFamily="34" charset="0"/>
                <a:cs typeface="Arial" panose="020B0604020202020204" pitchFamily="34" charset="0"/>
              </a:rPr>
              <a:t> Try crafting your own personal dashboard. We will do this together in the first session of the boing group Monday October 19</a:t>
            </a:r>
            <a:r>
              <a:rPr lang="en-US" sz="2400" baseline="30000" dirty="0">
                <a:solidFill>
                  <a:schemeClr val="bg1"/>
                </a:solidFill>
                <a:latin typeface="Arial" panose="020B0604020202020204" pitchFamily="34" charset="0"/>
                <a:cs typeface="Arial" panose="020B0604020202020204" pitchFamily="34" charset="0"/>
              </a:rPr>
              <a:t>th</a:t>
            </a:r>
            <a:r>
              <a:rPr lang="en-US" sz="2400" dirty="0">
                <a:solidFill>
                  <a:schemeClr val="bg1"/>
                </a:solidFill>
                <a:latin typeface="Arial" panose="020B0604020202020204" pitchFamily="34" charset="0"/>
                <a:cs typeface="Arial" panose="020B0604020202020204" pitchFamily="34" charset="0"/>
              </a:rPr>
              <a:t> in the board room of the Stratford family health team building and on Zoom.   </a:t>
            </a:r>
          </a:p>
        </p:txBody>
      </p:sp>
      <p:pic>
        <p:nvPicPr>
          <p:cNvPr id="7" name="Picture 6" descr="Text, letter&#10;&#10;Description automatically generated">
            <a:extLst>
              <a:ext uri="{FF2B5EF4-FFF2-40B4-BE49-F238E27FC236}">
                <a16:creationId xmlns:a16="http://schemas.microsoft.com/office/drawing/2014/main" id="{044A32C3-650A-18C2-145D-A3FE61B302B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7" y="1399326"/>
            <a:ext cx="4310658" cy="5282565"/>
          </a:xfrm>
          <a:prstGeom prst="rect">
            <a:avLst/>
          </a:prstGeom>
        </p:spPr>
      </p:pic>
      <p:sp>
        <p:nvSpPr>
          <p:cNvPr id="4" name="Slide Number Placeholder 3">
            <a:extLst>
              <a:ext uri="{FF2B5EF4-FFF2-40B4-BE49-F238E27FC236}">
                <a16:creationId xmlns:a16="http://schemas.microsoft.com/office/drawing/2014/main" id="{F00BAA54-3E8C-50FA-49A6-56D813BCAA0A}"/>
              </a:ext>
            </a:extLst>
          </p:cNvPr>
          <p:cNvSpPr>
            <a:spLocks noGrp="1"/>
          </p:cNvSpPr>
          <p:nvPr>
            <p:ph type="sldNum" sz="quarter" idx="12"/>
          </p:nvPr>
        </p:nvSpPr>
        <p:spPr/>
        <p:txBody>
          <a:bodyPr/>
          <a:lstStyle/>
          <a:p>
            <a:fld id="{16FA1E33-FDD5-4FFC-87A2-B0AF86519216}" type="slidenum">
              <a:rPr lang="en-CA" smtClean="0"/>
              <a:t>19</a:t>
            </a:fld>
            <a:endParaRPr lang="en-CA"/>
          </a:p>
        </p:txBody>
      </p:sp>
    </p:spTree>
    <p:extLst>
      <p:ext uri="{BB962C8B-B14F-4D97-AF65-F5344CB8AC3E}">
        <p14:creationId xmlns:p14="http://schemas.microsoft.com/office/powerpoint/2010/main" val="84563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AFF45-297A-E111-465F-9151C702664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B88BBC-D6EA-D392-803E-20B80FC4AB7F}"/>
              </a:ext>
            </a:extLst>
          </p:cNvPr>
          <p:cNvSpPr>
            <a:spLocks noGrp="1"/>
          </p:cNvSpPr>
          <p:nvPr>
            <p:ph type="sldNum" sz="quarter" idx="12"/>
          </p:nvPr>
        </p:nvSpPr>
        <p:spPr/>
        <p:txBody>
          <a:bodyPr/>
          <a:lstStyle/>
          <a:p>
            <a:fld id="{1CD6768F-DFF3-4201-B2DD-5C0ADDD0A949}" type="slidenum">
              <a:rPr lang="en-CA" smtClean="0"/>
              <a:t>20</a:t>
            </a:fld>
            <a:endParaRPr lang="en-CA"/>
          </a:p>
        </p:txBody>
      </p:sp>
      <p:sp>
        <p:nvSpPr>
          <p:cNvPr id="4" name="TextBox 3">
            <a:extLst>
              <a:ext uri="{FF2B5EF4-FFF2-40B4-BE49-F238E27FC236}">
                <a16:creationId xmlns:a16="http://schemas.microsoft.com/office/drawing/2014/main" id="{A4934CD7-0A88-EB8D-3488-791D255AADBB}"/>
              </a:ext>
            </a:extLst>
          </p:cNvPr>
          <p:cNvSpPr txBox="1"/>
          <p:nvPr/>
        </p:nvSpPr>
        <p:spPr>
          <a:xfrm>
            <a:off x="94268" y="0"/>
            <a:ext cx="12191999" cy="5299336"/>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Arial" panose="020B0604020202020204" pitchFamily="34" charset="0"/>
              </a:rPr>
              <a:t> </a:t>
            </a:r>
            <a:r>
              <a:rPr lang="en-CA" kern="100" dirty="0">
                <a:latin typeface="Arial" panose="020B0604020202020204" pitchFamily="34" charset="0"/>
                <a:ea typeface="Calibri" panose="020F0502020204030204" pitchFamily="34" charset="0"/>
                <a:cs typeface="Arial" panose="020B0604020202020204" pitchFamily="34" charset="0"/>
              </a:rPr>
              <a:t>                                         </a:t>
            </a:r>
            <a:r>
              <a:rPr lang="en-CA" sz="2800" kern="0" dirty="0">
                <a:effectLst/>
                <a:latin typeface="Arial" panose="020B0604020202020204" pitchFamily="34" charset="0"/>
                <a:ea typeface="Times New Roman" panose="02020603050405020304" pitchFamily="18" charset="0"/>
                <a:cs typeface="Arial" panose="020B0604020202020204" pitchFamily="34" charset="0"/>
              </a:rPr>
              <a:t>HOMEWORK HABITS CHECKLIST</a:t>
            </a:r>
            <a:endParaRPr lang="en-CA" sz="2800" kern="100" dirty="0">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Circle or check what you will try this week.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Preparation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schedule a specific time for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choose a consistent location with minimal distractions.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gather what I need ahead of time (notebook, worksheet, pen).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Focus &amp; pacing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start with a tiny step (2–5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use a timer (10–15 minutes).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remove distractions (phone away / Do Not Disturb).</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218587B9-142B-77A8-E7DA-C0C735546151}"/>
              </a:ext>
            </a:extLst>
          </p:cNvPr>
          <p:cNvSpPr/>
          <p:nvPr/>
        </p:nvSpPr>
        <p:spPr>
          <a:xfrm flipH="1">
            <a:off x="94268" y="94592"/>
            <a:ext cx="150260" cy="1849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679073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B0B26-7FE1-63C2-303A-2B1633A87E0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811BFA8-DC21-9E61-4853-94573656A6B1}"/>
              </a:ext>
            </a:extLst>
          </p:cNvPr>
          <p:cNvSpPr>
            <a:spLocks noGrp="1"/>
          </p:cNvSpPr>
          <p:nvPr>
            <p:ph type="sldNum" sz="quarter" idx="12"/>
          </p:nvPr>
        </p:nvSpPr>
        <p:spPr/>
        <p:txBody>
          <a:bodyPr/>
          <a:lstStyle/>
          <a:p>
            <a:fld id="{1CD6768F-DFF3-4201-B2DD-5C0ADDD0A949}" type="slidenum">
              <a:rPr lang="en-CA" smtClean="0"/>
              <a:t>21</a:t>
            </a:fld>
            <a:endParaRPr lang="en-CA"/>
          </a:p>
        </p:txBody>
      </p:sp>
      <p:sp>
        <p:nvSpPr>
          <p:cNvPr id="4" name="TextBox 3">
            <a:extLst>
              <a:ext uri="{FF2B5EF4-FFF2-40B4-BE49-F238E27FC236}">
                <a16:creationId xmlns:a16="http://schemas.microsoft.com/office/drawing/2014/main" id="{381EB90C-AC61-4D4A-3565-71E75106D546}"/>
              </a:ext>
            </a:extLst>
          </p:cNvPr>
          <p:cNvSpPr txBox="1"/>
          <p:nvPr/>
        </p:nvSpPr>
        <p:spPr>
          <a:xfrm>
            <a:off x="94268" y="0"/>
            <a:ext cx="12191999" cy="6881307"/>
          </a:xfrm>
          <a:prstGeom prst="rect">
            <a:avLst/>
          </a:prstGeom>
          <a:noFill/>
        </p:spPr>
        <p:txBody>
          <a:bodyPr wrap="square">
            <a:spAutoFit/>
          </a:bodyPr>
          <a:lstStyle/>
          <a:p>
            <a:pPr>
              <a:lnSpc>
                <a:spcPct val="115000"/>
              </a:lnSpc>
              <a:spcAft>
                <a:spcPts val="800"/>
              </a:spcAft>
              <a:buNone/>
            </a:pPr>
            <a:r>
              <a:rPr lang="en-CA" sz="1800" kern="0" dirty="0">
                <a:effectLst/>
                <a:latin typeface="Arial" panose="020B0604020202020204" pitchFamily="34" charset="0"/>
                <a:ea typeface="Times New Roman" panose="02020603050405020304" pitchFamily="18" charset="0"/>
                <a:cs typeface="Times New Roman" panose="02020603050405020304" pitchFamily="18" charset="0"/>
              </a:rPr>
              <a:t>                                           </a:t>
            </a:r>
            <a:r>
              <a:rPr lang="en-CA" sz="2800" kern="0" dirty="0">
                <a:effectLst/>
                <a:latin typeface="Arial" panose="020B0604020202020204" pitchFamily="34" charset="0"/>
                <a:ea typeface="Times New Roman" panose="02020603050405020304" pitchFamily="18" charset="0"/>
                <a:cs typeface="Times New Roman" panose="02020603050405020304" pitchFamily="18" charset="0"/>
              </a:rPr>
              <a:t>HOMEWORK HABITS CHECKLIST</a:t>
            </a:r>
            <a:endParaRPr lang="en-CA" sz="2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Tracking &amp; organization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keep materials in one place (binder / folder / notebook).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write down insights right after doing the homework.</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Self-compassion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aim for progress, not perfection.</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notice resistance without judgment.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Accountability habits</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review my week: What worked? What didn’t?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 I share honestly with my buddy — even when I didn’t do it.</a:t>
            </a:r>
          </a:p>
          <a:p>
            <a:pPr>
              <a:lnSpc>
                <a:spcPct val="115000"/>
              </a:lnSpc>
              <a:spcAft>
                <a:spcPts val="800"/>
              </a:spcAft>
              <a:buNone/>
            </a:pP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Micro commitment:</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a:p>
            <a:pPr>
              <a:lnSpc>
                <a:spcPct val="115000"/>
              </a:lnSpc>
              <a:spcAft>
                <a:spcPts val="800"/>
              </a:spcAft>
              <a:buNone/>
            </a:pPr>
            <a:r>
              <a:rPr lang="en-CA" sz="24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This week I will focus on: ■ Time ■ Place ■ Tiny step ■ Timer ■ Other please specify:</a:t>
            </a:r>
            <a:endParaRPr lang="en-CA" sz="2400" kern="100" dirty="0">
              <a:solidFill>
                <a:schemeClr val="bg1"/>
              </a:solidFill>
              <a:effectLst/>
              <a:latin typeface="Arial" panose="020B0604020202020204" pitchFamily="34" charset="0"/>
              <a:ea typeface="Calibri" panose="020F0502020204030204" pitchFamily="34" charset="0"/>
              <a:cs typeface="Arial" panose="020B0604020202020204" pitchFamily="34" charset="0"/>
            </a:endParaRPr>
          </a:p>
        </p:txBody>
      </p:sp>
      <p:sp>
        <p:nvSpPr>
          <p:cNvPr id="5" name="Oval 4">
            <a:extLst>
              <a:ext uri="{FF2B5EF4-FFF2-40B4-BE49-F238E27FC236}">
                <a16:creationId xmlns:a16="http://schemas.microsoft.com/office/drawing/2014/main" id="{CB94AF8C-B153-F251-607E-84412D53E597}"/>
              </a:ext>
            </a:extLst>
          </p:cNvPr>
          <p:cNvSpPr/>
          <p:nvPr/>
        </p:nvSpPr>
        <p:spPr>
          <a:xfrm flipH="1">
            <a:off x="94268" y="94592"/>
            <a:ext cx="150260" cy="184987"/>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7387064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7D654A-D8B5-44A1-5BDA-A6E6C4BD8BC8}"/>
              </a:ext>
            </a:extLst>
          </p:cNvPr>
          <p:cNvSpPr txBox="1"/>
          <p:nvPr/>
        </p:nvSpPr>
        <p:spPr>
          <a:xfrm>
            <a:off x="1492928" y="0"/>
            <a:ext cx="12192000" cy="6955750"/>
          </a:xfrm>
          <a:prstGeom prst="rect">
            <a:avLst/>
          </a:prstGeom>
          <a:noFill/>
        </p:spPr>
        <p:txBody>
          <a:bodyPr wrap="square">
            <a:spAutoFit/>
          </a:bodyPr>
          <a:lstStyle/>
          <a:p>
            <a:r>
              <a:rPr lang="en-US" sz="3200" dirty="0"/>
              <a:t>          </a:t>
            </a:r>
            <a:r>
              <a:rPr lang="en-US" sz="3200" dirty="0">
                <a:latin typeface="Arial" panose="020B0604020202020204" pitchFamily="34" charset="0"/>
                <a:cs typeface="Arial" panose="020B0604020202020204" pitchFamily="34" charset="0"/>
              </a:rPr>
              <a:t>ITS SIMPLE POLL QUESTIONS WEEK 1</a:t>
            </a:r>
          </a:p>
          <a:p>
            <a:endParaRPr lang="en-US" dirty="0">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Responses from </a:t>
            </a:r>
            <a:r>
              <a:rPr lang="en-US" u="sng" dirty="0">
                <a:latin typeface="Arial" panose="020B0604020202020204" pitchFamily="34" charset="0"/>
                <a:cs typeface="Arial" panose="020B0604020202020204" pitchFamily="34" charset="0"/>
              </a:rPr>
              <a:t>in person</a:t>
            </a:r>
            <a:r>
              <a:rPr lang="en-US" dirty="0">
                <a:solidFill>
                  <a:schemeClr val="bg1"/>
                </a:solidFill>
                <a:latin typeface="Arial" panose="020B0604020202020204" pitchFamily="34" charset="0"/>
                <a:cs typeface="Arial" panose="020B0604020202020204" pitchFamily="34" charset="0"/>
              </a:rPr>
              <a:t> participants:</a:t>
            </a:r>
          </a:p>
          <a:p>
            <a:r>
              <a:rPr lang="en-US" dirty="0">
                <a:solidFill>
                  <a:schemeClr val="bg1"/>
                </a:solidFill>
                <a:latin typeface="Arial" panose="020B0604020202020204" pitchFamily="34" charset="0"/>
                <a:cs typeface="Arial" panose="020B0604020202020204" pitchFamily="34" charset="0"/>
              </a:rPr>
              <a:t>1. I’m doing the simple course</a:t>
            </a:r>
          </a:p>
          <a:p>
            <a:pPr marL="342900" indent="-342900">
              <a:buAutoNum type="alphaLcParenR"/>
            </a:pPr>
            <a:r>
              <a:rPr lang="en-US" dirty="0">
                <a:solidFill>
                  <a:schemeClr val="bg1"/>
                </a:solidFill>
                <a:latin typeface="Arial" panose="020B0604020202020204" pitchFamily="34" charset="0"/>
                <a:cs typeface="Arial" panose="020B0604020202020204" pitchFamily="34" charset="0"/>
              </a:rPr>
              <a:t>For the first time </a:t>
            </a:r>
            <a:r>
              <a:rPr lang="en-US" dirty="0">
                <a:latin typeface="Arial" panose="020B0604020202020204" pitchFamily="34" charset="0"/>
                <a:cs typeface="Arial" panose="020B0604020202020204" pitchFamily="34" charset="0"/>
              </a:rPr>
              <a:t>52%</a:t>
            </a:r>
          </a:p>
          <a:p>
            <a:pPr marL="342900" indent="-342900">
              <a:buAutoNum type="alphaLcParenR"/>
            </a:pPr>
            <a:r>
              <a:rPr lang="en-US" dirty="0">
                <a:solidFill>
                  <a:schemeClr val="bg1"/>
                </a:solidFill>
                <a:latin typeface="Arial" panose="020B0604020202020204" pitchFamily="34" charset="0"/>
                <a:cs typeface="Arial" panose="020B0604020202020204" pitchFamily="34" charset="0"/>
              </a:rPr>
              <a:t>b) I’ve done it before </a:t>
            </a:r>
            <a:r>
              <a:rPr lang="en-US" dirty="0">
                <a:latin typeface="Arial" panose="020B0604020202020204" pitchFamily="34" charset="0"/>
                <a:cs typeface="Arial" panose="020B0604020202020204" pitchFamily="34" charset="0"/>
              </a:rPr>
              <a:t>48%</a:t>
            </a:r>
          </a:p>
          <a:p>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2. What best describes your current relationship to emotional deregulation?</a:t>
            </a:r>
          </a:p>
          <a:p>
            <a:r>
              <a:rPr lang="en-US" dirty="0">
                <a:solidFill>
                  <a:schemeClr val="bg1"/>
                </a:solidFill>
                <a:latin typeface="Arial" panose="020B0604020202020204" pitchFamily="34" charset="0"/>
                <a:cs typeface="Arial" panose="020B0604020202020204" pitchFamily="34" charset="0"/>
              </a:rPr>
              <a:t>a) It very significantly affects my life </a:t>
            </a:r>
            <a:r>
              <a:rPr lang="en-US" dirty="0">
                <a:latin typeface="Arial" panose="020B0604020202020204" pitchFamily="34" charset="0"/>
                <a:cs typeface="Arial" panose="020B0604020202020204" pitchFamily="34" charset="0"/>
              </a:rPr>
              <a:t>63%</a:t>
            </a:r>
          </a:p>
          <a:p>
            <a:r>
              <a:rPr lang="en-US" dirty="0">
                <a:solidFill>
                  <a:schemeClr val="bg1"/>
                </a:solidFill>
                <a:latin typeface="Arial" panose="020B0604020202020204" pitchFamily="34" charset="0"/>
                <a:cs typeface="Arial" panose="020B0604020202020204" pitchFamily="34" charset="0"/>
              </a:rPr>
              <a:t>b) It somewhat affects my life </a:t>
            </a:r>
            <a:r>
              <a:rPr lang="en-US" dirty="0">
                <a:latin typeface="Arial" panose="020B0604020202020204" pitchFamily="34" charset="0"/>
                <a:cs typeface="Arial" panose="020B0604020202020204" pitchFamily="34" charset="0"/>
              </a:rPr>
              <a:t>30% </a:t>
            </a:r>
          </a:p>
          <a:p>
            <a:r>
              <a:rPr lang="en-US" dirty="0">
                <a:solidFill>
                  <a:schemeClr val="bg1"/>
                </a:solidFill>
                <a:latin typeface="Arial" panose="020B0604020202020204" pitchFamily="34" charset="0"/>
                <a:cs typeface="Arial" panose="020B0604020202020204" pitchFamily="34" charset="0"/>
              </a:rPr>
              <a:t>c) I am not sure what it is </a:t>
            </a:r>
            <a:r>
              <a:rPr lang="en-US" dirty="0">
                <a:latin typeface="Arial" panose="020B0604020202020204" pitchFamily="34" charset="0"/>
                <a:cs typeface="Arial" panose="020B0604020202020204" pitchFamily="34" charset="0"/>
              </a:rPr>
              <a:t>15%</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3. How would you describe your emotional state at this moment? (multiple choice)</a:t>
            </a:r>
          </a:p>
          <a:p>
            <a:r>
              <a:rPr lang="en-US" dirty="0">
                <a:solidFill>
                  <a:schemeClr val="bg1"/>
                </a:solidFill>
                <a:latin typeface="Arial" panose="020B0604020202020204" pitchFamily="34" charset="0"/>
                <a:cs typeface="Arial" panose="020B0604020202020204" pitchFamily="34" charset="0"/>
              </a:rPr>
              <a:t>a) Calm and open </a:t>
            </a:r>
            <a:r>
              <a:rPr lang="en-US" dirty="0">
                <a:latin typeface="Arial" panose="020B0604020202020204" pitchFamily="34" charset="0"/>
                <a:cs typeface="Arial" panose="020B0604020202020204" pitchFamily="34" charset="0"/>
              </a:rPr>
              <a:t>30% </a:t>
            </a:r>
          </a:p>
          <a:p>
            <a:r>
              <a:rPr lang="en-US" dirty="0">
                <a:solidFill>
                  <a:schemeClr val="bg1"/>
                </a:solidFill>
                <a:latin typeface="Arial" panose="020B0604020202020204" pitchFamily="34" charset="0"/>
                <a:cs typeface="Arial" panose="020B0604020202020204" pitchFamily="34" charset="0"/>
              </a:rPr>
              <a:t>b) Anxious </a:t>
            </a:r>
            <a:r>
              <a:rPr lang="en-US" dirty="0">
                <a:latin typeface="Arial" panose="020B0604020202020204" pitchFamily="34" charset="0"/>
                <a:cs typeface="Arial" panose="020B0604020202020204" pitchFamily="34" charset="0"/>
              </a:rPr>
              <a:t>59% </a:t>
            </a:r>
          </a:p>
          <a:p>
            <a:r>
              <a:rPr lang="en-US" dirty="0">
                <a:solidFill>
                  <a:schemeClr val="bg1"/>
                </a:solidFill>
                <a:latin typeface="Arial" panose="020B0604020202020204" pitchFamily="34" charset="0"/>
                <a:cs typeface="Arial" panose="020B0604020202020204" pitchFamily="34" charset="0"/>
              </a:rPr>
              <a:t>c) Angry </a:t>
            </a:r>
            <a:r>
              <a:rPr lang="en-US" dirty="0">
                <a:latin typeface="Arial" panose="020B0604020202020204" pitchFamily="34" charset="0"/>
                <a:cs typeface="Arial" panose="020B0604020202020204" pitchFamily="34" charset="0"/>
              </a:rPr>
              <a:t>4%</a:t>
            </a:r>
          </a:p>
          <a:p>
            <a:r>
              <a:rPr lang="en-US" dirty="0">
                <a:solidFill>
                  <a:schemeClr val="bg1"/>
                </a:solidFill>
                <a:latin typeface="Arial" panose="020B0604020202020204" pitchFamily="34" charset="0"/>
                <a:cs typeface="Arial" panose="020B0604020202020204" pitchFamily="34" charset="0"/>
              </a:rPr>
              <a:t>d) Numb </a:t>
            </a:r>
            <a:r>
              <a:rPr lang="en-US" dirty="0">
                <a:latin typeface="Arial" panose="020B0604020202020204" pitchFamily="34" charset="0"/>
                <a:cs typeface="Arial" panose="020B0604020202020204" pitchFamily="34" charset="0"/>
              </a:rPr>
              <a:t>11% </a:t>
            </a:r>
          </a:p>
          <a:p>
            <a:r>
              <a:rPr lang="en-US" dirty="0">
                <a:solidFill>
                  <a:schemeClr val="bg1"/>
                </a:solidFill>
                <a:latin typeface="Arial" panose="020B0604020202020204" pitchFamily="34" charset="0"/>
                <a:cs typeface="Arial" panose="020B0604020202020204" pitchFamily="34" charset="0"/>
              </a:rPr>
              <a:t>e) Depressed </a:t>
            </a:r>
            <a:r>
              <a:rPr lang="en-US" dirty="0">
                <a:latin typeface="Arial" panose="020B0604020202020204" pitchFamily="34" charset="0"/>
                <a:cs typeface="Arial" panose="020B0604020202020204" pitchFamily="34" charset="0"/>
              </a:rPr>
              <a:t>26% </a:t>
            </a:r>
          </a:p>
          <a:p>
            <a:r>
              <a:rPr lang="en-US" dirty="0">
                <a:solidFill>
                  <a:schemeClr val="bg1"/>
                </a:solidFill>
                <a:latin typeface="Arial" panose="020B0604020202020204" pitchFamily="34" charset="0"/>
                <a:cs typeface="Arial" panose="020B0604020202020204" pitchFamily="34" charset="0"/>
              </a:rPr>
              <a:t>f) Hopeful </a:t>
            </a:r>
            <a:r>
              <a:rPr lang="en-US" dirty="0">
                <a:latin typeface="Arial" panose="020B0604020202020204" pitchFamily="34" charset="0"/>
                <a:cs typeface="Arial" panose="020B0604020202020204" pitchFamily="34" charset="0"/>
              </a:rPr>
              <a:t>19%      </a:t>
            </a:r>
            <a:r>
              <a:rPr lang="en-US" dirty="0">
                <a:solidFill>
                  <a:schemeClr val="bg1"/>
                </a:solidFill>
                <a:latin typeface="Arial" panose="020B0604020202020204" pitchFamily="34" charset="0"/>
                <a:cs typeface="Arial" panose="020B0604020202020204" pitchFamily="34" charset="0"/>
              </a:rPr>
              <a:t>Tired </a:t>
            </a:r>
            <a:r>
              <a:rPr lang="en-US" dirty="0">
                <a:latin typeface="Arial" panose="020B0604020202020204" pitchFamily="34" charset="0"/>
                <a:cs typeface="Arial" panose="020B0604020202020204" pitchFamily="34" charset="0"/>
              </a:rPr>
              <a:t>4%</a:t>
            </a:r>
          </a:p>
          <a:p>
            <a:r>
              <a:rPr lang="en-US" dirty="0">
                <a:solidFill>
                  <a:schemeClr val="bg1"/>
                </a:solidFill>
                <a:latin typeface="Arial" panose="020B0604020202020204" pitchFamily="34" charset="0"/>
                <a:cs typeface="Arial" panose="020B0604020202020204" pitchFamily="34" charset="0"/>
              </a:rPr>
              <a:t> </a:t>
            </a:r>
          </a:p>
          <a:p>
            <a:r>
              <a:rPr lang="en-US" dirty="0">
                <a:solidFill>
                  <a:schemeClr val="bg1"/>
                </a:solidFill>
                <a:latin typeface="Arial" panose="020B0604020202020204" pitchFamily="34" charset="0"/>
                <a:cs typeface="Arial" panose="020B0604020202020204" pitchFamily="34" charset="0"/>
              </a:rPr>
              <a:t>4. What is your biggest hope for this course? (multiple choice)</a:t>
            </a:r>
          </a:p>
          <a:p>
            <a:r>
              <a:rPr lang="en-US" dirty="0">
                <a:solidFill>
                  <a:schemeClr val="bg1"/>
                </a:solidFill>
                <a:latin typeface="Arial" panose="020B0604020202020204" pitchFamily="34" charset="0"/>
                <a:cs typeface="Arial" panose="020B0604020202020204" pitchFamily="34" charset="0"/>
              </a:rPr>
              <a:t>a) More stability in my life </a:t>
            </a:r>
            <a:r>
              <a:rPr lang="en-US" dirty="0">
                <a:latin typeface="Arial" panose="020B0604020202020204" pitchFamily="34" charset="0"/>
                <a:cs typeface="Arial" panose="020B0604020202020204" pitchFamily="34" charset="0"/>
              </a:rPr>
              <a:t>85%</a:t>
            </a:r>
          </a:p>
          <a:p>
            <a:r>
              <a:rPr lang="en-US" dirty="0">
                <a:solidFill>
                  <a:schemeClr val="bg1"/>
                </a:solidFill>
                <a:latin typeface="Arial" panose="020B0604020202020204" pitchFamily="34" charset="0"/>
                <a:cs typeface="Arial" panose="020B0604020202020204" pitchFamily="34" charset="0"/>
              </a:rPr>
              <a:t>b) Better understanding of myself </a:t>
            </a:r>
            <a:r>
              <a:rPr lang="en-US" dirty="0">
                <a:latin typeface="Arial" panose="020B0604020202020204" pitchFamily="34" charset="0"/>
                <a:cs typeface="Arial" panose="020B0604020202020204" pitchFamily="34" charset="0"/>
              </a:rPr>
              <a:t>70% </a:t>
            </a:r>
          </a:p>
          <a:p>
            <a:r>
              <a:rPr lang="en-US" dirty="0">
                <a:solidFill>
                  <a:schemeClr val="bg1"/>
                </a:solidFill>
                <a:latin typeface="Arial" panose="020B0604020202020204" pitchFamily="34" charset="0"/>
                <a:cs typeface="Arial" panose="020B0604020202020204" pitchFamily="34" charset="0"/>
              </a:rPr>
              <a:t>c) Better relationships </a:t>
            </a:r>
            <a:r>
              <a:rPr lang="en-US" dirty="0">
                <a:latin typeface="Arial" panose="020B0604020202020204" pitchFamily="34" charset="0"/>
                <a:cs typeface="Arial" panose="020B0604020202020204" pitchFamily="34" charset="0"/>
              </a:rPr>
              <a:t>55% </a:t>
            </a:r>
          </a:p>
        </p:txBody>
      </p:sp>
      <p:sp>
        <p:nvSpPr>
          <p:cNvPr id="2" name="Slide Number Placeholder 1">
            <a:extLst>
              <a:ext uri="{FF2B5EF4-FFF2-40B4-BE49-F238E27FC236}">
                <a16:creationId xmlns:a16="http://schemas.microsoft.com/office/drawing/2014/main" id="{C5CC9F7F-9601-0B86-CB1A-0062E093434A}"/>
              </a:ext>
            </a:extLst>
          </p:cNvPr>
          <p:cNvSpPr>
            <a:spLocks noGrp="1"/>
          </p:cNvSpPr>
          <p:nvPr>
            <p:ph type="sldNum" sz="quarter" idx="12"/>
          </p:nvPr>
        </p:nvSpPr>
        <p:spPr/>
        <p:txBody>
          <a:bodyPr/>
          <a:lstStyle/>
          <a:p>
            <a:fld id="{16FA1E33-FDD5-4FFC-87A2-B0AF86519216}" type="slidenum">
              <a:rPr lang="en-CA" smtClean="0"/>
              <a:t>22</a:t>
            </a:fld>
            <a:endParaRPr lang="en-CA"/>
          </a:p>
        </p:txBody>
      </p:sp>
    </p:spTree>
    <p:extLst>
      <p:ext uri="{BB962C8B-B14F-4D97-AF65-F5344CB8AC3E}">
        <p14:creationId xmlns:p14="http://schemas.microsoft.com/office/powerpoint/2010/main" val="3673239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1C1057-1CE8-4F73-B8D7-F152A91E9BEB}"/>
              </a:ext>
            </a:extLst>
          </p:cNvPr>
          <p:cNvSpPr txBox="1"/>
          <p:nvPr/>
        </p:nvSpPr>
        <p:spPr>
          <a:xfrm>
            <a:off x="1927411" y="566678"/>
            <a:ext cx="9144000" cy="3139321"/>
          </a:xfrm>
          <a:prstGeom prst="rect">
            <a:avLst/>
          </a:prstGeom>
          <a:noFill/>
        </p:spPr>
        <p:txBody>
          <a:bodyPr wrap="square">
            <a:spAutoFit/>
          </a:bodyPr>
          <a:lstStyle/>
          <a:p>
            <a:r>
              <a:rPr lang="en-US" dirty="0">
                <a:solidFill>
                  <a:schemeClr val="bg1"/>
                </a:solidFill>
                <a:latin typeface="Arial" panose="020B0604020202020204" pitchFamily="34" charset="0"/>
                <a:cs typeface="Arial" panose="020B0604020202020204" pitchFamily="34" charset="0"/>
              </a:rPr>
              <a:t>5. What best describes your previous experience with mental health resources such as</a:t>
            </a:r>
          </a:p>
          <a:p>
            <a:r>
              <a:rPr lang="en-US" dirty="0">
                <a:solidFill>
                  <a:schemeClr val="bg1"/>
                </a:solidFill>
                <a:latin typeface="Arial" panose="020B0604020202020204" pitchFamily="34" charset="0"/>
                <a:cs typeface="Arial" panose="020B0604020202020204" pitchFamily="34" charset="0"/>
              </a:rPr>
              <a:t>therapy or groups?(single choice)</a:t>
            </a:r>
          </a:p>
          <a:p>
            <a:r>
              <a:rPr lang="en-US" dirty="0">
                <a:solidFill>
                  <a:schemeClr val="bg1"/>
                </a:solidFill>
                <a:latin typeface="Arial" panose="020B0604020202020204" pitchFamily="34" charset="0"/>
                <a:cs typeface="Arial" panose="020B0604020202020204" pitchFamily="34" charset="0"/>
              </a:rPr>
              <a:t>a) I’ve done courses or been in therapy before </a:t>
            </a:r>
            <a:r>
              <a:rPr lang="en-US" dirty="0">
                <a:latin typeface="Arial" panose="020B0604020202020204" pitchFamily="34" charset="0"/>
                <a:cs typeface="Arial" panose="020B0604020202020204" pitchFamily="34" charset="0"/>
              </a:rPr>
              <a:t>78% </a:t>
            </a:r>
          </a:p>
          <a:p>
            <a:r>
              <a:rPr lang="en-US" dirty="0">
                <a:solidFill>
                  <a:schemeClr val="bg1"/>
                </a:solidFill>
                <a:latin typeface="Arial" panose="020B0604020202020204" pitchFamily="34" charset="0"/>
                <a:cs typeface="Arial" panose="020B0604020202020204" pitchFamily="34" charset="0"/>
              </a:rPr>
              <a:t>b) I’ve read about mental health or used self-help resources </a:t>
            </a:r>
            <a:r>
              <a:rPr lang="en-US" dirty="0">
                <a:latin typeface="Arial" panose="020B0604020202020204" pitchFamily="34" charset="0"/>
                <a:cs typeface="Arial" panose="020B0604020202020204" pitchFamily="34" charset="0"/>
              </a:rPr>
              <a:t>19%</a:t>
            </a:r>
          </a:p>
          <a:p>
            <a:r>
              <a:rPr lang="en-US" dirty="0">
                <a:solidFill>
                  <a:schemeClr val="bg1"/>
                </a:solidFill>
                <a:latin typeface="Arial" panose="020B0604020202020204" pitchFamily="34" charset="0"/>
                <a:cs typeface="Arial" panose="020B0604020202020204" pitchFamily="34" charset="0"/>
              </a:rPr>
              <a:t>c) I’m new to all of this </a:t>
            </a:r>
            <a:r>
              <a:rPr lang="en-US" dirty="0">
                <a:latin typeface="Arial" panose="020B0604020202020204" pitchFamily="34" charset="0"/>
                <a:cs typeface="Arial" panose="020B0604020202020204" pitchFamily="34" charset="0"/>
              </a:rPr>
              <a:t>15%</a:t>
            </a:r>
          </a:p>
          <a:p>
            <a:endParaRPr lang="en-US" dirty="0">
              <a:solidFill>
                <a:schemeClr val="bg1"/>
              </a:solidFill>
              <a:latin typeface="Arial" panose="020B0604020202020204" pitchFamily="34" charset="0"/>
              <a:cs typeface="Arial" panose="020B0604020202020204" pitchFamily="34" charset="0"/>
            </a:endParaRPr>
          </a:p>
          <a:p>
            <a:r>
              <a:rPr lang="en-US" dirty="0">
                <a:solidFill>
                  <a:schemeClr val="bg1"/>
                </a:solidFill>
                <a:latin typeface="Arial" panose="020B0604020202020204" pitchFamily="34" charset="0"/>
                <a:cs typeface="Arial" panose="020B0604020202020204" pitchFamily="34" charset="0"/>
              </a:rPr>
              <a:t>6. I plan to …(single choice)</a:t>
            </a:r>
          </a:p>
          <a:p>
            <a:r>
              <a:rPr lang="en-US" dirty="0">
                <a:solidFill>
                  <a:schemeClr val="bg1"/>
                </a:solidFill>
                <a:latin typeface="Arial" panose="020B0604020202020204" pitchFamily="34" charset="0"/>
                <a:cs typeface="Arial" panose="020B0604020202020204" pitchFamily="34" charset="0"/>
              </a:rPr>
              <a:t>a) Attend the Monday 12-2:00pm group in person </a:t>
            </a:r>
            <a:r>
              <a:rPr lang="en-US" dirty="0">
                <a:latin typeface="Arial" panose="020B0604020202020204" pitchFamily="34" charset="0"/>
                <a:cs typeface="Arial" panose="020B0604020202020204" pitchFamily="34" charset="0"/>
              </a:rPr>
              <a:t>41% </a:t>
            </a:r>
          </a:p>
          <a:p>
            <a:r>
              <a:rPr lang="en-US" dirty="0">
                <a:solidFill>
                  <a:schemeClr val="bg1"/>
                </a:solidFill>
                <a:latin typeface="Arial" panose="020B0604020202020204" pitchFamily="34" charset="0"/>
                <a:cs typeface="Arial" panose="020B0604020202020204" pitchFamily="34" charset="0"/>
              </a:rPr>
              <a:t>b) Attend the Monday group on zoom </a:t>
            </a:r>
            <a:r>
              <a:rPr lang="en-US" dirty="0">
                <a:latin typeface="Arial" panose="020B0604020202020204" pitchFamily="34" charset="0"/>
                <a:cs typeface="Arial" panose="020B0604020202020204" pitchFamily="34" charset="0"/>
              </a:rPr>
              <a:t>11% </a:t>
            </a:r>
          </a:p>
          <a:p>
            <a:r>
              <a:rPr lang="en-US" dirty="0">
                <a:solidFill>
                  <a:schemeClr val="bg1"/>
                </a:solidFill>
                <a:latin typeface="Arial" panose="020B0604020202020204" pitchFamily="34" charset="0"/>
                <a:cs typeface="Arial" panose="020B0604020202020204" pitchFamily="34" charset="0"/>
              </a:rPr>
              <a:t>c) Not attend the Monday group </a:t>
            </a:r>
            <a:r>
              <a:rPr lang="en-US" dirty="0">
                <a:latin typeface="Arial" panose="020B0604020202020204" pitchFamily="34" charset="0"/>
                <a:cs typeface="Arial" panose="020B0604020202020204" pitchFamily="34" charset="0"/>
              </a:rPr>
              <a:t>19%</a:t>
            </a:r>
          </a:p>
          <a:p>
            <a:r>
              <a:rPr lang="en-US" dirty="0">
                <a:solidFill>
                  <a:schemeClr val="bg1"/>
                </a:solidFill>
                <a:latin typeface="Arial" panose="020B0604020202020204" pitchFamily="34" charset="0"/>
                <a:cs typeface="Arial" panose="020B0604020202020204" pitchFamily="34" charset="0"/>
              </a:rPr>
              <a:t>d) Attend the Monday group occasionally </a:t>
            </a:r>
            <a:r>
              <a:rPr lang="en-US" dirty="0">
                <a:latin typeface="Arial" panose="020B0604020202020204" pitchFamily="34" charset="0"/>
                <a:cs typeface="Arial" panose="020B0604020202020204" pitchFamily="34" charset="0"/>
              </a:rPr>
              <a:t>22% </a:t>
            </a:r>
            <a:endParaRPr lang="en-CA"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61D2640A-053A-BF5C-62FF-B9009EE59F17}"/>
              </a:ext>
            </a:extLst>
          </p:cNvPr>
          <p:cNvSpPr>
            <a:spLocks noGrp="1"/>
          </p:cNvSpPr>
          <p:nvPr>
            <p:ph type="sldNum" sz="quarter" idx="12"/>
          </p:nvPr>
        </p:nvSpPr>
        <p:spPr/>
        <p:txBody>
          <a:bodyPr/>
          <a:lstStyle/>
          <a:p>
            <a:fld id="{16FA1E33-FDD5-4FFC-87A2-B0AF86519216}" type="slidenum">
              <a:rPr lang="en-CA" smtClean="0"/>
              <a:t>23</a:t>
            </a:fld>
            <a:endParaRPr lang="en-CA"/>
          </a:p>
        </p:txBody>
      </p:sp>
    </p:spTree>
    <p:extLst>
      <p:ext uri="{BB962C8B-B14F-4D97-AF65-F5344CB8AC3E}">
        <p14:creationId xmlns:p14="http://schemas.microsoft.com/office/powerpoint/2010/main" val="17289655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A516A-3366-2E62-66CC-B3AECE483DE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DEA323F-C13F-4C6A-3F4F-61BB4168DC2A}"/>
              </a:ext>
            </a:extLst>
          </p:cNvPr>
          <p:cNvSpPr txBox="1"/>
          <p:nvPr/>
        </p:nvSpPr>
        <p:spPr>
          <a:xfrm>
            <a:off x="6916796" y="456248"/>
            <a:ext cx="3767784" cy="584775"/>
          </a:xfrm>
          <a:prstGeom prst="rect">
            <a:avLst/>
          </a:prstGeom>
          <a:noFill/>
        </p:spPr>
        <p:txBody>
          <a:bodyPr wrap="square">
            <a:spAutoFit/>
          </a:bodyPr>
          <a:lstStyle/>
          <a:p>
            <a:r>
              <a:rPr lang="en-CA" sz="3200" dirty="0">
                <a:latin typeface="Arial" panose="020B0604020202020204" pitchFamily="34" charset="0"/>
                <a:cs typeface="Arial" panose="020B0604020202020204" pitchFamily="34" charset="0"/>
              </a:rPr>
              <a:t>Week 2 POLL</a:t>
            </a:r>
          </a:p>
        </p:txBody>
      </p:sp>
      <p:pic>
        <p:nvPicPr>
          <p:cNvPr id="4" name="Picture 3" descr="A screenshot of a computer&#10;&#10;Description automatically generated">
            <a:extLst>
              <a:ext uri="{FF2B5EF4-FFF2-40B4-BE49-F238E27FC236}">
                <a16:creationId xmlns:a16="http://schemas.microsoft.com/office/drawing/2014/main" id="{DFDF034B-CA74-A8DC-BA9F-F1F20B848F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310" y="382250"/>
            <a:ext cx="4770656" cy="6273870"/>
          </a:xfrm>
          <a:prstGeom prst="rect">
            <a:avLst/>
          </a:prstGeom>
        </p:spPr>
      </p:pic>
      <p:sp>
        <p:nvSpPr>
          <p:cNvPr id="6" name="TextBox 5">
            <a:extLst>
              <a:ext uri="{FF2B5EF4-FFF2-40B4-BE49-F238E27FC236}">
                <a16:creationId xmlns:a16="http://schemas.microsoft.com/office/drawing/2014/main" id="{2FD52EF9-01C3-1D02-28C4-768D2716BC1B}"/>
              </a:ext>
            </a:extLst>
          </p:cNvPr>
          <p:cNvSpPr txBox="1"/>
          <p:nvPr/>
        </p:nvSpPr>
        <p:spPr>
          <a:xfrm>
            <a:off x="5510181" y="1041023"/>
            <a:ext cx="6095010" cy="6124754"/>
          </a:xfrm>
          <a:prstGeom prst="rect">
            <a:avLst/>
          </a:prstGeom>
          <a:noFill/>
        </p:spPr>
        <p:txBody>
          <a:bodyPr wrap="square">
            <a:spAutoFit/>
          </a:bodyPr>
          <a:lstStyle/>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Throughout the year we will be doing polls to better understand some of your thoughts, feelings and needs.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look at the answers of zoom participants immediately after we do the polls.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We’ll share the answers of in person participants at the beginning of the session the week after the poll. </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Answers are anonymous</a:t>
            </a:r>
          </a:p>
          <a:p>
            <a:pPr marL="285750" indent="-285750">
              <a:buFont typeface="Arial" panose="020B0604020202020204" pitchFamily="34" charset="0"/>
              <a:buChar char="•"/>
            </a:pPr>
            <a:r>
              <a:rPr lang="en-CA" sz="2800" dirty="0">
                <a:solidFill>
                  <a:schemeClr val="bg1"/>
                </a:solidFill>
                <a:latin typeface="Arial" panose="020B0604020202020204" pitchFamily="34" charset="0"/>
                <a:cs typeface="Arial" panose="020B0604020202020204" pitchFamily="34" charset="0"/>
              </a:rPr>
              <a:t>Week 2 poll… </a:t>
            </a:r>
          </a:p>
          <a:p>
            <a:pPr marL="285750" indent="-285750">
              <a:buFont typeface="Arial" panose="020B0604020202020204" pitchFamily="34" charset="0"/>
              <a:buChar char="•"/>
            </a:pPr>
            <a:endParaRPr lang="en-CA" sz="2800" dirty="0"/>
          </a:p>
        </p:txBody>
      </p:sp>
      <p:sp>
        <p:nvSpPr>
          <p:cNvPr id="2" name="Slide Number Placeholder 1">
            <a:extLst>
              <a:ext uri="{FF2B5EF4-FFF2-40B4-BE49-F238E27FC236}">
                <a16:creationId xmlns:a16="http://schemas.microsoft.com/office/drawing/2014/main" id="{65317162-D3E3-E70D-4136-E126AF8D9BA3}"/>
              </a:ext>
            </a:extLst>
          </p:cNvPr>
          <p:cNvSpPr>
            <a:spLocks noGrp="1"/>
          </p:cNvSpPr>
          <p:nvPr>
            <p:ph type="sldNum" sz="quarter" idx="12"/>
          </p:nvPr>
        </p:nvSpPr>
        <p:spPr/>
        <p:txBody>
          <a:bodyPr/>
          <a:lstStyle/>
          <a:p>
            <a:fld id="{16FA1E33-FDD5-4FFC-87A2-B0AF86519216}" type="slidenum">
              <a:rPr lang="en-CA" smtClean="0"/>
              <a:t>24</a:t>
            </a:fld>
            <a:endParaRPr lang="en-CA"/>
          </a:p>
        </p:txBody>
      </p:sp>
    </p:spTree>
    <p:extLst>
      <p:ext uri="{BB962C8B-B14F-4D97-AF65-F5344CB8AC3E}">
        <p14:creationId xmlns:p14="http://schemas.microsoft.com/office/powerpoint/2010/main" val="624020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3DF5F68-3325-74F3-D770-AEC22D64B90C}"/>
              </a:ext>
            </a:extLst>
          </p:cNvPr>
          <p:cNvSpPr txBox="1"/>
          <p:nvPr/>
        </p:nvSpPr>
        <p:spPr>
          <a:xfrm>
            <a:off x="0" y="263205"/>
            <a:ext cx="7485572" cy="461665"/>
          </a:xfrm>
          <a:prstGeom prst="rect">
            <a:avLst/>
          </a:prstGeom>
          <a:noFill/>
        </p:spPr>
        <p:txBody>
          <a:bodyPr wrap="square">
            <a:spAutoFit/>
          </a:bodyPr>
          <a:lstStyle/>
          <a:p>
            <a:r>
              <a:rPr lang="en-US" sz="2400" dirty="0">
                <a:latin typeface="Arial" panose="020B0604020202020204" pitchFamily="34" charset="0"/>
                <a:cs typeface="Arial" panose="020B0604020202020204" pitchFamily="34" charset="0"/>
              </a:rPr>
              <a:t>W</a:t>
            </a:r>
            <a:r>
              <a:rPr lang="en-CA" sz="2400" dirty="0">
                <a:latin typeface="Arial" panose="020B0604020202020204" pitchFamily="34" charset="0"/>
                <a:cs typeface="Arial" panose="020B0604020202020204" pitchFamily="34" charset="0"/>
              </a:rPr>
              <a:t>EEKLY ANNOUNCEMENTS</a:t>
            </a:r>
          </a:p>
        </p:txBody>
      </p:sp>
      <p:sp>
        <p:nvSpPr>
          <p:cNvPr id="5" name="TextBox 4">
            <a:extLst>
              <a:ext uri="{FF2B5EF4-FFF2-40B4-BE49-F238E27FC236}">
                <a16:creationId xmlns:a16="http://schemas.microsoft.com/office/drawing/2014/main" id="{84D40DD1-A12A-02AD-B710-70EEE487AEE7}"/>
              </a:ext>
            </a:extLst>
          </p:cNvPr>
          <p:cNvSpPr txBox="1"/>
          <p:nvPr/>
        </p:nvSpPr>
        <p:spPr>
          <a:xfrm>
            <a:off x="4288665" y="263205"/>
            <a:ext cx="7798158" cy="6894195"/>
          </a:xfrm>
          <a:prstGeom prst="rect">
            <a:avLst/>
          </a:prstGeom>
          <a:noFill/>
        </p:spPr>
        <p:txBody>
          <a:bodyPr wrap="square">
            <a:spAutoFit/>
          </a:bodyPr>
          <a:lstStyle/>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We did well last week but don’t forget if you’re on zoom, to keep signing in with your </a:t>
            </a:r>
            <a:r>
              <a:rPr lang="en-CA" sz="1900" dirty="0">
                <a:latin typeface="Arial" panose="020B0604020202020204" pitchFamily="34" charset="0"/>
                <a:cs typeface="Arial" panose="020B0604020202020204" pitchFamily="34" charset="0"/>
              </a:rPr>
              <a:t>first name </a:t>
            </a:r>
            <a:r>
              <a:rPr lang="en-CA" sz="1900" dirty="0">
                <a:solidFill>
                  <a:schemeClr val="bg1"/>
                </a:solidFill>
                <a:latin typeface="Arial" panose="020B0604020202020204" pitchFamily="34" charset="0"/>
                <a:cs typeface="Arial" panose="020B0604020202020204" pitchFamily="34" charset="0"/>
              </a:rPr>
              <a:t>and the </a:t>
            </a:r>
            <a:r>
              <a:rPr lang="en-CA" sz="1900" dirty="0">
                <a:latin typeface="Arial" panose="020B0604020202020204" pitchFamily="34" charset="0"/>
                <a:cs typeface="Arial" panose="020B0604020202020204" pitchFamily="34" charset="0"/>
              </a:rPr>
              <a:t>initial of your last name.</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If you’re in person, please write your name legibly on the attendance sheet.</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For next week’s mindfulness exercise, we’re going to need a raisin. If you’re on zoom, please have a raisin handy (or a small edible product-make a note now so you don’t forget.)</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Next week Joan and Nicole will bring raisins for the  in-person participants. (yes, Joan and Nicole, I volunteered you to bring the raisins)</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The homework/boing group starts next week Monday October 19.(12 to 2:00 pm)</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It will be both in-person and on zoom. The in-person session will be in the board room of the Stratford family health team at 444 Douro St. Stratford on the second floor.</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For the first homework/boing group, Joan and Nicole will be guiding a craft group in which we’ll be creating a personal dashboard.</a:t>
            </a: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If you want to craft your own personal dashboard </a:t>
            </a:r>
            <a:r>
              <a:rPr lang="en-CA" sz="1900" dirty="0">
                <a:latin typeface="Arial" panose="020B0604020202020204" pitchFamily="34" charset="0"/>
                <a:cs typeface="Arial" panose="020B0604020202020204" pitchFamily="34" charset="0"/>
              </a:rPr>
              <a:t>on zoom</a:t>
            </a:r>
            <a:r>
              <a:rPr lang="en-CA" sz="1900" dirty="0">
                <a:solidFill>
                  <a:schemeClr val="bg1"/>
                </a:solidFill>
                <a:latin typeface="Arial" panose="020B0604020202020204" pitchFamily="34" charset="0"/>
                <a:cs typeface="Arial" panose="020B0604020202020204" pitchFamily="34" charset="0"/>
              </a:rPr>
              <a:t>, you will need the following materials for the 19</a:t>
            </a:r>
            <a:r>
              <a:rPr lang="en-CA" sz="1900" baseline="30000" dirty="0">
                <a:solidFill>
                  <a:schemeClr val="bg1"/>
                </a:solidFill>
                <a:latin typeface="Arial" panose="020B0604020202020204" pitchFamily="34" charset="0"/>
                <a:cs typeface="Arial" panose="020B0604020202020204" pitchFamily="34" charset="0"/>
              </a:rPr>
              <a:t>th </a:t>
            </a:r>
          </a:p>
          <a:p>
            <a:endParaRPr lang="en-CA" sz="19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CA" sz="1900" dirty="0">
                <a:solidFill>
                  <a:schemeClr val="bg1"/>
                </a:solidFill>
                <a:latin typeface="Arial" panose="020B0604020202020204" pitchFamily="34" charset="0"/>
                <a:cs typeface="Arial" panose="020B0604020202020204" pitchFamily="34" charset="0"/>
              </a:rPr>
              <a:t>The personal dashboard is one of the self-soothing strategies we’ll be talking about today.</a:t>
            </a:r>
          </a:p>
          <a:p>
            <a:endParaRPr lang="en-CA" sz="2400" dirty="0">
              <a:solidFill>
                <a:schemeClr val="bg1"/>
              </a:solidFill>
            </a:endParaRPr>
          </a:p>
        </p:txBody>
      </p:sp>
      <p:pic>
        <p:nvPicPr>
          <p:cNvPr id="7" name="Picture 6" descr="A person in garment holding a sign&#10;&#10;Description automatically generated">
            <a:extLst>
              <a:ext uri="{FF2B5EF4-FFF2-40B4-BE49-F238E27FC236}">
                <a16:creationId xmlns:a16="http://schemas.microsoft.com/office/drawing/2014/main" id="{D10BA5C5-1976-CE20-7CDB-98C0895E5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656" y="727350"/>
            <a:ext cx="3977685" cy="3131389"/>
          </a:xfrm>
          <a:prstGeom prst="rect">
            <a:avLst/>
          </a:prstGeom>
        </p:spPr>
      </p:pic>
      <p:pic>
        <p:nvPicPr>
          <p:cNvPr id="2" name="Picture 1" descr="A raisin on a white background&#10;&#10;Description automatically generated">
            <a:extLst>
              <a:ext uri="{FF2B5EF4-FFF2-40B4-BE49-F238E27FC236}">
                <a16:creationId xmlns:a16="http://schemas.microsoft.com/office/drawing/2014/main" id="{E899874E-9289-7607-0D8D-B69EB13AA4C6}"/>
              </a:ext>
            </a:extLst>
          </p:cNvPr>
          <p:cNvPicPr>
            <a:picLocks noChangeAspect="1"/>
          </p:cNvPicPr>
          <p:nvPr/>
        </p:nvPicPr>
        <p:blipFill>
          <a:blip r:embed="rId3">
            <a:extLst>
              <a:ext uri="{28A0092B-C50C-407E-A947-70E740481C1C}">
                <a14:useLocalDpi xmlns:a14="http://schemas.microsoft.com/office/drawing/2010/main" val="0"/>
              </a:ext>
            </a:extLst>
          </a:blip>
          <a:srcRect t="9098" r="1" b="19949"/>
          <a:stretch/>
        </p:blipFill>
        <p:spPr>
          <a:xfrm>
            <a:off x="253656" y="3591968"/>
            <a:ext cx="3977685" cy="3131389"/>
          </a:xfrm>
          <a:prstGeom prst="rect">
            <a:avLst/>
          </a:prstGeom>
        </p:spPr>
      </p:pic>
      <p:sp>
        <p:nvSpPr>
          <p:cNvPr id="4" name="Slide Number Placeholder 3">
            <a:extLst>
              <a:ext uri="{FF2B5EF4-FFF2-40B4-BE49-F238E27FC236}">
                <a16:creationId xmlns:a16="http://schemas.microsoft.com/office/drawing/2014/main" id="{F89AF83E-4F45-0035-F297-102A212C8326}"/>
              </a:ext>
            </a:extLst>
          </p:cNvPr>
          <p:cNvSpPr>
            <a:spLocks noGrp="1"/>
          </p:cNvSpPr>
          <p:nvPr>
            <p:ph type="sldNum" sz="quarter" idx="12"/>
          </p:nvPr>
        </p:nvSpPr>
        <p:spPr/>
        <p:txBody>
          <a:bodyPr/>
          <a:lstStyle/>
          <a:p>
            <a:fld id="{16FA1E33-FDD5-4FFC-87A2-B0AF86519216}" type="slidenum">
              <a:rPr lang="en-CA" smtClean="0"/>
              <a:t>25</a:t>
            </a:fld>
            <a:endParaRPr lang="en-CA"/>
          </a:p>
        </p:txBody>
      </p:sp>
    </p:spTree>
    <p:extLst>
      <p:ext uri="{BB962C8B-B14F-4D97-AF65-F5344CB8AC3E}">
        <p14:creationId xmlns:p14="http://schemas.microsoft.com/office/powerpoint/2010/main" val="667726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260179" y="-54760"/>
            <a:ext cx="3709988" cy="2003425"/>
          </a:xfrm>
        </p:spPr>
        <p:txBody>
          <a:bodyPr>
            <a:normAutofit/>
          </a:bodyPr>
          <a:lstStyle/>
          <a:p>
            <a:pPr algn="ctr"/>
            <a:r>
              <a:rPr lang="en-CA" sz="3600" dirty="0">
                <a:solidFill>
                  <a:schemeClr val="tx1"/>
                </a:solidFill>
              </a:rPr>
              <a:t>What we will do today</a:t>
            </a: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4312186" y="-543097"/>
            <a:ext cx="7819298" cy="7605713"/>
          </a:xfrm>
        </p:spPr>
        <p:txBody>
          <a:bodyPr anchor="ctr">
            <a:normAutofit/>
          </a:bodyPr>
          <a:lstStyle/>
          <a:p>
            <a:pPr marL="0" indent="0">
              <a:buNone/>
            </a:pPr>
            <a:endParaRPr lang="en-CA" sz="2400" dirty="0">
              <a:solidFill>
                <a:schemeClr val="tx2"/>
              </a:solidFill>
            </a:endParaRPr>
          </a:p>
          <a:p>
            <a:r>
              <a:rPr lang="en-CA" sz="2400" dirty="0">
                <a:latin typeface="Arial" panose="020B0604020202020204" pitchFamily="34" charset="0"/>
                <a:cs typeface="Arial" panose="020B0604020202020204" pitchFamily="34" charset="0"/>
              </a:rPr>
              <a:t>Part I  </a:t>
            </a:r>
            <a:r>
              <a:rPr lang="en-CA" sz="2400" dirty="0">
                <a:solidFill>
                  <a:schemeClr val="bg1"/>
                </a:solidFill>
                <a:latin typeface="Arial" panose="020B0604020202020204" pitchFamily="34" charset="0"/>
                <a:cs typeface="Arial" panose="020B0604020202020204" pitchFamily="34" charset="0"/>
              </a:rPr>
              <a:t>We’ll review the Skills training workbook p. 1-13 – which covers 5 topics: </a:t>
            </a:r>
          </a:p>
          <a:p>
            <a:r>
              <a:rPr lang="en-CA" sz="2400" dirty="0">
                <a:solidFill>
                  <a:schemeClr val="bg1"/>
                </a:solidFill>
                <a:latin typeface="Arial" panose="020B0604020202020204" pitchFamily="34" charset="0"/>
                <a:cs typeface="Arial" panose="020B0604020202020204" pitchFamily="34" charset="0"/>
              </a:rPr>
              <a:t>1. DBT an overview of the treatment, who the DBT skills training workbook book is for. </a:t>
            </a:r>
          </a:p>
          <a:p>
            <a:r>
              <a:rPr lang="en-CA" sz="2400" dirty="0">
                <a:solidFill>
                  <a:schemeClr val="bg1"/>
                </a:solidFill>
                <a:latin typeface="Arial" panose="020B0604020202020204" pitchFamily="34" charset="0"/>
                <a:cs typeface="Arial" panose="020B0604020202020204" pitchFamily="34" charset="0"/>
              </a:rPr>
              <a:t>2. Basic distress tolerance skills, what are they?</a:t>
            </a:r>
          </a:p>
          <a:p>
            <a:r>
              <a:rPr lang="en-CA" sz="2400" dirty="0">
                <a:solidFill>
                  <a:schemeClr val="bg1"/>
                </a:solidFill>
                <a:latin typeface="Arial" panose="020B0604020202020204" pitchFamily="34" charset="0"/>
                <a:cs typeface="Arial" panose="020B0604020202020204" pitchFamily="34" charset="0"/>
              </a:rPr>
              <a:t>3. About this chapter</a:t>
            </a:r>
          </a:p>
          <a:p>
            <a:r>
              <a:rPr lang="en-CA" sz="2400" dirty="0">
                <a:solidFill>
                  <a:schemeClr val="bg1"/>
                </a:solidFill>
                <a:latin typeface="Arial" panose="020B0604020202020204" pitchFamily="34" charset="0"/>
                <a:cs typeface="Arial" panose="020B0604020202020204" pitchFamily="34" charset="0"/>
              </a:rPr>
              <a:t>4. How to use this chapter</a:t>
            </a:r>
          </a:p>
          <a:p>
            <a:r>
              <a:rPr lang="en-CA" sz="2400" dirty="0">
                <a:solidFill>
                  <a:schemeClr val="bg1"/>
                </a:solidFill>
                <a:latin typeface="Arial" panose="020B0604020202020204" pitchFamily="34" charset="0"/>
                <a:cs typeface="Arial" panose="020B0604020202020204" pitchFamily="34" charset="0"/>
              </a:rPr>
              <a:t>5. Take a rest. </a:t>
            </a:r>
          </a:p>
          <a:p>
            <a:r>
              <a:rPr lang="en-CA" sz="2400" dirty="0">
                <a:solidFill>
                  <a:schemeClr val="bg1"/>
                </a:solidFill>
                <a:latin typeface="Arial" panose="020B0604020202020204" pitchFamily="34" charset="0"/>
                <a:cs typeface="Arial" panose="020B0604020202020204" pitchFamily="34" charset="0"/>
              </a:rPr>
              <a:t> </a:t>
            </a:r>
            <a:r>
              <a:rPr lang="en-CA" sz="2400" dirty="0">
                <a:latin typeface="Arial" panose="020B0604020202020204" pitchFamily="34" charset="0"/>
                <a:cs typeface="Arial" panose="020B0604020202020204" pitchFamily="34" charset="0"/>
              </a:rPr>
              <a:t>Part II </a:t>
            </a:r>
            <a:r>
              <a:rPr lang="en-CA" sz="2400" dirty="0">
                <a:solidFill>
                  <a:schemeClr val="bg1"/>
                </a:solidFill>
                <a:latin typeface="Arial" panose="020B0604020202020204" pitchFamily="34" charset="0"/>
                <a:cs typeface="Arial" panose="020B0604020202020204" pitchFamily="34" charset="0"/>
              </a:rPr>
              <a:t>We’ll introduce 4 Simple strategies that will help you use the tools more effectively. Covered in the Simple manual</a:t>
            </a:r>
          </a:p>
          <a:p>
            <a:r>
              <a:rPr lang="en-CA" sz="2400" dirty="0">
                <a:latin typeface="Arial" panose="020B0604020202020204" pitchFamily="34" charset="0"/>
                <a:cs typeface="Arial" panose="020B0604020202020204" pitchFamily="34" charset="0"/>
              </a:rPr>
              <a:t>Part III </a:t>
            </a:r>
            <a:r>
              <a:rPr lang="en-CA" sz="2400" dirty="0">
                <a:solidFill>
                  <a:schemeClr val="bg1"/>
                </a:solidFill>
                <a:latin typeface="Arial" panose="020B0604020202020204" pitchFamily="34" charset="0"/>
                <a:cs typeface="Arial" panose="020B0604020202020204" pitchFamily="34" charset="0"/>
              </a:rPr>
              <a:t>We’ll introduce the first tool: the crisis plan, also covered in the Simple manual session 2</a:t>
            </a:r>
          </a:p>
        </p:txBody>
      </p:sp>
      <p:pic>
        <p:nvPicPr>
          <p:cNvPr id="2050" name="Picture 2" descr="Six characteristics of a crisis management team | FleetOwner">
            <a:extLst>
              <a:ext uri="{FF2B5EF4-FFF2-40B4-BE49-F238E27FC236}">
                <a16:creationId xmlns:a16="http://schemas.microsoft.com/office/drawing/2014/main" id="{16BF5C21-15E5-99E7-ED48-72EEC34C3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8" y="1483743"/>
            <a:ext cx="4112523" cy="3852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CDC9BCE9-CB22-058F-9EDA-06EBA3F96053}"/>
              </a:ext>
            </a:extLst>
          </p:cNvPr>
          <p:cNvSpPr>
            <a:spLocks noGrp="1"/>
          </p:cNvSpPr>
          <p:nvPr>
            <p:ph type="sldNum" sz="quarter" idx="12"/>
          </p:nvPr>
        </p:nvSpPr>
        <p:spPr/>
        <p:txBody>
          <a:bodyPr/>
          <a:lstStyle/>
          <a:p>
            <a:fld id="{16FA1E33-FDD5-4FFC-87A2-B0AF86519216}" type="slidenum">
              <a:rPr lang="en-CA" smtClean="0"/>
              <a:t>26</a:t>
            </a:fld>
            <a:endParaRPr lang="en-CA"/>
          </a:p>
        </p:txBody>
      </p:sp>
    </p:spTree>
    <p:extLst>
      <p:ext uri="{BB962C8B-B14F-4D97-AF65-F5344CB8AC3E}">
        <p14:creationId xmlns:p14="http://schemas.microsoft.com/office/powerpoint/2010/main" val="419266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367554-577E-4879-8AD5-9D9C62289024}"/>
              </a:ext>
            </a:extLst>
          </p:cNvPr>
          <p:cNvPicPr>
            <a:picLocks noChangeAspect="1"/>
          </p:cNvPicPr>
          <p:nvPr/>
        </p:nvPicPr>
        <p:blipFill rotWithShape="1">
          <a:blip r:embed="rId3"/>
          <a:srcRect t="12500" b="12500"/>
          <a:stretch/>
        </p:blipFill>
        <p:spPr>
          <a:xfrm>
            <a:off x="-15072" y="-81270"/>
            <a:ext cx="12191980" cy="7010390"/>
          </a:xfrm>
          <a:prstGeom prst="rect">
            <a:avLst/>
          </a:prstGeom>
        </p:spPr>
      </p:pic>
      <p:sp>
        <p:nvSpPr>
          <p:cNvPr id="2" name="Title 1">
            <a:extLst>
              <a:ext uri="{FF2B5EF4-FFF2-40B4-BE49-F238E27FC236}">
                <a16:creationId xmlns:a16="http://schemas.microsoft.com/office/drawing/2014/main" id="{5DBCBFC8-193A-474E-B1DE-74425255D7EF}"/>
              </a:ext>
            </a:extLst>
          </p:cNvPr>
          <p:cNvSpPr>
            <a:spLocks noGrp="1"/>
          </p:cNvSpPr>
          <p:nvPr>
            <p:ph type="title" idx="4294967295"/>
          </p:nvPr>
        </p:nvSpPr>
        <p:spPr>
          <a:xfrm>
            <a:off x="0" y="2630488"/>
            <a:ext cx="8347075" cy="1595437"/>
          </a:xfrm>
        </p:spPr>
        <p:txBody>
          <a:bodyPr vert="horz" lIns="91440" tIns="45720" rIns="91440" bIns="45720" rtlCol="0" anchor="b">
            <a:normAutofit fontScale="90000"/>
          </a:bodyPr>
          <a:lstStyle/>
          <a:p>
            <a:pPr algn="ctr"/>
            <a:r>
              <a:rPr lang="en-US" sz="4800" dirty="0">
                <a:solidFill>
                  <a:schemeClr val="bg1"/>
                </a:solidFill>
              </a:rPr>
              <a:t>E-mailed, questions, comments, feedback</a:t>
            </a:r>
            <a:br>
              <a:rPr lang="en-US" sz="4800" dirty="0">
                <a:solidFill>
                  <a:schemeClr val="bg1"/>
                </a:solidFill>
              </a:rPr>
            </a:br>
            <a:r>
              <a:rPr lang="en-US" sz="4800" dirty="0">
                <a:solidFill>
                  <a:schemeClr val="bg1"/>
                </a:solidFill>
              </a:rPr>
              <a:t>HOUSEKEEPING</a:t>
            </a:r>
            <a:br>
              <a:rPr lang="en-US" sz="4800" dirty="0">
                <a:solidFill>
                  <a:schemeClr val="tx1"/>
                </a:solidFill>
              </a:rPr>
            </a:br>
            <a:endParaRPr lang="en-US" sz="2200" dirty="0">
              <a:solidFill>
                <a:schemeClr val="tx1"/>
              </a:solidFill>
            </a:endParaRPr>
          </a:p>
        </p:txBody>
      </p:sp>
      <p:sp>
        <p:nvSpPr>
          <p:cNvPr id="3" name="Slide Number Placeholder 2">
            <a:extLst>
              <a:ext uri="{FF2B5EF4-FFF2-40B4-BE49-F238E27FC236}">
                <a16:creationId xmlns:a16="http://schemas.microsoft.com/office/drawing/2014/main" id="{C0C1C210-1D10-27FA-26AF-3D235434925E}"/>
              </a:ext>
            </a:extLst>
          </p:cNvPr>
          <p:cNvSpPr>
            <a:spLocks noGrp="1"/>
          </p:cNvSpPr>
          <p:nvPr>
            <p:ph type="sldNum" sz="quarter" idx="12"/>
          </p:nvPr>
        </p:nvSpPr>
        <p:spPr/>
        <p:txBody>
          <a:bodyPr/>
          <a:lstStyle/>
          <a:p>
            <a:fld id="{16FA1E33-FDD5-4FFC-87A2-B0AF86519216}" type="slidenum">
              <a:rPr lang="en-CA" smtClean="0"/>
              <a:t>27</a:t>
            </a:fld>
            <a:endParaRPr lang="en-CA"/>
          </a:p>
        </p:txBody>
      </p:sp>
    </p:spTree>
    <p:extLst>
      <p:ext uri="{BB962C8B-B14F-4D97-AF65-F5344CB8AC3E}">
        <p14:creationId xmlns:p14="http://schemas.microsoft.com/office/powerpoint/2010/main" val="3862217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B2E48C-BBEC-1416-DC87-1E8A111C25E0}"/>
              </a:ext>
            </a:extLst>
          </p:cNvPr>
          <p:cNvSpPr>
            <a:spLocks noGrp="1"/>
          </p:cNvSpPr>
          <p:nvPr>
            <p:ph type="sldNum" sz="quarter" idx="12"/>
          </p:nvPr>
        </p:nvSpPr>
        <p:spPr/>
        <p:txBody>
          <a:bodyPr/>
          <a:lstStyle/>
          <a:p>
            <a:fld id="{16FA1E33-FDD5-4FFC-87A2-B0AF86519216}" type="slidenum">
              <a:rPr lang="en-CA" smtClean="0"/>
              <a:t>28</a:t>
            </a:fld>
            <a:endParaRPr lang="en-CA"/>
          </a:p>
        </p:txBody>
      </p:sp>
      <p:sp>
        <p:nvSpPr>
          <p:cNvPr id="4" name="TextBox 3">
            <a:extLst>
              <a:ext uri="{FF2B5EF4-FFF2-40B4-BE49-F238E27FC236}">
                <a16:creationId xmlns:a16="http://schemas.microsoft.com/office/drawing/2014/main" id="{E741E0BD-2AFF-7A79-51D0-E6A743772522}"/>
              </a:ext>
            </a:extLst>
          </p:cNvPr>
          <p:cNvSpPr txBox="1"/>
          <p:nvPr/>
        </p:nvSpPr>
        <p:spPr>
          <a:xfrm>
            <a:off x="181155" y="169039"/>
            <a:ext cx="11688792" cy="4832092"/>
          </a:xfrm>
          <a:prstGeom prst="rect">
            <a:avLst/>
          </a:prstGeom>
          <a:noFill/>
        </p:spPr>
        <p:txBody>
          <a:bodyPr wrap="square">
            <a:spAutoFit/>
          </a:bodyPr>
          <a:lstStyle/>
          <a:p>
            <a:r>
              <a:rPr lang="en-CA" sz="2800" b="0" i="0" dirty="0">
                <a:solidFill>
                  <a:schemeClr val="bg1"/>
                </a:solidFill>
                <a:effectLst/>
                <a:latin typeface="Arial" panose="020B0604020202020204" pitchFamily="34" charset="0"/>
                <a:cs typeface="Arial" panose="020B0604020202020204" pitchFamily="34" charset="0"/>
              </a:rPr>
              <a:t>I'm wondering if it's common to have a situation where you are so outside of the window of tolerance that you literally can't do the coping skills, chain analysis, rational mind remediation etc.</a:t>
            </a:r>
            <a:endParaRPr lang="en-CA" sz="2800" dirty="0">
              <a:solidFill>
                <a:schemeClr val="bg1"/>
              </a:solidFill>
              <a:latin typeface="Arial" panose="020B0604020202020204" pitchFamily="34" charset="0"/>
              <a:cs typeface="Arial" panose="020B0604020202020204" pitchFamily="34" charset="0"/>
            </a:endParaRPr>
          </a:p>
          <a:p>
            <a:pPr algn="l"/>
            <a:r>
              <a:rPr lang="en-CA" sz="2800" dirty="0">
                <a:solidFill>
                  <a:schemeClr val="bg1"/>
                </a:solidFill>
                <a:latin typeface="Arial" panose="020B0604020202020204" pitchFamily="34" charset="0"/>
                <a:cs typeface="Arial" panose="020B0604020202020204" pitchFamily="34" charset="0"/>
              </a:rPr>
              <a:t>Instead,</a:t>
            </a:r>
            <a:r>
              <a:rPr lang="en-CA" sz="2800" b="0" i="0" dirty="0">
                <a:solidFill>
                  <a:schemeClr val="bg1"/>
                </a:solidFill>
                <a:effectLst/>
                <a:latin typeface="Arial" panose="020B0604020202020204" pitchFamily="34" charset="0"/>
                <a:cs typeface="Arial" panose="020B0604020202020204" pitchFamily="34" charset="0"/>
              </a:rPr>
              <a:t> you have to use other coping skills to try to calm and soothe yourself and get back to something resembling regulation.</a:t>
            </a:r>
          </a:p>
          <a:p>
            <a:pPr indent="0" algn="l">
              <a:buNone/>
            </a:pPr>
            <a:r>
              <a:rPr lang="en-CA" sz="2800" b="0" i="0" dirty="0">
                <a:solidFill>
                  <a:schemeClr val="bg1"/>
                </a:solidFill>
                <a:effectLst/>
                <a:latin typeface="Arial" panose="020B0604020202020204" pitchFamily="34" charset="0"/>
                <a:cs typeface="Arial" panose="020B0604020202020204" pitchFamily="34" charset="0"/>
              </a:rPr>
              <a:t>So, putting the issue aside, not even trying to come up with solutions, just trying to get through the overwhelming emotions. Linda C.</a:t>
            </a:r>
          </a:p>
          <a:p>
            <a:pPr indent="0" algn="l">
              <a:buNone/>
            </a:pPr>
            <a:endParaRPr lang="en-CA" sz="2800" dirty="0">
              <a:solidFill>
                <a:schemeClr val="bg1"/>
              </a:solidFill>
              <a:latin typeface="Arial" panose="020B0604020202020204" pitchFamily="34" charset="0"/>
              <a:cs typeface="Arial" panose="020B0604020202020204" pitchFamily="34" charset="0"/>
            </a:endParaRPr>
          </a:p>
          <a:p>
            <a:pPr indent="0" algn="l">
              <a:buNone/>
            </a:pPr>
            <a:endParaRPr lang="en-CA" sz="2800" b="0" i="0" dirty="0">
              <a:solidFill>
                <a:schemeClr val="bg1"/>
              </a:solidFill>
              <a:effectLst/>
              <a:latin typeface="Arial" panose="020B0604020202020204" pitchFamily="34" charset="0"/>
              <a:cs typeface="Arial" panose="020B0604020202020204" pitchFamily="34" charset="0"/>
            </a:endParaRPr>
          </a:p>
          <a:p>
            <a:pPr indent="0" algn="l">
              <a:buNone/>
            </a:pPr>
            <a:r>
              <a:rPr lang="en-CA" sz="2800" dirty="0">
                <a:solidFill>
                  <a:schemeClr val="bg1"/>
                </a:solidFill>
                <a:latin typeface="Arial" panose="020B0604020202020204" pitchFamily="34" charset="0"/>
                <a:cs typeface="Arial" panose="020B0604020202020204" pitchFamily="34" charset="0"/>
              </a:rPr>
              <a:t>Great question we’ll come back to it after we discuss the strategies and techniques, you’ll understand why.</a:t>
            </a:r>
            <a:endParaRPr lang="en-CA" sz="2800" b="0"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85850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FA6CB3B-EC70-5355-1A89-8B5D66CBFEA1}"/>
              </a:ext>
            </a:extLst>
          </p:cNvPr>
          <p:cNvSpPr>
            <a:spLocks noGrp="1"/>
          </p:cNvSpPr>
          <p:nvPr>
            <p:ph type="sldNum" sz="quarter" idx="12"/>
          </p:nvPr>
        </p:nvSpPr>
        <p:spPr/>
        <p:txBody>
          <a:bodyPr/>
          <a:lstStyle/>
          <a:p>
            <a:fld id="{16FA1E33-FDD5-4FFC-87A2-B0AF86519216}" type="slidenum">
              <a:rPr lang="en-CA" smtClean="0"/>
              <a:t>29</a:t>
            </a:fld>
            <a:endParaRPr lang="en-CA"/>
          </a:p>
        </p:txBody>
      </p:sp>
      <p:sp>
        <p:nvSpPr>
          <p:cNvPr id="4" name="TextBox 3">
            <a:extLst>
              <a:ext uri="{FF2B5EF4-FFF2-40B4-BE49-F238E27FC236}">
                <a16:creationId xmlns:a16="http://schemas.microsoft.com/office/drawing/2014/main" id="{58413DC6-958A-BBCD-F5E6-2C8AE999937D}"/>
              </a:ext>
            </a:extLst>
          </p:cNvPr>
          <p:cNvSpPr txBox="1"/>
          <p:nvPr/>
        </p:nvSpPr>
        <p:spPr>
          <a:xfrm>
            <a:off x="3093701" y="215168"/>
            <a:ext cx="6094562" cy="1092607"/>
          </a:xfrm>
          <a:prstGeom prst="rect">
            <a:avLst/>
          </a:prstGeom>
          <a:noFill/>
        </p:spPr>
        <p:txBody>
          <a:bodyPr wrap="square">
            <a:spAutoFit/>
          </a:bodyPr>
          <a:lstStyle/>
          <a:p>
            <a:pPr>
              <a:defRPr sz="6500" b="1">
                <a:solidFill>
                  <a:srgbClr val="FFFFFF"/>
                </a:solidFill>
                <a:latin typeface="Aptos Display"/>
              </a:defRPr>
            </a:pPr>
            <a:r>
              <a:rPr lang="en-CA" sz="6500" dirty="0">
                <a:latin typeface="Arial" panose="020B0604020202020204" pitchFamily="34" charset="0"/>
                <a:cs typeface="Arial" panose="020B0604020202020204" pitchFamily="34" charset="0"/>
              </a:rPr>
              <a:t>IN THE NEWS</a:t>
            </a:r>
          </a:p>
        </p:txBody>
      </p:sp>
      <p:sp>
        <p:nvSpPr>
          <p:cNvPr id="6" name="TextBox 5">
            <a:extLst>
              <a:ext uri="{FF2B5EF4-FFF2-40B4-BE49-F238E27FC236}">
                <a16:creationId xmlns:a16="http://schemas.microsoft.com/office/drawing/2014/main" id="{01235AC2-AC73-22AA-8B3F-3921A532388B}"/>
              </a:ext>
            </a:extLst>
          </p:cNvPr>
          <p:cNvSpPr txBox="1"/>
          <p:nvPr/>
        </p:nvSpPr>
        <p:spPr>
          <a:xfrm>
            <a:off x="623258" y="1514369"/>
            <a:ext cx="7330296" cy="477054"/>
          </a:xfrm>
          <a:prstGeom prst="rect">
            <a:avLst/>
          </a:prstGeom>
          <a:noFill/>
        </p:spPr>
        <p:txBody>
          <a:bodyPr wrap="square">
            <a:spAutoFit/>
          </a:bodyPr>
          <a:lstStyle/>
          <a:p>
            <a:pPr>
              <a:defRPr sz="2500">
                <a:solidFill>
                  <a:srgbClr val="96DBDA"/>
                </a:solidFill>
                <a:latin typeface="Aptos"/>
              </a:defRPr>
            </a:pPr>
            <a:r>
              <a:rPr lang="en-US" sz="2500" dirty="0">
                <a:solidFill>
                  <a:schemeClr val="bg1"/>
                </a:solidFill>
                <a:latin typeface="Arial" panose="020B0604020202020204" pitchFamily="34" charset="0"/>
                <a:cs typeface="Arial" panose="020B0604020202020204" pitchFamily="34" charset="0"/>
              </a:rPr>
              <a:t>New discoveries in mental health &amp; neuroscience</a:t>
            </a:r>
          </a:p>
        </p:txBody>
      </p:sp>
      <p:pic>
        <p:nvPicPr>
          <p:cNvPr id="7" name="Picture 6" descr="Karl Deisseroth - Gairdner Foundation Award Winner">
            <a:extLst>
              <a:ext uri="{FF2B5EF4-FFF2-40B4-BE49-F238E27FC236}">
                <a16:creationId xmlns:a16="http://schemas.microsoft.com/office/drawing/2014/main" id="{28204DAC-2759-7EBA-8718-B8001692171C}"/>
              </a:ext>
            </a:extLst>
          </p:cNvPr>
          <p:cNvPicPr>
            <a:picLocks noChangeAspect="1"/>
          </p:cNvPicPr>
          <p:nvPr/>
        </p:nvPicPr>
        <p:blipFill>
          <a:blip r:embed="rId2"/>
          <a:stretch>
            <a:fillRect/>
          </a:stretch>
        </p:blipFill>
        <p:spPr>
          <a:xfrm>
            <a:off x="1270346" y="2404611"/>
            <a:ext cx="3646710" cy="3968835"/>
          </a:xfrm>
          <a:prstGeom prst="rect">
            <a:avLst/>
          </a:prstGeom>
        </p:spPr>
      </p:pic>
      <p:sp>
        <p:nvSpPr>
          <p:cNvPr id="9" name="TextBox 8">
            <a:extLst>
              <a:ext uri="{FF2B5EF4-FFF2-40B4-BE49-F238E27FC236}">
                <a16:creationId xmlns:a16="http://schemas.microsoft.com/office/drawing/2014/main" id="{630C52B6-EBF1-4EEE-A7DB-DB6822B728EA}"/>
              </a:ext>
            </a:extLst>
          </p:cNvPr>
          <p:cNvSpPr txBox="1"/>
          <p:nvPr/>
        </p:nvSpPr>
        <p:spPr>
          <a:xfrm>
            <a:off x="5410918" y="4389028"/>
            <a:ext cx="6094562" cy="1631216"/>
          </a:xfrm>
          <a:prstGeom prst="rect">
            <a:avLst/>
          </a:prstGeom>
          <a:noFill/>
        </p:spPr>
        <p:txBody>
          <a:bodyPr wrap="square">
            <a:spAutoFit/>
          </a:bodyPr>
          <a:lstStyle/>
          <a:p>
            <a:r>
              <a:rPr lang="en-US" sz="2500" dirty="0">
                <a:solidFill>
                  <a:schemeClr val="bg1"/>
                </a:solidFill>
                <a:latin typeface="Arial" panose="020B0604020202020204" pitchFamily="34" charset="0"/>
                <a:cs typeface="Arial" panose="020B0604020202020204" pitchFamily="34" charset="0"/>
              </a:rPr>
              <a:t>Karl </a:t>
            </a:r>
            <a:r>
              <a:rPr lang="en-US" sz="2500" dirty="0" err="1">
                <a:solidFill>
                  <a:schemeClr val="bg1"/>
                </a:solidFill>
                <a:latin typeface="Arial" panose="020B0604020202020204" pitchFamily="34" charset="0"/>
                <a:cs typeface="Arial" panose="020B0604020202020204" pitchFamily="34" charset="0"/>
              </a:rPr>
              <a:t>Deisseroth</a:t>
            </a:r>
            <a:r>
              <a:rPr lang="en-US" sz="2500" dirty="0">
                <a:solidFill>
                  <a:schemeClr val="bg1"/>
                </a:solidFill>
                <a:latin typeface="Arial" panose="020B0604020202020204" pitchFamily="34" charset="0"/>
                <a:cs typeface="Arial" panose="020B0604020202020204" pitchFamily="34" charset="0"/>
              </a:rPr>
              <a:t> MD PhD</a:t>
            </a:r>
          </a:p>
          <a:p>
            <a:r>
              <a:rPr lang="en-US" sz="2500" dirty="0">
                <a:solidFill>
                  <a:schemeClr val="bg1"/>
                </a:solidFill>
                <a:latin typeface="Arial" panose="020B0604020202020204" pitchFamily="34" charset="0"/>
                <a:cs typeface="Arial" panose="020B0604020202020204" pitchFamily="34" charset="0"/>
              </a:rPr>
              <a:t>Psychiatrist</a:t>
            </a:r>
          </a:p>
          <a:p>
            <a:r>
              <a:rPr lang="en-US" sz="2500" dirty="0">
                <a:solidFill>
                  <a:schemeClr val="bg1"/>
                </a:solidFill>
                <a:latin typeface="Arial" panose="020B0604020202020204" pitchFamily="34" charset="0"/>
                <a:cs typeface="Arial" panose="020B0604020202020204" pitchFamily="34" charset="0"/>
              </a:rPr>
              <a:t>Winner of the 2026 Nobel prize in physiology and medicine</a:t>
            </a:r>
            <a:endParaRPr lang="en-CA" dirty="0"/>
          </a:p>
        </p:txBody>
      </p:sp>
    </p:spTree>
    <p:extLst>
      <p:ext uri="{BB962C8B-B14F-4D97-AF65-F5344CB8AC3E}">
        <p14:creationId xmlns:p14="http://schemas.microsoft.com/office/powerpoint/2010/main" val="170654844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DD8A8BF-31EE-ECEF-FD3A-47C745AA0724}"/>
              </a:ext>
            </a:extLst>
          </p:cNvPr>
          <p:cNvSpPr>
            <a:spLocks noGrp="1"/>
          </p:cNvSpPr>
          <p:nvPr>
            <p:ph type="sldNum" sz="quarter" idx="12"/>
          </p:nvPr>
        </p:nvSpPr>
        <p:spPr/>
        <p:txBody>
          <a:bodyPr/>
          <a:lstStyle/>
          <a:p>
            <a:fld id="{16FA1E33-FDD5-4FFC-87A2-B0AF86519216}" type="slidenum">
              <a:rPr lang="en-CA" smtClean="0"/>
              <a:t>30</a:t>
            </a:fld>
            <a:endParaRPr lang="en-CA"/>
          </a:p>
        </p:txBody>
      </p:sp>
      <p:sp>
        <p:nvSpPr>
          <p:cNvPr id="4" name="TextBox 3">
            <a:extLst>
              <a:ext uri="{FF2B5EF4-FFF2-40B4-BE49-F238E27FC236}">
                <a16:creationId xmlns:a16="http://schemas.microsoft.com/office/drawing/2014/main" id="{9A59B039-44C6-8326-B496-BBB58B1AF048}"/>
              </a:ext>
            </a:extLst>
          </p:cNvPr>
          <p:cNvSpPr txBox="1"/>
          <p:nvPr/>
        </p:nvSpPr>
        <p:spPr>
          <a:xfrm>
            <a:off x="-1" y="-85851"/>
            <a:ext cx="12192001" cy="6555641"/>
          </a:xfrm>
          <a:prstGeom prst="rect">
            <a:avLst/>
          </a:prstGeom>
          <a:noFill/>
        </p:spPr>
        <p:txBody>
          <a:bodyPr wrap="square">
            <a:spAutoFit/>
          </a:bodyPr>
          <a:lstStyle/>
          <a:p>
            <a:pPr marL="342900" lvl="0" indent="-342900" rtl="0">
              <a:buFont typeface="Arial" panose="020B0604020202020204" pitchFamily="34" charset="0"/>
              <a:buChar char="•"/>
            </a:pPr>
            <a:r>
              <a:rPr lang="en-CA" sz="2000" b="1" dirty="0">
                <a:latin typeface="Arial" panose="020B0604020202020204" pitchFamily="34" charset="0"/>
                <a:cs typeface="Arial" panose="020B0604020202020204" pitchFamily="34" charset="0"/>
              </a:rPr>
              <a:t>Who he is:</a:t>
            </a:r>
            <a:r>
              <a:rPr lang="en-CA" sz="2000" dirty="0">
                <a:latin typeface="Arial" panose="020B0604020202020204" pitchFamily="34" charset="0"/>
                <a:cs typeface="Arial" panose="020B0604020202020204" pitchFamily="34" charset="0"/>
              </a:rPr>
              <a:t> </a:t>
            </a:r>
            <a:r>
              <a:rPr lang="en-CA" sz="2000" dirty="0">
                <a:solidFill>
                  <a:schemeClr val="bg1"/>
                </a:solidFill>
                <a:latin typeface="Arial" panose="020B0604020202020204" pitchFamily="34" charset="0"/>
                <a:cs typeface="Arial" panose="020B0604020202020204" pitchFamily="34" charset="0"/>
              </a:rPr>
              <a:t>A Stanford scientist who is also a practicing psychiatrist. He still sees patients, and he says those encounters shape the questions he asks in the lab.</a:t>
            </a:r>
          </a:p>
          <a:p>
            <a:pPr marL="342900" lvl="0" indent="-342900" rtl="0">
              <a:buFont typeface="Arial" panose="020B0604020202020204" pitchFamily="34" charset="0"/>
              <a:buChar char="•"/>
            </a:pPr>
            <a:r>
              <a:rPr lang="en-CA" sz="2000" b="1" dirty="0">
                <a:latin typeface="Arial" panose="020B0604020202020204" pitchFamily="34" charset="0"/>
                <a:cs typeface="Arial" panose="020B0604020202020204" pitchFamily="34" charset="0"/>
              </a:rPr>
              <a:t>His big invention, optogenetics:</a:t>
            </a:r>
            <a:r>
              <a:rPr lang="en-CA" sz="2000" dirty="0">
                <a:latin typeface="Arial" panose="020B0604020202020204" pitchFamily="34" charset="0"/>
                <a:cs typeface="Arial" panose="020B0604020202020204" pitchFamily="34" charset="0"/>
              </a:rPr>
              <a:t> </a:t>
            </a:r>
            <a:r>
              <a:rPr lang="en-CA" sz="2000" dirty="0">
                <a:solidFill>
                  <a:schemeClr val="bg1"/>
                </a:solidFill>
                <a:latin typeface="Arial" panose="020B0604020202020204" pitchFamily="34" charset="0"/>
                <a:cs typeface="Arial" panose="020B0604020202020204" pitchFamily="34" charset="0"/>
              </a:rPr>
              <a:t>He borrowed light-sensitive proteins from algae and found a way to place them in specific brain cells. Shining light on those cells could then switch them on or off. For the first time, scientists could test what a particular group of cells actually </a:t>
            </a:r>
            <a:r>
              <a:rPr lang="en-CA" sz="2000" i="1" dirty="0">
                <a:solidFill>
                  <a:schemeClr val="bg1"/>
                </a:solidFill>
                <a:latin typeface="Arial" panose="020B0604020202020204" pitchFamily="34" charset="0"/>
                <a:cs typeface="Arial" panose="020B0604020202020204" pitchFamily="34" charset="0"/>
              </a:rPr>
              <a:t>does</a:t>
            </a:r>
            <a:r>
              <a:rPr lang="en-CA" sz="2000" dirty="0">
                <a:solidFill>
                  <a:schemeClr val="bg1"/>
                </a:solidFill>
                <a:latin typeface="Arial" panose="020B0604020202020204" pitchFamily="34" charset="0"/>
                <a:cs typeface="Arial" panose="020B0604020202020204" pitchFamily="34" charset="0"/>
              </a:rPr>
              <a:t>, not just watch them light up on a scan.</a:t>
            </a:r>
          </a:p>
          <a:p>
            <a:pPr marL="342900" lvl="0" indent="-342900" rtl="0">
              <a:buFont typeface="Arial" panose="020B0604020202020204" pitchFamily="34" charset="0"/>
              <a:buChar char="•"/>
            </a:pPr>
            <a:r>
              <a:rPr lang="en-CA" sz="2000" b="1" dirty="0">
                <a:latin typeface="Arial" panose="020B0604020202020204" pitchFamily="34" charset="0"/>
                <a:cs typeface="Arial" panose="020B0604020202020204" pitchFamily="34" charset="0"/>
              </a:rPr>
              <a:t>Why it matters:</a:t>
            </a:r>
            <a:r>
              <a:rPr lang="en-CA" sz="2000" dirty="0">
                <a:latin typeface="Arial" panose="020B0604020202020204" pitchFamily="34" charset="0"/>
                <a:cs typeface="Arial" panose="020B0604020202020204" pitchFamily="34" charset="0"/>
              </a:rPr>
              <a:t> </a:t>
            </a:r>
            <a:r>
              <a:rPr lang="en-CA" sz="2000" dirty="0">
                <a:solidFill>
                  <a:schemeClr val="bg1"/>
                </a:solidFill>
                <a:latin typeface="Arial" panose="020B0604020202020204" pitchFamily="34" charset="0"/>
                <a:cs typeface="Arial" panose="020B0604020202020204" pitchFamily="34" charset="0"/>
              </a:rPr>
              <a:t>It moved neuroscience from “these areas are associated with X” to “these cells cause X.” It’s now used in labs worldwide to study fear, motivation, memory, anxiety and depression.</a:t>
            </a:r>
          </a:p>
          <a:p>
            <a:pPr marL="342900" lvl="0" indent="-342900" rtl="0">
              <a:buFont typeface="Arial" panose="020B0604020202020204" pitchFamily="34" charset="0"/>
              <a:buChar char="•"/>
            </a:pPr>
            <a:r>
              <a:rPr lang="en-CA" sz="2000" b="1" dirty="0">
                <a:latin typeface="Arial" panose="020B0604020202020204" pitchFamily="34" charset="0"/>
                <a:cs typeface="Arial" panose="020B0604020202020204" pitchFamily="34" charset="0"/>
              </a:rPr>
              <a:t>The dissociation work:</a:t>
            </a:r>
            <a:r>
              <a:rPr lang="en-CA" sz="2000" dirty="0">
                <a:latin typeface="Arial" panose="020B0604020202020204" pitchFamily="34" charset="0"/>
                <a:cs typeface="Arial" panose="020B0604020202020204" pitchFamily="34" charset="0"/>
              </a:rPr>
              <a:t> </a:t>
            </a:r>
            <a:r>
              <a:rPr lang="en-CA" sz="2000" dirty="0">
                <a:solidFill>
                  <a:schemeClr val="bg1"/>
                </a:solidFill>
                <a:latin typeface="Arial" panose="020B0604020202020204" pitchFamily="34" charset="0"/>
                <a:cs typeface="Arial" panose="020B0604020202020204" pitchFamily="34" charset="0"/>
              </a:rPr>
              <a:t>In a 2020 study, his team gave mice ketamine, which produces a dissociative state. They found a deep brain region that began firing in a slow, steady rhythm. When they recreated that rhythm with light, without any drug, the mice showed dissociation-like behaviour. A human patient whose seizures started near the matching region described feeling detached from themselves just before a seizure. So dissociation, which can feel vague or “all in your head,” turns out to have a measurable brain rhythm behind it.</a:t>
            </a:r>
          </a:p>
          <a:p>
            <a:pPr lvl="0" rtl="0"/>
            <a:endParaRPr lang="en-CA" sz="2000" dirty="0">
              <a:solidFill>
                <a:schemeClr val="bg1"/>
              </a:solidFill>
              <a:latin typeface="Arial" panose="020B0604020202020204" pitchFamily="34" charset="0"/>
              <a:cs typeface="Arial" panose="020B0604020202020204" pitchFamily="34" charset="0"/>
            </a:endParaRPr>
          </a:p>
          <a:p>
            <a:pPr marL="342900" lvl="0" indent="-342900" rtl="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Imagine the brain as a huge orchestra with billions of musicians. Before this work, we could only hear the whole orchestra playing. Deissroth found a way to tap individual musicians on the shoulder with a beam of light and ask them to play or stop, so we can hear what each one contributes. Using this, his team found that dissociation, that feeling of being detached or unreal, is linked to a particular rhythm in one part of the brain. For anyone who has felt that way, it’s a reminder that it’s a real brain state, not a personal failing.</a:t>
            </a:r>
          </a:p>
        </p:txBody>
      </p:sp>
    </p:spTree>
    <p:extLst>
      <p:ext uri="{BB962C8B-B14F-4D97-AF65-F5344CB8AC3E}">
        <p14:creationId xmlns:p14="http://schemas.microsoft.com/office/powerpoint/2010/main" val="8250919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2B16874-D2F3-987D-4C3E-643864FD4151}"/>
              </a:ext>
            </a:extLst>
          </p:cNvPr>
          <p:cNvSpPr>
            <a:spLocks noGrp="1"/>
          </p:cNvSpPr>
          <p:nvPr>
            <p:ph type="sldNum" sz="quarter" idx="12"/>
          </p:nvPr>
        </p:nvSpPr>
        <p:spPr/>
        <p:txBody>
          <a:bodyPr/>
          <a:lstStyle/>
          <a:p>
            <a:fld id="{16FA1E33-FDD5-4FFC-87A2-B0AF86519216}" type="slidenum">
              <a:rPr lang="en-CA" smtClean="0"/>
              <a:t>31</a:t>
            </a:fld>
            <a:endParaRPr lang="en-CA"/>
          </a:p>
        </p:txBody>
      </p:sp>
      <p:sp>
        <p:nvSpPr>
          <p:cNvPr id="4" name="TextBox 3">
            <a:extLst>
              <a:ext uri="{FF2B5EF4-FFF2-40B4-BE49-F238E27FC236}">
                <a16:creationId xmlns:a16="http://schemas.microsoft.com/office/drawing/2014/main" id="{16610EBB-86E5-CB88-248A-E8B27EC8F9AD}"/>
              </a:ext>
            </a:extLst>
          </p:cNvPr>
          <p:cNvSpPr txBox="1"/>
          <p:nvPr/>
        </p:nvSpPr>
        <p:spPr>
          <a:xfrm>
            <a:off x="411192" y="1234587"/>
            <a:ext cx="11662913" cy="4031873"/>
          </a:xfrm>
          <a:prstGeom prst="rect">
            <a:avLst/>
          </a:prstGeom>
          <a:noFill/>
        </p:spPr>
        <p:txBody>
          <a:bodyPr wrap="square">
            <a:spAutoFit/>
          </a:bodyPr>
          <a:lstStyle/>
          <a:p>
            <a:r>
              <a:rPr lang="en-CA" sz="3200" b="1" i="0" dirty="0">
                <a:solidFill>
                  <a:schemeClr val="tx1"/>
                </a:solidFill>
                <a:effectLst/>
                <a:latin typeface="Arial" panose="020B0604020202020204" pitchFamily="34" charset="0"/>
                <a:cs typeface="Arial" panose="020B0604020202020204" pitchFamily="34" charset="0"/>
              </a:rPr>
              <a:t>Fun fact:</a:t>
            </a:r>
            <a:r>
              <a:rPr lang="en-CA" sz="3200" b="0" i="0" dirty="0">
                <a:solidFill>
                  <a:schemeClr val="tx1"/>
                </a:solidFill>
                <a:effectLst/>
                <a:latin typeface="Arial" panose="020B0604020202020204" pitchFamily="34" charset="0"/>
                <a:cs typeface="Arial" panose="020B0604020202020204" pitchFamily="34" charset="0"/>
              </a:rPr>
              <a:t> </a:t>
            </a:r>
            <a:r>
              <a:rPr lang="en-CA" sz="3200" dirty="0">
                <a:solidFill>
                  <a:schemeClr val="bg1"/>
                </a:solidFill>
                <a:latin typeface="Arial" panose="020B0604020202020204" pitchFamily="34" charset="0"/>
                <a:cs typeface="Arial" panose="020B0604020202020204" pitchFamily="34" charset="0"/>
              </a:rPr>
              <a:t>Karl </a:t>
            </a:r>
            <a:r>
              <a:rPr lang="en-CA" sz="3200" dirty="0" err="1">
                <a:solidFill>
                  <a:schemeClr val="bg1"/>
                </a:solidFill>
                <a:latin typeface="Arial" panose="020B0604020202020204" pitchFamily="34" charset="0"/>
                <a:cs typeface="Arial" panose="020B0604020202020204" pitchFamily="34" charset="0"/>
              </a:rPr>
              <a:t>Deisseroth</a:t>
            </a:r>
            <a:r>
              <a:rPr lang="en-CA" sz="3200" dirty="0">
                <a:solidFill>
                  <a:schemeClr val="bg1"/>
                </a:solidFill>
                <a:latin typeface="Arial" panose="020B0604020202020204" pitchFamily="34" charset="0"/>
                <a:cs typeface="Arial" panose="020B0604020202020204" pitchFamily="34" charset="0"/>
              </a:rPr>
              <a:t> was the 4</a:t>
            </a:r>
            <a:r>
              <a:rPr lang="en-CA" sz="3200" baseline="30000" dirty="0">
                <a:solidFill>
                  <a:schemeClr val="bg1"/>
                </a:solidFill>
                <a:latin typeface="Arial" panose="020B0604020202020204" pitchFamily="34" charset="0"/>
                <a:cs typeface="Arial" panose="020B0604020202020204" pitchFamily="34" charset="0"/>
              </a:rPr>
              <a:t>th</a:t>
            </a:r>
            <a:r>
              <a:rPr lang="en-CA" sz="3200" dirty="0">
                <a:solidFill>
                  <a:schemeClr val="bg1"/>
                </a:solidFill>
                <a:latin typeface="Arial" panose="020B0604020202020204" pitchFamily="34" charset="0"/>
                <a:cs typeface="Arial" panose="020B0604020202020204" pitchFamily="34" charset="0"/>
              </a:rPr>
              <a:t> psychiatrist ever to be awarded a</a:t>
            </a:r>
            <a:r>
              <a:rPr lang="en-CA" sz="3200" b="0" i="0" dirty="0">
                <a:solidFill>
                  <a:schemeClr val="bg1"/>
                </a:solidFill>
                <a:effectLst/>
                <a:latin typeface="Arial" panose="020B0604020202020204" pitchFamily="34" charset="0"/>
                <a:cs typeface="Arial" panose="020B0604020202020204" pitchFamily="34" charset="0"/>
              </a:rPr>
              <a:t> Nobel Prize. The first two are somewhat infamous. In 1927, Julius Wagner-</a:t>
            </a:r>
            <a:r>
              <a:rPr lang="en-CA" sz="3200" b="0" i="0" dirty="0" err="1">
                <a:solidFill>
                  <a:schemeClr val="bg1"/>
                </a:solidFill>
                <a:effectLst/>
                <a:latin typeface="Arial" panose="020B0604020202020204" pitchFamily="34" charset="0"/>
                <a:cs typeface="Arial" panose="020B0604020202020204" pitchFamily="34" charset="0"/>
              </a:rPr>
              <a:t>Jauregg</a:t>
            </a:r>
            <a:r>
              <a:rPr lang="en-CA" sz="3200" b="0" i="0" dirty="0">
                <a:solidFill>
                  <a:schemeClr val="bg1"/>
                </a:solidFill>
                <a:effectLst/>
                <a:latin typeface="Arial" panose="020B0604020202020204" pitchFamily="34" charset="0"/>
                <a:cs typeface="Arial" panose="020B0604020202020204" pitchFamily="34" charset="0"/>
              </a:rPr>
              <a:t> won for treating neurosyphilis by deliberately infecting patients with malaria to induce high fevers. In 1949, Egas Moniz won for the lobotomy. Those treatments both proved to be disasters. Things improved in 2000, when Eric Kandel won for uncovering how memories are stored in nerve cells. </a:t>
            </a:r>
            <a:endParaRPr lang="en-CA"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3775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picture containing text, businesscard, plant&#10;&#10;Description automatically generated">
            <a:extLst>
              <a:ext uri="{FF2B5EF4-FFF2-40B4-BE49-F238E27FC236}">
                <a16:creationId xmlns:a16="http://schemas.microsoft.com/office/drawing/2014/main" id="{FD5EC9B2-AA98-A376-9C7F-7A80FF58FD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7582" y="110766"/>
            <a:ext cx="5439266" cy="6636470"/>
          </a:xfrm>
          <a:prstGeom prst="rect">
            <a:avLst/>
          </a:prstGeom>
        </p:spPr>
      </p:pic>
      <p:pic>
        <p:nvPicPr>
          <p:cNvPr id="3" name="Picture 2" descr="A person smiling at the camera&#10;&#10;Description automatically generated">
            <a:extLst>
              <a:ext uri="{FF2B5EF4-FFF2-40B4-BE49-F238E27FC236}">
                <a16:creationId xmlns:a16="http://schemas.microsoft.com/office/drawing/2014/main" id="{DADC04C7-A353-CBC1-6E11-DCD680F7C6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8990" y="110766"/>
            <a:ext cx="2509083" cy="3553140"/>
          </a:xfrm>
          <a:prstGeom prst="rect">
            <a:avLst/>
          </a:prstGeom>
        </p:spPr>
      </p:pic>
      <p:pic>
        <p:nvPicPr>
          <p:cNvPr id="4" name="Picture 3" descr="A person smiling at the camera&#10;&#10;Description automatically generated">
            <a:extLst>
              <a:ext uri="{FF2B5EF4-FFF2-40B4-BE49-F238E27FC236}">
                <a16:creationId xmlns:a16="http://schemas.microsoft.com/office/drawing/2014/main" id="{9C622D30-5E98-B740-8406-0FF31C8B9F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0305" y="3223966"/>
            <a:ext cx="2771481" cy="3427181"/>
          </a:xfrm>
          <a:prstGeom prst="rect">
            <a:avLst/>
          </a:prstGeom>
        </p:spPr>
      </p:pic>
      <p:sp>
        <p:nvSpPr>
          <p:cNvPr id="6" name="TextBox 5">
            <a:extLst>
              <a:ext uri="{FF2B5EF4-FFF2-40B4-BE49-F238E27FC236}">
                <a16:creationId xmlns:a16="http://schemas.microsoft.com/office/drawing/2014/main" id="{D0FE94C5-9113-18EC-CCFE-C76103B802B7}"/>
              </a:ext>
            </a:extLst>
          </p:cNvPr>
          <p:cNvSpPr txBox="1"/>
          <p:nvPr/>
        </p:nvSpPr>
        <p:spPr>
          <a:xfrm>
            <a:off x="6360737" y="4057394"/>
            <a:ext cx="2017336" cy="646331"/>
          </a:xfrm>
          <a:prstGeom prst="rect">
            <a:avLst/>
          </a:prstGeom>
          <a:noFill/>
        </p:spPr>
        <p:txBody>
          <a:bodyPr wrap="square">
            <a:spAutoFit/>
          </a:bodyPr>
          <a:lstStyle/>
          <a:p>
            <a:r>
              <a:rPr lang="en-CA" sz="3600" dirty="0"/>
              <a:t>NICOLE</a:t>
            </a:r>
          </a:p>
        </p:txBody>
      </p:sp>
      <p:sp>
        <p:nvSpPr>
          <p:cNvPr id="8" name="TextBox 7">
            <a:extLst>
              <a:ext uri="{FF2B5EF4-FFF2-40B4-BE49-F238E27FC236}">
                <a16:creationId xmlns:a16="http://schemas.microsoft.com/office/drawing/2014/main" id="{5B2E6D19-7E7E-CA44-EBCC-85B99E2D626D}"/>
              </a:ext>
            </a:extLst>
          </p:cNvPr>
          <p:cNvSpPr txBox="1"/>
          <p:nvPr/>
        </p:nvSpPr>
        <p:spPr>
          <a:xfrm>
            <a:off x="9740246" y="2473691"/>
            <a:ext cx="2071540" cy="646331"/>
          </a:xfrm>
          <a:prstGeom prst="rect">
            <a:avLst/>
          </a:prstGeom>
          <a:noFill/>
        </p:spPr>
        <p:txBody>
          <a:bodyPr wrap="square">
            <a:spAutoFit/>
          </a:bodyPr>
          <a:lstStyle/>
          <a:p>
            <a:r>
              <a:rPr lang="en-CA" sz="3600" dirty="0">
                <a:solidFill>
                  <a:schemeClr val="bg1"/>
                </a:solidFill>
              </a:rPr>
              <a:t>JOAN</a:t>
            </a:r>
          </a:p>
        </p:txBody>
      </p:sp>
      <p:sp>
        <p:nvSpPr>
          <p:cNvPr id="5" name="Slide Number Placeholder 4">
            <a:extLst>
              <a:ext uri="{FF2B5EF4-FFF2-40B4-BE49-F238E27FC236}">
                <a16:creationId xmlns:a16="http://schemas.microsoft.com/office/drawing/2014/main" id="{E21AC384-E597-D7DC-2380-0B05D9A3EAF9}"/>
              </a:ext>
            </a:extLst>
          </p:cNvPr>
          <p:cNvSpPr>
            <a:spLocks noGrp="1"/>
          </p:cNvSpPr>
          <p:nvPr>
            <p:ph type="sldNum" sz="quarter" idx="12"/>
          </p:nvPr>
        </p:nvSpPr>
        <p:spPr/>
        <p:txBody>
          <a:bodyPr/>
          <a:lstStyle/>
          <a:p>
            <a:fld id="{16FA1E33-FDD5-4FFC-87A2-B0AF86519216}" type="slidenum">
              <a:rPr lang="en-CA" smtClean="0"/>
              <a:t>32</a:t>
            </a:fld>
            <a:endParaRPr lang="en-CA"/>
          </a:p>
        </p:txBody>
      </p:sp>
    </p:spTree>
    <p:extLst>
      <p:ext uri="{BB962C8B-B14F-4D97-AF65-F5344CB8AC3E}">
        <p14:creationId xmlns:p14="http://schemas.microsoft.com/office/powerpoint/2010/main" val="3171724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30" name="Rectangle 129">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pic>
        <p:nvPicPr>
          <p:cNvPr id="6" name="Picture 5" descr="Distressed gray and blue concrete wall">
            <a:extLst>
              <a:ext uri="{FF2B5EF4-FFF2-40B4-BE49-F238E27FC236}">
                <a16:creationId xmlns:a16="http://schemas.microsoft.com/office/drawing/2014/main" id="{B2B5AFB9-1B16-4B1C-AB68-8F16D1241C2A}"/>
              </a:ext>
            </a:extLst>
          </p:cNvPr>
          <p:cNvPicPr>
            <a:picLocks noChangeAspect="1"/>
          </p:cNvPicPr>
          <p:nvPr/>
        </p:nvPicPr>
        <p:blipFill rotWithShape="1">
          <a:blip r:embed="rId2"/>
          <a:srcRect t="10791" b="4940"/>
          <a:stretch/>
        </p:blipFill>
        <p:spPr>
          <a:xfrm>
            <a:off x="20" y="10"/>
            <a:ext cx="12191980" cy="6857990"/>
          </a:xfrm>
          <a:prstGeom prst="rect">
            <a:avLst/>
          </a:prstGeom>
        </p:spPr>
      </p:pic>
      <p:sp>
        <p:nvSpPr>
          <p:cNvPr id="132" name="Rectangle 131">
            <a:extLst>
              <a:ext uri="{FF2B5EF4-FFF2-40B4-BE49-F238E27FC236}">
                <a16:creationId xmlns:a16="http://schemas.microsoft.com/office/drawing/2014/main" id="{B459C3A3-8B02-4FAB-91CE-E81E1BA31F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048" y="2059012"/>
            <a:ext cx="12188952" cy="1828800"/>
          </a:xfrm>
          <a:prstGeom prst="rect">
            <a:avLst/>
          </a:prstGeom>
          <a:solidFill>
            <a:schemeClr val="tx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2" name="Title 1">
            <a:extLst>
              <a:ext uri="{FF2B5EF4-FFF2-40B4-BE49-F238E27FC236}">
                <a16:creationId xmlns:a16="http://schemas.microsoft.com/office/drawing/2014/main" id="{4BF7DA93-D365-40F9-84E9-4FB173EEC0CB}"/>
              </a:ext>
            </a:extLst>
          </p:cNvPr>
          <p:cNvSpPr>
            <a:spLocks noGrp="1"/>
          </p:cNvSpPr>
          <p:nvPr>
            <p:ph type="title" idx="4294967295"/>
          </p:nvPr>
        </p:nvSpPr>
        <p:spPr>
          <a:xfrm>
            <a:off x="365759" y="2166364"/>
            <a:ext cx="11471565" cy="1739347"/>
          </a:xfrm>
        </p:spPr>
        <p:txBody>
          <a:bodyPr vert="horz" lIns="91440" tIns="45720" rIns="91440" bIns="45720" rtlCol="0" anchor="ctr">
            <a:normAutofit fontScale="90000"/>
          </a:bodyPr>
          <a:lstStyle/>
          <a:p>
            <a:pPr algn="ctr">
              <a:lnSpc>
                <a:spcPct val="80000"/>
              </a:lnSpc>
            </a:pPr>
            <a:r>
              <a:rPr lang="en-US" sz="6000" spc="150" dirty="0">
                <a:solidFill>
                  <a:schemeClr val="bg1"/>
                </a:solidFill>
              </a:rPr>
              <a:t> </a:t>
            </a:r>
            <a:r>
              <a:rPr lang="en-US" sz="4400" spc="150" dirty="0">
                <a:solidFill>
                  <a:schemeClr val="bg1"/>
                </a:solidFill>
              </a:rPr>
              <a:t>Introducing the dbt workbook and the</a:t>
            </a:r>
            <a:br>
              <a:rPr lang="en-US" sz="4400" spc="150" dirty="0">
                <a:solidFill>
                  <a:schemeClr val="bg1"/>
                </a:solidFill>
              </a:rPr>
            </a:br>
            <a:r>
              <a:rPr lang="en-US" sz="4400" spc="150" dirty="0">
                <a:solidFill>
                  <a:schemeClr val="bg1"/>
                </a:solidFill>
              </a:rPr>
              <a:t>distress tolerance module</a:t>
            </a:r>
          </a:p>
        </p:txBody>
      </p:sp>
      <p:sp>
        <p:nvSpPr>
          <p:cNvPr id="134" name="Rectangle 133">
            <a:extLst>
              <a:ext uri="{FF2B5EF4-FFF2-40B4-BE49-F238E27FC236}">
                <a16:creationId xmlns:a16="http://schemas.microsoft.com/office/drawing/2014/main" id="{EDB366A7-87C2-43BB-AF03-1AF039EE1D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048" y="3887812"/>
            <a:ext cx="12188952" cy="457200"/>
          </a:xfrm>
          <a:prstGeom prst="rect">
            <a:avLst/>
          </a:prstGeom>
          <a:solidFill>
            <a:schemeClr val="bg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solidFill>
                <a:srgbClr val="FFFFFF"/>
              </a:solidFill>
            </a:endParaRPr>
          </a:p>
        </p:txBody>
      </p:sp>
      <p:sp>
        <p:nvSpPr>
          <p:cNvPr id="3" name="Slide Number Placeholder 2">
            <a:extLst>
              <a:ext uri="{FF2B5EF4-FFF2-40B4-BE49-F238E27FC236}">
                <a16:creationId xmlns:a16="http://schemas.microsoft.com/office/drawing/2014/main" id="{B0F3CABD-F869-5DDB-6D1D-C42A27FC6F60}"/>
              </a:ext>
            </a:extLst>
          </p:cNvPr>
          <p:cNvSpPr>
            <a:spLocks noGrp="1"/>
          </p:cNvSpPr>
          <p:nvPr>
            <p:ph type="sldNum" sz="quarter" idx="12"/>
          </p:nvPr>
        </p:nvSpPr>
        <p:spPr/>
        <p:txBody>
          <a:bodyPr/>
          <a:lstStyle/>
          <a:p>
            <a:fld id="{16FA1E33-FDD5-4FFC-87A2-B0AF86519216}" type="slidenum">
              <a:rPr lang="en-CA" smtClean="0"/>
              <a:t>33</a:t>
            </a:fld>
            <a:endParaRPr lang="en-CA"/>
          </a:p>
        </p:txBody>
      </p:sp>
    </p:spTree>
    <p:extLst>
      <p:ext uri="{BB962C8B-B14F-4D97-AF65-F5344CB8AC3E}">
        <p14:creationId xmlns:p14="http://schemas.microsoft.com/office/powerpoint/2010/main" val="301698908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424302" y="-20887"/>
            <a:ext cx="3709988" cy="2003425"/>
          </a:xfrm>
        </p:spPr>
        <p:txBody>
          <a:bodyPr>
            <a:normAutofit/>
          </a:bodyPr>
          <a:lstStyle/>
          <a:p>
            <a:pPr algn="ctr"/>
            <a:r>
              <a:rPr lang="en-CA" sz="3600" dirty="0">
                <a:solidFill>
                  <a:schemeClr val="tx1"/>
                </a:solidFill>
                <a:latin typeface="Arial" panose="020B0604020202020204" pitchFamily="34" charset="0"/>
                <a:cs typeface="Arial" panose="020B0604020202020204" pitchFamily="34" charset="0"/>
              </a:rPr>
              <a:t>What we will do today</a:t>
            </a: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4516822" y="-392839"/>
            <a:ext cx="7675178" cy="7605713"/>
          </a:xfrm>
        </p:spPr>
        <p:txBody>
          <a:bodyPr anchor="ctr">
            <a:normAutofit/>
          </a:bodyPr>
          <a:lstStyle/>
          <a:p>
            <a:pPr marL="0" indent="0">
              <a:buNone/>
            </a:pPr>
            <a:endParaRPr lang="en-CA" sz="1600" dirty="0">
              <a:solidFill>
                <a:schemeClr val="tx2"/>
              </a:solidFill>
            </a:endParaRPr>
          </a:p>
          <a:p>
            <a:r>
              <a:rPr lang="en-CA" sz="2800" dirty="0">
                <a:latin typeface="Arial" panose="020B0604020202020204" pitchFamily="34" charset="0"/>
                <a:cs typeface="Arial" panose="020B0604020202020204" pitchFamily="34" charset="0"/>
              </a:rPr>
              <a:t>Part I  </a:t>
            </a:r>
            <a:r>
              <a:rPr lang="en-CA" sz="2800" dirty="0">
                <a:solidFill>
                  <a:schemeClr val="bg1"/>
                </a:solidFill>
                <a:latin typeface="Arial" panose="020B0604020202020204" pitchFamily="34" charset="0"/>
                <a:cs typeface="Arial" panose="020B0604020202020204" pitchFamily="34" charset="0"/>
              </a:rPr>
              <a:t>We’ll review Skills training workbook p. 1-13 – which covers 5 topics: </a:t>
            </a:r>
          </a:p>
          <a:p>
            <a:r>
              <a:rPr lang="en-CA" sz="2800" dirty="0">
                <a:solidFill>
                  <a:schemeClr val="bg1"/>
                </a:solidFill>
                <a:latin typeface="Arial" panose="020B0604020202020204" pitchFamily="34" charset="0"/>
                <a:cs typeface="Arial" panose="020B0604020202020204" pitchFamily="34" charset="0"/>
              </a:rPr>
              <a:t>1. DBT an overview of the treatment, Who the DBT skills training workbook book is for?</a:t>
            </a:r>
          </a:p>
          <a:p>
            <a:r>
              <a:rPr lang="en-CA" sz="2800" dirty="0">
                <a:solidFill>
                  <a:schemeClr val="bg1"/>
                </a:solidFill>
                <a:latin typeface="Arial" panose="020B0604020202020204" pitchFamily="34" charset="0"/>
                <a:cs typeface="Arial" panose="020B0604020202020204" pitchFamily="34" charset="0"/>
              </a:rPr>
              <a:t> 2. Basic distress tolerance skills, what are they?</a:t>
            </a:r>
          </a:p>
          <a:p>
            <a:r>
              <a:rPr lang="en-CA" sz="2800" dirty="0">
                <a:solidFill>
                  <a:schemeClr val="bg1"/>
                </a:solidFill>
                <a:latin typeface="Arial" panose="020B0604020202020204" pitchFamily="34" charset="0"/>
                <a:cs typeface="Arial" panose="020B0604020202020204" pitchFamily="34" charset="0"/>
              </a:rPr>
              <a:t>3. About this chapter</a:t>
            </a:r>
          </a:p>
          <a:p>
            <a:r>
              <a:rPr lang="en-CA" sz="2800" dirty="0">
                <a:solidFill>
                  <a:schemeClr val="bg1"/>
                </a:solidFill>
                <a:latin typeface="Arial" panose="020B0604020202020204" pitchFamily="34" charset="0"/>
                <a:cs typeface="Arial" panose="020B0604020202020204" pitchFamily="34" charset="0"/>
              </a:rPr>
              <a:t>4. How to use this chapter</a:t>
            </a:r>
          </a:p>
          <a:p>
            <a:r>
              <a:rPr lang="en-CA" sz="2800" dirty="0">
                <a:solidFill>
                  <a:schemeClr val="bg1"/>
                </a:solidFill>
                <a:latin typeface="Arial" panose="020B0604020202020204" pitchFamily="34" charset="0"/>
                <a:cs typeface="Arial" panose="020B0604020202020204" pitchFamily="34" charset="0"/>
              </a:rPr>
              <a:t>5. Take a rest. </a:t>
            </a:r>
            <a:r>
              <a:rPr lang="en-CA" sz="2800" dirty="0">
                <a:latin typeface="Arial" panose="020B0604020202020204" pitchFamily="34" charset="0"/>
                <a:cs typeface="Arial" panose="020B0604020202020204" pitchFamily="34" charset="0"/>
              </a:rPr>
              <a:t> </a:t>
            </a:r>
            <a:endParaRPr lang="en-CA" sz="2800" dirty="0">
              <a:solidFill>
                <a:schemeClr val="tx2"/>
              </a:solidFill>
              <a:latin typeface="Arial" panose="020B0604020202020204" pitchFamily="34" charset="0"/>
              <a:cs typeface="Arial" panose="020B0604020202020204" pitchFamily="34" charset="0"/>
            </a:endParaRPr>
          </a:p>
        </p:txBody>
      </p:sp>
      <p:pic>
        <p:nvPicPr>
          <p:cNvPr id="2050" name="Picture 2" descr="Six characteristics of a crisis management team | FleetOwner">
            <a:extLst>
              <a:ext uri="{FF2B5EF4-FFF2-40B4-BE49-F238E27FC236}">
                <a16:creationId xmlns:a16="http://schemas.microsoft.com/office/drawing/2014/main" id="{16BF5C21-15E5-99E7-ED48-72EEC34C3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8" y="1483743"/>
            <a:ext cx="4319577" cy="3852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C3BDF4E-D9F2-E615-BBFB-137A33C24D27}"/>
              </a:ext>
            </a:extLst>
          </p:cNvPr>
          <p:cNvSpPr>
            <a:spLocks noGrp="1"/>
          </p:cNvSpPr>
          <p:nvPr>
            <p:ph type="sldNum" sz="quarter" idx="12"/>
          </p:nvPr>
        </p:nvSpPr>
        <p:spPr/>
        <p:txBody>
          <a:bodyPr/>
          <a:lstStyle/>
          <a:p>
            <a:fld id="{16FA1E33-FDD5-4FFC-87A2-B0AF86519216}" type="slidenum">
              <a:rPr lang="en-CA" smtClean="0"/>
              <a:t>34</a:t>
            </a:fld>
            <a:endParaRPr lang="en-CA" dirty="0"/>
          </a:p>
        </p:txBody>
      </p:sp>
    </p:spTree>
    <p:extLst>
      <p:ext uri="{BB962C8B-B14F-4D97-AF65-F5344CB8AC3E}">
        <p14:creationId xmlns:p14="http://schemas.microsoft.com/office/powerpoint/2010/main" val="414684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E3CCAFC1-ED99-EC57-1537-B3F35DEFAE8A}"/>
              </a:ext>
            </a:extLst>
          </p:cNvPr>
          <p:cNvSpPr>
            <a:spLocks noGrp="1"/>
          </p:cNvSpPr>
          <p:nvPr>
            <p:ph type="subTitle" idx="4294967295"/>
          </p:nvPr>
        </p:nvSpPr>
        <p:spPr>
          <a:xfrm>
            <a:off x="395647" y="598280"/>
            <a:ext cx="5299587" cy="2054225"/>
          </a:xfrm>
        </p:spPr>
        <p:txBody>
          <a:bodyPr anchor="t">
            <a:noAutofit/>
          </a:bodyPr>
          <a:lstStyle/>
          <a:p>
            <a:pPr marL="0" indent="0" algn="ctr">
              <a:buNone/>
            </a:pPr>
            <a:r>
              <a:rPr lang="en-US" sz="2400" dirty="0">
                <a:latin typeface="Arial" panose="020B0604020202020204" pitchFamily="34" charset="0"/>
                <a:cs typeface="Arial" panose="020B0604020202020204" pitchFamily="34" charset="0"/>
              </a:rPr>
              <a:t>REVIEW OF DBT SKILLS TRAINING WORKBOOK PAGES 1-13</a:t>
            </a:r>
          </a:p>
          <a:p>
            <a:pPr marL="0" indent="0" algn="ctr">
              <a:buNone/>
            </a:pPr>
            <a:r>
              <a:rPr lang="en-US" sz="2400" dirty="0">
                <a:solidFill>
                  <a:schemeClr val="bg1"/>
                </a:solidFill>
                <a:latin typeface="Arial" panose="020B0604020202020204" pitchFamily="34" charset="0"/>
                <a:cs typeface="Arial" panose="020B0604020202020204" pitchFamily="34" charset="0"/>
              </a:rPr>
              <a:t>DISTRESS TOLERANCE part 1</a:t>
            </a:r>
          </a:p>
          <a:p>
            <a:pPr marL="0" indent="0" algn="ctr">
              <a:buNone/>
            </a:pPr>
            <a:endParaRPr lang="en-US" sz="2400" dirty="0">
              <a:latin typeface="+mj-lt"/>
            </a:endParaRPr>
          </a:p>
        </p:txBody>
      </p:sp>
      <p:pic>
        <p:nvPicPr>
          <p:cNvPr id="4" name="Picture 3" descr="A blue abstract watercolor pattern on a white background">
            <a:extLst>
              <a:ext uri="{FF2B5EF4-FFF2-40B4-BE49-F238E27FC236}">
                <a16:creationId xmlns:a16="http://schemas.microsoft.com/office/drawing/2014/main" id="{E72FEA45-8C3D-B767-227F-DBBF97938FFC}"/>
              </a:ext>
            </a:extLst>
          </p:cNvPr>
          <p:cNvPicPr>
            <a:picLocks noChangeAspect="1"/>
          </p:cNvPicPr>
          <p:nvPr/>
        </p:nvPicPr>
        <p:blipFill rotWithShape="1">
          <a:blip r:embed="rId2"/>
          <a:srcRect l="16232" r="23466" b="-1"/>
          <a:stretch/>
        </p:blipFill>
        <p:spPr>
          <a:xfrm>
            <a:off x="5996628" y="10"/>
            <a:ext cx="6195372" cy="6857990"/>
          </a:xfrm>
          <a:prstGeom prst="rect">
            <a:avLst/>
          </a:prstGeom>
        </p:spPr>
      </p:pic>
      <p:sp>
        <p:nvSpPr>
          <p:cNvPr id="5" name="TextBox 4">
            <a:extLst>
              <a:ext uri="{FF2B5EF4-FFF2-40B4-BE49-F238E27FC236}">
                <a16:creationId xmlns:a16="http://schemas.microsoft.com/office/drawing/2014/main" id="{AD53568D-F5EF-328D-CA0D-25DEB745D906}"/>
              </a:ext>
            </a:extLst>
          </p:cNvPr>
          <p:cNvSpPr txBox="1"/>
          <p:nvPr/>
        </p:nvSpPr>
        <p:spPr>
          <a:xfrm>
            <a:off x="296796" y="2221827"/>
            <a:ext cx="5181977" cy="3416320"/>
          </a:xfrm>
          <a:prstGeom prst="rect">
            <a:avLst/>
          </a:prstGeom>
          <a:noFill/>
        </p:spPr>
        <p:txBody>
          <a:bodyPr wrap="square">
            <a:spAutoFit/>
          </a:bodyPr>
          <a:lstStyle/>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Tolerating distress means coping with the physical and emotional pain and discomfort we sometimes experience in ways that over the long-term are likely to reduce, rather than increase, that pain.</a:t>
            </a:r>
          </a:p>
          <a:p>
            <a:pPr marL="285750" indent="-28575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This is also the goal of crisis plans which we’ll discuss later today.</a:t>
            </a:r>
          </a:p>
          <a:p>
            <a:pPr marL="285750" indent="-285750">
              <a:buFont typeface="Arial" panose="020B0604020202020204" pitchFamily="34" charset="0"/>
              <a:buChar char="•"/>
            </a:pPr>
            <a:endParaRPr lang="en-CA" sz="2400" dirty="0">
              <a:solidFill>
                <a:schemeClr val="tx2"/>
              </a:solidFill>
            </a:endParaRPr>
          </a:p>
        </p:txBody>
      </p:sp>
      <p:sp>
        <p:nvSpPr>
          <p:cNvPr id="2" name="Slide Number Placeholder 1">
            <a:extLst>
              <a:ext uri="{FF2B5EF4-FFF2-40B4-BE49-F238E27FC236}">
                <a16:creationId xmlns:a16="http://schemas.microsoft.com/office/drawing/2014/main" id="{D5378AFE-10D7-529B-6526-34B49E886A5A}"/>
              </a:ext>
            </a:extLst>
          </p:cNvPr>
          <p:cNvSpPr>
            <a:spLocks noGrp="1"/>
          </p:cNvSpPr>
          <p:nvPr>
            <p:ph type="sldNum" sz="quarter" idx="12"/>
          </p:nvPr>
        </p:nvSpPr>
        <p:spPr/>
        <p:txBody>
          <a:bodyPr/>
          <a:lstStyle/>
          <a:p>
            <a:fld id="{16FA1E33-FDD5-4FFC-87A2-B0AF86519216}" type="slidenum">
              <a:rPr lang="en-CA" smtClean="0"/>
              <a:t>35</a:t>
            </a:fld>
            <a:endParaRPr lang="en-CA"/>
          </a:p>
        </p:txBody>
      </p:sp>
    </p:spTree>
    <p:extLst>
      <p:ext uri="{BB962C8B-B14F-4D97-AF65-F5344CB8AC3E}">
        <p14:creationId xmlns:p14="http://schemas.microsoft.com/office/powerpoint/2010/main" val="223507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091B3-1572-9345-3386-EFE198660D64}"/>
              </a:ext>
            </a:extLst>
          </p:cNvPr>
          <p:cNvSpPr>
            <a:spLocks noGrp="1"/>
          </p:cNvSpPr>
          <p:nvPr>
            <p:ph type="title" idx="4294967295"/>
          </p:nvPr>
        </p:nvSpPr>
        <p:spPr>
          <a:xfrm>
            <a:off x="284274" y="-925513"/>
            <a:ext cx="3673475" cy="3527426"/>
          </a:xfrm>
        </p:spPr>
        <p:txBody>
          <a:bodyPr>
            <a:normAutofit/>
          </a:bodyPr>
          <a:lstStyle/>
          <a:p>
            <a:r>
              <a:rPr lang="en-US" sz="3200" dirty="0">
                <a:solidFill>
                  <a:schemeClr val="tx1"/>
                </a:solidFill>
                <a:latin typeface="Arial" panose="020B0604020202020204" pitchFamily="34" charset="0"/>
                <a:cs typeface="Arial" panose="020B0604020202020204" pitchFamily="34" charset="0"/>
              </a:rPr>
              <a:t>What is DBT?</a:t>
            </a:r>
          </a:p>
        </p:txBody>
      </p:sp>
      <p:sp>
        <p:nvSpPr>
          <p:cNvPr id="6" name="Content Placeholder 5">
            <a:extLst>
              <a:ext uri="{FF2B5EF4-FFF2-40B4-BE49-F238E27FC236}">
                <a16:creationId xmlns:a16="http://schemas.microsoft.com/office/drawing/2014/main" id="{84F6E63B-88BA-903A-BE19-50563B559468}"/>
              </a:ext>
            </a:extLst>
          </p:cNvPr>
          <p:cNvSpPr>
            <a:spLocks noGrp="1"/>
          </p:cNvSpPr>
          <p:nvPr>
            <p:ph idx="4294967295"/>
          </p:nvPr>
        </p:nvSpPr>
        <p:spPr>
          <a:xfrm>
            <a:off x="3583430" y="926487"/>
            <a:ext cx="8553428" cy="5181600"/>
          </a:xfrm>
        </p:spPr>
        <p:txBody>
          <a:bodyPr anchor="ctr">
            <a:noAutofit/>
          </a:bodyPr>
          <a:lstStyle/>
          <a:p>
            <a:r>
              <a:rPr lang="en-US" dirty="0">
                <a:solidFill>
                  <a:schemeClr val="bg1"/>
                </a:solidFill>
                <a:latin typeface="Arial" panose="020B0604020202020204" pitchFamily="34" charset="0"/>
                <a:cs typeface="Arial" panose="020B0604020202020204" pitchFamily="34" charset="0"/>
              </a:rPr>
              <a:t>Dialectical behavioral therapy- DBT was developed by Psychologist Marsha Linehan</a:t>
            </a:r>
          </a:p>
          <a:p>
            <a:r>
              <a:rPr lang="en-US" dirty="0">
                <a:solidFill>
                  <a:schemeClr val="bg1"/>
                </a:solidFill>
                <a:latin typeface="Arial" panose="020B0604020202020204" pitchFamily="34" charset="0"/>
                <a:cs typeface="Arial" panose="020B0604020202020204" pitchFamily="34" charset="0"/>
              </a:rPr>
              <a:t>Linehan was hospitalized for one year in a mental health institution and thought to have little chance of recovering from her issues.</a:t>
            </a:r>
          </a:p>
          <a:p>
            <a:r>
              <a:rPr lang="en-US" dirty="0">
                <a:solidFill>
                  <a:schemeClr val="bg1"/>
                </a:solidFill>
                <a:latin typeface="Arial" panose="020B0604020202020204" pitchFamily="34" charset="0"/>
                <a:cs typeface="Arial" panose="020B0604020202020204" pitchFamily="34" charset="0"/>
              </a:rPr>
              <a:t>In her autobiography “building a life worth living: a memoir” she writes that her psychiatrists diagnosed her as suffering from schizophrenia, she later self diagnosed as meeting the criteria for BPD. </a:t>
            </a:r>
          </a:p>
          <a:p>
            <a:r>
              <a:rPr lang="en-US" dirty="0">
                <a:solidFill>
                  <a:schemeClr val="bg1"/>
                </a:solidFill>
                <a:latin typeface="Arial" panose="020B0604020202020204" pitchFamily="34" charset="0"/>
                <a:cs typeface="Arial" panose="020B0604020202020204" pitchFamily="34" charset="0"/>
              </a:rPr>
              <a:t>One of goals of DBT is to help people cope with dysregulated and sometimes overwhelming emotions, that is to learn to better emotionally regulate</a:t>
            </a:r>
          </a:p>
          <a:p>
            <a:r>
              <a:rPr lang="en-US" dirty="0">
                <a:solidFill>
                  <a:schemeClr val="bg1"/>
                </a:solidFill>
                <a:latin typeface="Arial" panose="020B0604020202020204" pitchFamily="34" charset="0"/>
                <a:cs typeface="Arial" panose="020B0604020202020204" pitchFamily="34" charset="0"/>
              </a:rPr>
              <a:t>DBT Covers 4 skills Modules</a:t>
            </a:r>
          </a:p>
          <a:p>
            <a:pPr marL="228600" lvl="1" indent="0">
              <a:buNone/>
            </a:pPr>
            <a:r>
              <a:rPr lang="en-US" sz="2200" dirty="0">
                <a:solidFill>
                  <a:schemeClr val="bg1"/>
                </a:solidFill>
                <a:latin typeface="Arial" panose="020B0604020202020204" pitchFamily="34" charset="0"/>
                <a:cs typeface="Arial" panose="020B0604020202020204" pitchFamily="34" charset="0"/>
              </a:rPr>
              <a:t>1.Distress Tolerance- we’ll start today. </a:t>
            </a:r>
          </a:p>
          <a:p>
            <a:pPr marL="228600" lvl="1" indent="0">
              <a:buNone/>
            </a:pPr>
            <a:r>
              <a:rPr lang="en-US" sz="2200" dirty="0">
                <a:solidFill>
                  <a:schemeClr val="bg1"/>
                </a:solidFill>
                <a:latin typeface="Arial" panose="020B0604020202020204" pitchFamily="34" charset="0"/>
                <a:cs typeface="Arial" panose="020B0604020202020204" pitchFamily="34" charset="0"/>
              </a:rPr>
              <a:t>2. Mindfulness</a:t>
            </a:r>
          </a:p>
          <a:p>
            <a:pPr marL="228600" lvl="1" indent="0">
              <a:buNone/>
            </a:pPr>
            <a:r>
              <a:rPr lang="en-US" sz="2200" dirty="0">
                <a:solidFill>
                  <a:schemeClr val="bg1"/>
                </a:solidFill>
                <a:latin typeface="Arial" panose="020B0604020202020204" pitchFamily="34" charset="0"/>
                <a:cs typeface="Arial" panose="020B0604020202020204" pitchFamily="34" charset="0"/>
              </a:rPr>
              <a:t>3. Emotion Regulation</a:t>
            </a:r>
          </a:p>
          <a:p>
            <a:pPr marL="228600" lvl="1" indent="0">
              <a:buNone/>
            </a:pPr>
            <a:r>
              <a:rPr lang="en-US" sz="2200" dirty="0">
                <a:solidFill>
                  <a:schemeClr val="bg1"/>
                </a:solidFill>
                <a:latin typeface="Arial" panose="020B0604020202020204" pitchFamily="34" charset="0"/>
                <a:cs typeface="Arial" panose="020B0604020202020204" pitchFamily="34" charset="0"/>
              </a:rPr>
              <a:t>4. Interpersonal Effectiveness</a:t>
            </a:r>
          </a:p>
        </p:txBody>
      </p:sp>
      <p:pic>
        <p:nvPicPr>
          <p:cNvPr id="1026" name="Picture 2" descr="What is Dialectical Behavioral Therapy and Why Is DBT Effective?">
            <a:extLst>
              <a:ext uri="{FF2B5EF4-FFF2-40B4-BE49-F238E27FC236}">
                <a16:creationId xmlns:a16="http://schemas.microsoft.com/office/drawing/2014/main" id="{CC430839-2384-1F9B-971C-673758CB91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257" y="1293101"/>
            <a:ext cx="3299156" cy="427179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a:extLst>
              <a:ext uri="{FF2B5EF4-FFF2-40B4-BE49-F238E27FC236}">
                <a16:creationId xmlns:a16="http://schemas.microsoft.com/office/drawing/2014/main" id="{BA040774-6B92-E35D-CA65-20967D61DC79}"/>
              </a:ext>
            </a:extLst>
          </p:cNvPr>
          <p:cNvSpPr>
            <a:spLocks noGrp="1"/>
          </p:cNvSpPr>
          <p:nvPr>
            <p:ph type="sldNum" sz="quarter" idx="12"/>
          </p:nvPr>
        </p:nvSpPr>
        <p:spPr/>
        <p:txBody>
          <a:bodyPr/>
          <a:lstStyle/>
          <a:p>
            <a:fld id="{16FA1E33-FDD5-4FFC-87A2-B0AF86519216}" type="slidenum">
              <a:rPr lang="en-CA" smtClean="0"/>
              <a:t>36</a:t>
            </a:fld>
            <a:endParaRPr lang="en-CA"/>
          </a:p>
        </p:txBody>
      </p:sp>
    </p:spTree>
    <p:extLst>
      <p:ext uri="{BB962C8B-B14F-4D97-AF65-F5344CB8AC3E}">
        <p14:creationId xmlns:p14="http://schemas.microsoft.com/office/powerpoint/2010/main" val="10090813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806A0-EC98-2B08-8C24-B668B64A41C4}"/>
              </a:ext>
            </a:extLst>
          </p:cNvPr>
          <p:cNvSpPr>
            <a:spLocks noGrp="1"/>
          </p:cNvSpPr>
          <p:nvPr>
            <p:ph type="title" idx="4294967295"/>
          </p:nvPr>
        </p:nvSpPr>
        <p:spPr>
          <a:xfrm>
            <a:off x="-815524" y="190861"/>
            <a:ext cx="5751646" cy="1520825"/>
          </a:xfrm>
        </p:spPr>
        <p:txBody>
          <a:bodyPr>
            <a:normAutofit/>
          </a:bodyPr>
          <a:lstStyle/>
          <a:p>
            <a:pPr algn="ctr"/>
            <a:r>
              <a:rPr lang="en-US" sz="3200" dirty="0">
                <a:solidFill>
                  <a:schemeClr val="tx1"/>
                </a:solidFill>
              </a:rPr>
              <a:t> </a:t>
            </a:r>
            <a:r>
              <a:rPr lang="en-US" sz="2800" dirty="0">
                <a:solidFill>
                  <a:schemeClr val="tx1"/>
                </a:solidFill>
                <a:latin typeface="Arial" panose="020B0604020202020204" pitchFamily="34" charset="0"/>
                <a:cs typeface="Arial" panose="020B0604020202020204" pitchFamily="34" charset="0"/>
              </a:rPr>
              <a:t>LIFE CAN GET BETTER</a:t>
            </a:r>
          </a:p>
        </p:txBody>
      </p:sp>
      <p:sp>
        <p:nvSpPr>
          <p:cNvPr id="3" name="Content Placeholder 2">
            <a:extLst>
              <a:ext uri="{FF2B5EF4-FFF2-40B4-BE49-F238E27FC236}">
                <a16:creationId xmlns:a16="http://schemas.microsoft.com/office/drawing/2014/main" id="{AB2A5B08-DF61-AC06-5486-FA23031924EC}"/>
              </a:ext>
            </a:extLst>
          </p:cNvPr>
          <p:cNvSpPr>
            <a:spLocks noGrp="1"/>
          </p:cNvSpPr>
          <p:nvPr>
            <p:ph idx="4294967295"/>
          </p:nvPr>
        </p:nvSpPr>
        <p:spPr>
          <a:xfrm>
            <a:off x="4261449" y="88490"/>
            <a:ext cx="7930551" cy="6769510"/>
          </a:xfrm>
        </p:spPr>
        <p:txBody>
          <a:bodyPr anchor="ctr">
            <a:noAutofit/>
          </a:bodyPr>
          <a:lstStyle/>
          <a:p>
            <a:r>
              <a:rPr lang="en-US" sz="2400" dirty="0">
                <a:solidFill>
                  <a:schemeClr val="bg1"/>
                </a:solidFill>
                <a:latin typeface="Arial" panose="020B0604020202020204" pitchFamily="34" charset="0"/>
                <a:cs typeface="Arial" panose="020B0604020202020204" pitchFamily="34" charset="0"/>
              </a:rPr>
              <a:t>Linehan studied Buddhism and in 2011 was ordained as a Buddhist nun. </a:t>
            </a:r>
          </a:p>
          <a:p>
            <a:r>
              <a:rPr lang="en-US" sz="2400" dirty="0">
                <a:solidFill>
                  <a:schemeClr val="bg1"/>
                </a:solidFill>
                <a:latin typeface="Arial" panose="020B0604020202020204" pitchFamily="34" charset="0"/>
                <a:cs typeface="Arial" panose="020B0604020202020204" pitchFamily="34" charset="0"/>
              </a:rPr>
              <a:t>The first of the four “noble truths” of Buddhism says that “life involves dukkha” or pain.</a:t>
            </a:r>
          </a:p>
          <a:p>
            <a:r>
              <a:rPr lang="en-US" sz="2400" dirty="0">
                <a:solidFill>
                  <a:schemeClr val="bg1"/>
                </a:solidFill>
                <a:latin typeface="Arial" panose="020B0604020202020204" pitchFamily="34" charset="0"/>
                <a:cs typeface="Arial" panose="020B0604020202020204" pitchFamily="34" charset="0"/>
              </a:rPr>
              <a:t>When we’re in pain, we often have patterns of thinking, behaving and reacting emotionally that, over the long-term, add even more pain to the pain we’re already experiencing.</a:t>
            </a:r>
          </a:p>
          <a:p>
            <a:r>
              <a:rPr lang="en-US" sz="2400" dirty="0">
                <a:solidFill>
                  <a:schemeClr val="bg1"/>
                </a:solidFill>
                <a:latin typeface="Arial" panose="020B0604020202020204" pitchFamily="34" charset="0"/>
                <a:cs typeface="Arial" panose="020B0604020202020204" pitchFamily="34" charset="0"/>
              </a:rPr>
              <a:t>Buddhism also teaches us that “Pain is inevitable, but suffering is optional”. Buddhism uses the metaphor of being struck by two arrows: the first arrow that strikes us, the pain of life, is sometimes unavoidable, the second arrow, suffering, the avoidable one is the mental anguish we create by resisting and judging the first arrow.</a:t>
            </a:r>
          </a:p>
        </p:txBody>
      </p:sp>
      <p:pic>
        <p:nvPicPr>
          <p:cNvPr id="5" name="Picture 4">
            <a:extLst>
              <a:ext uri="{FF2B5EF4-FFF2-40B4-BE49-F238E27FC236}">
                <a16:creationId xmlns:a16="http://schemas.microsoft.com/office/drawing/2014/main" id="{ABEF9DD6-4DB3-EE3B-9631-AC71C7E2DC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07" y="1568824"/>
            <a:ext cx="3712185" cy="4419600"/>
          </a:xfrm>
          <a:prstGeom prst="rect">
            <a:avLst/>
          </a:prstGeom>
        </p:spPr>
      </p:pic>
      <p:sp>
        <p:nvSpPr>
          <p:cNvPr id="4" name="Slide Number Placeholder 3">
            <a:extLst>
              <a:ext uri="{FF2B5EF4-FFF2-40B4-BE49-F238E27FC236}">
                <a16:creationId xmlns:a16="http://schemas.microsoft.com/office/drawing/2014/main" id="{97420F95-62A9-EBE0-BB72-98B767D53334}"/>
              </a:ext>
            </a:extLst>
          </p:cNvPr>
          <p:cNvSpPr>
            <a:spLocks noGrp="1"/>
          </p:cNvSpPr>
          <p:nvPr>
            <p:ph type="sldNum" sz="quarter" idx="12"/>
          </p:nvPr>
        </p:nvSpPr>
        <p:spPr/>
        <p:txBody>
          <a:bodyPr/>
          <a:lstStyle/>
          <a:p>
            <a:fld id="{16FA1E33-FDD5-4FFC-87A2-B0AF86519216}" type="slidenum">
              <a:rPr lang="en-CA" smtClean="0"/>
              <a:t>37</a:t>
            </a:fld>
            <a:endParaRPr lang="en-CA"/>
          </a:p>
        </p:txBody>
      </p:sp>
    </p:spTree>
    <p:extLst>
      <p:ext uri="{BB962C8B-B14F-4D97-AF65-F5344CB8AC3E}">
        <p14:creationId xmlns:p14="http://schemas.microsoft.com/office/powerpoint/2010/main" val="18717551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C8171-33C4-A3FD-6FAF-1197265488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64346-A6CC-BEC3-AFDA-0A1241222548}"/>
              </a:ext>
            </a:extLst>
          </p:cNvPr>
          <p:cNvSpPr>
            <a:spLocks noGrp="1"/>
          </p:cNvSpPr>
          <p:nvPr>
            <p:ph type="title" idx="4294967295"/>
          </p:nvPr>
        </p:nvSpPr>
        <p:spPr>
          <a:xfrm>
            <a:off x="-815524" y="278791"/>
            <a:ext cx="5751646" cy="1520825"/>
          </a:xfrm>
        </p:spPr>
        <p:txBody>
          <a:bodyPr>
            <a:normAutofit/>
          </a:bodyPr>
          <a:lstStyle/>
          <a:p>
            <a:pPr algn="ctr"/>
            <a:r>
              <a:rPr lang="en-US" sz="3200" dirty="0">
                <a:solidFill>
                  <a:schemeClr val="tx1"/>
                </a:solidFill>
              </a:rPr>
              <a:t> </a:t>
            </a:r>
            <a:r>
              <a:rPr lang="en-US" sz="2800" dirty="0">
                <a:solidFill>
                  <a:schemeClr val="tx1"/>
                </a:solidFill>
                <a:latin typeface="Arial" panose="020B0604020202020204" pitchFamily="34" charset="0"/>
                <a:cs typeface="Arial" panose="020B0604020202020204" pitchFamily="34" charset="0"/>
              </a:rPr>
              <a:t>LIFE CAN GET BETTER</a:t>
            </a:r>
          </a:p>
        </p:txBody>
      </p:sp>
      <p:sp>
        <p:nvSpPr>
          <p:cNvPr id="3" name="Content Placeholder 2">
            <a:extLst>
              <a:ext uri="{FF2B5EF4-FFF2-40B4-BE49-F238E27FC236}">
                <a16:creationId xmlns:a16="http://schemas.microsoft.com/office/drawing/2014/main" id="{0776EB8B-2D87-12F0-EEA3-28B57E5503A9}"/>
              </a:ext>
            </a:extLst>
          </p:cNvPr>
          <p:cNvSpPr>
            <a:spLocks noGrp="1"/>
          </p:cNvSpPr>
          <p:nvPr>
            <p:ph idx="4294967295"/>
          </p:nvPr>
        </p:nvSpPr>
        <p:spPr>
          <a:xfrm>
            <a:off x="4261449" y="88490"/>
            <a:ext cx="7930551" cy="6769510"/>
          </a:xfrm>
        </p:spPr>
        <p:txBody>
          <a:bodyPr anchor="ctr">
            <a:noAutofit/>
          </a:bodyPr>
          <a:lstStyle/>
          <a:p>
            <a:r>
              <a:rPr lang="en-US" sz="2400" dirty="0">
                <a:solidFill>
                  <a:schemeClr val="bg1"/>
                </a:solidFill>
                <a:latin typeface="Arial" panose="020B0604020202020204" pitchFamily="34" charset="0"/>
                <a:cs typeface="Arial" panose="020B0604020202020204" pitchFamily="34" charset="0"/>
              </a:rPr>
              <a:t>Ex. 1</a:t>
            </a:r>
            <a:r>
              <a:rPr lang="en-US" sz="2400" baseline="30000" dirty="0">
                <a:solidFill>
                  <a:schemeClr val="bg1"/>
                </a:solidFill>
                <a:latin typeface="Arial" panose="020B0604020202020204" pitchFamily="34" charset="0"/>
                <a:cs typeface="Arial" panose="020B0604020202020204" pitchFamily="34" charset="0"/>
              </a:rPr>
              <a:t>st</a:t>
            </a:r>
            <a:r>
              <a:rPr lang="en-US" sz="2400" dirty="0">
                <a:solidFill>
                  <a:schemeClr val="bg1"/>
                </a:solidFill>
                <a:latin typeface="Arial" panose="020B0604020202020204" pitchFamily="34" charset="0"/>
                <a:cs typeface="Arial" panose="020B0604020202020204" pitchFamily="34" charset="0"/>
              </a:rPr>
              <a:t> arrow- I lose an expensive pair of sunglasses 2</a:t>
            </a:r>
            <a:r>
              <a:rPr lang="en-US" sz="2400" baseline="30000" dirty="0">
                <a:solidFill>
                  <a:schemeClr val="bg1"/>
                </a:solidFill>
                <a:latin typeface="Arial" panose="020B0604020202020204" pitchFamily="34" charset="0"/>
                <a:cs typeface="Arial" panose="020B0604020202020204" pitchFamily="34" charset="0"/>
              </a:rPr>
              <a:t>nd</a:t>
            </a:r>
            <a:r>
              <a:rPr lang="en-US" sz="2400" dirty="0">
                <a:solidFill>
                  <a:schemeClr val="bg1"/>
                </a:solidFill>
                <a:latin typeface="Arial" panose="020B0604020202020204" pitchFamily="34" charset="0"/>
                <a:cs typeface="Arial" panose="020B0604020202020204" pitchFamily="34" charset="0"/>
              </a:rPr>
              <a:t> arrow- how could I have done that I’m so stupid, I’m always doing stupid stuff.  </a:t>
            </a:r>
          </a:p>
          <a:p>
            <a:r>
              <a:rPr lang="en-US" sz="2400" dirty="0">
                <a:solidFill>
                  <a:schemeClr val="bg1"/>
                </a:solidFill>
                <a:latin typeface="Arial" panose="020B0604020202020204" pitchFamily="34" charset="0"/>
                <a:cs typeface="Arial" panose="020B0604020202020204" pitchFamily="34" charset="0"/>
              </a:rPr>
              <a:t>With understanding, commitment and the right approach, we can change our patterns of reacting emotionally, thinking and behaving and reduce our suffering.</a:t>
            </a:r>
          </a:p>
          <a:p>
            <a:r>
              <a:rPr lang="en-US" sz="2400" dirty="0">
                <a:solidFill>
                  <a:schemeClr val="bg1"/>
                </a:solidFill>
                <a:latin typeface="Arial" panose="020B0604020202020204" pitchFamily="34" charset="0"/>
                <a:cs typeface="Arial" panose="020B0604020202020204" pitchFamily="34" charset="0"/>
              </a:rPr>
              <a:t>The skills, tools, and strategies we explore in this course are designed to help us do that.</a:t>
            </a:r>
          </a:p>
          <a:p>
            <a:r>
              <a:rPr lang="en-US" sz="2400" dirty="0">
                <a:solidFill>
                  <a:schemeClr val="bg1"/>
                </a:solidFill>
                <a:latin typeface="Arial" panose="020B0604020202020204" pitchFamily="34" charset="0"/>
                <a:cs typeface="Arial" panose="020B0604020202020204" pitchFamily="34" charset="0"/>
              </a:rPr>
              <a:t>Learning and using these approaches has helped many people live better lives. </a:t>
            </a:r>
          </a:p>
          <a:p>
            <a:r>
              <a:rPr lang="en-US" sz="2400" dirty="0">
                <a:solidFill>
                  <a:schemeClr val="bg1"/>
                </a:solidFill>
                <a:latin typeface="Arial" panose="020B0604020202020204" pitchFamily="34" charset="0"/>
                <a:cs typeface="Arial" panose="020B0604020202020204" pitchFamily="34" charset="0"/>
              </a:rPr>
              <a:t>Life can change for the better but only if you believe it can and work hard at it using effective approaches to bring this about.</a:t>
            </a:r>
          </a:p>
        </p:txBody>
      </p:sp>
      <p:pic>
        <p:nvPicPr>
          <p:cNvPr id="5" name="Picture 4">
            <a:extLst>
              <a:ext uri="{FF2B5EF4-FFF2-40B4-BE49-F238E27FC236}">
                <a16:creationId xmlns:a16="http://schemas.microsoft.com/office/drawing/2014/main" id="{A970F82E-3539-3320-B34F-1348A9E941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207" y="1568824"/>
            <a:ext cx="3712185" cy="4419600"/>
          </a:xfrm>
          <a:prstGeom prst="rect">
            <a:avLst/>
          </a:prstGeom>
        </p:spPr>
      </p:pic>
      <p:sp>
        <p:nvSpPr>
          <p:cNvPr id="4" name="Slide Number Placeholder 3">
            <a:extLst>
              <a:ext uri="{FF2B5EF4-FFF2-40B4-BE49-F238E27FC236}">
                <a16:creationId xmlns:a16="http://schemas.microsoft.com/office/drawing/2014/main" id="{09973CF2-C99C-CFC2-47F8-B4F668E769BC}"/>
              </a:ext>
            </a:extLst>
          </p:cNvPr>
          <p:cNvSpPr>
            <a:spLocks noGrp="1"/>
          </p:cNvSpPr>
          <p:nvPr>
            <p:ph type="sldNum" sz="quarter" idx="12"/>
          </p:nvPr>
        </p:nvSpPr>
        <p:spPr/>
        <p:txBody>
          <a:bodyPr/>
          <a:lstStyle/>
          <a:p>
            <a:fld id="{16FA1E33-FDD5-4FFC-87A2-B0AF86519216}" type="slidenum">
              <a:rPr lang="en-CA" smtClean="0"/>
              <a:t>38</a:t>
            </a:fld>
            <a:endParaRPr lang="en-CA"/>
          </a:p>
        </p:txBody>
      </p:sp>
    </p:spTree>
    <p:extLst>
      <p:ext uri="{BB962C8B-B14F-4D97-AF65-F5344CB8AC3E}">
        <p14:creationId xmlns:p14="http://schemas.microsoft.com/office/powerpoint/2010/main" val="98172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B0FA-1567-BF90-E861-C893EE7E3125}"/>
              </a:ext>
            </a:extLst>
          </p:cNvPr>
          <p:cNvSpPr>
            <a:spLocks noGrp="1"/>
          </p:cNvSpPr>
          <p:nvPr>
            <p:ph type="title" idx="4294967295"/>
          </p:nvPr>
        </p:nvSpPr>
        <p:spPr>
          <a:xfrm>
            <a:off x="-2096501" y="-1435031"/>
            <a:ext cx="10583532" cy="5180013"/>
          </a:xfrm>
        </p:spPr>
        <p:txBody>
          <a:bodyPr>
            <a:normAutofit/>
          </a:bodyPr>
          <a:lstStyle/>
          <a:p>
            <a:pPr algn="ctr"/>
            <a:r>
              <a:rPr lang="en-US" sz="3600" dirty="0">
                <a:solidFill>
                  <a:schemeClr val="tx1"/>
                </a:solidFill>
                <a:latin typeface="Arial" panose="020B0604020202020204" pitchFamily="34" charset="0"/>
                <a:cs typeface="Arial" panose="020B0604020202020204" pitchFamily="34" charset="0"/>
              </a:rPr>
              <a:t>Distress Tolerance </a:t>
            </a:r>
            <a:br>
              <a:rPr lang="en-US" sz="3600" dirty="0">
                <a:solidFill>
                  <a:schemeClr val="tx1"/>
                </a:solidFill>
                <a:latin typeface="Arial" panose="020B0604020202020204" pitchFamily="34" charset="0"/>
                <a:cs typeface="Arial" panose="020B0604020202020204" pitchFamily="34" charset="0"/>
              </a:rPr>
            </a:br>
            <a:r>
              <a:rPr lang="en-US" sz="3600" dirty="0">
                <a:solidFill>
                  <a:schemeClr val="tx1"/>
                </a:solidFill>
                <a:latin typeface="Arial" panose="020B0604020202020204" pitchFamily="34" charset="0"/>
                <a:cs typeface="Arial" panose="020B0604020202020204" pitchFamily="34" charset="0"/>
              </a:rPr>
              <a:t>Skills</a:t>
            </a:r>
          </a:p>
        </p:txBody>
      </p:sp>
      <p:sp>
        <p:nvSpPr>
          <p:cNvPr id="3" name="Content Placeholder 2">
            <a:extLst>
              <a:ext uri="{FF2B5EF4-FFF2-40B4-BE49-F238E27FC236}">
                <a16:creationId xmlns:a16="http://schemas.microsoft.com/office/drawing/2014/main" id="{8029037D-E31F-DB16-2CF4-843AFA052BE3}"/>
              </a:ext>
            </a:extLst>
          </p:cNvPr>
          <p:cNvSpPr>
            <a:spLocks noGrp="1"/>
          </p:cNvSpPr>
          <p:nvPr>
            <p:ph idx="4294967295"/>
          </p:nvPr>
        </p:nvSpPr>
        <p:spPr>
          <a:xfrm>
            <a:off x="6301806" y="1401762"/>
            <a:ext cx="5397500" cy="4054475"/>
          </a:xfrm>
        </p:spPr>
        <p:txBody>
          <a:bodyPr anchor="ctr">
            <a:noAutofit/>
          </a:bodyPr>
          <a:lstStyle/>
          <a:p>
            <a:pPr marL="0" indent="0">
              <a:buNone/>
            </a:pPr>
            <a:r>
              <a:rPr lang="en-US" sz="2800" dirty="0">
                <a:solidFill>
                  <a:schemeClr val="bg1"/>
                </a:solidFill>
                <a:latin typeface="Arial" panose="020B0604020202020204" pitchFamily="34" charset="0"/>
                <a:cs typeface="Arial" panose="020B0604020202020204" pitchFamily="34" charset="0"/>
              </a:rPr>
              <a:t>“Distress tolerance skills help you cope better with painful events by building up your resiliency and giving you new ways to soften the effects of upsetting circumstance”</a:t>
            </a:r>
          </a:p>
          <a:p>
            <a:pPr marL="0" indent="0">
              <a:buNone/>
            </a:pPr>
            <a:r>
              <a:rPr lang="en-US" sz="2800" dirty="0">
                <a:solidFill>
                  <a:schemeClr val="tx2"/>
                </a:solidFill>
                <a:latin typeface="Arial" panose="020B0604020202020204" pitchFamily="34" charset="0"/>
                <a:cs typeface="Arial" panose="020B0604020202020204" pitchFamily="34" charset="0"/>
              </a:rPr>
              <a:t> </a:t>
            </a:r>
            <a:r>
              <a:rPr lang="en-US" sz="2800" dirty="0">
                <a:solidFill>
                  <a:schemeClr val="bg1"/>
                </a:solidFill>
                <a:latin typeface="Arial" panose="020B0604020202020204" pitchFamily="34" charset="0"/>
                <a:cs typeface="Arial" panose="020B0604020202020204" pitchFamily="34" charset="0"/>
              </a:rPr>
              <a:t>                  DBT skills workbook</a:t>
            </a:r>
          </a:p>
          <a:p>
            <a:pPr marL="0" indent="0">
              <a:buNone/>
            </a:pPr>
            <a:endParaRPr lang="en-US" sz="2800" dirty="0">
              <a:solidFill>
                <a:schemeClr val="bg1"/>
              </a:solidFill>
              <a:latin typeface="Arial" panose="020B0604020202020204" pitchFamily="34" charset="0"/>
              <a:cs typeface="Arial" panose="020B0604020202020204" pitchFamily="34" charset="0"/>
            </a:endParaRPr>
          </a:p>
          <a:p>
            <a:r>
              <a:rPr lang="en-US" sz="2800" dirty="0">
                <a:solidFill>
                  <a:schemeClr val="bg1"/>
                </a:solidFill>
                <a:latin typeface="Arial" panose="020B0604020202020204" pitchFamily="34" charset="0"/>
                <a:cs typeface="Arial" panose="020B0604020202020204" pitchFamily="34" charset="0"/>
              </a:rPr>
              <a:t>In other words, using the skills, tools and strategies can help widen our window of emotional tolerance so that we’re calm and alert more often and anxious, angry, depressed, or dissociated less often.</a:t>
            </a:r>
          </a:p>
        </p:txBody>
      </p:sp>
      <p:pic>
        <p:nvPicPr>
          <p:cNvPr id="3076" name="Picture 4" descr="Distress Tolerance: Changing Your Relationship to Discomfort | First Step  Recovery &amp; Travco Behavioral Health">
            <a:extLst>
              <a:ext uri="{FF2B5EF4-FFF2-40B4-BE49-F238E27FC236}">
                <a16:creationId xmlns:a16="http://schemas.microsoft.com/office/drawing/2014/main" id="{BB341BCB-B1D4-C51C-9963-CEAF550470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430" y="1776361"/>
            <a:ext cx="5468601" cy="40558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0CC7595D-BA4B-F05C-398F-4FFE18729714}"/>
              </a:ext>
            </a:extLst>
          </p:cNvPr>
          <p:cNvSpPr>
            <a:spLocks noGrp="1"/>
          </p:cNvSpPr>
          <p:nvPr>
            <p:ph type="sldNum" sz="quarter" idx="12"/>
          </p:nvPr>
        </p:nvSpPr>
        <p:spPr/>
        <p:txBody>
          <a:bodyPr/>
          <a:lstStyle/>
          <a:p>
            <a:fld id="{16FA1E33-FDD5-4FFC-87A2-B0AF86519216}" type="slidenum">
              <a:rPr lang="en-CA" smtClean="0"/>
              <a:t>39</a:t>
            </a:fld>
            <a:endParaRPr lang="en-CA"/>
          </a:p>
        </p:txBody>
      </p:sp>
    </p:spTree>
    <p:extLst>
      <p:ext uri="{BB962C8B-B14F-4D97-AF65-F5344CB8AC3E}">
        <p14:creationId xmlns:p14="http://schemas.microsoft.com/office/powerpoint/2010/main" val="2772012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9A1D948-0F6B-55C7-5D03-B862EBDE4773}"/>
              </a:ext>
            </a:extLst>
          </p:cNvPr>
          <p:cNvSpPr>
            <a:spLocks noGrp="1"/>
          </p:cNvSpPr>
          <p:nvPr>
            <p:ph type="title" idx="4294967295"/>
          </p:nvPr>
        </p:nvSpPr>
        <p:spPr>
          <a:xfrm>
            <a:off x="-125439" y="0"/>
            <a:ext cx="4186452" cy="1508125"/>
          </a:xfrm>
        </p:spPr>
        <p:txBody>
          <a:bodyPr>
            <a:normAutofit/>
          </a:bodyPr>
          <a:lstStyle/>
          <a:p>
            <a:pPr algn="ctr"/>
            <a:r>
              <a:rPr lang="en-US" dirty="0">
                <a:solidFill>
                  <a:schemeClr val="tx1"/>
                </a:solidFill>
                <a:latin typeface="Arial" panose="020B0604020202020204" pitchFamily="34" charset="0"/>
                <a:cs typeface="Arial" panose="020B0604020202020204" pitchFamily="34" charset="0"/>
              </a:rPr>
              <a:t>crisis</a:t>
            </a:r>
            <a:r>
              <a:rPr lang="en-US" sz="3200" dirty="0">
                <a:solidFill>
                  <a:schemeClr val="bg1"/>
                </a:solidFill>
              </a:rPr>
              <a:t> </a:t>
            </a:r>
            <a:endParaRPr lang="en-CA" sz="3200" dirty="0">
              <a:solidFill>
                <a:schemeClr val="bg1"/>
              </a:solidFill>
            </a:endParaRPr>
          </a:p>
        </p:txBody>
      </p:sp>
      <p:sp>
        <p:nvSpPr>
          <p:cNvPr id="5" name="Content Placeholder 4">
            <a:extLst>
              <a:ext uri="{FF2B5EF4-FFF2-40B4-BE49-F238E27FC236}">
                <a16:creationId xmlns:a16="http://schemas.microsoft.com/office/drawing/2014/main" id="{5FAB63B7-53B7-C5EB-CAD6-CBF8F22B08AD}"/>
              </a:ext>
            </a:extLst>
          </p:cNvPr>
          <p:cNvSpPr>
            <a:spLocks noGrp="1"/>
          </p:cNvSpPr>
          <p:nvPr>
            <p:ph idx="4294967295"/>
          </p:nvPr>
        </p:nvSpPr>
        <p:spPr>
          <a:xfrm>
            <a:off x="4186452" y="87015"/>
            <a:ext cx="8079439" cy="6683969"/>
          </a:xfrm>
        </p:spPr>
        <p:txBody>
          <a:bodyPr>
            <a:noAutofit/>
          </a:bodyPr>
          <a:lstStyle/>
          <a:p>
            <a:r>
              <a:rPr lang="en-US" sz="2000" dirty="0">
                <a:solidFill>
                  <a:schemeClr val="bg1"/>
                </a:solidFill>
                <a:latin typeface="Arial" panose="020B0604020202020204" pitchFamily="34" charset="0"/>
                <a:cs typeface="Arial" panose="020B0604020202020204" pitchFamily="34" charset="0"/>
              </a:rPr>
              <a:t>What are crisis and why is it helpful to  plan how  to deal with them ?</a:t>
            </a:r>
          </a:p>
          <a:p>
            <a:r>
              <a:rPr lang="en-US" sz="2000" dirty="0">
                <a:solidFill>
                  <a:schemeClr val="bg1"/>
                </a:solidFill>
                <a:latin typeface="Arial" panose="020B0604020202020204" pitchFamily="34" charset="0"/>
                <a:cs typeface="Arial" panose="020B0604020202020204" pitchFamily="34" charset="0"/>
              </a:rPr>
              <a:t>Pain is an unavoidable part of life and when we’re in physical and/or emotional pain we may become distressed and overwhelmed. </a:t>
            </a:r>
          </a:p>
          <a:p>
            <a:r>
              <a:rPr lang="en-US" sz="2000" dirty="0">
                <a:solidFill>
                  <a:schemeClr val="bg1"/>
                </a:solidFill>
                <a:latin typeface="Arial" panose="020B0604020202020204" pitchFamily="34" charset="0"/>
                <a:cs typeface="Arial" panose="020B0604020202020204" pitchFamily="34" charset="0"/>
              </a:rPr>
              <a:t>Sometimes when we’re in pain and distressed, we add to the pain by concluding, often falsely, that these feelings will never end or get better. That conclusion adds more pain to our pain and we suffer.</a:t>
            </a:r>
          </a:p>
          <a:p>
            <a:r>
              <a:rPr lang="en-US" sz="2000" dirty="0">
                <a:solidFill>
                  <a:schemeClr val="bg1"/>
                </a:solidFill>
                <a:latin typeface="Arial" panose="020B0604020202020204" pitchFamily="34" charset="0"/>
                <a:cs typeface="Arial" panose="020B0604020202020204" pitchFamily="34" charset="0"/>
              </a:rPr>
              <a:t>When we’re in crisis, we often feel that our pain will never end and there’s nothing we can do to change it.</a:t>
            </a:r>
          </a:p>
          <a:p>
            <a:r>
              <a:rPr lang="en-US" sz="2000" dirty="0">
                <a:solidFill>
                  <a:schemeClr val="bg1"/>
                </a:solidFill>
                <a:latin typeface="Arial" panose="020B0604020202020204" pitchFamily="34" charset="0"/>
                <a:cs typeface="Arial" panose="020B0604020202020204" pitchFamily="34" charset="0"/>
              </a:rPr>
              <a:t>When we’re in crisis, we may also have a difficult time finding healthy coping strategies, and may, to try to stop the pain, resort to unhealthy or “maladaptive” ones that are familiar and that over the short term seem to provide some relief.</a:t>
            </a:r>
          </a:p>
          <a:p>
            <a:r>
              <a:rPr lang="en-US" sz="2000" dirty="0">
                <a:solidFill>
                  <a:schemeClr val="bg1"/>
                </a:solidFill>
                <a:latin typeface="Arial" panose="020B0604020202020204" pitchFamily="34" charset="0"/>
                <a:cs typeface="Arial" panose="020B0604020202020204" pitchFamily="34" charset="0"/>
              </a:rPr>
              <a:t>However, using maladaptive or unhealthy coping strategies, while temporarily helping us cope with our pain, usually only makes things worse in the long term. They are a “third arrow”</a:t>
            </a:r>
          </a:p>
          <a:p>
            <a:r>
              <a:rPr lang="en-US" sz="2000" dirty="0">
                <a:solidFill>
                  <a:schemeClr val="bg1"/>
                </a:solidFill>
                <a:latin typeface="Arial" panose="020B0604020202020204" pitchFamily="34" charset="0"/>
                <a:cs typeface="Arial" panose="020B0604020202020204" pitchFamily="34" charset="0"/>
              </a:rPr>
              <a:t>If we prepare and plan for a crisis and train ourselves to use healthy coping strategies, instead of using habitual maladaptive coping ones, we’re more likely to be hit with fewer arrows, or get out of our “holes in the sidewalk” faster and reduce our overall suffering.</a:t>
            </a:r>
          </a:p>
          <a:p>
            <a:endParaRPr lang="en-US" sz="2400" dirty="0"/>
          </a:p>
        </p:txBody>
      </p:sp>
      <p:sp>
        <p:nvSpPr>
          <p:cNvPr id="3" name="TextBox 2">
            <a:extLst>
              <a:ext uri="{FF2B5EF4-FFF2-40B4-BE49-F238E27FC236}">
                <a16:creationId xmlns:a16="http://schemas.microsoft.com/office/drawing/2014/main" id="{3D7C4F9E-F136-A840-9766-CC434A1295BB}"/>
              </a:ext>
            </a:extLst>
          </p:cNvPr>
          <p:cNvSpPr txBox="1"/>
          <p:nvPr/>
        </p:nvSpPr>
        <p:spPr>
          <a:xfrm>
            <a:off x="-346378" y="6518219"/>
            <a:ext cx="6097904" cy="369332"/>
          </a:xfrm>
          <a:prstGeom prst="rect">
            <a:avLst/>
          </a:prstGeom>
          <a:noFill/>
        </p:spPr>
        <p:txBody>
          <a:bodyPr wrap="square">
            <a:spAutoFit/>
          </a:bodyPr>
          <a:lstStyle/>
          <a:p>
            <a:endParaRPr lang="en-CA" dirty="0"/>
          </a:p>
        </p:txBody>
      </p:sp>
      <p:pic>
        <p:nvPicPr>
          <p:cNvPr id="6" name="Picture 5">
            <a:extLst>
              <a:ext uri="{FF2B5EF4-FFF2-40B4-BE49-F238E27FC236}">
                <a16:creationId xmlns:a16="http://schemas.microsoft.com/office/drawing/2014/main" id="{0E82E78D-E3F5-3D0E-734A-76D31E652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15" y="1156447"/>
            <a:ext cx="3950898" cy="5002306"/>
          </a:xfrm>
          <a:prstGeom prst="rect">
            <a:avLst/>
          </a:prstGeom>
        </p:spPr>
      </p:pic>
      <p:sp>
        <p:nvSpPr>
          <p:cNvPr id="2" name="Slide Number Placeholder 1">
            <a:extLst>
              <a:ext uri="{FF2B5EF4-FFF2-40B4-BE49-F238E27FC236}">
                <a16:creationId xmlns:a16="http://schemas.microsoft.com/office/drawing/2014/main" id="{E8484D76-01D1-491C-61DC-EF09ACFDC035}"/>
              </a:ext>
            </a:extLst>
          </p:cNvPr>
          <p:cNvSpPr>
            <a:spLocks noGrp="1"/>
          </p:cNvSpPr>
          <p:nvPr>
            <p:ph type="sldNum" sz="quarter" idx="12"/>
          </p:nvPr>
        </p:nvSpPr>
        <p:spPr/>
        <p:txBody>
          <a:bodyPr/>
          <a:lstStyle/>
          <a:p>
            <a:fld id="{16FA1E33-FDD5-4FFC-87A2-B0AF86519216}" type="slidenum">
              <a:rPr lang="en-CA" smtClean="0"/>
              <a:t>40</a:t>
            </a:fld>
            <a:endParaRPr lang="en-CA"/>
          </a:p>
        </p:txBody>
      </p:sp>
    </p:spTree>
    <p:extLst>
      <p:ext uri="{BB962C8B-B14F-4D97-AF65-F5344CB8AC3E}">
        <p14:creationId xmlns:p14="http://schemas.microsoft.com/office/powerpoint/2010/main" val="231289435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147674-C750-82D8-86CB-3087C175FFA9}"/>
              </a:ext>
            </a:extLst>
          </p:cNvPr>
          <p:cNvSpPr>
            <a:spLocks noGrp="1"/>
          </p:cNvSpPr>
          <p:nvPr>
            <p:ph idx="4294967295"/>
          </p:nvPr>
        </p:nvSpPr>
        <p:spPr>
          <a:xfrm>
            <a:off x="5631804" y="726982"/>
            <a:ext cx="6497443" cy="5495925"/>
          </a:xfrm>
        </p:spPr>
        <p:txBody>
          <a:bodyPr anchor="ctr">
            <a:noAutofit/>
          </a:bodyPr>
          <a:lstStyle/>
          <a:p>
            <a:r>
              <a:rPr lang="en-US" sz="2000" dirty="0">
                <a:solidFill>
                  <a:schemeClr val="bg1"/>
                </a:solidFill>
                <a:latin typeface="Arial" panose="020B0604020202020204" pitchFamily="34" charset="0"/>
                <a:cs typeface="Arial" panose="020B0604020202020204" pitchFamily="34" charset="0"/>
              </a:rPr>
              <a:t>Over the coming weeks we’ll be learning many healthy coping skills. Distraction is one such skill that we'll look at in some detail.</a:t>
            </a:r>
          </a:p>
          <a:p>
            <a:r>
              <a:rPr lang="en-US" sz="2000" dirty="0">
                <a:solidFill>
                  <a:schemeClr val="bg1"/>
                </a:solidFill>
                <a:latin typeface="Arial" panose="020B0604020202020204" pitchFamily="34" charset="0"/>
                <a:cs typeface="Arial" panose="020B0604020202020204" pitchFamily="34" charset="0"/>
              </a:rPr>
              <a:t>Distraction can be a good way to cope with physical or psychological pain. Distraction temporarily helps us not focus on our pain.</a:t>
            </a:r>
          </a:p>
          <a:p>
            <a:r>
              <a:rPr lang="en-US" sz="2000" dirty="0">
                <a:solidFill>
                  <a:schemeClr val="bg1"/>
                </a:solidFill>
                <a:latin typeface="Arial" panose="020B0604020202020204" pitchFamily="34" charset="0"/>
                <a:cs typeface="Arial" panose="020B0604020202020204" pitchFamily="34" charset="0"/>
              </a:rPr>
              <a:t>Distraction may also give us the space and time we need to calm down and return to the window of tolerance before we act. Then when we’re calmer we are more likely to choose a healthier, rather than a maladaptive, way to deal with the situation we’re facing.</a:t>
            </a:r>
          </a:p>
          <a:p>
            <a:r>
              <a:rPr lang="en-US" sz="2000" dirty="0">
                <a:solidFill>
                  <a:schemeClr val="bg1"/>
                </a:solidFill>
                <a:latin typeface="Arial" panose="020B0604020202020204" pitchFamily="34" charset="0"/>
                <a:cs typeface="Arial" panose="020B0604020202020204" pitchFamily="34" charset="0"/>
              </a:rPr>
              <a:t>Distraction is not the same as avoidance. Avoidance is an unhealthy form of distraction.</a:t>
            </a:r>
          </a:p>
          <a:p>
            <a:r>
              <a:rPr lang="en-US" sz="2000" dirty="0">
                <a:solidFill>
                  <a:schemeClr val="bg1"/>
                </a:solidFill>
                <a:latin typeface="Arial" panose="020B0604020202020204" pitchFamily="34" charset="0"/>
                <a:cs typeface="Arial" panose="020B0604020202020204" pitchFamily="34" charset="0"/>
              </a:rPr>
              <a:t>The difference between distraction and avoidance is that  with distraction we intend to eventually deal with the situation we’re facing in a healthier way when we are calmer and in the “window of emotional tolerance”. </a:t>
            </a:r>
          </a:p>
          <a:p>
            <a:r>
              <a:rPr lang="en-US" sz="2000" dirty="0">
                <a:solidFill>
                  <a:schemeClr val="bg1"/>
                </a:solidFill>
                <a:latin typeface="Arial" panose="020B0604020202020204" pitchFamily="34" charset="0"/>
                <a:cs typeface="Arial" panose="020B0604020202020204" pitchFamily="34" charset="0"/>
              </a:rPr>
              <a:t>When we avoid, we never deal with the underlying situation that created the pain.</a:t>
            </a:r>
          </a:p>
        </p:txBody>
      </p:sp>
      <p:pic>
        <p:nvPicPr>
          <p:cNvPr id="4098" name="Picture 2" descr="Coping Skills Toolbox - Paperblog">
            <a:extLst>
              <a:ext uri="{FF2B5EF4-FFF2-40B4-BE49-F238E27FC236}">
                <a16:creationId xmlns:a16="http://schemas.microsoft.com/office/drawing/2014/main" id="{E40C68B3-C821-4DDC-331B-6E6277464A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276" y="1342309"/>
            <a:ext cx="5082363" cy="518070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7EE580E-430E-15DC-39B1-81FF53BCAD8B}"/>
              </a:ext>
            </a:extLst>
          </p:cNvPr>
          <p:cNvSpPr txBox="1"/>
          <p:nvPr/>
        </p:nvSpPr>
        <p:spPr>
          <a:xfrm>
            <a:off x="-84445" y="113511"/>
            <a:ext cx="5631804"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IS DISTRACTION HEALTHY OR </a:t>
            </a:r>
          </a:p>
          <a:p>
            <a:pPr algn="ctr"/>
            <a:r>
              <a:rPr lang="en-US" sz="2800" dirty="0">
                <a:latin typeface="Arial" panose="020B0604020202020204" pitchFamily="34" charset="0"/>
                <a:cs typeface="Arial" panose="020B0604020202020204" pitchFamily="34" charset="0"/>
              </a:rPr>
              <a:t>UNHEALTHY COPING ?</a:t>
            </a:r>
            <a:endParaRPr lang="en-CA" sz="28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A0C6AB6C-216F-46EF-80D9-90F4D398E873}"/>
              </a:ext>
            </a:extLst>
          </p:cNvPr>
          <p:cNvSpPr>
            <a:spLocks noGrp="1"/>
          </p:cNvSpPr>
          <p:nvPr>
            <p:ph type="sldNum" sz="quarter" idx="12"/>
          </p:nvPr>
        </p:nvSpPr>
        <p:spPr/>
        <p:txBody>
          <a:bodyPr/>
          <a:lstStyle/>
          <a:p>
            <a:fld id="{16FA1E33-FDD5-4FFC-87A2-B0AF86519216}" type="slidenum">
              <a:rPr lang="en-CA" smtClean="0"/>
              <a:t>41</a:t>
            </a:fld>
            <a:endParaRPr lang="en-CA"/>
          </a:p>
        </p:txBody>
      </p:sp>
    </p:spTree>
    <p:extLst>
      <p:ext uri="{BB962C8B-B14F-4D97-AF65-F5344CB8AC3E}">
        <p14:creationId xmlns:p14="http://schemas.microsoft.com/office/powerpoint/2010/main" val="54037972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A3CD2-20C6-B609-5629-C3255C539E0E}"/>
              </a:ext>
            </a:extLst>
          </p:cNvPr>
          <p:cNvSpPr>
            <a:spLocks noGrp="1"/>
          </p:cNvSpPr>
          <p:nvPr>
            <p:ph type="title" idx="4294967295"/>
          </p:nvPr>
        </p:nvSpPr>
        <p:spPr>
          <a:xfrm>
            <a:off x="1511733" y="348930"/>
            <a:ext cx="8823325" cy="1508125"/>
          </a:xfrm>
        </p:spPr>
        <p:txBody>
          <a:bodyPr>
            <a:normAutofit/>
          </a:bodyPr>
          <a:lstStyle/>
          <a:p>
            <a:pPr algn="ctr"/>
            <a:r>
              <a:rPr lang="en-US" sz="5400" dirty="0">
                <a:solidFill>
                  <a:schemeClr val="bg1"/>
                </a:solidFill>
                <a:latin typeface="Arial" panose="020B0604020202020204" pitchFamily="34" charset="0"/>
                <a:cs typeface="Arial" panose="020B0604020202020204" pitchFamily="34" charset="0"/>
              </a:rPr>
              <a:t>THE FIRST DBT SKILL </a:t>
            </a:r>
            <a:br>
              <a:rPr lang="en-US" sz="5400" dirty="0">
                <a:solidFill>
                  <a:schemeClr val="bg1"/>
                </a:solidFill>
                <a:latin typeface="Arial" panose="020B0604020202020204" pitchFamily="34" charset="0"/>
                <a:cs typeface="Arial" panose="020B0604020202020204" pitchFamily="34" charset="0"/>
              </a:rPr>
            </a:br>
            <a:r>
              <a:rPr lang="en-US" sz="5400" dirty="0">
                <a:solidFill>
                  <a:schemeClr val="bg1"/>
                </a:solidFill>
                <a:latin typeface="Arial" panose="020B0604020202020204" pitchFamily="34" charset="0"/>
                <a:cs typeface="Arial" panose="020B0604020202020204" pitchFamily="34" charset="0"/>
              </a:rPr>
              <a:t>Take a ”</a:t>
            </a:r>
            <a:r>
              <a:rPr lang="en-US" sz="5400" dirty="0">
                <a:solidFill>
                  <a:schemeClr val="tx1"/>
                </a:solidFill>
                <a:latin typeface="Arial" panose="020B0604020202020204" pitchFamily="34" charset="0"/>
                <a:cs typeface="Arial" panose="020B0604020202020204" pitchFamily="34" charset="0"/>
              </a:rPr>
              <a:t>REST</a:t>
            </a:r>
            <a:r>
              <a:rPr lang="en-US" sz="5400" dirty="0">
                <a:solidFill>
                  <a:schemeClr val="bg1"/>
                </a:solidFill>
                <a:latin typeface="Arial" panose="020B0604020202020204" pitchFamily="34" charset="0"/>
                <a:cs typeface="Arial" panose="020B0604020202020204" pitchFamily="34" charset="0"/>
              </a:rPr>
              <a:t>”</a:t>
            </a:r>
          </a:p>
        </p:txBody>
      </p:sp>
      <p:graphicFrame>
        <p:nvGraphicFramePr>
          <p:cNvPr id="5" name="Content Placeholder 2">
            <a:extLst>
              <a:ext uri="{FF2B5EF4-FFF2-40B4-BE49-F238E27FC236}">
                <a16:creationId xmlns:a16="http://schemas.microsoft.com/office/drawing/2014/main" id="{0E7F3E7B-E1B5-C7B2-7606-F6460A5AEB65}"/>
              </a:ext>
            </a:extLst>
          </p:cNvPr>
          <p:cNvGraphicFramePr>
            <a:graphicFrameLocks noGrp="1"/>
          </p:cNvGraphicFramePr>
          <p:nvPr>
            <p:ph idx="4294967295"/>
            <p:extLst>
              <p:ext uri="{D42A27DB-BD31-4B8C-83A1-F6EECF244321}">
                <p14:modId xmlns:p14="http://schemas.microsoft.com/office/powerpoint/2010/main" val="1766597815"/>
              </p:ext>
            </p:extLst>
          </p:nvPr>
        </p:nvGraphicFramePr>
        <p:xfrm>
          <a:off x="330200" y="1187197"/>
          <a:ext cx="11531600" cy="61944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A5DD3BB3-539E-F700-E2C6-5FD7E79DC7CF}"/>
              </a:ext>
            </a:extLst>
          </p:cNvPr>
          <p:cNvSpPr>
            <a:spLocks noGrp="1"/>
          </p:cNvSpPr>
          <p:nvPr>
            <p:ph type="sldNum" sz="quarter" idx="12"/>
          </p:nvPr>
        </p:nvSpPr>
        <p:spPr/>
        <p:txBody>
          <a:bodyPr/>
          <a:lstStyle/>
          <a:p>
            <a:fld id="{16FA1E33-FDD5-4FFC-87A2-B0AF86519216}" type="slidenum">
              <a:rPr lang="en-CA" smtClean="0"/>
              <a:t>42</a:t>
            </a:fld>
            <a:endParaRPr lang="en-CA"/>
          </a:p>
        </p:txBody>
      </p:sp>
    </p:spTree>
    <p:extLst>
      <p:ext uri="{BB962C8B-B14F-4D97-AF65-F5344CB8AC3E}">
        <p14:creationId xmlns:p14="http://schemas.microsoft.com/office/powerpoint/2010/main" val="38097846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FCC677-CC6E-03F4-01E5-725DD9932DC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26497" y="1467798"/>
            <a:ext cx="3426587" cy="5029200"/>
          </a:xfrm>
          <a:prstGeom prst="rect">
            <a:avLst/>
          </a:prstGeom>
        </p:spPr>
      </p:pic>
      <p:pic>
        <p:nvPicPr>
          <p:cNvPr id="5" name="Picture 4">
            <a:extLst>
              <a:ext uri="{FF2B5EF4-FFF2-40B4-BE49-F238E27FC236}">
                <a16:creationId xmlns:a16="http://schemas.microsoft.com/office/drawing/2014/main" id="{414762FE-D813-F606-8DB1-9BB4026B53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868" y="1467798"/>
            <a:ext cx="3716906" cy="5029200"/>
          </a:xfrm>
          <a:prstGeom prst="rect">
            <a:avLst/>
          </a:prstGeom>
        </p:spPr>
      </p:pic>
      <p:pic>
        <p:nvPicPr>
          <p:cNvPr id="7" name="Picture 6">
            <a:extLst>
              <a:ext uri="{FF2B5EF4-FFF2-40B4-BE49-F238E27FC236}">
                <a16:creationId xmlns:a16="http://schemas.microsoft.com/office/drawing/2014/main" id="{2809F504-C1AF-16EA-D2D4-54B460723F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58227" y="1467798"/>
            <a:ext cx="3716906" cy="5029200"/>
          </a:xfrm>
          <a:prstGeom prst="rect">
            <a:avLst/>
          </a:prstGeom>
        </p:spPr>
      </p:pic>
      <p:sp>
        <p:nvSpPr>
          <p:cNvPr id="4" name="TextBox 3">
            <a:extLst>
              <a:ext uri="{FF2B5EF4-FFF2-40B4-BE49-F238E27FC236}">
                <a16:creationId xmlns:a16="http://schemas.microsoft.com/office/drawing/2014/main" id="{85F6D731-8E76-FE5A-1F3F-481314AB0473}"/>
              </a:ext>
            </a:extLst>
          </p:cNvPr>
          <p:cNvSpPr txBox="1"/>
          <p:nvPr/>
        </p:nvSpPr>
        <p:spPr>
          <a:xfrm>
            <a:off x="1544128" y="0"/>
            <a:ext cx="8754595" cy="1200329"/>
          </a:xfrm>
          <a:prstGeom prst="rect">
            <a:avLst/>
          </a:prstGeom>
          <a:noFill/>
        </p:spPr>
        <p:txBody>
          <a:bodyPr wrap="square">
            <a:spAutoFit/>
          </a:bodyPr>
          <a:lstStyle/>
          <a:p>
            <a:pPr algn="ctr"/>
            <a:r>
              <a:rPr lang="en-CA" sz="3600" dirty="0">
                <a:latin typeface="Arial" panose="020B0604020202020204" pitchFamily="34" charset="0"/>
                <a:cs typeface="Arial" panose="020B0604020202020204" pitchFamily="34" charset="0"/>
              </a:rPr>
              <a:t>RELAX, STOP AND JUST DON’T DO IT</a:t>
            </a:r>
          </a:p>
          <a:p>
            <a:pPr algn="ctr"/>
            <a:r>
              <a:rPr lang="en-CA" sz="3600" dirty="0">
                <a:latin typeface="Arial" panose="020B0604020202020204" pitchFamily="34" charset="0"/>
                <a:cs typeface="Arial" panose="020B0604020202020204" pitchFamily="34" charset="0"/>
              </a:rPr>
              <a:t>A crucial skill</a:t>
            </a:r>
          </a:p>
        </p:txBody>
      </p:sp>
      <p:sp>
        <p:nvSpPr>
          <p:cNvPr id="2" name="Slide Number Placeholder 1">
            <a:extLst>
              <a:ext uri="{FF2B5EF4-FFF2-40B4-BE49-F238E27FC236}">
                <a16:creationId xmlns:a16="http://schemas.microsoft.com/office/drawing/2014/main" id="{F34FD299-8EBB-F7C7-410C-F625DDA3DCBC}"/>
              </a:ext>
            </a:extLst>
          </p:cNvPr>
          <p:cNvSpPr>
            <a:spLocks noGrp="1"/>
          </p:cNvSpPr>
          <p:nvPr>
            <p:ph type="sldNum" sz="quarter" idx="12"/>
          </p:nvPr>
        </p:nvSpPr>
        <p:spPr/>
        <p:txBody>
          <a:bodyPr/>
          <a:lstStyle/>
          <a:p>
            <a:fld id="{16FA1E33-FDD5-4FFC-87A2-B0AF86519216}" type="slidenum">
              <a:rPr lang="en-CA" smtClean="0"/>
              <a:t>43</a:t>
            </a:fld>
            <a:endParaRPr lang="en-CA"/>
          </a:p>
        </p:txBody>
      </p:sp>
    </p:spTree>
    <p:extLst>
      <p:ext uri="{BB962C8B-B14F-4D97-AF65-F5344CB8AC3E}">
        <p14:creationId xmlns:p14="http://schemas.microsoft.com/office/powerpoint/2010/main" val="5582663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325F2-9661-9CF4-16C5-DFDD2A64CDA9}"/>
              </a:ext>
            </a:extLst>
          </p:cNvPr>
          <p:cNvSpPr>
            <a:spLocks noGrp="1"/>
          </p:cNvSpPr>
          <p:nvPr>
            <p:ph type="title" idx="4294967295"/>
          </p:nvPr>
        </p:nvSpPr>
        <p:spPr>
          <a:xfrm>
            <a:off x="1475653" y="-209209"/>
            <a:ext cx="8830844" cy="1508125"/>
          </a:xfrm>
        </p:spPr>
        <p:txBody>
          <a:bodyPr vert="horz" lIns="91440" tIns="45720" rIns="91440" bIns="45720" rtlCol="0" anchor="ctr">
            <a:normAutofit fontScale="90000"/>
          </a:bodyPr>
          <a:lstStyle/>
          <a:p>
            <a:r>
              <a:rPr lang="en-US" sz="6000" dirty="0">
                <a:solidFill>
                  <a:schemeClr val="tx1"/>
                </a:solidFill>
                <a:latin typeface="Arial" panose="020B0604020202020204" pitchFamily="34" charset="0"/>
                <a:cs typeface="Arial" panose="020B0604020202020204" pitchFamily="34" charset="0"/>
              </a:rPr>
              <a:t>1. REST- </a:t>
            </a:r>
            <a:r>
              <a:rPr lang="en-US" sz="6000" dirty="0">
                <a:solidFill>
                  <a:schemeClr val="bg1"/>
                </a:solidFill>
                <a:latin typeface="Arial" panose="020B0604020202020204" pitchFamily="34" charset="0"/>
                <a:cs typeface="Arial" panose="020B0604020202020204" pitchFamily="34" charset="0"/>
              </a:rPr>
              <a:t>R</a:t>
            </a:r>
            <a:r>
              <a:rPr lang="en-US" sz="6000" dirty="0">
                <a:solidFill>
                  <a:schemeClr val="tx1"/>
                </a:solidFill>
                <a:latin typeface="Arial" panose="020B0604020202020204" pitchFamily="34" charset="0"/>
                <a:cs typeface="Arial" panose="020B0604020202020204" pitchFamily="34" charset="0"/>
              </a:rPr>
              <a:t> IS FOR </a:t>
            </a:r>
            <a:r>
              <a:rPr lang="en-US" sz="6000" dirty="0">
                <a:solidFill>
                  <a:schemeClr val="bg1"/>
                </a:solidFill>
                <a:latin typeface="Arial" panose="020B0604020202020204" pitchFamily="34" charset="0"/>
                <a:cs typeface="Arial" panose="020B0604020202020204" pitchFamily="34" charset="0"/>
              </a:rPr>
              <a:t>Relax</a:t>
            </a:r>
          </a:p>
        </p:txBody>
      </p:sp>
      <p:pic>
        <p:nvPicPr>
          <p:cNvPr id="5" name="Picture 4" descr="A colourful fabric hammock with wooden support assembled in the white sand">
            <a:extLst>
              <a:ext uri="{FF2B5EF4-FFF2-40B4-BE49-F238E27FC236}">
                <a16:creationId xmlns:a16="http://schemas.microsoft.com/office/drawing/2014/main" id="{A0A325E9-99E4-2EF6-AAB1-3864682C2E6F}"/>
              </a:ext>
            </a:extLst>
          </p:cNvPr>
          <p:cNvPicPr>
            <a:picLocks noChangeAspect="1"/>
          </p:cNvPicPr>
          <p:nvPr/>
        </p:nvPicPr>
        <p:blipFill rotWithShape="1">
          <a:blip r:embed="rId2"/>
          <a:srcRect l="12680" r="12679"/>
          <a:stretch/>
        </p:blipFill>
        <p:spPr>
          <a:xfrm>
            <a:off x="644981" y="1374591"/>
            <a:ext cx="4047951" cy="4743113"/>
          </a:xfrm>
          <a:prstGeom prst="rect">
            <a:avLst/>
          </a:prstGeom>
        </p:spPr>
      </p:pic>
      <p:sp>
        <p:nvSpPr>
          <p:cNvPr id="6" name="TextBox 5">
            <a:extLst>
              <a:ext uri="{FF2B5EF4-FFF2-40B4-BE49-F238E27FC236}">
                <a16:creationId xmlns:a16="http://schemas.microsoft.com/office/drawing/2014/main" id="{580011E8-1504-8550-85AA-EB3B5E1C45A8}"/>
              </a:ext>
            </a:extLst>
          </p:cNvPr>
          <p:cNvSpPr txBox="1"/>
          <p:nvPr/>
        </p:nvSpPr>
        <p:spPr>
          <a:xfrm>
            <a:off x="5080566" y="1360455"/>
            <a:ext cx="6524625" cy="5497545"/>
          </a:xfrm>
          <a:prstGeom prst="rect">
            <a:avLst/>
          </a:prstGeom>
        </p:spPr>
        <p:txBody>
          <a:bodyPr vert="horz" lIns="91440" tIns="45720" rIns="91440" bIns="45720" rtlCol="0">
            <a:normAutofit fontScale="85000" lnSpcReduction="20000"/>
          </a:bodyPr>
          <a:lstStyle/>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If you’re in crisis:</a:t>
            </a:r>
          </a:p>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Stop what you’re impulsively doing, want to do or are about to do.</a:t>
            </a:r>
          </a:p>
          <a:p>
            <a:pPr marL="400050" indent="-182880" defTabSz="914400">
              <a:lnSpc>
                <a:spcPct val="90000"/>
              </a:lnSpc>
              <a:spcAft>
                <a:spcPts val="600"/>
              </a:spcAft>
              <a:buClr>
                <a:schemeClr val="tx1"/>
              </a:buClr>
              <a:buFont typeface="Wingdings" pitchFamily="2" charset="2"/>
              <a:buChar char=""/>
            </a:pPr>
            <a:endParaRPr lang="en-US" sz="3300" dirty="0">
              <a:solidFill>
                <a:schemeClr val="bg1"/>
              </a:solidFill>
              <a:latin typeface="Arial" panose="020B0604020202020204" pitchFamily="34" charset="0"/>
              <a:cs typeface="Arial" panose="020B0604020202020204" pitchFamily="34" charset="0"/>
            </a:endParaRPr>
          </a:p>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Take a breath. Count to 10, 50 or 100</a:t>
            </a:r>
          </a:p>
          <a:p>
            <a:pPr marL="400050" indent="-182880" defTabSz="914400">
              <a:lnSpc>
                <a:spcPct val="90000"/>
              </a:lnSpc>
              <a:spcAft>
                <a:spcPts val="600"/>
              </a:spcAft>
              <a:buClr>
                <a:schemeClr val="tx1"/>
              </a:buClr>
              <a:buFont typeface="Wingdings" pitchFamily="2" charset="2"/>
              <a:buChar char=""/>
            </a:pPr>
            <a:endParaRPr lang="en-US" sz="3300" dirty="0">
              <a:solidFill>
                <a:schemeClr val="bg1"/>
              </a:solidFill>
              <a:latin typeface="Arial" panose="020B0604020202020204" pitchFamily="34" charset="0"/>
              <a:cs typeface="Arial" panose="020B0604020202020204" pitchFamily="34" charset="0"/>
            </a:endParaRPr>
          </a:p>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Step away or back to allow yourself to have a different perspective</a:t>
            </a:r>
          </a:p>
          <a:p>
            <a:pPr marL="400050" indent="-182880" defTabSz="914400">
              <a:lnSpc>
                <a:spcPct val="90000"/>
              </a:lnSpc>
              <a:spcAft>
                <a:spcPts val="600"/>
              </a:spcAft>
              <a:buClr>
                <a:schemeClr val="tx1"/>
              </a:buClr>
              <a:buFont typeface="Wingdings" pitchFamily="2" charset="2"/>
              <a:buChar char=""/>
            </a:pPr>
            <a:endParaRPr lang="en-US" sz="3300" dirty="0">
              <a:solidFill>
                <a:schemeClr val="bg1"/>
              </a:solidFill>
              <a:latin typeface="Arial" panose="020B0604020202020204" pitchFamily="34" charset="0"/>
              <a:cs typeface="Arial" panose="020B0604020202020204" pitchFamily="34" charset="0"/>
            </a:endParaRPr>
          </a:p>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Don’t act impulsively</a:t>
            </a:r>
          </a:p>
          <a:p>
            <a:pPr marL="217170" defTabSz="914400">
              <a:lnSpc>
                <a:spcPct val="90000"/>
              </a:lnSpc>
              <a:spcAft>
                <a:spcPts val="600"/>
              </a:spcAft>
              <a:buClr>
                <a:schemeClr val="tx1"/>
              </a:buClr>
            </a:pPr>
            <a:r>
              <a:rPr lang="en-US" sz="3300" dirty="0">
                <a:solidFill>
                  <a:schemeClr val="bg1"/>
                </a:solidFill>
                <a:latin typeface="Arial" panose="020B0604020202020204" pitchFamily="34" charset="0"/>
                <a:cs typeface="Arial" panose="020B0604020202020204" pitchFamily="34" charset="0"/>
              </a:rPr>
              <a:t> </a:t>
            </a:r>
          </a:p>
          <a:p>
            <a:pPr marL="400050" indent="-182880" defTabSz="914400">
              <a:lnSpc>
                <a:spcPct val="90000"/>
              </a:lnSpc>
              <a:spcAft>
                <a:spcPts val="600"/>
              </a:spcAft>
              <a:buClr>
                <a:schemeClr val="tx1"/>
              </a:buClr>
              <a:buFont typeface="Wingdings" pitchFamily="2" charset="2"/>
              <a:buChar char=""/>
            </a:pPr>
            <a:r>
              <a:rPr lang="en-US" sz="3300" dirty="0">
                <a:solidFill>
                  <a:schemeClr val="bg1"/>
                </a:solidFill>
                <a:latin typeface="Arial" panose="020B0604020202020204" pitchFamily="34" charset="0"/>
                <a:cs typeface="Arial" panose="020B0604020202020204" pitchFamily="34" charset="0"/>
              </a:rPr>
              <a:t>Remind yourself that this is an opportunity to behave differently than you have in the past which did not turn out well.</a:t>
            </a:r>
          </a:p>
          <a:p>
            <a:pPr marL="285750" indent="-182880" defTabSz="914400">
              <a:lnSpc>
                <a:spcPct val="90000"/>
              </a:lnSpc>
              <a:spcAft>
                <a:spcPts val="600"/>
              </a:spcAft>
              <a:buClr>
                <a:schemeClr val="tx1"/>
              </a:buClr>
              <a:buFont typeface="Wingdings" pitchFamily="2" charset="2"/>
              <a:buChar char=""/>
            </a:pPr>
            <a:endParaRPr lang="en-US" dirty="0"/>
          </a:p>
        </p:txBody>
      </p:sp>
      <p:sp>
        <p:nvSpPr>
          <p:cNvPr id="3" name="Slide Number Placeholder 2">
            <a:extLst>
              <a:ext uri="{FF2B5EF4-FFF2-40B4-BE49-F238E27FC236}">
                <a16:creationId xmlns:a16="http://schemas.microsoft.com/office/drawing/2014/main" id="{30FAC19C-2EC9-8341-8290-B618AEE5BEAB}"/>
              </a:ext>
            </a:extLst>
          </p:cNvPr>
          <p:cNvSpPr>
            <a:spLocks noGrp="1"/>
          </p:cNvSpPr>
          <p:nvPr>
            <p:ph type="sldNum" sz="quarter" idx="12"/>
          </p:nvPr>
        </p:nvSpPr>
        <p:spPr/>
        <p:txBody>
          <a:bodyPr/>
          <a:lstStyle/>
          <a:p>
            <a:fld id="{16FA1E33-FDD5-4FFC-87A2-B0AF86519216}" type="slidenum">
              <a:rPr lang="en-CA" smtClean="0"/>
              <a:t>44</a:t>
            </a:fld>
            <a:endParaRPr lang="en-CA"/>
          </a:p>
        </p:txBody>
      </p:sp>
    </p:spTree>
    <p:extLst>
      <p:ext uri="{BB962C8B-B14F-4D97-AF65-F5344CB8AC3E}">
        <p14:creationId xmlns:p14="http://schemas.microsoft.com/office/powerpoint/2010/main" val="59486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4F8D64-8F11-2B2A-B1D8-93E35395AE6B}"/>
              </a:ext>
            </a:extLst>
          </p:cNvPr>
          <p:cNvSpPr>
            <a:spLocks noGrp="1"/>
          </p:cNvSpPr>
          <p:nvPr>
            <p:ph type="sldNum" sz="quarter" idx="12"/>
          </p:nvPr>
        </p:nvSpPr>
        <p:spPr/>
        <p:txBody>
          <a:bodyPr/>
          <a:lstStyle/>
          <a:p>
            <a:fld id="{16FA1E33-FDD5-4FFC-87A2-B0AF86519216}" type="slidenum">
              <a:rPr lang="en-CA" smtClean="0"/>
              <a:t>45</a:t>
            </a:fld>
            <a:endParaRPr lang="en-CA"/>
          </a:p>
        </p:txBody>
      </p:sp>
      <p:sp>
        <p:nvSpPr>
          <p:cNvPr id="4" name="TextBox 3">
            <a:extLst>
              <a:ext uri="{FF2B5EF4-FFF2-40B4-BE49-F238E27FC236}">
                <a16:creationId xmlns:a16="http://schemas.microsoft.com/office/drawing/2014/main" id="{EA97E43D-A3C3-84F9-E4B0-16BEA77A375F}"/>
              </a:ext>
            </a:extLst>
          </p:cNvPr>
          <p:cNvSpPr txBox="1"/>
          <p:nvPr/>
        </p:nvSpPr>
        <p:spPr>
          <a:xfrm>
            <a:off x="5572664" y="0"/>
            <a:ext cx="6282906" cy="7755969"/>
          </a:xfrm>
          <a:prstGeom prst="rect">
            <a:avLst/>
          </a:prstGeom>
          <a:noFill/>
        </p:spPr>
        <p:txBody>
          <a:bodyPr wrap="square">
            <a:spAutoFit/>
          </a:bodyPr>
          <a:lstStyle/>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One of the key items in the grandmother’s operating manual is: “tell your grandchild to count to 10 before they do something stupid.”</a:t>
            </a:r>
          </a:p>
          <a:p>
            <a:pPr marL="457200" indent="-45720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This is the essence of  </a:t>
            </a:r>
            <a:r>
              <a:rPr lang="en-CA" sz="2400" dirty="0">
                <a:latin typeface="Arial" panose="020B0604020202020204" pitchFamily="34" charset="0"/>
                <a:cs typeface="Arial" panose="020B0604020202020204" pitchFamily="34" charset="0"/>
              </a:rPr>
              <a:t>RELAX, STOP AND JUST DON’T DO IT.</a:t>
            </a:r>
          </a:p>
          <a:p>
            <a:pPr marL="457200" indent="-4572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This is like a doorstop when impulses, feelings and urges to act want to take over and make you act in a way that in the long run is not in your or other people’s best interests .</a:t>
            </a:r>
          </a:p>
          <a:p>
            <a:pPr marL="457200" indent="-4572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This superpower to not act on your impulses, feelings or urges requires mindfulness. You can train yourself to do this by reminding yourself of it daily.</a:t>
            </a:r>
            <a:r>
              <a:rPr lang="en-CA" sz="2400" dirty="0">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If you’re in a crisis and you’ve managed to </a:t>
            </a:r>
            <a:r>
              <a:rPr lang="en-CA" sz="2400" dirty="0">
                <a:latin typeface="Arial" panose="020B0604020202020204" pitchFamily="34" charset="0"/>
                <a:cs typeface="Arial" panose="020B0604020202020204" pitchFamily="34" charset="0"/>
              </a:rPr>
              <a:t>RELAX, STOP AND JUST DON’T DO IT </a:t>
            </a:r>
            <a:r>
              <a:rPr lang="en-CA" sz="2400" dirty="0">
                <a:solidFill>
                  <a:schemeClr val="bg1"/>
                </a:solidFill>
                <a:latin typeface="Arial" panose="020B0604020202020204" pitchFamily="34" charset="0"/>
                <a:cs typeface="Arial" panose="020B0604020202020204" pitchFamily="34" charset="0"/>
              </a:rPr>
              <a:t>the next step is using your crisis plans.</a:t>
            </a:r>
          </a:p>
          <a:p>
            <a:pPr marL="457200" indent="-4572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CA" sz="24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endParaRPr lang="en-CA" dirty="0"/>
          </a:p>
        </p:txBody>
      </p:sp>
      <p:sp>
        <p:nvSpPr>
          <p:cNvPr id="6" name="TextBox 5">
            <a:extLst>
              <a:ext uri="{FF2B5EF4-FFF2-40B4-BE49-F238E27FC236}">
                <a16:creationId xmlns:a16="http://schemas.microsoft.com/office/drawing/2014/main" id="{B9065C38-02C5-441C-DAD8-587899D111FC}"/>
              </a:ext>
            </a:extLst>
          </p:cNvPr>
          <p:cNvSpPr txBox="1"/>
          <p:nvPr/>
        </p:nvSpPr>
        <p:spPr>
          <a:xfrm>
            <a:off x="190750" y="77638"/>
            <a:ext cx="4528866" cy="1200329"/>
          </a:xfrm>
          <a:prstGeom prst="rect">
            <a:avLst/>
          </a:prstGeom>
          <a:noFill/>
        </p:spPr>
        <p:txBody>
          <a:bodyPr wrap="square">
            <a:spAutoFit/>
          </a:bodyPr>
          <a:lstStyle/>
          <a:p>
            <a:pPr algn="ctr"/>
            <a:r>
              <a:rPr lang="en-CA" sz="3600" dirty="0">
                <a:latin typeface="Arial" panose="020B0604020202020204" pitchFamily="34" charset="0"/>
                <a:cs typeface="Arial" panose="020B0604020202020204" pitchFamily="34" charset="0"/>
              </a:rPr>
              <a:t>RELAX, STOP AND JUST DON’T DO IT</a:t>
            </a:r>
          </a:p>
        </p:txBody>
      </p:sp>
      <p:pic>
        <p:nvPicPr>
          <p:cNvPr id="8" name="Picture 7">
            <a:extLst>
              <a:ext uri="{FF2B5EF4-FFF2-40B4-BE49-F238E27FC236}">
                <a16:creationId xmlns:a16="http://schemas.microsoft.com/office/drawing/2014/main" id="{C14FD0BC-0C83-BB07-7B15-7F154E692F4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50" y="1415794"/>
            <a:ext cx="4778065" cy="4887035"/>
          </a:xfrm>
          <a:prstGeom prst="rect">
            <a:avLst/>
          </a:prstGeom>
        </p:spPr>
      </p:pic>
    </p:spTree>
    <p:extLst>
      <p:ext uri="{BB962C8B-B14F-4D97-AF65-F5344CB8AC3E}">
        <p14:creationId xmlns:p14="http://schemas.microsoft.com/office/powerpoint/2010/main" val="298116546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A7ABC-7A3C-12F4-39D6-B9AB762A6133}"/>
              </a:ext>
            </a:extLst>
          </p:cNvPr>
          <p:cNvSpPr>
            <a:spLocks noGrp="1"/>
          </p:cNvSpPr>
          <p:nvPr>
            <p:ph type="title" idx="4294967295"/>
          </p:nvPr>
        </p:nvSpPr>
        <p:spPr>
          <a:xfrm>
            <a:off x="2374982" y="-273149"/>
            <a:ext cx="9388475" cy="1509712"/>
          </a:xfrm>
        </p:spPr>
        <p:txBody>
          <a:bodyPr vert="horz" lIns="91440" tIns="45720" rIns="91440" bIns="45720" rtlCol="0" anchor="ctr">
            <a:normAutofit/>
          </a:bodyPr>
          <a:lstStyle/>
          <a:p>
            <a:r>
              <a:rPr lang="en-US" dirty="0">
                <a:solidFill>
                  <a:schemeClr val="tx1"/>
                </a:solidFill>
                <a:latin typeface="Arial" panose="020B0604020202020204" pitchFamily="34" charset="0"/>
                <a:cs typeface="Arial" panose="020B0604020202020204" pitchFamily="34" charset="0"/>
              </a:rPr>
              <a:t>2. REST- </a:t>
            </a:r>
            <a:r>
              <a:rPr lang="en-US" dirty="0">
                <a:solidFill>
                  <a:schemeClr val="bg1"/>
                </a:solidFill>
                <a:latin typeface="Arial" panose="020B0604020202020204" pitchFamily="34" charset="0"/>
                <a:cs typeface="Arial" panose="020B0604020202020204" pitchFamily="34" charset="0"/>
              </a:rPr>
              <a:t>E</a:t>
            </a:r>
            <a:r>
              <a:rPr lang="en-US" dirty="0">
                <a:solidFill>
                  <a:schemeClr val="tx1"/>
                </a:solidFill>
                <a:latin typeface="Arial" panose="020B0604020202020204" pitchFamily="34" charset="0"/>
                <a:cs typeface="Arial" panose="020B0604020202020204" pitchFamily="34" charset="0"/>
              </a:rPr>
              <a:t> IS FOR </a:t>
            </a:r>
            <a:r>
              <a:rPr lang="en-US" dirty="0">
                <a:solidFill>
                  <a:schemeClr val="bg1"/>
                </a:solidFill>
                <a:latin typeface="Arial" panose="020B0604020202020204" pitchFamily="34" charset="0"/>
                <a:cs typeface="Arial" panose="020B0604020202020204" pitchFamily="34" charset="0"/>
              </a:rPr>
              <a:t>Evaluate</a:t>
            </a:r>
          </a:p>
        </p:txBody>
      </p:sp>
      <p:pic>
        <p:nvPicPr>
          <p:cNvPr id="5" name="Picture 4" descr="Top view of a circular staircase">
            <a:extLst>
              <a:ext uri="{FF2B5EF4-FFF2-40B4-BE49-F238E27FC236}">
                <a16:creationId xmlns:a16="http://schemas.microsoft.com/office/drawing/2014/main" id="{36E29019-DEAF-1F36-E971-43EE58162B3E}"/>
              </a:ext>
            </a:extLst>
          </p:cNvPr>
          <p:cNvPicPr>
            <a:picLocks noChangeAspect="1"/>
          </p:cNvPicPr>
          <p:nvPr/>
        </p:nvPicPr>
        <p:blipFill rotWithShape="1">
          <a:blip r:embed="rId2"/>
          <a:srcRect r="25359"/>
          <a:stretch/>
        </p:blipFill>
        <p:spPr>
          <a:xfrm>
            <a:off x="428543" y="1516077"/>
            <a:ext cx="4959246" cy="4647059"/>
          </a:xfrm>
          <a:prstGeom prst="rect">
            <a:avLst/>
          </a:prstGeom>
        </p:spPr>
      </p:pic>
      <p:sp>
        <p:nvSpPr>
          <p:cNvPr id="6" name="TextBox 5">
            <a:extLst>
              <a:ext uri="{FF2B5EF4-FFF2-40B4-BE49-F238E27FC236}">
                <a16:creationId xmlns:a16="http://schemas.microsoft.com/office/drawing/2014/main" id="{19C62850-C051-7A13-6B6B-3F5F2DAF6789}"/>
              </a:ext>
            </a:extLst>
          </p:cNvPr>
          <p:cNvSpPr txBox="1"/>
          <p:nvPr/>
        </p:nvSpPr>
        <p:spPr>
          <a:xfrm>
            <a:off x="5543418" y="939020"/>
            <a:ext cx="6220039" cy="4172810"/>
          </a:xfrm>
          <a:prstGeom prst="rect">
            <a:avLst/>
          </a:prstGeom>
        </p:spPr>
        <p:txBody>
          <a:bodyPr vert="horz" lIns="91440" tIns="45720" rIns="91440" bIns="45720" rtlCol="0">
            <a:noAutofit/>
          </a:bodyPr>
          <a:lstStyle/>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NB: for now, we will mostly focus on step 1. above: relax or take a step back. </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As we get further into the course, we will learn the skills associated with the remainder of the acronym “EST”. This will involve:</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1. Asking yourself what’s happening in the situation.         </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2. What are the facts?</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3. Checking in with yourself. What are you feeling?</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4. Observing others. Is anyone in danger?</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We will learn to the EST skills in much greater detail when we explore the third simple tool: chain analysis. For now, don’t worry about the EST in REST.</a:t>
            </a:r>
          </a:p>
        </p:txBody>
      </p:sp>
      <p:sp>
        <p:nvSpPr>
          <p:cNvPr id="3" name="Slide Number Placeholder 2">
            <a:extLst>
              <a:ext uri="{FF2B5EF4-FFF2-40B4-BE49-F238E27FC236}">
                <a16:creationId xmlns:a16="http://schemas.microsoft.com/office/drawing/2014/main" id="{46743750-EFF8-7138-1C1E-1076E56CC823}"/>
              </a:ext>
            </a:extLst>
          </p:cNvPr>
          <p:cNvSpPr>
            <a:spLocks noGrp="1"/>
          </p:cNvSpPr>
          <p:nvPr>
            <p:ph type="sldNum" sz="quarter" idx="12"/>
          </p:nvPr>
        </p:nvSpPr>
        <p:spPr/>
        <p:txBody>
          <a:bodyPr/>
          <a:lstStyle/>
          <a:p>
            <a:fld id="{16FA1E33-FDD5-4FFC-87A2-B0AF86519216}" type="slidenum">
              <a:rPr lang="en-CA" smtClean="0"/>
              <a:t>46</a:t>
            </a:fld>
            <a:endParaRPr lang="en-CA"/>
          </a:p>
        </p:txBody>
      </p:sp>
    </p:spTree>
    <p:extLst>
      <p:ext uri="{BB962C8B-B14F-4D97-AF65-F5344CB8AC3E}">
        <p14:creationId xmlns:p14="http://schemas.microsoft.com/office/powerpoint/2010/main" val="20764081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27298-E96E-FA64-8769-986816E4C0CB}"/>
              </a:ext>
            </a:extLst>
          </p:cNvPr>
          <p:cNvSpPr>
            <a:spLocks noGrp="1"/>
          </p:cNvSpPr>
          <p:nvPr>
            <p:ph type="title" idx="4294967295"/>
          </p:nvPr>
        </p:nvSpPr>
        <p:spPr>
          <a:xfrm>
            <a:off x="0" y="83878"/>
            <a:ext cx="5030850" cy="1508125"/>
          </a:xfrm>
        </p:spPr>
        <p:txBody>
          <a:bodyPr vert="horz" lIns="91440" tIns="45720" rIns="91440" bIns="45720" rtlCol="0" anchor="ctr">
            <a:normAutofit/>
          </a:bodyPr>
          <a:lstStyle/>
          <a:p>
            <a:pPr algn="ctr"/>
            <a:r>
              <a:rPr lang="en-US" sz="3200" dirty="0">
                <a:solidFill>
                  <a:schemeClr val="tx1"/>
                </a:solidFill>
                <a:latin typeface="Arial" panose="020B0604020202020204" pitchFamily="34" charset="0"/>
                <a:cs typeface="Arial" panose="020B0604020202020204" pitchFamily="34" charset="0"/>
              </a:rPr>
              <a:t>3. REST- </a:t>
            </a:r>
            <a:r>
              <a:rPr lang="en-US" sz="3200" dirty="0">
                <a:solidFill>
                  <a:schemeClr val="bg1"/>
                </a:solidFill>
                <a:latin typeface="Arial" panose="020B0604020202020204" pitchFamily="34" charset="0"/>
                <a:cs typeface="Arial" panose="020B0604020202020204" pitchFamily="34" charset="0"/>
              </a:rPr>
              <a:t>S</a:t>
            </a:r>
            <a:r>
              <a:rPr lang="en-US" sz="3200" dirty="0">
                <a:solidFill>
                  <a:schemeClr val="tx1"/>
                </a:solidFill>
                <a:latin typeface="Arial" panose="020B0604020202020204" pitchFamily="34" charset="0"/>
                <a:cs typeface="Arial" panose="020B0604020202020204" pitchFamily="34" charset="0"/>
              </a:rPr>
              <a:t> is for </a:t>
            </a:r>
            <a:r>
              <a:rPr lang="en-US" sz="3200" dirty="0">
                <a:solidFill>
                  <a:schemeClr val="bg1"/>
                </a:solidFill>
                <a:latin typeface="Arial" panose="020B0604020202020204" pitchFamily="34" charset="0"/>
                <a:cs typeface="Arial" panose="020B0604020202020204" pitchFamily="34" charset="0"/>
              </a:rPr>
              <a:t>Set</a:t>
            </a:r>
            <a:br>
              <a:rPr lang="en-US" sz="3200" dirty="0">
                <a:solidFill>
                  <a:schemeClr val="bg1"/>
                </a:solidFill>
                <a:latin typeface="Arial" panose="020B0604020202020204" pitchFamily="34" charset="0"/>
                <a:cs typeface="Arial" panose="020B0604020202020204" pitchFamily="34" charset="0"/>
              </a:rPr>
            </a:br>
            <a:r>
              <a:rPr lang="en-US" sz="3200" dirty="0">
                <a:solidFill>
                  <a:schemeClr val="bg1"/>
                </a:solidFill>
                <a:latin typeface="Arial" panose="020B0604020202020204" pitchFamily="34" charset="0"/>
                <a:cs typeface="Arial" panose="020B0604020202020204" pitchFamily="34" charset="0"/>
              </a:rPr>
              <a:t> an Intention</a:t>
            </a:r>
          </a:p>
        </p:txBody>
      </p:sp>
      <p:pic>
        <p:nvPicPr>
          <p:cNvPr id="5" name="Picture 4" descr="White arrows painted on the asphalt">
            <a:extLst>
              <a:ext uri="{FF2B5EF4-FFF2-40B4-BE49-F238E27FC236}">
                <a16:creationId xmlns:a16="http://schemas.microsoft.com/office/drawing/2014/main" id="{56C9CA6F-138C-FE17-266C-786EAEC4269A}"/>
              </a:ext>
            </a:extLst>
          </p:cNvPr>
          <p:cNvPicPr>
            <a:picLocks noChangeAspect="1"/>
          </p:cNvPicPr>
          <p:nvPr/>
        </p:nvPicPr>
        <p:blipFill rotWithShape="1">
          <a:blip r:embed="rId2"/>
          <a:srcRect l="12626" r="13292" b="1"/>
          <a:stretch/>
        </p:blipFill>
        <p:spPr>
          <a:xfrm>
            <a:off x="277009" y="1566530"/>
            <a:ext cx="4832873" cy="4706995"/>
          </a:xfrm>
          <a:prstGeom prst="rect">
            <a:avLst/>
          </a:prstGeom>
        </p:spPr>
      </p:pic>
      <p:sp>
        <p:nvSpPr>
          <p:cNvPr id="4" name="TextBox 3">
            <a:extLst>
              <a:ext uri="{FF2B5EF4-FFF2-40B4-BE49-F238E27FC236}">
                <a16:creationId xmlns:a16="http://schemas.microsoft.com/office/drawing/2014/main" id="{04603765-3753-C5AB-DD3C-3F298C185764}"/>
              </a:ext>
            </a:extLst>
          </p:cNvPr>
          <p:cNvSpPr txBox="1"/>
          <p:nvPr/>
        </p:nvSpPr>
        <p:spPr>
          <a:xfrm>
            <a:off x="5109883" y="54894"/>
            <a:ext cx="6734770" cy="4172810"/>
          </a:xfrm>
          <a:prstGeom prst="rect">
            <a:avLst/>
          </a:prstGeom>
        </p:spPr>
        <p:txBody>
          <a:bodyPr vert="horz" lIns="91440" tIns="45720" rIns="91440" bIns="45720" rtlCol="0">
            <a:noAutofit/>
          </a:bodyPr>
          <a:lstStyle/>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When we step away, back, or pause while experiencing dysregulated emotions we create the space to come up with a plan for what we’re going to do that will avoid making things worse.</a:t>
            </a:r>
          </a:p>
          <a:p>
            <a:pPr marL="285750" indent="-182880" defTabSz="914400">
              <a:lnSpc>
                <a:spcPct val="90000"/>
              </a:lnSpc>
              <a:spcAft>
                <a:spcPts val="600"/>
              </a:spcAft>
              <a:buClr>
                <a:schemeClr val="tx1"/>
              </a:buClr>
              <a:buFont typeface="Wingdings" pitchFamily="2" charset="2"/>
              <a:buChar char=""/>
            </a:pPr>
            <a:endParaRPr lang="en-US" sz="2400" dirty="0">
              <a:solidFill>
                <a:schemeClr val="bg1"/>
              </a:solidFill>
              <a:latin typeface="Arial" panose="020B0604020202020204" pitchFamily="34" charset="0"/>
              <a:cs typeface="Arial" panose="020B0604020202020204" pitchFamily="34" charset="0"/>
            </a:endParaRP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Stepping back allows us to be less emotional and more rational and make better choices. We will learn to do this throughout the course.</a:t>
            </a:r>
          </a:p>
          <a:p>
            <a:pPr marL="285750" indent="-182880" defTabSz="914400">
              <a:lnSpc>
                <a:spcPct val="90000"/>
              </a:lnSpc>
              <a:spcAft>
                <a:spcPts val="600"/>
              </a:spcAft>
              <a:buClr>
                <a:schemeClr val="tx1"/>
              </a:buClr>
              <a:buFont typeface="Wingdings" pitchFamily="2" charset="2"/>
              <a:buChar char=""/>
            </a:pPr>
            <a:endParaRPr lang="en-US" sz="2400" dirty="0">
              <a:solidFill>
                <a:schemeClr val="bg1"/>
              </a:solidFill>
              <a:latin typeface="Arial" panose="020B0604020202020204" pitchFamily="34" charset="0"/>
              <a:cs typeface="Arial" panose="020B0604020202020204" pitchFamily="34" charset="0"/>
            </a:endParaRP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We will learn to develop new ways of thinking, reacting emotionally and behaving when we explore the simple remediation tools (rational and wise mind remediation).</a:t>
            </a:r>
          </a:p>
          <a:p>
            <a:pPr marL="102870" defTabSz="914400">
              <a:lnSpc>
                <a:spcPct val="90000"/>
              </a:lnSpc>
              <a:spcAft>
                <a:spcPts val="600"/>
              </a:spcAft>
              <a:buClr>
                <a:schemeClr val="tx1"/>
              </a:buClr>
            </a:pPr>
            <a:r>
              <a:rPr lang="en-US" sz="2400" dirty="0">
                <a:solidFill>
                  <a:schemeClr val="bg1"/>
                </a:solidFill>
                <a:latin typeface="Arial" panose="020B0604020202020204" pitchFamily="34" charset="0"/>
                <a:cs typeface="Arial" panose="020B0604020202020204" pitchFamily="34" charset="0"/>
              </a:rPr>
              <a:t> </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Our intention using these tools, will be  to replace our maladaptive reactions with more adaptive ones (that we have reflected on). </a:t>
            </a:r>
          </a:p>
        </p:txBody>
      </p:sp>
      <p:sp>
        <p:nvSpPr>
          <p:cNvPr id="3" name="Slide Number Placeholder 2">
            <a:extLst>
              <a:ext uri="{FF2B5EF4-FFF2-40B4-BE49-F238E27FC236}">
                <a16:creationId xmlns:a16="http://schemas.microsoft.com/office/drawing/2014/main" id="{94C86CB8-29B2-1619-9911-6A00631C926C}"/>
              </a:ext>
            </a:extLst>
          </p:cNvPr>
          <p:cNvSpPr>
            <a:spLocks noGrp="1"/>
          </p:cNvSpPr>
          <p:nvPr>
            <p:ph type="sldNum" sz="quarter" idx="12"/>
          </p:nvPr>
        </p:nvSpPr>
        <p:spPr/>
        <p:txBody>
          <a:bodyPr/>
          <a:lstStyle/>
          <a:p>
            <a:fld id="{16FA1E33-FDD5-4FFC-87A2-B0AF86519216}" type="slidenum">
              <a:rPr lang="en-CA" smtClean="0"/>
              <a:t>47</a:t>
            </a:fld>
            <a:endParaRPr lang="en-CA"/>
          </a:p>
        </p:txBody>
      </p:sp>
    </p:spTree>
    <p:extLst>
      <p:ext uri="{BB962C8B-B14F-4D97-AF65-F5344CB8AC3E}">
        <p14:creationId xmlns:p14="http://schemas.microsoft.com/office/powerpoint/2010/main" val="397562771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F943-ADD1-447C-77B9-B7ED9ACDB2DD}"/>
              </a:ext>
            </a:extLst>
          </p:cNvPr>
          <p:cNvSpPr>
            <a:spLocks noGrp="1"/>
          </p:cNvSpPr>
          <p:nvPr>
            <p:ph type="title" idx="4294967295"/>
          </p:nvPr>
        </p:nvSpPr>
        <p:spPr>
          <a:xfrm>
            <a:off x="0" y="239769"/>
            <a:ext cx="5012412" cy="1509713"/>
          </a:xfrm>
        </p:spPr>
        <p:txBody>
          <a:bodyPr vert="horz" lIns="91440" tIns="45720" rIns="91440" bIns="45720" rtlCol="0" anchor="ctr">
            <a:normAutofit/>
          </a:bodyPr>
          <a:lstStyle/>
          <a:p>
            <a:pPr algn="ctr"/>
            <a:r>
              <a:rPr lang="en-US" sz="3600" dirty="0">
                <a:solidFill>
                  <a:schemeClr val="tx1"/>
                </a:solidFill>
                <a:latin typeface="Arial" panose="020B0604020202020204" pitchFamily="34" charset="0"/>
                <a:cs typeface="Arial" panose="020B0604020202020204" pitchFamily="34" charset="0"/>
              </a:rPr>
              <a:t>4. REST-</a:t>
            </a:r>
            <a:r>
              <a:rPr lang="en-US" sz="3600" dirty="0">
                <a:solidFill>
                  <a:schemeClr val="bg1"/>
                </a:solidFill>
                <a:latin typeface="Arial" panose="020B0604020202020204" pitchFamily="34" charset="0"/>
                <a:cs typeface="Arial" panose="020B0604020202020204" pitchFamily="34" charset="0"/>
              </a:rPr>
              <a:t>T</a:t>
            </a:r>
            <a:r>
              <a:rPr lang="en-US" sz="3600" dirty="0">
                <a:solidFill>
                  <a:schemeClr val="tx1"/>
                </a:solidFill>
                <a:latin typeface="Arial" panose="020B0604020202020204" pitchFamily="34" charset="0"/>
                <a:cs typeface="Arial" panose="020B0604020202020204" pitchFamily="34" charset="0"/>
              </a:rPr>
              <a:t> IS FOR </a:t>
            </a:r>
            <a:br>
              <a:rPr lang="en-US" sz="3600" dirty="0">
                <a:solidFill>
                  <a:schemeClr val="tx1"/>
                </a:solidFill>
                <a:latin typeface="Arial" panose="020B0604020202020204" pitchFamily="34" charset="0"/>
                <a:cs typeface="Arial" panose="020B0604020202020204" pitchFamily="34" charset="0"/>
              </a:rPr>
            </a:br>
            <a:r>
              <a:rPr lang="en-US" sz="3600" dirty="0">
                <a:solidFill>
                  <a:schemeClr val="bg1"/>
                </a:solidFill>
                <a:latin typeface="Arial" panose="020B0604020202020204" pitchFamily="34" charset="0"/>
                <a:cs typeface="Arial" panose="020B0604020202020204" pitchFamily="34" charset="0"/>
              </a:rPr>
              <a:t>Take Action</a:t>
            </a:r>
          </a:p>
        </p:txBody>
      </p:sp>
      <p:pic>
        <p:nvPicPr>
          <p:cNvPr id="83" name="Picture 4" descr="Close up of white horse at night">
            <a:extLst>
              <a:ext uri="{FF2B5EF4-FFF2-40B4-BE49-F238E27FC236}">
                <a16:creationId xmlns:a16="http://schemas.microsoft.com/office/drawing/2014/main" id="{EE282737-6FF0-9A19-19E7-76A5C6C8968C}"/>
              </a:ext>
            </a:extLst>
          </p:cNvPr>
          <p:cNvPicPr>
            <a:picLocks noChangeAspect="1"/>
          </p:cNvPicPr>
          <p:nvPr/>
        </p:nvPicPr>
        <p:blipFill rotWithShape="1">
          <a:blip r:embed="rId2"/>
          <a:srcRect l="21295" r="21295" b="-1"/>
          <a:stretch/>
        </p:blipFill>
        <p:spPr>
          <a:xfrm>
            <a:off x="287708" y="1626122"/>
            <a:ext cx="4851141" cy="4898078"/>
          </a:xfrm>
          <a:prstGeom prst="rect">
            <a:avLst/>
          </a:prstGeom>
        </p:spPr>
      </p:pic>
      <p:sp>
        <p:nvSpPr>
          <p:cNvPr id="6" name="TextBox 5">
            <a:extLst>
              <a:ext uri="{FF2B5EF4-FFF2-40B4-BE49-F238E27FC236}">
                <a16:creationId xmlns:a16="http://schemas.microsoft.com/office/drawing/2014/main" id="{9B72DDE4-1B96-C9C0-CBF7-A8CD238DA6C8}"/>
              </a:ext>
            </a:extLst>
          </p:cNvPr>
          <p:cNvSpPr txBox="1"/>
          <p:nvPr/>
        </p:nvSpPr>
        <p:spPr>
          <a:xfrm>
            <a:off x="5300120" y="151503"/>
            <a:ext cx="6682165" cy="4206240"/>
          </a:xfrm>
          <a:prstGeom prst="rect">
            <a:avLst/>
          </a:prstGeom>
        </p:spPr>
        <p:txBody>
          <a:bodyPr vert="horz" lIns="91440" tIns="45720" rIns="91440" bIns="45720" rtlCol="0">
            <a:noAutofit/>
          </a:bodyPr>
          <a:lstStyle/>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Taking action means putting our new  more adaptive plan of how to deal with our situation into motion</a:t>
            </a:r>
          </a:p>
          <a:p>
            <a:pPr marL="102870" defTabSz="914400">
              <a:lnSpc>
                <a:spcPct val="90000"/>
              </a:lnSpc>
              <a:spcAft>
                <a:spcPts val="600"/>
              </a:spcAft>
              <a:buClr>
                <a:schemeClr val="tx1"/>
              </a:buClr>
            </a:pPr>
            <a:endParaRPr lang="en-US" sz="2400" dirty="0">
              <a:solidFill>
                <a:schemeClr val="bg1"/>
              </a:solidFill>
              <a:latin typeface="Arial" panose="020B0604020202020204" pitchFamily="34" charset="0"/>
              <a:cs typeface="Arial" panose="020B0604020202020204" pitchFamily="34" charset="0"/>
            </a:endParaRP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We’ll do this deliberately and mindfully. At first, we will learn to do this by imagining the situation in our mind and using the editing, splicing and pasting technique that we will discuss shortly.</a:t>
            </a:r>
          </a:p>
          <a:p>
            <a:pPr marL="285750" indent="-182880" defTabSz="914400">
              <a:lnSpc>
                <a:spcPct val="90000"/>
              </a:lnSpc>
              <a:spcAft>
                <a:spcPts val="600"/>
              </a:spcAft>
              <a:buClr>
                <a:schemeClr val="tx1"/>
              </a:buClr>
              <a:buFont typeface="Wingdings" pitchFamily="2" charset="2"/>
              <a:buChar char=""/>
            </a:pPr>
            <a:endParaRPr lang="en-US" sz="2400" dirty="0">
              <a:solidFill>
                <a:schemeClr val="bg1"/>
              </a:solidFill>
              <a:latin typeface="Arial" panose="020B0604020202020204" pitchFamily="34" charset="0"/>
              <a:cs typeface="Arial" panose="020B0604020202020204" pitchFamily="34" charset="0"/>
            </a:endParaRP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Again: At this point in the course, don’t expect to be able to use EST part of the REST skills. </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You may simply want to focus on step 1  R for relax which is taking a time out and not doing what your emotional mind in crisis is telling you to do. </a:t>
            </a:r>
          </a:p>
          <a:p>
            <a:pPr marL="285750" indent="-182880" defTabSz="914400">
              <a:lnSpc>
                <a:spcPct val="90000"/>
              </a:lnSpc>
              <a:spcAft>
                <a:spcPts val="600"/>
              </a:spcAft>
              <a:buClr>
                <a:schemeClr val="tx1"/>
              </a:buClr>
              <a:buFont typeface="Wingdings" pitchFamily="2" charset="2"/>
              <a:buChar char=""/>
            </a:pPr>
            <a:r>
              <a:rPr lang="en-US" sz="2400" dirty="0">
                <a:solidFill>
                  <a:schemeClr val="bg1"/>
                </a:solidFill>
                <a:latin typeface="Arial" panose="020B0604020202020204" pitchFamily="34" charset="0"/>
                <a:cs typeface="Arial" panose="020B0604020202020204" pitchFamily="34" charset="0"/>
              </a:rPr>
              <a:t>We’ll learn to do the EST steps as the course unfolds.</a:t>
            </a:r>
          </a:p>
        </p:txBody>
      </p:sp>
      <p:sp>
        <p:nvSpPr>
          <p:cNvPr id="3" name="Slide Number Placeholder 2">
            <a:extLst>
              <a:ext uri="{FF2B5EF4-FFF2-40B4-BE49-F238E27FC236}">
                <a16:creationId xmlns:a16="http://schemas.microsoft.com/office/drawing/2014/main" id="{38D0D274-741D-2293-3209-D82642DC18ED}"/>
              </a:ext>
            </a:extLst>
          </p:cNvPr>
          <p:cNvSpPr>
            <a:spLocks noGrp="1"/>
          </p:cNvSpPr>
          <p:nvPr>
            <p:ph type="sldNum" sz="quarter" idx="12"/>
          </p:nvPr>
        </p:nvSpPr>
        <p:spPr/>
        <p:txBody>
          <a:bodyPr/>
          <a:lstStyle/>
          <a:p>
            <a:fld id="{16FA1E33-FDD5-4FFC-87A2-B0AF86519216}" type="slidenum">
              <a:rPr lang="en-CA" smtClean="0"/>
              <a:t>48</a:t>
            </a:fld>
            <a:endParaRPr lang="en-CA"/>
          </a:p>
        </p:txBody>
      </p:sp>
    </p:spTree>
    <p:extLst>
      <p:ext uri="{BB962C8B-B14F-4D97-AF65-F5344CB8AC3E}">
        <p14:creationId xmlns:p14="http://schemas.microsoft.com/office/powerpoint/2010/main" val="30303320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188AB-9CB2-1ABA-6021-39B163A0E633}"/>
              </a:ext>
            </a:extLst>
          </p:cNvPr>
          <p:cNvSpPr>
            <a:spLocks noGrp="1"/>
          </p:cNvSpPr>
          <p:nvPr>
            <p:ph type="title" idx="4294967295"/>
          </p:nvPr>
        </p:nvSpPr>
        <p:spPr>
          <a:xfrm>
            <a:off x="1204118" y="603140"/>
            <a:ext cx="9783763" cy="1508125"/>
          </a:xfrm>
        </p:spPr>
        <p:txBody>
          <a:bodyPr vert="horz" lIns="91440" tIns="45720" rIns="91440" bIns="45720" rtlCol="0" anchor="ctr">
            <a:normAutofit/>
          </a:bodyPr>
          <a:lstStyle/>
          <a:p>
            <a:r>
              <a:rPr lang="en-US" sz="3600" dirty="0">
                <a:solidFill>
                  <a:schemeClr val="tx1"/>
                </a:solidFill>
                <a:latin typeface="Arial" panose="020B0604020202020204" pitchFamily="34" charset="0"/>
                <a:cs typeface="Arial" panose="020B0604020202020204" pitchFamily="34" charset="0"/>
              </a:rPr>
              <a:t>HOW TO USE the DBT SKILLS Workbook</a:t>
            </a:r>
          </a:p>
        </p:txBody>
      </p:sp>
      <p:graphicFrame>
        <p:nvGraphicFramePr>
          <p:cNvPr id="5" name="Content Placeholder 2">
            <a:extLst>
              <a:ext uri="{FF2B5EF4-FFF2-40B4-BE49-F238E27FC236}">
                <a16:creationId xmlns:a16="http://schemas.microsoft.com/office/drawing/2014/main" id="{0E54C9A8-5E58-1E2C-2847-7DCBF7D432D4}"/>
              </a:ext>
            </a:extLst>
          </p:cNvPr>
          <p:cNvGraphicFramePr>
            <a:graphicFrameLocks noGrp="1"/>
          </p:cNvGraphicFramePr>
          <p:nvPr>
            <p:ph idx="4294967295"/>
            <p:extLst>
              <p:ext uri="{D42A27DB-BD31-4B8C-83A1-F6EECF244321}">
                <p14:modId xmlns:p14="http://schemas.microsoft.com/office/powerpoint/2010/main" val="1717798745"/>
              </p:ext>
            </p:extLst>
          </p:nvPr>
        </p:nvGraphicFramePr>
        <p:xfrm>
          <a:off x="223283" y="1834819"/>
          <a:ext cx="11440633" cy="46085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889B47C2-08B4-7324-1974-5A72D2F4FE6B}"/>
              </a:ext>
            </a:extLst>
          </p:cNvPr>
          <p:cNvSpPr>
            <a:spLocks noGrp="1"/>
          </p:cNvSpPr>
          <p:nvPr>
            <p:ph type="sldNum" sz="quarter" idx="12"/>
          </p:nvPr>
        </p:nvSpPr>
        <p:spPr/>
        <p:txBody>
          <a:bodyPr/>
          <a:lstStyle/>
          <a:p>
            <a:fld id="{16FA1E33-FDD5-4FFC-87A2-B0AF86519216}" type="slidenum">
              <a:rPr lang="en-CA" smtClean="0"/>
              <a:t>49</a:t>
            </a:fld>
            <a:endParaRPr lang="en-CA"/>
          </a:p>
        </p:txBody>
      </p:sp>
    </p:spTree>
    <p:extLst>
      <p:ext uri="{BB962C8B-B14F-4D97-AF65-F5344CB8AC3E}">
        <p14:creationId xmlns:p14="http://schemas.microsoft.com/office/powerpoint/2010/main" val="2150189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BB185F5B-6DE6-48DD-A3D3-5EB1FA212B83}"/>
              </a:ext>
            </a:extLst>
          </p:cNvPr>
          <p:cNvPicPr>
            <a:picLocks noGrp="1" noChangeAspect="1"/>
          </p:cNvPicPr>
          <p:nvPr>
            <p:ph idx="4294967295"/>
          </p:nvPr>
        </p:nvPicPr>
        <p:blipFill>
          <a:blip r:embed="rId2"/>
          <a:stretch>
            <a:fillRect/>
          </a:stretch>
        </p:blipFill>
        <p:spPr>
          <a:xfrm>
            <a:off x="0" y="0"/>
            <a:ext cx="12192000" cy="6858000"/>
          </a:xfrm>
        </p:spPr>
      </p:pic>
      <p:sp>
        <p:nvSpPr>
          <p:cNvPr id="3" name="TextBox 2">
            <a:extLst>
              <a:ext uri="{FF2B5EF4-FFF2-40B4-BE49-F238E27FC236}">
                <a16:creationId xmlns:a16="http://schemas.microsoft.com/office/drawing/2014/main" id="{1B79703E-138C-6B23-ADC2-1008D67D48D1}"/>
              </a:ext>
            </a:extLst>
          </p:cNvPr>
          <p:cNvSpPr txBox="1"/>
          <p:nvPr/>
        </p:nvSpPr>
        <p:spPr>
          <a:xfrm>
            <a:off x="6670375" y="1657074"/>
            <a:ext cx="834606" cy="369332"/>
          </a:xfrm>
          <a:prstGeom prst="rect">
            <a:avLst/>
          </a:prstGeom>
          <a:noFill/>
        </p:spPr>
        <p:txBody>
          <a:bodyPr wrap="square">
            <a:spAutoFit/>
          </a:bodyPr>
          <a:lstStyle/>
          <a:p>
            <a:r>
              <a:rPr lang="en-CA" dirty="0">
                <a:solidFill>
                  <a:srgbClr val="FF0000"/>
                </a:solidFill>
              </a:rPr>
              <a:t>Today</a:t>
            </a:r>
          </a:p>
        </p:txBody>
      </p:sp>
      <p:sp>
        <p:nvSpPr>
          <p:cNvPr id="6" name="TextBox 5">
            <a:extLst>
              <a:ext uri="{FF2B5EF4-FFF2-40B4-BE49-F238E27FC236}">
                <a16:creationId xmlns:a16="http://schemas.microsoft.com/office/drawing/2014/main" id="{CFA50FD5-9D44-0BB3-FDEB-1BBF1489DD40}"/>
              </a:ext>
            </a:extLst>
          </p:cNvPr>
          <p:cNvSpPr txBox="1"/>
          <p:nvPr/>
        </p:nvSpPr>
        <p:spPr>
          <a:xfrm>
            <a:off x="6670375" y="1924492"/>
            <a:ext cx="869111" cy="369332"/>
          </a:xfrm>
          <a:prstGeom prst="rect">
            <a:avLst/>
          </a:prstGeom>
          <a:noFill/>
        </p:spPr>
        <p:txBody>
          <a:bodyPr wrap="square">
            <a:spAutoFit/>
          </a:bodyPr>
          <a:lstStyle/>
          <a:p>
            <a:r>
              <a:rPr lang="en-CA" dirty="0">
                <a:solidFill>
                  <a:srgbClr val="FF0000"/>
                </a:solidFill>
              </a:rPr>
              <a:t>Today</a:t>
            </a:r>
          </a:p>
        </p:txBody>
      </p:sp>
      <p:sp>
        <p:nvSpPr>
          <p:cNvPr id="8" name="TextBox 7">
            <a:extLst>
              <a:ext uri="{FF2B5EF4-FFF2-40B4-BE49-F238E27FC236}">
                <a16:creationId xmlns:a16="http://schemas.microsoft.com/office/drawing/2014/main" id="{3029B49C-A287-5BF7-CA1F-5B2D58ACC378}"/>
              </a:ext>
            </a:extLst>
          </p:cNvPr>
          <p:cNvSpPr txBox="1"/>
          <p:nvPr/>
        </p:nvSpPr>
        <p:spPr>
          <a:xfrm>
            <a:off x="10776549" y="1657074"/>
            <a:ext cx="308394" cy="369332"/>
          </a:xfrm>
          <a:prstGeom prst="rect">
            <a:avLst/>
          </a:prstGeom>
          <a:noFill/>
        </p:spPr>
        <p:txBody>
          <a:bodyPr wrap="square">
            <a:spAutoFit/>
          </a:bodyPr>
          <a:lstStyle/>
          <a:p>
            <a:r>
              <a:rPr lang="en-CA" dirty="0">
                <a:solidFill>
                  <a:srgbClr val="FF0000"/>
                </a:solidFill>
              </a:rPr>
              <a:t>X</a:t>
            </a:r>
          </a:p>
        </p:txBody>
      </p:sp>
      <p:sp>
        <p:nvSpPr>
          <p:cNvPr id="10" name="TextBox 9">
            <a:extLst>
              <a:ext uri="{FF2B5EF4-FFF2-40B4-BE49-F238E27FC236}">
                <a16:creationId xmlns:a16="http://schemas.microsoft.com/office/drawing/2014/main" id="{FCFE352C-8404-84CD-3BEE-065D78063D47}"/>
              </a:ext>
            </a:extLst>
          </p:cNvPr>
          <p:cNvSpPr txBox="1"/>
          <p:nvPr/>
        </p:nvSpPr>
        <p:spPr>
          <a:xfrm>
            <a:off x="10811054" y="1924492"/>
            <a:ext cx="308394" cy="369332"/>
          </a:xfrm>
          <a:prstGeom prst="rect">
            <a:avLst/>
          </a:prstGeom>
          <a:noFill/>
        </p:spPr>
        <p:txBody>
          <a:bodyPr wrap="square">
            <a:spAutoFit/>
          </a:bodyPr>
          <a:lstStyle/>
          <a:p>
            <a:r>
              <a:rPr lang="en-CA" dirty="0">
                <a:solidFill>
                  <a:srgbClr val="FF0000"/>
                </a:solidFill>
              </a:rPr>
              <a:t>X</a:t>
            </a:r>
          </a:p>
        </p:txBody>
      </p:sp>
      <p:sp>
        <p:nvSpPr>
          <p:cNvPr id="2" name="Slide Number Placeholder 1">
            <a:extLst>
              <a:ext uri="{FF2B5EF4-FFF2-40B4-BE49-F238E27FC236}">
                <a16:creationId xmlns:a16="http://schemas.microsoft.com/office/drawing/2014/main" id="{1F32D610-521E-73C0-0E5C-B499DF2C33FB}"/>
              </a:ext>
            </a:extLst>
          </p:cNvPr>
          <p:cNvSpPr>
            <a:spLocks noGrp="1"/>
          </p:cNvSpPr>
          <p:nvPr>
            <p:ph type="sldNum" sz="quarter" idx="12"/>
          </p:nvPr>
        </p:nvSpPr>
        <p:spPr/>
        <p:txBody>
          <a:bodyPr/>
          <a:lstStyle/>
          <a:p>
            <a:fld id="{16FA1E33-FDD5-4FFC-87A2-B0AF86519216}" type="slidenum">
              <a:rPr lang="en-CA" smtClean="0"/>
              <a:t>50</a:t>
            </a:fld>
            <a:endParaRPr lang="en-CA"/>
          </a:p>
        </p:txBody>
      </p:sp>
    </p:spTree>
    <p:extLst>
      <p:ext uri="{BB962C8B-B14F-4D97-AF65-F5344CB8AC3E}">
        <p14:creationId xmlns:p14="http://schemas.microsoft.com/office/powerpoint/2010/main" val="149236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98E3D-60F0-4311-860E-3EE71EA76BFE}"/>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CC10135B-43B8-48F4-943F-609561835B57}"/>
              </a:ext>
            </a:extLst>
          </p:cNvPr>
          <p:cNvPicPr>
            <a:picLocks noGrp="1" noChangeAspect="1"/>
          </p:cNvPicPr>
          <p:nvPr>
            <p:ph idx="1"/>
          </p:nvPr>
        </p:nvPicPr>
        <p:blipFill>
          <a:blip r:embed="rId3"/>
          <a:stretch>
            <a:fillRect/>
          </a:stretch>
        </p:blipFill>
        <p:spPr>
          <a:xfrm>
            <a:off x="0" y="-1"/>
            <a:ext cx="12192000" cy="6858001"/>
          </a:xfrm>
        </p:spPr>
      </p:pic>
      <p:sp>
        <p:nvSpPr>
          <p:cNvPr id="3" name="Slide Number Placeholder 2">
            <a:extLst>
              <a:ext uri="{FF2B5EF4-FFF2-40B4-BE49-F238E27FC236}">
                <a16:creationId xmlns:a16="http://schemas.microsoft.com/office/drawing/2014/main" id="{28AFF861-DB28-864B-C17C-D6C9D6738128}"/>
              </a:ext>
            </a:extLst>
          </p:cNvPr>
          <p:cNvSpPr>
            <a:spLocks noGrp="1"/>
          </p:cNvSpPr>
          <p:nvPr>
            <p:ph type="sldNum" sz="quarter" idx="12"/>
          </p:nvPr>
        </p:nvSpPr>
        <p:spPr/>
        <p:txBody>
          <a:bodyPr/>
          <a:lstStyle/>
          <a:p>
            <a:fld id="{16FA1E33-FDD5-4FFC-87A2-B0AF86519216}" type="slidenum">
              <a:rPr lang="en-CA" smtClean="0"/>
              <a:t>51</a:t>
            </a:fld>
            <a:endParaRPr lang="en-CA"/>
          </a:p>
        </p:txBody>
      </p:sp>
    </p:spTree>
    <p:extLst>
      <p:ext uri="{BB962C8B-B14F-4D97-AF65-F5344CB8AC3E}">
        <p14:creationId xmlns:p14="http://schemas.microsoft.com/office/powerpoint/2010/main" val="3545558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873DF-664C-5D4F-EA18-39E1DD47B1E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5FEBE0-0BEB-0217-A879-4B6ACEE5F980}"/>
              </a:ext>
            </a:extLst>
          </p:cNvPr>
          <p:cNvSpPr txBox="1"/>
          <p:nvPr/>
        </p:nvSpPr>
        <p:spPr>
          <a:xfrm>
            <a:off x="336274" y="202157"/>
            <a:ext cx="11452313" cy="4243085"/>
          </a:xfrm>
          <a:prstGeom prst="rect">
            <a:avLst/>
          </a:prstGeom>
          <a:noFill/>
        </p:spPr>
        <p:txBody>
          <a:bodyPr wrap="square">
            <a:spAutoFit/>
          </a:bodyPr>
          <a:lstStyle/>
          <a:p>
            <a:pPr>
              <a:lnSpc>
                <a:spcPct val="107000"/>
              </a:lnSpc>
              <a:spcAft>
                <a:spcPts val="800"/>
              </a:spcAft>
            </a:pPr>
            <a:r>
              <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US" sz="2400" kern="100" dirty="0">
                <a:effectLst/>
                <a:latin typeface="Aptos" panose="020B0004020202020204" pitchFamily="34" charset="0"/>
                <a:ea typeface="Aptos" panose="020B0004020202020204" pitchFamily="34" charset="0"/>
                <a:cs typeface="Times New Roman" panose="02020603050405020304" pitchFamily="18" charset="0"/>
              </a:rPr>
              <a:t>                              </a:t>
            </a:r>
            <a:r>
              <a:rPr lang="en-US" sz="3600" kern="100" dirty="0">
                <a:effectLst/>
                <a:latin typeface="Arial" panose="020B0604020202020204" pitchFamily="34" charset="0"/>
                <a:ea typeface="Aptos" panose="020B0004020202020204" pitchFamily="34" charset="0"/>
                <a:cs typeface="Arial" panose="020B0604020202020204" pitchFamily="34" charset="0"/>
              </a:rPr>
              <a:t>UPDATED </a:t>
            </a:r>
            <a:r>
              <a:rPr lang="en-US" sz="3600" kern="100" dirty="0">
                <a:latin typeface="Arial" panose="020B0604020202020204" pitchFamily="34" charset="0"/>
                <a:ea typeface="Aptos" panose="020B0004020202020204" pitchFamily="34" charset="0"/>
                <a:cs typeface="Arial" panose="020B0604020202020204" pitchFamily="34" charset="0"/>
              </a:rPr>
              <a:t>PERSONAL</a:t>
            </a:r>
            <a:r>
              <a:rPr lang="en-US" sz="3600" kern="100" dirty="0">
                <a:effectLst/>
                <a:latin typeface="Arial" panose="020B0604020202020204" pitchFamily="34" charset="0"/>
                <a:ea typeface="Aptos" panose="020B0004020202020204" pitchFamily="34" charset="0"/>
                <a:cs typeface="Arial" panose="020B0604020202020204" pitchFamily="34" charset="0"/>
              </a:rPr>
              <a:t> SKILLS LIST</a:t>
            </a:r>
          </a:p>
          <a:p>
            <a:pPr>
              <a:lnSpc>
                <a:spcPct val="107000"/>
              </a:lnSpc>
              <a:spcAft>
                <a:spcPts val="800"/>
              </a:spcAft>
            </a:pPr>
            <a:r>
              <a:rPr lang="en-US" sz="3600" kern="100" dirty="0">
                <a:latin typeface="Arial" panose="020B0604020202020204" pitchFamily="34" charset="0"/>
                <a:ea typeface="Aptos" panose="020B0004020202020204" pitchFamily="34" charset="0"/>
                <a:cs typeface="Arial" panose="020B0604020202020204" pitchFamily="34" charset="0"/>
              </a:rPr>
              <a:t>                                 Distress tolerance skills</a:t>
            </a:r>
          </a:p>
          <a:p>
            <a:pPr>
              <a:lnSpc>
                <a:spcPct val="107000"/>
              </a:lnSpc>
              <a:spcAft>
                <a:spcPts val="800"/>
              </a:spcAft>
            </a:pPr>
            <a:endParaRPr lang="en-CA" sz="36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Grounding skills- Set a daily intention</a:t>
            </a:r>
            <a:endParaRPr lang="en-CA" sz="3600"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07000"/>
              </a:lnSpc>
              <a:buFont typeface="+mj-lt"/>
              <a:buAutoNum type="arabicPeriod"/>
            </a:pPr>
            <a:r>
              <a:rPr lang="en-US"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r>
              <a:rPr lang="en-CA"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 Sensory soothing toolkit</a:t>
            </a:r>
          </a:p>
          <a:p>
            <a:pPr marL="342900" lvl="0" indent="-342900">
              <a:lnSpc>
                <a:spcPct val="107000"/>
              </a:lnSpc>
              <a:buFont typeface="+mj-lt"/>
              <a:buAutoNum type="arabicPeriod"/>
            </a:pPr>
            <a:r>
              <a:rPr lang="en-CA" sz="36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REST (or PEST) Pause</a:t>
            </a:r>
          </a:p>
          <a:p>
            <a:pPr lvl="0">
              <a:lnSpc>
                <a:spcPct val="107000"/>
              </a:lnSpc>
              <a:spcAft>
                <a:spcPts val="800"/>
              </a:spcAft>
            </a:pPr>
            <a:endParaRPr lang="en-CA"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TextBox 3">
            <a:extLst>
              <a:ext uri="{FF2B5EF4-FFF2-40B4-BE49-F238E27FC236}">
                <a16:creationId xmlns:a16="http://schemas.microsoft.com/office/drawing/2014/main" id="{BDECE0DC-DAC0-F6E1-58A4-E9DEEFDB865B}"/>
              </a:ext>
            </a:extLst>
          </p:cNvPr>
          <p:cNvSpPr txBox="1"/>
          <p:nvPr/>
        </p:nvSpPr>
        <p:spPr>
          <a:xfrm>
            <a:off x="6885992" y="1284905"/>
            <a:ext cx="5169159" cy="707886"/>
          </a:xfrm>
          <a:prstGeom prst="rect">
            <a:avLst/>
          </a:prstGeom>
          <a:noFill/>
        </p:spPr>
        <p:txBody>
          <a:bodyPr wrap="square">
            <a:spAutoFit/>
          </a:bodyPr>
          <a:lstStyle/>
          <a:p>
            <a:endPar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p>
            <a:r>
              <a:rPr lang="en-CA" sz="20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rPr>
              <a:t> </a:t>
            </a:r>
            <a:endParaRPr lang="en-CA" sz="2000" dirty="0"/>
          </a:p>
        </p:txBody>
      </p:sp>
      <p:sp>
        <p:nvSpPr>
          <p:cNvPr id="2" name="Slide Number Placeholder 1">
            <a:extLst>
              <a:ext uri="{FF2B5EF4-FFF2-40B4-BE49-F238E27FC236}">
                <a16:creationId xmlns:a16="http://schemas.microsoft.com/office/drawing/2014/main" id="{2A92BB24-2FCA-0335-639E-1C55FE1A1C23}"/>
              </a:ext>
            </a:extLst>
          </p:cNvPr>
          <p:cNvSpPr>
            <a:spLocks noGrp="1"/>
          </p:cNvSpPr>
          <p:nvPr>
            <p:ph type="sldNum" sz="quarter" idx="12"/>
          </p:nvPr>
        </p:nvSpPr>
        <p:spPr/>
        <p:txBody>
          <a:bodyPr/>
          <a:lstStyle/>
          <a:p>
            <a:fld id="{16FA1E33-FDD5-4FFC-87A2-B0AF86519216}" type="slidenum">
              <a:rPr lang="en-CA" smtClean="0"/>
              <a:t>52</a:t>
            </a:fld>
            <a:endParaRPr lang="en-CA"/>
          </a:p>
        </p:txBody>
      </p:sp>
    </p:spTree>
    <p:extLst>
      <p:ext uri="{BB962C8B-B14F-4D97-AF65-F5344CB8AC3E}">
        <p14:creationId xmlns:p14="http://schemas.microsoft.com/office/powerpoint/2010/main" val="24090552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DEA0B4C-9262-48DF-8F9E-3FB7A9AD5896}"/>
              </a:ext>
            </a:extLst>
          </p:cNvPr>
          <p:cNvSpPr>
            <a:spLocks noGrp="1"/>
          </p:cNvSpPr>
          <p:nvPr>
            <p:ph type="title" idx="4294967295"/>
          </p:nvPr>
        </p:nvSpPr>
        <p:spPr>
          <a:xfrm>
            <a:off x="211518" y="718357"/>
            <a:ext cx="4222750" cy="1550987"/>
          </a:xfrm>
        </p:spPr>
        <p:txBody>
          <a:bodyPr>
            <a:normAutofit fontScale="90000"/>
          </a:bodyPr>
          <a:lstStyle/>
          <a:p>
            <a:pPr algn="ctr"/>
            <a:r>
              <a:rPr lang="en-CA" dirty="0">
                <a:solidFill>
                  <a:schemeClr val="tx1"/>
                </a:solidFill>
                <a:latin typeface="Arial" panose="020B0604020202020204" pitchFamily="34" charset="0"/>
                <a:cs typeface="Arial" panose="020B0604020202020204" pitchFamily="34" charset="0"/>
              </a:rPr>
              <a:t>WARNING ABOUT DBT acronyms</a:t>
            </a:r>
          </a:p>
        </p:txBody>
      </p:sp>
      <p:sp>
        <p:nvSpPr>
          <p:cNvPr id="7" name="Content Placeholder 6">
            <a:extLst>
              <a:ext uri="{FF2B5EF4-FFF2-40B4-BE49-F238E27FC236}">
                <a16:creationId xmlns:a16="http://schemas.microsoft.com/office/drawing/2014/main" id="{2B6AB47E-DBC7-46FD-B47D-CB1AAF6F9F10}"/>
              </a:ext>
            </a:extLst>
          </p:cNvPr>
          <p:cNvSpPr>
            <a:spLocks noGrp="1"/>
          </p:cNvSpPr>
          <p:nvPr>
            <p:ph idx="4294967295"/>
          </p:nvPr>
        </p:nvSpPr>
        <p:spPr>
          <a:xfrm>
            <a:off x="4654550" y="0"/>
            <a:ext cx="7537450" cy="6788150"/>
          </a:xfrm>
        </p:spPr>
        <p:txBody>
          <a:bodyPr anchor="ctr">
            <a:normAutofit/>
          </a:bodyPr>
          <a:lstStyle/>
          <a:p>
            <a:r>
              <a:rPr lang="en-CA" sz="2000" dirty="0">
                <a:solidFill>
                  <a:schemeClr val="bg1"/>
                </a:solidFill>
                <a:latin typeface="Arial" panose="020B0604020202020204" pitchFamily="34" charset="0"/>
                <a:cs typeface="Arial" panose="020B0604020202020204" pitchFamily="34" charset="0"/>
              </a:rPr>
              <a:t>An acronym is a memory aid in which the first letters of a word or a sentence are used to help us  remember something else.</a:t>
            </a:r>
          </a:p>
          <a:p>
            <a:r>
              <a:rPr lang="en-CA" sz="2000" dirty="0">
                <a:solidFill>
                  <a:schemeClr val="bg1"/>
                </a:solidFill>
                <a:latin typeface="Arial" panose="020B0604020202020204" pitchFamily="34" charset="0"/>
                <a:cs typeface="Arial" panose="020B0604020202020204" pitchFamily="34" charset="0"/>
              </a:rPr>
              <a:t>Today we consider REST. REST is an acronym for the first set of distress tolerance skills. REST stands for relax, evaluate, set an intention, and take action.</a:t>
            </a:r>
          </a:p>
          <a:p>
            <a:r>
              <a:rPr lang="en-CA" sz="2000" dirty="0">
                <a:solidFill>
                  <a:schemeClr val="bg1"/>
                </a:solidFill>
                <a:latin typeface="Arial" panose="020B0604020202020204" pitchFamily="34" charset="0"/>
                <a:cs typeface="Arial" panose="020B0604020202020204" pitchFamily="34" charset="0"/>
              </a:rPr>
              <a:t>Different acronyms are used in different DBT skills manuals.</a:t>
            </a:r>
          </a:p>
          <a:p>
            <a:r>
              <a:rPr lang="en-CA" sz="2000" dirty="0">
                <a:solidFill>
                  <a:schemeClr val="bg1"/>
                </a:solidFill>
                <a:latin typeface="Arial" panose="020B0604020202020204" pitchFamily="34" charset="0"/>
                <a:cs typeface="Arial" panose="020B0604020202020204" pitchFamily="34" charset="0"/>
              </a:rPr>
              <a:t>For example, REST, which is meant to help you remember the first distress tolerance skill, is used interchangeably with STOP (take a step back, observe, proceed mindfully.) </a:t>
            </a:r>
          </a:p>
          <a:p>
            <a:r>
              <a:rPr lang="en-CA" sz="2000" dirty="0">
                <a:solidFill>
                  <a:schemeClr val="bg1"/>
                </a:solidFill>
                <a:latin typeface="Arial" panose="020B0604020202020204" pitchFamily="34" charset="0"/>
                <a:cs typeface="Arial" panose="020B0604020202020204" pitchFamily="34" charset="0"/>
              </a:rPr>
              <a:t>We also  call STOP and REST “just don’t do it” after the Nike logo. Your feelings and thoughts may be urging you to do something, but you don’t act on them.</a:t>
            </a:r>
          </a:p>
          <a:p>
            <a:r>
              <a:rPr lang="en-CA" sz="2000" dirty="0">
                <a:solidFill>
                  <a:schemeClr val="bg1"/>
                </a:solidFill>
                <a:latin typeface="Arial" panose="020B0604020202020204" pitchFamily="34" charset="0"/>
                <a:cs typeface="Arial" panose="020B0604020202020204" pitchFamily="34" charset="0"/>
              </a:rPr>
              <a:t>There’s other acronyms in the distress tolerance and the other DBT modules  (TIPP, ACCEPTS, IMPROVE, etc.) Don’t worry too much about keeping all of these straight. We will cover them in the coming weeks.</a:t>
            </a:r>
          </a:p>
          <a:p>
            <a:r>
              <a:rPr lang="en-CA" sz="2000" dirty="0">
                <a:solidFill>
                  <a:schemeClr val="bg1"/>
                </a:solidFill>
                <a:latin typeface="Arial" panose="020B0604020202020204" pitchFamily="34" charset="0"/>
                <a:cs typeface="Arial" panose="020B0604020202020204" pitchFamily="34" charset="0"/>
              </a:rPr>
              <a:t>The next two slides, which list acronyms commonly used in DBT, might help. Don’t worry too much about acronyms </a:t>
            </a:r>
          </a:p>
        </p:txBody>
      </p:sp>
      <p:pic>
        <p:nvPicPr>
          <p:cNvPr id="3074" name="Picture 2" descr="Say what? Data center acronyms clarified">
            <a:extLst>
              <a:ext uri="{FF2B5EF4-FFF2-40B4-BE49-F238E27FC236}">
                <a16:creationId xmlns:a16="http://schemas.microsoft.com/office/drawing/2014/main" id="{35C40CD7-2D31-2ADB-B830-C73EE9A46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037" y="2170413"/>
            <a:ext cx="4223231" cy="285580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6BF4FC0-D07A-A816-772B-CF6D7B31089B}"/>
              </a:ext>
            </a:extLst>
          </p:cNvPr>
          <p:cNvSpPr>
            <a:spLocks noGrp="1"/>
          </p:cNvSpPr>
          <p:nvPr>
            <p:ph type="sldNum" sz="quarter" idx="12"/>
          </p:nvPr>
        </p:nvSpPr>
        <p:spPr/>
        <p:txBody>
          <a:bodyPr/>
          <a:lstStyle/>
          <a:p>
            <a:fld id="{16FA1E33-FDD5-4FFC-87A2-B0AF86519216}" type="slidenum">
              <a:rPr lang="en-CA" smtClean="0"/>
              <a:t>53</a:t>
            </a:fld>
            <a:endParaRPr lang="en-CA"/>
          </a:p>
        </p:txBody>
      </p:sp>
      <p:sp>
        <p:nvSpPr>
          <p:cNvPr id="4" name="Oval 3">
            <a:extLst>
              <a:ext uri="{FF2B5EF4-FFF2-40B4-BE49-F238E27FC236}">
                <a16:creationId xmlns:a16="http://schemas.microsoft.com/office/drawing/2014/main" id="{CB91B213-7588-34B8-198F-8709F3E21839}"/>
              </a:ext>
            </a:extLst>
          </p:cNvPr>
          <p:cNvSpPr/>
          <p:nvPr/>
        </p:nvSpPr>
        <p:spPr>
          <a:xfrm>
            <a:off x="107943" y="69744"/>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99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D6DD945-3505-4417-9844-C0A16A4F1555}"/>
              </a:ext>
            </a:extLst>
          </p:cNvPr>
          <p:cNvPicPr>
            <a:picLocks noGrp="1" noChangeAspect="1"/>
          </p:cNvPicPr>
          <p:nvPr>
            <p:ph idx="4294967295"/>
          </p:nvPr>
        </p:nvPicPr>
        <p:blipFill>
          <a:blip r:embed="rId3"/>
          <a:stretch>
            <a:fillRect/>
          </a:stretch>
        </p:blipFill>
        <p:spPr>
          <a:xfrm>
            <a:off x="0" y="0"/>
            <a:ext cx="12192000" cy="6858000"/>
          </a:xfrm>
        </p:spPr>
      </p:pic>
      <p:sp>
        <p:nvSpPr>
          <p:cNvPr id="2" name="Slide Number Placeholder 1">
            <a:extLst>
              <a:ext uri="{FF2B5EF4-FFF2-40B4-BE49-F238E27FC236}">
                <a16:creationId xmlns:a16="http://schemas.microsoft.com/office/drawing/2014/main" id="{7BB4531C-BF0B-EEC2-0BD1-A7F8BFCFE406}"/>
              </a:ext>
            </a:extLst>
          </p:cNvPr>
          <p:cNvSpPr>
            <a:spLocks noGrp="1"/>
          </p:cNvSpPr>
          <p:nvPr>
            <p:ph type="sldNum" sz="quarter" idx="12"/>
          </p:nvPr>
        </p:nvSpPr>
        <p:spPr/>
        <p:txBody>
          <a:bodyPr/>
          <a:lstStyle/>
          <a:p>
            <a:fld id="{16FA1E33-FDD5-4FFC-87A2-B0AF86519216}" type="slidenum">
              <a:rPr lang="en-CA" smtClean="0"/>
              <a:t>54</a:t>
            </a:fld>
            <a:endParaRPr lang="en-CA"/>
          </a:p>
        </p:txBody>
      </p:sp>
      <p:sp>
        <p:nvSpPr>
          <p:cNvPr id="4" name="Oval 3">
            <a:extLst>
              <a:ext uri="{FF2B5EF4-FFF2-40B4-BE49-F238E27FC236}">
                <a16:creationId xmlns:a16="http://schemas.microsoft.com/office/drawing/2014/main" id="{FAFF0C1A-51D5-A0F5-57DD-E1BD5161FC0A}"/>
              </a:ext>
            </a:extLst>
          </p:cNvPr>
          <p:cNvSpPr/>
          <p:nvPr/>
        </p:nvSpPr>
        <p:spPr>
          <a:xfrm>
            <a:off x="107943" y="69744"/>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61103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365B2-44C3-4394-A616-82479607645A}"/>
              </a:ext>
            </a:extLst>
          </p:cNvPr>
          <p:cNvSpPr>
            <a:spLocks noGrp="1"/>
          </p:cNvSpPr>
          <p:nvPr>
            <p:ph type="title"/>
          </p:nvPr>
        </p:nvSpPr>
        <p:spPr/>
        <p:txBody>
          <a:bodyPr/>
          <a:lstStyle/>
          <a:p>
            <a:endParaRPr lang="en-CA"/>
          </a:p>
        </p:txBody>
      </p:sp>
      <p:pic>
        <p:nvPicPr>
          <p:cNvPr id="5" name="Content Placeholder 4">
            <a:extLst>
              <a:ext uri="{FF2B5EF4-FFF2-40B4-BE49-F238E27FC236}">
                <a16:creationId xmlns:a16="http://schemas.microsoft.com/office/drawing/2014/main" id="{5A8B20EA-9DE0-4AC4-B3F0-BEFC1B0C041A}"/>
              </a:ext>
            </a:extLst>
          </p:cNvPr>
          <p:cNvPicPr>
            <a:picLocks noGrp="1" noChangeAspect="1"/>
          </p:cNvPicPr>
          <p:nvPr>
            <p:ph idx="1"/>
          </p:nvPr>
        </p:nvPicPr>
        <p:blipFill>
          <a:blip r:embed="rId3"/>
          <a:stretch>
            <a:fillRect/>
          </a:stretch>
        </p:blipFill>
        <p:spPr>
          <a:xfrm>
            <a:off x="-2" y="0"/>
            <a:ext cx="12192001" cy="6858000"/>
          </a:xfrm>
        </p:spPr>
      </p:pic>
      <p:pic>
        <p:nvPicPr>
          <p:cNvPr id="6" name="Content Placeholder 4">
            <a:extLst>
              <a:ext uri="{FF2B5EF4-FFF2-40B4-BE49-F238E27FC236}">
                <a16:creationId xmlns:a16="http://schemas.microsoft.com/office/drawing/2014/main" id="{75CC6627-73BA-4C14-828D-48AAD689DB2C}"/>
              </a:ext>
            </a:extLst>
          </p:cNvPr>
          <p:cNvPicPr>
            <a:picLocks noChangeAspect="1"/>
          </p:cNvPicPr>
          <p:nvPr/>
        </p:nvPicPr>
        <p:blipFill>
          <a:blip r:embed="rId3"/>
          <a:stretch>
            <a:fillRect/>
          </a:stretch>
        </p:blipFill>
        <p:spPr>
          <a:xfrm>
            <a:off x="-3" y="-465993"/>
            <a:ext cx="12192001" cy="6858000"/>
          </a:xfrm>
          <a:prstGeom prst="rect">
            <a:avLst/>
          </a:prstGeom>
        </p:spPr>
      </p:pic>
      <p:sp>
        <p:nvSpPr>
          <p:cNvPr id="3" name="Slide Number Placeholder 2">
            <a:extLst>
              <a:ext uri="{FF2B5EF4-FFF2-40B4-BE49-F238E27FC236}">
                <a16:creationId xmlns:a16="http://schemas.microsoft.com/office/drawing/2014/main" id="{8FE840D2-3D80-46BB-D528-A063527A17C7}"/>
              </a:ext>
            </a:extLst>
          </p:cNvPr>
          <p:cNvSpPr>
            <a:spLocks noGrp="1"/>
          </p:cNvSpPr>
          <p:nvPr>
            <p:ph type="sldNum" sz="quarter" idx="12"/>
          </p:nvPr>
        </p:nvSpPr>
        <p:spPr/>
        <p:txBody>
          <a:bodyPr/>
          <a:lstStyle/>
          <a:p>
            <a:fld id="{16FA1E33-FDD5-4FFC-87A2-B0AF86519216}" type="slidenum">
              <a:rPr lang="en-CA" smtClean="0"/>
              <a:t>55</a:t>
            </a:fld>
            <a:endParaRPr lang="en-CA"/>
          </a:p>
        </p:txBody>
      </p:sp>
      <p:sp>
        <p:nvSpPr>
          <p:cNvPr id="7" name="Oval 6">
            <a:extLst>
              <a:ext uri="{FF2B5EF4-FFF2-40B4-BE49-F238E27FC236}">
                <a16:creationId xmlns:a16="http://schemas.microsoft.com/office/drawing/2014/main" id="{8A57860B-F1A3-2AC7-66F5-50BDDC4B0233}"/>
              </a:ext>
            </a:extLst>
          </p:cNvPr>
          <p:cNvSpPr/>
          <p:nvPr/>
        </p:nvSpPr>
        <p:spPr>
          <a:xfrm>
            <a:off x="-4" y="-197223"/>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11819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68C95-CA16-78D0-5F26-DF557CD27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EBD666-0F37-AE8E-F9A9-DFB1E2A93343}"/>
              </a:ext>
            </a:extLst>
          </p:cNvPr>
          <p:cNvSpPr>
            <a:spLocks noGrp="1"/>
          </p:cNvSpPr>
          <p:nvPr>
            <p:ph type="title" idx="4294967295"/>
          </p:nvPr>
        </p:nvSpPr>
        <p:spPr>
          <a:xfrm>
            <a:off x="210401" y="-98888"/>
            <a:ext cx="3709988" cy="2003425"/>
          </a:xfrm>
        </p:spPr>
        <p:txBody>
          <a:bodyPr>
            <a:normAutofit/>
          </a:bodyPr>
          <a:lstStyle/>
          <a:p>
            <a:pPr algn="ctr"/>
            <a:r>
              <a:rPr lang="en-CA" sz="3600" dirty="0">
                <a:solidFill>
                  <a:schemeClr val="bg1"/>
                </a:solidFill>
                <a:latin typeface="Arial" panose="020B0604020202020204" pitchFamily="34" charset="0"/>
                <a:cs typeface="Arial" panose="020B0604020202020204" pitchFamily="34" charset="0"/>
              </a:rPr>
              <a:t>What we will do today</a:t>
            </a:r>
          </a:p>
        </p:txBody>
      </p:sp>
      <p:sp>
        <p:nvSpPr>
          <p:cNvPr id="3" name="Content Placeholder 2">
            <a:extLst>
              <a:ext uri="{FF2B5EF4-FFF2-40B4-BE49-F238E27FC236}">
                <a16:creationId xmlns:a16="http://schemas.microsoft.com/office/drawing/2014/main" id="{D05B22CB-6381-CD2E-37AE-D337B36B492B}"/>
              </a:ext>
            </a:extLst>
          </p:cNvPr>
          <p:cNvSpPr>
            <a:spLocks noGrp="1"/>
          </p:cNvSpPr>
          <p:nvPr>
            <p:ph idx="4294967295"/>
          </p:nvPr>
        </p:nvSpPr>
        <p:spPr>
          <a:xfrm>
            <a:off x="4249456" y="-908695"/>
            <a:ext cx="7732143" cy="7605713"/>
          </a:xfrm>
        </p:spPr>
        <p:txBody>
          <a:bodyPr anchor="ctr">
            <a:normAutofit/>
          </a:bodyPr>
          <a:lstStyle/>
          <a:p>
            <a:pPr marL="0" indent="0">
              <a:buNone/>
            </a:pPr>
            <a:endParaRPr lang="en-CA" sz="1600" dirty="0">
              <a:solidFill>
                <a:schemeClr val="tx2"/>
              </a:solidFill>
            </a:endParaRPr>
          </a:p>
          <a:p>
            <a:r>
              <a:rPr lang="en-CA" sz="3200" dirty="0">
                <a:latin typeface="Arial" panose="020B0604020202020204" pitchFamily="34" charset="0"/>
                <a:cs typeface="Arial" panose="020B0604020202020204" pitchFamily="34" charset="0"/>
              </a:rPr>
              <a:t>Part II </a:t>
            </a:r>
            <a:r>
              <a:rPr lang="en-CA" sz="3200" dirty="0">
                <a:solidFill>
                  <a:schemeClr val="bg1"/>
                </a:solidFill>
                <a:latin typeface="Arial" panose="020B0604020202020204" pitchFamily="34" charset="0"/>
                <a:cs typeface="Arial" panose="020B0604020202020204" pitchFamily="34" charset="0"/>
              </a:rPr>
              <a:t>We’ll introduce 4 Simple strategies that will help you use the tools more effectively. Covered in the Simple manual</a:t>
            </a:r>
          </a:p>
        </p:txBody>
      </p:sp>
      <p:pic>
        <p:nvPicPr>
          <p:cNvPr id="2050" name="Picture 2" descr="Six characteristics of a crisis management team | FleetOwner">
            <a:extLst>
              <a:ext uri="{FF2B5EF4-FFF2-40B4-BE49-F238E27FC236}">
                <a16:creationId xmlns:a16="http://schemas.microsoft.com/office/drawing/2014/main" id="{2F706F56-5806-FA12-BCB8-882A909219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8" y="1483743"/>
            <a:ext cx="3891775" cy="3852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4AA1D88-B7E5-8F01-DA57-18ED8D395478}"/>
              </a:ext>
            </a:extLst>
          </p:cNvPr>
          <p:cNvSpPr>
            <a:spLocks noGrp="1"/>
          </p:cNvSpPr>
          <p:nvPr>
            <p:ph type="sldNum" sz="quarter" idx="12"/>
          </p:nvPr>
        </p:nvSpPr>
        <p:spPr/>
        <p:txBody>
          <a:bodyPr/>
          <a:lstStyle/>
          <a:p>
            <a:fld id="{16FA1E33-FDD5-4FFC-87A2-B0AF86519216}" type="slidenum">
              <a:rPr lang="en-CA" smtClean="0"/>
              <a:t>56</a:t>
            </a:fld>
            <a:endParaRPr lang="en-CA"/>
          </a:p>
        </p:txBody>
      </p:sp>
    </p:spTree>
    <p:extLst>
      <p:ext uri="{BB962C8B-B14F-4D97-AF65-F5344CB8AC3E}">
        <p14:creationId xmlns:p14="http://schemas.microsoft.com/office/powerpoint/2010/main" val="3323169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6F75BE4-63C7-B26E-CAD3-9722357F541A}"/>
              </a:ext>
            </a:extLst>
          </p:cNvPr>
          <p:cNvSpPr txBox="1"/>
          <p:nvPr/>
        </p:nvSpPr>
        <p:spPr>
          <a:xfrm>
            <a:off x="548302" y="593318"/>
            <a:ext cx="10905065" cy="662672"/>
          </a:xfrm>
          <a:prstGeom prst="rect">
            <a:avLst/>
          </a:prstGeom>
        </p:spPr>
        <p:txBody>
          <a:bodyPr vert="horz" lIns="91440" tIns="45720" rIns="91440" bIns="45720" rtlCol="0" anchor="b">
            <a:normAutofit/>
          </a:bodyPr>
          <a:lstStyle/>
          <a:p>
            <a:pPr algn="ctr" defTabSz="914400">
              <a:lnSpc>
                <a:spcPct val="80000"/>
              </a:lnSpc>
              <a:spcBef>
                <a:spcPct val="0"/>
              </a:spcBef>
              <a:spcAft>
                <a:spcPts val="600"/>
              </a:spcAft>
            </a:pPr>
            <a:r>
              <a:rPr lang="en-US" sz="3600" cap="all" spc="150" dirty="0">
                <a:latin typeface="Arial" panose="020B0604020202020204" pitchFamily="34" charset="0"/>
                <a:ea typeface="+mj-ea"/>
                <a:cs typeface="Arial" panose="020B0604020202020204" pitchFamily="34" charset="0"/>
              </a:rPr>
              <a:t>THE 4 SIMPLE STRATEGIES</a:t>
            </a:r>
          </a:p>
        </p:txBody>
      </p:sp>
      <p:pic>
        <p:nvPicPr>
          <p:cNvPr id="5" name="Picture 4" descr="Tree in a mountain">
            <a:extLst>
              <a:ext uri="{FF2B5EF4-FFF2-40B4-BE49-F238E27FC236}">
                <a16:creationId xmlns:a16="http://schemas.microsoft.com/office/drawing/2014/main" id="{85ED9605-1501-E74B-A213-F2B379231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04355" y="1544203"/>
            <a:ext cx="7098465" cy="4720479"/>
          </a:xfrm>
          <a:prstGeom prst="rect">
            <a:avLst/>
          </a:prstGeom>
        </p:spPr>
      </p:pic>
      <p:sp>
        <p:nvSpPr>
          <p:cNvPr id="2" name="Slide Number Placeholder 1">
            <a:extLst>
              <a:ext uri="{FF2B5EF4-FFF2-40B4-BE49-F238E27FC236}">
                <a16:creationId xmlns:a16="http://schemas.microsoft.com/office/drawing/2014/main" id="{66F0FDD0-1ACD-A087-8FA8-B59881D20E60}"/>
              </a:ext>
            </a:extLst>
          </p:cNvPr>
          <p:cNvSpPr>
            <a:spLocks noGrp="1"/>
          </p:cNvSpPr>
          <p:nvPr>
            <p:ph type="sldNum" sz="quarter" idx="12"/>
          </p:nvPr>
        </p:nvSpPr>
        <p:spPr/>
        <p:txBody>
          <a:bodyPr/>
          <a:lstStyle/>
          <a:p>
            <a:fld id="{16FA1E33-FDD5-4FFC-87A2-B0AF86519216}" type="slidenum">
              <a:rPr lang="en-CA" smtClean="0"/>
              <a:t>57</a:t>
            </a:fld>
            <a:endParaRPr lang="en-CA"/>
          </a:p>
        </p:txBody>
      </p:sp>
    </p:spTree>
    <p:extLst>
      <p:ext uri="{BB962C8B-B14F-4D97-AF65-F5344CB8AC3E}">
        <p14:creationId xmlns:p14="http://schemas.microsoft.com/office/powerpoint/2010/main" val="4267687292"/>
      </p:ext>
    </p:extLst>
  </p:cSld>
  <p:clrMapOvr>
    <a:overrideClrMapping bg1="lt1" tx1="dk1" bg2="lt2" tx2="dk2" accent1="accent1" accent2="accent2" accent3="accent3" accent4="accent4" accent5="accent5" accent6="accent6" hlink="hlink" folHlink="folHlink"/>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354C25E-065C-B1E7-B16F-249EFB2D04D9}"/>
              </a:ext>
            </a:extLst>
          </p:cNvPr>
          <p:cNvSpPr txBox="1"/>
          <p:nvPr/>
        </p:nvSpPr>
        <p:spPr>
          <a:xfrm>
            <a:off x="-128212" y="-1112363"/>
            <a:ext cx="4550009" cy="5180709"/>
          </a:xfrm>
          <a:prstGeom prst="rect">
            <a:avLst/>
          </a:prstGeom>
        </p:spPr>
        <p:txBody>
          <a:bodyPr vert="horz" lIns="91440" tIns="45720" rIns="91440" bIns="45720" rtlCol="0" anchor="ctr">
            <a:normAutofit/>
          </a:bodyPr>
          <a:lstStyle/>
          <a:p>
            <a:pPr algn="ctr" defTabSz="914400">
              <a:lnSpc>
                <a:spcPct val="85000"/>
              </a:lnSpc>
              <a:spcBef>
                <a:spcPct val="0"/>
              </a:spcBef>
              <a:spcAft>
                <a:spcPts val="600"/>
              </a:spcAft>
            </a:pPr>
            <a:r>
              <a:rPr lang="en-US" sz="2400" cap="all" dirty="0">
                <a:latin typeface="+mj-lt"/>
                <a:ea typeface="+mj-ea"/>
                <a:cs typeface="+mj-cs"/>
              </a:rPr>
              <a:t> </a:t>
            </a:r>
            <a:r>
              <a:rPr lang="en-US" sz="2400" cap="all" dirty="0">
                <a:latin typeface="Arial" panose="020B0604020202020204" pitchFamily="34" charset="0"/>
                <a:ea typeface="+mj-ea"/>
                <a:cs typeface="Arial" panose="020B0604020202020204" pitchFamily="34" charset="0"/>
              </a:rPr>
              <a:t>skills, tools, TECHNIQUES AND STRATEGIES</a:t>
            </a:r>
          </a:p>
        </p:txBody>
      </p:sp>
      <p:sp>
        <p:nvSpPr>
          <p:cNvPr id="5" name="TextBox 4">
            <a:extLst>
              <a:ext uri="{FF2B5EF4-FFF2-40B4-BE49-F238E27FC236}">
                <a16:creationId xmlns:a16="http://schemas.microsoft.com/office/drawing/2014/main" id="{2BFDB68D-E9DA-78EF-86C7-F2230AFEA55E}"/>
              </a:ext>
            </a:extLst>
          </p:cNvPr>
          <p:cNvSpPr txBox="1"/>
          <p:nvPr/>
        </p:nvSpPr>
        <p:spPr>
          <a:xfrm>
            <a:off x="4222207" y="69011"/>
            <a:ext cx="7969793" cy="6788989"/>
          </a:xfrm>
          <a:prstGeom prst="rect">
            <a:avLst/>
          </a:prstGeom>
        </p:spPr>
        <p:txBody>
          <a:bodyPr vert="horz" lIns="91440" tIns="45720" rIns="91440" bIns="45720" rtlCol="0" anchor="ctr">
            <a:noAutofit/>
          </a:bodyPr>
          <a:lstStyle/>
          <a:p>
            <a:pPr marL="342900" indent="-342900" defTabSz="914400">
              <a:lnSpc>
                <a:spcPct val="90000"/>
              </a:lnSpc>
              <a:spcAft>
                <a:spcPts val="600"/>
              </a:spcAft>
              <a:buClr>
                <a:schemeClr val="tx1"/>
              </a:buClr>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In the course we learn </a:t>
            </a:r>
            <a:r>
              <a:rPr lang="en-US" sz="2300" dirty="0">
                <a:latin typeface="Arial" panose="020B0604020202020204" pitchFamily="34" charset="0"/>
                <a:cs typeface="Arial" panose="020B0604020202020204" pitchFamily="34" charset="0"/>
              </a:rPr>
              <a:t>skills, tools, techniques, and strategies </a:t>
            </a:r>
            <a:r>
              <a:rPr lang="en-US" sz="2300" dirty="0">
                <a:solidFill>
                  <a:schemeClr val="bg1"/>
                </a:solidFill>
                <a:latin typeface="Arial" panose="020B0604020202020204" pitchFamily="34" charset="0"/>
                <a:cs typeface="Arial" panose="020B0604020202020204" pitchFamily="34" charset="0"/>
              </a:rPr>
              <a:t>to deal with dysregulated feelings, thoughts, and behaviors. They will help get us out of holes we may fall into or build a shelter for the storms.</a:t>
            </a:r>
          </a:p>
          <a:p>
            <a:pPr marL="342900" indent="-342900" defTabSz="914400">
              <a:lnSpc>
                <a:spcPct val="90000"/>
              </a:lnSpc>
              <a:spcAft>
                <a:spcPts val="600"/>
              </a:spcAft>
              <a:buClr>
                <a:schemeClr val="tx1"/>
              </a:buClr>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Skills, tools, techniques, and strategies are necessary if we want to become proficient at any activity,  be it being a carpenter, mechanic, pianist, hockey player, or a person living their daily life and coping with life’s challenges. Let’s start by defining these three terms.</a:t>
            </a:r>
          </a:p>
          <a:p>
            <a:pPr marL="342900" indent="-342900" defTabSz="914400">
              <a:lnSpc>
                <a:spcPct val="90000"/>
              </a:lnSpc>
              <a:spcAft>
                <a:spcPts val="600"/>
              </a:spcAft>
              <a:buClr>
                <a:schemeClr val="tx1"/>
              </a:buClr>
              <a:buFont typeface="Arial" panose="020B0604020202020204" pitchFamily="34" charset="0"/>
              <a:buChar char="•"/>
            </a:pPr>
            <a:r>
              <a:rPr lang="en-US" sz="2300" dirty="0">
                <a:latin typeface="Arial" panose="020B0604020202020204" pitchFamily="34" charset="0"/>
                <a:cs typeface="Arial" panose="020B0604020202020204" pitchFamily="34" charset="0"/>
              </a:rPr>
              <a:t>Skill </a:t>
            </a:r>
            <a:r>
              <a:rPr lang="en-US" sz="2300" dirty="0">
                <a:solidFill>
                  <a:schemeClr val="bg1"/>
                </a:solidFill>
                <a:latin typeface="Arial" panose="020B0604020202020204" pitchFamily="34" charset="0"/>
                <a:cs typeface="Arial" panose="020B0604020202020204" pitchFamily="34" charset="0"/>
              </a:rPr>
              <a:t>- The ability to do something well, expertise. The skills covered in the simple course can be found in the DBT skills training workbook. </a:t>
            </a:r>
          </a:p>
          <a:p>
            <a:pPr marL="342900" indent="-342900" defTabSz="914400">
              <a:lnSpc>
                <a:spcPct val="90000"/>
              </a:lnSpc>
              <a:spcAft>
                <a:spcPts val="600"/>
              </a:spcAft>
              <a:buClr>
                <a:schemeClr val="tx1"/>
              </a:buClr>
              <a:buFont typeface="Arial" panose="020B0604020202020204" pitchFamily="34" charset="0"/>
              <a:buChar char="•"/>
            </a:pPr>
            <a:r>
              <a:rPr lang="en-US" sz="2300" dirty="0">
                <a:latin typeface="Arial" panose="020B0604020202020204" pitchFamily="34" charset="0"/>
                <a:cs typeface="Arial" panose="020B0604020202020204" pitchFamily="34" charset="0"/>
              </a:rPr>
              <a:t>Tool</a:t>
            </a:r>
            <a:r>
              <a:rPr lang="en-US" sz="2300" dirty="0">
                <a:solidFill>
                  <a:schemeClr val="bg1"/>
                </a:solidFill>
                <a:latin typeface="Arial" panose="020B0604020202020204" pitchFamily="34" charset="0"/>
                <a:cs typeface="Arial" panose="020B0604020202020204" pitchFamily="34" charset="0"/>
              </a:rPr>
              <a:t> – Is a device or implement used to carry out a particular function. The six tools discussed in the simple course can be found in the simple manual. They are: 1. Crisis plans. 2. Diary cards. 3. Chain analysis. 4. Rational mind remediation. 5. The goals diary card. 6. Wise mind remediation.</a:t>
            </a:r>
          </a:p>
          <a:p>
            <a:pPr marL="342900" indent="-342900" defTabSz="914400">
              <a:lnSpc>
                <a:spcPct val="90000"/>
              </a:lnSpc>
              <a:spcAft>
                <a:spcPts val="600"/>
              </a:spcAft>
              <a:buClr>
                <a:schemeClr val="tx1"/>
              </a:buClr>
              <a:buFont typeface="Arial" panose="020B0604020202020204" pitchFamily="34" charset="0"/>
              <a:buChar char="•"/>
            </a:pPr>
            <a:r>
              <a:rPr lang="en-US" sz="2300" dirty="0">
                <a:latin typeface="Arial" panose="020B0604020202020204" pitchFamily="34" charset="0"/>
                <a:cs typeface="Arial" panose="020B0604020202020204" pitchFamily="34" charset="0"/>
              </a:rPr>
              <a:t>Techniques and strategies </a:t>
            </a:r>
            <a:r>
              <a:rPr lang="en-US" sz="2300" dirty="0">
                <a:solidFill>
                  <a:schemeClr val="bg1"/>
                </a:solidFill>
                <a:latin typeface="Arial" panose="020B0604020202020204" pitchFamily="34" charset="0"/>
                <a:cs typeface="Arial" panose="020B0604020202020204" pitchFamily="34" charset="0"/>
              </a:rPr>
              <a:t>– are ways of using the tolls effectively. In SIMPLE we use 4:</a:t>
            </a:r>
          </a:p>
        </p:txBody>
      </p:sp>
      <p:pic>
        <p:nvPicPr>
          <p:cNvPr id="1026" name="Picture 2" descr="Carpenter Job Description, Qualifications and Outlook | Job Descriptions  WIKI">
            <a:extLst>
              <a:ext uri="{FF2B5EF4-FFF2-40B4-BE49-F238E27FC236}">
                <a16:creationId xmlns:a16="http://schemas.microsoft.com/office/drawing/2014/main" id="{8C35F4D0-78C8-74A5-631A-94BAE6C3F1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267" y="2089023"/>
            <a:ext cx="4007053" cy="2897045"/>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873F5430-1580-0C72-C126-0A560A640FE4}"/>
              </a:ext>
            </a:extLst>
          </p:cNvPr>
          <p:cNvSpPr>
            <a:spLocks noGrp="1"/>
          </p:cNvSpPr>
          <p:nvPr>
            <p:ph type="sldNum" sz="quarter" idx="12"/>
          </p:nvPr>
        </p:nvSpPr>
        <p:spPr/>
        <p:txBody>
          <a:bodyPr/>
          <a:lstStyle/>
          <a:p>
            <a:fld id="{16FA1E33-FDD5-4FFC-87A2-B0AF86519216}" type="slidenum">
              <a:rPr lang="en-CA" smtClean="0"/>
              <a:t>58</a:t>
            </a:fld>
            <a:endParaRPr lang="en-CA" dirty="0"/>
          </a:p>
        </p:txBody>
      </p:sp>
    </p:spTree>
    <p:extLst>
      <p:ext uri="{BB962C8B-B14F-4D97-AF65-F5344CB8AC3E}">
        <p14:creationId xmlns:p14="http://schemas.microsoft.com/office/powerpoint/2010/main" val="32450975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9C1E7-6C40-E764-1C20-93946DD88B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B9A1CD-441F-1128-E1D8-F85FE717792F}"/>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E527F0B7-A91E-14B8-EEEF-5275C484C483}"/>
              </a:ext>
            </a:extLst>
          </p:cNvPr>
          <p:cNvSpPr>
            <a:spLocks noGrp="1"/>
          </p:cNvSpPr>
          <p:nvPr>
            <p:ph idx="4294967295"/>
          </p:nvPr>
        </p:nvSpPr>
        <p:spPr>
          <a:xfrm>
            <a:off x="5988423" y="235819"/>
            <a:ext cx="6025175" cy="6622181"/>
          </a:xfrm>
        </p:spPr>
        <p:txBody>
          <a:bodyPr>
            <a:normAutofit fontScale="92500" lnSpcReduction="20000"/>
          </a:bodyPr>
          <a:lstStyle/>
          <a:p>
            <a:r>
              <a:rPr lang="en-CA" sz="2600" dirty="0">
                <a:solidFill>
                  <a:schemeClr val="bg1"/>
                </a:solidFill>
                <a:latin typeface="Arial" panose="020B0604020202020204" pitchFamily="34" charset="0"/>
                <a:cs typeface="Arial" panose="020B0604020202020204" pitchFamily="34" charset="0"/>
              </a:rPr>
              <a:t>When using the tools:</a:t>
            </a:r>
          </a:p>
          <a:p>
            <a:r>
              <a:rPr lang="en-CA" sz="2600" dirty="0">
                <a:latin typeface="Arial" panose="020B0604020202020204" pitchFamily="34" charset="0"/>
                <a:cs typeface="Arial" panose="020B0604020202020204" pitchFamily="34" charset="0"/>
              </a:rPr>
              <a:t>1. </a:t>
            </a:r>
            <a:r>
              <a:rPr lang="en-CA" sz="2600" dirty="0">
                <a:solidFill>
                  <a:schemeClr val="bg1"/>
                </a:solidFill>
                <a:latin typeface="Arial" panose="020B0604020202020204" pitchFamily="34" charset="0"/>
                <a:cs typeface="Arial" panose="020B0604020202020204" pitchFamily="34" charset="0"/>
              </a:rPr>
              <a:t>follow the steps described in the algorithms provided. This will  help you adhere to good problem-solving practices.</a:t>
            </a:r>
          </a:p>
          <a:p>
            <a:r>
              <a:rPr lang="en-CA" sz="2600" dirty="0">
                <a:latin typeface="Arial" panose="020B0604020202020204" pitchFamily="34" charset="0"/>
                <a:cs typeface="Arial" panose="020B0604020202020204" pitchFamily="34" charset="0"/>
              </a:rPr>
              <a:t>2. </a:t>
            </a:r>
            <a:r>
              <a:rPr lang="en-CA" sz="2600" dirty="0">
                <a:solidFill>
                  <a:schemeClr val="bg1"/>
                </a:solidFill>
                <a:latin typeface="Arial" panose="020B0604020202020204" pitchFamily="34" charset="0"/>
                <a:cs typeface="Arial" panose="020B0604020202020204" pitchFamily="34" charset="0"/>
              </a:rPr>
              <a:t>be mindful of your  internal personal “dashboard” or “instrument panel” by:</a:t>
            </a:r>
          </a:p>
          <a:p>
            <a:pPr marL="0" indent="0">
              <a:buNone/>
            </a:pPr>
            <a:r>
              <a:rPr lang="en-CA" sz="2600" dirty="0">
                <a:solidFill>
                  <a:schemeClr val="bg1"/>
                </a:solidFill>
                <a:latin typeface="Arial" panose="020B0604020202020204" pitchFamily="34" charset="0"/>
                <a:cs typeface="Arial" panose="020B0604020202020204" pitchFamily="34" charset="0"/>
              </a:rPr>
              <a:t>     a) Monitoring your energy balance. </a:t>
            </a:r>
          </a:p>
          <a:p>
            <a:pPr marL="0" indent="0">
              <a:buNone/>
            </a:pPr>
            <a:r>
              <a:rPr lang="en-CA" sz="2600" dirty="0">
                <a:solidFill>
                  <a:schemeClr val="bg1"/>
                </a:solidFill>
                <a:latin typeface="Arial" panose="020B0604020202020204" pitchFamily="34" charset="0"/>
                <a:cs typeface="Arial" panose="020B0604020202020204" pitchFamily="34" charset="0"/>
              </a:rPr>
              <a:t>     b) Being mindful of your crisis risk level.</a:t>
            </a:r>
          </a:p>
          <a:p>
            <a:pPr marL="0" indent="0">
              <a:buNone/>
            </a:pPr>
            <a:r>
              <a:rPr lang="en-CA" sz="2600" dirty="0">
                <a:solidFill>
                  <a:schemeClr val="bg1"/>
                </a:solidFill>
                <a:latin typeface="Arial" panose="020B0604020202020204" pitchFamily="34" charset="0"/>
                <a:cs typeface="Arial" panose="020B0604020202020204" pitchFamily="34" charset="0"/>
              </a:rPr>
              <a:t>     c) Staying in the window of emotional tolerance</a:t>
            </a:r>
          </a:p>
          <a:p>
            <a:pPr marL="0" indent="0">
              <a:buNone/>
            </a:pPr>
            <a:r>
              <a:rPr lang="en-CA" sz="2600" dirty="0">
                <a:solidFill>
                  <a:schemeClr val="bg1"/>
                </a:solidFill>
                <a:latin typeface="Arial" panose="020B0604020202020204" pitchFamily="34" charset="0"/>
                <a:cs typeface="Arial" panose="020B0604020202020204" pitchFamily="34" charset="0"/>
              </a:rPr>
              <a:t>     d) being aware of your state of activation </a:t>
            </a:r>
          </a:p>
          <a:p>
            <a:r>
              <a:rPr lang="en-CA" sz="2600" dirty="0">
                <a:latin typeface="Arial" panose="020B0604020202020204" pitchFamily="34" charset="0"/>
                <a:cs typeface="Arial" panose="020B0604020202020204" pitchFamily="34" charset="0"/>
              </a:rPr>
              <a:t>3. </a:t>
            </a:r>
            <a:r>
              <a:rPr lang="en-CA" sz="2600" dirty="0">
                <a:solidFill>
                  <a:schemeClr val="bg1"/>
                </a:solidFill>
                <a:latin typeface="Arial" panose="020B0604020202020204" pitchFamily="34" charset="0"/>
                <a:cs typeface="Arial" panose="020B0604020202020204" pitchFamily="34" charset="0"/>
              </a:rPr>
              <a:t>Stay in the window of tolerance by pendulating.</a:t>
            </a:r>
          </a:p>
          <a:p>
            <a:r>
              <a:rPr lang="en-CA" sz="2600" dirty="0">
                <a:latin typeface="Arial" panose="020B0604020202020204" pitchFamily="34" charset="0"/>
                <a:cs typeface="Arial" panose="020B0604020202020204" pitchFamily="34" charset="0"/>
              </a:rPr>
              <a:t>4. </a:t>
            </a:r>
            <a:r>
              <a:rPr lang="en-CA" sz="2600" dirty="0">
                <a:solidFill>
                  <a:schemeClr val="bg1"/>
                </a:solidFill>
                <a:latin typeface="Arial" panose="020B0604020202020204" pitchFamily="34" charset="0"/>
                <a:cs typeface="Arial" panose="020B0604020202020204" pitchFamily="34" charset="0"/>
              </a:rPr>
              <a:t>Use editing, splicing and pasting of the “videos” of problematic thoughts, feelings or behaviors to practice and develop new videos. </a:t>
            </a:r>
          </a:p>
          <a:p>
            <a:pPr marL="0" indent="0">
              <a:buNone/>
            </a:pPr>
            <a:endParaRPr lang="en-CA" sz="2400" dirty="0"/>
          </a:p>
        </p:txBody>
      </p:sp>
      <p:pic>
        <p:nvPicPr>
          <p:cNvPr id="7" name="Picture 6" descr="School girl holding up chemistry flask with blue liquid">
            <a:extLst>
              <a:ext uri="{FF2B5EF4-FFF2-40B4-BE49-F238E27FC236}">
                <a16:creationId xmlns:a16="http://schemas.microsoft.com/office/drawing/2014/main" id="{783DE950-B83A-5FE1-95F9-DB72E18D686C}"/>
              </a:ext>
            </a:extLst>
          </p:cNvPr>
          <p:cNvPicPr>
            <a:picLocks noChangeAspect="1"/>
          </p:cNvPicPr>
          <p:nvPr/>
        </p:nvPicPr>
        <p:blipFill rotWithShape="1">
          <a:blip r:embed="rId3"/>
          <a:srcRect l="19998" r="10754" b="2"/>
          <a:stretch/>
        </p:blipFill>
        <p:spPr>
          <a:xfrm>
            <a:off x="308050" y="1261568"/>
            <a:ext cx="5447070" cy="4948107"/>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C833BC49-A34A-3E17-A6F7-0B39691E2B10}"/>
              </a:ext>
            </a:extLst>
          </p:cNvPr>
          <p:cNvSpPr>
            <a:spLocks noGrp="1"/>
          </p:cNvSpPr>
          <p:nvPr>
            <p:ph type="sldNum" sz="quarter" idx="12"/>
          </p:nvPr>
        </p:nvSpPr>
        <p:spPr/>
        <p:txBody>
          <a:bodyPr/>
          <a:lstStyle/>
          <a:p>
            <a:fld id="{16FA1E33-FDD5-4FFC-87A2-B0AF86519216}" type="slidenum">
              <a:rPr lang="en-CA" smtClean="0"/>
              <a:t>59</a:t>
            </a:fld>
            <a:endParaRPr lang="en-CA"/>
          </a:p>
        </p:txBody>
      </p:sp>
    </p:spTree>
    <p:extLst>
      <p:ext uri="{BB962C8B-B14F-4D97-AF65-F5344CB8AC3E}">
        <p14:creationId xmlns:p14="http://schemas.microsoft.com/office/powerpoint/2010/main" val="39183520"/>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0FAA0-D7E1-72D6-AD90-C21969C703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29944C-BA32-D8E9-41F0-A77FC9D33076}"/>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FC68E8F8-2A3B-39B1-4EA5-36CB8B120818}"/>
              </a:ext>
            </a:extLst>
          </p:cNvPr>
          <p:cNvSpPr>
            <a:spLocks noGrp="1"/>
          </p:cNvSpPr>
          <p:nvPr>
            <p:ph idx="4294967295"/>
          </p:nvPr>
        </p:nvSpPr>
        <p:spPr>
          <a:xfrm>
            <a:off x="5853953" y="235819"/>
            <a:ext cx="6025175" cy="6622181"/>
          </a:xfrm>
        </p:spPr>
        <p:txBody>
          <a:bodyPr>
            <a:normAutofit/>
          </a:bodyPr>
          <a:lstStyle/>
          <a:p>
            <a:r>
              <a:rPr lang="en-CA" sz="2600" dirty="0">
                <a:latin typeface="Arial" panose="020B0604020202020204" pitchFamily="34" charset="0"/>
                <a:cs typeface="Arial" panose="020B0604020202020204" pitchFamily="34" charset="0"/>
              </a:rPr>
              <a:t>When using the tools:</a:t>
            </a:r>
          </a:p>
          <a:p>
            <a:r>
              <a:rPr lang="en-CA" sz="2600" dirty="0">
                <a:solidFill>
                  <a:schemeClr val="bg1"/>
                </a:solidFill>
                <a:latin typeface="Arial" panose="020B0604020202020204" pitchFamily="34" charset="0"/>
                <a:cs typeface="Arial" panose="020B0604020202020204" pitchFamily="34" charset="0"/>
              </a:rPr>
              <a:t>1. follow the steps described in the </a:t>
            </a:r>
            <a:r>
              <a:rPr lang="en-CA" sz="2600" dirty="0">
                <a:latin typeface="Arial" panose="020B0604020202020204" pitchFamily="34" charset="0"/>
                <a:cs typeface="Arial" panose="020B0604020202020204" pitchFamily="34" charset="0"/>
              </a:rPr>
              <a:t>algorithms and templates</a:t>
            </a:r>
            <a:r>
              <a:rPr lang="en-CA" sz="2600" dirty="0">
                <a:solidFill>
                  <a:schemeClr val="bg1"/>
                </a:solidFill>
                <a:latin typeface="Arial" panose="020B0604020202020204" pitchFamily="34" charset="0"/>
                <a:cs typeface="Arial" panose="020B0604020202020204" pitchFamily="34" charset="0"/>
              </a:rPr>
              <a:t> provided. This will  help you adhere to good problem-solving practices.</a:t>
            </a:r>
          </a:p>
          <a:p>
            <a:endParaRPr lang="en-CA" sz="2600" dirty="0">
              <a:solidFill>
                <a:schemeClr val="bg1"/>
              </a:solidFill>
              <a:latin typeface="Arial" panose="020B0604020202020204" pitchFamily="34" charset="0"/>
              <a:cs typeface="Arial" panose="020B0604020202020204" pitchFamily="34" charset="0"/>
            </a:endParaRPr>
          </a:p>
          <a:p>
            <a:r>
              <a:rPr lang="en-CA" sz="2600" dirty="0">
                <a:solidFill>
                  <a:schemeClr val="bg1"/>
                </a:solidFill>
                <a:latin typeface="Arial" panose="020B0604020202020204" pitchFamily="34" charset="0"/>
                <a:cs typeface="Arial" panose="020B0604020202020204" pitchFamily="34" charset="0"/>
              </a:rPr>
              <a:t>An algorithm is a step-by-step set of instructions used to solve a problem, complete a task, or process data.</a:t>
            </a:r>
          </a:p>
          <a:p>
            <a:endParaRPr lang="en-CA" sz="2600" dirty="0">
              <a:solidFill>
                <a:schemeClr val="bg1"/>
              </a:solidFill>
              <a:latin typeface="Arial" panose="020B0604020202020204" pitchFamily="34" charset="0"/>
              <a:cs typeface="Arial" panose="020B0604020202020204" pitchFamily="34" charset="0"/>
            </a:endParaRPr>
          </a:p>
          <a:p>
            <a:r>
              <a:rPr lang="en-CA" sz="2600" dirty="0">
                <a:solidFill>
                  <a:schemeClr val="bg1"/>
                </a:solidFill>
                <a:latin typeface="Arial" panose="020B0604020202020204" pitchFamily="34" charset="0"/>
                <a:cs typeface="Arial" panose="020B0604020202020204" pitchFamily="34" charset="0"/>
              </a:rPr>
              <a:t>A template is a form used to carry out the steps outlined in the algorithm.</a:t>
            </a:r>
          </a:p>
          <a:p>
            <a:pPr marL="0" indent="0">
              <a:buNone/>
            </a:pPr>
            <a:endParaRPr lang="en-CA" sz="2400" dirty="0"/>
          </a:p>
        </p:txBody>
      </p:sp>
      <p:pic>
        <p:nvPicPr>
          <p:cNvPr id="4" name="Picture 3" descr="A cartoon of feet and shoes with numbers&#10;&#10;Description automatically generated">
            <a:extLst>
              <a:ext uri="{FF2B5EF4-FFF2-40B4-BE49-F238E27FC236}">
                <a16:creationId xmlns:a16="http://schemas.microsoft.com/office/drawing/2014/main" id="{1B09432D-3D7A-390C-8660-FE4949163D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872" y="1252604"/>
            <a:ext cx="5458823" cy="5240495"/>
          </a:xfrm>
          <a:prstGeom prst="rect">
            <a:avLst/>
          </a:prstGeom>
        </p:spPr>
      </p:pic>
      <p:sp>
        <p:nvSpPr>
          <p:cNvPr id="5" name="Slide Number Placeholder 4">
            <a:extLst>
              <a:ext uri="{FF2B5EF4-FFF2-40B4-BE49-F238E27FC236}">
                <a16:creationId xmlns:a16="http://schemas.microsoft.com/office/drawing/2014/main" id="{EEE99DA1-70D7-5333-3AA5-C333A4335A2B}"/>
              </a:ext>
            </a:extLst>
          </p:cNvPr>
          <p:cNvSpPr>
            <a:spLocks noGrp="1"/>
          </p:cNvSpPr>
          <p:nvPr>
            <p:ph type="sldNum" sz="quarter" idx="12"/>
          </p:nvPr>
        </p:nvSpPr>
        <p:spPr/>
        <p:txBody>
          <a:bodyPr/>
          <a:lstStyle/>
          <a:p>
            <a:fld id="{16FA1E33-FDD5-4FFC-87A2-B0AF86519216}" type="slidenum">
              <a:rPr lang="en-CA" smtClean="0"/>
              <a:t>60</a:t>
            </a:fld>
            <a:endParaRPr lang="en-CA"/>
          </a:p>
        </p:txBody>
      </p:sp>
    </p:spTree>
    <p:extLst>
      <p:ext uri="{BB962C8B-B14F-4D97-AF65-F5344CB8AC3E}">
        <p14:creationId xmlns:p14="http://schemas.microsoft.com/office/powerpoint/2010/main" val="497376545"/>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F1566-28E1-4522-A996-15BCE6C20E7E}"/>
              </a:ext>
            </a:extLst>
          </p:cNvPr>
          <p:cNvSpPr>
            <a:spLocks noGrp="1"/>
          </p:cNvSpPr>
          <p:nvPr>
            <p:ph type="title" idx="4294967295"/>
          </p:nvPr>
        </p:nvSpPr>
        <p:spPr>
          <a:xfrm>
            <a:off x="518071" y="0"/>
            <a:ext cx="11128123" cy="1752600"/>
          </a:xfrm>
        </p:spPr>
        <p:txBody>
          <a:bodyPr>
            <a:normAutofit fontScale="90000"/>
          </a:bodyPr>
          <a:lstStyle/>
          <a:p>
            <a:r>
              <a:rPr lang="en-CA" sz="3100" b="1" dirty="0">
                <a:solidFill>
                  <a:schemeClr val="bg1"/>
                </a:solidFill>
                <a:latin typeface="Arial" panose="020B0604020202020204" pitchFamily="34" charset="0"/>
                <a:cs typeface="Arial" panose="020B0604020202020204" pitchFamily="34" charset="0"/>
              </a:rPr>
              <a:t>   </a:t>
            </a:r>
            <a:r>
              <a:rPr lang="en-CA" sz="3100" b="1" dirty="0">
                <a:solidFill>
                  <a:schemeClr val="tx1"/>
                </a:solidFill>
                <a:latin typeface="Arial" panose="020B0604020202020204" pitchFamily="34" charset="0"/>
                <a:cs typeface="Arial" panose="020B0604020202020204" pitchFamily="34" charset="0"/>
              </a:rPr>
              <a:t>STEP 1. follow good</a:t>
            </a:r>
            <a:r>
              <a:rPr lang="en-CA" sz="3100" dirty="0">
                <a:solidFill>
                  <a:schemeClr val="tx1"/>
                </a:solidFill>
                <a:latin typeface="Arial" panose="020B0604020202020204" pitchFamily="34" charset="0"/>
                <a:cs typeface="Arial" panose="020B0604020202020204" pitchFamily="34" charset="0"/>
              </a:rPr>
              <a:t> </a:t>
            </a:r>
            <a:r>
              <a:rPr lang="en-CA" sz="3100" b="1" dirty="0">
                <a:solidFill>
                  <a:schemeClr val="tx1"/>
                </a:solidFill>
                <a:latin typeface="Arial" panose="020B0604020202020204" pitchFamily="34" charset="0"/>
                <a:cs typeface="Arial" panose="020B0604020202020204" pitchFamily="34" charset="0"/>
              </a:rPr>
              <a:t>Problem-solving strategies</a:t>
            </a:r>
            <a:br>
              <a:rPr lang="en-CA" b="1" dirty="0">
                <a:solidFill>
                  <a:schemeClr val="bg1"/>
                </a:solidFill>
              </a:rPr>
            </a:br>
            <a:br>
              <a:rPr lang="en-CA" b="1" dirty="0">
                <a:solidFill>
                  <a:schemeClr val="bg1"/>
                </a:solidFill>
              </a:rPr>
            </a:br>
            <a:r>
              <a:rPr lang="en-CA" b="1" dirty="0">
                <a:solidFill>
                  <a:schemeClr val="bg1"/>
                </a:solidFill>
              </a:rPr>
              <a:t>            </a:t>
            </a:r>
          </a:p>
        </p:txBody>
      </p:sp>
      <p:pic>
        <p:nvPicPr>
          <p:cNvPr id="3" name="Picture 2" descr="IMG_3578[2210]">
            <a:extLst>
              <a:ext uri="{FF2B5EF4-FFF2-40B4-BE49-F238E27FC236}">
                <a16:creationId xmlns:a16="http://schemas.microsoft.com/office/drawing/2014/main" id="{7F2E324A-8134-0322-F90B-05D835D79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7156184" y="1949796"/>
            <a:ext cx="4542529" cy="5155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430DEE45-FB90-AB00-D990-544C973BED13}"/>
              </a:ext>
            </a:extLst>
          </p:cNvPr>
          <p:cNvSpPr txBox="1"/>
          <p:nvPr/>
        </p:nvSpPr>
        <p:spPr>
          <a:xfrm>
            <a:off x="127821" y="602373"/>
            <a:ext cx="12064179" cy="1200329"/>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For each of the 6 tools covered in the course, follow the steps recommended in the algorithms and templates provided to you. Avoid skipping any of the steps or improvising as you are likely to get lost and sidetracked. Ex: </a:t>
            </a:r>
            <a:endParaRPr lang="en-CA" sz="2400" dirty="0">
              <a:solidFill>
                <a:schemeClr val="bg1"/>
              </a:solidFill>
              <a:latin typeface="Arial" panose="020B0604020202020204" pitchFamily="34" charset="0"/>
              <a:cs typeface="Arial" panose="020B0604020202020204" pitchFamily="34" charset="0"/>
            </a:endParaRPr>
          </a:p>
        </p:txBody>
      </p:sp>
      <p:sp>
        <p:nvSpPr>
          <p:cNvPr id="11" name="TextBox 10">
            <a:extLst>
              <a:ext uri="{FF2B5EF4-FFF2-40B4-BE49-F238E27FC236}">
                <a16:creationId xmlns:a16="http://schemas.microsoft.com/office/drawing/2014/main" id="{A269A3DE-B7DC-FB2A-7CA1-22772710B3E5}"/>
              </a:ext>
            </a:extLst>
          </p:cNvPr>
          <p:cNvSpPr txBox="1"/>
          <p:nvPr/>
        </p:nvSpPr>
        <p:spPr>
          <a:xfrm>
            <a:off x="187022" y="2159244"/>
            <a:ext cx="6539856" cy="4801314"/>
          </a:xfrm>
          <a:prstGeom prst="rect">
            <a:avLst/>
          </a:prstGeom>
          <a:noFill/>
        </p:spPr>
        <p:txBody>
          <a:bodyPr wrap="square">
            <a:spAutoFit/>
          </a:bodyPr>
          <a:lstStyle/>
          <a:p>
            <a:r>
              <a:rPr lang="en-US" sz="1800" dirty="0"/>
              <a:t>1. By following the crisis plan template you will develop specific plans to get out of or avoid the holes you have chosen to work on. The template prompts you to:</a:t>
            </a:r>
          </a:p>
          <a:p>
            <a:r>
              <a:rPr lang="en-US" sz="1800" dirty="0"/>
              <a:t>2. Understand the concept of holes or specific crisis for which the crisis plans are going to be used</a:t>
            </a:r>
          </a:p>
          <a:p>
            <a:r>
              <a:rPr lang="en-US" dirty="0"/>
              <a:t>3</a:t>
            </a:r>
            <a:r>
              <a:rPr lang="en-US" sz="1800" dirty="0"/>
              <a:t>. Identify the specific holes that you want to work on.</a:t>
            </a:r>
          </a:p>
          <a:p>
            <a:r>
              <a:rPr lang="en-US" dirty="0"/>
              <a:t>4</a:t>
            </a:r>
            <a:r>
              <a:rPr lang="en-US" sz="1800" dirty="0"/>
              <a:t>. Get to know the triggers, feelings, thoughts, and behaviors that are </a:t>
            </a:r>
            <a:r>
              <a:rPr lang="en-US" dirty="0"/>
              <a:t>associated with</a:t>
            </a:r>
            <a:r>
              <a:rPr lang="en-US" sz="1800" dirty="0"/>
              <a:t> those holes.</a:t>
            </a:r>
          </a:p>
          <a:p>
            <a:r>
              <a:rPr lang="en-US" sz="1800" dirty="0"/>
              <a:t>5. Recall, in your mind, a real crisis from the past in which you fell into the hole you are working on and use the "editing, splicing, and pasting" technique, along with your skills and tools, to imagine a different outcome that incorporates your crisis plan.</a:t>
            </a:r>
          </a:p>
          <a:p>
            <a:r>
              <a:rPr lang="en-US" sz="1800" dirty="0"/>
              <a:t>6. Stay in the window of tolerance while editing, splicing, and pasting by pendulating.</a:t>
            </a:r>
          </a:p>
          <a:p>
            <a:r>
              <a:rPr lang="en-US" sz="1800" dirty="0"/>
              <a:t>7. Repeatedly visualizing the new edited, spliced, and pasted version of the situation until you can visualize it without effort.</a:t>
            </a:r>
          </a:p>
          <a:p>
            <a:r>
              <a:rPr lang="en-US" sz="1800" dirty="0"/>
              <a:t>8. When a new crisis occurs work with it </a:t>
            </a:r>
            <a:r>
              <a:rPr lang="en-US" dirty="0"/>
              <a:t>following</a:t>
            </a:r>
            <a:r>
              <a:rPr lang="en-US" sz="1800" dirty="0"/>
              <a:t> these same steps.</a:t>
            </a:r>
          </a:p>
        </p:txBody>
      </p:sp>
      <p:sp>
        <p:nvSpPr>
          <p:cNvPr id="13" name="TextBox 12">
            <a:extLst>
              <a:ext uri="{FF2B5EF4-FFF2-40B4-BE49-F238E27FC236}">
                <a16:creationId xmlns:a16="http://schemas.microsoft.com/office/drawing/2014/main" id="{3E9818FC-8110-BDB6-A51D-EDAE641A54D8}"/>
              </a:ext>
            </a:extLst>
          </p:cNvPr>
          <p:cNvSpPr txBox="1"/>
          <p:nvPr/>
        </p:nvSpPr>
        <p:spPr>
          <a:xfrm>
            <a:off x="1730579" y="1794396"/>
            <a:ext cx="3452741" cy="461665"/>
          </a:xfrm>
          <a:prstGeom prst="rect">
            <a:avLst/>
          </a:prstGeom>
          <a:noFill/>
        </p:spPr>
        <p:txBody>
          <a:bodyPr wrap="square">
            <a:spAutoFit/>
          </a:bodyPr>
          <a:lstStyle/>
          <a:p>
            <a:r>
              <a:rPr lang="en-US" sz="2400" dirty="0">
                <a:solidFill>
                  <a:schemeClr val="bg1"/>
                </a:solidFill>
              </a:rPr>
              <a:t>Crisis plan </a:t>
            </a:r>
            <a:r>
              <a:rPr lang="en-US" sz="2400" u="sng" dirty="0">
                <a:solidFill>
                  <a:schemeClr val="bg1"/>
                </a:solidFill>
              </a:rPr>
              <a:t>algorithm</a:t>
            </a:r>
            <a:endParaRPr lang="en-CA" sz="2400" u="sng" dirty="0">
              <a:solidFill>
                <a:schemeClr val="bg1"/>
              </a:solidFill>
            </a:endParaRPr>
          </a:p>
        </p:txBody>
      </p:sp>
      <p:sp>
        <p:nvSpPr>
          <p:cNvPr id="15" name="TextBox 14">
            <a:extLst>
              <a:ext uri="{FF2B5EF4-FFF2-40B4-BE49-F238E27FC236}">
                <a16:creationId xmlns:a16="http://schemas.microsoft.com/office/drawing/2014/main" id="{772F7A8B-AD6E-8A5C-EC88-E958F40E90B7}"/>
              </a:ext>
            </a:extLst>
          </p:cNvPr>
          <p:cNvSpPr txBox="1"/>
          <p:nvPr/>
        </p:nvSpPr>
        <p:spPr>
          <a:xfrm>
            <a:off x="7929152" y="1694192"/>
            <a:ext cx="3290927" cy="461665"/>
          </a:xfrm>
          <a:prstGeom prst="rect">
            <a:avLst/>
          </a:prstGeom>
          <a:noFill/>
        </p:spPr>
        <p:txBody>
          <a:bodyPr wrap="square">
            <a:spAutoFit/>
          </a:bodyPr>
          <a:lstStyle/>
          <a:p>
            <a:r>
              <a:rPr lang="en-US" sz="2400" dirty="0">
                <a:solidFill>
                  <a:schemeClr val="bg1"/>
                </a:solidFill>
              </a:rPr>
              <a:t>Crisis plan </a:t>
            </a:r>
            <a:r>
              <a:rPr lang="en-US" sz="2400" u="sng" dirty="0">
                <a:solidFill>
                  <a:schemeClr val="bg1"/>
                </a:solidFill>
              </a:rPr>
              <a:t>template</a:t>
            </a:r>
            <a:endParaRPr lang="en-CA" sz="2400" u="sng" dirty="0">
              <a:solidFill>
                <a:schemeClr val="bg1"/>
              </a:solidFill>
            </a:endParaRPr>
          </a:p>
        </p:txBody>
      </p:sp>
      <p:sp>
        <p:nvSpPr>
          <p:cNvPr id="4" name="Slide Number Placeholder 3">
            <a:extLst>
              <a:ext uri="{FF2B5EF4-FFF2-40B4-BE49-F238E27FC236}">
                <a16:creationId xmlns:a16="http://schemas.microsoft.com/office/drawing/2014/main" id="{6F578E81-C6DE-DFBD-C835-2E88442ECA0A}"/>
              </a:ext>
            </a:extLst>
          </p:cNvPr>
          <p:cNvSpPr>
            <a:spLocks noGrp="1"/>
          </p:cNvSpPr>
          <p:nvPr>
            <p:ph type="sldNum" sz="quarter" idx="12"/>
          </p:nvPr>
        </p:nvSpPr>
        <p:spPr/>
        <p:txBody>
          <a:bodyPr/>
          <a:lstStyle/>
          <a:p>
            <a:fld id="{16FA1E33-FDD5-4FFC-87A2-B0AF86519216}" type="slidenum">
              <a:rPr lang="en-CA" smtClean="0"/>
              <a:t>61</a:t>
            </a:fld>
            <a:endParaRPr lang="en-CA"/>
          </a:p>
        </p:txBody>
      </p:sp>
    </p:spTree>
    <p:extLst>
      <p:ext uri="{BB962C8B-B14F-4D97-AF65-F5344CB8AC3E}">
        <p14:creationId xmlns:p14="http://schemas.microsoft.com/office/powerpoint/2010/main" val="2442416360"/>
      </p:ext>
    </p:extLst>
  </p:cSld>
  <p:clrMapOvr>
    <a:masterClrMapping/>
  </p:clrMapOvr>
  <mc:AlternateContent xmlns:mc="http://schemas.openxmlformats.org/markup-compatibility/2006" xmlns:p14="http://schemas.microsoft.com/office/powerpoint/2010/main">
    <mc:Choice Requires="p14">
      <p:transition spd="slow" p14:dur="2000" advTm="61262"/>
    </mc:Choice>
    <mc:Fallback xmlns="">
      <p:transition spd="slow" advTm="612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5"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2409A-3523-1247-DDF8-D85688F711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972399-09F8-930B-2521-A3AF3C5975B7}"/>
              </a:ext>
            </a:extLst>
          </p:cNvPr>
          <p:cNvSpPr>
            <a:spLocks noGrp="1"/>
          </p:cNvSpPr>
          <p:nvPr>
            <p:ph type="title" idx="4294967295"/>
          </p:nvPr>
        </p:nvSpPr>
        <p:spPr>
          <a:xfrm>
            <a:off x="-472000" y="183003"/>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D99E56D3-99EA-0317-0A23-A18EA3B48937}"/>
              </a:ext>
            </a:extLst>
          </p:cNvPr>
          <p:cNvSpPr>
            <a:spLocks noGrp="1"/>
          </p:cNvSpPr>
          <p:nvPr>
            <p:ph idx="4294967295"/>
          </p:nvPr>
        </p:nvSpPr>
        <p:spPr>
          <a:xfrm>
            <a:off x="5867653" y="304830"/>
            <a:ext cx="6025175" cy="6622181"/>
          </a:xfrm>
        </p:spPr>
        <p:txBody>
          <a:bodyPr>
            <a:normAutofit lnSpcReduction="10000"/>
          </a:bodyPr>
          <a:lstStyle/>
          <a:p>
            <a:r>
              <a:rPr lang="en-CA" sz="2600" dirty="0">
                <a:latin typeface="Arial" panose="020B0604020202020204" pitchFamily="34" charset="0"/>
                <a:cs typeface="Arial" panose="020B0604020202020204" pitchFamily="34" charset="0"/>
              </a:rPr>
              <a:t>When using the tools:</a:t>
            </a:r>
          </a:p>
          <a:p>
            <a:r>
              <a:rPr lang="en-CA" sz="2600" dirty="0">
                <a:solidFill>
                  <a:schemeClr val="bg1"/>
                </a:solidFill>
                <a:latin typeface="Arial" panose="020B0604020202020204" pitchFamily="34" charset="0"/>
                <a:cs typeface="Arial" panose="020B0604020202020204" pitchFamily="34" charset="0"/>
              </a:rPr>
              <a:t>2. be mindful of your  internal personal “dashboard” or “instrument panel” by:</a:t>
            </a:r>
          </a:p>
          <a:p>
            <a:pPr marL="0" indent="0">
              <a:buNone/>
            </a:pPr>
            <a:r>
              <a:rPr lang="en-CA" sz="2600" dirty="0">
                <a:solidFill>
                  <a:schemeClr val="bg1"/>
                </a:solidFill>
                <a:latin typeface="Arial" panose="020B0604020202020204" pitchFamily="34" charset="0"/>
                <a:cs typeface="Arial" panose="020B0604020202020204" pitchFamily="34" charset="0"/>
              </a:rPr>
              <a:t>     a) Monitoring your energy balance. </a:t>
            </a:r>
          </a:p>
          <a:p>
            <a:pPr marL="0" indent="0">
              <a:buNone/>
            </a:pPr>
            <a:r>
              <a:rPr lang="en-CA" sz="2600" dirty="0">
                <a:solidFill>
                  <a:schemeClr val="bg1"/>
                </a:solidFill>
                <a:latin typeface="Arial" panose="020B0604020202020204" pitchFamily="34" charset="0"/>
                <a:cs typeface="Arial" panose="020B0604020202020204" pitchFamily="34" charset="0"/>
              </a:rPr>
              <a:t>     b) Being mindful of your crisis risk level.</a:t>
            </a:r>
          </a:p>
          <a:p>
            <a:pPr marL="0" indent="0">
              <a:buNone/>
            </a:pPr>
            <a:r>
              <a:rPr lang="en-CA" sz="2600" dirty="0">
                <a:solidFill>
                  <a:schemeClr val="bg1"/>
                </a:solidFill>
                <a:latin typeface="Arial" panose="020B0604020202020204" pitchFamily="34" charset="0"/>
                <a:cs typeface="Arial" panose="020B0604020202020204" pitchFamily="34" charset="0"/>
              </a:rPr>
              <a:t>     c) Staying in the window of emotional tolerance</a:t>
            </a:r>
          </a:p>
          <a:p>
            <a:pPr marL="0" indent="0">
              <a:buNone/>
            </a:pPr>
            <a:r>
              <a:rPr lang="en-CA" sz="2600" dirty="0">
                <a:solidFill>
                  <a:schemeClr val="bg1"/>
                </a:solidFill>
                <a:latin typeface="Arial" panose="020B0604020202020204" pitchFamily="34" charset="0"/>
                <a:cs typeface="Arial" panose="020B0604020202020204" pitchFamily="34" charset="0"/>
              </a:rPr>
              <a:t>     d) being aware of your state of activation.</a:t>
            </a:r>
          </a:p>
          <a:p>
            <a:pPr marL="0" indent="0">
              <a:buNone/>
            </a:pPr>
            <a:r>
              <a:rPr lang="en-CA" sz="2600" dirty="0">
                <a:solidFill>
                  <a:schemeClr val="bg1"/>
                </a:solidFill>
                <a:latin typeface="Arial" panose="020B0604020202020204" pitchFamily="34" charset="0"/>
                <a:cs typeface="Arial" panose="020B0604020202020204" pitchFamily="34" charset="0"/>
              </a:rPr>
              <a:t>Your dashboard tells you whether you’re in the window of tolerance or relatively calm and alert. If you’re too far outside this window you may not have the bandwidth to use the skills tools and strategies. </a:t>
            </a:r>
          </a:p>
          <a:p>
            <a:pPr marL="0" indent="0">
              <a:buNone/>
            </a:pPr>
            <a:endParaRPr lang="en-CA" sz="2400" dirty="0"/>
          </a:p>
        </p:txBody>
      </p:sp>
      <p:pic>
        <p:nvPicPr>
          <p:cNvPr id="4" name="Picture 3" descr="A close-up of a car dashboard&#10;&#10;Description automatically generated">
            <a:extLst>
              <a:ext uri="{FF2B5EF4-FFF2-40B4-BE49-F238E27FC236}">
                <a16:creationId xmlns:a16="http://schemas.microsoft.com/office/drawing/2014/main" id="{1F369890-779F-2182-252D-6CC2BFCC2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172" y="1530659"/>
            <a:ext cx="5237871" cy="4170521"/>
          </a:xfrm>
          <a:prstGeom prst="rect">
            <a:avLst/>
          </a:prstGeom>
        </p:spPr>
      </p:pic>
      <p:sp>
        <p:nvSpPr>
          <p:cNvPr id="5" name="Slide Number Placeholder 4">
            <a:extLst>
              <a:ext uri="{FF2B5EF4-FFF2-40B4-BE49-F238E27FC236}">
                <a16:creationId xmlns:a16="http://schemas.microsoft.com/office/drawing/2014/main" id="{9BEC456A-521C-387A-2DD3-91F62539661E}"/>
              </a:ext>
            </a:extLst>
          </p:cNvPr>
          <p:cNvSpPr>
            <a:spLocks noGrp="1"/>
          </p:cNvSpPr>
          <p:nvPr>
            <p:ph type="sldNum" sz="quarter" idx="12"/>
          </p:nvPr>
        </p:nvSpPr>
        <p:spPr/>
        <p:txBody>
          <a:bodyPr/>
          <a:lstStyle/>
          <a:p>
            <a:fld id="{16FA1E33-FDD5-4FFC-87A2-B0AF86519216}" type="slidenum">
              <a:rPr lang="en-CA" smtClean="0"/>
              <a:t>62</a:t>
            </a:fld>
            <a:endParaRPr lang="en-CA"/>
          </a:p>
        </p:txBody>
      </p:sp>
    </p:spTree>
    <p:extLst>
      <p:ext uri="{BB962C8B-B14F-4D97-AF65-F5344CB8AC3E}">
        <p14:creationId xmlns:p14="http://schemas.microsoft.com/office/powerpoint/2010/main" val="2178447826"/>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8F91BC83-91E0-4D56-B49C-DF4925F2CE51}"/>
              </a:ext>
            </a:extLst>
          </p:cNvPr>
          <p:cNvSpPr>
            <a:spLocks noGrp="1"/>
          </p:cNvSpPr>
          <p:nvPr>
            <p:ph type="body" idx="4294967295"/>
          </p:nvPr>
        </p:nvSpPr>
        <p:spPr>
          <a:xfrm>
            <a:off x="1175752" y="1106799"/>
            <a:ext cx="1973179" cy="565150"/>
          </a:xfrm>
        </p:spPr>
        <p:txBody>
          <a:bodyPr>
            <a:normAutofit/>
          </a:bodyPr>
          <a:lstStyle/>
          <a:p>
            <a:pPr marL="0" indent="0">
              <a:buNone/>
            </a:pPr>
            <a:r>
              <a:rPr lang="en-CA" sz="1800" b="0" dirty="0"/>
              <a:t>    </a:t>
            </a:r>
            <a:r>
              <a:rPr lang="en-CA" sz="1600" b="0" dirty="0"/>
              <a:t>CRISIS RISK</a:t>
            </a:r>
          </a:p>
        </p:txBody>
      </p:sp>
      <p:pic>
        <p:nvPicPr>
          <p:cNvPr id="5" name="Content Placeholder 4">
            <a:extLst>
              <a:ext uri="{FF2B5EF4-FFF2-40B4-BE49-F238E27FC236}">
                <a16:creationId xmlns:a16="http://schemas.microsoft.com/office/drawing/2014/main" id="{5B9C4A2B-6E6B-457C-925B-8FF29D93B560}"/>
              </a:ext>
            </a:extLst>
          </p:cNvPr>
          <p:cNvPicPr>
            <a:picLocks noGrp="1" noChangeAspect="1"/>
          </p:cNvPicPr>
          <p:nvPr>
            <p:ph sz="half" idx="4294967295"/>
          </p:nvPr>
        </p:nvPicPr>
        <p:blipFill>
          <a:blip r:embed="rId2"/>
          <a:stretch>
            <a:fillRect/>
          </a:stretch>
        </p:blipFill>
        <p:spPr>
          <a:xfrm>
            <a:off x="448234" y="1530307"/>
            <a:ext cx="3250721" cy="2236212"/>
          </a:xfrm>
          <a:prstGeom prst="rect">
            <a:avLst/>
          </a:prstGeom>
        </p:spPr>
      </p:pic>
      <p:sp>
        <p:nvSpPr>
          <p:cNvPr id="10" name="Text Placeholder 9">
            <a:extLst>
              <a:ext uri="{FF2B5EF4-FFF2-40B4-BE49-F238E27FC236}">
                <a16:creationId xmlns:a16="http://schemas.microsoft.com/office/drawing/2014/main" id="{35965CB7-0C1D-4980-B028-D3A415CAECAF}"/>
              </a:ext>
            </a:extLst>
          </p:cNvPr>
          <p:cNvSpPr>
            <a:spLocks noGrp="1"/>
          </p:cNvSpPr>
          <p:nvPr>
            <p:ph type="body" sz="quarter" idx="4294967295"/>
          </p:nvPr>
        </p:nvSpPr>
        <p:spPr>
          <a:xfrm>
            <a:off x="4643437" y="4251172"/>
            <a:ext cx="2905125" cy="576263"/>
          </a:xfrm>
        </p:spPr>
        <p:txBody>
          <a:bodyPr>
            <a:normAutofit/>
          </a:bodyPr>
          <a:lstStyle/>
          <a:p>
            <a:pPr marL="0" indent="0">
              <a:buNone/>
            </a:pPr>
            <a:r>
              <a:rPr lang="en-CA" sz="1600" b="0" dirty="0"/>
              <a:t>ENERGY RESERVES</a:t>
            </a:r>
          </a:p>
        </p:txBody>
      </p:sp>
      <p:sp>
        <p:nvSpPr>
          <p:cNvPr id="2" name="Title 1">
            <a:extLst>
              <a:ext uri="{FF2B5EF4-FFF2-40B4-BE49-F238E27FC236}">
                <a16:creationId xmlns:a16="http://schemas.microsoft.com/office/drawing/2014/main" id="{64C7542B-4591-418D-80B1-C3621AEAD4A3}"/>
              </a:ext>
            </a:extLst>
          </p:cNvPr>
          <p:cNvSpPr>
            <a:spLocks noGrp="1"/>
          </p:cNvSpPr>
          <p:nvPr>
            <p:ph type="title" idx="4294967295"/>
          </p:nvPr>
        </p:nvSpPr>
        <p:spPr>
          <a:xfrm>
            <a:off x="-315022" y="-511849"/>
            <a:ext cx="7523128" cy="2236213"/>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Check in regularly with your Personal dashboard                </a:t>
            </a:r>
          </a:p>
        </p:txBody>
      </p:sp>
      <p:pic>
        <p:nvPicPr>
          <p:cNvPr id="18" name="Content Placeholder 17">
            <a:extLst>
              <a:ext uri="{FF2B5EF4-FFF2-40B4-BE49-F238E27FC236}">
                <a16:creationId xmlns:a16="http://schemas.microsoft.com/office/drawing/2014/main" id="{B21F4047-060B-493B-AB29-EB6B15D4353E}"/>
              </a:ext>
            </a:extLst>
          </p:cNvPr>
          <p:cNvPicPr>
            <a:picLocks noGrp="1"/>
          </p:cNvPicPr>
          <p:nvPr>
            <p:ph sz="quarter" idx="4294967295"/>
          </p:nvPr>
        </p:nvPicPr>
        <p:blipFill>
          <a:blip r:embed="rId3" r:link="rId4">
            <a:extLst>
              <a:ext uri="{28A0092B-C50C-407E-A947-70E740481C1C}">
                <a14:useLocalDpi xmlns:a14="http://schemas.microsoft.com/office/drawing/2010/main" val="0"/>
              </a:ext>
            </a:extLst>
          </a:blip>
          <a:srcRect/>
          <a:stretch>
            <a:fillRect/>
          </a:stretch>
        </p:blipFill>
        <p:spPr bwMode="auto">
          <a:xfrm>
            <a:off x="4182311" y="4732193"/>
            <a:ext cx="3194693" cy="1901687"/>
          </a:xfrm>
          <a:prstGeom prst="rect">
            <a:avLst/>
          </a:prstGeom>
          <a:noFill/>
          <a:ln>
            <a:noFill/>
          </a:ln>
        </p:spPr>
      </p:pic>
      <p:pic>
        <p:nvPicPr>
          <p:cNvPr id="11" name="Picture 10" descr="A picture containing text, device, gauge, meter&#10;&#10;Description automatically generated">
            <a:extLst>
              <a:ext uri="{FF2B5EF4-FFF2-40B4-BE49-F238E27FC236}">
                <a16:creationId xmlns:a16="http://schemas.microsoft.com/office/drawing/2014/main" id="{2468C70B-C883-487B-A2C8-8C63C331E2B6}"/>
              </a:ext>
            </a:extLst>
          </p:cNvPr>
          <p:cNvPicPr>
            <a:picLocks noChangeAspect="1"/>
          </p:cNvPicPr>
          <p:nvPr/>
        </p:nvPicPr>
        <p:blipFill>
          <a:blip r:embed="rId5"/>
          <a:stretch>
            <a:fillRect/>
          </a:stretch>
        </p:blipFill>
        <p:spPr>
          <a:xfrm>
            <a:off x="4182311" y="1509224"/>
            <a:ext cx="3194694" cy="2236212"/>
          </a:xfrm>
          <a:prstGeom prst="rect">
            <a:avLst/>
          </a:prstGeom>
        </p:spPr>
      </p:pic>
      <p:sp>
        <p:nvSpPr>
          <p:cNvPr id="9" name="TextBox 8">
            <a:extLst>
              <a:ext uri="{FF2B5EF4-FFF2-40B4-BE49-F238E27FC236}">
                <a16:creationId xmlns:a16="http://schemas.microsoft.com/office/drawing/2014/main" id="{6C1C22E4-2EFB-7F5B-664D-860604C8E71D}"/>
              </a:ext>
            </a:extLst>
          </p:cNvPr>
          <p:cNvSpPr txBox="1"/>
          <p:nvPr/>
        </p:nvSpPr>
        <p:spPr>
          <a:xfrm>
            <a:off x="4548232" y="1047433"/>
            <a:ext cx="3095536" cy="338554"/>
          </a:xfrm>
          <a:prstGeom prst="rect">
            <a:avLst/>
          </a:prstGeom>
          <a:noFill/>
        </p:spPr>
        <p:txBody>
          <a:bodyPr wrap="square">
            <a:spAutoFit/>
          </a:bodyPr>
          <a:lstStyle/>
          <a:p>
            <a:r>
              <a:rPr lang="en-CA" sz="1600" dirty="0"/>
              <a:t>WINDOW OF TOLERANCE</a:t>
            </a:r>
          </a:p>
        </p:txBody>
      </p:sp>
      <p:sp>
        <p:nvSpPr>
          <p:cNvPr id="13" name="TextBox 12">
            <a:extLst>
              <a:ext uri="{FF2B5EF4-FFF2-40B4-BE49-F238E27FC236}">
                <a16:creationId xmlns:a16="http://schemas.microsoft.com/office/drawing/2014/main" id="{6656713A-3AE6-D08A-EBD9-54FCEAD86C8F}"/>
              </a:ext>
            </a:extLst>
          </p:cNvPr>
          <p:cNvSpPr txBox="1"/>
          <p:nvPr/>
        </p:nvSpPr>
        <p:spPr>
          <a:xfrm>
            <a:off x="5340004" y="995827"/>
            <a:ext cx="2905125" cy="369332"/>
          </a:xfrm>
          <a:prstGeom prst="rect">
            <a:avLst/>
          </a:prstGeom>
          <a:noFill/>
        </p:spPr>
        <p:txBody>
          <a:bodyPr wrap="square">
            <a:spAutoFit/>
          </a:bodyPr>
          <a:lstStyle/>
          <a:p>
            <a:pPr algn="ctr"/>
            <a:endParaRPr lang="en-CA" dirty="0"/>
          </a:p>
        </p:txBody>
      </p:sp>
      <p:sp>
        <p:nvSpPr>
          <p:cNvPr id="14" name="TextBox 13">
            <a:extLst>
              <a:ext uri="{FF2B5EF4-FFF2-40B4-BE49-F238E27FC236}">
                <a16:creationId xmlns:a16="http://schemas.microsoft.com/office/drawing/2014/main" id="{0A57B957-D4CF-7C90-6B0B-FABAE201F352}"/>
              </a:ext>
            </a:extLst>
          </p:cNvPr>
          <p:cNvSpPr txBox="1"/>
          <p:nvPr/>
        </p:nvSpPr>
        <p:spPr>
          <a:xfrm>
            <a:off x="7794161" y="483004"/>
            <a:ext cx="4379898" cy="6832640"/>
          </a:xfrm>
          <a:prstGeom prst="rect">
            <a:avLst/>
          </a:prstGeom>
          <a:noFill/>
        </p:spPr>
        <p:txBody>
          <a:bodyPr wrap="square">
            <a:spAutoFit/>
          </a:bodyPr>
          <a:lstStyle/>
          <a:p>
            <a:r>
              <a:rPr lang="en-CA" sz="2000" dirty="0">
                <a:solidFill>
                  <a:schemeClr val="bg1"/>
                </a:solidFill>
                <a:latin typeface="Arial" panose="020B0604020202020204" pitchFamily="34" charset="0"/>
                <a:cs typeface="Arial" panose="020B0604020202020204" pitchFamily="34" charset="0"/>
              </a:rPr>
              <a:t>Spend a few moments checking in with yourself by asking:</a:t>
            </a:r>
          </a:p>
          <a:p>
            <a:endParaRPr lang="en-CA" sz="2000" dirty="0">
              <a:solidFill>
                <a:schemeClr val="bg1"/>
              </a:solidFill>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1)What is the current risk that I’ll experience a state of crisis ?</a:t>
            </a:r>
          </a:p>
          <a:p>
            <a:pPr marL="342900" indent="-342900">
              <a:buAutoNum type="alphaLcParenR"/>
            </a:pPr>
            <a:r>
              <a:rPr lang="en-CA" sz="2000" dirty="0">
                <a:solidFill>
                  <a:schemeClr val="bg1"/>
                </a:solidFill>
                <a:latin typeface="Arial" panose="020B0604020202020204" pitchFamily="34" charset="0"/>
                <a:cs typeface="Arial" panose="020B0604020202020204" pitchFamily="34" charset="0"/>
              </a:rPr>
              <a:t>Low b) Moderate c) high d) very high e) extreme</a:t>
            </a:r>
          </a:p>
          <a:p>
            <a:pPr marL="342900" indent="-342900">
              <a:buAutoNum type="alphaLcParenR"/>
            </a:pPr>
            <a:endParaRPr lang="en-CA" sz="2000" dirty="0">
              <a:solidFill>
                <a:schemeClr val="bg1"/>
              </a:solidFill>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2) Am I in the window of tolerance?</a:t>
            </a:r>
          </a:p>
          <a:p>
            <a:r>
              <a:rPr lang="en-CA" sz="2000" dirty="0">
                <a:solidFill>
                  <a:schemeClr val="bg1"/>
                </a:solidFill>
                <a:latin typeface="Arial" panose="020B0604020202020204" pitchFamily="34" charset="0"/>
                <a:cs typeface="Arial" panose="020B0604020202020204" pitchFamily="34" charset="0"/>
              </a:rPr>
              <a:t>a) Yes  b) I’m a little outside c) very outside</a:t>
            </a:r>
          </a:p>
          <a:p>
            <a:endParaRPr lang="en-CA" sz="2000" dirty="0">
              <a:solidFill>
                <a:schemeClr val="bg1"/>
              </a:solidFill>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3) What state of activation am I mostly in at the moment?</a:t>
            </a:r>
          </a:p>
          <a:p>
            <a:r>
              <a:rPr lang="en-CA" sz="2000" dirty="0">
                <a:solidFill>
                  <a:schemeClr val="bg1"/>
                </a:solidFill>
                <a:latin typeface="Arial" panose="020B0604020202020204" pitchFamily="34" charset="0"/>
                <a:cs typeface="Arial" panose="020B0604020202020204" pitchFamily="34" charset="0"/>
              </a:rPr>
              <a:t>a) Calm b) Fight c) Flight d) Dissociated e) Depressed?</a:t>
            </a:r>
          </a:p>
          <a:p>
            <a:endParaRPr lang="en-CA" sz="2000" dirty="0">
              <a:solidFill>
                <a:schemeClr val="bg1"/>
              </a:solidFill>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4) Where is my energy tank right now?</a:t>
            </a:r>
          </a:p>
          <a:p>
            <a:r>
              <a:rPr lang="en-CA" sz="2000" dirty="0">
                <a:solidFill>
                  <a:schemeClr val="bg1"/>
                </a:solidFill>
                <a:latin typeface="Arial" panose="020B0604020202020204" pitchFamily="34" charset="0"/>
                <a:cs typeface="Arial" panose="020B0604020202020204" pitchFamily="34" charset="0"/>
              </a:rPr>
              <a:t>a) Full b) ¾ c) ½ d) near empty</a:t>
            </a:r>
          </a:p>
          <a:p>
            <a:pPr marL="342900" indent="-342900">
              <a:buAutoNum type="alphaLcParenR"/>
            </a:pPr>
            <a:endParaRPr lang="en-CA" sz="2000" dirty="0"/>
          </a:p>
          <a:p>
            <a:endParaRPr lang="en-CA" dirty="0"/>
          </a:p>
        </p:txBody>
      </p:sp>
      <p:pic>
        <p:nvPicPr>
          <p:cNvPr id="15" name="Picture 14">
            <a:extLst>
              <a:ext uri="{FF2B5EF4-FFF2-40B4-BE49-F238E27FC236}">
                <a16:creationId xmlns:a16="http://schemas.microsoft.com/office/drawing/2014/main" id="{58C24F7D-76DA-40CB-D43C-DD85B494A8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8234" y="4732194"/>
            <a:ext cx="3250721" cy="1901688"/>
          </a:xfrm>
          <a:prstGeom prst="rect">
            <a:avLst/>
          </a:prstGeom>
        </p:spPr>
      </p:pic>
      <p:sp>
        <p:nvSpPr>
          <p:cNvPr id="17" name="TextBox 16">
            <a:extLst>
              <a:ext uri="{FF2B5EF4-FFF2-40B4-BE49-F238E27FC236}">
                <a16:creationId xmlns:a16="http://schemas.microsoft.com/office/drawing/2014/main" id="{A0952846-C81F-53E6-4612-60BCEAC1B84B}"/>
              </a:ext>
            </a:extLst>
          </p:cNvPr>
          <p:cNvSpPr txBox="1"/>
          <p:nvPr/>
        </p:nvSpPr>
        <p:spPr>
          <a:xfrm>
            <a:off x="941384" y="4251172"/>
            <a:ext cx="2314327" cy="338554"/>
          </a:xfrm>
          <a:prstGeom prst="rect">
            <a:avLst/>
          </a:prstGeom>
          <a:noFill/>
        </p:spPr>
        <p:txBody>
          <a:bodyPr wrap="square">
            <a:spAutoFit/>
          </a:bodyPr>
          <a:lstStyle/>
          <a:p>
            <a:r>
              <a:rPr lang="en-CA" sz="1600" dirty="0"/>
              <a:t>STATE OF ACTIVATION</a:t>
            </a:r>
          </a:p>
        </p:txBody>
      </p:sp>
      <p:sp>
        <p:nvSpPr>
          <p:cNvPr id="3" name="Slide Number Placeholder 2">
            <a:extLst>
              <a:ext uri="{FF2B5EF4-FFF2-40B4-BE49-F238E27FC236}">
                <a16:creationId xmlns:a16="http://schemas.microsoft.com/office/drawing/2014/main" id="{3BA69A33-28E2-061C-7724-E70C289F2D3B}"/>
              </a:ext>
            </a:extLst>
          </p:cNvPr>
          <p:cNvSpPr>
            <a:spLocks noGrp="1"/>
          </p:cNvSpPr>
          <p:nvPr>
            <p:ph type="sldNum" sz="quarter" idx="12"/>
          </p:nvPr>
        </p:nvSpPr>
        <p:spPr/>
        <p:txBody>
          <a:bodyPr/>
          <a:lstStyle/>
          <a:p>
            <a:fld id="{16FA1E33-FDD5-4FFC-87A2-B0AF86519216}" type="slidenum">
              <a:rPr lang="en-CA" smtClean="0"/>
              <a:t>63</a:t>
            </a:fld>
            <a:endParaRPr lang="en-CA"/>
          </a:p>
        </p:txBody>
      </p:sp>
    </p:spTree>
    <p:extLst>
      <p:ext uri="{BB962C8B-B14F-4D97-AF65-F5344CB8AC3E}">
        <p14:creationId xmlns:p14="http://schemas.microsoft.com/office/powerpoint/2010/main" val="390786705"/>
      </p:ext>
    </p:extLst>
  </p:cSld>
  <p:clrMapOvr>
    <a:masterClrMapping/>
  </p:clrMapOvr>
  <mc:AlternateContent xmlns:mc="http://schemas.openxmlformats.org/markup-compatibility/2006" xmlns:p14="http://schemas.microsoft.com/office/powerpoint/2010/main">
    <mc:Choice Requires="p14">
      <p:transition spd="med" p14:dur="700" advTm="87897">
        <p:fade/>
      </p:transition>
    </mc:Choice>
    <mc:Fallback xmlns="">
      <p:transition spd="med" advTm="87897">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nodePh="1">
                                  <p:stCondLst>
                                    <p:cond delay="0"/>
                                  </p:stCondLst>
                                  <p:endCondLst>
                                    <p:cond evt="begin" delay="0">
                                      <p:tn val="13"/>
                                    </p:cond>
                                  </p:end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10" grpId="0" build="p"/>
      <p:bldP spid="9" grpId="0"/>
      <p:bldP spid="13"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p:cNvSpPr txBox="1"/>
          <p:nvPr/>
        </p:nvSpPr>
        <p:spPr>
          <a:xfrm>
            <a:off x="695287" y="237744"/>
            <a:ext cx="11247120" cy="640080"/>
          </a:xfrm>
          <a:prstGeom prst="rect">
            <a:avLst/>
          </a:prstGeom>
          <a:noFill/>
          <a:ln/>
        </p:spPr>
        <p:txBody>
          <a:bodyPr wrap="square" lIns="0" tIns="0" rIns="0" bIns="0" rtlCol="0" anchor="ctr"/>
          <a:lstStyle/>
          <a:p>
            <a:pPr marL="0" indent="0">
              <a:buNone/>
            </a:pPr>
            <a:r>
              <a:rPr lang="en-US" sz="3600" b="1" dirty="0">
                <a:solidFill>
                  <a:srgbClr val="FFFFFF"/>
                </a:solidFill>
                <a:latin typeface="Arial" panose="020B0604020202020204" pitchFamily="34" charset="0"/>
                <a:cs typeface="Arial" panose="020B0604020202020204" pitchFamily="34" charset="0"/>
              </a:rPr>
              <a:t>CHECK IN WITH YOUR PERSONAL DASHBOARD</a:t>
            </a:r>
            <a:endParaRPr lang="en-US" sz="3600" dirty="0">
              <a:latin typeface="Arial" panose="020B0604020202020204" pitchFamily="34" charset="0"/>
              <a:cs typeface="Arial" panose="020B0604020202020204" pitchFamily="34" charset="0"/>
            </a:endParaRPr>
          </a:p>
        </p:txBody>
      </p:sp>
      <p:sp>
        <p:nvSpPr>
          <p:cNvPr id="3" name="Subtitle"/>
          <p:cNvSpPr txBox="1"/>
          <p:nvPr/>
        </p:nvSpPr>
        <p:spPr>
          <a:xfrm>
            <a:off x="934518" y="923544"/>
            <a:ext cx="11247120" cy="411480"/>
          </a:xfrm>
          <a:prstGeom prst="rect">
            <a:avLst/>
          </a:prstGeom>
          <a:noFill/>
          <a:ln/>
        </p:spPr>
        <p:txBody>
          <a:bodyPr wrap="square" lIns="0" tIns="0" rIns="0" bIns="0" rtlCol="0" anchor="ctr"/>
          <a:lstStyle/>
          <a:p>
            <a:pPr marL="0" indent="0">
              <a:buNone/>
            </a:pPr>
            <a:r>
              <a:rPr lang="en-US" sz="2000" dirty="0">
                <a:solidFill>
                  <a:schemeClr val="bg1"/>
                </a:solidFill>
                <a:latin typeface="Arial" panose="020B0604020202020204" pitchFamily="34" charset="0"/>
                <a:cs typeface="Arial" panose="020B0604020202020204" pitchFamily="34" charset="0"/>
              </a:rPr>
              <a:t>Pause, take a breath, and read each gauge in turn. Just notice there are no wrong readings.</a:t>
            </a:r>
          </a:p>
        </p:txBody>
      </p:sp>
      <p:sp>
        <p:nvSpPr>
          <p:cNvPr id="4" name="Card 1"/>
          <p:cNvSpPr/>
          <p:nvPr/>
        </p:nvSpPr>
        <p:spPr>
          <a:xfrm>
            <a:off x="411480"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5" name="Number 1"/>
          <p:cNvSpPr/>
          <p:nvPr/>
        </p:nvSpPr>
        <p:spPr>
          <a:xfrm>
            <a:off x="612648" y="1892808"/>
            <a:ext cx="347472" cy="347472"/>
          </a:xfrm>
          <a:prstGeom prst="ellipse">
            <a:avLst/>
          </a:prstGeom>
          <a:solidFill>
            <a:srgbClr val="FFFFFF"/>
          </a:solidFill>
          <a:ln/>
        </p:spPr>
        <p:txBody>
          <a:bodyPr/>
          <a:lstStyle/>
          <a:p>
            <a:endParaRPr lang="en-CA"/>
          </a:p>
        </p:txBody>
      </p:sp>
      <p:sp>
        <p:nvSpPr>
          <p:cNvPr id="6" name="Text 4"/>
          <p:cNvSpPr txBox="1"/>
          <p:nvPr/>
        </p:nvSpPr>
        <p:spPr>
          <a:xfrm>
            <a:off x="612648"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1</a:t>
            </a:r>
            <a:endParaRPr lang="en-US" sz="1600" dirty="0"/>
          </a:p>
        </p:txBody>
      </p:sp>
      <p:sp>
        <p:nvSpPr>
          <p:cNvPr id="7" name="Text 5"/>
          <p:cNvSpPr txBox="1"/>
          <p:nvPr/>
        </p:nvSpPr>
        <p:spPr>
          <a:xfrm>
            <a:off x="1033272"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Energy reserves</a:t>
            </a:r>
            <a:endParaRPr lang="en-US" sz="1700" dirty="0"/>
          </a:p>
        </p:txBody>
      </p:sp>
      <p:pic>
        <p:nvPicPr>
          <p:cNvPr id="8" name="Gauge 1" descr="Energy reserves gauge"/>
          <p:cNvPicPr>
            <a:picLocks noChangeAspect="1"/>
          </p:cNvPicPr>
          <p:nvPr/>
        </p:nvPicPr>
        <p:blipFill>
          <a:blip r:embed="rId3"/>
          <a:stretch>
            <a:fillRect/>
          </a:stretch>
        </p:blipFill>
        <p:spPr>
          <a:xfrm>
            <a:off x="695287" y="2423160"/>
            <a:ext cx="2103120" cy="1314450"/>
          </a:xfrm>
          <a:prstGeom prst="rect">
            <a:avLst/>
          </a:prstGeom>
        </p:spPr>
      </p:pic>
      <p:sp>
        <p:nvSpPr>
          <p:cNvPr id="9" name="Question 1"/>
          <p:cNvSpPr txBox="1"/>
          <p:nvPr/>
        </p:nvSpPr>
        <p:spPr>
          <a:xfrm>
            <a:off x="640080"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much fuel is in my tank right now?</a:t>
            </a:r>
            <a:endParaRPr lang="en-US" sz="1600" dirty="0"/>
          </a:p>
        </p:txBody>
      </p:sp>
      <p:sp>
        <p:nvSpPr>
          <p:cNvPr id="10" name="Options 1"/>
          <p:cNvSpPr txBox="1"/>
          <p:nvPr/>
        </p:nvSpPr>
        <p:spPr>
          <a:xfrm>
            <a:off x="640080"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E5484D"/>
                </a:solidFill>
              </a:rPr>
              <a:t>Near empty</a:t>
            </a:r>
            <a:endParaRPr lang="en-US" sz="1400" dirty="0"/>
          </a:p>
          <a:p>
            <a:pPr marL="0" indent="0">
              <a:lnSpc>
                <a:spcPct val="95000"/>
              </a:lnSpc>
              <a:buNone/>
            </a:pPr>
            <a:r>
              <a:rPr lang="en-US" sz="1400" b="1" dirty="0">
                <a:solidFill>
                  <a:srgbClr val="F2C14E"/>
                </a:solidFill>
              </a:rPr>
              <a:t>½</a:t>
            </a:r>
            <a:endParaRPr lang="en-US" sz="1400" dirty="0"/>
          </a:p>
          <a:p>
            <a:pPr marL="0" indent="0">
              <a:lnSpc>
                <a:spcPct val="95000"/>
              </a:lnSpc>
              <a:buNone/>
            </a:pPr>
            <a:r>
              <a:rPr lang="en-US" sz="1400" b="1" dirty="0">
                <a:solidFill>
                  <a:srgbClr val="B5D65A"/>
                </a:solidFill>
              </a:rPr>
              <a:t>¾</a:t>
            </a:r>
            <a:endParaRPr lang="en-US" sz="1400" dirty="0"/>
          </a:p>
          <a:p>
            <a:pPr marL="0" indent="0">
              <a:lnSpc>
                <a:spcPct val="95000"/>
              </a:lnSpc>
              <a:buNone/>
            </a:pPr>
            <a:r>
              <a:rPr lang="en-US" sz="1400" b="1" dirty="0">
                <a:solidFill>
                  <a:srgbClr val="5CC98A"/>
                </a:solidFill>
              </a:rPr>
              <a:t>Full</a:t>
            </a:r>
            <a:endParaRPr lang="en-US" sz="1400" dirty="0"/>
          </a:p>
        </p:txBody>
      </p:sp>
      <p:sp>
        <p:nvSpPr>
          <p:cNvPr id="11" name="Card 2"/>
          <p:cNvSpPr/>
          <p:nvPr/>
        </p:nvSpPr>
        <p:spPr>
          <a:xfrm>
            <a:off x="3310814"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2" name="Number 2"/>
          <p:cNvSpPr/>
          <p:nvPr/>
        </p:nvSpPr>
        <p:spPr>
          <a:xfrm>
            <a:off x="3511982" y="1892808"/>
            <a:ext cx="347472" cy="347472"/>
          </a:xfrm>
          <a:prstGeom prst="ellipse">
            <a:avLst/>
          </a:prstGeom>
          <a:solidFill>
            <a:srgbClr val="FFFFFF"/>
          </a:solidFill>
          <a:ln/>
        </p:spPr>
        <p:txBody>
          <a:bodyPr/>
          <a:lstStyle/>
          <a:p>
            <a:endParaRPr lang="en-CA"/>
          </a:p>
        </p:txBody>
      </p:sp>
      <p:sp>
        <p:nvSpPr>
          <p:cNvPr id="13" name="Text 10"/>
          <p:cNvSpPr txBox="1"/>
          <p:nvPr/>
        </p:nvSpPr>
        <p:spPr>
          <a:xfrm>
            <a:off x="3511982"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2</a:t>
            </a:r>
            <a:endParaRPr lang="en-US" sz="1600" dirty="0"/>
          </a:p>
        </p:txBody>
      </p:sp>
      <p:sp>
        <p:nvSpPr>
          <p:cNvPr id="14" name="Text 11"/>
          <p:cNvSpPr txBox="1"/>
          <p:nvPr/>
        </p:nvSpPr>
        <p:spPr>
          <a:xfrm>
            <a:off x="3932606"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State of activation</a:t>
            </a:r>
            <a:endParaRPr lang="en-US" sz="1700" dirty="0"/>
          </a:p>
        </p:txBody>
      </p:sp>
      <p:pic>
        <p:nvPicPr>
          <p:cNvPr id="15" name="Gauge 2" descr="State of activation gauge"/>
          <p:cNvPicPr>
            <a:picLocks noChangeAspect="1"/>
          </p:cNvPicPr>
          <p:nvPr/>
        </p:nvPicPr>
        <p:blipFill>
          <a:blip r:embed="rId4"/>
          <a:stretch>
            <a:fillRect/>
          </a:stretch>
        </p:blipFill>
        <p:spPr>
          <a:xfrm>
            <a:off x="3594621" y="2423160"/>
            <a:ext cx="2103120" cy="1314450"/>
          </a:xfrm>
          <a:prstGeom prst="rect">
            <a:avLst/>
          </a:prstGeom>
        </p:spPr>
      </p:pic>
      <p:sp>
        <p:nvSpPr>
          <p:cNvPr id="16" name="Question 2"/>
          <p:cNvSpPr txBox="1"/>
          <p:nvPr/>
        </p:nvSpPr>
        <p:spPr>
          <a:xfrm>
            <a:off x="3539414"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Which state am I mostly in at the moment?</a:t>
            </a:r>
            <a:endParaRPr lang="en-US" sz="1600" dirty="0"/>
          </a:p>
        </p:txBody>
      </p:sp>
      <p:sp>
        <p:nvSpPr>
          <p:cNvPr id="17" name="Options 2"/>
          <p:cNvSpPr txBox="1"/>
          <p:nvPr/>
        </p:nvSpPr>
        <p:spPr>
          <a:xfrm>
            <a:off x="3539414"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Calm</a:t>
            </a:r>
            <a:endParaRPr lang="en-US" sz="1400" dirty="0"/>
          </a:p>
          <a:p>
            <a:pPr marL="0" indent="0">
              <a:lnSpc>
                <a:spcPct val="95000"/>
              </a:lnSpc>
              <a:buNone/>
            </a:pPr>
            <a:r>
              <a:rPr lang="en-US" sz="1400" b="1" dirty="0">
                <a:solidFill>
                  <a:srgbClr val="F2C14E"/>
                </a:solidFill>
              </a:rPr>
              <a:t>Flight</a:t>
            </a:r>
            <a:endParaRPr lang="en-US" sz="1400" dirty="0"/>
          </a:p>
          <a:p>
            <a:pPr marL="0" indent="0">
              <a:lnSpc>
                <a:spcPct val="95000"/>
              </a:lnSpc>
              <a:buNone/>
            </a:pPr>
            <a:r>
              <a:rPr lang="en-US" sz="1400" b="1" dirty="0">
                <a:solidFill>
                  <a:srgbClr val="F28C38"/>
                </a:solidFill>
              </a:rPr>
              <a:t>Fight</a:t>
            </a:r>
            <a:endParaRPr lang="en-US" sz="1400" dirty="0"/>
          </a:p>
          <a:p>
            <a:pPr marL="0" indent="0">
              <a:lnSpc>
                <a:spcPct val="95000"/>
              </a:lnSpc>
              <a:buNone/>
            </a:pPr>
            <a:r>
              <a:rPr lang="en-US" sz="1400" b="1" dirty="0">
                <a:solidFill>
                  <a:srgbClr val="7F93B5"/>
                </a:solidFill>
              </a:rPr>
              <a:t>Freeze / shut down</a:t>
            </a:r>
            <a:endParaRPr lang="en-US" sz="1400" dirty="0"/>
          </a:p>
          <a:p>
            <a:pPr marL="0" indent="0">
              <a:lnSpc>
                <a:spcPct val="95000"/>
              </a:lnSpc>
              <a:buNone/>
            </a:pPr>
            <a:r>
              <a:rPr lang="en-US" sz="1300" dirty="0">
                <a:solidFill>
                  <a:srgbClr val="A9B6C6"/>
                </a:solidFill>
              </a:rPr>
              <a:t>   numb, depressed, dissociated</a:t>
            </a:r>
            <a:endParaRPr lang="en-US" sz="1400" dirty="0"/>
          </a:p>
        </p:txBody>
      </p:sp>
      <p:sp>
        <p:nvSpPr>
          <p:cNvPr id="18" name="Card 3"/>
          <p:cNvSpPr/>
          <p:nvPr/>
        </p:nvSpPr>
        <p:spPr>
          <a:xfrm>
            <a:off x="6210148"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19" name="Number 3"/>
          <p:cNvSpPr/>
          <p:nvPr/>
        </p:nvSpPr>
        <p:spPr>
          <a:xfrm>
            <a:off x="6411316" y="1892808"/>
            <a:ext cx="347472" cy="347472"/>
          </a:xfrm>
          <a:prstGeom prst="ellipse">
            <a:avLst/>
          </a:prstGeom>
          <a:solidFill>
            <a:srgbClr val="FFFFFF"/>
          </a:solidFill>
          <a:ln/>
        </p:spPr>
        <p:txBody>
          <a:bodyPr/>
          <a:lstStyle/>
          <a:p>
            <a:endParaRPr lang="en-CA"/>
          </a:p>
        </p:txBody>
      </p:sp>
      <p:sp>
        <p:nvSpPr>
          <p:cNvPr id="20" name="Text 16"/>
          <p:cNvSpPr txBox="1"/>
          <p:nvPr/>
        </p:nvSpPr>
        <p:spPr>
          <a:xfrm>
            <a:off x="6411316"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3</a:t>
            </a:r>
            <a:endParaRPr lang="en-US" sz="1600" dirty="0"/>
          </a:p>
        </p:txBody>
      </p:sp>
      <p:sp>
        <p:nvSpPr>
          <p:cNvPr id="21" name="Text 17"/>
          <p:cNvSpPr txBox="1"/>
          <p:nvPr/>
        </p:nvSpPr>
        <p:spPr>
          <a:xfrm>
            <a:off x="6831940"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Window of tolerance</a:t>
            </a:r>
            <a:endParaRPr lang="en-US" sz="1700" dirty="0"/>
          </a:p>
        </p:txBody>
      </p:sp>
      <p:pic>
        <p:nvPicPr>
          <p:cNvPr id="22" name="Gauge 3" descr="Window of tolerance gauge"/>
          <p:cNvPicPr>
            <a:picLocks noChangeAspect="1"/>
          </p:cNvPicPr>
          <p:nvPr/>
        </p:nvPicPr>
        <p:blipFill>
          <a:blip r:embed="rId5"/>
          <a:stretch>
            <a:fillRect/>
          </a:stretch>
        </p:blipFill>
        <p:spPr>
          <a:xfrm>
            <a:off x="6493955" y="2423160"/>
            <a:ext cx="2103120" cy="1314450"/>
          </a:xfrm>
          <a:prstGeom prst="rect">
            <a:avLst/>
          </a:prstGeom>
        </p:spPr>
      </p:pic>
      <p:sp>
        <p:nvSpPr>
          <p:cNvPr id="23" name="Question 3"/>
          <p:cNvSpPr txBox="1"/>
          <p:nvPr/>
        </p:nvSpPr>
        <p:spPr>
          <a:xfrm>
            <a:off x="6438748"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Am I inside my window, or above it (revved up) or below it (shut down)?</a:t>
            </a:r>
            <a:endParaRPr lang="en-US" sz="1600" dirty="0"/>
          </a:p>
        </p:txBody>
      </p:sp>
      <p:sp>
        <p:nvSpPr>
          <p:cNvPr id="24" name="Options 3"/>
          <p:cNvSpPr txBox="1"/>
          <p:nvPr/>
        </p:nvSpPr>
        <p:spPr>
          <a:xfrm>
            <a:off x="6438748"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B9BD5"/>
                </a:solidFill>
              </a:rPr>
              <a:t>Well below</a:t>
            </a:r>
            <a:endParaRPr lang="en-US" sz="1400" dirty="0"/>
          </a:p>
          <a:p>
            <a:pPr marL="0" indent="0">
              <a:lnSpc>
                <a:spcPct val="95000"/>
              </a:lnSpc>
              <a:buNone/>
            </a:pPr>
            <a:r>
              <a:rPr lang="en-US" sz="1400" b="1" dirty="0">
                <a:solidFill>
                  <a:srgbClr val="9CC3E8"/>
                </a:solidFill>
              </a:rPr>
              <a:t>A little below</a:t>
            </a:r>
            <a:endParaRPr lang="en-US" sz="1400" dirty="0"/>
          </a:p>
          <a:p>
            <a:pPr marL="0" indent="0">
              <a:lnSpc>
                <a:spcPct val="95000"/>
              </a:lnSpc>
              <a:buNone/>
            </a:pPr>
            <a:r>
              <a:rPr lang="en-US" sz="1400" b="1" dirty="0">
                <a:solidFill>
                  <a:srgbClr val="5CC98A"/>
                </a:solidFill>
              </a:rPr>
              <a:t>Inside</a:t>
            </a:r>
            <a:endParaRPr lang="en-US" sz="1400" dirty="0"/>
          </a:p>
          <a:p>
            <a:pPr marL="0" indent="0">
              <a:lnSpc>
                <a:spcPct val="95000"/>
              </a:lnSpc>
              <a:buNone/>
            </a:pPr>
            <a:r>
              <a:rPr lang="en-US" sz="1400" b="1" dirty="0">
                <a:solidFill>
                  <a:srgbClr val="F2C14E"/>
                </a:solidFill>
              </a:rPr>
              <a:t>A little above</a:t>
            </a:r>
            <a:endParaRPr lang="en-US" sz="1400" dirty="0"/>
          </a:p>
          <a:p>
            <a:pPr marL="0" indent="0">
              <a:lnSpc>
                <a:spcPct val="95000"/>
              </a:lnSpc>
              <a:buNone/>
            </a:pPr>
            <a:r>
              <a:rPr lang="en-US" sz="1400" b="1" dirty="0">
                <a:solidFill>
                  <a:srgbClr val="E5484D"/>
                </a:solidFill>
              </a:rPr>
              <a:t>Well above</a:t>
            </a:r>
            <a:endParaRPr lang="en-US" sz="1400" dirty="0"/>
          </a:p>
        </p:txBody>
      </p:sp>
      <p:sp>
        <p:nvSpPr>
          <p:cNvPr id="25" name="Card 4"/>
          <p:cNvSpPr/>
          <p:nvPr/>
        </p:nvSpPr>
        <p:spPr>
          <a:xfrm>
            <a:off x="9109481" y="1645920"/>
            <a:ext cx="2670734" cy="4206240"/>
          </a:xfrm>
          <a:prstGeom prst="roundRect">
            <a:avLst>
              <a:gd name="adj" fmla="val 4109"/>
            </a:avLst>
          </a:prstGeom>
          <a:solidFill>
            <a:srgbClr val="1E2D3F"/>
          </a:solidFill>
          <a:ln w="12700">
            <a:solidFill>
              <a:srgbClr val="2C3E55"/>
            </a:solidFill>
            <a:prstDash val="solid"/>
          </a:ln>
        </p:spPr>
        <p:txBody>
          <a:bodyPr/>
          <a:lstStyle/>
          <a:p>
            <a:endParaRPr lang="en-CA"/>
          </a:p>
        </p:txBody>
      </p:sp>
      <p:sp>
        <p:nvSpPr>
          <p:cNvPr id="26" name="Number 4"/>
          <p:cNvSpPr/>
          <p:nvPr/>
        </p:nvSpPr>
        <p:spPr>
          <a:xfrm>
            <a:off x="9310649" y="1892808"/>
            <a:ext cx="347472" cy="347472"/>
          </a:xfrm>
          <a:prstGeom prst="ellipse">
            <a:avLst/>
          </a:prstGeom>
          <a:solidFill>
            <a:srgbClr val="FFFFFF"/>
          </a:solidFill>
          <a:ln/>
        </p:spPr>
        <p:txBody>
          <a:bodyPr/>
          <a:lstStyle/>
          <a:p>
            <a:endParaRPr lang="en-CA"/>
          </a:p>
        </p:txBody>
      </p:sp>
      <p:sp>
        <p:nvSpPr>
          <p:cNvPr id="27" name="Text 22"/>
          <p:cNvSpPr txBox="1"/>
          <p:nvPr/>
        </p:nvSpPr>
        <p:spPr>
          <a:xfrm>
            <a:off x="9310649" y="1892808"/>
            <a:ext cx="347472" cy="347472"/>
          </a:xfrm>
          <a:prstGeom prst="rect">
            <a:avLst/>
          </a:prstGeom>
          <a:noFill/>
          <a:ln/>
        </p:spPr>
        <p:txBody>
          <a:bodyPr wrap="square" lIns="0" tIns="0" rIns="0" bIns="0" rtlCol="0" anchor="ctr"/>
          <a:lstStyle/>
          <a:p>
            <a:pPr marL="0" indent="0" algn="ctr">
              <a:buNone/>
            </a:pPr>
            <a:r>
              <a:rPr lang="en-US" sz="1600" b="1" dirty="0">
                <a:solidFill>
                  <a:srgbClr val="14202E"/>
                </a:solidFill>
              </a:rPr>
              <a:t>4</a:t>
            </a:r>
            <a:endParaRPr lang="en-US" sz="1600" dirty="0"/>
          </a:p>
        </p:txBody>
      </p:sp>
      <p:sp>
        <p:nvSpPr>
          <p:cNvPr id="28" name="Text 23"/>
          <p:cNvSpPr txBox="1"/>
          <p:nvPr/>
        </p:nvSpPr>
        <p:spPr>
          <a:xfrm>
            <a:off x="9731273" y="1874520"/>
            <a:ext cx="2012366" cy="384048"/>
          </a:xfrm>
          <a:prstGeom prst="rect">
            <a:avLst/>
          </a:prstGeom>
          <a:noFill/>
          <a:ln/>
        </p:spPr>
        <p:txBody>
          <a:bodyPr wrap="square" lIns="0" tIns="0" rIns="0" bIns="0" rtlCol="0" anchor="ctr"/>
          <a:lstStyle/>
          <a:p>
            <a:pPr marL="0" indent="0">
              <a:buNone/>
            </a:pPr>
            <a:r>
              <a:rPr lang="en-US" sz="1700" b="1" dirty="0">
                <a:solidFill>
                  <a:srgbClr val="FFFFFF"/>
                </a:solidFill>
              </a:rPr>
              <a:t>Crisis risk</a:t>
            </a:r>
            <a:endParaRPr lang="en-US" sz="1700" dirty="0"/>
          </a:p>
        </p:txBody>
      </p:sp>
      <p:pic>
        <p:nvPicPr>
          <p:cNvPr id="29" name="Gauge 4" descr="Crisis risk gauge"/>
          <p:cNvPicPr>
            <a:picLocks noChangeAspect="1"/>
          </p:cNvPicPr>
          <p:nvPr/>
        </p:nvPicPr>
        <p:blipFill>
          <a:blip r:embed="rId6"/>
          <a:stretch>
            <a:fillRect/>
          </a:stretch>
        </p:blipFill>
        <p:spPr>
          <a:xfrm>
            <a:off x="9393288" y="2423160"/>
            <a:ext cx="2103120" cy="1314450"/>
          </a:xfrm>
          <a:prstGeom prst="rect">
            <a:avLst/>
          </a:prstGeom>
        </p:spPr>
      </p:pic>
      <p:sp>
        <p:nvSpPr>
          <p:cNvPr id="30" name="Question 4"/>
          <p:cNvSpPr txBox="1"/>
          <p:nvPr/>
        </p:nvSpPr>
        <p:spPr>
          <a:xfrm>
            <a:off x="9338081" y="3840480"/>
            <a:ext cx="2213534" cy="777240"/>
          </a:xfrm>
          <a:prstGeom prst="rect">
            <a:avLst/>
          </a:prstGeom>
          <a:noFill/>
          <a:ln/>
        </p:spPr>
        <p:txBody>
          <a:bodyPr wrap="square" lIns="0" tIns="0" rIns="0" bIns="0" rtlCol="0" anchor="t"/>
          <a:lstStyle/>
          <a:p>
            <a:pPr marL="0" indent="0">
              <a:buNone/>
            </a:pPr>
            <a:r>
              <a:rPr lang="en-US" sz="1600" dirty="0">
                <a:solidFill>
                  <a:srgbClr val="FFFFFF"/>
                </a:solidFill>
              </a:rPr>
              <a:t>How likely is it that I’ll tip into a state of crisis?</a:t>
            </a:r>
            <a:endParaRPr lang="en-US" sz="1600" dirty="0"/>
          </a:p>
        </p:txBody>
      </p:sp>
      <p:sp>
        <p:nvSpPr>
          <p:cNvPr id="31" name="Options 4"/>
          <p:cNvSpPr txBox="1"/>
          <p:nvPr/>
        </p:nvSpPr>
        <p:spPr>
          <a:xfrm>
            <a:off x="9338081" y="4663440"/>
            <a:ext cx="2213534" cy="1097280"/>
          </a:xfrm>
          <a:prstGeom prst="rect">
            <a:avLst/>
          </a:prstGeom>
          <a:noFill/>
          <a:ln/>
        </p:spPr>
        <p:txBody>
          <a:bodyPr wrap="square" lIns="0" tIns="0" rIns="0" bIns="0" rtlCol="0" anchor="t"/>
          <a:lstStyle/>
          <a:p>
            <a:pPr marL="0" indent="0">
              <a:lnSpc>
                <a:spcPct val="95000"/>
              </a:lnSpc>
              <a:buNone/>
            </a:pPr>
            <a:r>
              <a:rPr lang="en-US" sz="1400" b="1" dirty="0">
                <a:solidFill>
                  <a:srgbClr val="5CC98A"/>
                </a:solidFill>
              </a:rPr>
              <a:t>Low</a:t>
            </a:r>
            <a:endParaRPr lang="en-US" sz="1400" dirty="0"/>
          </a:p>
          <a:p>
            <a:pPr marL="0" indent="0">
              <a:lnSpc>
                <a:spcPct val="95000"/>
              </a:lnSpc>
              <a:buNone/>
            </a:pPr>
            <a:r>
              <a:rPr lang="en-US" sz="1400" b="1" dirty="0">
                <a:solidFill>
                  <a:srgbClr val="F2C14E"/>
                </a:solidFill>
              </a:rPr>
              <a:t>Moderate</a:t>
            </a:r>
            <a:endParaRPr lang="en-US" sz="1400" dirty="0"/>
          </a:p>
          <a:p>
            <a:pPr marL="0" indent="0">
              <a:lnSpc>
                <a:spcPct val="95000"/>
              </a:lnSpc>
              <a:buNone/>
            </a:pPr>
            <a:r>
              <a:rPr lang="en-US" sz="1400" b="1" dirty="0">
                <a:solidFill>
                  <a:srgbClr val="F28C38"/>
                </a:solidFill>
              </a:rPr>
              <a:t>High</a:t>
            </a:r>
            <a:endParaRPr lang="en-US" sz="1400" dirty="0"/>
          </a:p>
          <a:p>
            <a:pPr marL="0" indent="0">
              <a:lnSpc>
                <a:spcPct val="95000"/>
              </a:lnSpc>
              <a:buNone/>
            </a:pPr>
            <a:r>
              <a:rPr lang="en-US" sz="1400" b="1" dirty="0">
                <a:solidFill>
                  <a:srgbClr val="E5484D"/>
                </a:solidFill>
              </a:rPr>
              <a:t>Very high</a:t>
            </a:r>
            <a:endParaRPr lang="en-US" sz="1400" dirty="0"/>
          </a:p>
          <a:p>
            <a:pPr marL="0" indent="0">
              <a:lnSpc>
                <a:spcPct val="95000"/>
              </a:lnSpc>
              <a:buNone/>
            </a:pPr>
            <a:r>
              <a:rPr lang="en-US" sz="1400" b="1" dirty="0">
                <a:solidFill>
                  <a:srgbClr val="FF6B6B"/>
                </a:solidFill>
              </a:rPr>
              <a:t>Extreme</a:t>
            </a:r>
            <a:endParaRPr lang="en-US" sz="1400" dirty="0"/>
          </a:p>
        </p:txBody>
      </p:sp>
      <p:sp>
        <p:nvSpPr>
          <p:cNvPr id="32" name="Then ask pill"/>
          <p:cNvSpPr/>
          <p:nvPr/>
        </p:nvSpPr>
        <p:spPr>
          <a:xfrm>
            <a:off x="2441448" y="6080760"/>
            <a:ext cx="7315200" cy="502920"/>
          </a:xfrm>
          <a:prstGeom prst="roundRect">
            <a:avLst>
              <a:gd name="adj" fmla="val 49091"/>
            </a:avLst>
          </a:prstGeom>
          <a:solidFill>
            <a:srgbClr val="263A52"/>
          </a:solidFill>
          <a:ln w="15875">
            <a:solidFill>
              <a:srgbClr val="5CC98A"/>
            </a:solidFill>
            <a:prstDash val="solid"/>
          </a:ln>
        </p:spPr>
        <p:txBody>
          <a:bodyPr/>
          <a:lstStyle/>
          <a:p>
            <a:endParaRPr lang="en-CA"/>
          </a:p>
        </p:txBody>
      </p:sp>
      <p:sp>
        <p:nvSpPr>
          <p:cNvPr id="33" name="Text 27"/>
          <p:cNvSpPr txBox="1"/>
          <p:nvPr/>
        </p:nvSpPr>
        <p:spPr>
          <a:xfrm>
            <a:off x="2441448" y="6080760"/>
            <a:ext cx="7315200" cy="502920"/>
          </a:xfrm>
          <a:prstGeom prst="rect">
            <a:avLst/>
          </a:prstGeom>
          <a:noFill/>
          <a:ln/>
        </p:spPr>
        <p:txBody>
          <a:bodyPr wrap="square" lIns="0" tIns="0" rIns="0" bIns="0" rtlCol="0" anchor="ctr"/>
          <a:lstStyle/>
          <a:p>
            <a:pPr marL="0" indent="0" algn="ctr">
              <a:buNone/>
            </a:pPr>
            <a:r>
              <a:rPr lang="en-US" sz="1800" b="1" dirty="0">
                <a:solidFill>
                  <a:srgbClr val="5CC98A"/>
                </a:solidFill>
              </a:rPr>
              <a:t>Then ask:  </a:t>
            </a:r>
            <a:r>
              <a:rPr lang="en-US" sz="1800" dirty="0">
                <a:solidFill>
                  <a:srgbClr val="FFFFFF"/>
                </a:solidFill>
              </a:rPr>
              <a:t>Given these readings, what do I need right now?</a:t>
            </a:r>
            <a:endParaRPr lang="en-US" sz="1800"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8640" y="320040"/>
            <a:ext cx="11091672" cy="731520"/>
          </a:xfrm>
          <a:prstGeom prst="rect">
            <a:avLst/>
          </a:prstGeom>
          <a:noFill/>
        </p:spPr>
        <p:txBody>
          <a:bodyPr wrap="square" lIns="0" rIns="0" anchor="ctr">
            <a:spAutoFit/>
          </a:bodyPr>
          <a:lstStyle/>
          <a:p>
            <a:pPr algn="ctr"/>
            <a:r>
              <a:rPr sz="3600" b="1">
                <a:solidFill>
                  <a:srgbClr val="FFFFFF"/>
                </a:solidFill>
                <a:latin typeface="Arial"/>
              </a:rPr>
              <a:t>WHICH DASHBOARD SLIDE DO YOU PREFER?</a:t>
            </a:r>
          </a:p>
        </p:txBody>
      </p:sp>
      <p:sp>
        <p:nvSpPr>
          <p:cNvPr id="3" name="TextBox 2"/>
          <p:cNvSpPr txBox="1"/>
          <p:nvPr/>
        </p:nvSpPr>
        <p:spPr>
          <a:xfrm>
            <a:off x="548640" y="1005840"/>
            <a:ext cx="11091672" cy="457200"/>
          </a:xfrm>
          <a:prstGeom prst="rect">
            <a:avLst/>
          </a:prstGeom>
          <a:noFill/>
        </p:spPr>
        <p:txBody>
          <a:bodyPr wrap="square" lIns="0" rIns="0" anchor="ctr">
            <a:spAutoFit/>
          </a:bodyPr>
          <a:lstStyle/>
          <a:p>
            <a:pPr algn="ctr"/>
            <a:r>
              <a:rPr sz="2000" b="0">
                <a:solidFill>
                  <a:srgbClr val="1F2A3C"/>
                </a:solidFill>
                <a:latin typeface="Arial"/>
              </a:rPr>
              <a:t>Same check-in, two designs. Which one helps you read your gauges more easily?</a:t>
            </a:r>
          </a:p>
        </p:txBody>
      </p:sp>
      <p:sp>
        <p:nvSpPr>
          <p:cNvPr id="4" name="Frame A"/>
          <p:cNvSpPr/>
          <p:nvPr/>
        </p:nvSpPr>
        <p:spPr>
          <a:xfrm>
            <a:off x="475488" y="1847088"/>
            <a:ext cx="5449824" cy="312953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5" name="Option A" descr="Option A: original dashboard slide with photo gauges and question list"/>
          <p:cNvPicPr>
            <a:picLocks noChangeAspect="1"/>
          </p:cNvPicPr>
          <p:nvPr/>
        </p:nvPicPr>
        <p:blipFill>
          <a:blip r:embed="rId3"/>
          <a:stretch>
            <a:fillRect/>
          </a:stretch>
        </p:blipFill>
        <p:spPr>
          <a:xfrm>
            <a:off x="548640" y="1920240"/>
            <a:ext cx="5303520" cy="2983229"/>
          </a:xfrm>
          <a:prstGeom prst="rect">
            <a:avLst/>
          </a:prstGeom>
        </p:spPr>
      </p:pic>
      <p:sp>
        <p:nvSpPr>
          <p:cNvPr id="6" name="Badge A"/>
          <p:cNvSpPr/>
          <p:nvPr/>
        </p:nvSpPr>
        <p:spPr>
          <a:xfrm>
            <a:off x="2834640" y="5314950"/>
            <a:ext cx="731520" cy="731520"/>
          </a:xfrm>
          <a:prstGeom prst="ellipse">
            <a:avLst/>
          </a:prstGeom>
          <a:solidFill>
            <a:srgbClr val="1F2A3C"/>
          </a:solidFill>
          <a:ln w="31750">
            <a:solidFill>
              <a:srgbClr val="FFFFFF"/>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00" b="1">
                <a:solidFill>
                  <a:srgbClr val="FFFFFF"/>
                </a:solidFill>
                <a:latin typeface="Arial"/>
              </a:rPr>
              <a:t>A</a:t>
            </a:r>
          </a:p>
        </p:txBody>
      </p:sp>
      <p:sp>
        <p:nvSpPr>
          <p:cNvPr id="7" name="TextBox 6"/>
          <p:cNvSpPr txBox="1"/>
          <p:nvPr/>
        </p:nvSpPr>
        <p:spPr>
          <a:xfrm>
            <a:off x="548640" y="5314950"/>
            <a:ext cx="2103120" cy="731520"/>
          </a:xfrm>
          <a:prstGeom prst="rect">
            <a:avLst/>
          </a:prstGeom>
          <a:noFill/>
        </p:spPr>
        <p:txBody>
          <a:bodyPr wrap="square" lIns="0" rIns="0" anchor="ctr">
            <a:spAutoFit/>
          </a:bodyPr>
          <a:lstStyle/>
          <a:p>
            <a:pPr algn="r"/>
            <a:r>
              <a:rPr sz="2200" b="1">
                <a:solidFill>
                  <a:srgbClr val="FFFFFF"/>
                </a:solidFill>
                <a:latin typeface="Arial"/>
              </a:rPr>
              <a:t>Option A</a:t>
            </a:r>
          </a:p>
        </p:txBody>
      </p:sp>
      <p:sp>
        <p:nvSpPr>
          <p:cNvPr id="8" name="Frame B"/>
          <p:cNvSpPr/>
          <p:nvPr/>
        </p:nvSpPr>
        <p:spPr>
          <a:xfrm>
            <a:off x="6266383" y="1847088"/>
            <a:ext cx="5449824" cy="3129534"/>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9" name="Option B" descr="Option B: redesigned dashboard slide with four illustrated gauge cards"/>
          <p:cNvPicPr>
            <a:picLocks noChangeAspect="1"/>
          </p:cNvPicPr>
          <p:nvPr/>
        </p:nvPicPr>
        <p:blipFill>
          <a:blip r:embed="rId4"/>
          <a:stretch>
            <a:fillRect/>
          </a:stretch>
        </p:blipFill>
        <p:spPr>
          <a:xfrm>
            <a:off x="6339535" y="1920240"/>
            <a:ext cx="5303520" cy="2983229"/>
          </a:xfrm>
          <a:prstGeom prst="rect">
            <a:avLst/>
          </a:prstGeom>
        </p:spPr>
      </p:pic>
      <p:sp>
        <p:nvSpPr>
          <p:cNvPr id="10" name="Badge B"/>
          <p:cNvSpPr/>
          <p:nvPr/>
        </p:nvSpPr>
        <p:spPr>
          <a:xfrm>
            <a:off x="8625535" y="5314950"/>
            <a:ext cx="731520" cy="731520"/>
          </a:xfrm>
          <a:prstGeom prst="ellipse">
            <a:avLst/>
          </a:prstGeom>
          <a:solidFill>
            <a:srgbClr val="1F2A3C"/>
          </a:solidFill>
          <a:ln w="31750">
            <a:solidFill>
              <a:srgbClr val="FFFFFF"/>
            </a:solidFill>
          </a:ln>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sz="3200" b="1">
                <a:solidFill>
                  <a:srgbClr val="FFFFFF"/>
                </a:solidFill>
                <a:latin typeface="Arial"/>
              </a:rPr>
              <a:t>B</a:t>
            </a:r>
          </a:p>
        </p:txBody>
      </p:sp>
      <p:sp>
        <p:nvSpPr>
          <p:cNvPr id="11" name="TextBox 10"/>
          <p:cNvSpPr txBox="1"/>
          <p:nvPr/>
        </p:nvSpPr>
        <p:spPr>
          <a:xfrm>
            <a:off x="6339535" y="5314950"/>
            <a:ext cx="2103120" cy="731520"/>
          </a:xfrm>
          <a:prstGeom prst="rect">
            <a:avLst/>
          </a:prstGeom>
          <a:noFill/>
        </p:spPr>
        <p:txBody>
          <a:bodyPr wrap="square" lIns="0" rIns="0" anchor="ctr">
            <a:spAutoFit/>
          </a:bodyPr>
          <a:lstStyle/>
          <a:p>
            <a:pPr algn="r"/>
            <a:r>
              <a:rPr sz="2200" b="1">
                <a:solidFill>
                  <a:srgbClr val="FFFFFF"/>
                </a:solidFill>
                <a:latin typeface="Arial"/>
              </a:rPr>
              <a:t>Option B</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732908A9-6BC6-4C10-8EAD-564D59627163}"/>
              </a:ext>
            </a:extLst>
          </p:cNvPr>
          <p:cNvSpPr>
            <a:spLocks noGrp="1"/>
          </p:cNvSpPr>
          <p:nvPr>
            <p:ph idx="4294967295"/>
          </p:nvPr>
        </p:nvSpPr>
        <p:spPr>
          <a:xfrm>
            <a:off x="4505325" y="603250"/>
            <a:ext cx="7686675" cy="5919788"/>
          </a:xfrm>
        </p:spPr>
        <p:txBody>
          <a:bodyPr anchor="ctr">
            <a:normAutofit lnSpcReduction="10000"/>
          </a:bodyPr>
          <a:lstStyle/>
          <a:p>
            <a:r>
              <a:rPr lang="en-CA" sz="2000" dirty="0">
                <a:solidFill>
                  <a:schemeClr val="bg1"/>
                </a:solidFill>
                <a:latin typeface="Arial" panose="020B0604020202020204" pitchFamily="34" charset="0"/>
                <a:cs typeface="Arial" panose="020B0604020202020204" pitchFamily="34" charset="0"/>
              </a:rPr>
              <a:t>The imaginary crisis risk, energy reserve, window of tolerance and  state of activation “personal dashboard” or  “instrument panel”,  helps us to be mindful of the state of our body and mind and tells us if we’re are in a hole or at risk of falling into one.</a:t>
            </a:r>
          </a:p>
          <a:p>
            <a:r>
              <a:rPr lang="en-CA" sz="2000" dirty="0">
                <a:solidFill>
                  <a:schemeClr val="bg1"/>
                </a:solidFill>
                <a:latin typeface="Arial" panose="020B0604020202020204" pitchFamily="34" charset="0"/>
                <a:cs typeface="Arial" panose="020B0604020202020204" pitchFamily="34" charset="0"/>
              </a:rPr>
              <a:t>Check in with these imaginary “instruments”  which will give you critical information about yourself, just like a car’s dashboard gives you important information about the state of a car. </a:t>
            </a:r>
          </a:p>
          <a:p>
            <a:r>
              <a:rPr lang="en-CA" sz="2000" dirty="0">
                <a:solidFill>
                  <a:schemeClr val="bg1"/>
                </a:solidFill>
                <a:latin typeface="Arial" panose="020B0604020202020204" pitchFamily="34" charset="0"/>
                <a:cs typeface="Arial" panose="020B0604020202020204" pitchFamily="34" charset="0"/>
              </a:rPr>
              <a:t>Much of the time, we are on automatic pilot and unaware of what is happening to our bodies and minds. Being on automatic pilot keeps us from trying to influence or manage what is going on with us.</a:t>
            </a:r>
          </a:p>
          <a:p>
            <a:r>
              <a:rPr lang="en-CA" sz="2000" dirty="0">
                <a:solidFill>
                  <a:schemeClr val="bg1"/>
                </a:solidFill>
                <a:latin typeface="Arial" panose="020B0604020202020204" pitchFamily="34" charset="0"/>
                <a:cs typeface="Arial" panose="020B0604020202020204" pitchFamily="34" charset="0"/>
              </a:rPr>
              <a:t>Developing an imaginary  personal dashboard is one of  Simple’s mindfulness or self-awareness strategies. We will devote our first  boing’s group to crafting a personal dashboard.</a:t>
            </a:r>
          </a:p>
          <a:p>
            <a:r>
              <a:rPr lang="en-CA" sz="2000" dirty="0">
                <a:solidFill>
                  <a:schemeClr val="bg1"/>
                </a:solidFill>
                <a:latin typeface="Arial" panose="020B0604020202020204" pitchFamily="34" charset="0"/>
                <a:cs typeface="Arial" panose="020B0604020202020204" pitchFamily="34" charset="0"/>
              </a:rPr>
              <a:t>Until you’re able to automatically visualize a dashboard in your mind, it’s helpful to craft and use an actual one. This might also help other people around you be aware of your states. </a:t>
            </a:r>
          </a:p>
          <a:p>
            <a:r>
              <a:rPr lang="en-CA" sz="2000" dirty="0">
                <a:solidFill>
                  <a:schemeClr val="bg1"/>
                </a:solidFill>
                <a:latin typeface="Arial" panose="020B0604020202020204" pitchFamily="34" charset="0"/>
                <a:cs typeface="Arial" panose="020B0604020202020204" pitchFamily="34" charset="0"/>
              </a:rPr>
              <a:t>The dashboard includes 4 gauges: 1. window of tolerance, 2. crisis risk 3. energy reserves or balance and 4. state of activation</a:t>
            </a:r>
          </a:p>
        </p:txBody>
      </p:sp>
      <p:pic>
        <p:nvPicPr>
          <p:cNvPr id="2" name="Content Placeholder 4">
            <a:extLst>
              <a:ext uri="{FF2B5EF4-FFF2-40B4-BE49-F238E27FC236}">
                <a16:creationId xmlns:a16="http://schemas.microsoft.com/office/drawing/2014/main" id="{3B2DB399-00D2-5BFB-B046-9E16F3741BCE}"/>
              </a:ext>
            </a:extLst>
          </p:cNvPr>
          <p:cNvPicPr>
            <a:picLocks noChangeAspect="1"/>
          </p:cNvPicPr>
          <p:nvPr/>
        </p:nvPicPr>
        <p:blipFill>
          <a:blip r:embed="rId2"/>
          <a:stretch>
            <a:fillRect/>
          </a:stretch>
        </p:blipFill>
        <p:spPr>
          <a:xfrm>
            <a:off x="75763" y="1380419"/>
            <a:ext cx="2094874" cy="1702455"/>
          </a:xfrm>
          <a:prstGeom prst="rect">
            <a:avLst/>
          </a:prstGeom>
        </p:spPr>
      </p:pic>
      <p:pic>
        <p:nvPicPr>
          <p:cNvPr id="3" name="Content Placeholder 17">
            <a:extLst>
              <a:ext uri="{FF2B5EF4-FFF2-40B4-BE49-F238E27FC236}">
                <a16:creationId xmlns:a16="http://schemas.microsoft.com/office/drawing/2014/main" id="{6F2E23E3-FAC8-2677-9402-40A562A0C8E4}"/>
              </a:ext>
            </a:extLst>
          </p:cNvPr>
          <p:cNvPicPr>
            <a:picLocks/>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2262155" y="3336914"/>
            <a:ext cx="1950235" cy="1670957"/>
          </a:xfrm>
          <a:prstGeom prst="rect">
            <a:avLst/>
          </a:prstGeom>
          <a:noFill/>
          <a:ln>
            <a:noFill/>
          </a:ln>
        </p:spPr>
      </p:pic>
      <p:pic>
        <p:nvPicPr>
          <p:cNvPr id="4" name="Picture 3" descr="A picture containing text, device, gauge, meter&#10;&#10;Description automatically generated">
            <a:extLst>
              <a:ext uri="{FF2B5EF4-FFF2-40B4-BE49-F238E27FC236}">
                <a16:creationId xmlns:a16="http://schemas.microsoft.com/office/drawing/2014/main" id="{6ABC2842-622D-99C3-216D-B1E407E99144}"/>
              </a:ext>
            </a:extLst>
          </p:cNvPr>
          <p:cNvPicPr>
            <a:picLocks noChangeAspect="1"/>
          </p:cNvPicPr>
          <p:nvPr/>
        </p:nvPicPr>
        <p:blipFill>
          <a:blip r:embed="rId5"/>
          <a:stretch>
            <a:fillRect/>
          </a:stretch>
        </p:blipFill>
        <p:spPr>
          <a:xfrm>
            <a:off x="2262155" y="1373888"/>
            <a:ext cx="1950235" cy="1702455"/>
          </a:xfrm>
          <a:prstGeom prst="rect">
            <a:avLst/>
          </a:prstGeom>
        </p:spPr>
      </p:pic>
      <p:sp>
        <p:nvSpPr>
          <p:cNvPr id="11" name="TextBox 10">
            <a:extLst>
              <a:ext uri="{FF2B5EF4-FFF2-40B4-BE49-F238E27FC236}">
                <a16:creationId xmlns:a16="http://schemas.microsoft.com/office/drawing/2014/main" id="{7B19A2E5-A12A-C5C5-8EA3-54618C1C93C6}"/>
              </a:ext>
            </a:extLst>
          </p:cNvPr>
          <p:cNvSpPr txBox="1"/>
          <p:nvPr/>
        </p:nvSpPr>
        <p:spPr>
          <a:xfrm>
            <a:off x="491074" y="207034"/>
            <a:ext cx="11990581" cy="461665"/>
          </a:xfrm>
          <a:prstGeom prst="rect">
            <a:avLst/>
          </a:prstGeom>
          <a:noFill/>
        </p:spPr>
        <p:txBody>
          <a:bodyPr wrap="square">
            <a:spAutoFit/>
          </a:bodyPr>
          <a:lstStyle/>
          <a:p>
            <a:r>
              <a:rPr lang="en-CA" sz="2400" dirty="0">
                <a:latin typeface="Arial" panose="020B0604020202020204" pitchFamily="34" charset="0"/>
                <a:cs typeface="Arial" panose="020B0604020202020204" pitchFamily="34" charset="0"/>
              </a:rPr>
              <a:t>STEP 2. SIMPLE MINDFUL DASHBOARD: SELF-AWARENESS  STRATEGIES</a:t>
            </a:r>
          </a:p>
        </p:txBody>
      </p:sp>
      <p:pic>
        <p:nvPicPr>
          <p:cNvPr id="7" name="Picture 6">
            <a:extLst>
              <a:ext uri="{FF2B5EF4-FFF2-40B4-BE49-F238E27FC236}">
                <a16:creationId xmlns:a16="http://schemas.microsoft.com/office/drawing/2014/main" id="{7349A504-4252-98C3-9D88-9B814F50D0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386" y="3336914"/>
            <a:ext cx="2071251" cy="1670957"/>
          </a:xfrm>
          <a:prstGeom prst="rect">
            <a:avLst/>
          </a:prstGeom>
        </p:spPr>
      </p:pic>
      <p:sp>
        <p:nvSpPr>
          <p:cNvPr id="5" name="Slide Number Placeholder 4">
            <a:extLst>
              <a:ext uri="{FF2B5EF4-FFF2-40B4-BE49-F238E27FC236}">
                <a16:creationId xmlns:a16="http://schemas.microsoft.com/office/drawing/2014/main" id="{5A12AD8F-E20D-F5C5-6106-AC68CC9673C6}"/>
              </a:ext>
            </a:extLst>
          </p:cNvPr>
          <p:cNvSpPr>
            <a:spLocks noGrp="1"/>
          </p:cNvSpPr>
          <p:nvPr>
            <p:ph type="sldNum" sz="quarter" idx="12"/>
          </p:nvPr>
        </p:nvSpPr>
        <p:spPr/>
        <p:txBody>
          <a:bodyPr/>
          <a:lstStyle/>
          <a:p>
            <a:fld id="{16FA1E33-FDD5-4FFC-87A2-B0AF86519216}" type="slidenum">
              <a:rPr lang="en-CA" smtClean="0"/>
              <a:t>66</a:t>
            </a:fld>
            <a:endParaRPr lang="en-CA"/>
          </a:p>
        </p:txBody>
      </p:sp>
    </p:spTree>
    <p:extLst>
      <p:ext uri="{BB962C8B-B14F-4D97-AF65-F5344CB8AC3E}">
        <p14:creationId xmlns:p14="http://schemas.microsoft.com/office/powerpoint/2010/main" val="2981887177"/>
      </p:ext>
    </p:extLst>
  </p:cSld>
  <p:clrMapOvr>
    <a:masterClrMapping/>
  </p:clrMapOvr>
  <mc:AlternateContent xmlns:mc="http://schemas.openxmlformats.org/markup-compatibility/2006" xmlns:p14="http://schemas.microsoft.com/office/powerpoint/2010/main">
    <mc:Choice Requires="p14">
      <p:transition spd="slow" p14:dur="2000" advTm="18549"/>
    </mc:Choice>
    <mc:Fallback xmlns="">
      <p:transition spd="slow" advTm="1854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79F3491-6ED1-21A2-C50C-E15DDD3780D7}"/>
              </a:ext>
            </a:extLst>
          </p:cNvPr>
          <p:cNvSpPr txBox="1"/>
          <p:nvPr/>
        </p:nvSpPr>
        <p:spPr>
          <a:xfrm>
            <a:off x="106539" y="691632"/>
            <a:ext cx="12191999" cy="5878532"/>
          </a:xfrm>
          <a:prstGeom prst="rect">
            <a:avLst/>
          </a:prstGeom>
          <a:noFill/>
        </p:spPr>
        <p:txBody>
          <a:bodyPr wrap="square">
            <a:spAutoFit/>
          </a:bodyPr>
          <a:lstStyle/>
          <a:p>
            <a:endParaRPr lang="en-CA" dirty="0">
              <a:solidFill>
                <a:schemeClr val="bg1"/>
              </a:solidFill>
              <a:latin typeface="Arial" panose="020B0604020202020204" pitchFamily="34" charset="0"/>
              <a:cs typeface="Arial" panose="020B0604020202020204" pitchFamily="34" charset="0"/>
            </a:endParaRPr>
          </a:p>
          <a:p>
            <a:r>
              <a:rPr lang="en-CA" sz="2000" dirty="0">
                <a:solidFill>
                  <a:schemeClr val="bg1"/>
                </a:solidFill>
                <a:latin typeface="Arial" panose="020B0604020202020204" pitchFamily="34" charset="0"/>
                <a:cs typeface="Arial" panose="020B0604020202020204" pitchFamily="34" charset="0"/>
              </a:rPr>
              <a:t>A brief description of each the gauges in the personal dashboard:</a:t>
            </a:r>
            <a:endParaRPr lang="en-US" sz="2000" dirty="0">
              <a:solidFill>
                <a:schemeClr val="bg1"/>
              </a:solidFill>
              <a:latin typeface="Arial" panose="020B0604020202020204" pitchFamily="34" charset="0"/>
              <a:cs typeface="Arial" panose="020B0604020202020204" pitchFamily="34" charset="0"/>
            </a:endParaRPr>
          </a:p>
          <a:p>
            <a:endParaRPr lang="en-US" sz="2000" dirty="0">
              <a:solidFill>
                <a:schemeClr val="bg1"/>
              </a:solidFill>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1 the crisis risk gauge </a:t>
            </a:r>
            <a:r>
              <a:rPr lang="en-US" sz="2000" dirty="0">
                <a:solidFill>
                  <a:schemeClr val="bg1"/>
                </a:solidFill>
                <a:latin typeface="Arial" panose="020B0604020202020204" pitchFamily="34" charset="0"/>
                <a:cs typeface="Arial" panose="020B0604020202020204" pitchFamily="34" charset="0"/>
              </a:rPr>
              <a:t>– provincial and national parks often prominently display forest fire risk signs. It may be helpful to think of our current risk of  tipping into a crisis state in this way. This awareness can help us decide if you need to take precautions to prevent imminent crisis.</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2 the state of activation gauge- </a:t>
            </a:r>
            <a:r>
              <a:rPr lang="en-US" sz="2000" dirty="0">
                <a:solidFill>
                  <a:schemeClr val="bg1"/>
                </a:solidFill>
                <a:latin typeface="Arial" panose="020B0604020202020204" pitchFamily="34" charset="0"/>
                <a:cs typeface="Arial" panose="020B0604020202020204" pitchFamily="34" charset="0"/>
              </a:rPr>
              <a:t>we have a range of possible states of physiological activation. We most like to be calm or alert. We can however become hyperactivated into fight/flight or </a:t>
            </a:r>
            <a:r>
              <a:rPr lang="en-US" sz="2000" dirty="0" err="1">
                <a:solidFill>
                  <a:schemeClr val="bg1"/>
                </a:solidFill>
                <a:latin typeface="Arial" panose="020B0604020202020204" pitchFamily="34" charset="0"/>
                <a:cs typeface="Arial" panose="020B0604020202020204" pitchFamily="34" charset="0"/>
              </a:rPr>
              <a:t>hypoactivated</a:t>
            </a:r>
            <a:r>
              <a:rPr lang="en-US" sz="2000" dirty="0">
                <a:solidFill>
                  <a:schemeClr val="bg1"/>
                </a:solidFill>
                <a:latin typeface="Arial" panose="020B0604020202020204" pitchFamily="34" charset="0"/>
                <a:cs typeface="Arial" panose="020B0604020202020204" pitchFamily="34" charset="0"/>
              </a:rPr>
              <a:t> into dissociated/depressed states. What state are you in? This and the next gauge are related. </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3. The window of tolerance gauge </a:t>
            </a:r>
            <a:r>
              <a:rPr lang="en-US" sz="2000" dirty="0">
                <a:solidFill>
                  <a:schemeClr val="bg1"/>
                </a:solidFill>
                <a:latin typeface="Arial" panose="020B0604020202020204" pitchFamily="34" charset="0"/>
                <a:cs typeface="Arial" panose="020B0604020202020204" pitchFamily="34" charset="0"/>
              </a:rPr>
              <a:t>– this is like the oil temperature gauge in a car. Ideally, it's neither cold nor too hot but somewhere in the middle. Similarly, the optimal stage of activation for people is known as the window of tolerance in which we are calm or alert. When we are hypo activated or too cold, we are depressed or dissociated. When we are hyper activated or too hot, we are in fight or flight.</a:t>
            </a:r>
          </a:p>
          <a:p>
            <a:endParaRPr lang="en-US"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rPr>
              <a:t>4. The energy reserve gauge </a:t>
            </a:r>
            <a:r>
              <a:rPr lang="en-US" sz="2000" dirty="0">
                <a:solidFill>
                  <a:schemeClr val="bg1"/>
                </a:solidFill>
                <a:latin typeface="Arial" panose="020B0604020202020204" pitchFamily="34" charset="0"/>
                <a:cs typeface="Arial" panose="020B0604020202020204" pitchFamily="34" charset="0"/>
              </a:rPr>
              <a:t>– this is like the fuel gauge. It can be full when we're rested and have lots of energy, or it can be empty when we’re very tired.</a:t>
            </a:r>
          </a:p>
          <a:p>
            <a:endParaRPr lang="en-US" dirty="0"/>
          </a:p>
        </p:txBody>
      </p:sp>
      <p:sp>
        <p:nvSpPr>
          <p:cNvPr id="3" name="TextBox 2">
            <a:extLst>
              <a:ext uri="{FF2B5EF4-FFF2-40B4-BE49-F238E27FC236}">
                <a16:creationId xmlns:a16="http://schemas.microsoft.com/office/drawing/2014/main" id="{174C84CF-9AB9-6FCB-A132-ECAFEE23C837}"/>
              </a:ext>
            </a:extLst>
          </p:cNvPr>
          <p:cNvSpPr txBox="1"/>
          <p:nvPr/>
        </p:nvSpPr>
        <p:spPr>
          <a:xfrm>
            <a:off x="2790423" y="127181"/>
            <a:ext cx="8307505" cy="584775"/>
          </a:xfrm>
          <a:prstGeom prst="rect">
            <a:avLst/>
          </a:prstGeom>
          <a:noFill/>
        </p:spPr>
        <p:txBody>
          <a:bodyPr wrap="square">
            <a:spAutoFit/>
          </a:bodyPr>
          <a:lstStyle/>
          <a:p>
            <a:r>
              <a:rPr lang="en-CA" sz="3200" dirty="0">
                <a:latin typeface="Arial" panose="020B0604020202020204" pitchFamily="34" charset="0"/>
                <a:cs typeface="Arial" panose="020B0604020202020204" pitchFamily="34" charset="0"/>
              </a:rPr>
              <a:t>THE PERSONAL DASHBOARD</a:t>
            </a:r>
            <a:endParaRPr lang="en-US" sz="3200" dirty="0">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8B2C18F-D9F3-5029-DB83-4039D94D7053}"/>
              </a:ext>
            </a:extLst>
          </p:cNvPr>
          <p:cNvSpPr>
            <a:spLocks noGrp="1"/>
          </p:cNvSpPr>
          <p:nvPr>
            <p:ph type="sldNum" sz="quarter" idx="12"/>
          </p:nvPr>
        </p:nvSpPr>
        <p:spPr/>
        <p:txBody>
          <a:bodyPr/>
          <a:lstStyle/>
          <a:p>
            <a:fld id="{16FA1E33-FDD5-4FFC-87A2-B0AF86519216}" type="slidenum">
              <a:rPr lang="en-CA" smtClean="0"/>
              <a:t>67</a:t>
            </a:fld>
            <a:endParaRPr lang="en-CA"/>
          </a:p>
        </p:txBody>
      </p:sp>
    </p:spTree>
    <p:extLst>
      <p:ext uri="{BB962C8B-B14F-4D97-AF65-F5344CB8AC3E}">
        <p14:creationId xmlns:p14="http://schemas.microsoft.com/office/powerpoint/2010/main" val="759492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92945A-F5C5-A28E-E3A1-58ECF79A3271}"/>
              </a:ext>
            </a:extLst>
          </p:cNvPr>
          <p:cNvSpPr txBox="1"/>
          <p:nvPr/>
        </p:nvSpPr>
        <p:spPr>
          <a:xfrm>
            <a:off x="3358106" y="0"/>
            <a:ext cx="8973669" cy="6555641"/>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In the course we will encourage you to track not only your </a:t>
            </a:r>
            <a:r>
              <a:rPr lang="en-CA" sz="2000" dirty="0">
                <a:solidFill>
                  <a:schemeClr val="bg1"/>
                </a:solidFill>
                <a:latin typeface="Arial" panose="020B0604020202020204" pitchFamily="34" charset="0"/>
                <a:cs typeface="Arial" panose="020B0604020202020204" pitchFamily="34" charset="0"/>
              </a:rPr>
              <a:t>crisis risk, energy reserves, and  state of activation but also, using the holes diary card, if you’re in a “hole”. Tracking is an excellent way of developing mindfulness.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Tracking these and other things like sleep, exercise, or stress has a lot of benefits, both for self-awareness and for long-term health.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When you track, you begin to notice connections: Ex: Poor sleep and higher stress the next day. More exercise leading to better mood or energy. Stress spikes tied to certain activities or times. This awareness helps you see patterns you might otherwise miss.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Seeing progress, like more steps walked, longer sleep, or steadier stress levels, can be motivating. It makes the invisible visible, which often encourages people to stick with healthy habits.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Tracking helps you catch small problems before they grow: Sleep getting shorter each week. Resting heart rate creeping up. Stress scores staying high for too long. This can prompt adjustments before health really suffers.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With data about yourself, you can make choices that actually fit your life: Adjusting bedtime routines. Knowing what type or amount of exercise helps. Recognizing which coping strategies lower stress.</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Over time, the data becomes a kind of mirror. You see not only what happens but how you respond. For example: “When I meditate, my stress score drops the most,” or “If I skip workouts, my sleep worsens.”</a:t>
            </a:r>
            <a:endParaRPr lang="en-CA" sz="2000" dirty="0">
              <a:solidFill>
                <a:schemeClr val="bg1"/>
              </a:solidFill>
            </a:endParaRPr>
          </a:p>
        </p:txBody>
      </p:sp>
      <p:sp>
        <p:nvSpPr>
          <p:cNvPr id="5" name="TextBox 4">
            <a:extLst>
              <a:ext uri="{FF2B5EF4-FFF2-40B4-BE49-F238E27FC236}">
                <a16:creationId xmlns:a16="http://schemas.microsoft.com/office/drawing/2014/main" id="{B2437A6B-6374-5F02-7706-7C10A799CFC2}"/>
              </a:ext>
            </a:extLst>
          </p:cNvPr>
          <p:cNvSpPr txBox="1"/>
          <p:nvPr/>
        </p:nvSpPr>
        <p:spPr>
          <a:xfrm>
            <a:off x="434787" y="595217"/>
            <a:ext cx="6122894" cy="646331"/>
          </a:xfrm>
          <a:prstGeom prst="rect">
            <a:avLst/>
          </a:prstGeom>
          <a:noFill/>
        </p:spPr>
        <p:txBody>
          <a:bodyPr wrap="square">
            <a:spAutoFit/>
          </a:bodyPr>
          <a:lstStyle/>
          <a:p>
            <a:r>
              <a:rPr lang="en-US" sz="3600" b="0" i="0" dirty="0">
                <a:effectLst/>
                <a:latin typeface="Arial" panose="020B0604020202020204" pitchFamily="34" charset="0"/>
              </a:rPr>
              <a:t>TRACKING</a:t>
            </a:r>
            <a:endParaRPr lang="en-CA" sz="3600" dirty="0"/>
          </a:p>
        </p:txBody>
      </p:sp>
      <p:pic>
        <p:nvPicPr>
          <p:cNvPr id="1026" name="Picture 2" descr="Size Chart Order Oura Ring Oura Ring Review: 'I've Tried Dozens Of ...">
            <a:extLst>
              <a:ext uri="{FF2B5EF4-FFF2-40B4-BE49-F238E27FC236}">
                <a16:creationId xmlns:a16="http://schemas.microsoft.com/office/drawing/2014/main" id="{097308A3-BF32-ABE9-FBB6-A5A0277BDD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3691" y="1317812"/>
            <a:ext cx="3152215" cy="3092824"/>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41D95429-1589-FF48-C889-BA6C2126E3DD}"/>
              </a:ext>
            </a:extLst>
          </p:cNvPr>
          <p:cNvSpPr>
            <a:spLocks noGrp="1"/>
          </p:cNvSpPr>
          <p:nvPr>
            <p:ph type="sldNum" sz="quarter" idx="12"/>
          </p:nvPr>
        </p:nvSpPr>
        <p:spPr/>
        <p:txBody>
          <a:bodyPr/>
          <a:lstStyle/>
          <a:p>
            <a:fld id="{16FA1E33-FDD5-4FFC-87A2-B0AF86519216}" type="slidenum">
              <a:rPr lang="en-CA" smtClean="0"/>
              <a:t>68</a:t>
            </a:fld>
            <a:endParaRPr lang="en-CA"/>
          </a:p>
        </p:txBody>
      </p:sp>
      <p:sp>
        <p:nvSpPr>
          <p:cNvPr id="6" name="Oval 5">
            <a:extLst>
              <a:ext uri="{FF2B5EF4-FFF2-40B4-BE49-F238E27FC236}">
                <a16:creationId xmlns:a16="http://schemas.microsoft.com/office/drawing/2014/main" id="{1793877E-D3B5-E2D0-2942-8F8425BC60BD}"/>
              </a:ext>
            </a:extLst>
          </p:cNvPr>
          <p:cNvSpPr/>
          <p:nvPr/>
        </p:nvSpPr>
        <p:spPr>
          <a:xfrm>
            <a:off x="107943" y="69744"/>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688193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BAB55A6-BB39-9D11-A75F-747CDC59AAE6}"/>
              </a:ext>
            </a:extLst>
          </p:cNvPr>
          <p:cNvSpPr>
            <a:spLocks noGrp="1"/>
          </p:cNvSpPr>
          <p:nvPr>
            <p:ph type="sldNum" sz="quarter" idx="12"/>
          </p:nvPr>
        </p:nvSpPr>
        <p:spPr/>
        <p:txBody>
          <a:bodyPr/>
          <a:lstStyle/>
          <a:p>
            <a:fld id="{16FA1E33-FDD5-4FFC-87A2-B0AF86519216}" type="slidenum">
              <a:rPr lang="en-CA" smtClean="0"/>
              <a:t>69</a:t>
            </a:fld>
            <a:endParaRPr lang="en-CA"/>
          </a:p>
        </p:txBody>
      </p:sp>
      <p:sp>
        <p:nvSpPr>
          <p:cNvPr id="4" name="TextBox 3">
            <a:extLst>
              <a:ext uri="{FF2B5EF4-FFF2-40B4-BE49-F238E27FC236}">
                <a16:creationId xmlns:a16="http://schemas.microsoft.com/office/drawing/2014/main" id="{F10EEBF2-C7BC-6EF6-E3F9-6FA586990B07}"/>
              </a:ext>
            </a:extLst>
          </p:cNvPr>
          <p:cNvSpPr txBox="1"/>
          <p:nvPr/>
        </p:nvSpPr>
        <p:spPr>
          <a:xfrm>
            <a:off x="353683" y="521638"/>
            <a:ext cx="11611155" cy="2308324"/>
          </a:xfrm>
          <a:prstGeom prst="rect">
            <a:avLst/>
          </a:prstGeom>
          <a:noFill/>
        </p:spPr>
        <p:txBody>
          <a:bodyPr wrap="square">
            <a:spAutoFit/>
          </a:bodyPr>
          <a:lstStyle/>
          <a:p>
            <a:r>
              <a:rPr lang="en-CA" sz="3600" dirty="0">
                <a:solidFill>
                  <a:schemeClr val="bg1"/>
                </a:solidFill>
                <a:latin typeface="Arial" panose="020B0604020202020204" pitchFamily="34" charset="0"/>
                <a:cs typeface="Arial" panose="020B0604020202020204" pitchFamily="34" charset="0"/>
              </a:rPr>
              <a:t>It’s very helpful to have an actual dashboard close to you as a reminder to check in with it. In the first homework group we will talk about how to craft a dashboard and create a sensory soothing tool kit.</a:t>
            </a:r>
          </a:p>
        </p:txBody>
      </p:sp>
    </p:spTree>
    <p:extLst>
      <p:ext uri="{BB962C8B-B14F-4D97-AF65-F5344CB8AC3E}">
        <p14:creationId xmlns:p14="http://schemas.microsoft.com/office/powerpoint/2010/main" val="28494855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F66F8-CBFC-FEBB-D853-6F1AF34C4A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9EDCD4-CE0B-0035-A34D-26ABF23A65DF}"/>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C137E312-9099-106F-2D8C-3C4C7B96F105}"/>
              </a:ext>
            </a:extLst>
          </p:cNvPr>
          <p:cNvSpPr>
            <a:spLocks noGrp="1"/>
          </p:cNvSpPr>
          <p:nvPr>
            <p:ph idx="4294967295"/>
          </p:nvPr>
        </p:nvSpPr>
        <p:spPr>
          <a:xfrm>
            <a:off x="5893533" y="2383796"/>
            <a:ext cx="6025175" cy="6622181"/>
          </a:xfrm>
        </p:spPr>
        <p:txBody>
          <a:bodyPr>
            <a:normAutofit/>
          </a:bodyPr>
          <a:lstStyle/>
          <a:p>
            <a:r>
              <a:rPr lang="en-CA" sz="2600" dirty="0">
                <a:latin typeface="Arial" panose="020B0604020202020204" pitchFamily="34" charset="0"/>
                <a:cs typeface="Arial" panose="020B0604020202020204" pitchFamily="34" charset="0"/>
              </a:rPr>
              <a:t>When using the tools:</a:t>
            </a:r>
          </a:p>
          <a:p>
            <a:r>
              <a:rPr lang="en-CA" sz="2600" dirty="0">
                <a:solidFill>
                  <a:schemeClr val="bg1"/>
                </a:solidFill>
                <a:latin typeface="Arial" panose="020B0604020202020204" pitchFamily="34" charset="0"/>
                <a:cs typeface="Arial" panose="020B0604020202020204" pitchFamily="34" charset="0"/>
              </a:rPr>
              <a:t>3. Stay in the window of tolerance by </a:t>
            </a:r>
            <a:r>
              <a:rPr lang="en-CA" sz="2600" dirty="0">
                <a:latin typeface="Arial" panose="020B0604020202020204" pitchFamily="34" charset="0"/>
                <a:cs typeface="Arial" panose="020B0604020202020204" pitchFamily="34" charset="0"/>
              </a:rPr>
              <a:t>pendulating</a:t>
            </a:r>
            <a:r>
              <a:rPr lang="en-CA" sz="2600" dirty="0">
                <a:solidFill>
                  <a:schemeClr val="bg1"/>
                </a:solidFill>
                <a:latin typeface="Arial" panose="020B0604020202020204" pitchFamily="34" charset="0"/>
                <a:cs typeface="Arial" panose="020B0604020202020204" pitchFamily="34" charset="0"/>
              </a:rPr>
              <a:t>.</a:t>
            </a:r>
          </a:p>
          <a:p>
            <a:pPr marL="0" indent="0">
              <a:buNone/>
            </a:pPr>
            <a:endParaRPr lang="en-CA" sz="2400" dirty="0"/>
          </a:p>
        </p:txBody>
      </p:sp>
      <p:pic>
        <p:nvPicPr>
          <p:cNvPr id="4" name="Picture 2" descr="How to Help Your Clients Understand Their Window of Tolerance">
            <a:extLst>
              <a:ext uri="{FF2B5EF4-FFF2-40B4-BE49-F238E27FC236}">
                <a16:creationId xmlns:a16="http://schemas.microsoft.com/office/drawing/2014/main" id="{59D8AC67-67F4-9EF3-ED97-AB51E8E549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243" r="-3" b="6272"/>
          <a:stretch/>
        </p:blipFill>
        <p:spPr bwMode="auto">
          <a:xfrm>
            <a:off x="476654" y="1451309"/>
            <a:ext cx="5121813" cy="4917353"/>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515393EE-A73B-14CF-2C0A-9CDF2F1DF896}"/>
              </a:ext>
            </a:extLst>
          </p:cNvPr>
          <p:cNvSpPr>
            <a:spLocks noGrp="1"/>
          </p:cNvSpPr>
          <p:nvPr>
            <p:ph type="sldNum" sz="quarter" idx="12"/>
          </p:nvPr>
        </p:nvSpPr>
        <p:spPr/>
        <p:txBody>
          <a:bodyPr/>
          <a:lstStyle/>
          <a:p>
            <a:fld id="{16FA1E33-FDD5-4FFC-87A2-B0AF86519216}" type="slidenum">
              <a:rPr lang="en-CA" smtClean="0"/>
              <a:t>70</a:t>
            </a:fld>
            <a:endParaRPr lang="en-CA"/>
          </a:p>
        </p:txBody>
      </p:sp>
    </p:spTree>
    <p:extLst>
      <p:ext uri="{BB962C8B-B14F-4D97-AF65-F5344CB8AC3E}">
        <p14:creationId xmlns:p14="http://schemas.microsoft.com/office/powerpoint/2010/main" val="2796060718"/>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5061F-7720-450D-B328-AEF8AFF805F1}"/>
              </a:ext>
            </a:extLst>
          </p:cNvPr>
          <p:cNvSpPr>
            <a:spLocks noGrp="1"/>
          </p:cNvSpPr>
          <p:nvPr>
            <p:ph type="title" idx="4294967295"/>
          </p:nvPr>
        </p:nvSpPr>
        <p:spPr>
          <a:xfrm>
            <a:off x="648721" y="-438753"/>
            <a:ext cx="11763375" cy="1335088"/>
          </a:xfrm>
        </p:spPr>
        <p:txBody>
          <a:bodyPr>
            <a:normAutofit/>
          </a:bodyPr>
          <a:lstStyle/>
          <a:p>
            <a:r>
              <a:rPr lang="en-CA" sz="2400" dirty="0">
                <a:solidFill>
                  <a:schemeClr val="tx1"/>
                </a:solidFill>
                <a:latin typeface="Arial" panose="020B0604020202020204" pitchFamily="34" charset="0"/>
                <a:cs typeface="Arial" panose="020B0604020202020204" pitchFamily="34" charset="0"/>
              </a:rPr>
              <a:t>STEP 3. Stay in your window of tolerance by pendulating</a:t>
            </a:r>
          </a:p>
        </p:txBody>
      </p:sp>
      <p:pic>
        <p:nvPicPr>
          <p:cNvPr id="8" name="Content Placeholder 7">
            <a:extLst>
              <a:ext uri="{FF2B5EF4-FFF2-40B4-BE49-F238E27FC236}">
                <a16:creationId xmlns:a16="http://schemas.microsoft.com/office/drawing/2014/main" id="{6A73F7F0-2E75-47FF-9F4C-44D0DB055D00}"/>
              </a:ext>
            </a:extLst>
          </p:cNvPr>
          <p:cNvPicPr>
            <a:picLocks noGrp="1" noChangeAspect="1"/>
          </p:cNvPicPr>
          <p:nvPr>
            <p:ph sz="half" idx="4294967295"/>
          </p:nvPr>
        </p:nvPicPr>
        <p:blipFill>
          <a:blip r:embed="rId2"/>
          <a:stretch>
            <a:fillRect/>
          </a:stretch>
        </p:blipFill>
        <p:spPr>
          <a:xfrm>
            <a:off x="648721" y="707787"/>
            <a:ext cx="4286250" cy="1804408"/>
          </a:xfrm>
        </p:spPr>
      </p:pic>
      <p:sp>
        <p:nvSpPr>
          <p:cNvPr id="4" name="TextBox 3">
            <a:extLst>
              <a:ext uri="{FF2B5EF4-FFF2-40B4-BE49-F238E27FC236}">
                <a16:creationId xmlns:a16="http://schemas.microsoft.com/office/drawing/2014/main" id="{AB5153E7-8D70-BFC6-AC5D-0118C1514AFB}"/>
              </a:ext>
            </a:extLst>
          </p:cNvPr>
          <p:cNvSpPr txBox="1"/>
          <p:nvPr/>
        </p:nvSpPr>
        <p:spPr>
          <a:xfrm>
            <a:off x="5330510" y="707787"/>
            <a:ext cx="6440250" cy="5940088"/>
          </a:xfrm>
          <a:prstGeom prst="rect">
            <a:avLst/>
          </a:prstGeom>
          <a:noFill/>
        </p:spPr>
        <p:txBody>
          <a:bodyPr wrap="square">
            <a:spAutoFit/>
          </a:bodyPr>
          <a:lstStyle/>
          <a:p>
            <a:pPr marL="285750" indent="-285750">
              <a:buFont typeface="Arial" panose="020B0604020202020204" pitchFamily="34" charset="0"/>
              <a:buChar char="•"/>
            </a:pPr>
            <a:r>
              <a:rPr lang="en-CA" sz="2000" dirty="0">
                <a:latin typeface="Arial" panose="020B0604020202020204" pitchFamily="34" charset="0"/>
                <a:cs typeface="Arial" panose="020B0604020202020204" pitchFamily="34" charset="0"/>
              </a:rPr>
              <a:t>Pendulating</a:t>
            </a:r>
            <a:r>
              <a:rPr lang="en-CA" sz="2000" dirty="0">
                <a:solidFill>
                  <a:schemeClr val="bg1"/>
                </a:solidFill>
                <a:latin typeface="Arial" panose="020B0604020202020204" pitchFamily="34" charset="0"/>
                <a:cs typeface="Arial" panose="020B0604020202020204" pitchFamily="34" charset="0"/>
              </a:rPr>
              <a:t> means swinging from one thing or place to another.</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When people have feelings, they also have thoughts and images that accompany those feelings.</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One way of soothing ourselves, when we are experiencing intense negative feelings, and bringing ourselves back to the window of tolerable emotions, involves distraction or self-soothing: we learn to identify that we are emotional and learn to have alternative thoughts, a soothing inner dialogue, and/or calming and soothing images. When we are better regulated, we can then revisit the original thoughts and feelings we were having</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To get good at pendulating we  have to plan and practice it as we will further discuss when we talk about crisis plans. Many of the skills we’ll learn in the distress tolerance module can be used in pendulating.</a:t>
            </a:r>
          </a:p>
          <a:p>
            <a:pPr marL="285750" indent="-285750">
              <a:buFont typeface="Arial" panose="020B0604020202020204" pitchFamily="34" charset="0"/>
              <a:buChar char="•"/>
            </a:pPr>
            <a:r>
              <a:rPr lang="en-CA" sz="2000" dirty="0">
                <a:solidFill>
                  <a:schemeClr val="bg1"/>
                </a:solidFill>
                <a:latin typeface="Arial" panose="020B0604020202020204" pitchFamily="34" charset="0"/>
                <a:cs typeface="Arial" panose="020B0604020202020204" pitchFamily="34" charset="0"/>
              </a:rPr>
              <a:t>I use pendulating to help me sleep better.</a:t>
            </a:r>
          </a:p>
        </p:txBody>
      </p:sp>
      <p:pic>
        <p:nvPicPr>
          <p:cNvPr id="3" name="Picture 2" descr="Oscillation of a Simple Pendulum">
            <a:extLst>
              <a:ext uri="{FF2B5EF4-FFF2-40B4-BE49-F238E27FC236}">
                <a16:creationId xmlns:a16="http://schemas.microsoft.com/office/drawing/2014/main" id="{028D5071-DE91-576F-FC50-4BEF84D5BB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721" y="2512195"/>
            <a:ext cx="4286250" cy="308247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4A62EB5-D76F-656A-06B0-CEEA110FAE4D}"/>
              </a:ext>
            </a:extLst>
          </p:cNvPr>
          <p:cNvSpPr txBox="1"/>
          <p:nvPr/>
        </p:nvSpPr>
        <p:spPr>
          <a:xfrm>
            <a:off x="-70833" y="5652555"/>
            <a:ext cx="2014169" cy="646331"/>
          </a:xfrm>
          <a:prstGeom prst="rect">
            <a:avLst/>
          </a:prstGeom>
          <a:noFill/>
        </p:spPr>
        <p:txBody>
          <a:bodyPr wrap="square">
            <a:spAutoFit/>
          </a:bodyPr>
          <a:lstStyle/>
          <a:p>
            <a:pPr algn="ctr"/>
            <a:r>
              <a:rPr lang="en-CA" dirty="0">
                <a:solidFill>
                  <a:schemeClr val="bg1"/>
                </a:solidFill>
              </a:rPr>
              <a:t>Distressing thoughts/feelings </a:t>
            </a:r>
            <a:endParaRPr lang="en-CA" dirty="0"/>
          </a:p>
        </p:txBody>
      </p:sp>
      <p:sp>
        <p:nvSpPr>
          <p:cNvPr id="9" name="Arrow: Left-Right 8">
            <a:extLst>
              <a:ext uri="{FF2B5EF4-FFF2-40B4-BE49-F238E27FC236}">
                <a16:creationId xmlns:a16="http://schemas.microsoft.com/office/drawing/2014/main" id="{FD6B28B3-427A-A9C3-6723-4AE7DF1C525D}"/>
              </a:ext>
            </a:extLst>
          </p:cNvPr>
          <p:cNvSpPr/>
          <p:nvPr/>
        </p:nvSpPr>
        <p:spPr>
          <a:xfrm>
            <a:off x="1943336" y="5812909"/>
            <a:ext cx="848510" cy="325621"/>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1" name="TextBox 10">
            <a:extLst>
              <a:ext uri="{FF2B5EF4-FFF2-40B4-BE49-F238E27FC236}">
                <a16:creationId xmlns:a16="http://schemas.microsoft.com/office/drawing/2014/main" id="{3706F522-6369-C9F3-E61E-275C2E75669D}"/>
              </a:ext>
            </a:extLst>
          </p:cNvPr>
          <p:cNvSpPr txBox="1"/>
          <p:nvPr/>
        </p:nvSpPr>
        <p:spPr>
          <a:xfrm>
            <a:off x="1138316" y="5697128"/>
            <a:ext cx="6203170" cy="646331"/>
          </a:xfrm>
          <a:prstGeom prst="rect">
            <a:avLst/>
          </a:prstGeom>
          <a:noFill/>
        </p:spPr>
        <p:txBody>
          <a:bodyPr wrap="square">
            <a:spAutoFit/>
          </a:bodyPr>
          <a:lstStyle/>
          <a:p>
            <a:pPr algn="ctr"/>
            <a:r>
              <a:rPr lang="en-CA" dirty="0">
                <a:solidFill>
                  <a:schemeClr val="bg1"/>
                </a:solidFill>
              </a:rPr>
              <a:t>Distracting/soothing</a:t>
            </a:r>
          </a:p>
          <a:p>
            <a:pPr algn="ctr"/>
            <a:r>
              <a:rPr lang="en-CA" dirty="0">
                <a:solidFill>
                  <a:schemeClr val="bg1"/>
                </a:solidFill>
              </a:rPr>
              <a:t>Images/thoughts/sensations</a:t>
            </a:r>
            <a:endParaRPr lang="en-CA" dirty="0"/>
          </a:p>
        </p:txBody>
      </p:sp>
      <p:sp>
        <p:nvSpPr>
          <p:cNvPr id="5" name="Slide Number Placeholder 4">
            <a:extLst>
              <a:ext uri="{FF2B5EF4-FFF2-40B4-BE49-F238E27FC236}">
                <a16:creationId xmlns:a16="http://schemas.microsoft.com/office/drawing/2014/main" id="{800B84E3-F54A-A33F-0FF1-99626F64ACEE}"/>
              </a:ext>
            </a:extLst>
          </p:cNvPr>
          <p:cNvSpPr>
            <a:spLocks noGrp="1"/>
          </p:cNvSpPr>
          <p:nvPr>
            <p:ph type="sldNum" sz="quarter" idx="12"/>
          </p:nvPr>
        </p:nvSpPr>
        <p:spPr/>
        <p:txBody>
          <a:bodyPr/>
          <a:lstStyle/>
          <a:p>
            <a:fld id="{16FA1E33-FDD5-4FFC-87A2-B0AF86519216}" type="slidenum">
              <a:rPr lang="en-CA" smtClean="0"/>
              <a:t>71</a:t>
            </a:fld>
            <a:endParaRPr lang="en-CA"/>
          </a:p>
        </p:txBody>
      </p:sp>
    </p:spTree>
    <p:extLst>
      <p:ext uri="{BB962C8B-B14F-4D97-AF65-F5344CB8AC3E}">
        <p14:creationId xmlns:p14="http://schemas.microsoft.com/office/powerpoint/2010/main" val="2085210978"/>
      </p:ext>
    </p:extLst>
  </p:cSld>
  <p:clrMapOvr>
    <a:masterClrMapping/>
  </p:clrMapOvr>
  <mc:AlternateContent xmlns:mc="http://schemas.openxmlformats.org/markup-compatibility/2006" xmlns:p14="http://schemas.microsoft.com/office/powerpoint/2010/main">
    <mc:Choice Requires="p14">
      <p:transition spd="slow" p14:dur="2000" advTm="155188"/>
    </mc:Choice>
    <mc:Fallback xmlns="">
      <p:transition spd="slow" advTm="155188"/>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524AF-E936-4F40-7A5D-F6D1F8805B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DC5187-EB4A-2DB6-36A9-6D1B9154395B}"/>
              </a:ext>
            </a:extLst>
          </p:cNvPr>
          <p:cNvSpPr>
            <a:spLocks noGrp="1"/>
          </p:cNvSpPr>
          <p:nvPr>
            <p:ph type="title" idx="4294967295"/>
          </p:nvPr>
        </p:nvSpPr>
        <p:spPr>
          <a:xfrm>
            <a:off x="-463374" y="80654"/>
            <a:ext cx="6651057" cy="1279525"/>
          </a:xfrm>
        </p:spPr>
        <p:txBody>
          <a:bodyPr>
            <a:normAutofit/>
          </a:bodyPr>
          <a:lstStyle/>
          <a:p>
            <a:pPr algn="ctr"/>
            <a:r>
              <a:rPr lang="en-CA" sz="2800" b="1" dirty="0">
                <a:solidFill>
                  <a:schemeClr val="tx1"/>
                </a:solidFill>
                <a:latin typeface="Arial" panose="020B0604020202020204" pitchFamily="34" charset="0"/>
                <a:cs typeface="Arial" panose="020B0604020202020204" pitchFamily="34" charset="0"/>
              </a:rPr>
              <a:t>four techniques AND strategies FOR TOOL USE </a:t>
            </a:r>
          </a:p>
        </p:txBody>
      </p:sp>
      <p:sp>
        <p:nvSpPr>
          <p:cNvPr id="3" name="Content Placeholder 2">
            <a:extLst>
              <a:ext uri="{FF2B5EF4-FFF2-40B4-BE49-F238E27FC236}">
                <a16:creationId xmlns:a16="http://schemas.microsoft.com/office/drawing/2014/main" id="{A53C9246-24FA-132B-4574-F2FAF68C9D23}"/>
              </a:ext>
            </a:extLst>
          </p:cNvPr>
          <p:cNvSpPr>
            <a:spLocks noGrp="1"/>
          </p:cNvSpPr>
          <p:nvPr>
            <p:ph idx="4294967295"/>
          </p:nvPr>
        </p:nvSpPr>
        <p:spPr>
          <a:xfrm>
            <a:off x="5876280" y="1805826"/>
            <a:ext cx="6025175" cy="6622181"/>
          </a:xfrm>
        </p:spPr>
        <p:txBody>
          <a:bodyPr>
            <a:normAutofit/>
          </a:bodyPr>
          <a:lstStyle/>
          <a:p>
            <a:r>
              <a:rPr lang="en-CA" sz="2600" dirty="0">
                <a:latin typeface="Arial" panose="020B0604020202020204" pitchFamily="34" charset="0"/>
                <a:cs typeface="Arial" panose="020B0604020202020204" pitchFamily="34" charset="0"/>
              </a:rPr>
              <a:t>When using the tools:</a:t>
            </a:r>
          </a:p>
          <a:p>
            <a:r>
              <a:rPr lang="en-CA" sz="2600" dirty="0">
                <a:solidFill>
                  <a:schemeClr val="bg1"/>
                </a:solidFill>
                <a:latin typeface="Arial" panose="020B0604020202020204" pitchFamily="34" charset="0"/>
                <a:cs typeface="Arial" panose="020B0604020202020204" pitchFamily="34" charset="0"/>
              </a:rPr>
              <a:t>4. Use editing, splicing and pasting of the “videos” of problematic thoughts, feelings or behaviors to practice and develop new ones. </a:t>
            </a:r>
          </a:p>
          <a:p>
            <a:pPr marL="0" indent="0">
              <a:buNone/>
            </a:pPr>
            <a:endParaRPr lang="en-CA" sz="2400" dirty="0"/>
          </a:p>
        </p:txBody>
      </p:sp>
      <p:pic>
        <p:nvPicPr>
          <p:cNvPr id="4" name="Picture 3" descr="A collage of different images of a computer&#10;&#10;Description automatically generated">
            <a:extLst>
              <a:ext uri="{FF2B5EF4-FFF2-40B4-BE49-F238E27FC236}">
                <a16:creationId xmlns:a16="http://schemas.microsoft.com/office/drawing/2014/main" id="{2A5BF375-2848-612C-4A72-49A063485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890" y="1395875"/>
            <a:ext cx="4889310" cy="4936172"/>
          </a:xfrm>
          <a:prstGeom prst="rect">
            <a:avLst/>
          </a:prstGeom>
        </p:spPr>
      </p:pic>
      <p:sp>
        <p:nvSpPr>
          <p:cNvPr id="5" name="Slide Number Placeholder 4">
            <a:extLst>
              <a:ext uri="{FF2B5EF4-FFF2-40B4-BE49-F238E27FC236}">
                <a16:creationId xmlns:a16="http://schemas.microsoft.com/office/drawing/2014/main" id="{8DEBAA2D-9673-0775-BC3E-CD6ED1CECB0D}"/>
              </a:ext>
            </a:extLst>
          </p:cNvPr>
          <p:cNvSpPr>
            <a:spLocks noGrp="1"/>
          </p:cNvSpPr>
          <p:nvPr>
            <p:ph type="sldNum" sz="quarter" idx="12"/>
          </p:nvPr>
        </p:nvSpPr>
        <p:spPr/>
        <p:txBody>
          <a:bodyPr/>
          <a:lstStyle/>
          <a:p>
            <a:fld id="{16FA1E33-FDD5-4FFC-87A2-B0AF86519216}" type="slidenum">
              <a:rPr lang="en-CA" smtClean="0"/>
              <a:t>72</a:t>
            </a:fld>
            <a:endParaRPr lang="en-CA"/>
          </a:p>
        </p:txBody>
      </p:sp>
    </p:spTree>
    <p:extLst>
      <p:ext uri="{BB962C8B-B14F-4D97-AF65-F5344CB8AC3E}">
        <p14:creationId xmlns:p14="http://schemas.microsoft.com/office/powerpoint/2010/main" val="1721922724"/>
      </p:ext>
    </p:extLst>
  </p:cSld>
  <p:clrMapOvr>
    <a:masterClrMapping/>
  </p:clrMapOvr>
  <mc:AlternateContent xmlns:mc="http://schemas.openxmlformats.org/markup-compatibility/2006" xmlns:p14="http://schemas.microsoft.com/office/powerpoint/2010/main">
    <mc:Choice Requires="p14">
      <p:transition spd="slow" p14:dur="2000" advTm="29779"/>
    </mc:Choice>
    <mc:Fallback xmlns="">
      <p:transition spd="slow" advTm="2977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7E05658-F268-470F-BFCB-CB391B031449}"/>
              </a:ext>
            </a:extLst>
          </p:cNvPr>
          <p:cNvSpPr>
            <a:spLocks noGrp="1"/>
          </p:cNvSpPr>
          <p:nvPr>
            <p:ph type="title" idx="4294967295"/>
          </p:nvPr>
        </p:nvSpPr>
        <p:spPr>
          <a:xfrm>
            <a:off x="52387" y="47460"/>
            <a:ext cx="12087225" cy="1171575"/>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STEP 4. Editing, splicing and pasting while pendulating </a:t>
            </a:r>
            <a:br>
              <a:rPr lang="en-CA" sz="2800" dirty="0">
                <a:solidFill>
                  <a:schemeClr val="tx1"/>
                </a:solidFill>
                <a:latin typeface="Arial" panose="020B0604020202020204" pitchFamily="34" charset="0"/>
                <a:cs typeface="Arial" panose="020B0604020202020204" pitchFamily="34" charset="0"/>
              </a:rPr>
            </a:br>
            <a:r>
              <a:rPr lang="en-CA" sz="2800" dirty="0">
                <a:solidFill>
                  <a:schemeClr val="tx1"/>
                </a:solidFill>
                <a:latin typeface="Arial" panose="020B0604020202020204" pitchFamily="34" charset="0"/>
                <a:cs typeface="Arial" panose="020B0604020202020204" pitchFamily="34" charset="0"/>
              </a:rPr>
              <a:t>to stay in window of tolerance</a:t>
            </a:r>
          </a:p>
        </p:txBody>
      </p:sp>
      <p:pic>
        <p:nvPicPr>
          <p:cNvPr id="10" name="Content Placeholder 9">
            <a:extLst>
              <a:ext uri="{FF2B5EF4-FFF2-40B4-BE49-F238E27FC236}">
                <a16:creationId xmlns:a16="http://schemas.microsoft.com/office/drawing/2014/main" id="{CCE14986-2C4F-4ADB-A201-8477765CE6CE}"/>
              </a:ext>
            </a:extLst>
          </p:cNvPr>
          <p:cNvPicPr>
            <a:picLocks noGrp="1" noChangeAspect="1"/>
          </p:cNvPicPr>
          <p:nvPr>
            <p:ph sz="half" idx="4294967295"/>
          </p:nvPr>
        </p:nvPicPr>
        <p:blipFill>
          <a:blip r:embed="rId2"/>
          <a:stretch>
            <a:fillRect/>
          </a:stretch>
        </p:blipFill>
        <p:spPr>
          <a:xfrm>
            <a:off x="136600" y="1306147"/>
            <a:ext cx="5622925" cy="4624388"/>
          </a:xfrm>
        </p:spPr>
      </p:pic>
      <p:pic>
        <p:nvPicPr>
          <p:cNvPr id="8" name="Content Placeholder 7">
            <a:extLst>
              <a:ext uri="{FF2B5EF4-FFF2-40B4-BE49-F238E27FC236}">
                <a16:creationId xmlns:a16="http://schemas.microsoft.com/office/drawing/2014/main" id="{2FF03FCA-0A56-4E34-B399-924BC2056667}"/>
              </a:ext>
            </a:extLst>
          </p:cNvPr>
          <p:cNvPicPr>
            <a:picLocks noGrp="1" noChangeAspect="1"/>
          </p:cNvPicPr>
          <p:nvPr>
            <p:ph sz="half" idx="4294967295"/>
          </p:nvPr>
        </p:nvPicPr>
        <p:blipFill>
          <a:blip r:embed="rId3"/>
          <a:stretch>
            <a:fillRect/>
          </a:stretch>
        </p:blipFill>
        <p:spPr>
          <a:xfrm>
            <a:off x="2633615" y="4810290"/>
            <a:ext cx="3321050" cy="2000250"/>
          </a:xfrm>
        </p:spPr>
      </p:pic>
      <p:sp>
        <p:nvSpPr>
          <p:cNvPr id="6" name="TextBox 5">
            <a:extLst>
              <a:ext uri="{FF2B5EF4-FFF2-40B4-BE49-F238E27FC236}">
                <a16:creationId xmlns:a16="http://schemas.microsoft.com/office/drawing/2014/main" id="{6EB6188B-949F-4F38-15A7-F9E2CD92B37C}"/>
              </a:ext>
            </a:extLst>
          </p:cNvPr>
          <p:cNvSpPr txBox="1"/>
          <p:nvPr/>
        </p:nvSpPr>
        <p:spPr>
          <a:xfrm>
            <a:off x="6025661" y="1306147"/>
            <a:ext cx="6071325" cy="5786199"/>
          </a:xfrm>
          <a:prstGeom prst="rect">
            <a:avLst/>
          </a:prstGeom>
          <a:noFill/>
        </p:spPr>
        <p:txBody>
          <a:bodyPr wrap="square">
            <a:spAutoFit/>
          </a:bodyPr>
          <a:lstStyle/>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 We all have memories or mental “videos” of times we’ve been dysregulated or fallen into holes.</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When we are learning to get out of holes, these memories or videos are invaluable in helping us practice alternative ways of thinking, feeling, and behaving.</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In Simple we’re going to learn to edit these old videos by splicing them and pasting in new more desirable and adaptive thoughts, feelings, and behaviors that get us out of our holes.</a:t>
            </a:r>
          </a:p>
          <a:p>
            <a:pPr marL="285750" indent="-285750">
              <a:buFont typeface="Arial" panose="020B0604020202020204" pitchFamily="34" charset="0"/>
              <a:buChar char="•"/>
            </a:pPr>
            <a:r>
              <a:rPr lang="en-CA" sz="2200" dirty="0">
                <a:solidFill>
                  <a:schemeClr val="bg1"/>
                </a:solidFill>
                <a:latin typeface="Arial" panose="020B0604020202020204" pitchFamily="34" charset="0"/>
                <a:cs typeface="Arial" panose="020B0604020202020204" pitchFamily="34" charset="0"/>
              </a:rPr>
              <a:t>As we visualize these videos, we may get activated so we will need to know how to sooth ourselves  by “pendulating”, then resuming our work on the videos.</a:t>
            </a:r>
          </a:p>
          <a:p>
            <a:pPr marL="285750" indent="-285750">
              <a:buFont typeface="Arial" panose="020B0604020202020204" pitchFamily="34" charset="0"/>
              <a:buChar char="•"/>
            </a:pPr>
            <a:endParaRPr lang="en-CA" dirty="0"/>
          </a:p>
        </p:txBody>
      </p:sp>
      <p:sp>
        <p:nvSpPr>
          <p:cNvPr id="5" name="TextBox 4">
            <a:extLst>
              <a:ext uri="{FF2B5EF4-FFF2-40B4-BE49-F238E27FC236}">
                <a16:creationId xmlns:a16="http://schemas.microsoft.com/office/drawing/2014/main" id="{FFF60921-D511-3A98-3FA5-57A080438C56}"/>
              </a:ext>
            </a:extLst>
          </p:cNvPr>
          <p:cNvSpPr txBox="1"/>
          <p:nvPr/>
        </p:nvSpPr>
        <p:spPr>
          <a:xfrm>
            <a:off x="2488786" y="4428364"/>
            <a:ext cx="1039860" cy="1446550"/>
          </a:xfrm>
          <a:prstGeom prst="rect">
            <a:avLst/>
          </a:prstGeom>
          <a:noFill/>
        </p:spPr>
        <p:txBody>
          <a:bodyPr wrap="square">
            <a:spAutoFit/>
          </a:bodyPr>
          <a:lstStyle/>
          <a:p>
            <a:r>
              <a:rPr lang="en-CA" sz="8800" dirty="0">
                <a:solidFill>
                  <a:schemeClr val="tx2"/>
                </a:solidFill>
              </a:rPr>
              <a:t> + </a:t>
            </a:r>
            <a:endParaRPr lang="en-CA" sz="8800" dirty="0"/>
          </a:p>
        </p:txBody>
      </p:sp>
      <p:sp>
        <p:nvSpPr>
          <p:cNvPr id="2" name="Slide Number Placeholder 1">
            <a:extLst>
              <a:ext uri="{FF2B5EF4-FFF2-40B4-BE49-F238E27FC236}">
                <a16:creationId xmlns:a16="http://schemas.microsoft.com/office/drawing/2014/main" id="{BAFC33F4-B3E8-CD28-842F-2262C3FA53B3}"/>
              </a:ext>
            </a:extLst>
          </p:cNvPr>
          <p:cNvSpPr>
            <a:spLocks noGrp="1"/>
          </p:cNvSpPr>
          <p:nvPr>
            <p:ph type="sldNum" sz="quarter" idx="12"/>
          </p:nvPr>
        </p:nvSpPr>
        <p:spPr/>
        <p:txBody>
          <a:bodyPr/>
          <a:lstStyle/>
          <a:p>
            <a:fld id="{16FA1E33-FDD5-4FFC-87A2-B0AF86519216}" type="slidenum">
              <a:rPr lang="en-CA" smtClean="0"/>
              <a:t>73</a:t>
            </a:fld>
            <a:endParaRPr lang="en-CA"/>
          </a:p>
        </p:txBody>
      </p:sp>
    </p:spTree>
    <p:extLst>
      <p:ext uri="{BB962C8B-B14F-4D97-AF65-F5344CB8AC3E}">
        <p14:creationId xmlns:p14="http://schemas.microsoft.com/office/powerpoint/2010/main" val="184327969"/>
      </p:ext>
    </p:extLst>
  </p:cSld>
  <p:clrMapOvr>
    <a:masterClrMapping/>
  </p:clrMapOvr>
  <mc:AlternateContent xmlns:mc="http://schemas.openxmlformats.org/markup-compatibility/2006" xmlns:p14="http://schemas.microsoft.com/office/powerpoint/2010/main">
    <mc:Choice Requires="p14">
      <p:transition spd="slow" p14:dur="2000" advTm="100627"/>
    </mc:Choice>
    <mc:Fallback xmlns="">
      <p:transition spd="slow" advTm="100627"/>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9E8E7-D774-4618-A749-C58D3F54A6CD}"/>
              </a:ext>
            </a:extLst>
          </p:cNvPr>
          <p:cNvSpPr>
            <a:spLocks noGrp="1"/>
          </p:cNvSpPr>
          <p:nvPr>
            <p:ph type="title" idx="4294967295"/>
          </p:nvPr>
        </p:nvSpPr>
        <p:spPr>
          <a:xfrm>
            <a:off x="533400" y="0"/>
            <a:ext cx="11125200" cy="1152525"/>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TO EFFECTIVELY USE any of the 6 tools remember </a:t>
            </a:r>
            <a:br>
              <a:rPr lang="en-CA" sz="2800" dirty="0">
                <a:solidFill>
                  <a:schemeClr val="tx1"/>
                </a:solidFill>
                <a:latin typeface="Arial" panose="020B0604020202020204" pitchFamily="34" charset="0"/>
                <a:cs typeface="Arial" panose="020B0604020202020204" pitchFamily="34" charset="0"/>
              </a:rPr>
            </a:br>
            <a:r>
              <a:rPr lang="en-CA" sz="2800" dirty="0">
                <a:solidFill>
                  <a:schemeClr val="tx1"/>
                </a:solidFill>
                <a:latin typeface="Arial" panose="020B0604020202020204" pitchFamily="34" charset="0"/>
                <a:cs typeface="Arial" panose="020B0604020202020204" pitchFamily="34" charset="0"/>
              </a:rPr>
              <a:t>the 4 strategies and techniques</a:t>
            </a:r>
          </a:p>
        </p:txBody>
      </p:sp>
      <p:sp>
        <p:nvSpPr>
          <p:cNvPr id="3" name="Content Placeholder 2">
            <a:extLst>
              <a:ext uri="{FF2B5EF4-FFF2-40B4-BE49-F238E27FC236}">
                <a16:creationId xmlns:a16="http://schemas.microsoft.com/office/drawing/2014/main" id="{392067A2-9A0E-421E-BA21-11D0B79204DD}"/>
              </a:ext>
            </a:extLst>
          </p:cNvPr>
          <p:cNvSpPr>
            <a:spLocks noGrp="1"/>
          </p:cNvSpPr>
          <p:nvPr>
            <p:ph idx="4294967295"/>
          </p:nvPr>
        </p:nvSpPr>
        <p:spPr>
          <a:xfrm>
            <a:off x="6096000" y="1353313"/>
            <a:ext cx="6096000" cy="5504688"/>
          </a:xfrm>
        </p:spPr>
        <p:txBody>
          <a:bodyPr>
            <a:normAutofit lnSpcReduction="10000"/>
          </a:bodyPr>
          <a:lstStyle/>
          <a:p>
            <a:r>
              <a:rPr lang="en-CA" sz="2400" dirty="0">
                <a:solidFill>
                  <a:schemeClr val="bg1"/>
                </a:solidFill>
                <a:latin typeface="Arial" panose="020B0604020202020204" pitchFamily="34" charset="0"/>
                <a:cs typeface="Arial" panose="020B0604020202020204" pitchFamily="34" charset="0"/>
              </a:rPr>
              <a:t>Stay organized and safe, and be effective when using the 6 tools by:</a:t>
            </a:r>
          </a:p>
          <a:p>
            <a:r>
              <a:rPr lang="en-CA" sz="2400" dirty="0">
                <a:solidFill>
                  <a:schemeClr val="bg1"/>
                </a:solidFill>
                <a:latin typeface="Arial" panose="020B0604020202020204" pitchFamily="34" charset="0"/>
                <a:cs typeface="Arial" panose="020B0604020202020204" pitchFamily="34" charset="0"/>
              </a:rPr>
              <a:t>1. following the steps recommended in the Simple tool algorithms and templates to ensure good problem solving</a:t>
            </a:r>
          </a:p>
          <a:p>
            <a:r>
              <a:rPr lang="en-CA" sz="2400" dirty="0">
                <a:solidFill>
                  <a:schemeClr val="bg1"/>
                </a:solidFill>
                <a:latin typeface="Arial" panose="020B0604020202020204" pitchFamily="34" charset="0"/>
                <a:cs typeface="Arial" panose="020B0604020202020204" pitchFamily="34" charset="0"/>
              </a:rPr>
              <a:t>2. Monitor your personal dashboard</a:t>
            </a:r>
          </a:p>
          <a:p>
            <a:r>
              <a:rPr lang="en-CA" sz="2400" dirty="0">
                <a:solidFill>
                  <a:schemeClr val="bg1"/>
                </a:solidFill>
                <a:latin typeface="Arial" panose="020B0604020202020204" pitchFamily="34" charset="0"/>
                <a:cs typeface="Arial" panose="020B0604020202020204" pitchFamily="34" charset="0"/>
              </a:rPr>
              <a:t>3. Pendulate to stay in window of emotional tolerance.</a:t>
            </a:r>
          </a:p>
          <a:p>
            <a:r>
              <a:rPr lang="en-CA" sz="2400" dirty="0">
                <a:solidFill>
                  <a:schemeClr val="bg1"/>
                </a:solidFill>
                <a:latin typeface="Arial" panose="020B0604020202020204" pitchFamily="34" charset="0"/>
                <a:cs typeface="Arial" panose="020B0604020202020204" pitchFamily="34" charset="0"/>
              </a:rPr>
              <a:t>4. To learn new patterns, work with old videos or memories of falling into holes.  Edit, splice, and paste them with more adaptive or skillful feelings, thoughts and behaviors, and… </a:t>
            </a:r>
          </a:p>
          <a:p>
            <a:r>
              <a:rPr lang="en-CA" sz="2400" dirty="0">
                <a:solidFill>
                  <a:schemeClr val="bg1"/>
                </a:solidFill>
                <a:latin typeface="Arial" panose="020B0604020202020204" pitchFamily="34" charset="0"/>
                <a:cs typeface="Arial" panose="020B0604020202020204" pitchFamily="34" charset="0"/>
              </a:rPr>
              <a:t>5. most importantly practice, practice, practice.</a:t>
            </a:r>
          </a:p>
          <a:p>
            <a:pPr marL="0" indent="0">
              <a:buNone/>
            </a:pPr>
            <a:endParaRPr lang="en-CA" dirty="0"/>
          </a:p>
        </p:txBody>
      </p:sp>
      <p:pic>
        <p:nvPicPr>
          <p:cNvPr id="7" name="Picture 6" descr="Engineers with digital tablet and blueprints in a factory">
            <a:extLst>
              <a:ext uri="{FF2B5EF4-FFF2-40B4-BE49-F238E27FC236}">
                <a16:creationId xmlns:a16="http://schemas.microsoft.com/office/drawing/2014/main" id="{6CAE0D4F-2C09-4EB0-8C48-15DB1DC57FC0}"/>
              </a:ext>
            </a:extLst>
          </p:cNvPr>
          <p:cNvPicPr>
            <a:picLocks noChangeAspect="1"/>
          </p:cNvPicPr>
          <p:nvPr/>
        </p:nvPicPr>
        <p:blipFill rotWithShape="1">
          <a:blip r:embed="rId2"/>
          <a:srcRect l="19859" r="10893" b="2"/>
          <a:stretch/>
        </p:blipFill>
        <p:spPr>
          <a:xfrm>
            <a:off x="382825" y="1450259"/>
            <a:ext cx="5447070" cy="5250425"/>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
        <p:nvSpPr>
          <p:cNvPr id="4" name="Slide Number Placeholder 3">
            <a:extLst>
              <a:ext uri="{FF2B5EF4-FFF2-40B4-BE49-F238E27FC236}">
                <a16:creationId xmlns:a16="http://schemas.microsoft.com/office/drawing/2014/main" id="{6E2F827A-F4F7-A500-28A7-237DF3741ED3}"/>
              </a:ext>
            </a:extLst>
          </p:cNvPr>
          <p:cNvSpPr>
            <a:spLocks noGrp="1"/>
          </p:cNvSpPr>
          <p:nvPr>
            <p:ph type="sldNum" sz="quarter" idx="12"/>
          </p:nvPr>
        </p:nvSpPr>
        <p:spPr/>
        <p:txBody>
          <a:bodyPr/>
          <a:lstStyle/>
          <a:p>
            <a:fld id="{16FA1E33-FDD5-4FFC-87A2-B0AF86519216}" type="slidenum">
              <a:rPr lang="en-CA" smtClean="0"/>
              <a:t>74</a:t>
            </a:fld>
            <a:endParaRPr lang="en-CA"/>
          </a:p>
        </p:txBody>
      </p:sp>
    </p:spTree>
    <p:extLst>
      <p:ext uri="{BB962C8B-B14F-4D97-AF65-F5344CB8AC3E}">
        <p14:creationId xmlns:p14="http://schemas.microsoft.com/office/powerpoint/2010/main" val="2314441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CD979-DB90-E5A7-29B4-788E64A19C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95416B-616A-A25F-BBAA-B12056B5B938}"/>
              </a:ext>
            </a:extLst>
          </p:cNvPr>
          <p:cNvSpPr>
            <a:spLocks noGrp="1"/>
          </p:cNvSpPr>
          <p:nvPr>
            <p:ph type="sldNum" sz="quarter" idx="12"/>
          </p:nvPr>
        </p:nvSpPr>
        <p:spPr/>
        <p:txBody>
          <a:bodyPr/>
          <a:lstStyle/>
          <a:p>
            <a:fld id="{16FA1E33-FDD5-4FFC-87A2-B0AF86519216}" type="slidenum">
              <a:rPr lang="en-CA" smtClean="0"/>
              <a:t>75</a:t>
            </a:fld>
            <a:endParaRPr lang="en-CA"/>
          </a:p>
        </p:txBody>
      </p:sp>
      <p:sp>
        <p:nvSpPr>
          <p:cNvPr id="4" name="TextBox 3">
            <a:extLst>
              <a:ext uri="{FF2B5EF4-FFF2-40B4-BE49-F238E27FC236}">
                <a16:creationId xmlns:a16="http://schemas.microsoft.com/office/drawing/2014/main" id="{E7374F26-C5BA-8A93-53ED-5DF56A5B67DB}"/>
              </a:ext>
            </a:extLst>
          </p:cNvPr>
          <p:cNvSpPr txBox="1"/>
          <p:nvPr/>
        </p:nvSpPr>
        <p:spPr>
          <a:xfrm>
            <a:off x="181155" y="169039"/>
            <a:ext cx="11688792" cy="4832092"/>
          </a:xfrm>
          <a:prstGeom prst="rect">
            <a:avLst/>
          </a:prstGeom>
          <a:noFill/>
        </p:spPr>
        <p:txBody>
          <a:bodyPr wrap="square">
            <a:spAutoFit/>
          </a:bodyPr>
          <a:lstStyle/>
          <a:p>
            <a:r>
              <a:rPr lang="en-CA" sz="2800" b="0" i="0" dirty="0">
                <a:solidFill>
                  <a:schemeClr val="bg1"/>
                </a:solidFill>
                <a:effectLst/>
                <a:latin typeface="Arial" panose="020B0604020202020204" pitchFamily="34" charset="0"/>
                <a:cs typeface="Arial" panose="020B0604020202020204" pitchFamily="34" charset="0"/>
              </a:rPr>
              <a:t>I'm wondering if it's common to have a situation where you are so outside of the window of tolerance that you literally can't do the coping skills, chain analysis, rational mind remediation etc.</a:t>
            </a:r>
            <a:endParaRPr lang="en-CA" sz="2800" dirty="0">
              <a:solidFill>
                <a:schemeClr val="bg1"/>
              </a:solidFill>
              <a:latin typeface="Arial" panose="020B0604020202020204" pitchFamily="34" charset="0"/>
              <a:cs typeface="Arial" panose="020B0604020202020204" pitchFamily="34" charset="0"/>
            </a:endParaRPr>
          </a:p>
          <a:p>
            <a:pPr algn="l"/>
            <a:r>
              <a:rPr lang="en-CA" sz="2800" dirty="0">
                <a:solidFill>
                  <a:schemeClr val="bg1"/>
                </a:solidFill>
                <a:latin typeface="Arial" panose="020B0604020202020204" pitchFamily="34" charset="0"/>
                <a:cs typeface="Arial" panose="020B0604020202020204" pitchFamily="34" charset="0"/>
              </a:rPr>
              <a:t>Instead,</a:t>
            </a:r>
            <a:r>
              <a:rPr lang="en-CA" sz="2800" b="0" i="0" dirty="0">
                <a:solidFill>
                  <a:schemeClr val="bg1"/>
                </a:solidFill>
                <a:effectLst/>
                <a:latin typeface="Arial" panose="020B0604020202020204" pitchFamily="34" charset="0"/>
                <a:cs typeface="Arial" panose="020B0604020202020204" pitchFamily="34" charset="0"/>
              </a:rPr>
              <a:t> you have to use other coping skills to try to calm and soothe yourself and get back to something resembling regulation.</a:t>
            </a:r>
          </a:p>
          <a:p>
            <a:pPr indent="0" algn="l">
              <a:buNone/>
            </a:pPr>
            <a:r>
              <a:rPr lang="en-CA" sz="2800" b="0" i="0" dirty="0">
                <a:solidFill>
                  <a:schemeClr val="bg1"/>
                </a:solidFill>
                <a:effectLst/>
                <a:latin typeface="Arial" panose="020B0604020202020204" pitchFamily="34" charset="0"/>
                <a:cs typeface="Arial" panose="020B0604020202020204" pitchFamily="34" charset="0"/>
              </a:rPr>
              <a:t>So, putting the issue aside, not even trying to come up with solutions, just trying to get through the overwhelming emotions. Linda C.</a:t>
            </a:r>
          </a:p>
          <a:p>
            <a:pPr indent="0" algn="l">
              <a:buNone/>
            </a:pPr>
            <a:endParaRPr lang="en-CA" sz="2800" dirty="0">
              <a:solidFill>
                <a:schemeClr val="bg1"/>
              </a:solidFill>
              <a:latin typeface="Arial" panose="020B0604020202020204" pitchFamily="34" charset="0"/>
              <a:cs typeface="Arial" panose="020B0604020202020204" pitchFamily="34" charset="0"/>
            </a:endParaRPr>
          </a:p>
          <a:p>
            <a:pPr indent="0" algn="l">
              <a:buNone/>
            </a:pPr>
            <a:endParaRPr lang="en-CA" sz="2800" b="0" i="0" dirty="0">
              <a:solidFill>
                <a:schemeClr val="bg1"/>
              </a:solidFill>
              <a:effectLst/>
              <a:latin typeface="Arial" panose="020B0604020202020204" pitchFamily="34" charset="0"/>
              <a:cs typeface="Arial" panose="020B0604020202020204" pitchFamily="34" charset="0"/>
            </a:endParaRPr>
          </a:p>
          <a:p>
            <a:pPr indent="0" algn="l">
              <a:buNone/>
            </a:pPr>
            <a:r>
              <a:rPr lang="en-CA" sz="2800" dirty="0">
                <a:solidFill>
                  <a:schemeClr val="bg1"/>
                </a:solidFill>
                <a:latin typeface="Arial" panose="020B0604020202020204" pitchFamily="34" charset="0"/>
                <a:cs typeface="Arial" panose="020B0604020202020204" pitchFamily="34" charset="0"/>
              </a:rPr>
              <a:t>Great question we’ll come back to it after we discuss the strategies and techniques, you’ll understand why.</a:t>
            </a:r>
            <a:endParaRPr lang="en-CA" sz="2800" b="0" i="0" dirty="0">
              <a:solidFill>
                <a:schemeClr val="bg1"/>
              </a:solidFill>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704886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8036BC-9A7D-41BB-8BC4-49C4C80663E1}"/>
              </a:ext>
            </a:extLst>
          </p:cNvPr>
          <p:cNvSpPr>
            <a:spLocks noGrp="1"/>
          </p:cNvSpPr>
          <p:nvPr>
            <p:ph type="title" idx="4294967295"/>
          </p:nvPr>
        </p:nvSpPr>
        <p:spPr>
          <a:xfrm>
            <a:off x="424302" y="-20887"/>
            <a:ext cx="3709988" cy="2003425"/>
          </a:xfrm>
        </p:spPr>
        <p:txBody>
          <a:bodyPr>
            <a:normAutofit/>
          </a:bodyPr>
          <a:lstStyle/>
          <a:p>
            <a:pPr algn="ctr"/>
            <a:r>
              <a:rPr lang="en-CA" sz="3200" dirty="0">
                <a:solidFill>
                  <a:schemeClr val="tx1"/>
                </a:solidFill>
                <a:latin typeface="Arial" panose="020B0604020202020204" pitchFamily="34" charset="0"/>
                <a:cs typeface="Arial" panose="020B0604020202020204" pitchFamily="34" charset="0"/>
              </a:rPr>
              <a:t>What we will do today</a:t>
            </a:r>
          </a:p>
        </p:txBody>
      </p:sp>
      <p:sp>
        <p:nvSpPr>
          <p:cNvPr id="3" name="Content Placeholder 2">
            <a:extLst>
              <a:ext uri="{FF2B5EF4-FFF2-40B4-BE49-F238E27FC236}">
                <a16:creationId xmlns:a16="http://schemas.microsoft.com/office/drawing/2014/main" id="{F48D5D6B-20C6-436E-B7C5-751BD9CCB7A0}"/>
              </a:ext>
            </a:extLst>
          </p:cNvPr>
          <p:cNvSpPr>
            <a:spLocks noGrp="1"/>
          </p:cNvSpPr>
          <p:nvPr>
            <p:ph idx="4294967295"/>
          </p:nvPr>
        </p:nvSpPr>
        <p:spPr>
          <a:xfrm>
            <a:off x="4329953" y="-1000297"/>
            <a:ext cx="7862047" cy="7605713"/>
          </a:xfrm>
        </p:spPr>
        <p:txBody>
          <a:bodyPr anchor="ctr">
            <a:normAutofit/>
          </a:bodyPr>
          <a:lstStyle/>
          <a:p>
            <a:pPr marL="0" indent="0">
              <a:buNone/>
            </a:pPr>
            <a:endParaRPr lang="en-CA" sz="1600" dirty="0">
              <a:solidFill>
                <a:schemeClr val="tx2"/>
              </a:solidFill>
            </a:endParaRPr>
          </a:p>
          <a:p>
            <a:r>
              <a:rPr lang="en-CA" sz="3600" dirty="0">
                <a:latin typeface="Arial" panose="020B0604020202020204" pitchFamily="34" charset="0"/>
                <a:cs typeface="Arial" panose="020B0604020202020204" pitchFamily="34" charset="0"/>
              </a:rPr>
              <a:t>Part III </a:t>
            </a:r>
            <a:r>
              <a:rPr lang="en-CA" sz="3600" dirty="0">
                <a:solidFill>
                  <a:schemeClr val="bg1"/>
                </a:solidFill>
                <a:latin typeface="Arial" panose="020B0604020202020204" pitchFamily="34" charset="0"/>
                <a:cs typeface="Arial" panose="020B0604020202020204" pitchFamily="34" charset="0"/>
              </a:rPr>
              <a:t>We’ll introduce crisis plans covered in the Simple manual session 2</a:t>
            </a:r>
          </a:p>
        </p:txBody>
      </p:sp>
      <p:pic>
        <p:nvPicPr>
          <p:cNvPr id="2050" name="Picture 2" descr="Six characteristics of a crisis management team | FleetOwner">
            <a:extLst>
              <a:ext uri="{FF2B5EF4-FFF2-40B4-BE49-F238E27FC236}">
                <a16:creationId xmlns:a16="http://schemas.microsoft.com/office/drawing/2014/main" id="{16BF5C21-15E5-99E7-ED48-72EEC34C39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507" y="1772501"/>
            <a:ext cx="4014783" cy="3852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5D114F8-9AA7-DE30-D55E-609DBB2AE927}"/>
              </a:ext>
            </a:extLst>
          </p:cNvPr>
          <p:cNvSpPr>
            <a:spLocks noGrp="1"/>
          </p:cNvSpPr>
          <p:nvPr>
            <p:ph type="sldNum" sz="quarter" idx="12"/>
          </p:nvPr>
        </p:nvSpPr>
        <p:spPr/>
        <p:txBody>
          <a:bodyPr/>
          <a:lstStyle/>
          <a:p>
            <a:fld id="{16FA1E33-FDD5-4FFC-87A2-B0AF86519216}" type="slidenum">
              <a:rPr lang="en-CA" smtClean="0"/>
              <a:t>76</a:t>
            </a:fld>
            <a:endParaRPr lang="en-CA"/>
          </a:p>
        </p:txBody>
      </p:sp>
    </p:spTree>
    <p:extLst>
      <p:ext uri="{BB962C8B-B14F-4D97-AF65-F5344CB8AC3E}">
        <p14:creationId xmlns:p14="http://schemas.microsoft.com/office/powerpoint/2010/main" val="1205663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D7B5E7C-BA39-434F-8AAA-1905CDCC710C}"/>
              </a:ext>
            </a:extLst>
          </p:cNvPr>
          <p:cNvPicPr>
            <a:picLocks noChangeAspect="1"/>
          </p:cNvPicPr>
          <p:nvPr/>
        </p:nvPicPr>
        <p:blipFill rotWithShape="1">
          <a:blip r:embed="rId3"/>
          <a:srcRect l="9091" t="23391"/>
          <a:stretch/>
        </p:blipFill>
        <p:spPr>
          <a:xfrm>
            <a:off x="0" y="10"/>
            <a:ext cx="12191980" cy="6857990"/>
          </a:xfrm>
          <a:prstGeom prst="rect">
            <a:avLst/>
          </a:prstGeom>
        </p:spPr>
      </p:pic>
      <p:sp>
        <p:nvSpPr>
          <p:cNvPr id="2" name="Title 1">
            <a:extLst>
              <a:ext uri="{FF2B5EF4-FFF2-40B4-BE49-F238E27FC236}">
                <a16:creationId xmlns:a16="http://schemas.microsoft.com/office/drawing/2014/main" id="{9D889801-EE25-4A97-8132-3EECB41DAC6B}"/>
              </a:ext>
            </a:extLst>
          </p:cNvPr>
          <p:cNvSpPr>
            <a:spLocks noGrp="1"/>
          </p:cNvSpPr>
          <p:nvPr>
            <p:ph type="title" idx="4294967295"/>
          </p:nvPr>
        </p:nvSpPr>
        <p:spPr>
          <a:xfrm>
            <a:off x="759125" y="-666377"/>
            <a:ext cx="9454550" cy="1765004"/>
          </a:xfrm>
        </p:spPr>
        <p:txBody>
          <a:bodyPr vert="horz" lIns="91440" tIns="45720" rIns="91440" bIns="45720" rtlCol="0" anchor="b">
            <a:normAutofit/>
          </a:bodyPr>
          <a:lstStyle/>
          <a:p>
            <a:pPr algn="ctr"/>
            <a:r>
              <a:rPr lang="en-US" sz="4800" dirty="0">
                <a:solidFill>
                  <a:schemeClr val="tx1"/>
                </a:solidFill>
              </a:rPr>
              <a:t> </a:t>
            </a:r>
            <a:r>
              <a:rPr lang="en-US" sz="4800" dirty="0">
                <a:solidFill>
                  <a:schemeClr val="tx1"/>
                </a:solidFill>
                <a:latin typeface="Arial" panose="020B0604020202020204" pitchFamily="34" charset="0"/>
                <a:cs typeface="Arial" panose="020B0604020202020204" pitchFamily="34" charset="0"/>
              </a:rPr>
              <a:t>introducing The 6 tools</a:t>
            </a:r>
          </a:p>
        </p:txBody>
      </p:sp>
      <p:sp>
        <p:nvSpPr>
          <p:cNvPr id="8" name="TextBox 7">
            <a:extLst>
              <a:ext uri="{FF2B5EF4-FFF2-40B4-BE49-F238E27FC236}">
                <a16:creationId xmlns:a16="http://schemas.microsoft.com/office/drawing/2014/main" id="{72197864-C127-4677-AF37-6DF54981A706}"/>
              </a:ext>
            </a:extLst>
          </p:cNvPr>
          <p:cNvSpPr txBox="1"/>
          <p:nvPr/>
        </p:nvSpPr>
        <p:spPr>
          <a:xfrm>
            <a:off x="5166613" y="1170206"/>
            <a:ext cx="6660202" cy="2985433"/>
          </a:xfrm>
          <a:prstGeom prst="rect">
            <a:avLst/>
          </a:prstGeom>
          <a:noFill/>
        </p:spPr>
        <p:txBody>
          <a:bodyPr wrap="square">
            <a:spAutoFit/>
          </a:bodyPr>
          <a:lstStyle/>
          <a:p>
            <a:pPr algn="ctr"/>
            <a:r>
              <a:rPr lang="en-CA" sz="4800" dirty="0">
                <a:solidFill>
                  <a:schemeClr val="bg1"/>
                </a:solidFill>
              </a:rPr>
              <a:t>           </a:t>
            </a:r>
            <a:r>
              <a:rPr lang="en-CA" sz="4800" dirty="0">
                <a:solidFill>
                  <a:schemeClr val="bg1"/>
                </a:solidFill>
                <a:latin typeface="Arial" panose="020B0604020202020204" pitchFamily="34" charset="0"/>
                <a:cs typeface="Arial" panose="020B0604020202020204" pitchFamily="34" charset="0"/>
              </a:rPr>
              <a:t>Crisis plans</a:t>
            </a:r>
          </a:p>
          <a:p>
            <a:pPr algn="ctr"/>
            <a:r>
              <a:rPr lang="en-CA" sz="2800" dirty="0">
                <a:latin typeface="Arial" panose="020B0604020202020204" pitchFamily="34" charset="0"/>
                <a:cs typeface="Arial" panose="020B0604020202020204" pitchFamily="34" charset="0"/>
              </a:rPr>
              <a:t>                   Holes diary cards</a:t>
            </a:r>
          </a:p>
          <a:p>
            <a:pPr algn="ctr"/>
            <a:r>
              <a:rPr lang="en-CA" sz="2800" dirty="0">
                <a:latin typeface="Arial" panose="020B0604020202020204" pitchFamily="34" charset="0"/>
                <a:cs typeface="Arial" panose="020B0604020202020204" pitchFamily="34" charset="0"/>
              </a:rPr>
              <a:t>                     Holes analysis</a:t>
            </a:r>
          </a:p>
          <a:p>
            <a:pPr algn="ctr"/>
            <a:r>
              <a:rPr lang="en-CA" sz="2800" dirty="0">
                <a:latin typeface="Arial" panose="020B0604020202020204" pitchFamily="34" charset="0"/>
                <a:cs typeface="Arial" panose="020B0604020202020204" pitchFamily="34" charset="0"/>
              </a:rPr>
              <a:t>                       Rational mind remediation</a:t>
            </a:r>
          </a:p>
          <a:p>
            <a:pPr algn="ctr"/>
            <a:r>
              <a:rPr lang="en-CA" sz="2800" dirty="0">
                <a:latin typeface="Arial" panose="020B0604020202020204" pitchFamily="34" charset="0"/>
                <a:cs typeface="Arial" panose="020B0604020202020204" pitchFamily="34" charset="0"/>
              </a:rPr>
              <a:t>                      Goals diary cards</a:t>
            </a:r>
          </a:p>
          <a:p>
            <a:pPr algn="ctr"/>
            <a:r>
              <a:rPr lang="en-CA" sz="2800" dirty="0">
                <a:latin typeface="Arial" panose="020B0604020202020204" pitchFamily="34" charset="0"/>
                <a:cs typeface="Arial" panose="020B0604020202020204" pitchFamily="34" charset="0"/>
              </a:rPr>
              <a:t>                      Self-led remediation</a:t>
            </a:r>
          </a:p>
        </p:txBody>
      </p:sp>
      <p:sp>
        <p:nvSpPr>
          <p:cNvPr id="3" name="Slide Number Placeholder 2">
            <a:extLst>
              <a:ext uri="{FF2B5EF4-FFF2-40B4-BE49-F238E27FC236}">
                <a16:creationId xmlns:a16="http://schemas.microsoft.com/office/drawing/2014/main" id="{D8A7D8A8-E0F2-73D0-EF53-A43EF1C6AB0F}"/>
              </a:ext>
            </a:extLst>
          </p:cNvPr>
          <p:cNvSpPr>
            <a:spLocks noGrp="1"/>
          </p:cNvSpPr>
          <p:nvPr>
            <p:ph type="sldNum" sz="quarter" idx="12"/>
          </p:nvPr>
        </p:nvSpPr>
        <p:spPr/>
        <p:txBody>
          <a:bodyPr/>
          <a:lstStyle/>
          <a:p>
            <a:fld id="{16FA1E33-FDD5-4FFC-87A2-B0AF86519216}" type="slidenum">
              <a:rPr lang="en-CA" smtClean="0"/>
              <a:t>77</a:t>
            </a:fld>
            <a:endParaRPr lang="en-CA"/>
          </a:p>
        </p:txBody>
      </p:sp>
    </p:spTree>
    <p:extLst>
      <p:ext uri="{BB962C8B-B14F-4D97-AF65-F5344CB8AC3E}">
        <p14:creationId xmlns:p14="http://schemas.microsoft.com/office/powerpoint/2010/main" val="113473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6C181-4E5C-CADD-0E6F-AD5ABE5D9BEC}"/>
            </a:ext>
          </a:extLst>
        </p:cNvPr>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7A147991-F842-F4D5-2028-7DE4A8B0455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2412" y="803441"/>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6FBBD2BE-DD1D-BF6F-9B39-F4FD8E706655}"/>
              </a:ext>
            </a:extLst>
          </p:cNvPr>
          <p:cNvSpPr txBox="1"/>
          <p:nvPr/>
        </p:nvSpPr>
        <p:spPr>
          <a:xfrm>
            <a:off x="6192014" y="3676893"/>
            <a:ext cx="5417574" cy="2308324"/>
          </a:xfrm>
          <a:prstGeom prst="rect">
            <a:avLst/>
          </a:prstGeom>
          <a:noFill/>
        </p:spPr>
        <p:txBody>
          <a:bodyPr wrap="square">
            <a:spAutoFit/>
          </a:bodyPr>
          <a:lstStyle/>
          <a:p>
            <a:r>
              <a:rPr lang="en-US" sz="3600" dirty="0">
                <a:solidFill>
                  <a:schemeClr val="bg1"/>
                </a:solidFill>
                <a:latin typeface="Arial" panose="020B0604020202020204" pitchFamily="34" charset="0"/>
                <a:cs typeface="Arial" panose="020B0604020202020204" pitchFamily="34" charset="0"/>
              </a:rPr>
              <a:t>Has there been a rise in the number of people experiencing crisis in recent years?</a:t>
            </a:r>
            <a:endParaRPr lang="en-CA" sz="36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0AC039B8-4A47-51CA-2F45-0C0FB22094B4}"/>
              </a:ext>
            </a:extLst>
          </p:cNvPr>
          <p:cNvSpPr>
            <a:spLocks noGrp="1"/>
          </p:cNvSpPr>
          <p:nvPr>
            <p:ph type="sldNum" sz="quarter" idx="12"/>
          </p:nvPr>
        </p:nvSpPr>
        <p:spPr/>
        <p:txBody>
          <a:bodyPr/>
          <a:lstStyle/>
          <a:p>
            <a:fld id="{16FA1E33-FDD5-4FFC-87A2-B0AF86519216}" type="slidenum">
              <a:rPr lang="en-CA" smtClean="0"/>
              <a:t>78</a:t>
            </a:fld>
            <a:endParaRPr lang="en-CA"/>
          </a:p>
        </p:txBody>
      </p:sp>
    </p:spTree>
    <p:extLst>
      <p:ext uri="{BB962C8B-B14F-4D97-AF65-F5344CB8AC3E}">
        <p14:creationId xmlns:p14="http://schemas.microsoft.com/office/powerpoint/2010/main" val="25178864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2837B7-4E11-77B6-AD60-5B87B2CF7155}"/>
              </a:ext>
            </a:extLst>
          </p:cNvPr>
          <p:cNvSpPr txBox="1"/>
          <p:nvPr/>
        </p:nvSpPr>
        <p:spPr>
          <a:xfrm>
            <a:off x="4196080" y="784830"/>
            <a:ext cx="7930606" cy="7386638"/>
          </a:xfrm>
          <a:prstGeom prst="rect">
            <a:avLst/>
          </a:prstGeom>
          <a:noFill/>
        </p:spPr>
        <p:txBody>
          <a:bodyPr wrap="square">
            <a:spAutoFit/>
          </a:bodyPr>
          <a:lstStyle/>
          <a:p>
            <a:pPr marL="285750" indent="-285750">
              <a:buFont typeface="Arial" panose="020B0604020202020204" pitchFamily="34" charset="0"/>
              <a:buChar char="•"/>
            </a:pPr>
            <a:r>
              <a:rPr lang="en-US" sz="2400" dirty="0">
                <a:solidFill>
                  <a:schemeClr val="bg1"/>
                </a:solidFill>
                <a:latin typeface="Arial" panose="020B0604020202020204" pitchFamily="34" charset="0"/>
                <a:cs typeface="Arial" panose="020B0604020202020204" pitchFamily="34" charset="0"/>
              </a:rPr>
              <a:t>T</a:t>
            </a:r>
            <a:r>
              <a:rPr lang="en-US" sz="2400" b="0" i="0" dirty="0">
                <a:solidFill>
                  <a:schemeClr val="bg1"/>
                </a:solidFill>
                <a:effectLst/>
                <a:latin typeface="Arial" panose="020B0604020202020204" pitchFamily="34" charset="0"/>
                <a:cs typeface="Arial" panose="020B0604020202020204" pitchFamily="34" charset="0"/>
              </a:rPr>
              <a:t>here’s strong evidence that people in many Western countries (as well as globally) are experiencing more mental health difficulties today than in previous decades. Many of the explanations of why this is happening tie into what’s being called the “polycrisis”, or overlapping economic, social, environmental, political, and technological crisis that reinforce one another.</a:t>
            </a:r>
            <a:r>
              <a:rPr lang="en-US" sz="2400" dirty="0">
                <a:solidFill>
                  <a:schemeClr val="bg1"/>
                </a:solidFill>
                <a:latin typeface="Arial" panose="020B0604020202020204" pitchFamily="34" charset="0"/>
                <a:cs typeface="Arial" panose="020B0604020202020204" pitchFamily="34" charset="0"/>
              </a:rPr>
              <a:t> The layering of many crises intensifies psychological stress in ways that go beyond what a single problem would do.</a:t>
            </a:r>
          </a:p>
          <a:p>
            <a:r>
              <a:rPr lang="en-US" sz="2400" dirty="0">
                <a:solidFill>
                  <a:schemeClr val="bg1"/>
                </a:solidFill>
                <a:latin typeface="Arial" panose="020B0604020202020204" pitchFamily="34" charset="0"/>
                <a:cs typeface="Arial" panose="020B0604020202020204" pitchFamily="34" charset="0"/>
              </a:rPr>
              <a:t> </a:t>
            </a:r>
            <a:endParaRPr lang="en-US" sz="2400" b="0" i="0" dirty="0">
              <a:solidFill>
                <a:schemeClr val="bg1"/>
              </a:solidFill>
              <a:effectLst/>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b="0" i="0" dirty="0">
                <a:solidFill>
                  <a:schemeClr val="bg1"/>
                </a:solidFill>
                <a:effectLst/>
                <a:latin typeface="Arial" panose="020B0604020202020204" pitchFamily="34" charset="0"/>
                <a:cs typeface="Arial" panose="020B0604020202020204" pitchFamily="34" charset="0"/>
              </a:rPr>
              <a:t>Studies and health-data sources suggest that more people are reporting symptoms of depression and anxiety today than in past decades. Young people </a:t>
            </a:r>
            <a:r>
              <a:rPr lang="en-US" sz="2400" dirty="0">
                <a:solidFill>
                  <a:schemeClr val="bg1"/>
                </a:solidFill>
                <a:latin typeface="Arial" panose="020B0604020202020204" pitchFamily="34" charset="0"/>
                <a:cs typeface="Arial" panose="020B0604020202020204" pitchFamily="34" charset="0"/>
              </a:rPr>
              <a:t>in particular are experiencing more</a:t>
            </a:r>
            <a:r>
              <a:rPr lang="en-US" sz="2400" b="0" i="0" dirty="0">
                <a:solidFill>
                  <a:schemeClr val="bg1"/>
                </a:solidFill>
                <a:effectLst/>
                <a:latin typeface="Arial" panose="020B0604020202020204" pitchFamily="34" charset="0"/>
                <a:cs typeface="Arial" panose="020B0604020202020204" pitchFamily="34" charset="0"/>
              </a:rPr>
              <a:t> distress, depressive symptoms, anxiety, </a:t>
            </a:r>
            <a:r>
              <a:rPr lang="en-US" sz="2400" dirty="0">
                <a:solidFill>
                  <a:schemeClr val="bg1"/>
                </a:solidFill>
                <a:latin typeface="Arial" panose="020B0604020202020204" pitchFamily="34" charset="0"/>
                <a:cs typeface="Arial" panose="020B0604020202020204" pitchFamily="34" charset="0"/>
              </a:rPr>
              <a:t>and feeling</a:t>
            </a:r>
            <a:r>
              <a:rPr lang="en-US" sz="2400" b="0" i="0" dirty="0">
                <a:solidFill>
                  <a:schemeClr val="bg1"/>
                </a:solidFill>
                <a:effectLst/>
                <a:latin typeface="Arial" panose="020B0604020202020204" pitchFamily="34" charset="0"/>
                <a:cs typeface="Arial" panose="020B0604020202020204" pitchFamily="34" charset="0"/>
              </a:rPr>
              <a:t> overwhelmed.</a:t>
            </a:r>
          </a:p>
          <a:p>
            <a:endParaRPr lang="en-US" dirty="0">
              <a:latin typeface="Arial" panose="020B0604020202020204" pitchFamily="34" charset="0"/>
              <a:cs typeface="Arial" panose="020B0604020202020204" pitchFamily="34" charset="0"/>
            </a:endParaRPr>
          </a:p>
          <a:p>
            <a:br>
              <a:rPr lang="en-US" dirty="0"/>
            </a:br>
            <a:br>
              <a:rPr lang="en-US" dirty="0"/>
            </a:br>
            <a:br>
              <a:rPr lang="en-US" dirty="0"/>
            </a:br>
            <a:endParaRPr lang="en-CA" dirty="0"/>
          </a:p>
        </p:txBody>
      </p:sp>
      <p:sp>
        <p:nvSpPr>
          <p:cNvPr id="5" name="TextBox 4">
            <a:extLst>
              <a:ext uri="{FF2B5EF4-FFF2-40B4-BE49-F238E27FC236}">
                <a16:creationId xmlns:a16="http://schemas.microsoft.com/office/drawing/2014/main" id="{8CCBE489-4BF1-E993-100F-332539DB0769}"/>
              </a:ext>
            </a:extLst>
          </p:cNvPr>
          <p:cNvSpPr txBox="1"/>
          <p:nvPr/>
        </p:nvSpPr>
        <p:spPr>
          <a:xfrm>
            <a:off x="3206620" y="163902"/>
            <a:ext cx="6122894" cy="1569660"/>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THE CRISIS LANDSCAPE</a:t>
            </a:r>
          </a:p>
          <a:p>
            <a:endParaRPr lang="en-US" sz="3200" dirty="0"/>
          </a:p>
          <a:p>
            <a:endParaRPr lang="en-CA" sz="3200" dirty="0"/>
          </a:p>
        </p:txBody>
      </p:sp>
      <p:pic>
        <p:nvPicPr>
          <p:cNvPr id="4" name="Picture 3">
            <a:extLst>
              <a:ext uri="{FF2B5EF4-FFF2-40B4-BE49-F238E27FC236}">
                <a16:creationId xmlns:a16="http://schemas.microsoft.com/office/drawing/2014/main" id="{5CFAE115-1220-7CE7-B84B-EE5F3E4B93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2153" y="1193740"/>
            <a:ext cx="3484880" cy="5068706"/>
          </a:xfrm>
          <a:prstGeom prst="rect">
            <a:avLst/>
          </a:prstGeom>
        </p:spPr>
      </p:pic>
      <p:sp>
        <p:nvSpPr>
          <p:cNvPr id="2" name="Slide Number Placeholder 1">
            <a:extLst>
              <a:ext uri="{FF2B5EF4-FFF2-40B4-BE49-F238E27FC236}">
                <a16:creationId xmlns:a16="http://schemas.microsoft.com/office/drawing/2014/main" id="{E84E6F0D-A6CF-4060-70DB-CCE35412A482}"/>
              </a:ext>
            </a:extLst>
          </p:cNvPr>
          <p:cNvSpPr>
            <a:spLocks noGrp="1"/>
          </p:cNvSpPr>
          <p:nvPr>
            <p:ph type="sldNum" sz="quarter" idx="12"/>
          </p:nvPr>
        </p:nvSpPr>
        <p:spPr/>
        <p:txBody>
          <a:bodyPr/>
          <a:lstStyle/>
          <a:p>
            <a:fld id="{16FA1E33-FDD5-4FFC-87A2-B0AF86519216}" type="slidenum">
              <a:rPr lang="en-CA" smtClean="0"/>
              <a:t>79</a:t>
            </a:fld>
            <a:endParaRPr lang="en-CA"/>
          </a:p>
        </p:txBody>
      </p:sp>
    </p:spTree>
    <p:extLst>
      <p:ext uri="{BB962C8B-B14F-4D97-AF65-F5344CB8AC3E}">
        <p14:creationId xmlns:p14="http://schemas.microsoft.com/office/powerpoint/2010/main" val="2358063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DFFE9-81B4-8DB7-EE25-768ED88D21A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C025A58-14E3-2F88-587B-831C97BC42FB}"/>
              </a:ext>
            </a:extLst>
          </p:cNvPr>
          <p:cNvSpPr txBox="1"/>
          <p:nvPr/>
        </p:nvSpPr>
        <p:spPr>
          <a:xfrm>
            <a:off x="3697942" y="277905"/>
            <a:ext cx="8494058" cy="7571303"/>
          </a:xfrm>
          <a:prstGeom prst="rect">
            <a:avLst/>
          </a:prstGeom>
          <a:noFill/>
        </p:spPr>
        <p:txBody>
          <a:bodyPr wrap="square">
            <a:spAutoFit/>
          </a:bodyPr>
          <a:lstStyle/>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Jonathan Haidt in his 2024 book The anxious generation, argues that children’s experience of growing up has been fundamentally transformed since about 2010 by two converging trends. There is a decline of “play-based childhoods”, kids having less unsupervised, risky, free play and a rise in more protective parenting; more structured environments; fewer opportunities for autonomy.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At the same time there’s been a rise of of “phone-based childhoods”, ubiquitous smartphones and social media creating new pressures, reshaping how children socialize, learn attention, and deal with stress. Together, these lead to what Haidt calls the “Great Rewiring” of childhood.</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Haidt documents a notable sharp increase since early 2010s in adolescent anxiety, depression, self-harm, and suicide. These changes correlate in time with the widespread adoption of smartphones/social media.</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He Identifies four harms in phone-centric childhoods.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1. Social deprivation; less in-person, unstructured interaction with friends.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2. Sleep deprivation; phones and screens intruding on sleep routines.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3. Attention fragmentation; constant digital distractions weakening sustained focus. And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4. Addiction or compulsive behavior ; tech platforms designed for engagement; children having difficulty moderating use.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He claims that we’re overprotecting children in the real world and under protecting them in the on-line world. More and more children and young adults are “failing to launch” in the transition from adolescence to adulthood with its associated responsibilities.</a:t>
            </a:r>
            <a:br>
              <a:rPr lang="en-US" dirty="0">
                <a:solidFill>
                  <a:schemeClr val="bg1"/>
                </a:solidFill>
              </a:rPr>
            </a:br>
            <a:br>
              <a:rPr lang="en-US" dirty="0"/>
            </a:br>
            <a:br>
              <a:rPr lang="en-US" dirty="0"/>
            </a:br>
            <a:endParaRPr lang="en-CA" dirty="0"/>
          </a:p>
        </p:txBody>
      </p:sp>
      <p:sp>
        <p:nvSpPr>
          <p:cNvPr id="5" name="TextBox 4">
            <a:extLst>
              <a:ext uri="{FF2B5EF4-FFF2-40B4-BE49-F238E27FC236}">
                <a16:creationId xmlns:a16="http://schemas.microsoft.com/office/drawing/2014/main" id="{C699F7AE-4014-C1B6-F9D1-E8B34919A302}"/>
              </a:ext>
            </a:extLst>
          </p:cNvPr>
          <p:cNvSpPr txBox="1"/>
          <p:nvPr/>
        </p:nvSpPr>
        <p:spPr>
          <a:xfrm>
            <a:off x="2776837" y="21537"/>
            <a:ext cx="6122894" cy="584775"/>
          </a:xfrm>
          <a:prstGeom prst="rect">
            <a:avLst/>
          </a:prstGeom>
          <a:noFill/>
        </p:spPr>
        <p:txBody>
          <a:bodyPr wrap="square">
            <a:spAutoFit/>
          </a:bodyPr>
          <a:lstStyle/>
          <a:p>
            <a:r>
              <a:rPr lang="en-US" sz="3200" dirty="0">
                <a:latin typeface="Arial" panose="020B0604020202020204" pitchFamily="34" charset="0"/>
                <a:cs typeface="Arial" panose="020B0604020202020204" pitchFamily="34" charset="0"/>
              </a:rPr>
              <a:t>THE CRISIS LANDSCAPE</a:t>
            </a:r>
            <a:endParaRPr lang="en-CA" sz="3200" dirty="0">
              <a:latin typeface="Arial" panose="020B0604020202020204" pitchFamily="34" charset="0"/>
              <a:cs typeface="Arial" panose="020B0604020202020204" pitchFamily="34" charset="0"/>
            </a:endParaRPr>
          </a:p>
        </p:txBody>
      </p:sp>
      <p:pic>
        <p:nvPicPr>
          <p:cNvPr id="4" name="Picture 2" descr="The Anxious Generation: How the Great Rewiring of Childhood Is ...">
            <a:extLst>
              <a:ext uri="{FF2B5EF4-FFF2-40B4-BE49-F238E27FC236}">
                <a16:creationId xmlns:a16="http://schemas.microsoft.com/office/drawing/2014/main" id="{1F768D67-F86D-3476-BD91-8F97DE68CA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418" y="934720"/>
            <a:ext cx="3473524" cy="5378526"/>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D6307027-7903-B604-6D52-AC222843C9D0}"/>
              </a:ext>
            </a:extLst>
          </p:cNvPr>
          <p:cNvSpPr>
            <a:spLocks noGrp="1"/>
          </p:cNvSpPr>
          <p:nvPr>
            <p:ph type="sldNum" sz="quarter" idx="12"/>
          </p:nvPr>
        </p:nvSpPr>
        <p:spPr/>
        <p:txBody>
          <a:bodyPr/>
          <a:lstStyle/>
          <a:p>
            <a:fld id="{16FA1E33-FDD5-4FFC-87A2-B0AF86519216}" type="slidenum">
              <a:rPr lang="en-CA" smtClean="0"/>
              <a:t>80</a:t>
            </a:fld>
            <a:endParaRPr lang="en-CA"/>
          </a:p>
        </p:txBody>
      </p:sp>
      <p:sp>
        <p:nvSpPr>
          <p:cNvPr id="7" name="Oval 6">
            <a:extLst>
              <a:ext uri="{FF2B5EF4-FFF2-40B4-BE49-F238E27FC236}">
                <a16:creationId xmlns:a16="http://schemas.microsoft.com/office/drawing/2014/main" id="{FE7AB930-2FB8-FC22-BF34-2614D24A8029}"/>
              </a:ext>
            </a:extLst>
          </p:cNvPr>
          <p:cNvSpPr/>
          <p:nvPr/>
        </p:nvSpPr>
        <p:spPr>
          <a:xfrm>
            <a:off x="121324" y="80682"/>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1461208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1B5D44-5A95-A6FE-69D2-19FA9034CB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94" y="237564"/>
            <a:ext cx="4053895" cy="6382871"/>
          </a:xfrm>
          <a:prstGeom prst="rect">
            <a:avLst/>
          </a:prstGeom>
        </p:spPr>
      </p:pic>
      <p:pic>
        <p:nvPicPr>
          <p:cNvPr id="5" name="Picture 4">
            <a:extLst>
              <a:ext uri="{FF2B5EF4-FFF2-40B4-BE49-F238E27FC236}">
                <a16:creationId xmlns:a16="http://schemas.microsoft.com/office/drawing/2014/main" id="{D6822017-026C-29CB-568E-0B35F287B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51064" y="237564"/>
            <a:ext cx="3928911" cy="6382871"/>
          </a:xfrm>
          <a:prstGeom prst="rect">
            <a:avLst/>
          </a:prstGeom>
        </p:spPr>
      </p:pic>
      <p:pic>
        <p:nvPicPr>
          <p:cNvPr id="7" name="Picture 6">
            <a:extLst>
              <a:ext uri="{FF2B5EF4-FFF2-40B4-BE49-F238E27FC236}">
                <a16:creationId xmlns:a16="http://schemas.microsoft.com/office/drawing/2014/main" id="{60E47FDA-0D80-07A3-AFB0-6CC8B9CC4B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79975" y="237564"/>
            <a:ext cx="4197331" cy="3715871"/>
          </a:xfrm>
          <a:prstGeom prst="rect">
            <a:avLst/>
          </a:prstGeom>
        </p:spPr>
      </p:pic>
      <p:pic>
        <p:nvPicPr>
          <p:cNvPr id="9" name="Picture 8">
            <a:extLst>
              <a:ext uri="{FF2B5EF4-FFF2-40B4-BE49-F238E27FC236}">
                <a16:creationId xmlns:a16="http://schemas.microsoft.com/office/drawing/2014/main" id="{079F80E7-3561-DC65-CBB8-9DEE4452E82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9975" y="3953435"/>
            <a:ext cx="4197330" cy="2667000"/>
          </a:xfrm>
          <a:prstGeom prst="rect">
            <a:avLst/>
          </a:prstGeom>
        </p:spPr>
      </p:pic>
      <p:sp>
        <p:nvSpPr>
          <p:cNvPr id="2" name="Slide Number Placeholder 1">
            <a:extLst>
              <a:ext uri="{FF2B5EF4-FFF2-40B4-BE49-F238E27FC236}">
                <a16:creationId xmlns:a16="http://schemas.microsoft.com/office/drawing/2014/main" id="{A654973C-01AE-316B-2455-A3A05F8DEF8A}"/>
              </a:ext>
            </a:extLst>
          </p:cNvPr>
          <p:cNvSpPr>
            <a:spLocks noGrp="1"/>
          </p:cNvSpPr>
          <p:nvPr>
            <p:ph type="sldNum" sz="quarter" idx="12"/>
          </p:nvPr>
        </p:nvSpPr>
        <p:spPr/>
        <p:txBody>
          <a:bodyPr/>
          <a:lstStyle/>
          <a:p>
            <a:fld id="{16FA1E33-FDD5-4FFC-87A2-B0AF86519216}" type="slidenum">
              <a:rPr lang="en-CA" smtClean="0"/>
              <a:t>81</a:t>
            </a:fld>
            <a:endParaRPr lang="en-CA"/>
          </a:p>
        </p:txBody>
      </p:sp>
      <p:sp>
        <p:nvSpPr>
          <p:cNvPr id="6" name="Oval 5">
            <a:extLst>
              <a:ext uri="{FF2B5EF4-FFF2-40B4-BE49-F238E27FC236}">
                <a16:creationId xmlns:a16="http://schemas.microsoft.com/office/drawing/2014/main" id="{0B045CCD-149C-B7A0-818A-E477542C2596}"/>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00775788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2EBBAD9-7C6F-4EB3-839F-C5EFF1752F6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924" y="0"/>
            <a:ext cx="3683218" cy="6858000"/>
          </a:xfrm>
          <a:prstGeom prst="rect">
            <a:avLst/>
          </a:prstGeom>
        </p:spPr>
      </p:pic>
      <p:pic>
        <p:nvPicPr>
          <p:cNvPr id="9" name="Picture 8">
            <a:extLst>
              <a:ext uri="{FF2B5EF4-FFF2-40B4-BE49-F238E27FC236}">
                <a16:creationId xmlns:a16="http://schemas.microsoft.com/office/drawing/2014/main" id="{BAD7796C-0EFE-B68C-5576-6FEAABD1F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4864" y="0"/>
            <a:ext cx="4157183" cy="6858000"/>
          </a:xfrm>
          <a:prstGeom prst="rect">
            <a:avLst/>
          </a:prstGeom>
        </p:spPr>
      </p:pic>
      <p:pic>
        <p:nvPicPr>
          <p:cNvPr id="11" name="Picture 10">
            <a:extLst>
              <a:ext uri="{FF2B5EF4-FFF2-40B4-BE49-F238E27FC236}">
                <a16:creationId xmlns:a16="http://schemas.microsoft.com/office/drawing/2014/main" id="{6B69CBDB-2157-85E3-2E9F-CC2517F7732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62046" y="0"/>
            <a:ext cx="4329953" cy="3818965"/>
          </a:xfrm>
          <a:prstGeom prst="rect">
            <a:avLst/>
          </a:prstGeom>
        </p:spPr>
      </p:pic>
      <p:pic>
        <p:nvPicPr>
          <p:cNvPr id="13" name="Picture 12">
            <a:extLst>
              <a:ext uri="{FF2B5EF4-FFF2-40B4-BE49-F238E27FC236}">
                <a16:creationId xmlns:a16="http://schemas.microsoft.com/office/drawing/2014/main" id="{C36D3D7F-E702-6210-2F72-535C0C06A50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2044" y="3693459"/>
            <a:ext cx="4329955" cy="3164541"/>
          </a:xfrm>
          <a:prstGeom prst="rect">
            <a:avLst/>
          </a:prstGeom>
        </p:spPr>
      </p:pic>
      <p:sp>
        <p:nvSpPr>
          <p:cNvPr id="2" name="Slide Number Placeholder 1">
            <a:extLst>
              <a:ext uri="{FF2B5EF4-FFF2-40B4-BE49-F238E27FC236}">
                <a16:creationId xmlns:a16="http://schemas.microsoft.com/office/drawing/2014/main" id="{4E4B4CEE-3180-F9EF-A4E0-1C33AA510CB0}"/>
              </a:ext>
            </a:extLst>
          </p:cNvPr>
          <p:cNvSpPr>
            <a:spLocks noGrp="1"/>
          </p:cNvSpPr>
          <p:nvPr>
            <p:ph type="sldNum" sz="quarter" idx="12"/>
          </p:nvPr>
        </p:nvSpPr>
        <p:spPr/>
        <p:txBody>
          <a:bodyPr/>
          <a:lstStyle/>
          <a:p>
            <a:fld id="{16FA1E33-FDD5-4FFC-87A2-B0AF86519216}" type="slidenum">
              <a:rPr lang="en-CA" smtClean="0"/>
              <a:t>82</a:t>
            </a:fld>
            <a:endParaRPr lang="en-CA"/>
          </a:p>
        </p:txBody>
      </p:sp>
      <p:sp>
        <p:nvSpPr>
          <p:cNvPr id="4" name="Oval 3">
            <a:extLst>
              <a:ext uri="{FF2B5EF4-FFF2-40B4-BE49-F238E27FC236}">
                <a16:creationId xmlns:a16="http://schemas.microsoft.com/office/drawing/2014/main" id="{50005BA6-9669-6277-0A80-CE47E51ABE91}"/>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0264656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Best Question Mark Icon Stock Photos, Pictures &amp;amp; Royalty-Free Images -  iStock | Question mark icon, Question mark, Cute questions">
            <a:extLst>
              <a:ext uri="{FF2B5EF4-FFF2-40B4-BE49-F238E27FC236}">
                <a16:creationId xmlns:a16="http://schemas.microsoft.com/office/drawing/2014/main" id="{A4666E4F-CF7E-4386-BE70-0D3475DAB442}"/>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82412" y="803441"/>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17790BC1-EC80-D672-B6E8-EC35A89D28D4}"/>
              </a:ext>
            </a:extLst>
          </p:cNvPr>
          <p:cNvSpPr txBox="1"/>
          <p:nvPr/>
        </p:nvSpPr>
        <p:spPr>
          <a:xfrm>
            <a:off x="6096000" y="3910222"/>
            <a:ext cx="5417574" cy="1200329"/>
          </a:xfrm>
          <a:prstGeom prst="rect">
            <a:avLst/>
          </a:prstGeom>
          <a:noFill/>
        </p:spPr>
        <p:txBody>
          <a:bodyPr wrap="square">
            <a:spAutoFit/>
          </a:bodyPr>
          <a:lstStyle/>
          <a:p>
            <a:r>
              <a:rPr lang="en-US" sz="3600" dirty="0">
                <a:solidFill>
                  <a:schemeClr val="bg1"/>
                </a:solidFill>
                <a:latin typeface="Arial" panose="020B0604020202020204" pitchFamily="34" charset="0"/>
                <a:cs typeface="Arial" panose="020B0604020202020204" pitchFamily="34" charset="0"/>
              </a:rPr>
              <a:t>What is a crisis and what are crisis plans?</a:t>
            </a:r>
            <a:endParaRPr lang="en-CA" sz="3600" dirty="0">
              <a:solidFill>
                <a:schemeClr val="bg1"/>
              </a:solidFill>
              <a:latin typeface="Arial" panose="020B0604020202020204" pitchFamily="34" charset="0"/>
              <a:cs typeface="Arial" panose="020B0604020202020204" pitchFamily="34" charset="0"/>
            </a:endParaRPr>
          </a:p>
        </p:txBody>
      </p:sp>
      <p:sp>
        <p:nvSpPr>
          <p:cNvPr id="2" name="Slide Number Placeholder 1">
            <a:extLst>
              <a:ext uri="{FF2B5EF4-FFF2-40B4-BE49-F238E27FC236}">
                <a16:creationId xmlns:a16="http://schemas.microsoft.com/office/drawing/2014/main" id="{F24C5917-AEF4-AB1C-1492-1EC128B91B91}"/>
              </a:ext>
            </a:extLst>
          </p:cNvPr>
          <p:cNvSpPr>
            <a:spLocks noGrp="1"/>
          </p:cNvSpPr>
          <p:nvPr>
            <p:ph type="sldNum" sz="quarter" idx="12"/>
          </p:nvPr>
        </p:nvSpPr>
        <p:spPr/>
        <p:txBody>
          <a:bodyPr/>
          <a:lstStyle/>
          <a:p>
            <a:fld id="{16FA1E33-FDD5-4FFC-87A2-B0AF86519216}" type="slidenum">
              <a:rPr lang="en-CA" smtClean="0"/>
              <a:t>83</a:t>
            </a:fld>
            <a:endParaRPr lang="en-CA"/>
          </a:p>
        </p:txBody>
      </p:sp>
    </p:spTree>
    <p:extLst>
      <p:ext uri="{BB962C8B-B14F-4D97-AF65-F5344CB8AC3E}">
        <p14:creationId xmlns:p14="http://schemas.microsoft.com/office/powerpoint/2010/main" val="41222484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E8B95DA-2D9D-2B06-4689-29A3CBF3715F}"/>
              </a:ext>
            </a:extLst>
          </p:cNvPr>
          <p:cNvSpPr txBox="1"/>
          <p:nvPr/>
        </p:nvSpPr>
        <p:spPr>
          <a:xfrm>
            <a:off x="1981294" y="-109115"/>
            <a:ext cx="10602193" cy="1282273"/>
          </a:xfrm>
          <a:prstGeom prst="rect">
            <a:avLst/>
          </a:prstGeom>
        </p:spPr>
        <p:txBody>
          <a:bodyPr vert="horz" lIns="91440" tIns="45720" rIns="91440" bIns="45720" rtlCol="0" anchor="ctr">
            <a:normAutofit/>
          </a:bodyPr>
          <a:lstStyle/>
          <a:p>
            <a:pPr defTabSz="914400">
              <a:lnSpc>
                <a:spcPct val="85000"/>
              </a:lnSpc>
              <a:spcBef>
                <a:spcPct val="0"/>
              </a:spcBef>
              <a:spcAft>
                <a:spcPts val="600"/>
              </a:spcAft>
            </a:pPr>
            <a:r>
              <a:rPr lang="en-US" sz="3200" cap="all" dirty="0">
                <a:solidFill>
                  <a:schemeClr val="bg1"/>
                </a:solidFill>
                <a:latin typeface="Arial" panose="020B0604020202020204" pitchFamily="34" charset="0"/>
                <a:ea typeface="+mj-ea"/>
                <a:cs typeface="Arial" panose="020B0604020202020204" pitchFamily="34" charset="0"/>
              </a:rPr>
              <a:t>WHAT ARE  CRISIS and crisis plans ?</a:t>
            </a:r>
          </a:p>
        </p:txBody>
      </p:sp>
      <p:graphicFrame>
        <p:nvGraphicFramePr>
          <p:cNvPr id="14" name="TextBox 4">
            <a:extLst>
              <a:ext uri="{FF2B5EF4-FFF2-40B4-BE49-F238E27FC236}">
                <a16:creationId xmlns:a16="http://schemas.microsoft.com/office/drawing/2014/main" id="{2B84185F-CD95-2DB6-39D2-DA94A1CB638E}"/>
              </a:ext>
            </a:extLst>
          </p:cNvPr>
          <p:cNvGraphicFramePr/>
          <p:nvPr>
            <p:extLst>
              <p:ext uri="{D42A27DB-BD31-4B8C-83A1-F6EECF244321}">
                <p14:modId xmlns:p14="http://schemas.microsoft.com/office/powerpoint/2010/main" val="1491061548"/>
              </p:ext>
            </p:extLst>
          </p:nvPr>
        </p:nvGraphicFramePr>
        <p:xfrm>
          <a:off x="149225" y="327258"/>
          <a:ext cx="11893550" cy="89194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0E1EC2B7-2837-E0EA-B1C7-C4FEE225B163}"/>
              </a:ext>
            </a:extLst>
          </p:cNvPr>
          <p:cNvSpPr>
            <a:spLocks noGrp="1"/>
          </p:cNvSpPr>
          <p:nvPr>
            <p:ph type="sldNum" sz="quarter" idx="12"/>
          </p:nvPr>
        </p:nvSpPr>
        <p:spPr/>
        <p:txBody>
          <a:bodyPr/>
          <a:lstStyle/>
          <a:p>
            <a:fld id="{16FA1E33-FDD5-4FFC-87A2-B0AF86519216}" type="slidenum">
              <a:rPr lang="en-CA" smtClean="0"/>
              <a:t>84</a:t>
            </a:fld>
            <a:endParaRPr lang="en-CA"/>
          </a:p>
        </p:txBody>
      </p:sp>
    </p:spTree>
    <p:extLst>
      <p:ext uri="{BB962C8B-B14F-4D97-AF65-F5344CB8AC3E}">
        <p14:creationId xmlns:p14="http://schemas.microsoft.com/office/powerpoint/2010/main" val="1980475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graphicEl>
                                              <a:dgm id="{31452304-BDBD-4274-8BED-79FF61703BA7}"/>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graphicEl>
                                              <a:dgm id="{3C1FF1E3-9EDE-4545-9EB1-60A5A0421002}"/>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graphicEl>
                                              <a:dgm id="{6B70344D-7430-4883-8ED0-B71572AF01FD}"/>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graphicEl>
                                              <a:dgm id="{714E9130-4526-4B11-9476-65EB9999E7C9}"/>
                                            </p:graphic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graphicEl>
                                              <a:dgm id="{4091990A-CEF3-42CD-B423-2C8EB96B347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graphicEl>
                                              <a:dgm id="{ABAF99DB-1DF5-485B-A617-1DDC8006C27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graphicEl>
                                              <a:dgm id="{87FCF396-E838-4339-BD44-F96BA297B55F}"/>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7F9CA4F-5473-DCF8-F388-44B1481D8EEA}"/>
              </a:ext>
            </a:extLst>
          </p:cNvPr>
          <p:cNvSpPr txBox="1"/>
          <p:nvPr/>
        </p:nvSpPr>
        <p:spPr>
          <a:xfrm>
            <a:off x="4269934" y="0"/>
            <a:ext cx="7931397" cy="6524863"/>
          </a:xfrm>
          <a:prstGeom prst="rect">
            <a:avLst/>
          </a:prstGeom>
          <a:noFill/>
        </p:spPr>
        <p:txBody>
          <a:bodyPr wrap="square">
            <a:spAutoFit/>
          </a:bodyPr>
          <a:lstStyle/>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Preparing for  future crisis they are likely to face  is very important because it equips individuals with the skills, tools and strategies needed to manage overwhelming situations effectively. </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Those who prepare for crisis </a:t>
            </a:r>
            <a:r>
              <a:rPr lang="en-US" sz="2200" dirty="0">
                <a:solidFill>
                  <a:schemeClr val="bg1"/>
                </a:solidFill>
                <a:latin typeface="Arial" panose="020B0604020202020204" pitchFamily="34" charset="0"/>
                <a:cs typeface="Arial" panose="020B0604020202020204" pitchFamily="34" charset="0"/>
              </a:rPr>
              <a:t>do much</a:t>
            </a:r>
            <a:r>
              <a:rPr lang="en-US" sz="2200" b="0" i="0" dirty="0">
                <a:solidFill>
                  <a:schemeClr val="bg1"/>
                </a:solidFill>
                <a:effectLst/>
                <a:latin typeface="Arial" panose="020B0604020202020204" pitchFamily="34" charset="0"/>
                <a:cs typeface="Arial" panose="020B0604020202020204" pitchFamily="34" charset="0"/>
              </a:rPr>
              <a:t> better than those who haven’t because:</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1. Knowing they have a plan can alleviate anxiety and fear associated with potential crises, allowing individuals to approach stressors with a clearer mindset.</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2. Prepared individuals can respond more quickly and effectively to crises, as they have already thought through their options and know what steps to take.</a:t>
            </a:r>
          </a:p>
          <a:p>
            <a:pPr marL="285750" indent="-28575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3. As discussed in the previous slide, p</a:t>
            </a:r>
            <a:r>
              <a:rPr lang="en-US" sz="2200" b="0" i="0" dirty="0">
                <a:solidFill>
                  <a:schemeClr val="bg1"/>
                </a:solidFill>
                <a:effectLst/>
                <a:latin typeface="Arial" panose="020B0604020202020204" pitchFamily="34" charset="0"/>
                <a:cs typeface="Arial" panose="020B0604020202020204" pitchFamily="34" charset="0"/>
              </a:rPr>
              <a:t>reparation often involves identifying and practicing coping strategies, which can enhance resilience and emotional regulation during difficult times.</a:t>
            </a:r>
          </a:p>
          <a:p>
            <a:pPr marL="285750" indent="-285750">
              <a:buFont typeface="Arial" panose="020B0604020202020204" pitchFamily="34" charset="0"/>
              <a:buChar char="•"/>
            </a:pPr>
            <a:r>
              <a:rPr lang="en-US" sz="2200" b="0" i="0" dirty="0">
                <a:solidFill>
                  <a:schemeClr val="bg1"/>
                </a:solidFill>
                <a:effectLst/>
                <a:latin typeface="Arial" panose="020B0604020202020204" pitchFamily="34" charset="0"/>
                <a:cs typeface="Arial" panose="020B0604020202020204" pitchFamily="34" charset="0"/>
              </a:rPr>
              <a:t>4. Those who prepare often communicate their needs and plans to their support network; </a:t>
            </a:r>
            <a:r>
              <a:rPr lang="en-US" sz="2200" dirty="0">
                <a:solidFill>
                  <a:schemeClr val="bg1"/>
                </a:solidFill>
                <a:latin typeface="Arial" panose="020B0604020202020204" pitchFamily="34" charset="0"/>
                <a:cs typeface="Arial" panose="020B0604020202020204" pitchFamily="34" charset="0"/>
              </a:rPr>
              <a:t>this makes it more likely for</a:t>
            </a:r>
            <a:r>
              <a:rPr lang="en-US" sz="2200" b="0" i="0" dirty="0">
                <a:solidFill>
                  <a:schemeClr val="bg1"/>
                </a:solidFill>
                <a:effectLst/>
                <a:latin typeface="Arial" panose="020B0604020202020204" pitchFamily="34" charset="0"/>
                <a:cs typeface="Arial" panose="020B0604020202020204" pitchFamily="34" charset="0"/>
              </a:rPr>
              <a:t> help </a:t>
            </a:r>
            <a:r>
              <a:rPr lang="en-US" sz="2200" dirty="0">
                <a:solidFill>
                  <a:schemeClr val="bg1"/>
                </a:solidFill>
                <a:latin typeface="Arial" panose="020B0604020202020204" pitchFamily="34" charset="0"/>
                <a:cs typeface="Arial" panose="020B0604020202020204" pitchFamily="34" charset="0"/>
              </a:rPr>
              <a:t>to be</a:t>
            </a:r>
            <a:r>
              <a:rPr lang="en-US" sz="2200" b="0" i="0" dirty="0">
                <a:solidFill>
                  <a:schemeClr val="bg1"/>
                </a:solidFill>
                <a:effectLst/>
                <a:latin typeface="Arial" panose="020B0604020202020204" pitchFamily="34" charset="0"/>
                <a:cs typeface="Arial" panose="020B0604020202020204" pitchFamily="34" charset="0"/>
              </a:rPr>
              <a:t> available when needed.</a:t>
            </a:r>
          </a:p>
        </p:txBody>
      </p:sp>
      <p:sp>
        <p:nvSpPr>
          <p:cNvPr id="6" name="TextBox 5">
            <a:extLst>
              <a:ext uri="{FF2B5EF4-FFF2-40B4-BE49-F238E27FC236}">
                <a16:creationId xmlns:a16="http://schemas.microsoft.com/office/drawing/2014/main" id="{4CAD488E-92DC-2EB6-96AF-1F956AD816FA}"/>
              </a:ext>
            </a:extLst>
          </p:cNvPr>
          <p:cNvSpPr txBox="1"/>
          <p:nvPr/>
        </p:nvSpPr>
        <p:spPr>
          <a:xfrm>
            <a:off x="307728" y="253998"/>
            <a:ext cx="3528647" cy="1323439"/>
          </a:xfrm>
          <a:prstGeom prst="rect">
            <a:avLst/>
          </a:prstGeom>
          <a:noFill/>
        </p:spPr>
        <p:txBody>
          <a:bodyPr wrap="square">
            <a:spAutoFit/>
          </a:bodyPr>
          <a:lstStyle/>
          <a:p>
            <a:pPr algn="ctr"/>
            <a:r>
              <a:rPr lang="en-US" sz="4000" b="0" i="0" dirty="0">
                <a:effectLst/>
                <a:latin typeface="Arial" panose="020B0604020202020204" pitchFamily="34" charset="0"/>
              </a:rPr>
              <a:t>PREPARING FOR A CRISIS </a:t>
            </a:r>
            <a:endParaRPr lang="en-CA" sz="4000" dirty="0"/>
          </a:p>
        </p:txBody>
      </p:sp>
      <p:pic>
        <p:nvPicPr>
          <p:cNvPr id="8" name="Picture 7" descr="A yellow sign with black text&#10;&#10;Description automatically generated">
            <a:extLst>
              <a:ext uri="{FF2B5EF4-FFF2-40B4-BE49-F238E27FC236}">
                <a16:creationId xmlns:a16="http://schemas.microsoft.com/office/drawing/2014/main" id="{CBFA16F7-7A4A-4040-B705-AFC66F59CD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298" y="1702942"/>
            <a:ext cx="3898502" cy="4572352"/>
          </a:xfrm>
          <a:prstGeom prst="rect">
            <a:avLst/>
          </a:prstGeom>
        </p:spPr>
      </p:pic>
      <p:sp>
        <p:nvSpPr>
          <p:cNvPr id="2" name="Slide Number Placeholder 1">
            <a:extLst>
              <a:ext uri="{FF2B5EF4-FFF2-40B4-BE49-F238E27FC236}">
                <a16:creationId xmlns:a16="http://schemas.microsoft.com/office/drawing/2014/main" id="{F16864AD-130B-D46F-E847-9BA46DF4A361}"/>
              </a:ext>
            </a:extLst>
          </p:cNvPr>
          <p:cNvSpPr>
            <a:spLocks noGrp="1"/>
          </p:cNvSpPr>
          <p:nvPr>
            <p:ph type="sldNum" sz="quarter" idx="12"/>
          </p:nvPr>
        </p:nvSpPr>
        <p:spPr/>
        <p:txBody>
          <a:bodyPr/>
          <a:lstStyle/>
          <a:p>
            <a:fld id="{16FA1E33-FDD5-4FFC-87A2-B0AF86519216}" type="slidenum">
              <a:rPr lang="en-CA" smtClean="0"/>
              <a:t>85</a:t>
            </a:fld>
            <a:endParaRPr lang="en-CA"/>
          </a:p>
        </p:txBody>
      </p:sp>
    </p:spTree>
    <p:extLst>
      <p:ext uri="{BB962C8B-B14F-4D97-AF65-F5344CB8AC3E}">
        <p14:creationId xmlns:p14="http://schemas.microsoft.com/office/powerpoint/2010/main" val="299815835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A822EB7-11F5-F138-5E90-2E599F7003FE}"/>
              </a:ext>
            </a:extLst>
          </p:cNvPr>
          <p:cNvSpPr txBox="1"/>
          <p:nvPr/>
        </p:nvSpPr>
        <p:spPr>
          <a:xfrm>
            <a:off x="-358867" y="850730"/>
            <a:ext cx="3340192" cy="954107"/>
          </a:xfrm>
          <a:prstGeom prst="rect">
            <a:avLst/>
          </a:prstGeom>
          <a:noFill/>
        </p:spPr>
        <p:txBody>
          <a:bodyPr wrap="square">
            <a:spAutoFit/>
          </a:bodyPr>
          <a:lstStyle/>
          <a:p>
            <a:pPr algn="ctr"/>
            <a:r>
              <a:rPr lang="en-US" sz="2800" dirty="0">
                <a:latin typeface="Arial" panose="020B0604020202020204" pitchFamily="34" charset="0"/>
                <a:cs typeface="Arial" panose="020B0604020202020204" pitchFamily="34" charset="0"/>
              </a:rPr>
              <a:t>PERSONALITY AND CRISIS</a:t>
            </a:r>
            <a:endParaRPr lang="en-CA" sz="2800" dirty="0">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628BE288-62A9-2A47-5F9D-E7660AACE0EA}"/>
              </a:ext>
            </a:extLst>
          </p:cNvPr>
          <p:cNvSpPr txBox="1"/>
          <p:nvPr/>
        </p:nvSpPr>
        <p:spPr>
          <a:xfrm>
            <a:off x="2896404" y="75664"/>
            <a:ext cx="9295596" cy="6863417"/>
          </a:xfrm>
          <a:prstGeom prst="rect">
            <a:avLst/>
          </a:prstGeom>
          <a:noFill/>
        </p:spPr>
        <p:txBody>
          <a:bodyPr wrap="square">
            <a:spAutoFit/>
          </a:bodyPr>
          <a:lstStyle/>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Personality is defined as the typical ways we tend to think, respond emotionally, and behave.</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Crisis occur through a combination of </a:t>
            </a:r>
            <a:r>
              <a:rPr lang="en-US" sz="2200" dirty="0">
                <a:latin typeface="Arial" panose="020B0604020202020204" pitchFamily="34" charset="0"/>
                <a:cs typeface="Arial" panose="020B0604020202020204" pitchFamily="34" charset="0"/>
              </a:rPr>
              <a:t> external </a:t>
            </a:r>
            <a:r>
              <a:rPr lang="en-US" sz="2200" dirty="0">
                <a:solidFill>
                  <a:schemeClr val="bg1"/>
                </a:solidFill>
                <a:latin typeface="Arial" panose="020B0604020202020204" pitchFamily="34" charset="0"/>
                <a:cs typeface="Arial" panose="020B0604020202020204" pitchFamily="34" charset="0"/>
              </a:rPr>
              <a:t>and </a:t>
            </a:r>
            <a:r>
              <a:rPr lang="en-US" sz="2200" dirty="0">
                <a:latin typeface="Arial" panose="020B0604020202020204" pitchFamily="34" charset="0"/>
                <a:cs typeface="Arial" panose="020B0604020202020204" pitchFamily="34" charset="0"/>
              </a:rPr>
              <a:t>internal </a:t>
            </a:r>
            <a:r>
              <a:rPr lang="en-US" sz="2200" dirty="0">
                <a:solidFill>
                  <a:schemeClr val="bg1"/>
                </a:solidFill>
                <a:latin typeface="Arial" panose="020B0604020202020204" pitchFamily="34" charset="0"/>
                <a:cs typeface="Arial" panose="020B0604020202020204" pitchFamily="34" charset="0"/>
              </a:rPr>
              <a:t>factors.</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Stressors are the external factors that typically trigger crisis. How the person responds to those stressors are the internal factors that are involved in crisis.</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To develop new more adaptive ways of responding to stressors, we must become mindful of: </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1) the nature of stressors and… </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2) how we think, feel and behave when we face them. Then we must… </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3) practice replacing the typical ways we feel, think and behave when we face these stressors, (our personality patterns), with more adaptive ways of thinking feeling and behaving.</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4) to replace old with new patterns of responding to a crisis we must, in our imagination, repeatedly practice the new ways of feeling, thinking and behaving when we faced a stressor that we’ve experienced in the past,  before attempting to do this in a new situation.</a:t>
            </a:r>
          </a:p>
          <a:p>
            <a:pPr marL="342900" indent="-342900">
              <a:buFont typeface="Arial" panose="020B0604020202020204" pitchFamily="34" charset="0"/>
              <a:buChar char="•"/>
            </a:pPr>
            <a:r>
              <a:rPr lang="en-US" sz="2200" dirty="0">
                <a:solidFill>
                  <a:schemeClr val="bg1"/>
                </a:solidFill>
                <a:latin typeface="Arial" panose="020B0604020202020204" pitchFamily="34" charset="0"/>
                <a:cs typeface="Arial" panose="020B0604020202020204" pitchFamily="34" charset="0"/>
              </a:rPr>
              <a:t>In other words, we must use the editing, splicing and pasting technique when developing and practicing crisis plans.</a:t>
            </a:r>
          </a:p>
        </p:txBody>
      </p:sp>
      <p:pic>
        <p:nvPicPr>
          <p:cNvPr id="6" name="Picture 5" descr="A person underwater with arms out&#10;&#10;Description automatically generated">
            <a:extLst>
              <a:ext uri="{FF2B5EF4-FFF2-40B4-BE49-F238E27FC236}">
                <a16:creationId xmlns:a16="http://schemas.microsoft.com/office/drawing/2014/main" id="{D658CBD6-A48C-027E-05F3-78B890D1F2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04" y="2064207"/>
            <a:ext cx="2643322" cy="2215320"/>
          </a:xfrm>
          <a:prstGeom prst="rect">
            <a:avLst/>
          </a:prstGeom>
        </p:spPr>
      </p:pic>
      <p:sp>
        <p:nvSpPr>
          <p:cNvPr id="2" name="Slide Number Placeholder 1">
            <a:extLst>
              <a:ext uri="{FF2B5EF4-FFF2-40B4-BE49-F238E27FC236}">
                <a16:creationId xmlns:a16="http://schemas.microsoft.com/office/drawing/2014/main" id="{4595F3DC-0F9E-4891-53B6-8503EC0A623A}"/>
              </a:ext>
            </a:extLst>
          </p:cNvPr>
          <p:cNvSpPr>
            <a:spLocks noGrp="1"/>
          </p:cNvSpPr>
          <p:nvPr>
            <p:ph type="sldNum" sz="quarter" idx="12"/>
          </p:nvPr>
        </p:nvSpPr>
        <p:spPr/>
        <p:txBody>
          <a:bodyPr/>
          <a:lstStyle/>
          <a:p>
            <a:fld id="{16FA1E33-FDD5-4FFC-87A2-B0AF86519216}" type="slidenum">
              <a:rPr lang="en-CA" smtClean="0"/>
              <a:t>86</a:t>
            </a:fld>
            <a:endParaRPr lang="en-CA"/>
          </a:p>
        </p:txBody>
      </p:sp>
    </p:spTree>
    <p:extLst>
      <p:ext uri="{BB962C8B-B14F-4D97-AF65-F5344CB8AC3E}">
        <p14:creationId xmlns:p14="http://schemas.microsoft.com/office/powerpoint/2010/main" val="3166872740"/>
      </p:ext>
    </p:extLst>
  </p:cSld>
  <p:clrMapOvr>
    <a:masterClrMapping/>
  </p:clrMapOvr>
  <mc:AlternateContent xmlns:mc="http://schemas.openxmlformats.org/markup-compatibility/2006" xmlns:p14="http://schemas.microsoft.com/office/powerpoint/2010/main">
    <mc:Choice Requires="p14">
      <p:transition spd="slow" p14:dur="2000" advTm="62829"/>
    </mc:Choice>
    <mc:Fallback xmlns="">
      <p:transition spd="slow" advTm="62829"/>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665A3-2AF3-4CED-B840-CC8F40514A09}"/>
              </a:ext>
            </a:extLst>
          </p:cNvPr>
          <p:cNvSpPr>
            <a:spLocks noGrp="1"/>
          </p:cNvSpPr>
          <p:nvPr>
            <p:ph type="title" idx="4294967295"/>
          </p:nvPr>
        </p:nvSpPr>
        <p:spPr>
          <a:xfrm>
            <a:off x="392995" y="263814"/>
            <a:ext cx="3151894" cy="1308309"/>
          </a:xfrm>
        </p:spPr>
        <p:txBody>
          <a:bodyPr vert="horz" lIns="91440" tIns="45720" rIns="91440" bIns="45720" rtlCol="0">
            <a:normAutofit/>
          </a:bodyPr>
          <a:lstStyle/>
          <a:p>
            <a:pPr algn="ctr"/>
            <a:r>
              <a:rPr lang="en-US" sz="3600" dirty="0">
                <a:solidFill>
                  <a:schemeClr val="tx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8B9A70CC-7343-4FC6-B85E-876561934645}"/>
              </a:ext>
            </a:extLst>
          </p:cNvPr>
          <p:cNvSpPr>
            <a:spLocks noGrp="1"/>
          </p:cNvSpPr>
          <p:nvPr>
            <p:ph idx="4294967295"/>
          </p:nvPr>
        </p:nvSpPr>
        <p:spPr>
          <a:xfrm>
            <a:off x="3784954" y="69330"/>
            <a:ext cx="8341899" cy="6993509"/>
          </a:xfrm>
        </p:spPr>
        <p:txBody>
          <a:bodyPr>
            <a:normAutofit/>
          </a:bodyPr>
          <a:lstStyle/>
          <a:p>
            <a:r>
              <a:rPr lang="en-US" sz="2000" dirty="0">
                <a:solidFill>
                  <a:schemeClr val="bg1"/>
                </a:solidFill>
                <a:latin typeface="Arial" panose="020B0604020202020204" pitchFamily="34" charset="0"/>
                <a:cs typeface="Arial" panose="020B0604020202020204" pitchFamily="34" charset="0"/>
              </a:rPr>
              <a:t>Developing crisis plans and becoming skilled at using  them involves 8 steps: </a:t>
            </a:r>
          </a:p>
          <a:p>
            <a:r>
              <a:rPr lang="en-US" sz="2000" dirty="0">
                <a:solidFill>
                  <a:schemeClr val="bg1"/>
                </a:solidFill>
                <a:latin typeface="Arial" panose="020B0604020202020204" pitchFamily="34" charset="0"/>
                <a:cs typeface="Arial" panose="020B0604020202020204" pitchFamily="34" charset="0"/>
              </a:rPr>
              <a:t>1.  Understand the concept of holes you keep falling into. Choose a specific instance of a crisis for which you want to develop a crisis plan. (crisis are deep holes)</a:t>
            </a:r>
          </a:p>
          <a:p>
            <a:r>
              <a:rPr lang="en-US" sz="2000" dirty="0">
                <a:solidFill>
                  <a:schemeClr val="bg1"/>
                </a:solidFill>
                <a:latin typeface="Arial" panose="020B0604020202020204" pitchFamily="34" charset="0"/>
                <a:cs typeface="Arial" panose="020B0604020202020204" pitchFamily="34" charset="0"/>
              </a:rPr>
              <a:t>2. Identify some of the thoughts, feelings or behaviors that occur during the particular crisis you’ve chosen.  (This is step 1 on the crisis plan template.)</a:t>
            </a:r>
          </a:p>
          <a:p>
            <a:r>
              <a:rPr lang="en-US" sz="2000" dirty="0">
                <a:solidFill>
                  <a:schemeClr val="bg1"/>
                </a:solidFill>
                <a:latin typeface="Arial" panose="020B0604020202020204" pitchFamily="34" charset="0"/>
                <a:cs typeface="Arial" panose="020B0604020202020204" pitchFamily="34" charset="0"/>
              </a:rPr>
              <a:t>3.  Complete the remainder of the crisis plan template for that crisis</a:t>
            </a:r>
          </a:p>
          <a:p>
            <a:r>
              <a:rPr lang="en-US" sz="2000" dirty="0">
                <a:solidFill>
                  <a:schemeClr val="bg1"/>
                </a:solidFill>
                <a:latin typeface="Arial" panose="020B0604020202020204" pitchFamily="34" charset="0"/>
                <a:cs typeface="Arial" panose="020B0604020202020204" pitchFamily="34" charset="0"/>
              </a:rPr>
              <a:t>4. As vividly as possible imagine the particular crisis you are working with. Use the "editing, splicing, and pasting" technique, along with your skills and tools, to imagine a different outcome that incorporates your crisis plan.</a:t>
            </a:r>
          </a:p>
          <a:p>
            <a:r>
              <a:rPr lang="en-US" sz="2000" dirty="0">
                <a:solidFill>
                  <a:schemeClr val="bg1"/>
                </a:solidFill>
                <a:latin typeface="Arial" panose="020B0604020202020204" pitchFamily="34" charset="0"/>
                <a:cs typeface="Arial" panose="020B0604020202020204" pitchFamily="34" charset="0"/>
              </a:rPr>
              <a:t>5. Stay in the window of tolerance while editing, splicing, and pasting by pendulating.</a:t>
            </a:r>
          </a:p>
          <a:p>
            <a:r>
              <a:rPr lang="en-US" sz="2000" dirty="0">
                <a:solidFill>
                  <a:schemeClr val="bg1"/>
                </a:solidFill>
                <a:latin typeface="Arial" panose="020B0604020202020204" pitchFamily="34" charset="0"/>
                <a:cs typeface="Arial" panose="020B0604020202020204" pitchFamily="34" charset="0"/>
              </a:rPr>
              <a:t>6. Repeatedly visualize the new edited, spliced, and pasted version of the situation until you can visualize it without effort.</a:t>
            </a:r>
          </a:p>
          <a:p>
            <a:r>
              <a:rPr lang="en-US" sz="2000" dirty="0">
                <a:solidFill>
                  <a:schemeClr val="bg1"/>
                </a:solidFill>
                <a:latin typeface="Arial" panose="020B0604020202020204" pitchFamily="34" charset="0"/>
                <a:cs typeface="Arial" panose="020B0604020202020204" pitchFamily="34" charset="0"/>
              </a:rPr>
              <a:t>7. When a new crisis occurs work with it following these same steps.</a:t>
            </a:r>
          </a:p>
          <a:p>
            <a:r>
              <a:rPr lang="en-US" sz="2000" dirty="0">
                <a:solidFill>
                  <a:schemeClr val="bg1"/>
                </a:solidFill>
                <a:latin typeface="Arial" panose="020B0604020202020204" pitchFamily="34" charset="0"/>
                <a:cs typeface="Arial" panose="020B0604020202020204" pitchFamily="34" charset="0"/>
              </a:rPr>
              <a:t>8. practice, practice, practice.</a:t>
            </a:r>
          </a:p>
        </p:txBody>
      </p:sp>
      <p:pic>
        <p:nvPicPr>
          <p:cNvPr id="5122" name="Picture 2" descr="What is an algorithm? A simple description and some famous examples">
            <a:extLst>
              <a:ext uri="{FF2B5EF4-FFF2-40B4-BE49-F238E27FC236}">
                <a16:creationId xmlns:a16="http://schemas.microsoft.com/office/drawing/2014/main" id="{5D9CACE4-8DDB-E312-8296-6A5090FF63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6F8EA66-7787-8770-208D-3D93C4E3BADD}"/>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7C7D6D2-9224-22EA-15BE-A0A6C2CE8BBC}"/>
              </a:ext>
            </a:extLst>
          </p:cNvPr>
          <p:cNvSpPr>
            <a:spLocks noGrp="1"/>
          </p:cNvSpPr>
          <p:nvPr>
            <p:ph type="sldNum" sz="quarter" idx="12"/>
          </p:nvPr>
        </p:nvSpPr>
        <p:spPr/>
        <p:txBody>
          <a:bodyPr/>
          <a:lstStyle/>
          <a:p>
            <a:fld id="{16FA1E33-FDD5-4FFC-87A2-B0AF86519216}" type="slidenum">
              <a:rPr lang="en-CA" smtClean="0"/>
              <a:t>87</a:t>
            </a:fld>
            <a:endParaRPr lang="en-CA"/>
          </a:p>
        </p:txBody>
      </p:sp>
    </p:spTree>
    <p:extLst>
      <p:ext uri="{BB962C8B-B14F-4D97-AF65-F5344CB8AC3E}">
        <p14:creationId xmlns:p14="http://schemas.microsoft.com/office/powerpoint/2010/main" val="2217069464"/>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062326-89FD-39F0-1AD3-0A52C6A69A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15CF99-F8A0-E8B8-90F7-256DD85BCE49}"/>
              </a:ext>
            </a:extLst>
          </p:cNvPr>
          <p:cNvSpPr>
            <a:spLocks noGrp="1"/>
          </p:cNvSpPr>
          <p:nvPr>
            <p:ph type="title" idx="4294967295"/>
          </p:nvPr>
        </p:nvSpPr>
        <p:spPr>
          <a:xfrm>
            <a:off x="473528" y="345132"/>
            <a:ext cx="3151894" cy="1308309"/>
          </a:xfrm>
        </p:spPr>
        <p:txBody>
          <a:bodyPr vert="horz" lIns="91440" tIns="45720" rIns="91440" bIns="45720" rtlCol="0">
            <a:normAutofit/>
          </a:bodyPr>
          <a:lstStyle/>
          <a:p>
            <a:pPr algn="ctr"/>
            <a:r>
              <a:rPr lang="en-US" sz="3600" dirty="0">
                <a:solidFill>
                  <a:schemeClr val="bg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A2547989-1BB3-BF79-15A3-9003FBC74557}"/>
              </a:ext>
            </a:extLst>
          </p:cNvPr>
          <p:cNvSpPr>
            <a:spLocks noGrp="1"/>
          </p:cNvSpPr>
          <p:nvPr>
            <p:ph idx="4294967295"/>
          </p:nvPr>
        </p:nvSpPr>
        <p:spPr>
          <a:xfrm>
            <a:off x="3850101" y="2107442"/>
            <a:ext cx="8341899" cy="6993509"/>
          </a:xfrm>
        </p:spPr>
        <p:txBody>
          <a:bodyPr>
            <a:normAutofit/>
          </a:bodyPr>
          <a:lstStyle/>
          <a:p>
            <a:r>
              <a:rPr lang="en-US" sz="2400" dirty="0">
                <a:latin typeface="Arial" panose="020B0604020202020204" pitchFamily="34" charset="0"/>
                <a:cs typeface="Arial" panose="020B0604020202020204" pitchFamily="34" charset="0"/>
              </a:rPr>
              <a:t>Developing crisis plans and becoming skilled at using  them involves 8 steps: </a:t>
            </a:r>
          </a:p>
          <a:p>
            <a:r>
              <a:rPr lang="en-US" sz="2400" dirty="0">
                <a:latin typeface="Arial" panose="020B0604020202020204" pitchFamily="34" charset="0"/>
                <a:cs typeface="Arial" panose="020B0604020202020204" pitchFamily="34" charset="0"/>
              </a:rPr>
              <a:t>Step 1.  </a:t>
            </a:r>
            <a:r>
              <a:rPr lang="en-US" sz="2400" dirty="0">
                <a:solidFill>
                  <a:schemeClr val="bg1"/>
                </a:solidFill>
                <a:latin typeface="Arial" panose="020B0604020202020204" pitchFamily="34" charset="0"/>
                <a:cs typeface="Arial" panose="020B0604020202020204" pitchFamily="34" charset="0"/>
              </a:rPr>
              <a:t>Understand the concept of holes you keep falling into. Choose a specific instance of a crisis for which you want to develop a crisis plan. (crisis are deep holes)</a:t>
            </a:r>
          </a:p>
        </p:txBody>
      </p:sp>
      <p:pic>
        <p:nvPicPr>
          <p:cNvPr id="5122" name="Picture 2" descr="What is an algorithm? A simple description and some famous examples">
            <a:extLst>
              <a:ext uri="{FF2B5EF4-FFF2-40B4-BE49-F238E27FC236}">
                <a16:creationId xmlns:a16="http://schemas.microsoft.com/office/drawing/2014/main" id="{EDDAAFEE-26A8-8BD4-98C1-B239914508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781BF12-21D1-DFD4-F4F9-7FA1B4299339}"/>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E91CF65-1E4F-EB70-F210-E20AB58FF32D}"/>
              </a:ext>
            </a:extLst>
          </p:cNvPr>
          <p:cNvSpPr>
            <a:spLocks noGrp="1"/>
          </p:cNvSpPr>
          <p:nvPr>
            <p:ph type="sldNum" sz="quarter" idx="12"/>
          </p:nvPr>
        </p:nvSpPr>
        <p:spPr/>
        <p:txBody>
          <a:bodyPr/>
          <a:lstStyle/>
          <a:p>
            <a:fld id="{16FA1E33-FDD5-4FFC-87A2-B0AF86519216}" type="slidenum">
              <a:rPr lang="en-CA" smtClean="0"/>
              <a:t>88</a:t>
            </a:fld>
            <a:endParaRPr lang="en-CA"/>
          </a:p>
        </p:txBody>
      </p:sp>
    </p:spTree>
    <p:extLst>
      <p:ext uri="{BB962C8B-B14F-4D97-AF65-F5344CB8AC3E}">
        <p14:creationId xmlns:p14="http://schemas.microsoft.com/office/powerpoint/2010/main" val="1623106358"/>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9C7511E-6F6A-48A3-B8A0-16271D48153D}"/>
              </a:ext>
            </a:extLst>
          </p:cNvPr>
          <p:cNvSpPr/>
          <p:nvPr/>
        </p:nvSpPr>
        <p:spPr>
          <a:xfrm>
            <a:off x="1257300" y="690718"/>
            <a:ext cx="4838700" cy="5476564"/>
          </a:xfrm>
          <a:prstGeom prst="rect">
            <a:avLst/>
          </a:prstGeom>
        </p:spPr>
        <p:txBody>
          <a:bodyPr wrap="square">
            <a:spAutoFit/>
          </a:bodyPr>
          <a:lstStyle/>
          <a:p>
            <a:pPr>
              <a:lnSpc>
                <a:spcPct val="107000"/>
              </a:lnSpc>
            </a:pPr>
            <a:endParaRPr lang="en-US" sz="28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fall in.</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am lost… I am helpless.</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isn’t my fault.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takes forever to find a way out.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 </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walk down the same Street.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There is a deep hole in the sidewalk.</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pretend I don’t see it.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fall in again.</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 can’t believe I am in the same place.</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But it isn’t my fault.</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Arial" panose="020B0604020202020204" pitchFamily="34" charset="0"/>
              </a:rPr>
              <a:t>It still takes me a long time to get out.  </a:t>
            </a:r>
            <a:endParaRPr lang="en-US" sz="20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p:txBody>
      </p:sp>
      <p:sp>
        <p:nvSpPr>
          <p:cNvPr id="6" name="TextBox 5">
            <a:extLst>
              <a:ext uri="{FF2B5EF4-FFF2-40B4-BE49-F238E27FC236}">
                <a16:creationId xmlns:a16="http://schemas.microsoft.com/office/drawing/2014/main" id="{4D686DD8-D8F3-46E7-94B2-517142C61993}"/>
              </a:ext>
            </a:extLst>
          </p:cNvPr>
          <p:cNvSpPr txBox="1"/>
          <p:nvPr/>
        </p:nvSpPr>
        <p:spPr>
          <a:xfrm>
            <a:off x="6829426" y="1466632"/>
            <a:ext cx="4543424" cy="5017527"/>
          </a:xfrm>
          <a:prstGeom prst="rect">
            <a:avLst/>
          </a:prstGeom>
          <a:noFill/>
        </p:spPr>
        <p:txBody>
          <a:bodyPr wrap="square">
            <a:spAutoFit/>
          </a:bodyPr>
          <a:lstStyle/>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walk down the same Street.</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see it is there.</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still fall in. It’s a habit.</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My eyes are open.</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know where I am.</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It is my fault. I get out immediately.</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walk down the same Street.</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There is a deep hole in the sidewalk.</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walk around it.</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 </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I walk down another Street.”</a:t>
            </a:r>
          </a:p>
          <a:p>
            <a:pPr>
              <a:lnSpc>
                <a:spcPct val="107000"/>
              </a:lnSpc>
            </a:pPr>
            <a:endParaRPr lang="en-US" sz="200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pPr>
            <a:r>
              <a:rPr lang="en-US" sz="2000" dirty="0">
                <a:solidFill>
                  <a:schemeClr val="bg1"/>
                </a:solidFill>
                <a:latin typeface="Arial" panose="020B0604020202020204" pitchFamily="34" charset="0"/>
                <a:ea typeface="Times New Roman" panose="02020603050405020304" pitchFamily="18" charset="0"/>
                <a:cs typeface="Times New Roman" panose="02020603050405020304" pitchFamily="18" charset="0"/>
              </a:rPr>
              <a:t>Portia Nelson</a:t>
            </a:r>
            <a:endParaRPr lang="en-US" sz="2000" dirty="0">
              <a:solidFill>
                <a:schemeClr val="bg1"/>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57FD689-C912-7E59-EBEC-955332DF0409}"/>
              </a:ext>
            </a:extLst>
          </p:cNvPr>
          <p:cNvSpPr txBox="1"/>
          <p:nvPr/>
        </p:nvSpPr>
        <p:spPr>
          <a:xfrm>
            <a:off x="1967188" y="471698"/>
            <a:ext cx="7973134" cy="646331"/>
          </a:xfrm>
          <a:prstGeom prst="rect">
            <a:avLst/>
          </a:prstGeom>
          <a:noFill/>
        </p:spPr>
        <p:txBody>
          <a:bodyPr wrap="square">
            <a:spAutoFit/>
          </a:bodyPr>
          <a:lstStyle/>
          <a:p>
            <a:r>
              <a:rPr lang="en-CA" sz="3600" dirty="0">
                <a:latin typeface="Arial" panose="020B0604020202020204" pitchFamily="34" charset="0"/>
                <a:cs typeface="Arial" panose="020B0604020202020204" pitchFamily="34" charset="0"/>
              </a:rPr>
              <a:t>THERE’S A HOLE IN MY SIDEWALK</a:t>
            </a:r>
          </a:p>
        </p:txBody>
      </p:sp>
      <p:sp>
        <p:nvSpPr>
          <p:cNvPr id="3" name="Slide Number Placeholder 2">
            <a:extLst>
              <a:ext uri="{FF2B5EF4-FFF2-40B4-BE49-F238E27FC236}">
                <a16:creationId xmlns:a16="http://schemas.microsoft.com/office/drawing/2014/main" id="{A86C30F7-1C49-0A16-1A30-021F22471978}"/>
              </a:ext>
            </a:extLst>
          </p:cNvPr>
          <p:cNvSpPr>
            <a:spLocks noGrp="1"/>
          </p:cNvSpPr>
          <p:nvPr>
            <p:ph type="sldNum" sz="quarter" idx="12"/>
          </p:nvPr>
        </p:nvSpPr>
        <p:spPr/>
        <p:txBody>
          <a:bodyPr/>
          <a:lstStyle/>
          <a:p>
            <a:fld id="{16FA1E33-FDD5-4FFC-87A2-B0AF86519216}" type="slidenum">
              <a:rPr lang="en-CA" smtClean="0"/>
              <a:t>89</a:t>
            </a:fld>
            <a:endParaRPr lang="en-CA"/>
          </a:p>
        </p:txBody>
      </p:sp>
      <p:sp>
        <p:nvSpPr>
          <p:cNvPr id="5" name="Oval 4">
            <a:extLst>
              <a:ext uri="{FF2B5EF4-FFF2-40B4-BE49-F238E27FC236}">
                <a16:creationId xmlns:a16="http://schemas.microsoft.com/office/drawing/2014/main" id="{549B48DE-A826-2B6A-5852-68D148C826A1}"/>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017893286"/>
      </p:ext>
    </p:extLst>
  </p:cSld>
  <p:clrMapOvr>
    <a:masterClrMapping/>
  </p:clrMapOvr>
  <mc:AlternateContent xmlns:mc="http://schemas.openxmlformats.org/markup-compatibility/2006" xmlns:p14="http://schemas.microsoft.com/office/powerpoint/2010/main">
    <mc:Choice Requires="p14">
      <p:transition spd="med" p14:dur="700" advTm="46863">
        <p:fade/>
      </p:transition>
    </mc:Choice>
    <mc:Fallback xmlns="">
      <p:transition spd="med" advTm="46863">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64ACC-E480-D9D2-5C24-D8B902C2DB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6551E-7435-2621-B8F1-3E6988812D14}"/>
              </a:ext>
            </a:extLst>
          </p:cNvPr>
          <p:cNvSpPr>
            <a:spLocks noGrp="1"/>
          </p:cNvSpPr>
          <p:nvPr>
            <p:ph type="title" idx="4294967295"/>
          </p:nvPr>
        </p:nvSpPr>
        <p:spPr>
          <a:xfrm>
            <a:off x="313996" y="345132"/>
            <a:ext cx="3151894" cy="1308309"/>
          </a:xfrm>
        </p:spPr>
        <p:txBody>
          <a:bodyPr vert="horz" lIns="91440" tIns="45720" rIns="91440" bIns="45720" rtlCol="0">
            <a:normAutofit/>
          </a:bodyPr>
          <a:lstStyle/>
          <a:p>
            <a:pPr algn="ctr"/>
            <a:r>
              <a:rPr lang="en-US" sz="3600" dirty="0">
                <a:solidFill>
                  <a:schemeClr val="bg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175E5774-5738-571C-C171-C1499A72B3BC}"/>
              </a:ext>
            </a:extLst>
          </p:cNvPr>
          <p:cNvSpPr>
            <a:spLocks noGrp="1"/>
          </p:cNvSpPr>
          <p:nvPr>
            <p:ph idx="4294967295"/>
          </p:nvPr>
        </p:nvSpPr>
        <p:spPr>
          <a:xfrm>
            <a:off x="3784954" y="377878"/>
            <a:ext cx="8341899" cy="6993509"/>
          </a:xfrm>
        </p:spPr>
        <p:txBody>
          <a:bodyPr>
            <a:normAutofit/>
          </a:bodyPr>
          <a:lstStyle/>
          <a:p>
            <a:r>
              <a:rPr lang="en-US" sz="2400" dirty="0">
                <a:latin typeface="Arial" panose="020B0604020202020204" pitchFamily="34" charset="0"/>
                <a:cs typeface="Arial" panose="020B0604020202020204" pitchFamily="34" charset="0"/>
              </a:rPr>
              <a:t>Developing crisis plans and becoming skilled at using  them involves 8 steps: </a:t>
            </a:r>
          </a:p>
          <a:p>
            <a:r>
              <a:rPr lang="en-US" sz="2400" dirty="0">
                <a:latin typeface="Arial" panose="020B0604020202020204" pitchFamily="34" charset="0"/>
                <a:cs typeface="Arial" panose="020B0604020202020204" pitchFamily="34" charset="0"/>
              </a:rPr>
              <a:t>Step 2. </a:t>
            </a:r>
            <a:r>
              <a:rPr lang="en-US" sz="2400" dirty="0">
                <a:solidFill>
                  <a:schemeClr val="bg1"/>
                </a:solidFill>
                <a:latin typeface="Arial" panose="020B0604020202020204" pitchFamily="34" charset="0"/>
                <a:cs typeface="Arial" panose="020B0604020202020204" pitchFamily="34" charset="0"/>
              </a:rPr>
              <a:t>Identify some of the thoughts, feelings or behaviors that occur during the particular crisis you’ve chosen.  This is step 1 on the crisis plan template.</a:t>
            </a:r>
          </a:p>
        </p:txBody>
      </p:sp>
      <p:pic>
        <p:nvPicPr>
          <p:cNvPr id="5122" name="Picture 2" descr="What is an algorithm? A simple description and some famous examples">
            <a:extLst>
              <a:ext uri="{FF2B5EF4-FFF2-40B4-BE49-F238E27FC236}">
                <a16:creationId xmlns:a16="http://schemas.microsoft.com/office/drawing/2014/main" id="{3CAC4C30-92D2-E111-1240-88AFDFEB8F3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8757E1E-09A8-565D-C910-9F4C7168DF2A}"/>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967267AB-1E3A-80E4-4A9E-13913700BDE5}"/>
              </a:ext>
            </a:extLst>
          </p:cNvPr>
          <p:cNvSpPr>
            <a:spLocks noGrp="1"/>
          </p:cNvSpPr>
          <p:nvPr>
            <p:ph type="sldNum" sz="quarter" idx="12"/>
          </p:nvPr>
        </p:nvSpPr>
        <p:spPr/>
        <p:txBody>
          <a:bodyPr/>
          <a:lstStyle/>
          <a:p>
            <a:fld id="{16FA1E33-FDD5-4FFC-87A2-B0AF86519216}" type="slidenum">
              <a:rPr lang="en-CA" smtClean="0"/>
              <a:t>90</a:t>
            </a:fld>
            <a:endParaRPr lang="en-CA"/>
          </a:p>
        </p:txBody>
      </p:sp>
      <p:pic>
        <p:nvPicPr>
          <p:cNvPr id="7" name="Picture 2" descr="IMG_3578[2210]">
            <a:extLst>
              <a:ext uri="{FF2B5EF4-FFF2-40B4-BE49-F238E27FC236}">
                <a16:creationId xmlns:a16="http://schemas.microsoft.com/office/drawing/2014/main" id="{C6C35D51-7218-A587-72D2-F51C2970E0B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6036787" y="950327"/>
            <a:ext cx="3610300" cy="769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615B1181-24C2-5EB5-01A5-D1697094501A}"/>
              </a:ext>
            </a:extLst>
          </p:cNvPr>
          <p:cNvCxnSpPr>
            <a:cxnSpLocks/>
          </p:cNvCxnSpPr>
          <p:nvPr/>
        </p:nvCxnSpPr>
        <p:spPr>
          <a:xfrm>
            <a:off x="5347664" y="2355354"/>
            <a:ext cx="1040524" cy="8986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1381104"/>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CEF682-C1B3-4040-98F9-A2A9551313C0}"/>
              </a:ext>
            </a:extLst>
          </p:cNvPr>
          <p:cNvSpPr>
            <a:spLocks noGrp="1"/>
          </p:cNvSpPr>
          <p:nvPr>
            <p:ph type="title" idx="4294967295"/>
          </p:nvPr>
        </p:nvSpPr>
        <p:spPr>
          <a:xfrm>
            <a:off x="-135971" y="240981"/>
            <a:ext cx="4949504" cy="1455738"/>
          </a:xfrm>
        </p:spPr>
        <p:txBody>
          <a:bodyPr>
            <a:normAutofit/>
          </a:bodyPr>
          <a:lstStyle/>
          <a:p>
            <a:pPr algn="ctr"/>
            <a:r>
              <a:rPr lang="en-CA" sz="2400" dirty="0">
                <a:solidFill>
                  <a:schemeClr val="tx1"/>
                </a:solidFill>
                <a:latin typeface="Arial" panose="020B0604020202020204" pitchFamily="34" charset="0"/>
                <a:cs typeface="Arial" panose="020B0604020202020204" pitchFamily="34" charset="0"/>
              </a:rPr>
              <a:t>Step 2. of the algorithm Identifying the “holes” you want to work on</a:t>
            </a:r>
          </a:p>
        </p:txBody>
      </p:sp>
      <p:sp>
        <p:nvSpPr>
          <p:cNvPr id="7" name="TextBox 6">
            <a:extLst>
              <a:ext uri="{FF2B5EF4-FFF2-40B4-BE49-F238E27FC236}">
                <a16:creationId xmlns:a16="http://schemas.microsoft.com/office/drawing/2014/main" id="{6D1D4042-0B4E-3E8B-5ACA-6735EDD43FD0}"/>
              </a:ext>
            </a:extLst>
          </p:cNvPr>
          <p:cNvSpPr txBox="1"/>
          <p:nvPr/>
        </p:nvSpPr>
        <p:spPr>
          <a:xfrm>
            <a:off x="4677561" y="88674"/>
            <a:ext cx="7514439" cy="6863417"/>
          </a:xfrm>
          <a:prstGeom prst="rect">
            <a:avLst/>
          </a:prstGeom>
          <a:noFill/>
        </p:spPr>
        <p:txBody>
          <a:bodyPr wrap="square">
            <a:spAutoFit/>
          </a:bodyPr>
          <a:lstStyle/>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Identifying the holes you want to work on is the first item in the crisis plan template</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Holes are any dysregulated, problematic, repetitive patterns of thoughts, feelings, or behaviors that you want to change.</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Examples of holes include:</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Any kind of substance abuse. Any other addiction such as gambling</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Any destructive impulsive behavior</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Engaging in repeated dysfunctional interpersonal interactions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Self blaming in a ruminative way or negative self talk</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Being overly critical of others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Any dysregulated emotion such as anxiety, anger, or despair</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Problems with boundaries, not being able to say no when appropriate. Being passive, aggressive or both.</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Any frequently recurring behavior that you later regret</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Withdrawing or running away</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Thinking of, or actually hurting yourself</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Suicidal thoughts</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Etc.</a:t>
            </a:r>
          </a:p>
          <a:p>
            <a:pPr marL="285750" indent="-285750">
              <a:buFont typeface="Arial" panose="020B0604020202020204" pitchFamily="34" charset="0"/>
              <a:buChar char="•"/>
            </a:pPr>
            <a:r>
              <a:rPr lang="en-US" sz="2000" dirty="0">
                <a:solidFill>
                  <a:schemeClr val="bg1"/>
                </a:solidFill>
                <a:latin typeface="Arial" panose="020B0604020202020204" pitchFamily="34" charset="0"/>
                <a:cs typeface="Arial" panose="020B0604020202020204" pitchFamily="34" charset="0"/>
              </a:rPr>
              <a:t>It’s helpful to consider physical, emotional, thinking, and behavior holes separately although they go together:</a:t>
            </a:r>
          </a:p>
          <a:p>
            <a:pPr marL="285750" indent="-285750">
              <a:buFont typeface="Arial" panose="020B0604020202020204" pitchFamily="34" charset="0"/>
              <a:buChar char="•"/>
            </a:pPr>
            <a:endParaRPr lang="en-CA" sz="2000" dirty="0"/>
          </a:p>
        </p:txBody>
      </p:sp>
      <p:pic>
        <p:nvPicPr>
          <p:cNvPr id="2" name="Picture 2" descr="IMG_3578[2210]">
            <a:extLst>
              <a:ext uri="{FF2B5EF4-FFF2-40B4-BE49-F238E27FC236}">
                <a16:creationId xmlns:a16="http://schemas.microsoft.com/office/drawing/2014/main" id="{FF3DFE8B-CF7A-69CF-BC9D-61A383F25C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174123" y="1724641"/>
            <a:ext cx="4531360" cy="4475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a:extLst>
              <a:ext uri="{FF2B5EF4-FFF2-40B4-BE49-F238E27FC236}">
                <a16:creationId xmlns:a16="http://schemas.microsoft.com/office/drawing/2014/main" id="{7DB38FC7-869B-2E44-58CD-65A524275BE2}"/>
              </a:ext>
            </a:extLst>
          </p:cNvPr>
          <p:cNvSpPr>
            <a:spLocks noGrp="1"/>
          </p:cNvSpPr>
          <p:nvPr>
            <p:ph type="sldNum" sz="quarter" idx="12"/>
          </p:nvPr>
        </p:nvSpPr>
        <p:spPr/>
        <p:txBody>
          <a:bodyPr/>
          <a:lstStyle/>
          <a:p>
            <a:fld id="{16FA1E33-FDD5-4FFC-87A2-B0AF86519216}" type="slidenum">
              <a:rPr lang="en-CA" smtClean="0"/>
              <a:t>91</a:t>
            </a:fld>
            <a:endParaRPr lang="en-CA"/>
          </a:p>
        </p:txBody>
      </p:sp>
      <p:cxnSp>
        <p:nvCxnSpPr>
          <p:cNvPr id="6" name="Straight Arrow Connector 5">
            <a:extLst>
              <a:ext uri="{FF2B5EF4-FFF2-40B4-BE49-F238E27FC236}">
                <a16:creationId xmlns:a16="http://schemas.microsoft.com/office/drawing/2014/main" id="{86FB52F6-0C15-B71D-8AB7-9216B7A1569E}"/>
              </a:ext>
            </a:extLst>
          </p:cNvPr>
          <p:cNvCxnSpPr>
            <a:cxnSpLocks/>
          </p:cNvCxnSpPr>
          <p:nvPr/>
        </p:nvCxnSpPr>
        <p:spPr>
          <a:xfrm>
            <a:off x="1872943" y="1406284"/>
            <a:ext cx="592784" cy="15954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5323677"/>
      </p:ext>
    </p:extLst>
  </p:cSld>
  <p:clrMapOvr>
    <a:masterClrMapping/>
  </p:clrMapOvr>
  <mc:AlternateContent xmlns:mc="http://schemas.openxmlformats.org/markup-compatibility/2006" xmlns:p14="http://schemas.microsoft.com/office/powerpoint/2010/main">
    <mc:Choice Requires="p14">
      <p:transition spd="slow" p14:dur="2000" advTm="96565"/>
    </mc:Choice>
    <mc:Fallback xmlns="">
      <p:transition spd="slow" advTm="96565"/>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66D35C-A60D-42BE-8796-FA76A73AC793}"/>
              </a:ext>
            </a:extLst>
          </p:cNvPr>
          <p:cNvSpPr>
            <a:spLocks noGrp="1"/>
          </p:cNvSpPr>
          <p:nvPr>
            <p:ph type="title" idx="4294967295"/>
          </p:nvPr>
        </p:nvSpPr>
        <p:spPr>
          <a:xfrm>
            <a:off x="253538" y="-169747"/>
            <a:ext cx="4094163" cy="1508125"/>
          </a:xfrm>
        </p:spPr>
        <p:txBody>
          <a:bodyPr vert="horz" lIns="91440" tIns="45720" rIns="91440" bIns="45720" rtlCol="0" anchor="ctr">
            <a:normAutofit/>
          </a:bodyPr>
          <a:lstStyle/>
          <a:p>
            <a:pPr algn="ctr"/>
            <a:r>
              <a:rPr lang="en-US" sz="2400" b="1" spc="150" dirty="0">
                <a:solidFill>
                  <a:schemeClr val="tx1"/>
                </a:solidFill>
                <a:latin typeface="Arial" panose="020B0604020202020204" pitchFamily="34" charset="0"/>
                <a:cs typeface="Arial" panose="020B0604020202020204" pitchFamily="34" charset="0"/>
              </a:rPr>
              <a:t>2.Feeling wheel: Finding your emotional holes</a:t>
            </a:r>
          </a:p>
        </p:txBody>
      </p:sp>
      <p:sp>
        <p:nvSpPr>
          <p:cNvPr id="7" name="TextBox 6">
            <a:extLst>
              <a:ext uri="{FF2B5EF4-FFF2-40B4-BE49-F238E27FC236}">
                <a16:creationId xmlns:a16="http://schemas.microsoft.com/office/drawing/2014/main" id="{AC81B5CF-DAFD-CB9C-2314-B95B3B648EA9}"/>
              </a:ext>
            </a:extLst>
          </p:cNvPr>
          <p:cNvSpPr txBox="1"/>
          <p:nvPr/>
        </p:nvSpPr>
        <p:spPr>
          <a:xfrm>
            <a:off x="58316" y="1338378"/>
            <a:ext cx="4601240" cy="5638800"/>
          </a:xfrm>
          <a:prstGeom prst="rect">
            <a:avLst/>
          </a:prstGeom>
        </p:spPr>
        <p:txBody>
          <a:bodyPr vert="horz" lIns="91440" tIns="45720" rIns="91440" bIns="45720" rtlCol="0">
            <a:normAutofit fontScale="92500" lnSpcReduction="20000"/>
          </a:bodyPr>
          <a:lstStyle/>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To find your “emotional holes” using the feeling wheel: </a:t>
            </a:r>
          </a:p>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Think of a specific recent crisis you found yourself in and is a common type of crisis for you. </a:t>
            </a:r>
          </a:p>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Try to identify one or more feelings you experienced during that crisis</a:t>
            </a:r>
          </a:p>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For help identifying your feeling consider the innermost circle of the wheel.</a:t>
            </a:r>
          </a:p>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Work from the center towards the periphery of the circle to further home in on your feelings.</a:t>
            </a:r>
          </a:p>
          <a:p>
            <a:pPr marL="285750" indent="-182880" defTabSz="914400">
              <a:lnSpc>
                <a:spcPct val="90000"/>
              </a:lnSpc>
              <a:spcAft>
                <a:spcPts val="600"/>
              </a:spcAft>
              <a:buClr>
                <a:schemeClr val="tx1"/>
              </a:buClr>
              <a:buFont typeface="Wingdings" pitchFamily="2" charset="2"/>
              <a:buChar char=""/>
            </a:pPr>
            <a:r>
              <a:rPr lang="en-US" sz="2600" dirty="0">
                <a:latin typeface="Arial" panose="020B0604020202020204" pitchFamily="34" charset="0"/>
                <a:cs typeface="Arial" panose="020B0604020202020204" pitchFamily="34" charset="0"/>
              </a:rPr>
              <a:t>These are your “emotional holes” or the feelings you tend to experience in a crisis</a:t>
            </a:r>
          </a:p>
          <a:p>
            <a:pPr marL="285750" indent="-182880" defTabSz="914400">
              <a:lnSpc>
                <a:spcPct val="90000"/>
              </a:lnSpc>
              <a:spcAft>
                <a:spcPts val="600"/>
              </a:spcAft>
              <a:buClr>
                <a:schemeClr val="tx1"/>
              </a:buClr>
              <a:buFont typeface="Wingdings" pitchFamily="2" charset="2"/>
              <a:buChar char=""/>
            </a:pPr>
            <a:endParaRPr lang="en-US" sz="2400" dirty="0">
              <a:solidFill>
                <a:schemeClr val="bg1"/>
              </a:solidFill>
            </a:endParaRPr>
          </a:p>
        </p:txBody>
      </p:sp>
      <p:pic>
        <p:nvPicPr>
          <p:cNvPr id="4" name="Picture 3" descr="A circular chart with different colored words&#10;&#10;Description automatically generated">
            <a:extLst>
              <a:ext uri="{FF2B5EF4-FFF2-40B4-BE49-F238E27FC236}">
                <a16:creationId xmlns:a16="http://schemas.microsoft.com/office/drawing/2014/main" id="{0158F1DD-7F3E-45E1-82ED-9DFF30A6759F}"/>
              </a:ext>
            </a:extLst>
          </p:cNvPr>
          <p:cNvPicPr/>
          <p:nvPr/>
        </p:nvPicPr>
        <p:blipFill>
          <a:blip r:embed="rId3" r:link="rId4">
            <a:extLst>
              <a:ext uri="{28A0092B-C50C-407E-A947-70E740481C1C}">
                <a14:useLocalDpi xmlns:a14="http://schemas.microsoft.com/office/drawing/2010/main" val="0"/>
              </a:ext>
            </a:extLst>
          </a:blip>
          <a:stretch>
            <a:fillRect/>
          </a:stretch>
        </p:blipFill>
        <p:spPr bwMode="auto">
          <a:xfrm>
            <a:off x="4686300" y="70884"/>
            <a:ext cx="7420640" cy="6787116"/>
          </a:xfrm>
          <a:prstGeom prst="rect">
            <a:avLst/>
          </a:prstGeom>
          <a:noFill/>
        </p:spPr>
      </p:pic>
      <p:sp>
        <p:nvSpPr>
          <p:cNvPr id="2" name="Slide Number Placeholder 1">
            <a:extLst>
              <a:ext uri="{FF2B5EF4-FFF2-40B4-BE49-F238E27FC236}">
                <a16:creationId xmlns:a16="http://schemas.microsoft.com/office/drawing/2014/main" id="{3DE069C6-F990-8B7F-FCF4-3167BF3094A0}"/>
              </a:ext>
            </a:extLst>
          </p:cNvPr>
          <p:cNvSpPr>
            <a:spLocks noGrp="1"/>
          </p:cNvSpPr>
          <p:nvPr>
            <p:ph type="sldNum" sz="quarter" idx="12"/>
          </p:nvPr>
        </p:nvSpPr>
        <p:spPr/>
        <p:txBody>
          <a:bodyPr/>
          <a:lstStyle/>
          <a:p>
            <a:fld id="{16FA1E33-FDD5-4FFC-87A2-B0AF86519216}" type="slidenum">
              <a:rPr lang="en-CA" smtClean="0"/>
              <a:t>92</a:t>
            </a:fld>
            <a:endParaRPr lang="en-CA"/>
          </a:p>
        </p:txBody>
      </p:sp>
    </p:spTree>
    <p:extLst>
      <p:ext uri="{BB962C8B-B14F-4D97-AF65-F5344CB8AC3E}">
        <p14:creationId xmlns:p14="http://schemas.microsoft.com/office/powerpoint/2010/main" val="1791763799"/>
      </p:ext>
    </p:extLst>
  </p:cSld>
  <p:clrMapOvr>
    <a:overrideClrMapping bg1="lt1" tx1="dk1" bg2="lt2" tx2="dk2" accent1="accent1" accent2="accent2" accent3="accent3" accent4="accent4" accent5="accent5" accent6="accent6" hlink="hlink" folHlink="folHlink"/>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AB94A00-C0F4-4683-A72C-9CBE0A642687}"/>
              </a:ext>
            </a:extLst>
          </p:cNvPr>
          <p:cNvPicPr>
            <a:picLocks noGrp="1" noChangeAspect="1"/>
          </p:cNvPicPr>
          <p:nvPr>
            <p:ph idx="4294967295"/>
          </p:nvPr>
        </p:nvPicPr>
        <p:blipFill>
          <a:blip r:embed="rId2"/>
          <a:stretch>
            <a:fillRect/>
          </a:stretch>
        </p:blipFill>
        <p:spPr>
          <a:xfrm>
            <a:off x="195386" y="1158555"/>
            <a:ext cx="4813401" cy="4981651"/>
          </a:xfrm>
          <a:prstGeom prst="rect">
            <a:avLst/>
          </a:prstGeom>
        </p:spPr>
      </p:pic>
      <p:sp>
        <p:nvSpPr>
          <p:cNvPr id="10" name="TextBox 9">
            <a:extLst>
              <a:ext uri="{FF2B5EF4-FFF2-40B4-BE49-F238E27FC236}">
                <a16:creationId xmlns:a16="http://schemas.microsoft.com/office/drawing/2014/main" id="{EE0563A7-6EFE-F385-99B3-EAC54DD2C55F}"/>
              </a:ext>
            </a:extLst>
          </p:cNvPr>
          <p:cNvSpPr txBox="1"/>
          <p:nvPr/>
        </p:nvSpPr>
        <p:spPr>
          <a:xfrm>
            <a:off x="310010" y="81337"/>
            <a:ext cx="4584151" cy="954107"/>
          </a:xfrm>
          <a:prstGeom prst="rect">
            <a:avLst/>
          </a:prstGeom>
          <a:noFill/>
        </p:spPr>
        <p:txBody>
          <a:bodyPr wrap="square">
            <a:spAutoFit/>
          </a:bodyPr>
          <a:lstStyle/>
          <a:p>
            <a:pPr algn="ctr"/>
            <a:r>
              <a:rPr lang="en-US" sz="2800" b="1" spc="150" dirty="0">
                <a:latin typeface="Arial" panose="020B0604020202020204" pitchFamily="34" charset="0"/>
                <a:cs typeface="Arial" panose="020B0604020202020204" pitchFamily="34" charset="0"/>
              </a:rPr>
              <a:t>2. FINDING YOUR THINKING HOLES</a:t>
            </a:r>
            <a:endParaRPr lang="en-CA"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CC251FC-2B43-D0D8-6E52-C29EB054DA42}"/>
              </a:ext>
            </a:extLst>
          </p:cNvPr>
          <p:cNvSpPr txBox="1"/>
          <p:nvPr/>
        </p:nvSpPr>
        <p:spPr>
          <a:xfrm>
            <a:off x="5289901" y="687030"/>
            <a:ext cx="6902099" cy="5924699"/>
          </a:xfrm>
          <a:prstGeom prst="rect">
            <a:avLst/>
          </a:prstGeom>
          <a:noFill/>
        </p:spPr>
        <p:txBody>
          <a:bodyPr wrap="square">
            <a:spAutoFit/>
          </a:bodyPr>
          <a:lstStyle/>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To find your “thought holes”: </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Think of a specific recent crisis you found yourself in and that is a common type of crisis for you. </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Try to identify a few of the thoughts you had during the crisis .</a:t>
            </a: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Automatic negative thoughts are also referred to as ruminative thoughts because they repeat over and over again.</a:t>
            </a:r>
            <a:endParaRPr lang="en-CA" sz="2800"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a:solidFill>
                  <a:schemeClr val="bg1"/>
                </a:solidFill>
                <a:latin typeface="Arial" panose="020B0604020202020204" pitchFamily="34" charset="0"/>
                <a:cs typeface="Arial" panose="020B0604020202020204" pitchFamily="34" charset="0"/>
              </a:rPr>
              <a:t>Thought holes or negative thoughts tend to fall into one of several categories</a:t>
            </a:r>
          </a:p>
          <a:p>
            <a:endParaRPr lang="en-CA" sz="2300" dirty="0">
              <a:solidFill>
                <a:schemeClr val="bg1"/>
              </a:solidFill>
            </a:endParaRPr>
          </a:p>
          <a:p>
            <a:pPr marL="285750" indent="-285750">
              <a:buFont typeface="Arial" panose="020B0604020202020204" pitchFamily="34" charset="0"/>
              <a:buChar char="•"/>
            </a:pPr>
            <a:endParaRPr lang="en-CA" sz="2000" dirty="0"/>
          </a:p>
        </p:txBody>
      </p:sp>
      <p:sp>
        <p:nvSpPr>
          <p:cNvPr id="2" name="Slide Number Placeholder 1">
            <a:extLst>
              <a:ext uri="{FF2B5EF4-FFF2-40B4-BE49-F238E27FC236}">
                <a16:creationId xmlns:a16="http://schemas.microsoft.com/office/drawing/2014/main" id="{293DA5E8-D31D-749F-A907-74CC3115F981}"/>
              </a:ext>
            </a:extLst>
          </p:cNvPr>
          <p:cNvSpPr>
            <a:spLocks noGrp="1"/>
          </p:cNvSpPr>
          <p:nvPr>
            <p:ph type="sldNum" sz="quarter" idx="12"/>
          </p:nvPr>
        </p:nvSpPr>
        <p:spPr/>
        <p:txBody>
          <a:bodyPr/>
          <a:lstStyle/>
          <a:p>
            <a:fld id="{16FA1E33-FDD5-4FFC-87A2-B0AF86519216}" type="slidenum">
              <a:rPr lang="en-CA" smtClean="0"/>
              <a:t>93</a:t>
            </a:fld>
            <a:endParaRPr lang="en-CA"/>
          </a:p>
        </p:txBody>
      </p:sp>
    </p:spTree>
    <p:extLst>
      <p:ext uri="{BB962C8B-B14F-4D97-AF65-F5344CB8AC3E}">
        <p14:creationId xmlns:p14="http://schemas.microsoft.com/office/powerpoint/2010/main" val="196322428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F64A33-5007-647C-096B-06225A19D56C}"/>
            </a:ext>
          </a:extLst>
        </p:cNvPr>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5EBBA762-38ED-2CDE-1978-9FCA8D156324}"/>
              </a:ext>
            </a:extLst>
          </p:cNvPr>
          <p:cNvPicPr>
            <a:picLocks noGrp="1" noChangeAspect="1"/>
          </p:cNvPicPr>
          <p:nvPr>
            <p:ph idx="4294967295"/>
          </p:nvPr>
        </p:nvPicPr>
        <p:blipFill>
          <a:blip r:embed="rId2"/>
          <a:stretch>
            <a:fillRect/>
          </a:stretch>
        </p:blipFill>
        <p:spPr>
          <a:xfrm>
            <a:off x="195386" y="1158555"/>
            <a:ext cx="4813401" cy="4981651"/>
          </a:xfrm>
          <a:prstGeom prst="rect">
            <a:avLst/>
          </a:prstGeom>
        </p:spPr>
      </p:pic>
      <p:sp>
        <p:nvSpPr>
          <p:cNvPr id="10" name="TextBox 9">
            <a:extLst>
              <a:ext uri="{FF2B5EF4-FFF2-40B4-BE49-F238E27FC236}">
                <a16:creationId xmlns:a16="http://schemas.microsoft.com/office/drawing/2014/main" id="{9884CA66-EB52-30E8-AC56-A00C18BE4D6A}"/>
              </a:ext>
            </a:extLst>
          </p:cNvPr>
          <p:cNvSpPr txBox="1"/>
          <p:nvPr/>
        </p:nvSpPr>
        <p:spPr>
          <a:xfrm>
            <a:off x="310010" y="81337"/>
            <a:ext cx="4584151" cy="954107"/>
          </a:xfrm>
          <a:prstGeom prst="rect">
            <a:avLst/>
          </a:prstGeom>
          <a:noFill/>
        </p:spPr>
        <p:txBody>
          <a:bodyPr wrap="square">
            <a:spAutoFit/>
          </a:bodyPr>
          <a:lstStyle/>
          <a:p>
            <a:pPr algn="ctr"/>
            <a:r>
              <a:rPr lang="en-US" sz="2800" b="1" spc="150" dirty="0">
                <a:latin typeface="Arial" panose="020B0604020202020204" pitchFamily="34" charset="0"/>
                <a:cs typeface="Arial" panose="020B0604020202020204" pitchFamily="34" charset="0"/>
              </a:rPr>
              <a:t>2. FINDING YOUR THINKING HOLES</a:t>
            </a:r>
            <a:endParaRPr lang="en-CA" sz="2800" dirty="0">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76F3DE1F-E0EC-88E9-7E13-896F323666DE}"/>
              </a:ext>
            </a:extLst>
          </p:cNvPr>
          <p:cNvSpPr txBox="1"/>
          <p:nvPr/>
        </p:nvSpPr>
        <p:spPr>
          <a:xfrm>
            <a:off x="5123411" y="183975"/>
            <a:ext cx="6902099" cy="7125027"/>
          </a:xfrm>
          <a:prstGeom prst="rect">
            <a:avLst/>
          </a:prstGeom>
          <a:noFill/>
        </p:spPr>
        <p:txBody>
          <a:bodyPr wrap="square">
            <a:spAutoFit/>
          </a:bodyPr>
          <a:lstStyle/>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Thought holes or negative thoughts tend to fall into one of several categories</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Consider which category your thoughts belonged to: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thoughts of being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1) incompetent,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2) an impostor,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3) defective,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4) unworthy,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5) shameful,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6) guilty,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7) unsafe,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8) vulnerable, or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9) out of control. </a:t>
            </a:r>
          </a:p>
          <a:p>
            <a:pPr marL="285750" indent="-285750">
              <a:buFont typeface="Arial" panose="020B0604020202020204" pitchFamily="34" charset="0"/>
              <a:buChar char="•"/>
            </a:pPr>
            <a:r>
              <a:rPr lang="en-US" sz="2300" dirty="0">
                <a:solidFill>
                  <a:schemeClr val="bg1"/>
                </a:solidFill>
                <a:latin typeface="Arial" panose="020B0604020202020204" pitchFamily="34" charset="0"/>
                <a:cs typeface="Arial" panose="020B0604020202020204" pitchFamily="34" charset="0"/>
              </a:rPr>
              <a:t>You may have been so overwhelmed during your crisis that your thinking was disorganized, and you are unable to recall or identify  any coherent thoughts</a:t>
            </a:r>
          </a:p>
          <a:p>
            <a:endParaRPr lang="en-CA" sz="2300" dirty="0">
              <a:solidFill>
                <a:schemeClr val="bg1"/>
              </a:solidFill>
            </a:endParaRPr>
          </a:p>
          <a:p>
            <a:pPr marL="285750" indent="-285750">
              <a:buFont typeface="Arial" panose="020B0604020202020204" pitchFamily="34" charset="0"/>
              <a:buChar char="•"/>
            </a:pPr>
            <a:endParaRPr lang="en-CA" sz="2000" dirty="0"/>
          </a:p>
        </p:txBody>
      </p:sp>
      <p:sp>
        <p:nvSpPr>
          <p:cNvPr id="2" name="Slide Number Placeholder 1">
            <a:extLst>
              <a:ext uri="{FF2B5EF4-FFF2-40B4-BE49-F238E27FC236}">
                <a16:creationId xmlns:a16="http://schemas.microsoft.com/office/drawing/2014/main" id="{4FB0542D-B8E5-2472-FFE0-7B1C39269167}"/>
              </a:ext>
            </a:extLst>
          </p:cNvPr>
          <p:cNvSpPr>
            <a:spLocks noGrp="1"/>
          </p:cNvSpPr>
          <p:nvPr>
            <p:ph type="sldNum" sz="quarter" idx="12"/>
          </p:nvPr>
        </p:nvSpPr>
        <p:spPr/>
        <p:txBody>
          <a:bodyPr/>
          <a:lstStyle/>
          <a:p>
            <a:fld id="{16FA1E33-FDD5-4FFC-87A2-B0AF86519216}" type="slidenum">
              <a:rPr lang="en-CA" smtClean="0"/>
              <a:t>94</a:t>
            </a:fld>
            <a:endParaRPr lang="en-CA"/>
          </a:p>
        </p:txBody>
      </p:sp>
    </p:spTree>
    <p:extLst>
      <p:ext uri="{BB962C8B-B14F-4D97-AF65-F5344CB8AC3E}">
        <p14:creationId xmlns:p14="http://schemas.microsoft.com/office/powerpoint/2010/main" val="343636956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00B60-A6A0-4DB8-B373-68B157E36F2D}"/>
              </a:ext>
            </a:extLst>
          </p:cNvPr>
          <p:cNvSpPr>
            <a:spLocks noGrp="1"/>
          </p:cNvSpPr>
          <p:nvPr>
            <p:ph type="title" idx="4294967295"/>
          </p:nvPr>
        </p:nvSpPr>
        <p:spPr>
          <a:xfrm>
            <a:off x="0" y="171450"/>
            <a:ext cx="11410950" cy="1508125"/>
          </a:xfrm>
        </p:spPr>
        <p:txBody>
          <a:bodyPr vert="horz" lIns="91440" tIns="45720" rIns="91440" bIns="45720" rtlCol="0" anchor="ctr">
            <a:normAutofit/>
          </a:bodyPr>
          <a:lstStyle/>
          <a:p>
            <a:pPr algn="ctr"/>
            <a:r>
              <a:rPr lang="en-US" sz="2800" b="1" spc="150" dirty="0">
                <a:solidFill>
                  <a:schemeClr val="tx1"/>
                </a:solidFill>
                <a:latin typeface="Arial" panose="020B0604020202020204" pitchFamily="34" charset="0"/>
                <a:cs typeface="Arial" panose="020B0604020202020204" pitchFamily="34" charset="0"/>
              </a:rPr>
              <a:t>2. FINDING YOUR BEHAVIORAL HOLES</a:t>
            </a:r>
            <a:br>
              <a:rPr lang="en-US" sz="2800" b="1" spc="150" dirty="0">
                <a:solidFill>
                  <a:schemeClr val="tx1"/>
                </a:solidFill>
                <a:latin typeface="Arial" panose="020B0604020202020204" pitchFamily="34" charset="0"/>
                <a:cs typeface="Arial" panose="020B0604020202020204" pitchFamily="34" charset="0"/>
              </a:rPr>
            </a:br>
            <a:r>
              <a:rPr lang="en-US" sz="2800" b="1" spc="150" dirty="0">
                <a:solidFill>
                  <a:schemeClr val="tx1"/>
                </a:solidFill>
                <a:latin typeface="Arial" panose="020B0604020202020204" pitchFamily="34" charset="0"/>
                <a:cs typeface="Arial" panose="020B0604020202020204" pitchFamily="34" charset="0"/>
              </a:rPr>
              <a:t>Externalizing and internalizing behaviors</a:t>
            </a:r>
          </a:p>
        </p:txBody>
      </p:sp>
      <p:pic>
        <p:nvPicPr>
          <p:cNvPr id="7" name="Content Placeholder 6">
            <a:extLst>
              <a:ext uri="{FF2B5EF4-FFF2-40B4-BE49-F238E27FC236}">
                <a16:creationId xmlns:a16="http://schemas.microsoft.com/office/drawing/2014/main" id="{634337A1-2962-47B1-A47C-46D7EF5ABF10}"/>
              </a:ext>
            </a:extLst>
          </p:cNvPr>
          <p:cNvPicPr>
            <a:picLocks noGrp="1" noChangeAspect="1"/>
          </p:cNvPicPr>
          <p:nvPr>
            <p:ph idx="4294967295"/>
          </p:nvPr>
        </p:nvPicPr>
        <p:blipFill>
          <a:blip r:embed="rId2"/>
          <a:stretch>
            <a:fillRect/>
          </a:stretch>
        </p:blipFill>
        <p:spPr>
          <a:xfrm>
            <a:off x="5518991" y="1679575"/>
            <a:ext cx="6415088" cy="4632325"/>
          </a:xfrm>
          <a:prstGeom prst="rect">
            <a:avLst/>
          </a:prstGeom>
        </p:spPr>
      </p:pic>
      <p:sp>
        <p:nvSpPr>
          <p:cNvPr id="6" name="TextBox 5">
            <a:extLst>
              <a:ext uri="{FF2B5EF4-FFF2-40B4-BE49-F238E27FC236}">
                <a16:creationId xmlns:a16="http://schemas.microsoft.com/office/drawing/2014/main" id="{55E957B5-A42B-3183-06AD-B165B297983D}"/>
              </a:ext>
            </a:extLst>
          </p:cNvPr>
          <p:cNvSpPr txBox="1"/>
          <p:nvPr/>
        </p:nvSpPr>
        <p:spPr>
          <a:xfrm>
            <a:off x="589438" y="2057229"/>
            <a:ext cx="4621618" cy="4172810"/>
          </a:xfrm>
          <a:prstGeom prst="rect">
            <a:avLst/>
          </a:prstGeom>
        </p:spPr>
        <p:txBody>
          <a:bodyPr vert="horz" lIns="91440" tIns="45720" rIns="91440" bIns="45720" rtlCol="0">
            <a:normAutofit fontScale="92500"/>
          </a:bodyPr>
          <a:lstStyle/>
          <a:p>
            <a:pPr indent="-182880" defTabSz="914400">
              <a:lnSpc>
                <a:spcPct val="90000"/>
              </a:lnSpc>
              <a:spcAft>
                <a:spcPts val="600"/>
              </a:spcAft>
              <a:buClr>
                <a:schemeClr val="tx1"/>
              </a:buClr>
              <a:buFont typeface="Wingdings" pitchFamily="2" charset="2"/>
              <a:buChar char=""/>
            </a:pPr>
            <a:r>
              <a:rPr lang="en-US" sz="2800" dirty="0">
                <a:solidFill>
                  <a:schemeClr val="bg1"/>
                </a:solidFill>
                <a:latin typeface="Arial" panose="020B0604020202020204" pitchFamily="34" charset="0"/>
                <a:cs typeface="Arial" panose="020B0604020202020204" pitchFamily="34" charset="0"/>
              </a:rPr>
              <a:t>To find your behavioral holes</a:t>
            </a:r>
          </a:p>
          <a:p>
            <a:pPr indent="-182880" defTabSz="914400">
              <a:lnSpc>
                <a:spcPct val="90000"/>
              </a:lnSpc>
              <a:spcAft>
                <a:spcPts val="600"/>
              </a:spcAft>
              <a:buClr>
                <a:schemeClr val="tx1"/>
              </a:buClr>
              <a:buFont typeface="Wingdings" pitchFamily="2" charset="2"/>
              <a:buChar char=""/>
            </a:pPr>
            <a:r>
              <a:rPr lang="en-US" sz="2800" dirty="0">
                <a:solidFill>
                  <a:schemeClr val="bg1"/>
                </a:solidFill>
                <a:latin typeface="Arial" panose="020B0604020202020204" pitchFamily="34" charset="0"/>
                <a:cs typeface="Arial" panose="020B0604020202020204" pitchFamily="34" charset="0"/>
              </a:rPr>
              <a:t>Think of one or more behaviors you tend to engage in when you’re in the crisis you are working on.</a:t>
            </a:r>
          </a:p>
          <a:p>
            <a:pPr indent="-182880" defTabSz="914400">
              <a:lnSpc>
                <a:spcPct val="90000"/>
              </a:lnSpc>
              <a:spcAft>
                <a:spcPts val="600"/>
              </a:spcAft>
              <a:buClr>
                <a:schemeClr val="tx1"/>
              </a:buClr>
              <a:buFont typeface="Wingdings" pitchFamily="2" charset="2"/>
              <a:buChar char=""/>
            </a:pPr>
            <a:r>
              <a:rPr lang="en-US" sz="2800" dirty="0">
                <a:solidFill>
                  <a:schemeClr val="bg1"/>
                </a:solidFill>
                <a:latin typeface="Arial" panose="020B0604020202020204" pitchFamily="34" charset="0"/>
                <a:cs typeface="Arial" panose="020B0604020202020204" pitchFamily="34" charset="0"/>
              </a:rPr>
              <a:t>Internalizing behaviors are inner directed while externalizing are directed outward to others or the environment.</a:t>
            </a:r>
          </a:p>
        </p:txBody>
      </p:sp>
      <p:sp>
        <p:nvSpPr>
          <p:cNvPr id="3" name="Slide Number Placeholder 2">
            <a:extLst>
              <a:ext uri="{FF2B5EF4-FFF2-40B4-BE49-F238E27FC236}">
                <a16:creationId xmlns:a16="http://schemas.microsoft.com/office/drawing/2014/main" id="{B63A0BF5-138E-1969-631B-B3B0832F7783}"/>
              </a:ext>
            </a:extLst>
          </p:cNvPr>
          <p:cNvSpPr>
            <a:spLocks noGrp="1"/>
          </p:cNvSpPr>
          <p:nvPr>
            <p:ph type="sldNum" sz="quarter" idx="12"/>
          </p:nvPr>
        </p:nvSpPr>
        <p:spPr/>
        <p:txBody>
          <a:bodyPr/>
          <a:lstStyle/>
          <a:p>
            <a:fld id="{16FA1E33-FDD5-4FFC-87A2-B0AF86519216}" type="slidenum">
              <a:rPr lang="en-CA" smtClean="0"/>
              <a:t>95</a:t>
            </a:fld>
            <a:endParaRPr lang="en-CA"/>
          </a:p>
        </p:txBody>
      </p:sp>
    </p:spTree>
    <p:extLst>
      <p:ext uri="{BB962C8B-B14F-4D97-AF65-F5344CB8AC3E}">
        <p14:creationId xmlns:p14="http://schemas.microsoft.com/office/powerpoint/2010/main" val="7484439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234FC-C6BA-41F1-0856-9FC9E8BD6D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3D66E-D7A0-21F1-B614-2A5E4AB2312B}"/>
              </a:ext>
            </a:extLst>
          </p:cNvPr>
          <p:cNvSpPr>
            <a:spLocks noGrp="1"/>
          </p:cNvSpPr>
          <p:nvPr>
            <p:ph type="title" idx="4294967295"/>
          </p:nvPr>
        </p:nvSpPr>
        <p:spPr>
          <a:xfrm>
            <a:off x="313996" y="345132"/>
            <a:ext cx="3151894" cy="1308309"/>
          </a:xfrm>
        </p:spPr>
        <p:txBody>
          <a:bodyPr vert="horz" lIns="91440" tIns="45720" rIns="91440" bIns="45720" rtlCol="0">
            <a:normAutofit/>
          </a:bodyPr>
          <a:lstStyle/>
          <a:p>
            <a:pPr algn="ctr"/>
            <a:r>
              <a:rPr lang="en-US" sz="3600" dirty="0">
                <a:solidFill>
                  <a:schemeClr val="tx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A8ABEEA3-6FCF-58D2-2165-BA76698AB873}"/>
              </a:ext>
            </a:extLst>
          </p:cNvPr>
          <p:cNvSpPr>
            <a:spLocks noGrp="1"/>
          </p:cNvSpPr>
          <p:nvPr>
            <p:ph idx="4294967295"/>
          </p:nvPr>
        </p:nvSpPr>
        <p:spPr>
          <a:xfrm>
            <a:off x="3784954" y="468423"/>
            <a:ext cx="8341899" cy="6993509"/>
          </a:xfrm>
        </p:spPr>
        <p:txBody>
          <a:bodyPr>
            <a:normAutofit/>
          </a:bodyPr>
          <a:lstStyle/>
          <a:p>
            <a:r>
              <a:rPr lang="en-US" sz="2400" dirty="0">
                <a:latin typeface="Arial" panose="020B0604020202020204" pitchFamily="34" charset="0"/>
                <a:cs typeface="Arial" panose="020B0604020202020204" pitchFamily="34" charset="0"/>
              </a:rPr>
              <a:t>Developing crisis plans and becoming skilled at using  them involves 8 steps: </a:t>
            </a:r>
          </a:p>
          <a:p>
            <a:r>
              <a:rPr lang="en-US" sz="2400" dirty="0">
                <a:latin typeface="Arial" panose="020B0604020202020204" pitchFamily="34" charset="0"/>
                <a:cs typeface="Arial" panose="020B0604020202020204" pitchFamily="34" charset="0"/>
              </a:rPr>
              <a:t>Step 3.  </a:t>
            </a:r>
            <a:r>
              <a:rPr lang="en-US" sz="2400" dirty="0">
                <a:solidFill>
                  <a:schemeClr val="bg1"/>
                </a:solidFill>
                <a:latin typeface="Arial" panose="020B0604020202020204" pitchFamily="34" charset="0"/>
                <a:cs typeface="Arial" panose="020B0604020202020204" pitchFamily="34" charset="0"/>
              </a:rPr>
              <a:t>Complete the remainder of the crisis plan template for that crisis (items 2 to 7 on the template)</a:t>
            </a:r>
          </a:p>
        </p:txBody>
      </p:sp>
      <p:pic>
        <p:nvPicPr>
          <p:cNvPr id="5122" name="Picture 2" descr="What is an algorithm? A simple description and some famous examples">
            <a:extLst>
              <a:ext uri="{FF2B5EF4-FFF2-40B4-BE49-F238E27FC236}">
                <a16:creationId xmlns:a16="http://schemas.microsoft.com/office/drawing/2014/main" id="{66101250-A554-45F7-AE3A-9A6B31E497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7EA9E98-90B6-1288-EAA5-5688000344DD}"/>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9179A85-53B2-C3AD-216C-4D1198BDBA29}"/>
              </a:ext>
            </a:extLst>
          </p:cNvPr>
          <p:cNvSpPr>
            <a:spLocks noGrp="1"/>
          </p:cNvSpPr>
          <p:nvPr>
            <p:ph type="sldNum" sz="quarter" idx="12"/>
          </p:nvPr>
        </p:nvSpPr>
        <p:spPr/>
        <p:txBody>
          <a:bodyPr/>
          <a:lstStyle/>
          <a:p>
            <a:fld id="{16FA1E33-FDD5-4FFC-87A2-B0AF86519216}" type="slidenum">
              <a:rPr lang="en-CA" smtClean="0"/>
              <a:t>96</a:t>
            </a:fld>
            <a:endParaRPr lang="en-CA"/>
          </a:p>
        </p:txBody>
      </p:sp>
      <p:pic>
        <p:nvPicPr>
          <p:cNvPr id="7" name="Picture 2" descr="IMG_3578[2210]">
            <a:extLst>
              <a:ext uri="{FF2B5EF4-FFF2-40B4-BE49-F238E27FC236}">
                <a16:creationId xmlns:a16="http://schemas.microsoft.com/office/drawing/2014/main" id="{7E72C55C-5ED9-2867-8C7E-3345C95B12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832002" y="745543"/>
            <a:ext cx="4019869" cy="769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Arrow Connector 8">
            <a:extLst>
              <a:ext uri="{FF2B5EF4-FFF2-40B4-BE49-F238E27FC236}">
                <a16:creationId xmlns:a16="http://schemas.microsoft.com/office/drawing/2014/main" id="{4922652A-42AB-5DDF-01F2-BB661F71076E}"/>
              </a:ext>
            </a:extLst>
          </p:cNvPr>
          <p:cNvCxnSpPr>
            <a:cxnSpLocks/>
          </p:cNvCxnSpPr>
          <p:nvPr/>
        </p:nvCxnSpPr>
        <p:spPr>
          <a:xfrm>
            <a:off x="5345280" y="2153887"/>
            <a:ext cx="0" cy="371719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B580C61-1D64-75A0-5A34-50FB90FF1824}"/>
              </a:ext>
            </a:extLst>
          </p:cNvPr>
          <p:cNvCxnSpPr>
            <a:cxnSpLocks/>
          </p:cNvCxnSpPr>
          <p:nvPr/>
        </p:nvCxnSpPr>
        <p:spPr>
          <a:xfrm>
            <a:off x="4219930" y="2153887"/>
            <a:ext cx="343527" cy="24415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FDA26C3F-D2A0-281A-B498-EBFD5EBD432C}"/>
              </a:ext>
            </a:extLst>
          </p:cNvPr>
          <p:cNvCxnSpPr>
            <a:cxnSpLocks/>
          </p:cNvCxnSpPr>
          <p:nvPr/>
        </p:nvCxnSpPr>
        <p:spPr>
          <a:xfrm flipH="1">
            <a:off x="6192695" y="2153887"/>
            <a:ext cx="196826" cy="4183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2440747"/>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25FE-596B-9B54-2987-5BE950C071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A0F86C-5724-E232-9BCA-1F0807147D5E}"/>
              </a:ext>
            </a:extLst>
          </p:cNvPr>
          <p:cNvSpPr>
            <a:spLocks noGrp="1"/>
          </p:cNvSpPr>
          <p:nvPr>
            <p:ph type="title" idx="4294967295"/>
          </p:nvPr>
        </p:nvSpPr>
        <p:spPr>
          <a:xfrm>
            <a:off x="313996" y="345132"/>
            <a:ext cx="3151894" cy="1308309"/>
          </a:xfrm>
        </p:spPr>
        <p:txBody>
          <a:bodyPr vert="horz" lIns="91440" tIns="45720" rIns="91440" bIns="45720" rtlCol="0">
            <a:normAutofit/>
          </a:bodyPr>
          <a:lstStyle/>
          <a:p>
            <a:pPr algn="ctr"/>
            <a:r>
              <a:rPr lang="en-US" sz="3600" dirty="0">
                <a:solidFill>
                  <a:schemeClr val="tx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C53D932E-CD8F-C175-5479-76CA62336231}"/>
              </a:ext>
            </a:extLst>
          </p:cNvPr>
          <p:cNvSpPr>
            <a:spLocks noGrp="1"/>
          </p:cNvSpPr>
          <p:nvPr>
            <p:ph idx="4294967295"/>
          </p:nvPr>
        </p:nvSpPr>
        <p:spPr>
          <a:xfrm>
            <a:off x="3784954" y="468423"/>
            <a:ext cx="8341899" cy="6993509"/>
          </a:xfrm>
        </p:spPr>
        <p:txBody>
          <a:bodyPr>
            <a:normAutofit/>
          </a:bodyPr>
          <a:lstStyle/>
          <a:p>
            <a:r>
              <a:rPr lang="en-US" sz="2400" dirty="0">
                <a:latin typeface="Arial" panose="020B0604020202020204" pitchFamily="34" charset="0"/>
                <a:cs typeface="Arial" panose="020B0604020202020204" pitchFamily="34" charset="0"/>
              </a:rPr>
              <a:t>Developing crisis plans and becoming skilled at using  them involves 8 steps: </a:t>
            </a:r>
          </a:p>
          <a:p>
            <a:r>
              <a:rPr lang="en-US" sz="2400" dirty="0">
                <a:latin typeface="Arial" panose="020B0604020202020204" pitchFamily="34" charset="0"/>
                <a:cs typeface="Arial" panose="020B0604020202020204" pitchFamily="34" charset="0"/>
              </a:rPr>
              <a:t>Step 3.  </a:t>
            </a:r>
            <a:r>
              <a:rPr lang="en-US" sz="2400" dirty="0">
                <a:solidFill>
                  <a:schemeClr val="bg1"/>
                </a:solidFill>
                <a:latin typeface="Arial" panose="020B0604020202020204" pitchFamily="34" charset="0"/>
                <a:cs typeface="Arial" panose="020B0604020202020204" pitchFamily="34" charset="0"/>
              </a:rPr>
              <a:t>Complete the remainder of the crisis plan template for that crisis</a:t>
            </a:r>
          </a:p>
        </p:txBody>
      </p:sp>
      <p:pic>
        <p:nvPicPr>
          <p:cNvPr id="5122" name="Picture 2" descr="What is an algorithm? A simple description and some famous examples">
            <a:extLst>
              <a:ext uri="{FF2B5EF4-FFF2-40B4-BE49-F238E27FC236}">
                <a16:creationId xmlns:a16="http://schemas.microsoft.com/office/drawing/2014/main" id="{BC61A3E3-072D-5C52-B03E-C8E7998C490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737C396-BE1E-D0F8-8665-41192E9AEBD2}"/>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0E9F37E6-A3C0-4420-E995-4837B7C39E7B}"/>
              </a:ext>
            </a:extLst>
          </p:cNvPr>
          <p:cNvSpPr>
            <a:spLocks noGrp="1"/>
          </p:cNvSpPr>
          <p:nvPr>
            <p:ph type="sldNum" sz="quarter" idx="12"/>
          </p:nvPr>
        </p:nvSpPr>
        <p:spPr/>
        <p:txBody>
          <a:bodyPr/>
          <a:lstStyle/>
          <a:p>
            <a:fld id="{16FA1E33-FDD5-4FFC-87A2-B0AF86519216}" type="slidenum">
              <a:rPr lang="en-CA" smtClean="0"/>
              <a:t>97</a:t>
            </a:fld>
            <a:endParaRPr lang="en-CA"/>
          </a:p>
        </p:txBody>
      </p:sp>
      <p:pic>
        <p:nvPicPr>
          <p:cNvPr id="8" name="Picture 2" descr="IMG_3579[2211]">
            <a:extLst>
              <a:ext uri="{FF2B5EF4-FFF2-40B4-BE49-F238E27FC236}">
                <a16:creationId xmlns:a16="http://schemas.microsoft.com/office/drawing/2014/main" id="{BAE3C878-2203-4074-D7C2-3C27EA20C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5871077" y="542336"/>
            <a:ext cx="4105341" cy="785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Arrow Connector 12">
            <a:extLst>
              <a:ext uri="{FF2B5EF4-FFF2-40B4-BE49-F238E27FC236}">
                <a16:creationId xmlns:a16="http://schemas.microsoft.com/office/drawing/2014/main" id="{9C826F13-56B3-1313-237C-9272B0C7DFC0}"/>
              </a:ext>
            </a:extLst>
          </p:cNvPr>
          <p:cNvCxnSpPr>
            <a:cxnSpLocks/>
          </p:cNvCxnSpPr>
          <p:nvPr/>
        </p:nvCxnSpPr>
        <p:spPr>
          <a:xfrm>
            <a:off x="5067280" y="2062130"/>
            <a:ext cx="791186" cy="15324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812D44C-A405-89F4-8D93-5E29FA01A19B}"/>
              </a:ext>
            </a:extLst>
          </p:cNvPr>
          <p:cNvCxnSpPr>
            <a:cxnSpLocks/>
          </p:cNvCxnSpPr>
          <p:nvPr/>
        </p:nvCxnSpPr>
        <p:spPr>
          <a:xfrm>
            <a:off x="4562550" y="2062130"/>
            <a:ext cx="602233" cy="12738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281AF72-4A24-040E-FEDB-7EB86AA57E60}"/>
              </a:ext>
            </a:extLst>
          </p:cNvPr>
          <p:cNvCxnSpPr>
            <a:cxnSpLocks/>
          </p:cNvCxnSpPr>
          <p:nvPr/>
        </p:nvCxnSpPr>
        <p:spPr>
          <a:xfrm>
            <a:off x="4248721" y="2062130"/>
            <a:ext cx="354792" cy="800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981234"/>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0EE001AB-69E8-4A53-83C4-D608B803A5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666999"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D9A7ECD-98F0-A37F-7265-1AAEF6D9F2A3}"/>
              </a:ext>
            </a:extLst>
          </p:cNvPr>
          <p:cNvSpPr>
            <a:spLocks noGrp="1"/>
          </p:cNvSpPr>
          <p:nvPr>
            <p:ph type="sldNum" sz="quarter" idx="12"/>
          </p:nvPr>
        </p:nvSpPr>
        <p:spPr/>
        <p:txBody>
          <a:bodyPr/>
          <a:lstStyle/>
          <a:p>
            <a:fld id="{16FA1E33-FDD5-4FFC-87A2-B0AF86519216}" type="slidenum">
              <a:rPr lang="en-CA" smtClean="0"/>
              <a:t>98</a:t>
            </a:fld>
            <a:endParaRPr lang="en-CA"/>
          </a:p>
        </p:txBody>
      </p:sp>
      <p:sp>
        <p:nvSpPr>
          <p:cNvPr id="4" name="TextBox 3">
            <a:extLst>
              <a:ext uri="{FF2B5EF4-FFF2-40B4-BE49-F238E27FC236}">
                <a16:creationId xmlns:a16="http://schemas.microsoft.com/office/drawing/2014/main" id="{AD4B1D22-CD37-262F-2CC4-2DF076DF693A}"/>
              </a:ext>
            </a:extLst>
          </p:cNvPr>
          <p:cNvSpPr txBox="1"/>
          <p:nvPr/>
        </p:nvSpPr>
        <p:spPr>
          <a:xfrm>
            <a:off x="6752326" y="178923"/>
            <a:ext cx="1537659" cy="461665"/>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template</a:t>
            </a:r>
            <a:endParaRPr lang="en-CA" dirty="0"/>
          </a:p>
        </p:txBody>
      </p:sp>
    </p:spTree>
    <p:extLst>
      <p:ext uri="{BB962C8B-B14F-4D97-AF65-F5344CB8AC3E}">
        <p14:creationId xmlns:p14="http://schemas.microsoft.com/office/powerpoint/2010/main" val="3860737581"/>
      </p:ext>
    </p:extLst>
  </p:cSld>
  <p:clrMapOvr>
    <a:masterClrMapping/>
  </p:clrMapOvr>
  <mc:AlternateContent xmlns:mc="http://schemas.openxmlformats.org/markup-compatibility/2006" xmlns:p14="http://schemas.microsoft.com/office/powerpoint/2010/main">
    <mc:Choice Requires="p14">
      <p:transition spd="med" p14:dur="700" advTm="28895">
        <p:fade/>
      </p:transition>
    </mc:Choice>
    <mc:Fallback xmlns="">
      <p:transition spd="med" advTm="28895">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61730733-BFA6-4F17-B450-2B610EB0C7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498826" y="-2631989"/>
            <a:ext cx="6928021" cy="12192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F4DCE9B-FBEE-57E8-9D57-2162B782FE8E}"/>
              </a:ext>
            </a:extLst>
          </p:cNvPr>
          <p:cNvSpPr>
            <a:spLocks noGrp="1"/>
          </p:cNvSpPr>
          <p:nvPr>
            <p:ph type="sldNum" sz="quarter" idx="12"/>
          </p:nvPr>
        </p:nvSpPr>
        <p:spPr/>
        <p:txBody>
          <a:bodyPr/>
          <a:lstStyle/>
          <a:p>
            <a:fld id="{16FA1E33-FDD5-4FFC-87A2-B0AF86519216}" type="slidenum">
              <a:rPr lang="en-CA" smtClean="0"/>
              <a:t>99</a:t>
            </a:fld>
            <a:endParaRPr lang="en-CA"/>
          </a:p>
        </p:txBody>
      </p:sp>
      <p:sp>
        <p:nvSpPr>
          <p:cNvPr id="4" name="TextBox 3">
            <a:extLst>
              <a:ext uri="{FF2B5EF4-FFF2-40B4-BE49-F238E27FC236}">
                <a16:creationId xmlns:a16="http://schemas.microsoft.com/office/drawing/2014/main" id="{13D35956-141C-57FD-31F5-C06D93A215C0}"/>
              </a:ext>
            </a:extLst>
          </p:cNvPr>
          <p:cNvSpPr txBox="1"/>
          <p:nvPr/>
        </p:nvSpPr>
        <p:spPr>
          <a:xfrm>
            <a:off x="7182223" y="164770"/>
            <a:ext cx="6430992" cy="461665"/>
          </a:xfrm>
          <a:prstGeom prst="rect">
            <a:avLst/>
          </a:prstGeom>
          <a:noFill/>
        </p:spPr>
        <p:txBody>
          <a:bodyPr wrap="square">
            <a:spAutoFit/>
          </a:bodyPr>
          <a:lstStyle/>
          <a:p>
            <a:r>
              <a:rPr lang="en-US" sz="2400" dirty="0">
                <a:solidFill>
                  <a:schemeClr val="bg1"/>
                </a:solidFill>
                <a:latin typeface="Arial" panose="020B0604020202020204" pitchFamily="34" charset="0"/>
                <a:cs typeface="Arial" panose="020B0604020202020204" pitchFamily="34" charset="0"/>
              </a:rPr>
              <a:t>(template)</a:t>
            </a:r>
            <a:endParaRPr lang="en-CA" dirty="0"/>
          </a:p>
        </p:txBody>
      </p:sp>
    </p:spTree>
    <p:extLst>
      <p:ext uri="{BB962C8B-B14F-4D97-AF65-F5344CB8AC3E}">
        <p14:creationId xmlns:p14="http://schemas.microsoft.com/office/powerpoint/2010/main" val="942139267"/>
      </p:ext>
    </p:extLst>
  </p:cSld>
  <p:clrMapOvr>
    <a:masterClrMapping/>
  </p:clrMapOvr>
  <mc:AlternateContent xmlns:mc="http://schemas.openxmlformats.org/markup-compatibility/2006" xmlns:p14="http://schemas.microsoft.com/office/powerpoint/2010/main">
    <mc:Choice Requires="p14">
      <p:transition spd="med" p14:dur="700" advTm="29452">
        <p:fade/>
      </p:transition>
    </mc:Choice>
    <mc:Fallback xmlns="">
      <p:transition spd="med" advTm="29452">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3E81B-C1AE-19B0-C2C8-62B06E63DF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4E5824-614D-83E9-8B41-12A071FCE6FE}"/>
              </a:ext>
            </a:extLst>
          </p:cNvPr>
          <p:cNvSpPr>
            <a:spLocks noGrp="1"/>
          </p:cNvSpPr>
          <p:nvPr>
            <p:ph type="title" idx="4294967295"/>
          </p:nvPr>
        </p:nvSpPr>
        <p:spPr>
          <a:xfrm>
            <a:off x="365721" y="876271"/>
            <a:ext cx="3151894" cy="1308309"/>
          </a:xfrm>
        </p:spPr>
        <p:txBody>
          <a:bodyPr vert="horz" lIns="91440" tIns="45720" rIns="91440" bIns="45720" rtlCol="0">
            <a:normAutofit fontScale="90000"/>
          </a:bodyPr>
          <a:lstStyle/>
          <a:p>
            <a:pPr algn="ctr"/>
            <a:r>
              <a:rPr lang="en-US" sz="3600" dirty="0">
                <a:solidFill>
                  <a:schemeClr val="tx1"/>
                </a:solidFill>
                <a:latin typeface="Arial" panose="020B0604020202020204" pitchFamily="34" charset="0"/>
                <a:cs typeface="Arial" panose="020B0604020202020204" pitchFamily="34" charset="0"/>
              </a:rPr>
              <a:t>Crisis plan algorithm (continued)</a:t>
            </a:r>
          </a:p>
        </p:txBody>
      </p:sp>
      <p:sp>
        <p:nvSpPr>
          <p:cNvPr id="3" name="Content Placeholder 2">
            <a:extLst>
              <a:ext uri="{FF2B5EF4-FFF2-40B4-BE49-F238E27FC236}">
                <a16:creationId xmlns:a16="http://schemas.microsoft.com/office/drawing/2014/main" id="{84AF6255-76FB-CB22-E394-847884121163}"/>
              </a:ext>
            </a:extLst>
          </p:cNvPr>
          <p:cNvSpPr>
            <a:spLocks noGrp="1"/>
          </p:cNvSpPr>
          <p:nvPr>
            <p:ph idx="4294967295"/>
          </p:nvPr>
        </p:nvSpPr>
        <p:spPr>
          <a:xfrm>
            <a:off x="3753853" y="377240"/>
            <a:ext cx="8341899" cy="6993509"/>
          </a:xfrm>
        </p:spPr>
        <p:txBody>
          <a:bodyPr>
            <a:normAutofit/>
          </a:bodyPr>
          <a:lstStyle/>
          <a:p>
            <a:r>
              <a:rPr lang="en-US" sz="2400" dirty="0">
                <a:latin typeface="Arial" panose="020B0604020202020204" pitchFamily="34" charset="0"/>
                <a:cs typeface="Arial" panose="020B0604020202020204" pitchFamily="34" charset="0"/>
              </a:rPr>
              <a:t>Developing crisis plans and becoming skilled at using  them involves 8 steps: </a:t>
            </a:r>
          </a:p>
          <a:p>
            <a:r>
              <a:rPr lang="en-US" sz="2400" dirty="0">
                <a:solidFill>
                  <a:schemeClr val="bg1"/>
                </a:solidFill>
                <a:latin typeface="Arial" panose="020B0604020202020204" pitchFamily="34" charset="0"/>
                <a:cs typeface="Arial" panose="020B0604020202020204" pitchFamily="34" charset="0"/>
              </a:rPr>
              <a:t>4. As vividly as possible imagine the particular crisis you are working with. Use the "editing, splicing, and pasting" technique, along with your skills and tools, to imagine a different outcome that incorporates your crisis plan.</a:t>
            </a:r>
          </a:p>
          <a:p>
            <a:r>
              <a:rPr lang="en-US" sz="2400" dirty="0">
                <a:solidFill>
                  <a:schemeClr val="bg1"/>
                </a:solidFill>
                <a:latin typeface="Arial" panose="020B0604020202020204" pitchFamily="34" charset="0"/>
                <a:cs typeface="Arial" panose="020B0604020202020204" pitchFamily="34" charset="0"/>
              </a:rPr>
              <a:t>5. Stay in the window of tolerance while editing, splicing, and pasting by pendulating.</a:t>
            </a:r>
          </a:p>
          <a:p>
            <a:r>
              <a:rPr lang="en-US" sz="2400" dirty="0">
                <a:solidFill>
                  <a:schemeClr val="bg1"/>
                </a:solidFill>
                <a:latin typeface="Arial" panose="020B0604020202020204" pitchFamily="34" charset="0"/>
                <a:cs typeface="Arial" panose="020B0604020202020204" pitchFamily="34" charset="0"/>
              </a:rPr>
              <a:t>6. Repeatedly visualize the new edited, spliced, and pasted version of the situation until you can visualize it without effort.</a:t>
            </a:r>
          </a:p>
          <a:p>
            <a:r>
              <a:rPr lang="en-US" sz="2400" dirty="0">
                <a:solidFill>
                  <a:schemeClr val="bg1"/>
                </a:solidFill>
                <a:latin typeface="Arial" panose="020B0604020202020204" pitchFamily="34" charset="0"/>
                <a:cs typeface="Arial" panose="020B0604020202020204" pitchFamily="34" charset="0"/>
              </a:rPr>
              <a:t>7. When a new crisis occurs work with it following these same steps.</a:t>
            </a:r>
          </a:p>
          <a:p>
            <a:r>
              <a:rPr lang="en-US" sz="2400" dirty="0">
                <a:solidFill>
                  <a:schemeClr val="bg1"/>
                </a:solidFill>
                <a:latin typeface="Arial" panose="020B0604020202020204" pitchFamily="34" charset="0"/>
                <a:cs typeface="Arial" panose="020B0604020202020204" pitchFamily="34" charset="0"/>
              </a:rPr>
              <a:t>8. practice, practice, practice.</a:t>
            </a:r>
          </a:p>
        </p:txBody>
      </p:sp>
      <p:pic>
        <p:nvPicPr>
          <p:cNvPr id="5122" name="Picture 2" descr="What is an algorithm? A simple description and some famous examples">
            <a:extLst>
              <a:ext uri="{FF2B5EF4-FFF2-40B4-BE49-F238E27FC236}">
                <a16:creationId xmlns:a16="http://schemas.microsoft.com/office/drawing/2014/main" id="{98EAA1EE-7AAC-1E98-D36D-D7935B0C0E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324" y="2531054"/>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E009A12-7EE0-563E-6E90-BD69CAC37D66}"/>
              </a:ext>
            </a:extLst>
          </p:cNvPr>
          <p:cNvSpPr>
            <a:spLocks noGrp="1"/>
          </p:cNvSpPr>
          <p:nvPr>
            <p:ph type="sldNum" sz="quarter" idx="12"/>
          </p:nvPr>
        </p:nvSpPr>
        <p:spPr/>
        <p:txBody>
          <a:bodyPr/>
          <a:lstStyle/>
          <a:p>
            <a:fld id="{16FA1E33-FDD5-4FFC-87A2-B0AF86519216}" type="slidenum">
              <a:rPr lang="en-CA" smtClean="0"/>
              <a:t>100</a:t>
            </a:fld>
            <a:endParaRPr lang="en-CA"/>
          </a:p>
        </p:txBody>
      </p:sp>
    </p:spTree>
    <p:extLst>
      <p:ext uri="{BB962C8B-B14F-4D97-AF65-F5344CB8AC3E}">
        <p14:creationId xmlns:p14="http://schemas.microsoft.com/office/powerpoint/2010/main" val="416576174"/>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0AC8FAA7-F555-DB66-61B6-3406D1E633D5}"/>
              </a:ext>
            </a:extLst>
          </p:cNvPr>
          <p:cNvSpPr txBox="1"/>
          <p:nvPr/>
        </p:nvSpPr>
        <p:spPr>
          <a:xfrm>
            <a:off x="6003537" y="391608"/>
            <a:ext cx="6118663" cy="1938992"/>
          </a:xfrm>
          <a:prstGeom prst="rect">
            <a:avLst/>
          </a:prstGeom>
          <a:noFill/>
        </p:spPr>
        <p:txBody>
          <a:bodyPr wrap="square">
            <a:spAutoFit/>
          </a:bodyPr>
          <a:lstStyle/>
          <a:p>
            <a:pPr marL="342900" indent="-342900">
              <a:buFont typeface="Arial" panose="020B0604020202020204" pitchFamily="34" charset="0"/>
              <a:buChar char="•"/>
            </a:pPr>
            <a:r>
              <a:rPr lang="en-CA" sz="2400" dirty="0">
                <a:solidFill>
                  <a:schemeClr val="bg1"/>
                </a:solidFill>
                <a:latin typeface="Arial" panose="020B0604020202020204" pitchFamily="34" charset="0"/>
                <a:cs typeface="Arial" panose="020B0604020202020204" pitchFamily="34" charset="0"/>
              </a:rPr>
              <a:t>In item 7 of the template steps</a:t>
            </a:r>
            <a:r>
              <a:rPr lang="en-US" sz="2400" dirty="0">
                <a:solidFill>
                  <a:schemeClr val="bg1"/>
                </a:solidFill>
                <a:latin typeface="Arial" panose="020B0604020202020204" pitchFamily="34" charset="0"/>
                <a:cs typeface="Arial" panose="020B0604020202020204" pitchFamily="34" charset="0"/>
              </a:rPr>
              <a:t> 2 and 4 ask that people seek help from family, friends or from professionals. What are some of the challenges associated with doing that? </a:t>
            </a:r>
            <a:endParaRPr lang="en-CA" sz="2400" dirty="0">
              <a:solidFill>
                <a:schemeClr val="bg1"/>
              </a:solidFill>
              <a:latin typeface="Arial" panose="020B0604020202020204" pitchFamily="34" charset="0"/>
              <a:cs typeface="Arial" panose="020B0604020202020204" pitchFamily="34" charset="0"/>
            </a:endParaRPr>
          </a:p>
        </p:txBody>
      </p:sp>
      <p:pic>
        <p:nvPicPr>
          <p:cNvPr id="2" name="Picture 2" descr="IMG_3579[2211]">
            <a:extLst>
              <a:ext uri="{FF2B5EF4-FFF2-40B4-BE49-F238E27FC236}">
                <a16:creationId xmlns:a16="http://schemas.microsoft.com/office/drawing/2014/main" id="{61106157-75C3-6851-B4F8-A6650F2591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6930467" y="1508361"/>
            <a:ext cx="4204305" cy="605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Best Question Mark Icon Stock Photos, Pictures &amp;amp; Royalty-Free Images -  iStock | Question mark icon, Question mark, Cute questions">
            <a:extLst>
              <a:ext uri="{FF2B5EF4-FFF2-40B4-BE49-F238E27FC236}">
                <a16:creationId xmlns:a16="http://schemas.microsoft.com/office/drawing/2014/main" id="{080DE3A0-F8F9-B69A-8863-37F11616BBFB}"/>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21185" y="989142"/>
            <a:ext cx="5251118" cy="525111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D54C783-72B6-DB0D-8F04-81EF6448DEB2}"/>
              </a:ext>
            </a:extLst>
          </p:cNvPr>
          <p:cNvSpPr>
            <a:spLocks noGrp="1"/>
          </p:cNvSpPr>
          <p:nvPr>
            <p:ph type="sldNum" sz="quarter" idx="12"/>
          </p:nvPr>
        </p:nvSpPr>
        <p:spPr/>
        <p:txBody>
          <a:bodyPr/>
          <a:lstStyle/>
          <a:p>
            <a:fld id="{16FA1E33-FDD5-4FFC-87A2-B0AF86519216}" type="slidenum">
              <a:rPr lang="en-CA" smtClean="0"/>
              <a:t>101</a:t>
            </a:fld>
            <a:endParaRPr lang="en-CA"/>
          </a:p>
        </p:txBody>
      </p:sp>
      <p:cxnSp>
        <p:nvCxnSpPr>
          <p:cNvPr id="7" name="Straight Arrow Connector 6">
            <a:extLst>
              <a:ext uri="{FF2B5EF4-FFF2-40B4-BE49-F238E27FC236}">
                <a16:creationId xmlns:a16="http://schemas.microsoft.com/office/drawing/2014/main" id="{79C28030-69F7-B16F-4BF8-A2DBE62E0AD8}"/>
              </a:ext>
            </a:extLst>
          </p:cNvPr>
          <p:cNvCxnSpPr>
            <a:cxnSpLocks/>
          </p:cNvCxnSpPr>
          <p:nvPr/>
        </p:nvCxnSpPr>
        <p:spPr>
          <a:xfrm flipH="1">
            <a:off x="7346731" y="2087354"/>
            <a:ext cx="771488" cy="2673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72082CB3-AAC9-8650-0921-E39041EB175E}"/>
              </a:ext>
            </a:extLst>
          </p:cNvPr>
          <p:cNvCxnSpPr>
            <a:cxnSpLocks/>
          </p:cNvCxnSpPr>
          <p:nvPr/>
        </p:nvCxnSpPr>
        <p:spPr>
          <a:xfrm flipH="1">
            <a:off x="7851228" y="2087354"/>
            <a:ext cx="826113" cy="392246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095770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D25B-4C9C-440E-87B8-F495CD0CDF39}"/>
              </a:ext>
            </a:extLst>
          </p:cNvPr>
          <p:cNvSpPr>
            <a:spLocks noGrp="1"/>
          </p:cNvSpPr>
          <p:nvPr>
            <p:ph type="title" idx="4294967295"/>
          </p:nvPr>
        </p:nvSpPr>
        <p:spPr>
          <a:xfrm>
            <a:off x="-538162" y="329248"/>
            <a:ext cx="6119615" cy="1509712"/>
          </a:xfrm>
        </p:spPr>
        <p:txBody>
          <a:bodyPr>
            <a:normAutofit/>
          </a:bodyPr>
          <a:lstStyle/>
          <a:p>
            <a:pPr algn="ctr"/>
            <a:r>
              <a:rPr lang="en-CA" sz="2800" dirty="0">
                <a:solidFill>
                  <a:schemeClr val="tx1"/>
                </a:solidFill>
                <a:latin typeface="Arial" panose="020B0604020202020204" pitchFamily="34" charset="0"/>
                <a:cs typeface="Arial" panose="020B0604020202020204" pitchFamily="34" charset="0"/>
              </a:rPr>
              <a:t>Help from others</a:t>
            </a:r>
            <a:br>
              <a:rPr lang="en-CA" sz="2800" dirty="0">
                <a:solidFill>
                  <a:schemeClr val="tx1"/>
                </a:solidFill>
                <a:latin typeface="Arial" panose="020B0604020202020204" pitchFamily="34" charset="0"/>
                <a:cs typeface="Arial" panose="020B0604020202020204" pitchFamily="34" charset="0"/>
              </a:rPr>
            </a:br>
            <a:r>
              <a:rPr lang="en-CA" sz="2800" dirty="0">
                <a:solidFill>
                  <a:schemeClr val="tx1"/>
                </a:solidFill>
                <a:latin typeface="Arial" panose="020B0604020202020204" pitchFamily="34" charset="0"/>
                <a:cs typeface="Arial" panose="020B0604020202020204" pitchFamily="34" charset="0"/>
              </a:rPr>
              <a:t>The ideal and the reality </a:t>
            </a:r>
          </a:p>
        </p:txBody>
      </p:sp>
      <p:sp>
        <p:nvSpPr>
          <p:cNvPr id="3" name="Content Placeholder 2">
            <a:extLst>
              <a:ext uri="{FF2B5EF4-FFF2-40B4-BE49-F238E27FC236}">
                <a16:creationId xmlns:a16="http://schemas.microsoft.com/office/drawing/2014/main" id="{1574F3AE-A3AB-4231-88E1-6E363A79F469}"/>
              </a:ext>
            </a:extLst>
          </p:cNvPr>
          <p:cNvSpPr>
            <a:spLocks noGrp="1"/>
          </p:cNvSpPr>
          <p:nvPr>
            <p:ph idx="4294967295"/>
          </p:nvPr>
        </p:nvSpPr>
        <p:spPr>
          <a:xfrm>
            <a:off x="5749219" y="152903"/>
            <a:ext cx="6361916" cy="4173538"/>
          </a:xfrm>
        </p:spPr>
        <p:txBody>
          <a:bodyPr>
            <a:noAutofit/>
          </a:bodyPr>
          <a:lstStyle/>
          <a:p>
            <a:r>
              <a:rPr lang="en-CA" sz="2300" dirty="0">
                <a:solidFill>
                  <a:schemeClr val="bg1"/>
                </a:solidFill>
                <a:latin typeface="Arial" panose="020B0604020202020204" pitchFamily="34" charset="0"/>
                <a:cs typeface="Arial" panose="020B0604020202020204" pitchFamily="34" charset="0"/>
              </a:rPr>
              <a:t>Trying to get help from family and friends can backfire. Some people can make the crisis worse.</a:t>
            </a:r>
          </a:p>
          <a:p>
            <a:r>
              <a:rPr lang="en-CA" sz="2300" dirty="0">
                <a:solidFill>
                  <a:schemeClr val="bg1"/>
                </a:solidFill>
                <a:latin typeface="Arial" panose="020B0604020202020204" pitchFamily="34" charset="0"/>
                <a:cs typeface="Arial" panose="020B0604020202020204" pitchFamily="34" charset="0"/>
              </a:rPr>
              <a:t>Seek help only from those that are likely to be helpful</a:t>
            </a:r>
          </a:p>
          <a:p>
            <a:r>
              <a:rPr lang="en-CA" sz="2300" dirty="0">
                <a:solidFill>
                  <a:schemeClr val="bg1"/>
                </a:solidFill>
                <a:latin typeface="Arial" panose="020B0604020202020204" pitchFamily="34" charset="0"/>
                <a:cs typeface="Arial" panose="020B0604020202020204" pitchFamily="34" charset="0"/>
              </a:rPr>
              <a:t>Prepare the person beforehand. Make sure they are willing to help and know what you need and what they should do</a:t>
            </a:r>
          </a:p>
          <a:p>
            <a:r>
              <a:rPr lang="en-CA" sz="2300" dirty="0">
                <a:solidFill>
                  <a:schemeClr val="bg1"/>
                </a:solidFill>
                <a:latin typeface="Arial" panose="020B0604020202020204" pitchFamily="34" charset="0"/>
                <a:cs typeface="Arial" panose="020B0604020202020204" pitchFamily="34" charset="0"/>
              </a:rPr>
              <a:t>Many people do not have family or friends that might help when they’re in crisis</a:t>
            </a:r>
          </a:p>
          <a:p>
            <a:r>
              <a:rPr lang="en-CA" sz="2300" dirty="0">
                <a:solidFill>
                  <a:schemeClr val="bg1"/>
                </a:solidFill>
                <a:latin typeface="Arial" panose="020B0604020202020204" pitchFamily="34" charset="0"/>
                <a:cs typeface="Arial" panose="020B0604020202020204" pitchFamily="34" charset="0"/>
              </a:rPr>
              <a:t>Getting help from professionals can be difficult especially if you don’t know the system or the person, you’re dealing with. </a:t>
            </a:r>
          </a:p>
          <a:p>
            <a:r>
              <a:rPr lang="en-CA" sz="2300" dirty="0">
                <a:solidFill>
                  <a:schemeClr val="bg1"/>
                </a:solidFill>
                <a:latin typeface="Arial" panose="020B0604020202020204" pitchFamily="34" charset="0"/>
                <a:cs typeface="Arial" panose="020B0604020202020204" pitchFamily="34" charset="0"/>
              </a:rPr>
              <a:t>If you can, get to know the professional crisis resources that may be available to you.</a:t>
            </a:r>
          </a:p>
          <a:p>
            <a:r>
              <a:rPr lang="en-CA" sz="2300" dirty="0">
                <a:solidFill>
                  <a:schemeClr val="bg1"/>
                </a:solidFill>
                <a:latin typeface="Arial" panose="020B0604020202020204" pitchFamily="34" charset="0"/>
                <a:cs typeface="Arial" panose="020B0604020202020204" pitchFamily="34" charset="0"/>
              </a:rPr>
              <a:t>We will talk more about this when in session 5 we discuss suicidal thoughts</a:t>
            </a:r>
          </a:p>
        </p:txBody>
      </p:sp>
      <p:pic>
        <p:nvPicPr>
          <p:cNvPr id="5" name="Picture 4" descr="A green alien with pointy ears&#10;&#10;Description automatically generated">
            <a:extLst>
              <a:ext uri="{FF2B5EF4-FFF2-40B4-BE49-F238E27FC236}">
                <a16:creationId xmlns:a16="http://schemas.microsoft.com/office/drawing/2014/main" id="{AD198A18-4F62-5CFA-57B1-80FB6A5FD9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622" y="1838960"/>
            <a:ext cx="4907813" cy="3612044"/>
          </a:xfrm>
          <a:prstGeom prst="rect">
            <a:avLst/>
          </a:prstGeom>
        </p:spPr>
      </p:pic>
      <p:sp>
        <p:nvSpPr>
          <p:cNvPr id="4" name="Slide Number Placeholder 3">
            <a:extLst>
              <a:ext uri="{FF2B5EF4-FFF2-40B4-BE49-F238E27FC236}">
                <a16:creationId xmlns:a16="http://schemas.microsoft.com/office/drawing/2014/main" id="{0F984C39-42E0-D334-A253-C31C45029862}"/>
              </a:ext>
            </a:extLst>
          </p:cNvPr>
          <p:cNvSpPr>
            <a:spLocks noGrp="1"/>
          </p:cNvSpPr>
          <p:nvPr>
            <p:ph type="sldNum" sz="quarter" idx="12"/>
          </p:nvPr>
        </p:nvSpPr>
        <p:spPr/>
        <p:txBody>
          <a:bodyPr/>
          <a:lstStyle/>
          <a:p>
            <a:fld id="{16FA1E33-FDD5-4FFC-87A2-B0AF86519216}" type="slidenum">
              <a:rPr lang="en-CA" smtClean="0"/>
              <a:t>102</a:t>
            </a:fld>
            <a:endParaRPr lang="en-CA"/>
          </a:p>
        </p:txBody>
      </p:sp>
    </p:spTree>
    <p:extLst>
      <p:ext uri="{BB962C8B-B14F-4D97-AF65-F5344CB8AC3E}">
        <p14:creationId xmlns:p14="http://schemas.microsoft.com/office/powerpoint/2010/main" val="2272650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2EAFA-EAF7-724E-F0A5-A7681E7CE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98046F-EB1D-86C2-932D-27EA9FAF367F}"/>
              </a:ext>
            </a:extLst>
          </p:cNvPr>
          <p:cNvSpPr>
            <a:spLocks noGrp="1"/>
          </p:cNvSpPr>
          <p:nvPr>
            <p:ph type="title" idx="4294967295"/>
          </p:nvPr>
        </p:nvSpPr>
        <p:spPr>
          <a:xfrm>
            <a:off x="313996" y="345132"/>
            <a:ext cx="3151894" cy="1308309"/>
          </a:xfrm>
        </p:spPr>
        <p:txBody>
          <a:bodyPr vert="horz" lIns="91440" tIns="45720" rIns="91440" bIns="45720" rtlCol="0">
            <a:normAutofit/>
          </a:bodyPr>
          <a:lstStyle/>
          <a:p>
            <a:pPr algn="ctr"/>
            <a:r>
              <a:rPr lang="en-US" sz="3600" dirty="0">
                <a:solidFill>
                  <a:schemeClr val="tx1"/>
                </a:solidFill>
                <a:latin typeface="Arial" panose="020B0604020202020204" pitchFamily="34" charset="0"/>
                <a:cs typeface="Arial" panose="020B0604020202020204" pitchFamily="34" charset="0"/>
              </a:rPr>
              <a:t>Crisis plan algorithm</a:t>
            </a:r>
          </a:p>
        </p:txBody>
      </p:sp>
      <p:sp>
        <p:nvSpPr>
          <p:cNvPr id="3" name="Content Placeholder 2">
            <a:extLst>
              <a:ext uri="{FF2B5EF4-FFF2-40B4-BE49-F238E27FC236}">
                <a16:creationId xmlns:a16="http://schemas.microsoft.com/office/drawing/2014/main" id="{60F34DB0-2013-6442-EA22-A280BC370E84}"/>
              </a:ext>
            </a:extLst>
          </p:cNvPr>
          <p:cNvSpPr>
            <a:spLocks noGrp="1"/>
          </p:cNvSpPr>
          <p:nvPr>
            <p:ph idx="4294967295"/>
          </p:nvPr>
        </p:nvSpPr>
        <p:spPr>
          <a:xfrm>
            <a:off x="3784954" y="125313"/>
            <a:ext cx="8341899" cy="6993509"/>
          </a:xfrm>
        </p:spPr>
        <p:txBody>
          <a:bodyPr>
            <a:normAutofit/>
          </a:bodyPr>
          <a:lstStyle/>
          <a:p>
            <a:r>
              <a:rPr lang="en-US" sz="2000" dirty="0">
                <a:solidFill>
                  <a:schemeClr val="bg1"/>
                </a:solidFill>
                <a:latin typeface="Arial" panose="020B0604020202020204" pitchFamily="34" charset="0"/>
                <a:cs typeface="Arial" panose="020B0604020202020204" pitchFamily="34" charset="0"/>
              </a:rPr>
              <a:t>Developing crisis plans and becoming skilled at using  them involves 8 steps: </a:t>
            </a:r>
          </a:p>
          <a:p>
            <a:r>
              <a:rPr lang="en-US" sz="2000" dirty="0">
                <a:solidFill>
                  <a:schemeClr val="bg1"/>
                </a:solidFill>
                <a:latin typeface="Arial" panose="020B0604020202020204" pitchFamily="34" charset="0"/>
                <a:cs typeface="Arial" panose="020B0604020202020204" pitchFamily="34" charset="0"/>
              </a:rPr>
              <a:t>1.  Understand the concept of holes you keep falling into. Choose a specific instance of a crisis for which you want to develop a crisis plan. (crisis are deep holes)</a:t>
            </a:r>
          </a:p>
          <a:p>
            <a:r>
              <a:rPr lang="en-US" sz="2000" dirty="0">
                <a:solidFill>
                  <a:schemeClr val="bg1"/>
                </a:solidFill>
                <a:latin typeface="Arial" panose="020B0604020202020204" pitchFamily="34" charset="0"/>
                <a:cs typeface="Arial" panose="020B0604020202020204" pitchFamily="34" charset="0"/>
              </a:rPr>
              <a:t>2. Identify some of the thoughts, feelings or behaviors that occur during the particular crisis you’ve chosen.  This is step 1 on the crisis plan template.</a:t>
            </a:r>
          </a:p>
          <a:p>
            <a:r>
              <a:rPr lang="en-US" sz="2000" dirty="0">
                <a:solidFill>
                  <a:schemeClr val="bg1"/>
                </a:solidFill>
                <a:latin typeface="Arial" panose="020B0604020202020204" pitchFamily="34" charset="0"/>
                <a:cs typeface="Arial" panose="020B0604020202020204" pitchFamily="34" charset="0"/>
              </a:rPr>
              <a:t>3.  Complete the remainder of the crisis plan template for that crisis</a:t>
            </a:r>
          </a:p>
          <a:p>
            <a:r>
              <a:rPr lang="en-US" sz="2000" dirty="0">
                <a:solidFill>
                  <a:schemeClr val="bg1"/>
                </a:solidFill>
                <a:latin typeface="Arial" panose="020B0604020202020204" pitchFamily="34" charset="0"/>
                <a:cs typeface="Arial" panose="020B0604020202020204" pitchFamily="34" charset="0"/>
              </a:rPr>
              <a:t>4. As vividly as possible imagine the particular crisis you are working with. Use the "editing, splicing, and pasting" technique, along with your skills and tools, to imagine a different outcome that incorporates your crisis plan.</a:t>
            </a:r>
          </a:p>
          <a:p>
            <a:r>
              <a:rPr lang="en-US" sz="2000" dirty="0">
                <a:solidFill>
                  <a:schemeClr val="bg1"/>
                </a:solidFill>
                <a:latin typeface="Arial" panose="020B0604020202020204" pitchFamily="34" charset="0"/>
                <a:cs typeface="Arial" panose="020B0604020202020204" pitchFamily="34" charset="0"/>
              </a:rPr>
              <a:t>5. Stay in the window of tolerance while editing, splicing, and pasting by pendulating.</a:t>
            </a:r>
          </a:p>
          <a:p>
            <a:r>
              <a:rPr lang="en-US" sz="2000" dirty="0">
                <a:solidFill>
                  <a:schemeClr val="bg1"/>
                </a:solidFill>
                <a:latin typeface="Arial" panose="020B0604020202020204" pitchFamily="34" charset="0"/>
                <a:cs typeface="Arial" panose="020B0604020202020204" pitchFamily="34" charset="0"/>
              </a:rPr>
              <a:t>6. Repeatedly visualize the new edited, spliced, and pasted version of the situation until you can visualize it without effort.</a:t>
            </a:r>
          </a:p>
          <a:p>
            <a:r>
              <a:rPr lang="en-US" sz="2000" dirty="0">
                <a:solidFill>
                  <a:schemeClr val="bg1"/>
                </a:solidFill>
                <a:latin typeface="Arial" panose="020B0604020202020204" pitchFamily="34" charset="0"/>
                <a:cs typeface="Arial" panose="020B0604020202020204" pitchFamily="34" charset="0"/>
              </a:rPr>
              <a:t>7. When a new crisis occurs work with it following these same steps.</a:t>
            </a:r>
          </a:p>
          <a:p>
            <a:r>
              <a:rPr lang="en-US" sz="2000" dirty="0">
                <a:solidFill>
                  <a:schemeClr val="bg1"/>
                </a:solidFill>
                <a:latin typeface="Arial" panose="020B0604020202020204" pitchFamily="34" charset="0"/>
                <a:cs typeface="Arial" panose="020B0604020202020204" pitchFamily="34" charset="0"/>
              </a:rPr>
              <a:t>8. practice, practice, practice.</a:t>
            </a:r>
          </a:p>
        </p:txBody>
      </p:sp>
      <p:pic>
        <p:nvPicPr>
          <p:cNvPr id="5122" name="Picture 2" descr="What is an algorithm? A simple description and some famous examples">
            <a:extLst>
              <a:ext uri="{FF2B5EF4-FFF2-40B4-BE49-F238E27FC236}">
                <a16:creationId xmlns:a16="http://schemas.microsoft.com/office/drawing/2014/main" id="{AA7A4FE1-45FF-813F-1FC6-861B008865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014" y="1990325"/>
            <a:ext cx="3439857" cy="394970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CA08C2F-A475-2EEA-A12D-A04139A3D09A}"/>
              </a:ext>
            </a:extLst>
          </p:cNvPr>
          <p:cNvSpPr txBox="1"/>
          <p:nvPr/>
        </p:nvSpPr>
        <p:spPr>
          <a:xfrm>
            <a:off x="633060" y="1468775"/>
            <a:ext cx="2832830" cy="369332"/>
          </a:xfrm>
          <a:prstGeom prst="rect">
            <a:avLst/>
          </a:prstGeom>
          <a:noFill/>
        </p:spPr>
        <p:txBody>
          <a:bodyPr wrap="square">
            <a:spAutoFit/>
          </a:bodyPr>
          <a:lstStyle/>
          <a:p>
            <a:r>
              <a:rPr lang="en-US" sz="1800" dirty="0">
                <a:latin typeface="Arial" panose="020B0604020202020204" pitchFamily="34" charset="0"/>
                <a:cs typeface="Arial" panose="020B0604020202020204" pitchFamily="34" charset="0"/>
              </a:rPr>
              <a:t>the first Simple algorithm</a:t>
            </a:r>
            <a:endParaRPr lang="en-CA"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257043FF-DFDD-4326-3F63-F9D4453E0259}"/>
              </a:ext>
            </a:extLst>
          </p:cNvPr>
          <p:cNvSpPr>
            <a:spLocks noGrp="1"/>
          </p:cNvSpPr>
          <p:nvPr>
            <p:ph type="sldNum" sz="quarter" idx="12"/>
          </p:nvPr>
        </p:nvSpPr>
        <p:spPr/>
        <p:txBody>
          <a:bodyPr/>
          <a:lstStyle/>
          <a:p>
            <a:fld id="{16FA1E33-FDD5-4FFC-87A2-B0AF86519216}" type="slidenum">
              <a:rPr lang="en-CA" smtClean="0"/>
              <a:t>103</a:t>
            </a:fld>
            <a:endParaRPr lang="en-CA"/>
          </a:p>
        </p:txBody>
      </p:sp>
    </p:spTree>
    <p:extLst>
      <p:ext uri="{BB962C8B-B14F-4D97-AF65-F5344CB8AC3E}">
        <p14:creationId xmlns:p14="http://schemas.microsoft.com/office/powerpoint/2010/main" val="983089966"/>
      </p:ext>
    </p:extLst>
  </p:cSld>
  <p:clrMapOvr>
    <a:masterClrMapping/>
  </p:clrMapOvr>
  <mc:AlternateContent xmlns:mc="http://schemas.openxmlformats.org/markup-compatibility/2006" xmlns:p14="http://schemas.microsoft.com/office/powerpoint/2010/main">
    <mc:Choice Requires="p14">
      <p:transition spd="med" p14:dur="700" advTm="31672">
        <p:fade/>
      </p:transition>
    </mc:Choice>
    <mc:Fallback xmlns="">
      <p:transition spd="med" advTm="3167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0EE001AB-69E8-4A53-83C4-D608B803A5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666999"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1D8579C0-20A3-C2A2-A548-FE4FD5AA8498}"/>
              </a:ext>
            </a:extLst>
          </p:cNvPr>
          <p:cNvSpPr>
            <a:spLocks noGrp="1"/>
          </p:cNvSpPr>
          <p:nvPr>
            <p:ph type="sldNum" sz="quarter" idx="12"/>
          </p:nvPr>
        </p:nvSpPr>
        <p:spPr/>
        <p:txBody>
          <a:bodyPr/>
          <a:lstStyle/>
          <a:p>
            <a:fld id="{16FA1E33-FDD5-4FFC-87A2-B0AF86519216}" type="slidenum">
              <a:rPr lang="en-CA" smtClean="0"/>
              <a:t>104</a:t>
            </a:fld>
            <a:endParaRPr lang="en-CA"/>
          </a:p>
        </p:txBody>
      </p:sp>
    </p:spTree>
    <p:extLst>
      <p:ext uri="{BB962C8B-B14F-4D97-AF65-F5344CB8AC3E}">
        <p14:creationId xmlns:p14="http://schemas.microsoft.com/office/powerpoint/2010/main" val="4275487914"/>
      </p:ext>
    </p:extLst>
  </p:cSld>
  <p:clrMapOvr>
    <a:masterClrMapping/>
  </p:clrMapOvr>
  <mc:AlternateContent xmlns:mc="http://schemas.openxmlformats.org/markup-compatibility/2006" xmlns:p14="http://schemas.microsoft.com/office/powerpoint/2010/main">
    <mc:Choice Requires="p14">
      <p:transition spd="med" p14:dur="700" advTm="28895">
        <p:fade/>
      </p:transition>
    </mc:Choice>
    <mc:Fallback xmlns="">
      <p:transition spd="med" advTm="28895">
        <p:fade/>
      </p:transition>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61730733-BFA6-4F17-B450-2B610EB0C7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5" y="-2772103"/>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F7A024D5-9A8F-6781-5A9A-447837048C3A}"/>
              </a:ext>
            </a:extLst>
          </p:cNvPr>
          <p:cNvSpPr>
            <a:spLocks noGrp="1"/>
          </p:cNvSpPr>
          <p:nvPr>
            <p:ph type="sldNum" sz="quarter" idx="12"/>
          </p:nvPr>
        </p:nvSpPr>
        <p:spPr/>
        <p:txBody>
          <a:bodyPr/>
          <a:lstStyle/>
          <a:p>
            <a:fld id="{16FA1E33-FDD5-4FFC-87A2-B0AF86519216}" type="slidenum">
              <a:rPr lang="en-CA" smtClean="0"/>
              <a:t>105</a:t>
            </a:fld>
            <a:endParaRPr lang="en-CA"/>
          </a:p>
        </p:txBody>
      </p:sp>
    </p:spTree>
    <p:extLst>
      <p:ext uri="{BB962C8B-B14F-4D97-AF65-F5344CB8AC3E}">
        <p14:creationId xmlns:p14="http://schemas.microsoft.com/office/powerpoint/2010/main" val="1981573875"/>
      </p:ext>
    </p:extLst>
  </p:cSld>
  <p:clrMapOvr>
    <a:masterClrMapping/>
  </p:clrMapOvr>
  <mc:AlternateContent xmlns:mc="http://schemas.openxmlformats.org/markup-compatibility/2006" xmlns:p14="http://schemas.microsoft.com/office/powerpoint/2010/main">
    <mc:Choice Requires="p14">
      <p:transition spd="med" p14:dur="700" advTm="29452">
        <p:fade/>
      </p:transition>
    </mc:Choice>
    <mc:Fallback xmlns="">
      <p:transition spd="med" advTm="29452">
        <p:fade/>
      </p:transition>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4AB00CE-6D60-39FA-243C-BCB58D02B895}"/>
              </a:ext>
            </a:extLst>
          </p:cNvPr>
          <p:cNvSpPr txBox="1"/>
          <p:nvPr/>
        </p:nvSpPr>
        <p:spPr>
          <a:xfrm>
            <a:off x="0" y="612845"/>
            <a:ext cx="12192000" cy="6463308"/>
          </a:xfrm>
          <a:prstGeom prst="rect">
            <a:avLst/>
          </a:prstGeom>
          <a:noFill/>
        </p:spPr>
        <p:txBody>
          <a:bodyPr wrap="square">
            <a:spAutoFit/>
          </a:bodyPr>
          <a:lstStyle/>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Ann was raised by a perfectionistic and critical single mother, who spent long hours at work managing a restaurant. Ann told her therapist that she had felt sad and lonely for as long as she could remember. As a teenager and young adult, she had a few romantic relationships but had always ended up getting hurt and had long ago decided she was better off living alone with her three cats.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Ann, now in her late 50’ s, had for the last 25 years been a nurse in a family-run Mennonite nursing home. For the last 15 years she was the staff manager. Her job was the highlight of her otherwise quiet life, and she considered her patients her family.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Ann embraced the nursing home’s commitment to making the resident’s last years as meaningful as possible. She was rewarded with their great appreciation. Ann was like a daughter to the elderly couple, Ezra, and Ruth, who owned and ran the home. They did not think of the home as a business, but as a service to their residents and employees. With the support of this “family”, Ann managed her low-grade chronic depression and anxiety well, never missing a day of work.</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When Ezra began to show signs of dementia, Ann was devastated. The owners of the home continued to run it for as long as they could, while looking for someone who would carry on their philosophy of care. Eventually, unable to wait any longer, they reluctantly sold to a company that ran nursing homes all over the province.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This transition was extremely difficult for Ann, and her anxiety and depression worsened. A new general manager, Jane, took over the home, and was tasked by the new owners, with introducing the company’s policies and procedures. As Ann was the nurse in charge, she was required to meet with Jane once a week, to report on the staff’s progress with the transition. Although Jane was always pleasant and polite, it was clear to Ann, that the nursing home would be run very differently, and that the financial bottom line had become an important consideration. </a:t>
            </a:r>
          </a:p>
          <a:p>
            <a:br>
              <a:rPr lang="en-US" dirty="0"/>
            </a:br>
            <a:endParaRPr lang="en-CA" dirty="0"/>
          </a:p>
        </p:txBody>
      </p:sp>
      <p:sp>
        <p:nvSpPr>
          <p:cNvPr id="7" name="TextBox 6">
            <a:extLst>
              <a:ext uri="{FF2B5EF4-FFF2-40B4-BE49-F238E27FC236}">
                <a16:creationId xmlns:a16="http://schemas.microsoft.com/office/drawing/2014/main" id="{A3E48F62-14E0-5B3A-78DA-75AED0BB9A2A}"/>
              </a:ext>
            </a:extLst>
          </p:cNvPr>
          <p:cNvSpPr txBox="1"/>
          <p:nvPr/>
        </p:nvSpPr>
        <p:spPr>
          <a:xfrm>
            <a:off x="2552700" y="12679"/>
            <a:ext cx="9182100" cy="646331"/>
          </a:xfrm>
          <a:prstGeom prst="rect">
            <a:avLst/>
          </a:prstGeom>
          <a:noFill/>
        </p:spPr>
        <p:txBody>
          <a:bodyPr wrap="square">
            <a:spAutoFit/>
          </a:bodyPr>
          <a:lstStyle/>
          <a:p>
            <a:r>
              <a:rPr lang="en-US" sz="3600" b="0" i="0" dirty="0">
                <a:effectLst/>
                <a:latin typeface="Arial" panose="020B0604020202020204" pitchFamily="34" charset="0"/>
              </a:rPr>
              <a:t> ANN</a:t>
            </a:r>
            <a:r>
              <a:rPr lang="en-US" sz="3600" dirty="0">
                <a:latin typeface="Arial" panose="020B0604020202020204" pitchFamily="34" charset="0"/>
              </a:rPr>
              <a:t>’S CRISIS PLAN </a:t>
            </a:r>
            <a:r>
              <a:rPr lang="en-US" sz="2400" dirty="0">
                <a:latin typeface="Arial" panose="020B0604020202020204" pitchFamily="34" charset="0"/>
              </a:rPr>
              <a:t>(p.69 of the manual)  </a:t>
            </a:r>
            <a:endParaRPr lang="en-CA" sz="2400" dirty="0"/>
          </a:p>
        </p:txBody>
      </p:sp>
      <p:sp>
        <p:nvSpPr>
          <p:cNvPr id="2" name="Slide Number Placeholder 1">
            <a:extLst>
              <a:ext uri="{FF2B5EF4-FFF2-40B4-BE49-F238E27FC236}">
                <a16:creationId xmlns:a16="http://schemas.microsoft.com/office/drawing/2014/main" id="{1D961C94-0093-A4D0-7604-F8194D777D9C}"/>
              </a:ext>
            </a:extLst>
          </p:cNvPr>
          <p:cNvSpPr>
            <a:spLocks noGrp="1"/>
          </p:cNvSpPr>
          <p:nvPr>
            <p:ph type="sldNum" sz="quarter" idx="12"/>
          </p:nvPr>
        </p:nvSpPr>
        <p:spPr/>
        <p:txBody>
          <a:bodyPr/>
          <a:lstStyle/>
          <a:p>
            <a:fld id="{16FA1E33-FDD5-4FFC-87A2-B0AF86519216}" type="slidenum">
              <a:rPr lang="en-CA" smtClean="0"/>
              <a:t>106</a:t>
            </a:fld>
            <a:endParaRPr lang="en-CA"/>
          </a:p>
        </p:txBody>
      </p:sp>
      <p:sp>
        <p:nvSpPr>
          <p:cNvPr id="5" name="Oval 4">
            <a:extLst>
              <a:ext uri="{FF2B5EF4-FFF2-40B4-BE49-F238E27FC236}">
                <a16:creationId xmlns:a16="http://schemas.microsoft.com/office/drawing/2014/main" id="{117303F7-B895-CD30-290E-8A6912418360}"/>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4021644290"/>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A01957-2208-C02B-42EB-B7CBEF3EBBCC}"/>
            </a:ext>
          </a:extLst>
        </p:cNvPr>
        <p:cNvGrpSpPr/>
        <p:nvPr/>
      </p:nvGrpSpPr>
      <p:grpSpPr>
        <a:xfrm>
          <a:off x="0" y="0"/>
          <a:ext cx="0" cy="0"/>
          <a:chOff x="0" y="0"/>
          <a:chExt cx="0" cy="0"/>
        </a:xfrm>
      </p:grpSpPr>
      <p:pic>
        <p:nvPicPr>
          <p:cNvPr id="157698" name="Picture 2" descr="IMG_3578[2210]">
            <a:extLst>
              <a:ext uri="{FF2B5EF4-FFF2-40B4-BE49-F238E27FC236}">
                <a16:creationId xmlns:a16="http://schemas.microsoft.com/office/drawing/2014/main" id="{3F80AC40-B534-A8D4-C76C-B093D55E2E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666999" y="-2667002"/>
            <a:ext cx="6858001" cy="12192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208B63C3-089B-87F9-6209-8F01888B1D63}"/>
              </a:ext>
            </a:extLst>
          </p:cNvPr>
          <p:cNvSpPr>
            <a:spLocks noGrp="1"/>
          </p:cNvSpPr>
          <p:nvPr>
            <p:ph type="sldNum" sz="quarter" idx="12"/>
          </p:nvPr>
        </p:nvSpPr>
        <p:spPr/>
        <p:txBody>
          <a:bodyPr/>
          <a:lstStyle/>
          <a:p>
            <a:fld id="{16FA1E33-FDD5-4FFC-87A2-B0AF86519216}" type="slidenum">
              <a:rPr lang="en-CA" smtClean="0"/>
              <a:t>107</a:t>
            </a:fld>
            <a:endParaRPr lang="en-CA"/>
          </a:p>
        </p:txBody>
      </p:sp>
    </p:spTree>
    <p:extLst>
      <p:ext uri="{BB962C8B-B14F-4D97-AF65-F5344CB8AC3E}">
        <p14:creationId xmlns:p14="http://schemas.microsoft.com/office/powerpoint/2010/main" val="3837324499"/>
      </p:ext>
    </p:extLst>
  </p:cSld>
  <p:clrMapOvr>
    <a:masterClrMapping/>
  </p:clrMapOvr>
  <mc:AlternateContent xmlns:mc="http://schemas.openxmlformats.org/markup-compatibility/2006" xmlns:p14="http://schemas.microsoft.com/office/powerpoint/2010/main">
    <mc:Choice Requires="p14">
      <p:transition spd="med" p14:dur="700" advTm="28895">
        <p:fade/>
      </p:transition>
    </mc:Choice>
    <mc:Fallback xmlns="">
      <p:transition spd="med" advTm="28895">
        <p:fade/>
      </p:transition>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7F17B-61CF-7572-06E4-B608BABDFC8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F99CF5B-13F6-05C9-9867-607A38225357}"/>
              </a:ext>
            </a:extLst>
          </p:cNvPr>
          <p:cNvSpPr txBox="1"/>
          <p:nvPr/>
        </p:nvSpPr>
        <p:spPr>
          <a:xfrm>
            <a:off x="0" y="612845"/>
            <a:ext cx="12192000" cy="5909310"/>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Ann started seeing her psychiatrist more often during this trying time. They tweaked her medications, but that seemed to be of limited help. Ann did not feel she had many options, she could not see herself, in her 50’ s, finding another job, and could not afford to retire. If she went on disability, she would leave her </a:t>
            </a:r>
            <a:r>
              <a:rPr lang="en-US" b="0" i="0" dirty="0">
                <a:solidFill>
                  <a:schemeClr val="bg1"/>
                </a:solidFill>
                <a:effectLst/>
                <a:latin typeface="Arial" panose="020B0604020202020204" pitchFamily="34" charset="0"/>
                <a:cs typeface="Arial" panose="020B0604020202020204" pitchFamily="34" charset="0"/>
              </a:rPr>
              <a:t>beloved patients, and was afraid she would become more withdrawn and depressed.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She and her psychiatrist concluded that, although this was a stressful and challenging situation, Ann's dysregulated emotions contributed significantly to her symptoms. They decided that the current “acute hole”, within Ann’s longer-term chronic “valley”, was anticipating and meeting with Jane every week. They decided to </a:t>
            </a:r>
            <a:r>
              <a:rPr lang="en-US" dirty="0">
                <a:solidFill>
                  <a:schemeClr val="bg1"/>
                </a:solidFill>
                <a:latin typeface="Arial" panose="020B0604020202020204" pitchFamily="34" charset="0"/>
                <a:cs typeface="Arial" panose="020B0604020202020204" pitchFamily="34" charset="0"/>
              </a:rPr>
              <a:t>work on</a:t>
            </a:r>
            <a:r>
              <a:rPr lang="en-US" b="0" i="0" dirty="0">
                <a:solidFill>
                  <a:schemeClr val="bg1"/>
                </a:solidFill>
                <a:effectLst/>
                <a:latin typeface="Arial" panose="020B0604020202020204" pitchFamily="34" charset="0"/>
                <a:cs typeface="Arial" panose="020B0604020202020204" pitchFamily="34" charset="0"/>
              </a:rPr>
              <a:t> a crisis plan.</a:t>
            </a:r>
          </a:p>
          <a:p>
            <a:pPr marL="285750" indent="-285750">
              <a:buFont typeface="Arial" panose="020B0604020202020204" pitchFamily="34" charset="0"/>
              <a:buChar char="•"/>
            </a:pPr>
            <a:endParaRPr lang="en-US" dirty="0">
              <a:solidFill>
                <a:schemeClr val="bg1"/>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In one of the sessions with her psychiatrist, Ann worked on a crisis prevention plan for the hole she fell into around the time of her weekly meetings with Jane. Working with the crisis plan template, Ann recognized the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1. unhelpful or problematic behavior was that, although she forced herself to attend these meetings, she wanted to run away from them, and after the meetings, she withdrew from her usual activities and ruminated. </a:t>
            </a:r>
          </a:p>
          <a:p>
            <a:pPr marL="285750" indent="-285750">
              <a:buFont typeface="Arial" panose="020B0604020202020204" pitchFamily="34" charset="0"/>
              <a:buChar char="•"/>
            </a:pPr>
            <a:r>
              <a:rPr lang="en-US" b="0" i="0" dirty="0">
                <a:solidFill>
                  <a:schemeClr val="bg1"/>
                </a:solidFill>
                <a:effectLst/>
                <a:latin typeface="Arial" panose="020B0604020202020204" pitchFamily="34" charset="0"/>
                <a:cs typeface="Arial" panose="020B0604020202020204" pitchFamily="34" charset="0"/>
              </a:rPr>
              <a:t>She was 2. triggered by this work situation because she felt she had no control and felt pressured and devalued.</a:t>
            </a:r>
            <a:r>
              <a:rPr lang="en-US" dirty="0">
                <a:solidFill>
                  <a:schemeClr val="bg1"/>
                </a:solidFill>
                <a:latin typeface="Arial" panose="020B0604020202020204" pitchFamily="34" charset="0"/>
                <a:cs typeface="Arial" panose="020B0604020202020204" pitchFamily="34" charset="0"/>
              </a:rPr>
              <a:t>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The 3. warning signs that she was in this hole, were that she would eat more, cry, ruminate, be unable to sleep, isolate herself, and avoid people.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Being alone 4. made it worse.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People may fall into holes at unpredictable times, in which case it is crucial to be aware of the warning signs and triggers so that they do not miss the fact that they are in a hole. Ann’s patterns were more predictable. Although she also ruminated during the remainder of the week, Ann felt most distressed from the day before, to the day after, her meetings with Jane. She felt some relief after the meetings when her worst fears had not materialized. Being aware of this time pattern was helpful in implementing the crisis plan. </a:t>
            </a:r>
          </a:p>
        </p:txBody>
      </p:sp>
      <p:sp>
        <p:nvSpPr>
          <p:cNvPr id="7" name="TextBox 6">
            <a:extLst>
              <a:ext uri="{FF2B5EF4-FFF2-40B4-BE49-F238E27FC236}">
                <a16:creationId xmlns:a16="http://schemas.microsoft.com/office/drawing/2014/main" id="{44E271FF-C888-2359-DDFC-53385EAA691A}"/>
              </a:ext>
            </a:extLst>
          </p:cNvPr>
          <p:cNvSpPr txBox="1"/>
          <p:nvPr/>
        </p:nvSpPr>
        <p:spPr>
          <a:xfrm>
            <a:off x="3693737" y="-17776"/>
            <a:ext cx="6176682" cy="646331"/>
          </a:xfrm>
          <a:prstGeom prst="rect">
            <a:avLst/>
          </a:prstGeom>
          <a:noFill/>
        </p:spPr>
        <p:txBody>
          <a:bodyPr wrap="square">
            <a:spAutoFit/>
          </a:bodyPr>
          <a:lstStyle/>
          <a:p>
            <a:r>
              <a:rPr lang="en-US" sz="3600" b="0" i="0" dirty="0">
                <a:solidFill>
                  <a:srgbClr val="222222"/>
                </a:solidFill>
                <a:effectLst/>
                <a:latin typeface="Arial" panose="020B0604020202020204" pitchFamily="34" charset="0"/>
              </a:rPr>
              <a:t> </a:t>
            </a:r>
            <a:r>
              <a:rPr lang="en-US" sz="3600" b="0" i="0" dirty="0">
                <a:effectLst/>
                <a:latin typeface="Arial" panose="020B0604020202020204" pitchFamily="34" charset="0"/>
              </a:rPr>
              <a:t>ANN</a:t>
            </a:r>
            <a:r>
              <a:rPr lang="en-US" sz="3600" dirty="0">
                <a:latin typeface="Arial" panose="020B0604020202020204" pitchFamily="34" charset="0"/>
              </a:rPr>
              <a:t>’S CRISIS PLAN</a:t>
            </a:r>
            <a:r>
              <a:rPr lang="en-US" sz="3600" b="0" i="0" dirty="0">
                <a:effectLst/>
                <a:latin typeface="Arial" panose="020B0604020202020204" pitchFamily="34" charset="0"/>
              </a:rPr>
              <a:t> </a:t>
            </a:r>
            <a:endParaRPr lang="en-CA" sz="3600" dirty="0"/>
          </a:p>
        </p:txBody>
      </p:sp>
      <p:sp>
        <p:nvSpPr>
          <p:cNvPr id="2" name="Slide Number Placeholder 1">
            <a:extLst>
              <a:ext uri="{FF2B5EF4-FFF2-40B4-BE49-F238E27FC236}">
                <a16:creationId xmlns:a16="http://schemas.microsoft.com/office/drawing/2014/main" id="{92B8745E-12ED-44BA-9D3C-CF28D2DB19AD}"/>
              </a:ext>
            </a:extLst>
          </p:cNvPr>
          <p:cNvSpPr>
            <a:spLocks noGrp="1"/>
          </p:cNvSpPr>
          <p:nvPr>
            <p:ph type="sldNum" sz="quarter" idx="12"/>
          </p:nvPr>
        </p:nvSpPr>
        <p:spPr/>
        <p:txBody>
          <a:bodyPr/>
          <a:lstStyle/>
          <a:p>
            <a:fld id="{16FA1E33-FDD5-4FFC-87A2-B0AF86519216}" type="slidenum">
              <a:rPr lang="en-CA" smtClean="0"/>
              <a:t>108</a:t>
            </a:fld>
            <a:endParaRPr lang="en-CA"/>
          </a:p>
        </p:txBody>
      </p:sp>
      <p:sp>
        <p:nvSpPr>
          <p:cNvPr id="5" name="Oval 4">
            <a:extLst>
              <a:ext uri="{FF2B5EF4-FFF2-40B4-BE49-F238E27FC236}">
                <a16:creationId xmlns:a16="http://schemas.microsoft.com/office/drawing/2014/main" id="{3562EE85-4516-C171-12A6-43619FFCDF4C}"/>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351925160"/>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7657D-3037-CE98-09D0-5105BB405F7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3796FDD-CA73-33E0-673C-6B126401079E}"/>
              </a:ext>
            </a:extLst>
          </p:cNvPr>
          <p:cNvSpPr txBox="1"/>
          <p:nvPr/>
        </p:nvSpPr>
        <p:spPr>
          <a:xfrm>
            <a:off x="0" y="503456"/>
            <a:ext cx="12192000" cy="6740307"/>
          </a:xfrm>
          <a:prstGeom prst="rect">
            <a:avLst/>
          </a:prstGeom>
          <a:noFill/>
        </p:spPr>
        <p:txBody>
          <a:bodyPr wrap="square">
            <a:spAutoFit/>
          </a:bodyPr>
          <a:lstStyle/>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As Ann reviewed the distress tolerance module in the skills training workbook, she thought that 7. step 1 distraction, self soothing, and self-care would be good skills to use when she began to ruminate about work. She decided that the most helpful skills, to deal with the hole itself, would be radical acceptance, practiced relaxation, commitment to valued action, and using coping thoughts and strategies.(we will be discussing these over the next few weeks)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Ann had previously taken a cognitive behavioral therapy course and was familiar with thought records. It seemed to her that DBT’s “coping thoughts" were similar, if less structured than thought records. She was good at doing thought records and decided to structure her crisis plan around one.</a:t>
            </a:r>
          </a:p>
          <a:p>
            <a:r>
              <a:rPr lang="en-US" dirty="0">
                <a:solidFill>
                  <a:schemeClr val="bg1"/>
                </a:solidFill>
                <a:latin typeface="Arial" panose="020B0604020202020204" pitchFamily="34" charset="0"/>
                <a:cs typeface="Arial" panose="020B0604020202020204" pitchFamily="34" charset="0"/>
              </a:rPr>
              <a:t>Coping thoughts/thought records: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The situation was that the nursing home had new owners, and Ann had to meet weekly with Jane the manager. Her feelings around this were anxiety and sadness. Her automatic thoughts were "I won't be able to cope", "working at the nursing home won't be the same and will be awful", and "I will lose my job and income and I will be poor". The facts that supported her automatic thinking were: She did struggle to cope. The company that had taken over the nursing home did not care about her in the way Ezra and Ruth did. To this company nursing homes were a business and making money was important. If she did lose her job, she would be in financial distress. The facts that did not support her automatic thinking were: Ann was often told she was an excellent nurse and had coped with many difficult situations at work before. Jane had told her that she and her new employers valued her experience and familiarity with the residents, knew she was part of what made this nursing home special, wanted to keep that quality, and would work with her to do that, while at the same time introducing some changes. </a:t>
            </a:r>
          </a:p>
          <a:p>
            <a:pPr marL="285750" indent="-285750">
              <a:buFont typeface="Arial" panose="020B0604020202020204" pitchFamily="34" charset="0"/>
              <a:buChar char="•"/>
            </a:pPr>
            <a:r>
              <a:rPr lang="en-US" dirty="0">
                <a:solidFill>
                  <a:schemeClr val="bg1"/>
                </a:solidFill>
                <a:latin typeface="Arial" panose="020B0604020202020204" pitchFamily="34" charset="0"/>
                <a:cs typeface="Arial" panose="020B0604020202020204" pitchFamily="34" charset="0"/>
              </a:rPr>
              <a:t>Ann had done some research, and knew the company had a good reputation and ran their other nursing homes well. She also realized that poverty was a long way away and that she had many options before she got to that point. A balanced perspective, DBT’s coping thoughts, was: Although she was struggling, she had coped and adapted to many challenges before this. Although this was a change, the company had a good reputation and wanted to keep her, the staff, and the residents happy, and wanted to work with her</a:t>
            </a:r>
            <a:br>
              <a:rPr lang="en-US" dirty="0"/>
            </a:br>
            <a:endParaRPr lang="en-CA" dirty="0"/>
          </a:p>
        </p:txBody>
      </p:sp>
      <p:sp>
        <p:nvSpPr>
          <p:cNvPr id="7" name="TextBox 6">
            <a:extLst>
              <a:ext uri="{FF2B5EF4-FFF2-40B4-BE49-F238E27FC236}">
                <a16:creationId xmlns:a16="http://schemas.microsoft.com/office/drawing/2014/main" id="{AA61A701-91B0-4FBE-20D5-77E17ABC3A26}"/>
              </a:ext>
            </a:extLst>
          </p:cNvPr>
          <p:cNvSpPr txBox="1"/>
          <p:nvPr/>
        </p:nvSpPr>
        <p:spPr>
          <a:xfrm>
            <a:off x="3738168" y="0"/>
            <a:ext cx="6176682" cy="646331"/>
          </a:xfrm>
          <a:prstGeom prst="rect">
            <a:avLst/>
          </a:prstGeom>
          <a:noFill/>
        </p:spPr>
        <p:txBody>
          <a:bodyPr wrap="square">
            <a:spAutoFit/>
          </a:bodyPr>
          <a:lstStyle/>
          <a:p>
            <a:r>
              <a:rPr lang="en-US" sz="3600" b="0" i="0" dirty="0">
                <a:effectLst/>
                <a:latin typeface="Arial" panose="020B0604020202020204" pitchFamily="34" charset="0"/>
              </a:rPr>
              <a:t> ANN</a:t>
            </a:r>
            <a:r>
              <a:rPr lang="en-US" sz="3600" dirty="0">
                <a:latin typeface="Arial" panose="020B0604020202020204" pitchFamily="34" charset="0"/>
              </a:rPr>
              <a:t>’S CRISIS PLAN</a:t>
            </a:r>
            <a:r>
              <a:rPr lang="en-US" sz="3600" b="0" i="0" dirty="0">
                <a:effectLst/>
                <a:latin typeface="Arial" panose="020B0604020202020204" pitchFamily="34" charset="0"/>
              </a:rPr>
              <a:t> </a:t>
            </a:r>
            <a:endParaRPr lang="en-CA" sz="3600" dirty="0"/>
          </a:p>
        </p:txBody>
      </p:sp>
      <p:sp>
        <p:nvSpPr>
          <p:cNvPr id="2" name="Slide Number Placeholder 1">
            <a:extLst>
              <a:ext uri="{FF2B5EF4-FFF2-40B4-BE49-F238E27FC236}">
                <a16:creationId xmlns:a16="http://schemas.microsoft.com/office/drawing/2014/main" id="{0509115A-25CC-9501-8538-5B43A6B68A9E}"/>
              </a:ext>
            </a:extLst>
          </p:cNvPr>
          <p:cNvSpPr>
            <a:spLocks noGrp="1"/>
          </p:cNvSpPr>
          <p:nvPr>
            <p:ph type="sldNum" sz="quarter" idx="12"/>
          </p:nvPr>
        </p:nvSpPr>
        <p:spPr/>
        <p:txBody>
          <a:bodyPr/>
          <a:lstStyle/>
          <a:p>
            <a:fld id="{16FA1E33-FDD5-4FFC-87A2-B0AF86519216}" type="slidenum">
              <a:rPr lang="en-CA" smtClean="0"/>
              <a:t>109</a:t>
            </a:fld>
            <a:endParaRPr lang="en-CA"/>
          </a:p>
        </p:txBody>
      </p:sp>
      <p:sp>
        <p:nvSpPr>
          <p:cNvPr id="5" name="Oval 4">
            <a:extLst>
              <a:ext uri="{FF2B5EF4-FFF2-40B4-BE49-F238E27FC236}">
                <a16:creationId xmlns:a16="http://schemas.microsoft.com/office/drawing/2014/main" id="{7591FE09-9E4B-AF66-8304-0C433BDA3B36}"/>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53763030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4C1B45-AD1A-CDC3-E282-C2CE96917708}"/>
            </a:ext>
          </a:extLst>
        </p:cNvPr>
        <p:cNvGrpSpPr/>
        <p:nvPr/>
      </p:nvGrpSpPr>
      <p:grpSpPr>
        <a:xfrm>
          <a:off x="0" y="0"/>
          <a:ext cx="0" cy="0"/>
          <a:chOff x="0" y="0"/>
          <a:chExt cx="0" cy="0"/>
        </a:xfrm>
      </p:grpSpPr>
      <p:pic>
        <p:nvPicPr>
          <p:cNvPr id="158722" name="Picture 2" descr="IMG_3579[2211]">
            <a:extLst>
              <a:ext uri="{FF2B5EF4-FFF2-40B4-BE49-F238E27FC236}">
                <a16:creationId xmlns:a16="http://schemas.microsoft.com/office/drawing/2014/main" id="{7F6B3C26-75B9-2F3B-BD66-2E63ECACBC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2772105" y="-2772103"/>
            <a:ext cx="6858000" cy="12402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A14D08E8-D174-0F3F-8676-71C2EEBB1718}"/>
              </a:ext>
            </a:extLst>
          </p:cNvPr>
          <p:cNvSpPr>
            <a:spLocks noGrp="1"/>
          </p:cNvSpPr>
          <p:nvPr>
            <p:ph type="sldNum" sz="quarter" idx="12"/>
          </p:nvPr>
        </p:nvSpPr>
        <p:spPr/>
        <p:txBody>
          <a:bodyPr/>
          <a:lstStyle/>
          <a:p>
            <a:fld id="{16FA1E33-FDD5-4FFC-87A2-B0AF86519216}" type="slidenum">
              <a:rPr lang="en-CA" smtClean="0"/>
              <a:t>110</a:t>
            </a:fld>
            <a:endParaRPr lang="en-CA"/>
          </a:p>
        </p:txBody>
      </p:sp>
    </p:spTree>
    <p:extLst>
      <p:ext uri="{BB962C8B-B14F-4D97-AF65-F5344CB8AC3E}">
        <p14:creationId xmlns:p14="http://schemas.microsoft.com/office/powerpoint/2010/main" val="1389132289"/>
      </p:ext>
    </p:extLst>
  </p:cSld>
  <p:clrMapOvr>
    <a:masterClrMapping/>
  </p:clrMapOvr>
  <mc:AlternateContent xmlns:mc="http://schemas.openxmlformats.org/markup-compatibility/2006" xmlns:p14="http://schemas.microsoft.com/office/powerpoint/2010/main">
    <mc:Choice Requires="p14">
      <p:transition spd="med" p14:dur="700" advTm="29452">
        <p:fade/>
      </p:transition>
    </mc:Choice>
    <mc:Fallback xmlns="">
      <p:transition spd="med" advTm="29452">
        <p:fade/>
      </p:transition>
    </mc:Fallback>
  </mc:AlternateContent>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65B7E4-9716-D127-587D-07CBD5E3D29E}"/>
              </a:ext>
            </a:extLst>
          </p:cNvPr>
          <p:cNvSpPr txBox="1"/>
          <p:nvPr/>
        </p:nvSpPr>
        <p:spPr>
          <a:xfrm>
            <a:off x="0" y="723088"/>
            <a:ext cx="12129247" cy="5940088"/>
          </a:xfrm>
          <a:prstGeom prst="rect">
            <a:avLst/>
          </a:prstGeom>
          <a:noFill/>
        </p:spPr>
        <p:txBody>
          <a:bodyPr wrap="square">
            <a:spAutoFit/>
          </a:bodyPr>
          <a:lstStyle/>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Ann also realized that her fear of authority figures, and of people in general, had to do with the relationship she had with her mother as a child. Jane was not like her mother and so far, had been kind and respectful with her. Working through the thought record, Ann was reassured and slightly surprised by how much calmer and more confident she felt by the end of the session.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She also decided to…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“commit to valued action” by frequently reminding herself that succeeding at her job was not just about her, she owed it to Ezra and Ruth and to the residents. This was her purpose in life, she was good at it, and was proving to her mother that she was not worthless like she had always been made to feel. Succeeding in this new challenge would help her to heal from her traumatic childhood.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Ann had shared her struggles with Ruth and told her about the crisis plan.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7. step 2  Ruth suggested she come to their house weekly for supper, the day before meeting with Jane, and agreed to spend some time helping Ann refocus on her principles and goals.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Algorithm steps 6 and 8 Ann also resolved that she would devote 20 minutes every evening to visualizing herself in Wise mind, knowing her strengths and what was important: working with Jane so that the nursing home would continue to serve the residents, while maintaining high staff morale.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While doing the visualization, she would be mindful of her activation and breath, to ensure she remained in the window emotional of tolerance. </a:t>
            </a:r>
          </a:p>
          <a:p>
            <a:pPr marL="285750" indent="-285750">
              <a:buFont typeface="Arial" panose="020B0604020202020204" pitchFamily="34" charset="0"/>
              <a:buChar char="•"/>
            </a:pPr>
            <a:r>
              <a:rPr lang="en-US" sz="2000" b="0" i="0" dirty="0">
                <a:solidFill>
                  <a:schemeClr val="bg1"/>
                </a:solidFill>
                <a:effectLst/>
                <a:latin typeface="Arial" panose="020B0604020202020204" pitchFamily="34" charset="0"/>
              </a:rPr>
              <a:t>Ann is still working at the nursing home. She gained confidence from having managed the transition successfully and is given a lot of autonomy by Jane and the new company’s management. </a:t>
            </a:r>
            <a:endParaRPr lang="en-CA" sz="2000" dirty="0">
              <a:solidFill>
                <a:schemeClr val="bg1"/>
              </a:solidFill>
            </a:endParaRPr>
          </a:p>
        </p:txBody>
      </p:sp>
      <p:sp>
        <p:nvSpPr>
          <p:cNvPr id="5" name="TextBox 4">
            <a:extLst>
              <a:ext uri="{FF2B5EF4-FFF2-40B4-BE49-F238E27FC236}">
                <a16:creationId xmlns:a16="http://schemas.microsoft.com/office/drawing/2014/main" id="{62228DAE-7B1B-B339-B3D3-D7BD83B1521D}"/>
              </a:ext>
            </a:extLst>
          </p:cNvPr>
          <p:cNvSpPr txBox="1"/>
          <p:nvPr/>
        </p:nvSpPr>
        <p:spPr>
          <a:xfrm>
            <a:off x="3667686" y="76757"/>
            <a:ext cx="6140822" cy="646331"/>
          </a:xfrm>
          <a:prstGeom prst="rect">
            <a:avLst/>
          </a:prstGeom>
          <a:noFill/>
        </p:spPr>
        <p:txBody>
          <a:bodyPr wrap="square">
            <a:spAutoFit/>
          </a:bodyPr>
          <a:lstStyle/>
          <a:p>
            <a:r>
              <a:rPr lang="en-US" sz="3600" b="0" i="0" dirty="0">
                <a:effectLst/>
                <a:latin typeface="Arial" panose="020B0604020202020204" pitchFamily="34" charset="0"/>
              </a:rPr>
              <a:t>ANN</a:t>
            </a:r>
            <a:r>
              <a:rPr lang="en-US" sz="3600" dirty="0">
                <a:latin typeface="Arial" panose="020B0604020202020204" pitchFamily="34" charset="0"/>
              </a:rPr>
              <a:t>’S CRISIS PLAN</a:t>
            </a:r>
            <a:r>
              <a:rPr lang="en-US" sz="3600" b="0" i="0" dirty="0">
                <a:effectLst/>
                <a:latin typeface="Arial" panose="020B0604020202020204" pitchFamily="34" charset="0"/>
              </a:rPr>
              <a:t> </a:t>
            </a:r>
            <a:endParaRPr lang="en-CA" sz="3600" dirty="0"/>
          </a:p>
        </p:txBody>
      </p:sp>
      <p:sp>
        <p:nvSpPr>
          <p:cNvPr id="2" name="Slide Number Placeholder 1">
            <a:extLst>
              <a:ext uri="{FF2B5EF4-FFF2-40B4-BE49-F238E27FC236}">
                <a16:creationId xmlns:a16="http://schemas.microsoft.com/office/drawing/2014/main" id="{45D02B3C-6180-7946-3550-03C240891325}"/>
              </a:ext>
            </a:extLst>
          </p:cNvPr>
          <p:cNvSpPr>
            <a:spLocks noGrp="1"/>
          </p:cNvSpPr>
          <p:nvPr>
            <p:ph type="sldNum" sz="quarter" idx="12"/>
          </p:nvPr>
        </p:nvSpPr>
        <p:spPr/>
        <p:txBody>
          <a:bodyPr/>
          <a:lstStyle/>
          <a:p>
            <a:fld id="{16FA1E33-FDD5-4FFC-87A2-B0AF86519216}" type="slidenum">
              <a:rPr lang="en-CA" smtClean="0"/>
              <a:t>111</a:t>
            </a:fld>
            <a:endParaRPr lang="en-CA"/>
          </a:p>
        </p:txBody>
      </p:sp>
      <p:sp>
        <p:nvSpPr>
          <p:cNvPr id="6" name="Oval 5">
            <a:extLst>
              <a:ext uri="{FF2B5EF4-FFF2-40B4-BE49-F238E27FC236}">
                <a16:creationId xmlns:a16="http://schemas.microsoft.com/office/drawing/2014/main" id="{EDFCACC9-FD78-2B6A-1316-6A6A47825515}"/>
              </a:ext>
            </a:extLst>
          </p:cNvPr>
          <p:cNvSpPr/>
          <p:nvPr/>
        </p:nvSpPr>
        <p:spPr>
          <a:xfrm>
            <a:off x="33490" y="40341"/>
            <a:ext cx="206188" cy="19722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900342757"/>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erson sitting on a hill overlooking a sunset&#10;&#10;Description automatically generated with low confidence">
            <a:extLst>
              <a:ext uri="{FF2B5EF4-FFF2-40B4-BE49-F238E27FC236}">
                <a16:creationId xmlns:a16="http://schemas.microsoft.com/office/drawing/2014/main" id="{4F3D3DC9-313D-4736-A0F0-AFE86C37213F}"/>
              </a:ext>
            </a:extLst>
          </p:cNvPr>
          <p:cNvPicPr/>
          <p:nvPr/>
        </p:nvPicPr>
        <p:blipFill rotWithShape="1">
          <a:blip r:embed="rId2">
            <a:extLst>
              <a:ext uri="{28A0092B-C50C-407E-A947-70E740481C1C}">
                <a14:useLocalDpi xmlns:a14="http://schemas.microsoft.com/office/drawing/2010/main" val="0"/>
              </a:ext>
            </a:extLst>
          </a:blip>
          <a:srcRect l="3181" t="23295" r="5910"/>
          <a:stretch/>
        </p:blipFill>
        <p:spPr bwMode="auto">
          <a:xfrm>
            <a:off x="20" y="0"/>
            <a:ext cx="12191980" cy="6857990"/>
          </a:xfrm>
          <a:prstGeom prst="rect">
            <a:avLst/>
          </a:prstGeom>
          <a:noFill/>
        </p:spPr>
      </p:pic>
      <p:sp>
        <p:nvSpPr>
          <p:cNvPr id="2" name="Title 1">
            <a:extLst>
              <a:ext uri="{FF2B5EF4-FFF2-40B4-BE49-F238E27FC236}">
                <a16:creationId xmlns:a16="http://schemas.microsoft.com/office/drawing/2014/main" id="{0224CCB5-0216-435C-A274-E4AAD087DE6C}"/>
              </a:ext>
            </a:extLst>
          </p:cNvPr>
          <p:cNvSpPr>
            <a:spLocks noGrp="1"/>
          </p:cNvSpPr>
          <p:nvPr>
            <p:ph type="title"/>
          </p:nvPr>
        </p:nvSpPr>
        <p:spPr>
          <a:xfrm>
            <a:off x="4350538" y="-317499"/>
            <a:ext cx="7499706" cy="2819398"/>
          </a:xfrm>
        </p:spPr>
        <p:txBody>
          <a:bodyPr vert="horz" lIns="91440" tIns="45720" rIns="91440" bIns="45720" rtlCol="0" anchor="b">
            <a:normAutofit/>
          </a:bodyPr>
          <a:lstStyle/>
          <a:p>
            <a:pPr algn="ctr"/>
            <a:r>
              <a:rPr lang="en-US" sz="4800" dirty="0">
                <a:solidFill>
                  <a:schemeClr val="bg1"/>
                </a:solidFill>
                <a:latin typeface="Arial" panose="020B0604020202020204" pitchFamily="34" charset="0"/>
                <a:cs typeface="Arial" panose="020B0604020202020204" pitchFamily="34" charset="0"/>
              </a:rPr>
              <a:t>MINDFULNESS</a:t>
            </a:r>
            <a:br>
              <a:rPr lang="en-US" sz="4800" dirty="0">
                <a:solidFill>
                  <a:schemeClr val="bg1"/>
                </a:solidFill>
                <a:latin typeface="Arial" panose="020B0604020202020204" pitchFamily="34" charset="0"/>
                <a:cs typeface="Arial" panose="020B0604020202020204" pitchFamily="34" charset="0"/>
              </a:rPr>
            </a:br>
            <a:r>
              <a:rPr lang="en-US" sz="4800" dirty="0">
                <a:solidFill>
                  <a:schemeClr val="bg1"/>
                </a:solidFill>
                <a:latin typeface="Arial" panose="020B0604020202020204" pitchFamily="34" charset="0"/>
                <a:cs typeface="Arial" panose="020B0604020202020204" pitchFamily="34" charset="0"/>
              </a:rPr>
              <a:t>reminder</a:t>
            </a:r>
            <a:br>
              <a:rPr lang="en-US" sz="4800" dirty="0">
                <a:solidFill>
                  <a:schemeClr val="tx1"/>
                </a:solidFill>
              </a:rPr>
            </a:br>
            <a:endParaRPr lang="en-US" sz="4800" dirty="0">
              <a:solidFill>
                <a:schemeClr val="tx1"/>
              </a:solidFill>
            </a:endParaRPr>
          </a:p>
        </p:txBody>
      </p:sp>
      <p:sp>
        <p:nvSpPr>
          <p:cNvPr id="3" name="Content Placeholder 2">
            <a:extLst>
              <a:ext uri="{FF2B5EF4-FFF2-40B4-BE49-F238E27FC236}">
                <a16:creationId xmlns:a16="http://schemas.microsoft.com/office/drawing/2014/main" id="{74F11673-781A-4E75-9364-EB7A8A42C616}"/>
              </a:ext>
            </a:extLst>
          </p:cNvPr>
          <p:cNvSpPr>
            <a:spLocks noGrp="1"/>
          </p:cNvSpPr>
          <p:nvPr>
            <p:ph idx="1"/>
          </p:nvPr>
        </p:nvSpPr>
        <p:spPr>
          <a:xfrm>
            <a:off x="6646333" y="4851399"/>
            <a:ext cx="3353073" cy="914401"/>
          </a:xfrm>
        </p:spPr>
        <p:txBody>
          <a:bodyPr vert="horz" lIns="91440" tIns="45720" rIns="91440" bIns="45720" rtlCol="0" anchor="t">
            <a:normAutofit/>
          </a:bodyPr>
          <a:lstStyle/>
          <a:p>
            <a:pPr marL="0" indent="0" algn="r">
              <a:buNone/>
            </a:pPr>
            <a:r>
              <a:rPr lang="en-US" cap="all">
                <a:solidFill>
                  <a:schemeClr val="bg2">
                    <a:lumMod val="75000"/>
                  </a:schemeClr>
                </a:solidFill>
              </a:rPr>
              <a:t> </a:t>
            </a:r>
          </a:p>
        </p:txBody>
      </p:sp>
      <p:sp>
        <p:nvSpPr>
          <p:cNvPr id="12" name="TextBox 11">
            <a:extLst>
              <a:ext uri="{FF2B5EF4-FFF2-40B4-BE49-F238E27FC236}">
                <a16:creationId xmlns:a16="http://schemas.microsoft.com/office/drawing/2014/main" id="{F973A69C-2803-3065-31BE-DCE03FD45BBE}"/>
              </a:ext>
            </a:extLst>
          </p:cNvPr>
          <p:cNvSpPr txBox="1"/>
          <p:nvPr/>
        </p:nvSpPr>
        <p:spPr>
          <a:xfrm>
            <a:off x="4270074" y="3880776"/>
            <a:ext cx="7921905" cy="2246769"/>
          </a:xfrm>
          <a:prstGeom prst="rect">
            <a:avLst/>
          </a:prstGeom>
          <a:noFill/>
        </p:spPr>
        <p:txBody>
          <a:bodyPr wrap="square">
            <a:spAutoFit/>
          </a:bodyPr>
          <a:lstStyle/>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Next week we’ll be mindfully eating a raisin.  </a:t>
            </a: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Zoom participants please have some raisins available at the beginning of the class </a:t>
            </a:r>
          </a:p>
          <a:p>
            <a:pPr marL="285750" indent="-285750">
              <a:buFont typeface="Arial" panose="020B0604020202020204" pitchFamily="34" charset="0"/>
              <a:buChar char="•"/>
            </a:pPr>
            <a:r>
              <a:rPr lang="en-CA" sz="2800" dirty="0">
                <a:latin typeface="Arial" panose="020B0604020202020204" pitchFamily="34" charset="0"/>
                <a:cs typeface="Arial" panose="020B0604020202020204" pitchFamily="34" charset="0"/>
              </a:rPr>
              <a:t>Joan and Nicole will bring the raisins for those who come in-person. </a:t>
            </a:r>
          </a:p>
        </p:txBody>
      </p:sp>
      <p:sp>
        <p:nvSpPr>
          <p:cNvPr id="5" name="Slide Number Placeholder 4">
            <a:extLst>
              <a:ext uri="{FF2B5EF4-FFF2-40B4-BE49-F238E27FC236}">
                <a16:creationId xmlns:a16="http://schemas.microsoft.com/office/drawing/2014/main" id="{F49650AD-487C-E1E6-949C-D91063AFD225}"/>
              </a:ext>
            </a:extLst>
          </p:cNvPr>
          <p:cNvSpPr>
            <a:spLocks noGrp="1"/>
          </p:cNvSpPr>
          <p:nvPr>
            <p:ph type="sldNum" sz="quarter" idx="12"/>
          </p:nvPr>
        </p:nvSpPr>
        <p:spPr/>
        <p:txBody>
          <a:bodyPr/>
          <a:lstStyle/>
          <a:p>
            <a:fld id="{16FA1E33-FDD5-4FFC-87A2-B0AF86519216}" type="slidenum">
              <a:rPr lang="en-CA" smtClean="0"/>
              <a:t>112</a:t>
            </a:fld>
            <a:endParaRPr lang="en-CA"/>
          </a:p>
        </p:txBody>
      </p:sp>
    </p:spTree>
    <p:extLst>
      <p:ext uri="{BB962C8B-B14F-4D97-AF65-F5344CB8AC3E}">
        <p14:creationId xmlns:p14="http://schemas.microsoft.com/office/powerpoint/2010/main" val="20025557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CF49B-9FD9-E185-186E-96B288D1BF0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6412043-F9BB-8719-5C94-7D1A4091C731}"/>
              </a:ext>
            </a:extLst>
          </p:cNvPr>
          <p:cNvSpPr txBox="1"/>
          <p:nvPr/>
        </p:nvSpPr>
        <p:spPr>
          <a:xfrm>
            <a:off x="1145040" y="1131054"/>
            <a:ext cx="2845925" cy="954107"/>
          </a:xfrm>
          <a:prstGeom prst="rect">
            <a:avLst/>
          </a:prstGeom>
          <a:noFill/>
        </p:spPr>
        <p:txBody>
          <a:bodyPr wrap="square">
            <a:spAutoFit/>
          </a:bodyPr>
          <a:lstStyle/>
          <a:p>
            <a:pPr algn="ctr"/>
            <a:r>
              <a:rPr lang="en-CA" sz="2800" dirty="0">
                <a:solidFill>
                  <a:srgbClr val="FF0000"/>
                </a:solidFill>
              </a:rPr>
              <a:t> </a:t>
            </a:r>
          </a:p>
          <a:p>
            <a:r>
              <a:rPr lang="en-CA" sz="2800" dirty="0">
                <a:solidFill>
                  <a:schemeClr val="bg1"/>
                </a:solidFill>
              </a:rPr>
              <a:t> </a:t>
            </a:r>
          </a:p>
        </p:txBody>
      </p:sp>
      <p:sp>
        <p:nvSpPr>
          <p:cNvPr id="3" name="Slide Number Placeholder 2">
            <a:extLst>
              <a:ext uri="{FF2B5EF4-FFF2-40B4-BE49-F238E27FC236}">
                <a16:creationId xmlns:a16="http://schemas.microsoft.com/office/drawing/2014/main" id="{92A48559-D727-07A0-274D-2DD432C7271D}"/>
              </a:ext>
            </a:extLst>
          </p:cNvPr>
          <p:cNvSpPr>
            <a:spLocks noGrp="1"/>
          </p:cNvSpPr>
          <p:nvPr>
            <p:ph type="sldNum" sz="quarter" idx="12"/>
          </p:nvPr>
        </p:nvSpPr>
        <p:spPr/>
        <p:txBody>
          <a:bodyPr/>
          <a:lstStyle/>
          <a:p>
            <a:fld id="{5B621ED0-B45F-441E-93E9-023E2B55C8A5}" type="slidenum">
              <a:rPr lang="en-CA" smtClean="0"/>
              <a:t>113</a:t>
            </a:fld>
            <a:endParaRPr lang="en-CA"/>
          </a:p>
        </p:txBody>
      </p:sp>
      <p:pic>
        <p:nvPicPr>
          <p:cNvPr id="7" name="Picture 6">
            <a:extLst>
              <a:ext uri="{FF2B5EF4-FFF2-40B4-BE49-F238E27FC236}">
                <a16:creationId xmlns:a16="http://schemas.microsoft.com/office/drawing/2014/main" id="{91E71389-D528-C8BB-4798-285FABA8FD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125904" y="1447257"/>
            <a:ext cx="4807978" cy="3388302"/>
          </a:xfrm>
          <a:prstGeom prst="rect">
            <a:avLst/>
          </a:prstGeom>
        </p:spPr>
      </p:pic>
      <p:sp>
        <p:nvSpPr>
          <p:cNvPr id="9" name="TextBox 8">
            <a:extLst>
              <a:ext uri="{FF2B5EF4-FFF2-40B4-BE49-F238E27FC236}">
                <a16:creationId xmlns:a16="http://schemas.microsoft.com/office/drawing/2014/main" id="{F7F7D60B-BF10-DBAD-607B-4B546E946B27}"/>
              </a:ext>
            </a:extLst>
          </p:cNvPr>
          <p:cNvSpPr txBox="1"/>
          <p:nvPr/>
        </p:nvSpPr>
        <p:spPr>
          <a:xfrm>
            <a:off x="-478860" y="4907004"/>
            <a:ext cx="6093724" cy="461665"/>
          </a:xfrm>
          <a:prstGeom prst="rect">
            <a:avLst/>
          </a:prstGeom>
          <a:noFill/>
        </p:spPr>
        <p:txBody>
          <a:bodyPr wrap="square">
            <a:spAutoFit/>
          </a:bodyPr>
          <a:lstStyle/>
          <a:p>
            <a:pPr algn="ctr"/>
            <a:r>
              <a:rPr lang="en-CA" sz="2400" dirty="0">
                <a:solidFill>
                  <a:schemeClr val="bg1"/>
                </a:solidFill>
              </a:rPr>
              <a:t>Carolynn Bart-</a:t>
            </a:r>
            <a:r>
              <a:rPr lang="en-CA" sz="2400" dirty="0" err="1">
                <a:solidFill>
                  <a:schemeClr val="bg1"/>
                </a:solidFill>
              </a:rPr>
              <a:t>Riedstra</a:t>
            </a:r>
            <a:endParaRPr lang="en-CA" sz="2400" dirty="0"/>
          </a:p>
        </p:txBody>
      </p:sp>
      <p:sp>
        <p:nvSpPr>
          <p:cNvPr id="6" name="TextBox 5">
            <a:extLst>
              <a:ext uri="{FF2B5EF4-FFF2-40B4-BE49-F238E27FC236}">
                <a16:creationId xmlns:a16="http://schemas.microsoft.com/office/drawing/2014/main" id="{464C6D2D-F18E-4547-FEF4-24BF1E1E269A}"/>
              </a:ext>
            </a:extLst>
          </p:cNvPr>
          <p:cNvSpPr txBox="1"/>
          <p:nvPr/>
        </p:nvSpPr>
        <p:spPr>
          <a:xfrm>
            <a:off x="5019368" y="3080584"/>
            <a:ext cx="6336890" cy="830997"/>
          </a:xfrm>
          <a:prstGeom prst="rect">
            <a:avLst/>
          </a:prstGeom>
          <a:noFill/>
        </p:spPr>
        <p:txBody>
          <a:bodyPr wrap="square">
            <a:spAutoFit/>
          </a:bodyPr>
          <a:lstStyle/>
          <a:p>
            <a:r>
              <a:rPr lang="en-US" sz="4800" b="1" dirty="0">
                <a:solidFill>
                  <a:schemeClr val="bg1"/>
                </a:solidFill>
                <a:latin typeface="Arial" panose="020B0604020202020204" pitchFamily="34" charset="0"/>
                <a:ea typeface="Cambria" pitchFamily="34" charset="-122"/>
                <a:cs typeface="Arial" panose="020B0604020202020204" pitchFamily="34" charset="0"/>
              </a:rPr>
              <a:t>KEY TAKEAWAYS </a:t>
            </a:r>
            <a:endParaRPr lang="en-CA" sz="4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906245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1820917" y="525304"/>
            <a:ext cx="8733308" cy="823912"/>
          </a:xfrm>
          <a:prstGeom prst="rect">
            <a:avLst/>
          </a:prstGeom>
          <a:noFill/>
          <a:ln/>
        </p:spPr>
        <p:txBody>
          <a:bodyPr wrap="square" lIns="0" tIns="0" rIns="0" bIns="0" rtlCol="0" anchor="ctr"/>
          <a:lstStyle/>
          <a:p>
            <a:pPr marL="0" indent="0" algn="l">
              <a:buNone/>
            </a:pPr>
            <a:r>
              <a:rPr lang="en-US" sz="3600" b="1" dirty="0">
                <a:solidFill>
                  <a:schemeClr val="bg1"/>
                </a:solidFill>
              </a:rPr>
              <a:t>Key takeaways: distress tolerance</a:t>
            </a:r>
            <a:endParaRPr lang="en-US" sz="3600" dirty="0"/>
          </a:p>
        </p:txBody>
      </p:sp>
      <p:sp>
        <p:nvSpPr>
          <p:cNvPr id="3" name="Arrows card"/>
          <p:cNvSpPr/>
          <p:nvPr/>
        </p:nvSpPr>
        <p:spPr>
          <a:xfrm>
            <a:off x="640080" y="1600200"/>
            <a:ext cx="5760720" cy="4709160"/>
          </a:xfrm>
          <a:prstGeom prst="roundRect">
            <a:avLst>
              <a:gd name="adj" fmla="val 2913"/>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4" name="Arrows heading"/>
          <p:cNvSpPr txBox="1"/>
          <p:nvPr/>
        </p:nvSpPr>
        <p:spPr>
          <a:xfrm>
            <a:off x="960120" y="1783080"/>
            <a:ext cx="5120640" cy="457200"/>
          </a:xfrm>
          <a:prstGeom prst="rect">
            <a:avLst/>
          </a:prstGeom>
          <a:noFill/>
          <a:ln/>
        </p:spPr>
        <p:txBody>
          <a:bodyPr wrap="square" lIns="0" tIns="0" rIns="0" bIns="0" rtlCol="0" anchor="ctr"/>
          <a:lstStyle/>
          <a:p>
            <a:pPr marL="0" indent="0">
              <a:buNone/>
            </a:pPr>
            <a:r>
              <a:rPr lang="en-US" sz="2000" b="1" dirty="0">
                <a:solidFill>
                  <a:srgbClr val="0B5C85"/>
                </a:solidFill>
                <a:latin typeface="Corbel" pitchFamily="34" charset="0"/>
                <a:ea typeface="Corbel" pitchFamily="34" charset="-122"/>
                <a:cs typeface="Corbel" pitchFamily="34" charset="-120"/>
              </a:rPr>
              <a:t>The arrows that strike us</a:t>
            </a:r>
            <a:endParaRPr lang="en-US" sz="2000" dirty="0"/>
          </a:p>
        </p:txBody>
      </p:sp>
      <p:sp>
        <p:nvSpPr>
          <p:cNvPr id="5" name="Arrow 1 circle"/>
          <p:cNvSpPr/>
          <p:nvPr/>
        </p:nvSpPr>
        <p:spPr>
          <a:xfrm>
            <a:off x="960120" y="2377440"/>
            <a:ext cx="868680" cy="868680"/>
          </a:xfrm>
          <a:prstGeom prst="ellipse">
            <a:avLst/>
          </a:prstGeom>
          <a:solidFill>
            <a:srgbClr val="828288"/>
          </a:solidFill>
          <a:ln w="12700">
            <a:solidFill>
              <a:srgbClr val="828288"/>
            </a:solidFill>
            <a:prstDash val="solid"/>
          </a:ln>
        </p:spPr>
        <p:txBody>
          <a:bodyPr/>
          <a:lstStyle/>
          <a:p>
            <a:endParaRPr lang="en-CA"/>
          </a:p>
        </p:txBody>
      </p:sp>
      <p:pic>
        <p:nvPicPr>
          <p:cNvPr id="6" name="Arrow 1 icon" descr="preencoded.png"/>
          <p:cNvPicPr>
            <a:picLocks noChangeAspect="1"/>
          </p:cNvPicPr>
          <p:nvPr/>
        </p:nvPicPr>
        <p:blipFill>
          <a:blip r:embed="rId3"/>
          <a:stretch>
            <a:fillRect/>
          </a:stretch>
        </p:blipFill>
        <p:spPr>
          <a:xfrm>
            <a:off x="1188720" y="2606040"/>
            <a:ext cx="411480" cy="411480"/>
          </a:xfrm>
          <a:prstGeom prst="rect">
            <a:avLst/>
          </a:prstGeom>
        </p:spPr>
      </p:pic>
      <p:sp>
        <p:nvSpPr>
          <p:cNvPr id="7" name="Arrow 1 text"/>
          <p:cNvSpPr txBox="1"/>
          <p:nvPr/>
        </p:nvSpPr>
        <p:spPr>
          <a:xfrm>
            <a:off x="2057400" y="2331720"/>
            <a:ext cx="4114800" cy="960120"/>
          </a:xfrm>
          <a:prstGeom prst="rect">
            <a:avLst/>
          </a:prstGeom>
          <a:noFill/>
          <a:ln/>
        </p:spPr>
        <p:txBody>
          <a:bodyPr wrap="square" lIns="0" tIns="0" rIns="0" bIns="0" rtlCol="0" anchor="ctr"/>
          <a:lstStyle/>
          <a:p>
            <a:pPr marL="0" indent="0">
              <a:buNone/>
            </a:pPr>
            <a:r>
              <a:rPr lang="en-US" sz="1600" b="1" dirty="0">
                <a:solidFill>
                  <a:srgbClr val="5E5E63"/>
                </a:solidFill>
              </a:rPr>
              <a:t>1st arrow: </a:t>
            </a:r>
            <a:r>
              <a:rPr lang="en-US" sz="1600" b="1" dirty="0">
                <a:solidFill>
                  <a:srgbClr val="2C2C2C"/>
                </a:solidFill>
              </a:rPr>
              <a:t>Pain</a:t>
            </a:r>
            <a:endParaRPr lang="en-US" sz="1600" dirty="0"/>
          </a:p>
          <a:p>
            <a:pPr marL="0" indent="0">
              <a:buNone/>
            </a:pPr>
            <a:r>
              <a:rPr lang="en-US" sz="1600" dirty="0">
                <a:solidFill>
                  <a:srgbClr val="2C2C2C"/>
                </a:solidFill>
              </a:rPr>
              <a:t>Often part of life and sometimes unavoidable</a:t>
            </a:r>
            <a:endParaRPr lang="en-US" sz="1600" dirty="0"/>
          </a:p>
        </p:txBody>
      </p:sp>
      <p:sp>
        <p:nvSpPr>
          <p:cNvPr id="8" name="Arrow 2 circle"/>
          <p:cNvSpPr/>
          <p:nvPr/>
        </p:nvSpPr>
        <p:spPr>
          <a:xfrm>
            <a:off x="960120" y="3429000"/>
            <a:ext cx="868680" cy="868680"/>
          </a:xfrm>
          <a:prstGeom prst="ellipse">
            <a:avLst/>
          </a:prstGeom>
          <a:solidFill>
            <a:srgbClr val="F56617"/>
          </a:solidFill>
          <a:ln w="12700">
            <a:solidFill>
              <a:srgbClr val="F56617"/>
            </a:solidFill>
            <a:prstDash val="solid"/>
          </a:ln>
        </p:spPr>
        <p:txBody>
          <a:bodyPr/>
          <a:lstStyle/>
          <a:p>
            <a:endParaRPr lang="en-CA"/>
          </a:p>
        </p:txBody>
      </p:sp>
      <p:pic>
        <p:nvPicPr>
          <p:cNvPr id="9" name="Arrow 2 icon" descr="preencoded.png"/>
          <p:cNvPicPr>
            <a:picLocks noChangeAspect="1"/>
          </p:cNvPicPr>
          <p:nvPr/>
        </p:nvPicPr>
        <p:blipFill>
          <a:blip r:embed="rId3"/>
          <a:stretch>
            <a:fillRect/>
          </a:stretch>
        </p:blipFill>
        <p:spPr>
          <a:xfrm>
            <a:off x="1188720" y="3657600"/>
            <a:ext cx="411480" cy="411480"/>
          </a:xfrm>
          <a:prstGeom prst="rect">
            <a:avLst/>
          </a:prstGeom>
        </p:spPr>
      </p:pic>
      <p:sp>
        <p:nvSpPr>
          <p:cNvPr id="10" name="Arrow 2 text"/>
          <p:cNvSpPr txBox="1"/>
          <p:nvPr/>
        </p:nvSpPr>
        <p:spPr>
          <a:xfrm>
            <a:off x="2057400" y="3383280"/>
            <a:ext cx="4114800" cy="960120"/>
          </a:xfrm>
          <a:prstGeom prst="rect">
            <a:avLst/>
          </a:prstGeom>
          <a:noFill/>
          <a:ln/>
        </p:spPr>
        <p:txBody>
          <a:bodyPr wrap="square" lIns="0" tIns="0" rIns="0" bIns="0" rtlCol="0" anchor="ctr"/>
          <a:lstStyle/>
          <a:p>
            <a:pPr marL="0" indent="0">
              <a:buNone/>
            </a:pPr>
            <a:r>
              <a:rPr lang="en-US" sz="1600" b="1" dirty="0">
                <a:solidFill>
                  <a:srgbClr val="F56617"/>
                </a:solidFill>
              </a:rPr>
              <a:t>2nd arrow: </a:t>
            </a:r>
            <a:r>
              <a:rPr lang="en-US" sz="1600" b="1" dirty="0">
                <a:solidFill>
                  <a:srgbClr val="2C2C2C"/>
                </a:solidFill>
              </a:rPr>
              <a:t>Suffering</a:t>
            </a:r>
            <a:endParaRPr lang="en-US" sz="1600" dirty="0"/>
          </a:p>
          <a:p>
            <a:pPr marL="0" indent="0">
              <a:buNone/>
            </a:pPr>
            <a:r>
              <a:rPr lang="en-US" sz="1600" dirty="0">
                <a:solidFill>
                  <a:srgbClr val="2C2C2C"/>
                </a:solidFill>
              </a:rPr>
              <a:t>Judging and resisting the pain</a:t>
            </a:r>
            <a:endParaRPr lang="en-US" sz="1600" dirty="0"/>
          </a:p>
        </p:txBody>
      </p:sp>
      <p:sp>
        <p:nvSpPr>
          <p:cNvPr id="11" name="Arrow 3 circle"/>
          <p:cNvSpPr/>
          <p:nvPr/>
        </p:nvSpPr>
        <p:spPr>
          <a:xfrm>
            <a:off x="960120" y="4480560"/>
            <a:ext cx="868680" cy="868680"/>
          </a:xfrm>
          <a:prstGeom prst="ellipse">
            <a:avLst/>
          </a:prstGeom>
          <a:solidFill>
            <a:srgbClr val="F24099"/>
          </a:solidFill>
          <a:ln w="12700">
            <a:solidFill>
              <a:srgbClr val="F24099"/>
            </a:solidFill>
            <a:prstDash val="solid"/>
          </a:ln>
        </p:spPr>
        <p:txBody>
          <a:bodyPr/>
          <a:lstStyle/>
          <a:p>
            <a:endParaRPr lang="en-CA"/>
          </a:p>
        </p:txBody>
      </p:sp>
      <p:pic>
        <p:nvPicPr>
          <p:cNvPr id="12" name="Arrow 3 icon" descr="preencoded.png"/>
          <p:cNvPicPr>
            <a:picLocks noChangeAspect="1"/>
          </p:cNvPicPr>
          <p:nvPr/>
        </p:nvPicPr>
        <p:blipFill>
          <a:blip r:embed="rId3"/>
          <a:stretch>
            <a:fillRect/>
          </a:stretch>
        </p:blipFill>
        <p:spPr>
          <a:xfrm>
            <a:off x="1188720" y="4709160"/>
            <a:ext cx="411480" cy="411480"/>
          </a:xfrm>
          <a:prstGeom prst="rect">
            <a:avLst/>
          </a:prstGeom>
        </p:spPr>
      </p:pic>
      <p:sp>
        <p:nvSpPr>
          <p:cNvPr id="13" name="Arrow 3 text"/>
          <p:cNvSpPr txBox="1"/>
          <p:nvPr/>
        </p:nvSpPr>
        <p:spPr>
          <a:xfrm>
            <a:off x="2057400" y="4434840"/>
            <a:ext cx="4114800" cy="960120"/>
          </a:xfrm>
          <a:prstGeom prst="rect">
            <a:avLst/>
          </a:prstGeom>
          <a:noFill/>
          <a:ln/>
        </p:spPr>
        <p:txBody>
          <a:bodyPr wrap="square" lIns="0" tIns="0" rIns="0" bIns="0" rtlCol="0" anchor="ctr"/>
          <a:lstStyle/>
          <a:p>
            <a:pPr marL="0" indent="0">
              <a:buNone/>
            </a:pPr>
            <a:r>
              <a:rPr lang="en-US" sz="1600" b="1" dirty="0">
                <a:solidFill>
                  <a:srgbClr val="F24099"/>
                </a:solidFill>
              </a:rPr>
              <a:t>3rd arrow: </a:t>
            </a:r>
            <a:r>
              <a:rPr lang="en-US" sz="1600" b="1" dirty="0">
                <a:solidFill>
                  <a:srgbClr val="2C2C2C"/>
                </a:solidFill>
              </a:rPr>
              <a:t>Unhealthy coping</a:t>
            </a:r>
            <a:endParaRPr lang="en-US" sz="1600" dirty="0"/>
          </a:p>
          <a:p>
            <a:pPr marL="0" indent="0">
              <a:buNone/>
            </a:pPr>
            <a:r>
              <a:rPr lang="en-US" sz="1600" dirty="0">
                <a:solidFill>
                  <a:srgbClr val="2C2C2C"/>
                </a:solidFill>
              </a:rPr>
              <a:t>Short-term relief that makes things worse over time</a:t>
            </a:r>
            <a:endParaRPr lang="en-US" sz="1600" dirty="0"/>
          </a:p>
        </p:txBody>
      </p:sp>
      <p:sp>
        <p:nvSpPr>
          <p:cNvPr id="14" name="Arrows footnote"/>
          <p:cNvSpPr txBox="1"/>
          <p:nvPr/>
        </p:nvSpPr>
        <p:spPr>
          <a:xfrm>
            <a:off x="960120" y="5623560"/>
            <a:ext cx="5120640" cy="502920"/>
          </a:xfrm>
          <a:prstGeom prst="rect">
            <a:avLst/>
          </a:prstGeom>
          <a:noFill/>
          <a:ln/>
        </p:spPr>
        <p:txBody>
          <a:bodyPr wrap="square" lIns="0" tIns="0" rIns="0" bIns="0" rtlCol="0" anchor="ctr"/>
          <a:lstStyle/>
          <a:p>
            <a:pPr marL="0" indent="0">
              <a:buNone/>
            </a:pPr>
            <a:r>
              <a:rPr lang="en-US" sz="1400" i="1" dirty="0">
                <a:solidFill>
                  <a:srgbClr val="0B5C85"/>
                </a:solidFill>
              </a:rPr>
              <a:t>We can't always stop the first arrow, but we can learn to dodge the others.</a:t>
            </a:r>
            <a:endParaRPr lang="en-US" sz="1400" dirty="0"/>
          </a:p>
        </p:txBody>
      </p:sp>
      <p:sp>
        <p:nvSpPr>
          <p:cNvPr id="15" name="Distraction card"/>
          <p:cNvSpPr/>
          <p:nvPr/>
        </p:nvSpPr>
        <p:spPr>
          <a:xfrm>
            <a:off x="6675120" y="1600200"/>
            <a:ext cx="4873752" cy="2194560"/>
          </a:xfrm>
          <a:prstGeom prst="roundRect">
            <a:avLst>
              <a:gd name="adj" fmla="val 6250"/>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6" name="Distraction circle"/>
          <p:cNvSpPr/>
          <p:nvPr/>
        </p:nvSpPr>
        <p:spPr>
          <a:xfrm>
            <a:off x="6949440" y="1828800"/>
            <a:ext cx="685800" cy="685800"/>
          </a:xfrm>
          <a:prstGeom prst="ellipse">
            <a:avLst/>
          </a:prstGeom>
          <a:solidFill>
            <a:srgbClr val="099BDD"/>
          </a:solidFill>
          <a:ln w="12700">
            <a:solidFill>
              <a:srgbClr val="099BDD"/>
            </a:solidFill>
            <a:prstDash val="solid"/>
          </a:ln>
        </p:spPr>
        <p:txBody>
          <a:bodyPr/>
          <a:lstStyle/>
          <a:p>
            <a:endParaRPr lang="en-CA"/>
          </a:p>
        </p:txBody>
      </p:sp>
      <p:pic>
        <p:nvPicPr>
          <p:cNvPr id="17" name="Distraction icon" descr="preencoded.png"/>
          <p:cNvPicPr>
            <a:picLocks noChangeAspect="1"/>
          </p:cNvPicPr>
          <p:nvPr/>
        </p:nvPicPr>
        <p:blipFill>
          <a:blip r:embed="rId4"/>
          <a:stretch>
            <a:fillRect/>
          </a:stretch>
        </p:blipFill>
        <p:spPr>
          <a:xfrm>
            <a:off x="7120890" y="2000250"/>
            <a:ext cx="342900" cy="342900"/>
          </a:xfrm>
          <a:prstGeom prst="rect">
            <a:avLst/>
          </a:prstGeom>
        </p:spPr>
      </p:pic>
      <p:sp>
        <p:nvSpPr>
          <p:cNvPr id="18" name="Distraction heading"/>
          <p:cNvSpPr txBox="1"/>
          <p:nvPr/>
        </p:nvSpPr>
        <p:spPr>
          <a:xfrm>
            <a:off x="7818120" y="1874520"/>
            <a:ext cx="3566160" cy="594360"/>
          </a:xfrm>
          <a:prstGeom prst="rect">
            <a:avLst/>
          </a:prstGeom>
          <a:noFill/>
          <a:ln/>
        </p:spPr>
        <p:txBody>
          <a:bodyPr wrap="square" lIns="0" tIns="0" rIns="0" bIns="0" rtlCol="0" anchor="ctr"/>
          <a:lstStyle/>
          <a:p>
            <a:pPr marL="0" indent="0">
              <a:buNone/>
            </a:pPr>
            <a:r>
              <a:rPr lang="en-US" sz="1800" b="1" dirty="0">
                <a:solidFill>
                  <a:srgbClr val="2C2C2C"/>
                </a:solidFill>
                <a:latin typeface="Corbel" pitchFamily="34" charset="0"/>
                <a:ea typeface="Corbel" pitchFamily="34" charset="-122"/>
                <a:cs typeface="Corbel" pitchFamily="34" charset="-120"/>
              </a:rPr>
              <a:t>Distraction is not avoidance</a:t>
            </a:r>
            <a:endParaRPr lang="en-US" sz="1800" dirty="0"/>
          </a:p>
        </p:txBody>
      </p:sp>
      <p:sp>
        <p:nvSpPr>
          <p:cNvPr id="19" name="Distraction text"/>
          <p:cNvSpPr txBox="1"/>
          <p:nvPr/>
        </p:nvSpPr>
        <p:spPr>
          <a:xfrm>
            <a:off x="6949440" y="2651760"/>
            <a:ext cx="4389120" cy="1005840"/>
          </a:xfrm>
          <a:prstGeom prst="rect">
            <a:avLst/>
          </a:prstGeom>
          <a:noFill/>
          <a:ln/>
        </p:spPr>
        <p:txBody>
          <a:bodyPr wrap="square" lIns="0" tIns="0" rIns="0" bIns="0" rtlCol="0" anchor="t"/>
          <a:lstStyle/>
          <a:p>
            <a:pPr marL="0" indent="0">
              <a:buNone/>
            </a:pPr>
            <a:r>
              <a:rPr lang="en-US" sz="1600" dirty="0">
                <a:solidFill>
                  <a:srgbClr val="2C2C2C"/>
                </a:solidFill>
              </a:rPr>
              <a:t>Distraction buys time to calm down, and then we return to the problem. Avoidance never deals with it.</a:t>
            </a:r>
            <a:endParaRPr lang="en-US" sz="1600" dirty="0"/>
          </a:p>
        </p:txBody>
      </p:sp>
      <p:sp>
        <p:nvSpPr>
          <p:cNvPr id="20" name="REST card"/>
          <p:cNvSpPr/>
          <p:nvPr/>
        </p:nvSpPr>
        <p:spPr>
          <a:xfrm>
            <a:off x="6675120" y="4114800"/>
            <a:ext cx="4873752" cy="2194560"/>
          </a:xfrm>
          <a:prstGeom prst="roundRect">
            <a:avLst>
              <a:gd name="adj" fmla="val 6250"/>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21" name="REST circle"/>
          <p:cNvSpPr/>
          <p:nvPr/>
        </p:nvSpPr>
        <p:spPr>
          <a:xfrm>
            <a:off x="6949440" y="4343400"/>
            <a:ext cx="685800" cy="685800"/>
          </a:xfrm>
          <a:prstGeom prst="ellipse">
            <a:avLst/>
          </a:prstGeom>
          <a:solidFill>
            <a:srgbClr val="FFC000"/>
          </a:solidFill>
          <a:ln w="12700">
            <a:solidFill>
              <a:srgbClr val="FFC000"/>
            </a:solidFill>
            <a:prstDash val="solid"/>
          </a:ln>
        </p:spPr>
        <p:txBody>
          <a:bodyPr/>
          <a:lstStyle/>
          <a:p>
            <a:endParaRPr lang="en-CA"/>
          </a:p>
        </p:txBody>
      </p:sp>
      <p:pic>
        <p:nvPicPr>
          <p:cNvPr id="22" name="REST icon" descr="preencoded.png"/>
          <p:cNvPicPr>
            <a:picLocks noChangeAspect="1"/>
          </p:cNvPicPr>
          <p:nvPr/>
        </p:nvPicPr>
        <p:blipFill>
          <a:blip r:embed="rId5"/>
          <a:stretch>
            <a:fillRect/>
          </a:stretch>
        </p:blipFill>
        <p:spPr>
          <a:xfrm>
            <a:off x="7120890" y="4514850"/>
            <a:ext cx="342900" cy="342900"/>
          </a:xfrm>
          <a:prstGeom prst="rect">
            <a:avLst/>
          </a:prstGeom>
        </p:spPr>
      </p:pic>
      <p:sp>
        <p:nvSpPr>
          <p:cNvPr id="23" name="REST heading"/>
          <p:cNvSpPr txBox="1"/>
          <p:nvPr/>
        </p:nvSpPr>
        <p:spPr>
          <a:xfrm>
            <a:off x="7818120" y="4389120"/>
            <a:ext cx="3566160" cy="594360"/>
          </a:xfrm>
          <a:prstGeom prst="rect">
            <a:avLst/>
          </a:prstGeom>
          <a:noFill/>
          <a:ln/>
        </p:spPr>
        <p:txBody>
          <a:bodyPr wrap="square" lIns="0" tIns="0" rIns="0" bIns="0" rtlCol="0" anchor="ctr"/>
          <a:lstStyle/>
          <a:p>
            <a:pPr marL="0" indent="0">
              <a:buNone/>
            </a:pPr>
            <a:r>
              <a:rPr lang="en-US" sz="1800" b="1" dirty="0">
                <a:solidFill>
                  <a:srgbClr val="2C2C2C"/>
                </a:solidFill>
                <a:latin typeface="Corbel" pitchFamily="34" charset="0"/>
                <a:ea typeface="Corbel" pitchFamily="34" charset="-122"/>
                <a:cs typeface="Corbel" pitchFamily="34" charset="-120"/>
              </a:rPr>
              <a:t>REST: for now, focus on R</a:t>
            </a:r>
            <a:endParaRPr lang="en-US" sz="1800" dirty="0"/>
          </a:p>
        </p:txBody>
      </p:sp>
      <p:sp>
        <p:nvSpPr>
          <p:cNvPr id="24" name="REST text"/>
          <p:cNvSpPr txBox="1"/>
          <p:nvPr/>
        </p:nvSpPr>
        <p:spPr>
          <a:xfrm>
            <a:off x="6949440" y="5166360"/>
            <a:ext cx="4389120" cy="1005840"/>
          </a:xfrm>
          <a:prstGeom prst="rect">
            <a:avLst/>
          </a:prstGeom>
          <a:noFill/>
          <a:ln/>
        </p:spPr>
        <p:txBody>
          <a:bodyPr wrap="square" lIns="0" tIns="0" rIns="0" bIns="0" rtlCol="0" anchor="t"/>
          <a:lstStyle/>
          <a:p>
            <a:pPr marL="0" indent="0">
              <a:buNone/>
            </a:pPr>
            <a:r>
              <a:rPr lang="en-US" sz="1600" dirty="0">
                <a:solidFill>
                  <a:srgbClr val="2C2C2C"/>
                </a:solidFill>
              </a:rPr>
              <a:t>Relax: stop, breathe, step back, and don't act on the urge. Just don't do it.</a:t>
            </a:r>
            <a:endParaRPr lang="en-US" sz="1600" dirty="0"/>
          </a:p>
        </p:txBody>
      </p:sp>
      <p:sp>
        <p:nvSpPr>
          <p:cNvPr id="25" name="Slide Number Placeholder 24">
            <a:extLst>
              <a:ext uri="{FF2B5EF4-FFF2-40B4-BE49-F238E27FC236}">
                <a16:creationId xmlns:a16="http://schemas.microsoft.com/office/drawing/2014/main" id="{CF0CD629-5EB0-076B-6240-EA72850F44AB}"/>
              </a:ext>
            </a:extLst>
          </p:cNvPr>
          <p:cNvSpPr>
            <a:spLocks noGrp="1"/>
          </p:cNvSpPr>
          <p:nvPr>
            <p:ph type="sldNum" sz="quarter" idx="12"/>
          </p:nvPr>
        </p:nvSpPr>
        <p:spPr/>
        <p:txBody>
          <a:bodyPr/>
          <a:lstStyle/>
          <a:p>
            <a:fld id="{16FA1E33-FDD5-4FFC-87A2-B0AF86519216}" type="slidenum">
              <a:rPr lang="en-CA" smtClean="0"/>
              <a:t>114</a:t>
            </a:fld>
            <a:endParaRPr lang="en-CA"/>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1229712" y="524352"/>
            <a:ext cx="9894438" cy="823912"/>
          </a:xfrm>
          <a:prstGeom prst="rect">
            <a:avLst/>
          </a:prstGeom>
          <a:noFill/>
          <a:ln/>
        </p:spPr>
        <p:txBody>
          <a:bodyPr wrap="square" lIns="0" tIns="0" rIns="0" bIns="0" rtlCol="0" anchor="ctr"/>
          <a:lstStyle/>
          <a:p>
            <a:pPr marL="0" indent="0" algn="l">
              <a:buNone/>
            </a:pPr>
            <a:r>
              <a:rPr lang="en-US" sz="3600" b="1" dirty="0">
                <a:solidFill>
                  <a:schemeClr val="bg1"/>
                </a:solidFill>
              </a:rPr>
              <a:t>Key takeaways: the 4 SIMPLE strategies</a:t>
            </a:r>
            <a:endParaRPr lang="en-US" sz="3600" dirty="0"/>
          </a:p>
        </p:txBody>
      </p:sp>
      <p:sp>
        <p:nvSpPr>
          <p:cNvPr id="3" name="Strategy 1 card"/>
          <p:cNvSpPr/>
          <p:nvPr/>
        </p:nvSpPr>
        <p:spPr>
          <a:xfrm>
            <a:off x="640080" y="1600200"/>
            <a:ext cx="2560320" cy="3657600"/>
          </a:xfrm>
          <a:prstGeom prst="roundRect">
            <a:avLst>
              <a:gd name="adj" fmla="val 535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4" name="Strategy 1 circle"/>
          <p:cNvSpPr/>
          <p:nvPr/>
        </p:nvSpPr>
        <p:spPr>
          <a:xfrm>
            <a:off x="1463040" y="1920240"/>
            <a:ext cx="914400" cy="914400"/>
          </a:xfrm>
          <a:prstGeom prst="ellipse">
            <a:avLst/>
          </a:prstGeom>
          <a:solidFill>
            <a:srgbClr val="099BDD"/>
          </a:solidFill>
          <a:ln w="12700">
            <a:solidFill>
              <a:srgbClr val="099BDD"/>
            </a:solidFill>
            <a:prstDash val="solid"/>
          </a:ln>
        </p:spPr>
        <p:txBody>
          <a:bodyPr/>
          <a:lstStyle/>
          <a:p>
            <a:endParaRPr lang="en-CA"/>
          </a:p>
        </p:txBody>
      </p:sp>
      <p:pic>
        <p:nvPicPr>
          <p:cNvPr id="5" name="Strategy 1 icon" descr="preencoded.png"/>
          <p:cNvPicPr>
            <a:picLocks noChangeAspect="1"/>
          </p:cNvPicPr>
          <p:nvPr/>
        </p:nvPicPr>
        <p:blipFill>
          <a:blip r:embed="rId3"/>
          <a:stretch>
            <a:fillRect/>
          </a:stretch>
        </p:blipFill>
        <p:spPr>
          <a:xfrm>
            <a:off x="1691640" y="2148840"/>
            <a:ext cx="457200" cy="457200"/>
          </a:xfrm>
          <a:prstGeom prst="rect">
            <a:avLst/>
          </a:prstGeom>
        </p:spPr>
      </p:pic>
      <p:sp>
        <p:nvSpPr>
          <p:cNvPr id="6" name="Strategy 1 number circle"/>
          <p:cNvSpPr/>
          <p:nvPr/>
        </p:nvSpPr>
        <p:spPr>
          <a:xfrm>
            <a:off x="2121408" y="1828800"/>
            <a:ext cx="384048" cy="384048"/>
          </a:xfrm>
          <a:prstGeom prst="ellipse">
            <a:avLst/>
          </a:prstGeom>
          <a:solidFill>
            <a:srgbClr val="FFC000"/>
          </a:solidFill>
          <a:ln w="19050">
            <a:solidFill>
              <a:srgbClr val="FFFFFF"/>
            </a:solidFill>
            <a:prstDash val="solid"/>
          </a:ln>
        </p:spPr>
        <p:txBody>
          <a:bodyPr/>
          <a:lstStyle/>
          <a:p>
            <a:endParaRPr lang="en-CA"/>
          </a:p>
        </p:txBody>
      </p:sp>
      <p:sp>
        <p:nvSpPr>
          <p:cNvPr id="7" name="Strategy 1 number"/>
          <p:cNvSpPr txBox="1"/>
          <p:nvPr/>
        </p:nvSpPr>
        <p:spPr>
          <a:xfrm>
            <a:off x="2121408" y="1828800"/>
            <a:ext cx="384048" cy="384048"/>
          </a:xfrm>
          <a:prstGeom prst="rect">
            <a:avLst/>
          </a:prstGeom>
          <a:noFill/>
          <a:ln/>
        </p:spPr>
        <p:txBody>
          <a:bodyPr wrap="square" lIns="0" tIns="0" rIns="0" bIns="0" rtlCol="0" anchor="ctr"/>
          <a:lstStyle/>
          <a:p>
            <a:pPr marL="0" indent="0" algn="ctr">
              <a:buNone/>
            </a:pPr>
            <a:r>
              <a:rPr lang="en-US" sz="1400" b="1" dirty="0">
                <a:solidFill>
                  <a:srgbClr val="2C2C2C"/>
                </a:solidFill>
              </a:rPr>
              <a:t>1</a:t>
            </a:r>
            <a:endParaRPr lang="en-US" sz="1400" dirty="0"/>
          </a:p>
        </p:txBody>
      </p:sp>
      <p:sp>
        <p:nvSpPr>
          <p:cNvPr id="8" name="Strategy 1 heading"/>
          <p:cNvSpPr txBox="1"/>
          <p:nvPr/>
        </p:nvSpPr>
        <p:spPr>
          <a:xfrm>
            <a:off x="822960" y="2971800"/>
            <a:ext cx="2194560" cy="502920"/>
          </a:xfrm>
          <a:prstGeom prst="rect">
            <a:avLst/>
          </a:prstGeom>
          <a:noFill/>
          <a:ln/>
        </p:spPr>
        <p:txBody>
          <a:bodyPr wrap="square" lIns="0" tIns="0" rIns="0" bIns="0" rtlCol="0" anchor="ctr"/>
          <a:lstStyle/>
          <a:p>
            <a:pPr marL="0" indent="0" algn="ctr">
              <a:buNone/>
            </a:pPr>
            <a:r>
              <a:rPr lang="en-US" sz="1800" b="1" dirty="0">
                <a:solidFill>
                  <a:srgbClr val="2C2C2C"/>
                </a:solidFill>
                <a:latin typeface="Corbel" pitchFamily="34" charset="0"/>
                <a:ea typeface="Corbel" pitchFamily="34" charset="-122"/>
                <a:cs typeface="Corbel" pitchFamily="34" charset="-120"/>
              </a:rPr>
              <a:t>Follow the steps</a:t>
            </a:r>
            <a:endParaRPr lang="en-US" sz="1800" dirty="0"/>
          </a:p>
        </p:txBody>
      </p:sp>
      <p:sp>
        <p:nvSpPr>
          <p:cNvPr id="9" name="Strategy 1 text"/>
          <p:cNvSpPr txBox="1"/>
          <p:nvPr/>
        </p:nvSpPr>
        <p:spPr>
          <a:xfrm>
            <a:off x="868680" y="3566160"/>
            <a:ext cx="2103120" cy="1508760"/>
          </a:xfrm>
          <a:prstGeom prst="rect">
            <a:avLst/>
          </a:prstGeom>
          <a:noFill/>
          <a:ln/>
        </p:spPr>
        <p:txBody>
          <a:bodyPr wrap="square" lIns="0" tIns="0" rIns="0" bIns="0" rtlCol="0" anchor="t"/>
          <a:lstStyle/>
          <a:p>
            <a:pPr marL="0" indent="0" algn="l">
              <a:buNone/>
            </a:pPr>
            <a:r>
              <a:rPr lang="en-US" sz="1600" dirty="0">
                <a:solidFill>
                  <a:srgbClr val="2C2C2C"/>
                </a:solidFill>
              </a:rPr>
              <a:t>Use the algorithms and templates for each tool. Don't skip steps or improvise.</a:t>
            </a:r>
            <a:endParaRPr lang="en-US" sz="1600" dirty="0"/>
          </a:p>
        </p:txBody>
      </p:sp>
      <p:sp>
        <p:nvSpPr>
          <p:cNvPr id="10" name="Strategy 2 card"/>
          <p:cNvSpPr/>
          <p:nvPr/>
        </p:nvSpPr>
        <p:spPr>
          <a:xfrm>
            <a:off x="3413455" y="1600200"/>
            <a:ext cx="2560320" cy="3657600"/>
          </a:xfrm>
          <a:prstGeom prst="roundRect">
            <a:avLst>
              <a:gd name="adj" fmla="val 535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1" name="Strategy 2 circle"/>
          <p:cNvSpPr/>
          <p:nvPr/>
        </p:nvSpPr>
        <p:spPr>
          <a:xfrm>
            <a:off x="4236415" y="1920240"/>
            <a:ext cx="914400" cy="914400"/>
          </a:xfrm>
          <a:prstGeom prst="ellipse">
            <a:avLst/>
          </a:prstGeom>
          <a:solidFill>
            <a:srgbClr val="099BDD"/>
          </a:solidFill>
          <a:ln w="12700">
            <a:solidFill>
              <a:srgbClr val="099BDD"/>
            </a:solidFill>
            <a:prstDash val="solid"/>
          </a:ln>
        </p:spPr>
        <p:txBody>
          <a:bodyPr/>
          <a:lstStyle/>
          <a:p>
            <a:endParaRPr lang="en-CA"/>
          </a:p>
        </p:txBody>
      </p:sp>
      <p:pic>
        <p:nvPicPr>
          <p:cNvPr id="12" name="Strategy 2 icon" descr="preencoded.png"/>
          <p:cNvPicPr>
            <a:picLocks noChangeAspect="1"/>
          </p:cNvPicPr>
          <p:nvPr/>
        </p:nvPicPr>
        <p:blipFill>
          <a:blip r:embed="rId4"/>
          <a:stretch>
            <a:fillRect/>
          </a:stretch>
        </p:blipFill>
        <p:spPr>
          <a:xfrm>
            <a:off x="4465015" y="2148840"/>
            <a:ext cx="457200" cy="457200"/>
          </a:xfrm>
          <a:prstGeom prst="rect">
            <a:avLst/>
          </a:prstGeom>
        </p:spPr>
      </p:pic>
      <p:sp>
        <p:nvSpPr>
          <p:cNvPr id="13" name="Strategy 2 number circle"/>
          <p:cNvSpPr/>
          <p:nvPr/>
        </p:nvSpPr>
        <p:spPr>
          <a:xfrm>
            <a:off x="4894783" y="1828800"/>
            <a:ext cx="384048" cy="384048"/>
          </a:xfrm>
          <a:prstGeom prst="ellipse">
            <a:avLst/>
          </a:prstGeom>
          <a:solidFill>
            <a:srgbClr val="FFC000"/>
          </a:solidFill>
          <a:ln w="19050">
            <a:solidFill>
              <a:srgbClr val="FFFFFF"/>
            </a:solidFill>
            <a:prstDash val="solid"/>
          </a:ln>
        </p:spPr>
        <p:txBody>
          <a:bodyPr/>
          <a:lstStyle/>
          <a:p>
            <a:endParaRPr lang="en-CA"/>
          </a:p>
        </p:txBody>
      </p:sp>
      <p:sp>
        <p:nvSpPr>
          <p:cNvPr id="14" name="Strategy 2 number"/>
          <p:cNvSpPr txBox="1"/>
          <p:nvPr/>
        </p:nvSpPr>
        <p:spPr>
          <a:xfrm>
            <a:off x="4894783" y="1828800"/>
            <a:ext cx="384048" cy="384048"/>
          </a:xfrm>
          <a:prstGeom prst="rect">
            <a:avLst/>
          </a:prstGeom>
          <a:noFill/>
          <a:ln/>
        </p:spPr>
        <p:txBody>
          <a:bodyPr wrap="square" lIns="0" tIns="0" rIns="0" bIns="0" rtlCol="0" anchor="ctr"/>
          <a:lstStyle/>
          <a:p>
            <a:pPr marL="0" indent="0" algn="ctr">
              <a:buNone/>
            </a:pPr>
            <a:r>
              <a:rPr lang="en-US" sz="1400" b="1" dirty="0">
                <a:solidFill>
                  <a:srgbClr val="2C2C2C"/>
                </a:solidFill>
              </a:rPr>
              <a:t>2</a:t>
            </a:r>
            <a:endParaRPr lang="en-US" sz="1400" dirty="0"/>
          </a:p>
        </p:txBody>
      </p:sp>
      <p:sp>
        <p:nvSpPr>
          <p:cNvPr id="15" name="Strategy 2 heading"/>
          <p:cNvSpPr txBox="1"/>
          <p:nvPr/>
        </p:nvSpPr>
        <p:spPr>
          <a:xfrm>
            <a:off x="3596335" y="2971800"/>
            <a:ext cx="2194560" cy="502920"/>
          </a:xfrm>
          <a:prstGeom prst="rect">
            <a:avLst/>
          </a:prstGeom>
          <a:noFill/>
          <a:ln/>
        </p:spPr>
        <p:txBody>
          <a:bodyPr wrap="square" lIns="0" tIns="0" rIns="0" bIns="0" rtlCol="0" anchor="ctr"/>
          <a:lstStyle/>
          <a:p>
            <a:pPr marL="0" indent="0" algn="ctr">
              <a:buNone/>
            </a:pPr>
            <a:r>
              <a:rPr lang="en-US" sz="1800" b="1" dirty="0">
                <a:solidFill>
                  <a:srgbClr val="2C2C2C"/>
                </a:solidFill>
                <a:latin typeface="Corbel" pitchFamily="34" charset="0"/>
                <a:ea typeface="Corbel" pitchFamily="34" charset="-122"/>
                <a:cs typeface="Corbel" pitchFamily="34" charset="-120"/>
              </a:rPr>
              <a:t>Check your dashboard</a:t>
            </a:r>
            <a:endParaRPr lang="en-US" sz="1800" dirty="0"/>
          </a:p>
        </p:txBody>
      </p:sp>
      <p:sp>
        <p:nvSpPr>
          <p:cNvPr id="16" name="Strategy 2 text"/>
          <p:cNvSpPr txBox="1"/>
          <p:nvPr/>
        </p:nvSpPr>
        <p:spPr>
          <a:xfrm>
            <a:off x="3642055" y="3566160"/>
            <a:ext cx="2103120" cy="1508760"/>
          </a:xfrm>
          <a:prstGeom prst="rect">
            <a:avLst/>
          </a:prstGeom>
          <a:noFill/>
          <a:ln/>
        </p:spPr>
        <p:txBody>
          <a:bodyPr wrap="square" lIns="0" tIns="0" rIns="0" bIns="0" rtlCol="0" anchor="t"/>
          <a:lstStyle/>
          <a:p>
            <a:pPr marL="0" indent="0" algn="l">
              <a:buNone/>
            </a:pPr>
            <a:r>
              <a:rPr lang="en-US" sz="1600" dirty="0">
                <a:solidFill>
                  <a:srgbClr val="2C2C2C"/>
                </a:solidFill>
              </a:rPr>
              <a:t>Crisis risk, window of tolerance, state of activation and energy reserves.</a:t>
            </a:r>
            <a:endParaRPr lang="en-US" sz="1600" dirty="0"/>
          </a:p>
        </p:txBody>
      </p:sp>
      <p:sp>
        <p:nvSpPr>
          <p:cNvPr id="17" name="Strategy 3 card"/>
          <p:cNvSpPr/>
          <p:nvPr/>
        </p:nvSpPr>
        <p:spPr>
          <a:xfrm>
            <a:off x="6186830" y="1600200"/>
            <a:ext cx="2560320" cy="3657600"/>
          </a:xfrm>
          <a:prstGeom prst="roundRect">
            <a:avLst>
              <a:gd name="adj" fmla="val 535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18" name="Strategy 3 circle"/>
          <p:cNvSpPr/>
          <p:nvPr/>
        </p:nvSpPr>
        <p:spPr>
          <a:xfrm>
            <a:off x="7009790" y="1920240"/>
            <a:ext cx="914400" cy="914400"/>
          </a:xfrm>
          <a:prstGeom prst="ellipse">
            <a:avLst/>
          </a:prstGeom>
          <a:solidFill>
            <a:srgbClr val="099BDD"/>
          </a:solidFill>
          <a:ln w="12700">
            <a:solidFill>
              <a:srgbClr val="099BDD"/>
            </a:solidFill>
            <a:prstDash val="solid"/>
          </a:ln>
        </p:spPr>
        <p:txBody>
          <a:bodyPr/>
          <a:lstStyle/>
          <a:p>
            <a:endParaRPr lang="en-CA"/>
          </a:p>
        </p:txBody>
      </p:sp>
      <p:pic>
        <p:nvPicPr>
          <p:cNvPr id="19" name="Strategy 3 icon" descr="preencoded.png"/>
          <p:cNvPicPr>
            <a:picLocks noChangeAspect="1"/>
          </p:cNvPicPr>
          <p:nvPr/>
        </p:nvPicPr>
        <p:blipFill>
          <a:blip r:embed="rId5"/>
          <a:stretch>
            <a:fillRect/>
          </a:stretch>
        </p:blipFill>
        <p:spPr>
          <a:xfrm>
            <a:off x="7238390" y="2148840"/>
            <a:ext cx="457200" cy="457200"/>
          </a:xfrm>
          <a:prstGeom prst="rect">
            <a:avLst/>
          </a:prstGeom>
        </p:spPr>
      </p:pic>
      <p:sp>
        <p:nvSpPr>
          <p:cNvPr id="20" name="Strategy 3 number circle"/>
          <p:cNvSpPr/>
          <p:nvPr/>
        </p:nvSpPr>
        <p:spPr>
          <a:xfrm>
            <a:off x="7668158" y="1828800"/>
            <a:ext cx="384048" cy="384048"/>
          </a:xfrm>
          <a:prstGeom prst="ellipse">
            <a:avLst/>
          </a:prstGeom>
          <a:solidFill>
            <a:srgbClr val="FFC000"/>
          </a:solidFill>
          <a:ln w="19050">
            <a:solidFill>
              <a:srgbClr val="FFFFFF"/>
            </a:solidFill>
            <a:prstDash val="solid"/>
          </a:ln>
        </p:spPr>
        <p:txBody>
          <a:bodyPr/>
          <a:lstStyle/>
          <a:p>
            <a:endParaRPr lang="en-CA"/>
          </a:p>
        </p:txBody>
      </p:sp>
      <p:sp>
        <p:nvSpPr>
          <p:cNvPr id="21" name="Strategy 3 number"/>
          <p:cNvSpPr txBox="1"/>
          <p:nvPr/>
        </p:nvSpPr>
        <p:spPr>
          <a:xfrm>
            <a:off x="7668158" y="1828800"/>
            <a:ext cx="384048" cy="384048"/>
          </a:xfrm>
          <a:prstGeom prst="rect">
            <a:avLst/>
          </a:prstGeom>
          <a:noFill/>
          <a:ln/>
        </p:spPr>
        <p:txBody>
          <a:bodyPr wrap="square" lIns="0" tIns="0" rIns="0" bIns="0" rtlCol="0" anchor="ctr"/>
          <a:lstStyle/>
          <a:p>
            <a:pPr marL="0" indent="0" algn="ctr">
              <a:buNone/>
            </a:pPr>
            <a:r>
              <a:rPr lang="en-US" sz="1400" b="1" dirty="0">
                <a:solidFill>
                  <a:srgbClr val="2C2C2C"/>
                </a:solidFill>
              </a:rPr>
              <a:t>3</a:t>
            </a:r>
            <a:endParaRPr lang="en-US" sz="1400" dirty="0"/>
          </a:p>
        </p:txBody>
      </p:sp>
      <p:sp>
        <p:nvSpPr>
          <p:cNvPr id="22" name="Strategy 3 heading"/>
          <p:cNvSpPr txBox="1"/>
          <p:nvPr/>
        </p:nvSpPr>
        <p:spPr>
          <a:xfrm>
            <a:off x="6369710" y="2971800"/>
            <a:ext cx="2194560" cy="502920"/>
          </a:xfrm>
          <a:prstGeom prst="rect">
            <a:avLst/>
          </a:prstGeom>
          <a:noFill/>
          <a:ln/>
        </p:spPr>
        <p:txBody>
          <a:bodyPr wrap="square" lIns="0" tIns="0" rIns="0" bIns="0" rtlCol="0" anchor="ctr"/>
          <a:lstStyle/>
          <a:p>
            <a:pPr marL="0" indent="0" algn="ctr">
              <a:buNone/>
            </a:pPr>
            <a:r>
              <a:rPr lang="en-US" sz="1800" b="1" dirty="0">
                <a:solidFill>
                  <a:srgbClr val="2C2C2C"/>
                </a:solidFill>
                <a:latin typeface="Corbel" pitchFamily="34" charset="0"/>
                <a:ea typeface="Corbel" pitchFamily="34" charset="-122"/>
                <a:cs typeface="Corbel" pitchFamily="34" charset="-120"/>
              </a:rPr>
              <a:t>Pendulate</a:t>
            </a:r>
            <a:endParaRPr lang="en-US" sz="1800" dirty="0"/>
          </a:p>
        </p:txBody>
      </p:sp>
      <p:sp>
        <p:nvSpPr>
          <p:cNvPr id="23" name="Strategy 3 text"/>
          <p:cNvSpPr txBox="1"/>
          <p:nvPr/>
        </p:nvSpPr>
        <p:spPr>
          <a:xfrm>
            <a:off x="6415430" y="3566160"/>
            <a:ext cx="2103120" cy="1508760"/>
          </a:xfrm>
          <a:prstGeom prst="rect">
            <a:avLst/>
          </a:prstGeom>
          <a:noFill/>
          <a:ln/>
        </p:spPr>
        <p:txBody>
          <a:bodyPr wrap="square" lIns="0" tIns="0" rIns="0" bIns="0" rtlCol="0" anchor="t"/>
          <a:lstStyle/>
          <a:p>
            <a:pPr marL="0" indent="0" algn="l">
              <a:buNone/>
            </a:pPr>
            <a:r>
              <a:rPr lang="en-US" sz="1600" dirty="0">
                <a:solidFill>
                  <a:srgbClr val="2C2C2C"/>
                </a:solidFill>
              </a:rPr>
              <a:t>Swing to soothing thoughts and images, then return, to stay in your window of tolerance.</a:t>
            </a:r>
            <a:endParaRPr lang="en-US" sz="1600" dirty="0"/>
          </a:p>
        </p:txBody>
      </p:sp>
      <p:sp>
        <p:nvSpPr>
          <p:cNvPr id="24" name="Strategy 4 card"/>
          <p:cNvSpPr/>
          <p:nvPr/>
        </p:nvSpPr>
        <p:spPr>
          <a:xfrm>
            <a:off x="8960206" y="1600200"/>
            <a:ext cx="2560320" cy="3657600"/>
          </a:xfrm>
          <a:prstGeom prst="roundRect">
            <a:avLst>
              <a:gd name="adj" fmla="val 5357"/>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25" name="Strategy 4 circle"/>
          <p:cNvSpPr/>
          <p:nvPr/>
        </p:nvSpPr>
        <p:spPr>
          <a:xfrm>
            <a:off x="9783166" y="1920240"/>
            <a:ext cx="914400" cy="914400"/>
          </a:xfrm>
          <a:prstGeom prst="ellipse">
            <a:avLst/>
          </a:prstGeom>
          <a:solidFill>
            <a:srgbClr val="099BDD"/>
          </a:solidFill>
          <a:ln w="12700">
            <a:solidFill>
              <a:srgbClr val="099BDD"/>
            </a:solidFill>
            <a:prstDash val="solid"/>
          </a:ln>
        </p:spPr>
        <p:txBody>
          <a:bodyPr/>
          <a:lstStyle/>
          <a:p>
            <a:endParaRPr lang="en-CA"/>
          </a:p>
        </p:txBody>
      </p:sp>
      <p:pic>
        <p:nvPicPr>
          <p:cNvPr id="26" name="Strategy 4 icon" descr="preencoded.png"/>
          <p:cNvPicPr>
            <a:picLocks noChangeAspect="1"/>
          </p:cNvPicPr>
          <p:nvPr/>
        </p:nvPicPr>
        <p:blipFill>
          <a:blip r:embed="rId6"/>
          <a:stretch>
            <a:fillRect/>
          </a:stretch>
        </p:blipFill>
        <p:spPr>
          <a:xfrm>
            <a:off x="10011766" y="2148840"/>
            <a:ext cx="457200" cy="457200"/>
          </a:xfrm>
          <a:prstGeom prst="rect">
            <a:avLst/>
          </a:prstGeom>
        </p:spPr>
      </p:pic>
      <p:sp>
        <p:nvSpPr>
          <p:cNvPr id="27" name="Strategy 4 number circle"/>
          <p:cNvSpPr/>
          <p:nvPr/>
        </p:nvSpPr>
        <p:spPr>
          <a:xfrm>
            <a:off x="10441534" y="1828800"/>
            <a:ext cx="384048" cy="384048"/>
          </a:xfrm>
          <a:prstGeom prst="ellipse">
            <a:avLst/>
          </a:prstGeom>
          <a:solidFill>
            <a:srgbClr val="FFC000"/>
          </a:solidFill>
          <a:ln w="19050">
            <a:solidFill>
              <a:srgbClr val="FFFFFF"/>
            </a:solidFill>
            <a:prstDash val="solid"/>
          </a:ln>
        </p:spPr>
        <p:txBody>
          <a:bodyPr/>
          <a:lstStyle/>
          <a:p>
            <a:endParaRPr lang="en-CA"/>
          </a:p>
        </p:txBody>
      </p:sp>
      <p:sp>
        <p:nvSpPr>
          <p:cNvPr id="28" name="Strategy 4 number"/>
          <p:cNvSpPr txBox="1"/>
          <p:nvPr/>
        </p:nvSpPr>
        <p:spPr>
          <a:xfrm>
            <a:off x="10441534" y="1828800"/>
            <a:ext cx="384048" cy="384048"/>
          </a:xfrm>
          <a:prstGeom prst="rect">
            <a:avLst/>
          </a:prstGeom>
          <a:noFill/>
          <a:ln/>
        </p:spPr>
        <p:txBody>
          <a:bodyPr wrap="square" lIns="0" tIns="0" rIns="0" bIns="0" rtlCol="0" anchor="ctr"/>
          <a:lstStyle/>
          <a:p>
            <a:pPr marL="0" indent="0" algn="ctr">
              <a:buNone/>
            </a:pPr>
            <a:r>
              <a:rPr lang="en-US" sz="1400" b="1" dirty="0">
                <a:solidFill>
                  <a:srgbClr val="2C2C2C"/>
                </a:solidFill>
              </a:rPr>
              <a:t>4</a:t>
            </a:r>
            <a:endParaRPr lang="en-US" sz="1400" dirty="0"/>
          </a:p>
        </p:txBody>
      </p:sp>
      <p:sp>
        <p:nvSpPr>
          <p:cNvPr id="29" name="Strategy 4 heading"/>
          <p:cNvSpPr txBox="1"/>
          <p:nvPr/>
        </p:nvSpPr>
        <p:spPr>
          <a:xfrm>
            <a:off x="9143086" y="2971800"/>
            <a:ext cx="2194560" cy="502920"/>
          </a:xfrm>
          <a:prstGeom prst="rect">
            <a:avLst/>
          </a:prstGeom>
          <a:noFill/>
          <a:ln/>
        </p:spPr>
        <p:txBody>
          <a:bodyPr wrap="square" lIns="0" tIns="0" rIns="0" bIns="0" rtlCol="0" anchor="ctr"/>
          <a:lstStyle/>
          <a:p>
            <a:pPr marL="0" indent="0" algn="ctr">
              <a:buNone/>
            </a:pPr>
            <a:r>
              <a:rPr lang="en-US" sz="1800" b="1" dirty="0">
                <a:solidFill>
                  <a:srgbClr val="2C2C2C"/>
                </a:solidFill>
                <a:latin typeface="Corbel" pitchFamily="34" charset="0"/>
                <a:ea typeface="Corbel" pitchFamily="34" charset="-122"/>
                <a:cs typeface="Corbel" pitchFamily="34" charset="-120"/>
              </a:rPr>
              <a:t>Edit, splice &amp; paste</a:t>
            </a:r>
            <a:endParaRPr lang="en-US" sz="1800" dirty="0"/>
          </a:p>
        </p:txBody>
      </p:sp>
      <p:sp>
        <p:nvSpPr>
          <p:cNvPr id="30" name="Strategy 4 text"/>
          <p:cNvSpPr txBox="1"/>
          <p:nvPr/>
        </p:nvSpPr>
        <p:spPr>
          <a:xfrm>
            <a:off x="9188806" y="3566160"/>
            <a:ext cx="2103120" cy="1508760"/>
          </a:xfrm>
          <a:prstGeom prst="rect">
            <a:avLst/>
          </a:prstGeom>
          <a:noFill/>
          <a:ln/>
        </p:spPr>
        <p:txBody>
          <a:bodyPr wrap="square" lIns="0" tIns="0" rIns="0" bIns="0" rtlCol="0" anchor="t"/>
          <a:lstStyle/>
          <a:p>
            <a:pPr marL="0" indent="0" algn="l">
              <a:buNone/>
            </a:pPr>
            <a:r>
              <a:rPr lang="en-US" sz="1600" dirty="0">
                <a:solidFill>
                  <a:srgbClr val="2C2C2C"/>
                </a:solidFill>
              </a:rPr>
              <a:t>Replay old “videos” of falling into holes and paste in new, healthier responses.</a:t>
            </a:r>
            <a:endParaRPr lang="en-US" sz="1600" dirty="0"/>
          </a:p>
        </p:txBody>
      </p:sp>
      <p:sp>
        <p:nvSpPr>
          <p:cNvPr id="31" name="Practice banner"/>
          <p:cNvSpPr/>
          <p:nvPr/>
        </p:nvSpPr>
        <p:spPr>
          <a:xfrm>
            <a:off x="640080" y="5577840"/>
            <a:ext cx="10908792" cy="731520"/>
          </a:xfrm>
          <a:prstGeom prst="roundRect">
            <a:avLst>
              <a:gd name="adj" fmla="val 18750"/>
            </a:avLst>
          </a:prstGeom>
          <a:solidFill>
            <a:srgbClr val="FFC000"/>
          </a:solidFill>
          <a:ln w="12700">
            <a:solidFill>
              <a:srgbClr val="FFC000"/>
            </a:solidFill>
            <a:prstDash val="solid"/>
          </a:ln>
        </p:spPr>
        <p:txBody>
          <a:bodyPr/>
          <a:lstStyle/>
          <a:p>
            <a:endParaRPr lang="en-CA"/>
          </a:p>
        </p:txBody>
      </p:sp>
      <p:pic>
        <p:nvPicPr>
          <p:cNvPr id="32" name="Practice icon" descr="preencoded.png"/>
          <p:cNvPicPr>
            <a:picLocks noChangeAspect="1"/>
          </p:cNvPicPr>
          <p:nvPr/>
        </p:nvPicPr>
        <p:blipFill>
          <a:blip r:embed="rId7"/>
          <a:stretch>
            <a:fillRect/>
          </a:stretch>
        </p:blipFill>
        <p:spPr>
          <a:xfrm>
            <a:off x="914400" y="5760720"/>
            <a:ext cx="365760" cy="365760"/>
          </a:xfrm>
          <a:prstGeom prst="rect">
            <a:avLst/>
          </a:prstGeom>
        </p:spPr>
      </p:pic>
      <p:sp>
        <p:nvSpPr>
          <p:cNvPr id="33" name="Practice text"/>
          <p:cNvSpPr txBox="1"/>
          <p:nvPr/>
        </p:nvSpPr>
        <p:spPr>
          <a:xfrm>
            <a:off x="1463040" y="5577840"/>
            <a:ext cx="9875520" cy="731520"/>
          </a:xfrm>
          <a:prstGeom prst="rect">
            <a:avLst/>
          </a:prstGeom>
          <a:noFill/>
          <a:ln/>
        </p:spPr>
        <p:txBody>
          <a:bodyPr wrap="square" lIns="0" tIns="0" rIns="0" bIns="0" rtlCol="0" anchor="ctr"/>
          <a:lstStyle/>
          <a:p>
            <a:pPr marL="0" indent="0">
              <a:buNone/>
            </a:pPr>
            <a:r>
              <a:rPr lang="en-US" sz="2000" b="1" dirty="0">
                <a:solidFill>
                  <a:srgbClr val="2C2C2C"/>
                </a:solidFill>
                <a:latin typeface="Corbel" pitchFamily="34" charset="0"/>
                <a:ea typeface="Corbel" pitchFamily="34" charset="-122"/>
                <a:cs typeface="Corbel" pitchFamily="34" charset="-120"/>
              </a:rPr>
              <a:t>And most importantly: practise, practise, practise.</a:t>
            </a:r>
            <a:endParaRPr lang="en-US" sz="2000" dirty="0"/>
          </a:p>
        </p:txBody>
      </p:sp>
      <p:sp>
        <p:nvSpPr>
          <p:cNvPr id="34" name="Slide Number Placeholder 33">
            <a:extLst>
              <a:ext uri="{FF2B5EF4-FFF2-40B4-BE49-F238E27FC236}">
                <a16:creationId xmlns:a16="http://schemas.microsoft.com/office/drawing/2014/main" id="{27264717-9882-C94A-618C-332C4406C9E5}"/>
              </a:ext>
            </a:extLst>
          </p:cNvPr>
          <p:cNvSpPr>
            <a:spLocks noGrp="1"/>
          </p:cNvSpPr>
          <p:nvPr>
            <p:ph type="sldNum" sz="quarter" idx="12"/>
          </p:nvPr>
        </p:nvSpPr>
        <p:spPr/>
        <p:txBody>
          <a:bodyPr/>
          <a:lstStyle/>
          <a:p>
            <a:fld id="{16FA1E33-FDD5-4FFC-87A2-B0AF86519216}" type="slidenum">
              <a:rPr lang="en-CA" smtClean="0"/>
              <a:t>115</a:t>
            </a:fld>
            <a:endParaRPr lang="en-CA"/>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4294967295" hasCustomPrompt="1"/>
          </p:nvPr>
        </p:nvSpPr>
        <p:spPr>
          <a:xfrm>
            <a:off x="2743200" y="501492"/>
            <a:ext cx="6935273" cy="823912"/>
          </a:xfrm>
          <a:prstGeom prst="rect">
            <a:avLst/>
          </a:prstGeom>
          <a:noFill/>
          <a:ln/>
        </p:spPr>
        <p:txBody>
          <a:bodyPr wrap="square" lIns="0" tIns="0" rIns="0" bIns="0" rtlCol="0" anchor="ctr"/>
          <a:lstStyle/>
          <a:p>
            <a:pPr marL="0" indent="0" algn="l">
              <a:buNone/>
            </a:pPr>
            <a:r>
              <a:rPr lang="en-US" sz="3600" b="1" dirty="0">
                <a:solidFill>
                  <a:schemeClr val="bg1"/>
                </a:solidFill>
              </a:rPr>
              <a:t>Key takeaways: crisis plans</a:t>
            </a:r>
            <a:endParaRPr lang="en-US" sz="3600" dirty="0"/>
          </a:p>
        </p:txBody>
      </p:sp>
      <p:sp>
        <p:nvSpPr>
          <p:cNvPr id="3" name="Crisis points card"/>
          <p:cNvSpPr/>
          <p:nvPr/>
        </p:nvSpPr>
        <p:spPr>
          <a:xfrm>
            <a:off x="640080" y="1600200"/>
            <a:ext cx="6309360" cy="4709160"/>
          </a:xfrm>
          <a:prstGeom prst="roundRect">
            <a:avLst>
              <a:gd name="adj" fmla="val 2913"/>
            </a:avLst>
          </a:prstGeom>
          <a:solidFill>
            <a:srgbClr val="FFFFFF"/>
          </a:solidFill>
          <a:ln w="12700">
            <a:solidFill>
              <a:srgbClr val="FFFFFF"/>
            </a:solidFill>
            <a:prstDash val="solid"/>
          </a:ln>
          <a:effectLst>
            <a:outerShdw blurRad="76200" dist="25400" dir="5400000" algn="bl" rotWithShape="0">
              <a:srgbClr val="064A6B">
                <a:alpha val="25000"/>
              </a:srgbClr>
            </a:outerShdw>
          </a:effectLst>
        </p:spPr>
        <p:txBody>
          <a:bodyPr/>
          <a:lstStyle/>
          <a:p>
            <a:endParaRPr lang="en-CA"/>
          </a:p>
        </p:txBody>
      </p:sp>
      <p:sp>
        <p:nvSpPr>
          <p:cNvPr id="4" name="Crisis point 1 circle"/>
          <p:cNvSpPr/>
          <p:nvPr/>
        </p:nvSpPr>
        <p:spPr>
          <a:xfrm>
            <a:off x="914400" y="196596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5" name="Crisis point 1 icon" descr="preencoded.png"/>
          <p:cNvPicPr>
            <a:picLocks noChangeAspect="1"/>
          </p:cNvPicPr>
          <p:nvPr/>
        </p:nvPicPr>
        <p:blipFill>
          <a:blip r:embed="rId3"/>
          <a:stretch>
            <a:fillRect/>
          </a:stretch>
        </p:blipFill>
        <p:spPr>
          <a:xfrm>
            <a:off x="1108710" y="2160270"/>
            <a:ext cx="388620" cy="388620"/>
          </a:xfrm>
          <a:prstGeom prst="rect">
            <a:avLst/>
          </a:prstGeom>
        </p:spPr>
      </p:pic>
      <p:sp>
        <p:nvSpPr>
          <p:cNvPr id="6" name="Crisis point 1 text"/>
          <p:cNvSpPr txBox="1"/>
          <p:nvPr/>
        </p:nvSpPr>
        <p:spPr>
          <a:xfrm>
            <a:off x="1965960" y="1874520"/>
            <a:ext cx="4754880" cy="1005840"/>
          </a:xfrm>
          <a:prstGeom prst="rect">
            <a:avLst/>
          </a:prstGeom>
          <a:noFill/>
          <a:ln/>
        </p:spPr>
        <p:txBody>
          <a:bodyPr wrap="square" lIns="0" tIns="0" rIns="0" bIns="0" rtlCol="0" anchor="ctr"/>
          <a:lstStyle/>
          <a:p>
            <a:pPr marL="0" indent="0">
              <a:buNone/>
            </a:pPr>
            <a:r>
              <a:rPr lang="en-US" sz="1700" dirty="0">
                <a:solidFill>
                  <a:srgbClr val="2C2C2C"/>
                </a:solidFill>
              </a:rPr>
              <a:t>In a crisis, the rational mind often goes offline. People who plan and practise ahead of time cope best.</a:t>
            </a:r>
            <a:endParaRPr lang="en-US" sz="1700" dirty="0"/>
          </a:p>
        </p:txBody>
      </p:sp>
      <p:sp>
        <p:nvSpPr>
          <p:cNvPr id="7" name="Crisis point 2 circle"/>
          <p:cNvSpPr/>
          <p:nvPr/>
        </p:nvSpPr>
        <p:spPr>
          <a:xfrm>
            <a:off x="914400" y="342900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8" name="Crisis point 2 icon" descr="preencoded.png"/>
          <p:cNvPicPr>
            <a:picLocks noChangeAspect="1"/>
          </p:cNvPicPr>
          <p:nvPr/>
        </p:nvPicPr>
        <p:blipFill>
          <a:blip r:embed="rId4"/>
          <a:stretch>
            <a:fillRect/>
          </a:stretch>
        </p:blipFill>
        <p:spPr>
          <a:xfrm>
            <a:off x="1108710" y="3623310"/>
            <a:ext cx="388620" cy="388620"/>
          </a:xfrm>
          <a:prstGeom prst="rect">
            <a:avLst/>
          </a:prstGeom>
        </p:spPr>
      </p:pic>
      <p:sp>
        <p:nvSpPr>
          <p:cNvPr id="9" name="Crisis point 2 text"/>
          <p:cNvSpPr txBox="1"/>
          <p:nvPr/>
        </p:nvSpPr>
        <p:spPr>
          <a:xfrm>
            <a:off x="1965960" y="3337560"/>
            <a:ext cx="4754880" cy="1005840"/>
          </a:xfrm>
          <a:prstGeom prst="rect">
            <a:avLst/>
          </a:prstGeom>
          <a:noFill/>
          <a:ln/>
        </p:spPr>
        <p:txBody>
          <a:bodyPr wrap="square" lIns="0" tIns="0" rIns="0" bIns="0" rtlCol="0" anchor="ctr"/>
          <a:lstStyle/>
          <a:p>
            <a:pPr marL="0" indent="0">
              <a:buNone/>
            </a:pPr>
            <a:r>
              <a:rPr lang="en-US" sz="1700" dirty="0">
                <a:solidFill>
                  <a:srgbClr val="2C2C2C"/>
                </a:solidFill>
              </a:rPr>
              <a:t>A crisis plan starts by naming your hole: the feelings, thoughts and behaviours that show up.</a:t>
            </a:r>
            <a:endParaRPr lang="en-US" sz="1700" dirty="0"/>
          </a:p>
        </p:txBody>
      </p:sp>
      <p:sp>
        <p:nvSpPr>
          <p:cNvPr id="10" name="Crisis point 3 circle"/>
          <p:cNvSpPr/>
          <p:nvPr/>
        </p:nvSpPr>
        <p:spPr>
          <a:xfrm>
            <a:off x="914400" y="4892040"/>
            <a:ext cx="777240" cy="777240"/>
          </a:xfrm>
          <a:prstGeom prst="ellipse">
            <a:avLst/>
          </a:prstGeom>
          <a:solidFill>
            <a:srgbClr val="099BDD"/>
          </a:solidFill>
          <a:ln w="12700">
            <a:solidFill>
              <a:srgbClr val="099BDD"/>
            </a:solidFill>
            <a:prstDash val="solid"/>
          </a:ln>
        </p:spPr>
        <p:txBody>
          <a:bodyPr/>
          <a:lstStyle/>
          <a:p>
            <a:endParaRPr lang="en-CA"/>
          </a:p>
        </p:txBody>
      </p:sp>
      <p:pic>
        <p:nvPicPr>
          <p:cNvPr id="11" name="Crisis point 3 icon" descr="preencoded.png"/>
          <p:cNvPicPr>
            <a:picLocks noChangeAspect="1"/>
          </p:cNvPicPr>
          <p:nvPr/>
        </p:nvPicPr>
        <p:blipFill>
          <a:blip r:embed="rId5"/>
          <a:stretch>
            <a:fillRect/>
          </a:stretch>
        </p:blipFill>
        <p:spPr>
          <a:xfrm>
            <a:off x="1108710" y="5086350"/>
            <a:ext cx="388620" cy="388620"/>
          </a:xfrm>
          <a:prstGeom prst="rect">
            <a:avLst/>
          </a:prstGeom>
        </p:spPr>
      </p:pic>
      <p:sp>
        <p:nvSpPr>
          <p:cNvPr id="12" name="Crisis point 3 text"/>
          <p:cNvSpPr txBox="1"/>
          <p:nvPr/>
        </p:nvSpPr>
        <p:spPr>
          <a:xfrm>
            <a:off x="1965960" y="4800600"/>
            <a:ext cx="4754880" cy="1005840"/>
          </a:xfrm>
          <a:prstGeom prst="rect">
            <a:avLst/>
          </a:prstGeom>
          <a:noFill/>
          <a:ln/>
        </p:spPr>
        <p:txBody>
          <a:bodyPr wrap="square" lIns="0" tIns="0" rIns="0" bIns="0" rtlCol="0" anchor="ctr"/>
          <a:lstStyle/>
          <a:p>
            <a:pPr marL="0" indent="0">
              <a:buNone/>
            </a:pPr>
            <a:r>
              <a:rPr lang="en-US" sz="1700" dirty="0">
                <a:solidFill>
                  <a:srgbClr val="2C2C2C"/>
                </a:solidFill>
              </a:rPr>
              <a:t>Rehearse in your imagination first: replay a past crisis with a new ending, pendulating as needed.</a:t>
            </a:r>
            <a:endParaRPr lang="en-US" sz="1700" dirty="0"/>
          </a:p>
        </p:txBody>
      </p:sp>
      <p:sp>
        <p:nvSpPr>
          <p:cNvPr id="13" name="This week card"/>
          <p:cNvSpPr/>
          <p:nvPr/>
        </p:nvSpPr>
        <p:spPr>
          <a:xfrm>
            <a:off x="7223760" y="1600200"/>
            <a:ext cx="4325112" cy="4709160"/>
          </a:xfrm>
          <a:prstGeom prst="roundRect">
            <a:avLst>
              <a:gd name="adj" fmla="val 3171"/>
            </a:avLst>
          </a:prstGeom>
          <a:solidFill>
            <a:srgbClr val="FFF4D1"/>
          </a:solidFill>
          <a:ln w="12700">
            <a:solidFill>
              <a:srgbClr val="FFF4D1"/>
            </a:solidFill>
            <a:prstDash val="solid"/>
          </a:ln>
          <a:effectLst>
            <a:outerShdw blurRad="76200" dist="25400" dir="5400000" algn="bl" rotWithShape="0">
              <a:srgbClr val="064A6B">
                <a:alpha val="25000"/>
              </a:srgbClr>
            </a:outerShdw>
          </a:effectLst>
        </p:spPr>
        <p:txBody>
          <a:bodyPr/>
          <a:lstStyle/>
          <a:p>
            <a:endParaRPr lang="en-CA"/>
          </a:p>
        </p:txBody>
      </p:sp>
      <p:sp>
        <p:nvSpPr>
          <p:cNvPr id="14" name="This week heading"/>
          <p:cNvSpPr txBox="1"/>
          <p:nvPr/>
        </p:nvSpPr>
        <p:spPr>
          <a:xfrm>
            <a:off x="7498080" y="1783080"/>
            <a:ext cx="3840480" cy="502920"/>
          </a:xfrm>
          <a:prstGeom prst="rect">
            <a:avLst/>
          </a:prstGeom>
          <a:noFill/>
          <a:ln/>
        </p:spPr>
        <p:txBody>
          <a:bodyPr wrap="square" lIns="0" tIns="0" rIns="0" bIns="0" rtlCol="0" anchor="ctr"/>
          <a:lstStyle/>
          <a:p>
            <a:pPr marL="0" indent="0">
              <a:buNone/>
            </a:pPr>
            <a:r>
              <a:rPr lang="en-US" sz="2000" b="1" dirty="0">
                <a:solidFill>
                  <a:srgbClr val="2C2C2C"/>
                </a:solidFill>
                <a:latin typeface="Corbel" pitchFamily="34" charset="0"/>
                <a:ea typeface="Corbel" pitchFamily="34" charset="-122"/>
                <a:cs typeface="Corbel" pitchFamily="34" charset="-120"/>
              </a:rPr>
              <a:t>Before next week</a:t>
            </a:r>
            <a:endParaRPr lang="en-US" sz="2000" dirty="0"/>
          </a:p>
        </p:txBody>
      </p:sp>
      <p:sp>
        <p:nvSpPr>
          <p:cNvPr id="15" name="This week list"/>
          <p:cNvSpPr txBox="1"/>
          <p:nvPr/>
        </p:nvSpPr>
        <p:spPr>
          <a:xfrm>
            <a:off x="7498080" y="2423160"/>
            <a:ext cx="3840480" cy="370332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rgbClr val="2C2C2C"/>
                </a:solidFill>
              </a:rPr>
              <a:t>Choose one “hole” and start a crisis plan for it</a:t>
            </a:r>
            <a:endParaRPr lang="en-US" sz="1600" dirty="0"/>
          </a:p>
          <a:p>
            <a:pPr marL="342900" indent="-342900">
              <a:spcAft>
                <a:spcPts val="1000"/>
              </a:spcAft>
              <a:buSzPct val="100000"/>
              <a:buChar char="•"/>
            </a:pPr>
            <a:r>
              <a:rPr lang="en-US" sz="1600" dirty="0">
                <a:solidFill>
                  <a:srgbClr val="2C2C2C"/>
                </a:solidFill>
              </a:rPr>
              <a:t>When dysregulated, practise the R in REST</a:t>
            </a:r>
            <a:endParaRPr lang="en-US" sz="1600" dirty="0"/>
          </a:p>
          <a:p>
            <a:pPr marL="342900" indent="-342900">
              <a:spcAft>
                <a:spcPts val="1000"/>
              </a:spcAft>
              <a:buSzPct val="100000"/>
              <a:buChar char="•"/>
            </a:pPr>
            <a:r>
              <a:rPr lang="en-US" sz="1600" dirty="0">
                <a:solidFill>
                  <a:srgbClr val="2C2C2C"/>
                </a:solidFill>
              </a:rPr>
              <a:t>Track the skills you're learning</a:t>
            </a:r>
            <a:endParaRPr lang="en-US" sz="1600" dirty="0"/>
          </a:p>
          <a:p>
            <a:pPr marL="342900" indent="-342900">
              <a:spcAft>
                <a:spcPts val="1000"/>
              </a:spcAft>
              <a:buSzPct val="100000"/>
              <a:buChar char="•"/>
            </a:pPr>
            <a:r>
              <a:rPr lang="en-US" sz="1600" dirty="0">
                <a:solidFill>
                  <a:srgbClr val="2C2C2C"/>
                </a:solidFill>
              </a:rPr>
              <a:t>Read SIMPLE manual session 3</a:t>
            </a:r>
            <a:endParaRPr lang="en-US" sz="1600" dirty="0"/>
          </a:p>
          <a:p>
            <a:pPr marL="342900" indent="-342900">
              <a:spcAft>
                <a:spcPts val="1000"/>
              </a:spcAft>
              <a:buSzPct val="100000"/>
              <a:buChar char="•"/>
            </a:pPr>
            <a:r>
              <a:rPr lang="en-US" sz="1600" dirty="0">
                <a:solidFill>
                  <a:srgbClr val="2C2C2C"/>
                </a:solidFill>
              </a:rPr>
              <a:t>Boing group starts Monday, October 19, 1–2:30 pm</a:t>
            </a:r>
            <a:endParaRPr lang="en-US" sz="1600" dirty="0"/>
          </a:p>
        </p:txBody>
      </p:sp>
      <p:sp>
        <p:nvSpPr>
          <p:cNvPr id="16" name="Slide Number Placeholder 15">
            <a:extLst>
              <a:ext uri="{FF2B5EF4-FFF2-40B4-BE49-F238E27FC236}">
                <a16:creationId xmlns:a16="http://schemas.microsoft.com/office/drawing/2014/main" id="{637D2C73-9B1A-DD31-D052-2FB3BF557ADB}"/>
              </a:ext>
            </a:extLst>
          </p:cNvPr>
          <p:cNvSpPr>
            <a:spLocks noGrp="1"/>
          </p:cNvSpPr>
          <p:nvPr>
            <p:ph type="sldNum" sz="quarter" idx="12"/>
          </p:nvPr>
        </p:nvSpPr>
        <p:spPr/>
        <p:txBody>
          <a:bodyPr/>
          <a:lstStyle/>
          <a:p>
            <a:fld id="{16FA1E33-FDD5-4FFC-87A2-B0AF86519216}" type="slidenum">
              <a:rPr lang="en-CA" smtClean="0"/>
              <a:t>116</a:t>
            </a:fld>
            <a:endParaRPr lang="en-CA"/>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1D1ED-39C3-5127-FBB0-025F63506C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1DA89E-5DCA-892A-3006-F2988465767F}"/>
              </a:ext>
            </a:extLst>
          </p:cNvPr>
          <p:cNvSpPr>
            <a:spLocks noGrp="1"/>
          </p:cNvSpPr>
          <p:nvPr>
            <p:ph type="title" idx="4294967295"/>
          </p:nvPr>
        </p:nvSpPr>
        <p:spPr>
          <a:xfrm>
            <a:off x="-371017" y="-110387"/>
            <a:ext cx="5256782" cy="1509713"/>
          </a:xfrm>
        </p:spPr>
        <p:txBody>
          <a:bodyPr vert="horz" lIns="91440" tIns="45720" rIns="91440" bIns="45720" rtlCol="0" anchor="ctr">
            <a:normAutofit/>
          </a:bodyPr>
          <a:lstStyle/>
          <a:p>
            <a:pPr algn="ctr"/>
            <a:r>
              <a:rPr lang="en-US" sz="3600" dirty="0">
                <a:solidFill>
                  <a:schemeClr val="tx1"/>
                </a:solidFill>
              </a:rPr>
              <a:t>Homework for the coming week</a:t>
            </a:r>
          </a:p>
        </p:txBody>
      </p:sp>
      <p:sp>
        <p:nvSpPr>
          <p:cNvPr id="3" name="Content Placeholder 2">
            <a:extLst>
              <a:ext uri="{FF2B5EF4-FFF2-40B4-BE49-F238E27FC236}">
                <a16:creationId xmlns:a16="http://schemas.microsoft.com/office/drawing/2014/main" id="{F80B9D97-1CDE-C15C-601C-3AD8EACE2AAE}"/>
              </a:ext>
            </a:extLst>
          </p:cNvPr>
          <p:cNvSpPr>
            <a:spLocks noGrp="1"/>
          </p:cNvSpPr>
          <p:nvPr>
            <p:ph idx="4294967295"/>
          </p:nvPr>
        </p:nvSpPr>
        <p:spPr>
          <a:xfrm>
            <a:off x="4410635" y="93518"/>
            <a:ext cx="7781365" cy="6670964"/>
          </a:xfrm>
        </p:spPr>
        <p:txBody>
          <a:bodyPr vert="horz" lIns="91440" tIns="45720" rIns="91440" bIns="45720" rtlCol="0">
            <a:noAutofit/>
          </a:bodyPr>
          <a:lstStyle/>
          <a:p>
            <a:pPr>
              <a:spcBef>
                <a:spcPts val="600"/>
              </a:spcBef>
            </a:pPr>
            <a:r>
              <a:rPr lang="en-US" sz="2400" dirty="0">
                <a:solidFill>
                  <a:schemeClr val="bg1"/>
                </a:solidFill>
                <a:latin typeface="Arial" panose="020B0604020202020204" pitchFamily="34" charset="0"/>
                <a:cs typeface="Arial" panose="020B0604020202020204" pitchFamily="34" charset="0"/>
              </a:rPr>
              <a:t>Start tracking the skills you are learning using the DBT diary card or skills list.</a:t>
            </a:r>
          </a:p>
          <a:p>
            <a:pPr>
              <a:spcBef>
                <a:spcPts val="600"/>
              </a:spcBef>
            </a:pPr>
            <a:r>
              <a:rPr lang="en-US" sz="2400" dirty="0">
                <a:solidFill>
                  <a:schemeClr val="bg1"/>
                </a:solidFill>
                <a:latin typeface="Arial" panose="020B0604020202020204" pitchFamily="34" charset="0"/>
                <a:cs typeface="Arial" panose="020B0604020202020204" pitchFamily="34" charset="0"/>
              </a:rPr>
              <a:t>At some point over the next week if you find yourself emotionally dysregulated try using the R relax in the acronym REST. Alternatively, practice “relax” using editing splicing and pasting a strategy we’ll talk about today.</a:t>
            </a:r>
          </a:p>
          <a:p>
            <a:pPr>
              <a:spcBef>
                <a:spcPts val="600"/>
              </a:spcBef>
            </a:pPr>
            <a:r>
              <a:rPr lang="en-US" sz="2400" dirty="0">
                <a:solidFill>
                  <a:schemeClr val="bg1"/>
                </a:solidFill>
                <a:latin typeface="Arial" panose="020B0604020202020204" pitchFamily="34" charset="0"/>
                <a:cs typeface="Arial" panose="020B0604020202020204" pitchFamily="34" charset="0"/>
              </a:rPr>
              <a:t>Record your practice in your  binder/notebook</a:t>
            </a:r>
          </a:p>
          <a:p>
            <a:pPr>
              <a:spcBef>
                <a:spcPts val="600"/>
              </a:spcBef>
            </a:pPr>
            <a:r>
              <a:rPr lang="en-US" sz="2400" dirty="0">
                <a:solidFill>
                  <a:schemeClr val="bg1"/>
                </a:solidFill>
                <a:latin typeface="Arial" panose="020B0604020202020204" pitchFamily="34" charset="0"/>
                <a:cs typeface="Arial" panose="020B0604020202020204" pitchFamily="34" charset="0"/>
              </a:rPr>
              <a:t>Submit questions or comments to  </a:t>
            </a:r>
            <a:r>
              <a:rPr lang="en-US" sz="2400" dirty="0">
                <a:solidFill>
                  <a:schemeClr val="bg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itssimple2023@gmail.com</a:t>
            </a:r>
            <a:endParaRPr lang="en-US" sz="2400" dirty="0">
              <a:solidFill>
                <a:schemeClr val="bg1"/>
              </a:solidFill>
              <a:latin typeface="Arial" panose="020B0604020202020204" pitchFamily="34" charset="0"/>
              <a:cs typeface="Arial" panose="020B0604020202020204" pitchFamily="34" charset="0"/>
            </a:endParaRPr>
          </a:p>
          <a:p>
            <a:pPr>
              <a:spcBef>
                <a:spcPts val="600"/>
              </a:spcBef>
            </a:pPr>
            <a:r>
              <a:rPr lang="en-US" sz="2400" dirty="0">
                <a:solidFill>
                  <a:schemeClr val="bg1"/>
                </a:solidFill>
                <a:latin typeface="Arial" panose="020B0604020202020204" pitchFamily="34" charset="0"/>
                <a:cs typeface="Arial" panose="020B0604020202020204" pitchFamily="34" charset="0"/>
              </a:rPr>
              <a:t>Read Simple manual session 3</a:t>
            </a:r>
          </a:p>
          <a:p>
            <a:pPr>
              <a:spcBef>
                <a:spcPts val="600"/>
              </a:spcBef>
            </a:pPr>
            <a:r>
              <a:rPr lang="en-US" sz="2400" dirty="0">
                <a:solidFill>
                  <a:schemeClr val="bg1"/>
                </a:solidFill>
                <a:latin typeface="Arial" panose="020B0604020202020204" pitchFamily="34" charset="0"/>
                <a:cs typeface="Arial" panose="020B0604020202020204" pitchFamily="34" charset="0"/>
              </a:rPr>
              <a:t>Decide on one “hole” you fall into and consider a crisis. Start working on a plan to deal with that crisis.</a:t>
            </a:r>
          </a:p>
          <a:p>
            <a:pPr>
              <a:spcBef>
                <a:spcPts val="600"/>
              </a:spcBef>
            </a:pPr>
            <a:r>
              <a:rPr lang="en-US" sz="2400" dirty="0">
                <a:solidFill>
                  <a:schemeClr val="bg1"/>
                </a:solidFill>
                <a:latin typeface="Arial" panose="020B0604020202020204" pitchFamily="34" charset="0"/>
                <a:cs typeface="Arial" panose="020B0604020202020204" pitchFamily="34" charset="0"/>
              </a:rPr>
              <a:t> Try crafting your own personal dashboard. We will do this together in the first session of the boing group Monday October 19</a:t>
            </a:r>
            <a:r>
              <a:rPr lang="en-US" sz="2400" baseline="30000" dirty="0">
                <a:solidFill>
                  <a:schemeClr val="bg1"/>
                </a:solidFill>
                <a:latin typeface="Arial" panose="020B0604020202020204" pitchFamily="34" charset="0"/>
                <a:cs typeface="Arial" panose="020B0604020202020204" pitchFamily="34" charset="0"/>
              </a:rPr>
              <a:t>th</a:t>
            </a:r>
            <a:r>
              <a:rPr lang="en-US" sz="2400" dirty="0">
                <a:solidFill>
                  <a:schemeClr val="bg1"/>
                </a:solidFill>
                <a:latin typeface="Arial" panose="020B0604020202020204" pitchFamily="34" charset="0"/>
                <a:cs typeface="Arial" panose="020B0604020202020204" pitchFamily="34" charset="0"/>
              </a:rPr>
              <a:t> in the board room of the Stratford family health team building and on Zoom.   </a:t>
            </a:r>
          </a:p>
        </p:txBody>
      </p:sp>
      <p:pic>
        <p:nvPicPr>
          <p:cNvPr id="7" name="Picture 6" descr="Text, letter&#10;&#10;Description automatically generated">
            <a:extLst>
              <a:ext uri="{FF2B5EF4-FFF2-40B4-BE49-F238E27FC236}">
                <a16:creationId xmlns:a16="http://schemas.microsoft.com/office/drawing/2014/main" id="{54F0A02C-1431-C0D3-DD56-AA67F91FB3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77" y="1399326"/>
            <a:ext cx="4310658" cy="5282565"/>
          </a:xfrm>
          <a:prstGeom prst="rect">
            <a:avLst/>
          </a:prstGeom>
        </p:spPr>
      </p:pic>
      <p:sp>
        <p:nvSpPr>
          <p:cNvPr id="4" name="Slide Number Placeholder 3">
            <a:extLst>
              <a:ext uri="{FF2B5EF4-FFF2-40B4-BE49-F238E27FC236}">
                <a16:creationId xmlns:a16="http://schemas.microsoft.com/office/drawing/2014/main" id="{EA6C8D18-20B5-F6A9-9DBF-91616A05F0ED}"/>
              </a:ext>
            </a:extLst>
          </p:cNvPr>
          <p:cNvSpPr>
            <a:spLocks noGrp="1"/>
          </p:cNvSpPr>
          <p:nvPr>
            <p:ph type="sldNum" sz="quarter" idx="12"/>
          </p:nvPr>
        </p:nvSpPr>
        <p:spPr/>
        <p:txBody>
          <a:bodyPr/>
          <a:lstStyle/>
          <a:p>
            <a:fld id="{16FA1E33-FDD5-4FFC-87A2-B0AF86519216}" type="slidenum">
              <a:rPr lang="en-CA" smtClean="0"/>
              <a:t>117</a:t>
            </a:fld>
            <a:endParaRPr lang="en-CA"/>
          </a:p>
        </p:txBody>
      </p:sp>
    </p:spTree>
    <p:extLst>
      <p:ext uri="{BB962C8B-B14F-4D97-AF65-F5344CB8AC3E}">
        <p14:creationId xmlns:p14="http://schemas.microsoft.com/office/powerpoint/2010/main" val="2406611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21227B1-1586-4CEF-A0F1-E3C7FFBD4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2059012"/>
            <a:ext cx="12188952"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4" name="TextBox 3">
            <a:extLst>
              <a:ext uri="{FF2B5EF4-FFF2-40B4-BE49-F238E27FC236}">
                <a16:creationId xmlns:a16="http://schemas.microsoft.com/office/drawing/2014/main" id="{F30CE503-E7A9-5E02-B35B-998DADE5B39F}"/>
              </a:ext>
            </a:extLst>
          </p:cNvPr>
          <p:cNvSpPr txBox="1"/>
          <p:nvPr/>
        </p:nvSpPr>
        <p:spPr>
          <a:xfrm>
            <a:off x="6449950" y="2194560"/>
            <a:ext cx="5418961" cy="1739347"/>
          </a:xfrm>
          <a:prstGeom prst="rect">
            <a:avLst/>
          </a:prstGeom>
        </p:spPr>
        <p:txBody>
          <a:bodyPr vert="horz" lIns="91440" tIns="45720" rIns="91440" bIns="45720" rtlCol="0" anchor="ctr">
            <a:normAutofit/>
          </a:bodyPr>
          <a:lstStyle/>
          <a:p>
            <a:pPr algn="ctr" defTabSz="914400">
              <a:lnSpc>
                <a:spcPct val="80000"/>
              </a:lnSpc>
              <a:spcBef>
                <a:spcPct val="0"/>
              </a:spcBef>
              <a:spcAft>
                <a:spcPts val="600"/>
              </a:spcAft>
            </a:pPr>
            <a:r>
              <a:rPr lang="en-US" sz="6000" b="1" cap="all" spc="150" dirty="0">
                <a:solidFill>
                  <a:schemeClr val="bg1"/>
                </a:solidFill>
                <a:latin typeface="+mj-lt"/>
                <a:ea typeface="+mj-ea"/>
                <a:cs typeface="+mj-cs"/>
              </a:rPr>
              <a:t>See you next session</a:t>
            </a:r>
            <a:endParaRPr lang="en-US" sz="6000" cap="all" spc="150" dirty="0">
              <a:solidFill>
                <a:schemeClr val="bg1"/>
              </a:solidFill>
              <a:latin typeface="+mj-lt"/>
              <a:ea typeface="+mj-ea"/>
              <a:cs typeface="+mj-cs"/>
            </a:endParaRPr>
          </a:p>
        </p:txBody>
      </p:sp>
      <p:sp>
        <p:nvSpPr>
          <p:cNvPr id="11" name="Rectangle 10">
            <a:extLst>
              <a:ext uri="{FF2B5EF4-FFF2-40B4-BE49-F238E27FC236}">
                <a16:creationId xmlns:a16="http://schemas.microsoft.com/office/drawing/2014/main" id="{32A8BD2C-0831-41E6-860D-CF50BDB52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25497" cy="6858000"/>
          </a:xfrm>
          <a:prstGeom prst="rect">
            <a:avLst/>
          </a:prstGeom>
          <a:ln>
            <a:noFill/>
          </a:ln>
        </p:spPr>
        <p:style>
          <a:lnRef idx="2">
            <a:schemeClr val="accent1">
              <a:shade val="50000"/>
            </a:schemeClr>
          </a:lnRef>
          <a:fillRef idx="1001">
            <a:schemeClr val="lt1"/>
          </a:fillRef>
          <a:effectRef idx="0">
            <a:schemeClr val="accent1"/>
          </a:effectRef>
          <a:fontRef idx="minor">
            <a:schemeClr val="lt1"/>
          </a:fontRef>
        </p:style>
        <p:txBody>
          <a:bodyPr rtlCol="0" anchor="ctr"/>
          <a:lstStyle/>
          <a:p>
            <a:pPr algn="ctr"/>
            <a:endParaRPr lang="en-US" dirty="0"/>
          </a:p>
        </p:txBody>
      </p:sp>
      <p:pic>
        <p:nvPicPr>
          <p:cNvPr id="3" name="Picture 2" descr="A person waving her hand&#10;&#10;Description automatically generated">
            <a:extLst>
              <a:ext uri="{FF2B5EF4-FFF2-40B4-BE49-F238E27FC236}">
                <a16:creationId xmlns:a16="http://schemas.microsoft.com/office/drawing/2014/main" id="{49B7151D-45F6-A2F4-0834-EE62980F93CE}"/>
              </a:ext>
            </a:extLst>
          </p:cNvPr>
          <p:cNvPicPr>
            <a:picLocks noChangeAspect="1"/>
          </p:cNvPicPr>
          <p:nvPr/>
        </p:nvPicPr>
        <p:blipFill>
          <a:blip r:embed="rId2">
            <a:extLst>
              <a:ext uri="{28A0092B-C50C-407E-A947-70E740481C1C}">
                <a14:useLocalDpi xmlns:a14="http://schemas.microsoft.com/office/drawing/2010/main" val="0"/>
              </a:ext>
            </a:extLst>
          </a:blip>
          <a:srcRect r="7913" b="-2"/>
          <a:stretch/>
        </p:blipFill>
        <p:spPr>
          <a:xfrm>
            <a:off x="634275" y="598634"/>
            <a:ext cx="4851141" cy="5619286"/>
          </a:xfrm>
          <a:prstGeom prst="rect">
            <a:avLst/>
          </a:prstGeom>
        </p:spPr>
      </p:pic>
      <p:sp>
        <p:nvSpPr>
          <p:cNvPr id="2" name="Slide Number Placeholder 1">
            <a:extLst>
              <a:ext uri="{FF2B5EF4-FFF2-40B4-BE49-F238E27FC236}">
                <a16:creationId xmlns:a16="http://schemas.microsoft.com/office/drawing/2014/main" id="{1C0DDAE3-80E1-3613-17B2-5169C4CB4B36}"/>
              </a:ext>
            </a:extLst>
          </p:cNvPr>
          <p:cNvSpPr>
            <a:spLocks noGrp="1"/>
          </p:cNvSpPr>
          <p:nvPr>
            <p:ph type="sldNum" sz="quarter" idx="12"/>
          </p:nvPr>
        </p:nvSpPr>
        <p:spPr/>
        <p:txBody>
          <a:bodyPr/>
          <a:lstStyle/>
          <a:p>
            <a:fld id="{16FA1E33-FDD5-4FFC-87A2-B0AF86519216}" type="slidenum">
              <a:rPr lang="en-CA" smtClean="0"/>
              <a:t>118</a:t>
            </a:fld>
            <a:endParaRPr lang="en-CA"/>
          </a:p>
        </p:txBody>
      </p:sp>
    </p:spTree>
    <p:extLst>
      <p:ext uri="{BB962C8B-B14F-4D97-AF65-F5344CB8AC3E}">
        <p14:creationId xmlns:p14="http://schemas.microsoft.com/office/powerpoint/2010/main" val="2149943245"/>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Empty red chairs in cinema with popcorn and drinks">
            <a:extLst>
              <a:ext uri="{FF2B5EF4-FFF2-40B4-BE49-F238E27FC236}">
                <a16:creationId xmlns:a16="http://schemas.microsoft.com/office/drawing/2014/main" id="{4A668106-B0A6-3065-C987-94D9030DC744}"/>
              </a:ext>
            </a:extLst>
          </p:cNvPr>
          <p:cNvPicPr>
            <a:picLocks noChangeAspect="1"/>
          </p:cNvPicPr>
          <p:nvPr/>
        </p:nvPicPr>
        <p:blipFill>
          <a:blip r:embed="rId2">
            <a:extLst>
              <a:ext uri="{28A0092B-C50C-407E-A947-70E740481C1C}">
                <a14:useLocalDpi xmlns:a14="http://schemas.microsoft.com/office/drawing/2010/main" val="0"/>
              </a:ext>
            </a:extLst>
          </a:blip>
          <a:srcRect t="17582"/>
          <a:stretch/>
        </p:blipFill>
        <p:spPr>
          <a:xfrm>
            <a:off x="20" y="10"/>
            <a:ext cx="12191980" cy="6857990"/>
          </a:xfrm>
          <a:prstGeom prst="rect">
            <a:avLst/>
          </a:prstGeom>
        </p:spPr>
      </p:pic>
      <p:sp>
        <p:nvSpPr>
          <p:cNvPr id="2" name="Title 1">
            <a:extLst>
              <a:ext uri="{FF2B5EF4-FFF2-40B4-BE49-F238E27FC236}">
                <a16:creationId xmlns:a16="http://schemas.microsoft.com/office/drawing/2014/main" id="{BA24E22F-396F-85CC-1DC1-375E13993779}"/>
              </a:ext>
            </a:extLst>
          </p:cNvPr>
          <p:cNvSpPr>
            <a:spLocks noGrp="1"/>
          </p:cNvSpPr>
          <p:nvPr>
            <p:ph type="ctrTitle" idx="4294967295"/>
          </p:nvPr>
        </p:nvSpPr>
        <p:spPr>
          <a:xfrm>
            <a:off x="1350335" y="1147064"/>
            <a:ext cx="7634177" cy="1738312"/>
          </a:xfrm>
        </p:spPr>
        <p:txBody>
          <a:bodyPr>
            <a:normAutofit/>
          </a:bodyPr>
          <a:lstStyle/>
          <a:p>
            <a:r>
              <a:rPr lang="en-CA" sz="6600" dirty="0">
                <a:solidFill>
                  <a:schemeClr val="tx1"/>
                </a:solidFill>
              </a:rPr>
              <a:t>video</a:t>
            </a:r>
          </a:p>
        </p:txBody>
      </p:sp>
      <p:sp>
        <p:nvSpPr>
          <p:cNvPr id="3" name="Subtitle 2">
            <a:extLst>
              <a:ext uri="{FF2B5EF4-FFF2-40B4-BE49-F238E27FC236}">
                <a16:creationId xmlns:a16="http://schemas.microsoft.com/office/drawing/2014/main" id="{DC677C87-BED3-4A56-1DEC-1DA7F34E222F}"/>
              </a:ext>
            </a:extLst>
          </p:cNvPr>
          <p:cNvSpPr>
            <a:spLocks noGrp="1"/>
          </p:cNvSpPr>
          <p:nvPr>
            <p:ph type="subTitle" idx="4294967295"/>
          </p:nvPr>
        </p:nvSpPr>
        <p:spPr>
          <a:xfrm>
            <a:off x="3048000" y="2355363"/>
            <a:ext cx="9144000" cy="1309687"/>
          </a:xfrm>
        </p:spPr>
        <p:txBody>
          <a:bodyPr>
            <a:noAutofit/>
          </a:bodyPr>
          <a:lstStyle/>
          <a:p>
            <a:pPr marL="0" indent="0">
              <a:buNone/>
            </a:pPr>
            <a:r>
              <a:rPr lang="en-CA" sz="4000" dirty="0"/>
              <a:t>Session 3 of simple</a:t>
            </a:r>
          </a:p>
        </p:txBody>
      </p:sp>
      <p:sp>
        <p:nvSpPr>
          <p:cNvPr id="4" name="Slide Number Placeholder 3">
            <a:extLst>
              <a:ext uri="{FF2B5EF4-FFF2-40B4-BE49-F238E27FC236}">
                <a16:creationId xmlns:a16="http://schemas.microsoft.com/office/drawing/2014/main" id="{494FABA4-14FE-6009-2B78-961E50F0DDAA}"/>
              </a:ext>
            </a:extLst>
          </p:cNvPr>
          <p:cNvSpPr>
            <a:spLocks noGrp="1"/>
          </p:cNvSpPr>
          <p:nvPr>
            <p:ph type="sldNum" sz="quarter" idx="12"/>
          </p:nvPr>
        </p:nvSpPr>
        <p:spPr/>
        <p:txBody>
          <a:bodyPr/>
          <a:lstStyle/>
          <a:p>
            <a:fld id="{16FA1E33-FDD5-4FFC-87A2-B0AF86519216}" type="slidenum">
              <a:rPr lang="en-CA" smtClean="0"/>
              <a:t>119</a:t>
            </a:fld>
            <a:endParaRPr lang="en-CA"/>
          </a:p>
        </p:txBody>
      </p:sp>
    </p:spTree>
    <p:extLst>
      <p:ext uri="{BB962C8B-B14F-4D97-AF65-F5344CB8AC3E}">
        <p14:creationId xmlns:p14="http://schemas.microsoft.com/office/powerpoint/2010/main" val="302618691"/>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The 5-4-3-2-1 Method: A Grounding Exercise to Manage Anxiety">
            <a:hlinkClick r:id="" action="ppaction://media"/>
            <a:extLst>
              <a:ext uri="{FF2B5EF4-FFF2-40B4-BE49-F238E27FC236}">
                <a16:creationId xmlns:a16="http://schemas.microsoft.com/office/drawing/2014/main" id="{28C8B8E2-DF7C-5CC8-8095-4C8D21E2F932}"/>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9F301490-B070-7CF1-66AF-197D7213A879}"/>
              </a:ext>
            </a:extLst>
          </p:cNvPr>
          <p:cNvSpPr>
            <a:spLocks noGrp="1"/>
          </p:cNvSpPr>
          <p:nvPr>
            <p:ph type="sldNum" sz="quarter" idx="12"/>
          </p:nvPr>
        </p:nvSpPr>
        <p:spPr/>
        <p:txBody>
          <a:bodyPr/>
          <a:lstStyle/>
          <a:p>
            <a:fld id="{16FA1E33-FDD5-4FFC-87A2-B0AF86519216}" type="slidenum">
              <a:rPr lang="en-CA" smtClean="0"/>
              <a:t>120</a:t>
            </a:fld>
            <a:endParaRPr lang="en-CA"/>
          </a:p>
        </p:txBody>
      </p:sp>
    </p:spTree>
    <p:extLst>
      <p:ext uri="{BB962C8B-B14F-4D97-AF65-F5344CB8AC3E}">
        <p14:creationId xmlns:p14="http://schemas.microsoft.com/office/powerpoint/2010/main" val="389021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D5502-5DA2-5377-D021-4738869F4390}"/>
              </a:ext>
            </a:extLst>
          </p:cNvPr>
          <p:cNvSpPr>
            <a:spLocks noGrp="1"/>
          </p:cNvSpPr>
          <p:nvPr>
            <p:ph type="ctrTitle"/>
          </p:nvPr>
        </p:nvSpPr>
        <p:spPr/>
        <p:txBody>
          <a:bodyPr/>
          <a:lstStyle/>
          <a:p>
            <a:endParaRPr lang="en-CA"/>
          </a:p>
        </p:txBody>
      </p:sp>
      <p:sp>
        <p:nvSpPr>
          <p:cNvPr id="3" name="Subtitle 2">
            <a:extLst>
              <a:ext uri="{FF2B5EF4-FFF2-40B4-BE49-F238E27FC236}">
                <a16:creationId xmlns:a16="http://schemas.microsoft.com/office/drawing/2014/main" id="{9FB3BB9B-1F90-F746-30DD-8799208D0939}"/>
              </a:ext>
            </a:extLst>
          </p:cNvPr>
          <p:cNvSpPr>
            <a:spLocks noGrp="1"/>
          </p:cNvSpPr>
          <p:nvPr>
            <p:ph type="subTitle" idx="1"/>
          </p:nvPr>
        </p:nvSpPr>
        <p:spPr/>
        <p:txBody>
          <a:bodyPr/>
          <a:lstStyle/>
          <a:p>
            <a:endParaRPr lang="en-CA"/>
          </a:p>
        </p:txBody>
      </p:sp>
      <p:pic>
        <p:nvPicPr>
          <p:cNvPr id="4" name="Online Media 3" title="How to Get Through This Crisis">
            <a:hlinkClick r:id="" action="ppaction://media"/>
            <a:extLst>
              <a:ext uri="{FF2B5EF4-FFF2-40B4-BE49-F238E27FC236}">
                <a16:creationId xmlns:a16="http://schemas.microsoft.com/office/drawing/2014/main" id="{13C5CB3F-F7E4-01ED-9931-AFAF1A3A8036}"/>
              </a:ext>
            </a:extLst>
          </p:cNvPr>
          <p:cNvPicPr>
            <a:picLocks noRot="1" noChangeAspect="1"/>
          </p:cNvPicPr>
          <p:nvPr>
            <a:videoFile r:link="rId1"/>
          </p:nvPr>
        </p:nvPicPr>
        <p:blipFill>
          <a:blip r:embed="rId3"/>
          <a:stretch>
            <a:fillRect/>
          </a:stretch>
        </p:blipFill>
        <p:spPr>
          <a:xfrm>
            <a:off x="0" y="0"/>
            <a:ext cx="12192000" cy="6929120"/>
          </a:xfrm>
          <a:prstGeom prst="rect">
            <a:avLst/>
          </a:prstGeom>
        </p:spPr>
      </p:pic>
      <p:sp>
        <p:nvSpPr>
          <p:cNvPr id="5" name="Slide Number Placeholder 4">
            <a:extLst>
              <a:ext uri="{FF2B5EF4-FFF2-40B4-BE49-F238E27FC236}">
                <a16:creationId xmlns:a16="http://schemas.microsoft.com/office/drawing/2014/main" id="{35D9CFA7-9050-F184-F5D0-0BE055DF35E7}"/>
              </a:ext>
            </a:extLst>
          </p:cNvPr>
          <p:cNvSpPr>
            <a:spLocks noGrp="1"/>
          </p:cNvSpPr>
          <p:nvPr>
            <p:ph type="sldNum" sz="quarter" idx="12"/>
          </p:nvPr>
        </p:nvSpPr>
        <p:spPr/>
        <p:txBody>
          <a:bodyPr/>
          <a:lstStyle/>
          <a:p>
            <a:fld id="{16FA1E33-FDD5-4FFC-87A2-B0AF86519216}" type="slidenum">
              <a:rPr lang="en-CA" smtClean="0"/>
              <a:t>121</a:t>
            </a:fld>
            <a:endParaRPr lang="en-CA"/>
          </a:p>
        </p:txBody>
      </p:sp>
    </p:spTree>
    <p:extLst>
      <p:ext uri="{BB962C8B-B14F-4D97-AF65-F5344CB8AC3E}">
        <p14:creationId xmlns:p14="http://schemas.microsoft.com/office/powerpoint/2010/main" val="3609504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How To Stop Worrying">
            <a:hlinkClick r:id="" action="ppaction://media"/>
            <a:extLst>
              <a:ext uri="{FF2B5EF4-FFF2-40B4-BE49-F238E27FC236}">
                <a16:creationId xmlns:a16="http://schemas.microsoft.com/office/drawing/2014/main" id="{85AA76AD-AB67-2C70-C762-E628AB0628FE}"/>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BE84983-5018-DEE1-B610-1A9D5BBA6662}"/>
              </a:ext>
            </a:extLst>
          </p:cNvPr>
          <p:cNvSpPr>
            <a:spLocks noGrp="1"/>
          </p:cNvSpPr>
          <p:nvPr>
            <p:ph type="sldNum" sz="quarter" idx="12"/>
          </p:nvPr>
        </p:nvSpPr>
        <p:spPr/>
        <p:txBody>
          <a:bodyPr/>
          <a:lstStyle/>
          <a:p>
            <a:fld id="{16FA1E33-FDD5-4FFC-87A2-B0AF86519216}" type="slidenum">
              <a:rPr lang="en-CA" smtClean="0"/>
              <a:t>122</a:t>
            </a:fld>
            <a:endParaRPr lang="en-CA"/>
          </a:p>
        </p:txBody>
      </p:sp>
    </p:spTree>
    <p:extLst>
      <p:ext uri="{BB962C8B-B14F-4D97-AF65-F5344CB8AC3E}">
        <p14:creationId xmlns:p14="http://schemas.microsoft.com/office/powerpoint/2010/main" val="616168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nline Media 3" title="Pills or Therapy?  What is best for you?">
            <a:hlinkClick r:id="" action="ppaction://media"/>
            <a:extLst>
              <a:ext uri="{FF2B5EF4-FFF2-40B4-BE49-F238E27FC236}">
                <a16:creationId xmlns:a16="http://schemas.microsoft.com/office/drawing/2014/main" id="{9A07DF26-21B5-4CA9-8B45-9FFB6270264C}"/>
              </a:ext>
            </a:extLst>
          </p:cNvPr>
          <p:cNvPicPr>
            <a:picLocks noRot="1" noChangeAspect="1"/>
          </p:cNvPicPr>
          <p:nvPr>
            <a:videoFile r:link="rId1"/>
          </p:nvPr>
        </p:nvPicPr>
        <p:blipFill>
          <a:blip r:embed="rId3"/>
          <a:stretch>
            <a:fillRect/>
          </a:stretch>
        </p:blipFill>
        <p:spPr>
          <a:xfrm>
            <a:off x="0" y="0"/>
            <a:ext cx="12192000" cy="6787662"/>
          </a:xfrm>
          <a:prstGeom prst="rect">
            <a:avLst/>
          </a:prstGeom>
        </p:spPr>
      </p:pic>
      <p:sp>
        <p:nvSpPr>
          <p:cNvPr id="2" name="Slide Number Placeholder 1">
            <a:extLst>
              <a:ext uri="{FF2B5EF4-FFF2-40B4-BE49-F238E27FC236}">
                <a16:creationId xmlns:a16="http://schemas.microsoft.com/office/drawing/2014/main" id="{3C1AB24A-4F22-EC33-1441-02453EFA962A}"/>
              </a:ext>
            </a:extLst>
          </p:cNvPr>
          <p:cNvSpPr>
            <a:spLocks noGrp="1"/>
          </p:cNvSpPr>
          <p:nvPr>
            <p:ph type="sldNum" sz="quarter" idx="12"/>
          </p:nvPr>
        </p:nvSpPr>
        <p:spPr/>
        <p:txBody>
          <a:bodyPr/>
          <a:lstStyle/>
          <a:p>
            <a:fld id="{16FA1E33-FDD5-4FFC-87A2-B0AF86519216}" type="slidenum">
              <a:rPr lang="en-CA" smtClean="0"/>
              <a:t>123</a:t>
            </a:fld>
            <a:endParaRPr lang="en-CA"/>
          </a:p>
        </p:txBody>
      </p:sp>
    </p:spTree>
    <p:extLst>
      <p:ext uri="{BB962C8B-B14F-4D97-AF65-F5344CB8AC3E}">
        <p14:creationId xmlns:p14="http://schemas.microsoft.com/office/powerpoint/2010/main" val="2130134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title="DBT Distress Tolerance STOP Skill">
            <a:hlinkClick r:id="" action="ppaction://media"/>
            <a:extLst>
              <a:ext uri="{FF2B5EF4-FFF2-40B4-BE49-F238E27FC236}">
                <a16:creationId xmlns:a16="http://schemas.microsoft.com/office/drawing/2014/main" id="{CA2CDD7F-560A-67FF-8698-78FA8D476284}"/>
              </a:ext>
            </a:extLst>
          </p:cNvPr>
          <p:cNvPicPr>
            <a:picLocks noRot="1" noChangeAspect="1"/>
          </p:cNvPicPr>
          <p:nvPr>
            <a:videoFile r:link="rId1"/>
          </p:nvPr>
        </p:nvPicPr>
        <p:blipFill>
          <a:blip r:embed="rId3"/>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09FC25A2-3F2B-D5D7-4977-ADA2A776F1FA}"/>
              </a:ext>
            </a:extLst>
          </p:cNvPr>
          <p:cNvSpPr>
            <a:spLocks noGrp="1"/>
          </p:cNvSpPr>
          <p:nvPr>
            <p:ph type="sldNum" sz="quarter" idx="12"/>
          </p:nvPr>
        </p:nvSpPr>
        <p:spPr/>
        <p:txBody>
          <a:bodyPr/>
          <a:lstStyle/>
          <a:p>
            <a:fld id="{16FA1E33-FDD5-4FFC-87A2-B0AF86519216}" type="slidenum">
              <a:rPr lang="en-CA" smtClean="0"/>
              <a:t>124</a:t>
            </a:fld>
            <a:endParaRPr lang="en-CA"/>
          </a:p>
        </p:txBody>
      </p:sp>
    </p:spTree>
    <p:extLst>
      <p:ext uri="{BB962C8B-B14F-4D97-AF65-F5344CB8AC3E}">
        <p14:creationId xmlns:p14="http://schemas.microsoft.com/office/powerpoint/2010/main" val="1691378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D5649-FFEA-4D49-A869-B11BEA44946C}"/>
              </a:ext>
            </a:extLst>
          </p:cNvPr>
          <p:cNvSpPr>
            <a:spLocks noGrp="1"/>
          </p:cNvSpPr>
          <p:nvPr>
            <p:ph type="title"/>
          </p:nvPr>
        </p:nvSpPr>
        <p:spPr/>
        <p:txBody>
          <a:bodyPr/>
          <a:lstStyle/>
          <a:p>
            <a:endParaRPr lang="en-CA"/>
          </a:p>
        </p:txBody>
      </p:sp>
      <p:pic>
        <p:nvPicPr>
          <p:cNvPr id="4" name="Online Media 3" title="Therapist Talks: How to use DBT Distress Tolerance Skills">
            <a:hlinkClick r:id="" action="ppaction://media"/>
            <a:extLst>
              <a:ext uri="{FF2B5EF4-FFF2-40B4-BE49-F238E27FC236}">
                <a16:creationId xmlns:a16="http://schemas.microsoft.com/office/drawing/2014/main" id="{6DD57848-FFF8-42A1-BD5A-A82B9AA32820}"/>
              </a:ext>
            </a:extLst>
          </p:cNvPr>
          <p:cNvPicPr>
            <a:picLocks noGrp="1" noRot="1" noChangeAspect="1"/>
          </p:cNvPicPr>
          <p:nvPr>
            <p:ph idx="1"/>
            <a:videoFile r:link="rId1"/>
          </p:nvPr>
        </p:nvPicPr>
        <p:blipFill>
          <a:blip r:embed="rId4"/>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E0C29827-22E8-DFFF-2D87-822B9BF1D7FE}"/>
              </a:ext>
            </a:extLst>
          </p:cNvPr>
          <p:cNvSpPr>
            <a:spLocks noGrp="1"/>
          </p:cNvSpPr>
          <p:nvPr>
            <p:ph type="sldNum" sz="quarter" idx="12"/>
          </p:nvPr>
        </p:nvSpPr>
        <p:spPr/>
        <p:txBody>
          <a:bodyPr/>
          <a:lstStyle/>
          <a:p>
            <a:fld id="{16FA1E33-FDD5-4FFC-87A2-B0AF86519216}" type="slidenum">
              <a:rPr lang="en-CA" smtClean="0"/>
              <a:t>125</a:t>
            </a:fld>
            <a:endParaRPr lang="en-CA"/>
          </a:p>
        </p:txBody>
      </p:sp>
    </p:spTree>
    <p:extLst>
      <p:ext uri="{BB962C8B-B14F-4D97-AF65-F5344CB8AC3E}">
        <p14:creationId xmlns:p14="http://schemas.microsoft.com/office/powerpoint/2010/main" val="424263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Banded</Template>
  <TotalTime>3135</TotalTime>
  <Words>14091</Words>
  <Application>Microsoft Office PowerPoint</Application>
  <PresentationFormat>Widescreen</PresentationFormat>
  <Paragraphs>1026</Paragraphs>
  <Slides>125</Slides>
  <Notes>35</Notes>
  <HiddenSlides>0</HiddenSlides>
  <MMClips>7</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125</vt:i4>
      </vt:variant>
    </vt:vector>
  </HeadingPairs>
  <TitlesOfParts>
    <vt:vector size="131" baseType="lpstr">
      <vt:lpstr>Aptos</vt:lpstr>
      <vt:lpstr>Arial</vt:lpstr>
      <vt:lpstr>Calibri</vt:lpstr>
      <vt:lpstr>Corbel</vt:lpstr>
      <vt:lpstr>Wingdings</vt:lpstr>
      <vt:lpstr>Banded</vt:lpstr>
      <vt:lpstr>PowerPoint Presentation</vt:lpstr>
      <vt:lpstr>PowerPoint Presentation</vt:lpstr>
      <vt:lpstr>Welcome to simple  week 2</vt:lpstr>
      <vt:lpstr>Welcome back</vt:lpstr>
      <vt:lpstr>today's session</vt:lpstr>
      <vt:lpstr>Questions to keep in mind today</vt:lpstr>
      <vt:lpstr> mindfulness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Homework from the past week</vt:lpstr>
      <vt:lpstr>Homework for the coming week</vt:lpstr>
      <vt:lpstr>PowerPoint Presentation</vt:lpstr>
      <vt:lpstr>PowerPoint Presentation</vt:lpstr>
      <vt:lpstr>PowerPoint Presentation</vt:lpstr>
      <vt:lpstr>PowerPoint Presentation</vt:lpstr>
      <vt:lpstr>PowerPoint Presentation</vt:lpstr>
      <vt:lpstr>PowerPoint Presentation</vt:lpstr>
      <vt:lpstr>What we will do today</vt:lpstr>
      <vt:lpstr>E-mailed, questions, comments, feedback HOUSEKEEPING </vt:lpstr>
      <vt:lpstr>PowerPoint Presentation</vt:lpstr>
      <vt:lpstr>PowerPoint Presentation</vt:lpstr>
      <vt:lpstr>PowerPoint Presentation</vt:lpstr>
      <vt:lpstr>PowerPoint Presentation</vt:lpstr>
      <vt:lpstr>PowerPoint Presentation</vt:lpstr>
      <vt:lpstr> Introducing the dbt workbook and the distress tolerance module</vt:lpstr>
      <vt:lpstr>What we will do today</vt:lpstr>
      <vt:lpstr>PowerPoint Presentation</vt:lpstr>
      <vt:lpstr>What is DBT?</vt:lpstr>
      <vt:lpstr> LIFE CAN GET BETTER</vt:lpstr>
      <vt:lpstr> LIFE CAN GET BETTER</vt:lpstr>
      <vt:lpstr>Distress Tolerance  Skills</vt:lpstr>
      <vt:lpstr>crisis </vt:lpstr>
      <vt:lpstr>PowerPoint Presentation</vt:lpstr>
      <vt:lpstr>THE FIRST DBT SKILL  Take a ”REST”</vt:lpstr>
      <vt:lpstr>PowerPoint Presentation</vt:lpstr>
      <vt:lpstr>1. REST- R IS FOR Relax</vt:lpstr>
      <vt:lpstr>PowerPoint Presentation</vt:lpstr>
      <vt:lpstr>2. REST- E IS FOR Evaluate</vt:lpstr>
      <vt:lpstr>3. REST- S is for Set  an Intention</vt:lpstr>
      <vt:lpstr>4. REST-T IS FOR  Take Action</vt:lpstr>
      <vt:lpstr>HOW TO USE the DBT SKILLS Workbook</vt:lpstr>
      <vt:lpstr>PowerPoint Presentation</vt:lpstr>
      <vt:lpstr>PowerPoint Presentation</vt:lpstr>
      <vt:lpstr>PowerPoint Presentation</vt:lpstr>
      <vt:lpstr>WARNING ABOUT DBT acronyms</vt:lpstr>
      <vt:lpstr>PowerPoint Presentation</vt:lpstr>
      <vt:lpstr>PowerPoint Presentation</vt:lpstr>
      <vt:lpstr>What we will do today</vt:lpstr>
      <vt:lpstr>PowerPoint Presentation</vt:lpstr>
      <vt:lpstr>PowerPoint Presentation</vt:lpstr>
      <vt:lpstr>four techniques AND strategies FOR TOOL USE </vt:lpstr>
      <vt:lpstr>four techniques AND strategies FOR TOOL USE </vt:lpstr>
      <vt:lpstr>   STEP 1. follow good Problem-solving strategies              </vt:lpstr>
      <vt:lpstr>four techniques AND strategies FOR TOOL USE </vt:lpstr>
      <vt:lpstr>Check in regularly with your Personal dashboard                </vt:lpstr>
      <vt:lpstr>PowerPoint Presentation</vt:lpstr>
      <vt:lpstr>PowerPoint Presentation</vt:lpstr>
      <vt:lpstr>PowerPoint Presentation</vt:lpstr>
      <vt:lpstr>PowerPoint Presentation</vt:lpstr>
      <vt:lpstr>PowerPoint Presentation</vt:lpstr>
      <vt:lpstr>PowerPoint Presentation</vt:lpstr>
      <vt:lpstr>four techniques AND strategies FOR TOOL USE </vt:lpstr>
      <vt:lpstr>STEP 3. Stay in your window of tolerance by pendulating</vt:lpstr>
      <vt:lpstr>four techniques AND strategies FOR TOOL USE </vt:lpstr>
      <vt:lpstr>STEP 4. Editing, splicing and pasting while pendulating  to stay in window of tolerance</vt:lpstr>
      <vt:lpstr>TO EFFECTIVELY USE any of the 6 tools remember  the 4 strategies and techniques</vt:lpstr>
      <vt:lpstr>PowerPoint Presentation</vt:lpstr>
      <vt:lpstr>What we will do today</vt:lpstr>
      <vt:lpstr> introducing The 6 tools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Crisis plan algorithm</vt:lpstr>
      <vt:lpstr>Crisis plan algorithm</vt:lpstr>
      <vt:lpstr>PowerPoint Presentation</vt:lpstr>
      <vt:lpstr>Crisis plan algorithm</vt:lpstr>
      <vt:lpstr>Step 2. of the algorithm Identifying the “holes” you want to work on</vt:lpstr>
      <vt:lpstr>2.Feeling wheel: Finding your emotional holes</vt:lpstr>
      <vt:lpstr>PowerPoint Presentation</vt:lpstr>
      <vt:lpstr>PowerPoint Presentation</vt:lpstr>
      <vt:lpstr>2. FINDING YOUR BEHAVIORAL HOLES Externalizing and internalizing behaviors</vt:lpstr>
      <vt:lpstr>Crisis plan algorithm</vt:lpstr>
      <vt:lpstr>Crisis plan algorithm</vt:lpstr>
      <vt:lpstr>PowerPoint Presentation</vt:lpstr>
      <vt:lpstr>PowerPoint Presentation</vt:lpstr>
      <vt:lpstr>Crisis plan algorithm (continued)</vt:lpstr>
      <vt:lpstr>PowerPoint Presentation</vt:lpstr>
      <vt:lpstr>Help from others The ideal and the reality </vt:lpstr>
      <vt:lpstr>Crisis plan algorithm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MINDFULNESS reminder </vt:lpstr>
      <vt:lpstr>PowerPoint Presentation</vt:lpstr>
      <vt:lpstr>Key takeaways: distress tolerance</vt:lpstr>
      <vt:lpstr>Key takeaways: the 4 SIMPLE strategies</vt:lpstr>
      <vt:lpstr>Key takeaways: crisis plans</vt:lpstr>
      <vt:lpstr>Homework for the coming week</vt:lpstr>
      <vt:lpstr>PowerPoint Presentation</vt:lpstr>
      <vt:lpstr>video</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simple  session 3</dc:title>
  <dc:creator>luis cleto</dc:creator>
  <cp:lastModifiedBy>luis cleto</cp:lastModifiedBy>
  <cp:revision>21</cp:revision>
  <cp:lastPrinted>2025-10-05T18:19:49Z</cp:lastPrinted>
  <dcterms:created xsi:type="dcterms:W3CDTF">2023-07-29T10:31:17Z</dcterms:created>
  <dcterms:modified xsi:type="dcterms:W3CDTF">2026-10-12T09:34:25Z</dcterms:modified>
</cp:coreProperties>
</file>