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jpg&amp;w=1920&amp;q=75" ContentType="image/jpeg"/>
  <Default Extension="png" ContentType="image/png"/>
  <Default Extension="pptx" ContentType="application/vnd.openxmlformats-officedocument.presentationml.presentation"/>
  <Default Extension="rels" ContentType="application/vnd.openxmlformats-package.relationships+xml"/>
  <Default Extension="tmp" ContentType="image/jpe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2"/>
  </p:notesMasterIdLst>
  <p:sldIdLst>
    <p:sldId id="3992" r:id="rId2"/>
    <p:sldId id="3956" r:id="rId3"/>
    <p:sldId id="257" r:id="rId4"/>
    <p:sldId id="3995" r:id="rId5"/>
    <p:sldId id="3996" r:id="rId6"/>
    <p:sldId id="3997" r:id="rId7"/>
    <p:sldId id="788" r:id="rId8"/>
    <p:sldId id="3988" r:id="rId9"/>
    <p:sldId id="3410" r:id="rId10"/>
    <p:sldId id="3411" r:id="rId11"/>
    <p:sldId id="3412" r:id="rId12"/>
    <p:sldId id="3413" r:id="rId13"/>
    <p:sldId id="1025" r:id="rId14"/>
    <p:sldId id="3994" r:id="rId15"/>
    <p:sldId id="3969" r:id="rId16"/>
    <p:sldId id="3970" r:id="rId17"/>
    <p:sldId id="578" r:id="rId18"/>
    <p:sldId id="671" r:id="rId19"/>
    <p:sldId id="1284" r:id="rId20"/>
    <p:sldId id="3054" r:id="rId21"/>
    <p:sldId id="3055" r:id="rId22"/>
    <p:sldId id="1643" r:id="rId23"/>
    <p:sldId id="3975" r:id="rId24"/>
    <p:sldId id="3917" r:id="rId25"/>
    <p:sldId id="4008" r:id="rId26"/>
    <p:sldId id="2968" r:id="rId27"/>
    <p:sldId id="2969" r:id="rId28"/>
    <p:sldId id="2970" r:id="rId29"/>
    <p:sldId id="2971" r:id="rId30"/>
    <p:sldId id="2972" r:id="rId31"/>
    <p:sldId id="2973" r:id="rId32"/>
    <p:sldId id="2976" r:id="rId33"/>
    <p:sldId id="4000" r:id="rId34"/>
    <p:sldId id="2978" r:id="rId35"/>
    <p:sldId id="2979" r:id="rId36"/>
    <p:sldId id="2980" r:id="rId37"/>
    <p:sldId id="2974" r:id="rId38"/>
    <p:sldId id="2982" r:id="rId39"/>
    <p:sldId id="2981" r:id="rId40"/>
    <p:sldId id="2983" r:id="rId41"/>
    <p:sldId id="2977" r:id="rId42"/>
    <p:sldId id="2975" r:id="rId43"/>
    <p:sldId id="2984" r:id="rId44"/>
    <p:sldId id="2985" r:id="rId45"/>
    <p:sldId id="2986" r:id="rId46"/>
    <p:sldId id="2987" r:id="rId47"/>
    <p:sldId id="2988" r:id="rId48"/>
    <p:sldId id="2989" r:id="rId49"/>
    <p:sldId id="2990" r:id="rId50"/>
    <p:sldId id="4009" r:id="rId51"/>
    <p:sldId id="2991" r:id="rId52"/>
    <p:sldId id="4006" r:id="rId53"/>
    <p:sldId id="4002" r:id="rId54"/>
    <p:sldId id="4003" r:id="rId55"/>
    <p:sldId id="4004" r:id="rId56"/>
    <p:sldId id="2992" r:id="rId57"/>
    <p:sldId id="2993" r:id="rId58"/>
    <p:sldId id="2994" r:id="rId59"/>
    <p:sldId id="2995" r:id="rId60"/>
    <p:sldId id="2996" r:id="rId61"/>
    <p:sldId id="2997" r:id="rId62"/>
    <p:sldId id="2998" r:id="rId63"/>
    <p:sldId id="2999" r:id="rId64"/>
    <p:sldId id="4010" r:id="rId65"/>
    <p:sldId id="3000" r:id="rId66"/>
    <p:sldId id="3001" r:id="rId67"/>
    <p:sldId id="3002" r:id="rId68"/>
    <p:sldId id="3003" r:id="rId69"/>
    <p:sldId id="3005" r:id="rId70"/>
    <p:sldId id="4011" r:id="rId71"/>
    <p:sldId id="3006" r:id="rId72"/>
    <p:sldId id="4007" r:id="rId73"/>
    <p:sldId id="3007" r:id="rId74"/>
    <p:sldId id="3008" r:id="rId75"/>
    <p:sldId id="3009" r:id="rId76"/>
    <p:sldId id="3010" r:id="rId77"/>
    <p:sldId id="3011" r:id="rId78"/>
    <p:sldId id="3012" r:id="rId79"/>
    <p:sldId id="3015" r:id="rId80"/>
    <p:sldId id="4012" r:id="rId81"/>
    <p:sldId id="3017" r:id="rId82"/>
    <p:sldId id="3018" r:id="rId83"/>
    <p:sldId id="3019" r:id="rId84"/>
    <p:sldId id="3020" r:id="rId85"/>
    <p:sldId id="3013" r:id="rId86"/>
    <p:sldId id="3021" r:id="rId87"/>
    <p:sldId id="3014" r:id="rId88"/>
    <p:sldId id="1555" r:id="rId89"/>
    <p:sldId id="2909" r:id="rId90"/>
    <p:sldId id="618" r:id="rId91"/>
    <p:sldId id="1074" r:id="rId92"/>
    <p:sldId id="4013" r:id="rId93"/>
    <p:sldId id="4014" r:id="rId94"/>
    <p:sldId id="981" r:id="rId95"/>
    <p:sldId id="1642" r:id="rId96"/>
    <p:sldId id="2026" r:id="rId97"/>
    <p:sldId id="1421" r:id="rId98"/>
    <p:sldId id="1257" r:id="rId99"/>
    <p:sldId id="258" r:id="rId100"/>
    <p:sldId id="259" r:id="rId101"/>
    <p:sldId id="260" r:id="rId102"/>
    <p:sldId id="1414" r:id="rId103"/>
    <p:sldId id="1640" r:id="rId104"/>
    <p:sldId id="1641" r:id="rId105"/>
    <p:sldId id="263" r:id="rId106"/>
    <p:sldId id="264" r:id="rId107"/>
    <p:sldId id="1415" r:id="rId108"/>
    <p:sldId id="265" r:id="rId109"/>
    <p:sldId id="1416" r:id="rId110"/>
    <p:sldId id="4015" r:id="rId111"/>
    <p:sldId id="4016" r:id="rId112"/>
    <p:sldId id="266" r:id="rId113"/>
    <p:sldId id="4018" r:id="rId114"/>
    <p:sldId id="4019" r:id="rId115"/>
    <p:sldId id="267" r:id="rId116"/>
    <p:sldId id="268" r:id="rId117"/>
    <p:sldId id="269" r:id="rId118"/>
    <p:sldId id="270" r:id="rId119"/>
    <p:sldId id="271" r:id="rId120"/>
    <p:sldId id="1417" r:id="rId121"/>
    <p:sldId id="272" r:id="rId122"/>
    <p:sldId id="2022" r:id="rId123"/>
    <p:sldId id="2870" r:id="rId124"/>
    <p:sldId id="3998" r:id="rId125"/>
    <p:sldId id="3999" r:id="rId126"/>
    <p:sldId id="261" r:id="rId127"/>
    <p:sldId id="3022" r:id="rId128"/>
    <p:sldId id="1435" r:id="rId129"/>
    <p:sldId id="1383" r:id="rId130"/>
    <p:sldId id="1059" r:id="rId131"/>
    <p:sldId id="945" r:id="rId132"/>
    <p:sldId id="1248" r:id="rId133"/>
    <p:sldId id="743" r:id="rId134"/>
    <p:sldId id="2962" r:id="rId135"/>
    <p:sldId id="2965" r:id="rId136"/>
    <p:sldId id="1061" r:id="rId137"/>
    <p:sldId id="744" r:id="rId138"/>
    <p:sldId id="2887" r:id="rId139"/>
    <p:sldId id="2888" r:id="rId140"/>
    <p:sldId id="1062" r:id="rId141"/>
    <p:sldId id="742" r:id="rId142"/>
    <p:sldId id="2957" r:id="rId143"/>
    <p:sldId id="2958" r:id="rId144"/>
    <p:sldId id="2877" r:id="rId145"/>
    <p:sldId id="2876" r:id="rId146"/>
    <p:sldId id="1638" r:id="rId147"/>
    <p:sldId id="2871" r:id="rId148"/>
    <p:sldId id="2872" r:id="rId149"/>
    <p:sldId id="2878" r:id="rId150"/>
    <p:sldId id="1639" r:id="rId151"/>
    <p:sldId id="2963" r:id="rId152"/>
    <p:sldId id="2883" r:id="rId153"/>
    <p:sldId id="2881" r:id="rId154"/>
    <p:sldId id="2882" r:id="rId155"/>
    <p:sldId id="2959" r:id="rId156"/>
    <p:sldId id="2875" r:id="rId157"/>
    <p:sldId id="1063" r:id="rId158"/>
    <p:sldId id="2904" r:id="rId159"/>
    <p:sldId id="2905" r:id="rId160"/>
    <p:sldId id="2873" r:id="rId161"/>
    <p:sldId id="746" r:id="rId162"/>
    <p:sldId id="745" r:id="rId163"/>
    <p:sldId id="947" r:id="rId164"/>
    <p:sldId id="946" r:id="rId165"/>
    <p:sldId id="1067" r:id="rId166"/>
    <p:sldId id="747" r:id="rId167"/>
    <p:sldId id="2906" r:id="rId168"/>
    <p:sldId id="2884" r:id="rId169"/>
    <p:sldId id="1610" r:id="rId170"/>
    <p:sldId id="1223" r:id="rId171"/>
    <p:sldId id="1224" r:id="rId172"/>
    <p:sldId id="957" r:id="rId173"/>
    <p:sldId id="2879" r:id="rId174"/>
    <p:sldId id="2966" r:id="rId175"/>
    <p:sldId id="2967" r:id="rId176"/>
    <p:sldId id="2880" r:id="rId177"/>
    <p:sldId id="1611" r:id="rId178"/>
    <p:sldId id="890" r:id="rId179"/>
    <p:sldId id="2899" r:id="rId180"/>
    <p:sldId id="2885" r:id="rId181"/>
    <p:sldId id="748" r:id="rId182"/>
    <p:sldId id="2874" r:id="rId183"/>
    <p:sldId id="2900" r:id="rId184"/>
    <p:sldId id="1427" r:id="rId185"/>
    <p:sldId id="2886" r:id="rId186"/>
    <p:sldId id="2901" r:id="rId187"/>
    <p:sldId id="1249" r:id="rId188"/>
    <p:sldId id="1227" r:id="rId189"/>
    <p:sldId id="948" r:id="rId190"/>
    <p:sldId id="1262" r:id="rId191"/>
    <p:sldId id="2902" r:id="rId192"/>
    <p:sldId id="891" r:id="rId193"/>
    <p:sldId id="1436" r:id="rId194"/>
    <p:sldId id="1028" r:id="rId195"/>
    <p:sldId id="1029" r:id="rId196"/>
    <p:sldId id="1027" r:id="rId197"/>
    <p:sldId id="1608" r:id="rId198"/>
    <p:sldId id="1431" r:id="rId199"/>
    <p:sldId id="1432" r:id="rId200"/>
    <p:sldId id="1434" r:id="rId201"/>
    <p:sldId id="597" r:id="rId202"/>
    <p:sldId id="1603" r:id="rId203"/>
    <p:sldId id="1430" r:id="rId204"/>
    <p:sldId id="2891" r:id="rId205"/>
    <p:sldId id="3409" r:id="rId206"/>
    <p:sldId id="1609" r:id="rId207"/>
    <p:sldId id="1604" r:id="rId208"/>
    <p:sldId id="256" r:id="rId209"/>
    <p:sldId id="588" r:id="rId210"/>
    <p:sldId id="2021" r:id="rId2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07" d="100"/>
          <a:sy n="107" d="100"/>
        </p:scale>
        <p:origin x="5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microsoft.com/office/2016/11/relationships/changesInfo" Target="changesInfos/changesInfo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viewProps" Target="view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theme" Target="theme/theme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notesMaster" Target="notesMasters/notes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cleto" userId="a76db6c301978307" providerId="LiveId" clId="{BDC27329-5910-4005-872B-9BAF4C62269D}"/>
    <pc:docChg chg="custSel addSld delSld modSld sldOrd">
      <pc:chgData name="luis cleto" userId="a76db6c301978307" providerId="LiveId" clId="{BDC27329-5910-4005-872B-9BAF4C62269D}" dt="2026-10-26T20:30:04.175" v="1623" actId="20577"/>
      <pc:docMkLst>
        <pc:docMk/>
      </pc:docMkLst>
      <pc:sldChg chg="ord">
        <pc:chgData name="luis cleto" userId="a76db6c301978307" providerId="LiveId" clId="{BDC27329-5910-4005-872B-9BAF4C62269D}" dt="2026-10-21T19:54:53.531" v="9"/>
        <pc:sldMkLst>
          <pc:docMk/>
          <pc:sldMk cId="3958212005" sldId="257"/>
        </pc:sldMkLst>
      </pc:sldChg>
      <pc:sldChg chg="modSp add mod modClrScheme chgLayout">
        <pc:chgData name="luis cleto" userId="a76db6c301978307" providerId="LiveId" clId="{BDC27329-5910-4005-872B-9BAF4C62269D}" dt="2026-10-21T20:25:32.028" v="423" actId="20577"/>
        <pc:sldMkLst>
          <pc:docMk/>
          <pc:sldMk cId="0" sldId="261"/>
        </pc:sldMkLst>
        <pc:spChg chg="mod ord">
          <ac:chgData name="luis cleto" userId="a76db6c301978307" providerId="LiveId" clId="{BDC27329-5910-4005-872B-9BAF4C62269D}" dt="2026-10-21T20:24:36.964" v="419" actId="1076"/>
          <ac:spMkLst>
            <pc:docMk/>
            <pc:sldMk cId="0" sldId="261"/>
            <ac:spMk id="2" creationId="{00000000-0000-0000-0000-000000000000}"/>
          </ac:spMkLst>
        </pc:spChg>
        <pc:spChg chg="mod">
          <ac:chgData name="luis cleto" userId="a76db6c301978307" providerId="LiveId" clId="{BDC27329-5910-4005-872B-9BAF4C62269D}" dt="2026-10-21T20:25:32.028" v="423" actId="20577"/>
          <ac:spMkLst>
            <pc:docMk/>
            <pc:sldMk cId="0" sldId="261"/>
            <ac:spMk id="26" creationId="{00000000-0000-0000-0000-000000000000}"/>
          </ac:spMkLst>
        </pc:spChg>
        <pc:spChg chg="mod ord">
          <ac:chgData name="luis cleto" userId="a76db6c301978307" providerId="LiveId" clId="{BDC27329-5910-4005-872B-9BAF4C62269D}" dt="2026-10-21T20:23:47.527" v="416" actId="700"/>
          <ac:spMkLst>
            <pc:docMk/>
            <pc:sldMk cId="0" sldId="261"/>
            <ac:spMk id="27" creationId="{00000000-0000-0000-0000-000000000000}"/>
          </ac:spMkLst>
        </pc:spChg>
      </pc:sldChg>
      <pc:sldChg chg="modSp mod">
        <pc:chgData name="luis cleto" userId="a76db6c301978307" providerId="LiveId" clId="{BDC27329-5910-4005-872B-9BAF4C62269D}" dt="2026-10-26T12:37:31.993" v="1055" actId="1076"/>
        <pc:sldMkLst>
          <pc:docMk/>
          <pc:sldMk cId="389848689" sldId="671"/>
        </pc:sldMkLst>
        <pc:spChg chg="mod">
          <ac:chgData name="luis cleto" userId="a76db6c301978307" providerId="LiveId" clId="{BDC27329-5910-4005-872B-9BAF4C62269D}" dt="2026-10-26T12:37:08.446" v="1052" actId="1076"/>
          <ac:spMkLst>
            <pc:docMk/>
            <pc:sldMk cId="389848689" sldId="671"/>
            <ac:spMk id="2" creationId="{2A4A943F-B93A-41AD-96D4-B4D66338A1AC}"/>
          </ac:spMkLst>
        </pc:spChg>
        <pc:spChg chg="mod">
          <ac:chgData name="luis cleto" userId="a76db6c301978307" providerId="LiveId" clId="{BDC27329-5910-4005-872B-9BAF4C62269D}" dt="2026-10-26T12:37:18.836" v="1054" actId="1076"/>
          <ac:spMkLst>
            <pc:docMk/>
            <pc:sldMk cId="389848689" sldId="671"/>
            <ac:spMk id="3" creationId="{A81A2B42-2D9D-4D48-8CB4-72EAF9177BAB}"/>
          </ac:spMkLst>
        </pc:spChg>
        <pc:spChg chg="mod">
          <ac:chgData name="luis cleto" userId="a76db6c301978307" providerId="LiveId" clId="{BDC27329-5910-4005-872B-9BAF4C62269D}" dt="2026-10-26T12:37:31.993" v="1055" actId="1076"/>
          <ac:spMkLst>
            <pc:docMk/>
            <pc:sldMk cId="389848689" sldId="671"/>
            <ac:spMk id="5" creationId="{498BB041-E149-0A0B-BCB6-1E4F246E7969}"/>
          </ac:spMkLst>
        </pc:spChg>
        <pc:picChg chg="mod">
          <ac:chgData name="luis cleto" userId="a76db6c301978307" providerId="LiveId" clId="{BDC27329-5910-4005-872B-9BAF4C62269D}" dt="2026-10-26T12:37:04.763" v="1051" actId="14100"/>
          <ac:picMkLst>
            <pc:docMk/>
            <pc:sldMk cId="389848689" sldId="671"/>
            <ac:picMk id="7" creationId="{45567DDD-7192-92A5-F5A1-728A94BC0B31}"/>
          </ac:picMkLst>
        </pc:picChg>
      </pc:sldChg>
      <pc:sldChg chg="modSp add mod">
        <pc:chgData name="luis cleto" userId="a76db6c301978307" providerId="LiveId" clId="{BDC27329-5910-4005-872B-9BAF4C62269D}" dt="2026-10-26T12:39:27.970" v="1137" actId="1076"/>
        <pc:sldMkLst>
          <pc:docMk/>
          <pc:sldMk cId="4085761267" sldId="1284"/>
        </pc:sldMkLst>
        <pc:spChg chg="mod">
          <ac:chgData name="luis cleto" userId="a76db6c301978307" providerId="LiveId" clId="{BDC27329-5910-4005-872B-9BAF4C62269D}" dt="2026-10-26T12:38:09.371" v="1072" actId="20577"/>
          <ac:spMkLst>
            <pc:docMk/>
            <pc:sldMk cId="4085761267" sldId="1284"/>
            <ac:spMk id="2" creationId="{59DE2A03-0AE3-6408-773A-820CAC809ABA}"/>
          </ac:spMkLst>
        </pc:spChg>
        <pc:spChg chg="mod">
          <ac:chgData name="luis cleto" userId="a76db6c301978307" providerId="LiveId" clId="{BDC27329-5910-4005-872B-9BAF4C62269D}" dt="2026-10-26T12:39:27.970" v="1137" actId="1076"/>
          <ac:spMkLst>
            <pc:docMk/>
            <pc:sldMk cId="4085761267" sldId="1284"/>
            <ac:spMk id="3" creationId="{67B8B877-C914-759F-D7EA-A5BEF05EB6E2}"/>
          </ac:spMkLst>
        </pc:spChg>
      </pc:sldChg>
      <pc:sldChg chg="modSp add mod">
        <pc:chgData name="luis cleto" userId="a76db6c301978307" providerId="LiveId" clId="{BDC27329-5910-4005-872B-9BAF4C62269D}" dt="2026-10-26T12:52:53.773" v="1156" actId="1076"/>
        <pc:sldMkLst>
          <pc:docMk/>
          <pc:sldMk cId="2919409639" sldId="1555"/>
        </pc:sldMkLst>
        <pc:spChg chg="mod">
          <ac:chgData name="luis cleto" userId="a76db6c301978307" providerId="LiveId" clId="{BDC27329-5910-4005-872B-9BAF4C62269D}" dt="2026-10-26T12:52:53.773" v="1156" actId="1076"/>
          <ac:spMkLst>
            <pc:docMk/>
            <pc:sldMk cId="2919409639" sldId="1555"/>
            <ac:spMk id="3" creationId="{1DEA323F-C13F-4C6A-3F4F-61BB4168DC2A}"/>
          </ac:spMkLst>
        </pc:spChg>
        <pc:spChg chg="mod">
          <ac:chgData name="luis cleto" userId="a76db6c301978307" providerId="LiveId" clId="{BDC27329-5910-4005-872B-9BAF4C62269D}" dt="2026-10-26T12:52:20.228" v="1139" actId="21"/>
          <ac:spMkLst>
            <pc:docMk/>
            <pc:sldMk cId="2919409639" sldId="1555"/>
            <ac:spMk id="6" creationId="{2FD52EF9-01C3-1D02-28C4-768D2716BC1B}"/>
          </ac:spMkLst>
        </pc:spChg>
      </pc:sldChg>
      <pc:sldChg chg="addSp delSp modSp mod">
        <pc:chgData name="luis cleto" userId="a76db6c301978307" providerId="LiveId" clId="{BDC27329-5910-4005-872B-9BAF4C62269D}" dt="2026-10-26T20:30:04.175" v="1623" actId="20577"/>
        <pc:sldMkLst>
          <pc:docMk/>
          <pc:sldMk cId="667726136" sldId="1643"/>
        </pc:sldMkLst>
        <pc:spChg chg="add mod">
          <ac:chgData name="luis cleto" userId="a76db6c301978307" providerId="LiveId" clId="{BDC27329-5910-4005-872B-9BAF4C62269D}" dt="2026-10-26T20:30:04.175" v="1623" actId="20577"/>
          <ac:spMkLst>
            <pc:docMk/>
            <pc:sldMk cId="667726136" sldId="1643"/>
            <ac:spMk id="5" creationId="{30922AD4-48F1-1E29-89AF-9EB0810EBBDA}"/>
          </ac:spMkLst>
        </pc:spChg>
      </pc:sldChg>
      <pc:sldChg chg="modSp mod">
        <pc:chgData name="luis cleto" userId="a76db6c301978307" providerId="LiveId" clId="{BDC27329-5910-4005-872B-9BAF4C62269D}" dt="2026-10-21T20:11:33.309" v="282" actId="1076"/>
        <pc:sldMkLst>
          <pc:docMk/>
          <pc:sldMk cId="4088626942" sldId="2968"/>
        </pc:sldMkLst>
        <pc:spChg chg="mod">
          <ac:chgData name="luis cleto" userId="a76db6c301978307" providerId="LiveId" clId="{BDC27329-5910-4005-872B-9BAF4C62269D}" dt="2026-10-21T20:07:25.661" v="68" actId="207"/>
          <ac:spMkLst>
            <pc:docMk/>
            <pc:sldMk cId="4088626942" sldId="2968"/>
            <ac:spMk id="2" creationId="{84D13AF7-D3D6-AB6A-79E5-C7B929945C8B}"/>
          </ac:spMkLst>
        </pc:spChg>
        <pc:spChg chg="mod">
          <ac:chgData name="luis cleto" userId="a76db6c301978307" providerId="LiveId" clId="{BDC27329-5910-4005-872B-9BAF4C62269D}" dt="2026-10-21T20:11:33.309" v="282" actId="1076"/>
          <ac:spMkLst>
            <pc:docMk/>
            <pc:sldMk cId="4088626942" sldId="2968"/>
            <ac:spMk id="6" creationId="{2F4C0A1D-D69E-CECA-BFA7-7CC4261197D7}"/>
          </ac:spMkLst>
        </pc:spChg>
      </pc:sldChg>
      <pc:sldChg chg="modSp mod">
        <pc:chgData name="luis cleto" userId="a76db6c301978307" providerId="LiveId" clId="{BDC27329-5910-4005-872B-9BAF4C62269D}" dt="2026-10-21T20:27:50.875" v="483" actId="20577"/>
        <pc:sldMkLst>
          <pc:docMk/>
          <pc:sldMk cId="1309568275" sldId="2970"/>
        </pc:sldMkLst>
        <pc:spChg chg="mod">
          <ac:chgData name="luis cleto" userId="a76db6c301978307" providerId="LiveId" clId="{BDC27329-5910-4005-872B-9BAF4C62269D}" dt="2026-10-21T20:27:50.875" v="483" actId="20577"/>
          <ac:spMkLst>
            <pc:docMk/>
            <pc:sldMk cId="1309568275" sldId="2970"/>
            <ac:spMk id="6" creationId="{E96D4D61-095F-DC70-10B7-E88FB2B08C8E}"/>
          </ac:spMkLst>
        </pc:spChg>
      </pc:sldChg>
      <pc:sldChg chg="modSp mod">
        <pc:chgData name="luis cleto" userId="a76db6c301978307" providerId="LiveId" clId="{BDC27329-5910-4005-872B-9BAF4C62269D}" dt="2026-10-21T20:28:49.351" v="485" actId="33524"/>
        <pc:sldMkLst>
          <pc:docMk/>
          <pc:sldMk cId="3969177579" sldId="2972"/>
        </pc:sldMkLst>
        <pc:spChg chg="mod">
          <ac:chgData name="luis cleto" userId="a76db6c301978307" providerId="LiveId" clId="{BDC27329-5910-4005-872B-9BAF4C62269D}" dt="2026-10-21T20:28:49.351" v="485" actId="33524"/>
          <ac:spMkLst>
            <pc:docMk/>
            <pc:sldMk cId="3969177579" sldId="2972"/>
            <ac:spMk id="3" creationId="{81937DD5-9B44-7A3F-053C-0E0B43D17D79}"/>
          </ac:spMkLst>
        </pc:spChg>
      </pc:sldChg>
      <pc:sldChg chg="modSp mod">
        <pc:chgData name="luis cleto" userId="a76db6c301978307" providerId="LiveId" clId="{BDC27329-5910-4005-872B-9BAF4C62269D}" dt="2026-10-21T20:29:45.761" v="508" actId="20577"/>
        <pc:sldMkLst>
          <pc:docMk/>
          <pc:sldMk cId="2202156830" sldId="2973"/>
        </pc:sldMkLst>
        <pc:spChg chg="mod">
          <ac:chgData name="luis cleto" userId="a76db6c301978307" providerId="LiveId" clId="{BDC27329-5910-4005-872B-9BAF4C62269D}" dt="2026-10-21T20:29:45.761" v="508" actId="20577"/>
          <ac:spMkLst>
            <pc:docMk/>
            <pc:sldMk cId="2202156830" sldId="2973"/>
            <ac:spMk id="3" creationId="{0E6D4B8E-6C8E-EB01-ED67-482DA7DCEC10}"/>
          </ac:spMkLst>
        </pc:spChg>
      </pc:sldChg>
      <pc:sldChg chg="modSp mod">
        <pc:chgData name="luis cleto" userId="a76db6c301978307" providerId="LiveId" clId="{BDC27329-5910-4005-872B-9BAF4C62269D}" dt="2026-10-21T20:41:01.545" v="1022" actId="20577"/>
        <pc:sldMkLst>
          <pc:docMk/>
          <pc:sldMk cId="2965665256" sldId="2974"/>
        </pc:sldMkLst>
        <pc:spChg chg="mod">
          <ac:chgData name="luis cleto" userId="a76db6c301978307" providerId="LiveId" clId="{BDC27329-5910-4005-872B-9BAF4C62269D}" dt="2026-10-21T20:41:01.545" v="1022" actId="20577"/>
          <ac:spMkLst>
            <pc:docMk/>
            <pc:sldMk cId="2965665256" sldId="2974"/>
            <ac:spMk id="3" creationId="{E1928E54-827E-E5FB-6970-6BCD44814D2A}"/>
          </ac:spMkLst>
        </pc:spChg>
      </pc:sldChg>
      <pc:sldChg chg="modSp mod">
        <pc:chgData name="luis cleto" userId="a76db6c301978307" providerId="LiveId" clId="{BDC27329-5910-4005-872B-9BAF4C62269D}" dt="2026-10-21T20:30:36.721" v="510" actId="20577"/>
        <pc:sldMkLst>
          <pc:docMk/>
          <pc:sldMk cId="796472747" sldId="2976"/>
        </pc:sldMkLst>
        <pc:spChg chg="mod">
          <ac:chgData name="luis cleto" userId="a76db6c301978307" providerId="LiveId" clId="{BDC27329-5910-4005-872B-9BAF4C62269D}" dt="2026-10-21T20:30:36.721" v="510" actId="20577"/>
          <ac:spMkLst>
            <pc:docMk/>
            <pc:sldMk cId="796472747" sldId="2976"/>
            <ac:spMk id="3" creationId="{25936792-5482-0C94-D1DA-058EA0F6245A}"/>
          </ac:spMkLst>
        </pc:spChg>
      </pc:sldChg>
      <pc:sldChg chg="modSp mod">
        <pc:chgData name="luis cleto" userId="a76db6c301978307" providerId="LiveId" clId="{BDC27329-5910-4005-872B-9BAF4C62269D}" dt="2026-10-21T20:31:30.838" v="512" actId="1076"/>
        <pc:sldMkLst>
          <pc:docMk/>
          <pc:sldMk cId="261438591" sldId="2978"/>
        </pc:sldMkLst>
        <pc:spChg chg="mod">
          <ac:chgData name="luis cleto" userId="a76db6c301978307" providerId="LiveId" clId="{BDC27329-5910-4005-872B-9BAF4C62269D}" dt="2026-10-21T20:31:30.838" v="512" actId="1076"/>
          <ac:spMkLst>
            <pc:docMk/>
            <pc:sldMk cId="261438591" sldId="2978"/>
            <ac:spMk id="3" creationId="{9F192599-A092-A626-4D0D-E1F38AA1F034}"/>
          </ac:spMkLst>
        </pc:spChg>
      </pc:sldChg>
      <pc:sldChg chg="modSp mod">
        <pc:chgData name="luis cleto" userId="a76db6c301978307" providerId="LiveId" clId="{BDC27329-5910-4005-872B-9BAF4C62269D}" dt="2026-10-21T20:34:49.059" v="623" actId="20577"/>
        <pc:sldMkLst>
          <pc:docMk/>
          <pc:sldMk cId="3985837670" sldId="2980"/>
        </pc:sldMkLst>
        <pc:spChg chg="mod">
          <ac:chgData name="luis cleto" userId="a76db6c301978307" providerId="LiveId" clId="{BDC27329-5910-4005-872B-9BAF4C62269D}" dt="2026-10-21T20:34:49.059" v="623" actId="20577"/>
          <ac:spMkLst>
            <pc:docMk/>
            <pc:sldMk cId="3985837670" sldId="2980"/>
            <ac:spMk id="3" creationId="{2E4E65BC-DFCA-5E10-6A60-541409B33C8F}"/>
          </ac:spMkLst>
        </pc:spChg>
      </pc:sldChg>
      <pc:sldChg chg="addSp mod">
        <pc:chgData name="luis cleto" userId="a76db6c301978307" providerId="LiveId" clId="{BDC27329-5910-4005-872B-9BAF4C62269D}" dt="2026-10-21T20:05:41.474" v="22" actId="22"/>
        <pc:sldMkLst>
          <pc:docMk/>
          <pc:sldMk cId="4067907361" sldId="3054"/>
        </pc:sldMkLst>
        <pc:spChg chg="add">
          <ac:chgData name="luis cleto" userId="a76db6c301978307" providerId="LiveId" clId="{BDC27329-5910-4005-872B-9BAF4C62269D}" dt="2026-10-21T20:05:41.474" v="22" actId="22"/>
          <ac:spMkLst>
            <pc:docMk/>
            <pc:sldMk cId="4067907361" sldId="3054"/>
            <ac:spMk id="5" creationId="{08E2B05B-93C7-65F2-157F-5C79909F91C1}"/>
          </ac:spMkLst>
        </pc:spChg>
      </pc:sldChg>
      <pc:sldChg chg="addSp mod">
        <pc:chgData name="luis cleto" userId="a76db6c301978307" providerId="LiveId" clId="{BDC27329-5910-4005-872B-9BAF4C62269D}" dt="2026-10-21T20:05:35.546" v="21" actId="22"/>
        <pc:sldMkLst>
          <pc:docMk/>
          <pc:sldMk cId="738706435" sldId="3055"/>
        </pc:sldMkLst>
        <pc:spChg chg="add">
          <ac:chgData name="luis cleto" userId="a76db6c301978307" providerId="LiveId" clId="{BDC27329-5910-4005-872B-9BAF4C62269D}" dt="2026-10-21T20:05:35.546" v="21" actId="22"/>
          <ac:spMkLst>
            <pc:docMk/>
            <pc:sldMk cId="738706435" sldId="3055"/>
            <ac:spMk id="5" creationId="{D58F640B-5240-CCD6-0933-DAFCE3BFB462}"/>
          </ac:spMkLst>
        </pc:spChg>
      </pc:sldChg>
      <pc:sldChg chg="modSp add mod">
        <pc:chgData name="luis cleto" userId="a76db6c301978307" providerId="LiveId" clId="{BDC27329-5910-4005-872B-9BAF4C62269D}" dt="2026-10-21T20:25:53.047" v="427" actId="20577"/>
        <pc:sldMkLst>
          <pc:docMk/>
          <pc:sldMk cId="49241488" sldId="3956"/>
        </pc:sldMkLst>
        <pc:spChg chg="mod">
          <ac:chgData name="luis cleto" userId="a76db6c301978307" providerId="LiveId" clId="{BDC27329-5910-4005-872B-9BAF4C62269D}" dt="2026-10-21T20:25:53.047" v="427" actId="20577"/>
          <ac:spMkLst>
            <pc:docMk/>
            <pc:sldMk cId="49241488" sldId="3956"/>
            <ac:spMk id="2" creationId="{4CE094CF-934E-1E5C-BB1D-05CD1FA5845B}"/>
          </ac:spMkLst>
        </pc:spChg>
      </pc:sldChg>
      <pc:sldChg chg="add">
        <pc:chgData name="luis cleto" userId="a76db6c301978307" providerId="LiveId" clId="{BDC27329-5910-4005-872B-9BAF4C62269D}" dt="2026-10-21T20:03:38.124" v="14"/>
        <pc:sldMkLst>
          <pc:docMk/>
          <pc:sldMk cId="3355971348" sldId="3969"/>
        </pc:sldMkLst>
      </pc:sldChg>
      <pc:sldChg chg="add">
        <pc:chgData name="luis cleto" userId="a76db6c301978307" providerId="LiveId" clId="{BDC27329-5910-4005-872B-9BAF4C62269D}" dt="2026-10-21T20:03:38.124" v="14"/>
        <pc:sldMkLst>
          <pc:docMk/>
          <pc:sldMk cId="474290680" sldId="3970"/>
        </pc:sldMkLst>
      </pc:sldChg>
      <pc:sldChg chg="ord">
        <pc:chgData name="luis cleto" userId="a76db6c301978307" providerId="LiveId" clId="{BDC27329-5910-4005-872B-9BAF4C62269D}" dt="2026-10-21T19:53:37.098" v="2"/>
        <pc:sldMkLst>
          <pc:docMk/>
          <pc:sldMk cId="3208082997" sldId="3975"/>
        </pc:sldMkLst>
      </pc:sldChg>
      <pc:sldChg chg="add">
        <pc:chgData name="luis cleto" userId="a76db6c301978307" providerId="LiveId" clId="{BDC27329-5910-4005-872B-9BAF4C62269D}" dt="2026-10-21T19:55:51.167" v="12"/>
        <pc:sldMkLst>
          <pc:docMk/>
          <pc:sldMk cId="0" sldId="3988"/>
        </pc:sldMkLst>
      </pc:sldChg>
      <pc:sldChg chg="delSp modSp add mod ord setBg delAnim delDesignElem chgLayout">
        <pc:chgData name="luis cleto" userId="a76db6c301978307" providerId="LiveId" clId="{BDC27329-5910-4005-872B-9BAF4C62269D}" dt="2026-10-21T19:55:12.307" v="11" actId="700"/>
        <pc:sldMkLst>
          <pc:docMk/>
          <pc:sldMk cId="2520650161" sldId="3992"/>
        </pc:sldMkLst>
        <pc:spChg chg="mod ord">
          <ac:chgData name="luis cleto" userId="a76db6c301978307" providerId="LiveId" clId="{BDC27329-5910-4005-872B-9BAF4C62269D}" dt="2026-10-21T19:55:12.307" v="11" actId="700"/>
          <ac:spMkLst>
            <pc:docMk/>
            <pc:sldMk cId="2520650161" sldId="3992"/>
            <ac:spMk id="4" creationId="{5162C288-0DCA-86F2-1BEA-886151B96D2B}"/>
          </ac:spMkLst>
        </pc:spChg>
      </pc:sldChg>
      <pc:sldChg chg="modSp add mod">
        <pc:chgData name="luis cleto" userId="a76db6c301978307" providerId="LiveId" clId="{BDC27329-5910-4005-872B-9BAF4C62269D}" dt="2026-10-21T20:04:03.882" v="19" actId="207"/>
        <pc:sldMkLst>
          <pc:docMk/>
          <pc:sldMk cId="2750434494" sldId="3994"/>
        </pc:sldMkLst>
        <pc:spChg chg="mod">
          <ac:chgData name="luis cleto" userId="a76db6c301978307" providerId="LiveId" clId="{BDC27329-5910-4005-872B-9BAF4C62269D}" dt="2026-10-21T20:04:03.882" v="19" actId="207"/>
          <ac:spMkLst>
            <pc:docMk/>
            <pc:sldMk cId="2750434494" sldId="3994"/>
            <ac:spMk id="3" creationId="{12E8EE07-CDFF-AA46-836A-EF24D887828F}"/>
          </ac:spMkLst>
        </pc:spChg>
      </pc:sldChg>
      <pc:sldChg chg="modSp add mod modClrScheme chgLayout">
        <pc:chgData name="luis cleto" userId="a76db6c301978307" providerId="LiveId" clId="{BDC27329-5910-4005-872B-9BAF4C62269D}" dt="2026-10-21T20:14:21.779" v="311" actId="20577"/>
        <pc:sldMkLst>
          <pc:docMk/>
          <pc:sldMk cId="0" sldId="3995"/>
        </pc:sldMkLst>
        <pc:spChg chg="mod ord">
          <ac:chgData name="luis cleto" userId="a76db6c301978307" providerId="LiveId" clId="{BDC27329-5910-4005-872B-9BAF4C62269D}" dt="2026-10-21T20:13:37.376" v="287" actId="1076"/>
          <ac:spMkLst>
            <pc:docMk/>
            <pc:sldMk cId="0" sldId="3995"/>
            <ac:spMk id="2" creationId="{00000000-0000-0000-0000-000000000000}"/>
          </ac:spMkLst>
        </pc:spChg>
        <pc:spChg chg="mod">
          <ac:chgData name="luis cleto" userId="a76db6c301978307" providerId="LiveId" clId="{BDC27329-5910-4005-872B-9BAF4C62269D}" dt="2026-10-21T20:13:58.805" v="300" actId="20577"/>
          <ac:spMkLst>
            <pc:docMk/>
            <pc:sldMk cId="0" sldId="3995"/>
            <ac:spMk id="3" creationId="{00000000-0000-0000-0000-000000000000}"/>
          </ac:spMkLst>
        </pc:spChg>
        <pc:spChg chg="mod">
          <ac:chgData name="luis cleto" userId="a76db6c301978307" providerId="LiveId" clId="{BDC27329-5910-4005-872B-9BAF4C62269D}" dt="2026-10-21T20:14:21.779" v="311" actId="20577"/>
          <ac:spMkLst>
            <pc:docMk/>
            <pc:sldMk cId="0" sldId="3995"/>
            <ac:spMk id="18" creationId="{00000000-0000-0000-0000-000000000000}"/>
          </ac:spMkLst>
        </pc:spChg>
        <pc:spChg chg="mod ord">
          <ac:chgData name="luis cleto" userId="a76db6c301978307" providerId="LiveId" clId="{BDC27329-5910-4005-872B-9BAF4C62269D}" dt="2026-10-21T20:13:14.935" v="284" actId="700"/>
          <ac:spMkLst>
            <pc:docMk/>
            <pc:sldMk cId="0" sldId="3995"/>
            <ac:spMk id="25" creationId="{00000000-0000-0000-0000-000000000000}"/>
          </ac:spMkLst>
        </pc:spChg>
      </pc:sldChg>
      <pc:sldChg chg="modSp add mod modClrScheme chgLayout">
        <pc:chgData name="luis cleto" userId="a76db6c301978307" providerId="LiveId" clId="{BDC27329-5910-4005-872B-9BAF4C62269D}" dt="2026-10-21T20:14:33.122" v="312" actId="1076"/>
        <pc:sldMkLst>
          <pc:docMk/>
          <pc:sldMk cId="0" sldId="3996"/>
        </pc:sldMkLst>
        <pc:spChg chg="mod ord">
          <ac:chgData name="luis cleto" userId="a76db6c301978307" providerId="LiveId" clId="{BDC27329-5910-4005-872B-9BAF4C62269D}" dt="2026-10-21T20:14:33.122" v="312" actId="1076"/>
          <ac:spMkLst>
            <pc:docMk/>
            <pc:sldMk cId="0" sldId="3996"/>
            <ac:spMk id="2" creationId="{00000000-0000-0000-0000-000000000000}"/>
          </ac:spMkLst>
        </pc:spChg>
        <pc:spChg chg="mod ord">
          <ac:chgData name="luis cleto" userId="a76db6c301978307" providerId="LiveId" clId="{BDC27329-5910-4005-872B-9BAF4C62269D}" dt="2026-10-21T20:13:21.462" v="285" actId="700"/>
          <ac:spMkLst>
            <pc:docMk/>
            <pc:sldMk cId="0" sldId="3996"/>
            <ac:spMk id="44" creationId="{00000000-0000-0000-0000-000000000000}"/>
          </ac:spMkLst>
        </pc:spChg>
      </pc:sldChg>
      <pc:sldChg chg="modSp add mod modClrScheme chgLayout">
        <pc:chgData name="luis cleto" userId="a76db6c301978307" providerId="LiveId" clId="{BDC27329-5910-4005-872B-9BAF4C62269D}" dt="2026-10-21T20:22:47.432" v="414" actId="33524"/>
        <pc:sldMkLst>
          <pc:docMk/>
          <pc:sldMk cId="0" sldId="3997"/>
        </pc:sldMkLst>
        <pc:spChg chg="mod ord">
          <ac:chgData name="luis cleto" userId="a76db6c301978307" providerId="LiveId" clId="{BDC27329-5910-4005-872B-9BAF4C62269D}" dt="2026-10-21T20:15:06.558" v="313" actId="1076"/>
          <ac:spMkLst>
            <pc:docMk/>
            <pc:sldMk cId="0" sldId="3997"/>
            <ac:spMk id="2" creationId="{00000000-0000-0000-0000-000000000000}"/>
          </ac:spMkLst>
        </pc:spChg>
        <pc:spChg chg="mod">
          <ac:chgData name="luis cleto" userId="a76db6c301978307" providerId="LiveId" clId="{BDC27329-5910-4005-872B-9BAF4C62269D}" dt="2026-10-21T20:22:47.432" v="414" actId="33524"/>
          <ac:spMkLst>
            <pc:docMk/>
            <pc:sldMk cId="0" sldId="3997"/>
            <ac:spMk id="23" creationId="{00000000-0000-0000-0000-000000000000}"/>
          </ac:spMkLst>
        </pc:spChg>
        <pc:spChg chg="mod">
          <ac:chgData name="luis cleto" userId="a76db6c301978307" providerId="LiveId" clId="{BDC27329-5910-4005-872B-9BAF4C62269D}" dt="2026-10-21T20:21:53.730" v="371" actId="20577"/>
          <ac:spMkLst>
            <pc:docMk/>
            <pc:sldMk cId="0" sldId="3997"/>
            <ac:spMk id="26" creationId="{00000000-0000-0000-0000-000000000000}"/>
          </ac:spMkLst>
        </pc:spChg>
        <pc:spChg chg="mod ord">
          <ac:chgData name="luis cleto" userId="a76db6c301978307" providerId="LiveId" clId="{BDC27329-5910-4005-872B-9BAF4C62269D}" dt="2026-10-21T20:13:26.012" v="286" actId="700"/>
          <ac:spMkLst>
            <pc:docMk/>
            <pc:sldMk cId="0" sldId="3997"/>
            <ac:spMk id="27" creationId="{00000000-0000-0000-0000-000000000000}"/>
          </ac:spMkLst>
        </pc:spChg>
      </pc:sldChg>
      <pc:sldChg chg="modSp add mod modClrScheme chgLayout">
        <pc:chgData name="luis cleto" userId="a76db6c301978307" providerId="LiveId" clId="{BDC27329-5910-4005-872B-9BAF4C62269D}" dt="2026-10-21T20:23:53.675" v="417" actId="1076"/>
        <pc:sldMkLst>
          <pc:docMk/>
          <pc:sldMk cId="0" sldId="3998"/>
        </pc:sldMkLst>
        <pc:spChg chg="mod ord">
          <ac:chgData name="luis cleto" userId="a76db6c301978307" providerId="LiveId" clId="{BDC27329-5910-4005-872B-9BAF4C62269D}" dt="2026-10-21T20:23:53.675" v="417" actId="1076"/>
          <ac:spMkLst>
            <pc:docMk/>
            <pc:sldMk cId="0" sldId="3998"/>
            <ac:spMk id="2" creationId="{00000000-0000-0000-0000-000000000000}"/>
          </ac:spMkLst>
        </pc:spChg>
        <pc:spChg chg="mod ord">
          <ac:chgData name="luis cleto" userId="a76db6c301978307" providerId="LiveId" clId="{BDC27329-5910-4005-872B-9BAF4C62269D}" dt="2026-10-21T20:23:47.527" v="416" actId="700"/>
          <ac:spMkLst>
            <pc:docMk/>
            <pc:sldMk cId="0" sldId="3998"/>
            <ac:spMk id="33" creationId="{00000000-0000-0000-0000-000000000000}"/>
          </ac:spMkLst>
        </pc:spChg>
      </pc:sldChg>
      <pc:sldChg chg="modSp add mod modClrScheme chgLayout">
        <pc:chgData name="luis cleto" userId="a76db6c301978307" providerId="LiveId" clId="{BDC27329-5910-4005-872B-9BAF4C62269D}" dt="2026-10-21T20:24:11.654" v="418" actId="1076"/>
        <pc:sldMkLst>
          <pc:docMk/>
          <pc:sldMk cId="0" sldId="3999"/>
        </pc:sldMkLst>
        <pc:spChg chg="mod ord">
          <ac:chgData name="luis cleto" userId="a76db6c301978307" providerId="LiveId" clId="{BDC27329-5910-4005-872B-9BAF4C62269D}" dt="2026-10-21T20:24:11.654" v="418" actId="1076"/>
          <ac:spMkLst>
            <pc:docMk/>
            <pc:sldMk cId="0" sldId="3999"/>
            <ac:spMk id="2" creationId="{00000000-0000-0000-0000-000000000000}"/>
          </ac:spMkLst>
        </pc:spChg>
        <pc:spChg chg="mod ord">
          <ac:chgData name="luis cleto" userId="a76db6c301978307" providerId="LiveId" clId="{BDC27329-5910-4005-872B-9BAF4C62269D}" dt="2026-10-21T20:23:47.527" v="416" actId="700"/>
          <ac:spMkLst>
            <pc:docMk/>
            <pc:sldMk cId="0" sldId="3999"/>
            <ac:spMk id="30" creationId="{00000000-0000-0000-0000-000000000000}"/>
          </ac:spMkLst>
        </pc:spChg>
      </pc:sldChg>
    </pc:docChg>
  </pc:docChgLst>
  <pc:docChgLst>
    <pc:chgData name="luis cleto" userId="a76db6c301978307" providerId="LiveId" clId="{94204180-5E0E-4436-A422-C00B40E93811}"/>
    <pc:docChg chg="custSel addSld delSld modSld sldOrd">
      <pc:chgData name="luis cleto" userId="a76db6c301978307" providerId="LiveId" clId="{94204180-5E0E-4436-A422-C00B40E93811}" dt="2026-10-28T08:01:35.687" v="601" actId="1076"/>
      <pc:docMkLst>
        <pc:docMk/>
      </pc:docMkLst>
      <pc:sldChg chg="modSp add mod">
        <pc:chgData name="luis cleto" userId="a76db6c301978307" providerId="LiveId" clId="{94204180-5E0E-4436-A422-C00B40E93811}" dt="2026-10-23T14:54:45.409" v="484" actId="20577"/>
        <pc:sldMkLst>
          <pc:docMk/>
          <pc:sldMk cId="3279924147" sldId="3917"/>
        </pc:sldMkLst>
        <pc:spChg chg="mod">
          <ac:chgData name="luis cleto" userId="a76db6c301978307" providerId="LiveId" clId="{94204180-5E0E-4436-A422-C00B40E93811}" dt="2026-10-23T14:54:45.409" v="484" actId="20577"/>
          <ac:spMkLst>
            <pc:docMk/>
            <pc:sldMk cId="3279924147" sldId="3917"/>
            <ac:spMk id="3" creationId="{DBE2E913-26D3-AA65-64EC-1F545F15934D}"/>
          </ac:spMkLst>
        </pc:spChg>
      </pc:sldChg>
      <pc:sldChg chg="addSp delSp modSp add mod">
        <pc:chgData name="luis cleto" userId="a76db6c301978307" providerId="LiveId" clId="{94204180-5E0E-4436-A422-C00B40E93811}" dt="2026-10-23T20:50:24.531" v="509"/>
        <pc:sldMkLst>
          <pc:docMk/>
          <pc:sldMk cId="3208082997" sldId="3975"/>
        </pc:sldMkLst>
        <pc:spChg chg="mod">
          <ac:chgData name="luis cleto" userId="a76db6c301978307" providerId="LiveId" clId="{94204180-5E0E-4436-A422-C00B40E93811}" dt="2026-10-23T20:49:58.006" v="503" actId="1076"/>
          <ac:spMkLst>
            <pc:docMk/>
            <pc:sldMk cId="3208082997" sldId="3975"/>
            <ac:spMk id="6" creationId="{01235AC2-AC73-22AA-8B3F-3921A532388B}"/>
          </ac:spMkLst>
        </pc:spChg>
        <pc:spChg chg="add mod">
          <ac:chgData name="luis cleto" userId="a76db6c301978307" providerId="LiveId" clId="{94204180-5E0E-4436-A422-C00B40E93811}" dt="2026-10-23T20:50:10.550" v="507" actId="20577"/>
          <ac:spMkLst>
            <pc:docMk/>
            <pc:sldMk cId="3208082997" sldId="3975"/>
            <ac:spMk id="11" creationId="{54FB2CFC-8502-5DB3-3D97-356CF1EFC902}"/>
          </ac:spMkLst>
        </pc:spChg>
        <pc:picChg chg="add mod">
          <ac:chgData name="luis cleto" userId="a76db6c301978307" providerId="LiveId" clId="{94204180-5E0E-4436-A422-C00B40E93811}" dt="2026-10-23T20:50:04.172" v="505" actId="1076"/>
          <ac:picMkLst>
            <pc:docMk/>
            <pc:sldMk cId="3208082997" sldId="3975"/>
            <ac:picMk id="5" creationId="{8DF15178-985B-0951-051D-083F51A80A57}"/>
          </ac:picMkLst>
        </pc:picChg>
        <pc:picChg chg="add mod">
          <ac:chgData name="luis cleto" userId="a76db6c301978307" providerId="LiveId" clId="{94204180-5E0E-4436-A422-C00B40E93811}" dt="2026-10-23T20:49:24.949" v="500" actId="14100"/>
          <ac:picMkLst>
            <pc:docMk/>
            <pc:sldMk cId="3208082997" sldId="3975"/>
            <ac:picMk id="7" creationId="{62B78D64-9474-D428-1059-FA26AB66C6A4}"/>
          </ac:picMkLst>
        </pc:picChg>
      </pc:sldChg>
      <pc:sldChg chg="modSp mod">
        <pc:chgData name="luis cleto" userId="a76db6c301978307" providerId="LiveId" clId="{94204180-5E0E-4436-A422-C00B40E93811}" dt="2026-10-28T08:01:35.687" v="601" actId="1076"/>
        <pc:sldMkLst>
          <pc:docMk/>
          <pc:sldMk cId="0" sldId="3988"/>
        </pc:sldMkLst>
        <pc:spChg chg="mod">
          <ac:chgData name="luis cleto" userId="a76db6c301978307" providerId="LiveId" clId="{94204180-5E0E-4436-A422-C00B40E93811}" dt="2026-10-28T08:01:35.687" v="601" actId="1076"/>
          <ac:spMkLst>
            <pc:docMk/>
            <pc:sldMk cId="0" sldId="3988"/>
            <ac:spMk id="2" creationId="{00000000-0000-0000-0000-000000000000}"/>
          </ac:spMkLst>
        </pc:spChg>
      </pc:sldChg>
      <pc:sldChg chg="modSp mod">
        <pc:chgData name="luis cleto" userId="a76db6c301978307" providerId="LiveId" clId="{94204180-5E0E-4436-A422-C00B40E93811}" dt="2026-10-28T07:57:50.902" v="510" actId="1076"/>
        <pc:sldMkLst>
          <pc:docMk/>
          <pc:sldMk cId="0" sldId="3996"/>
        </pc:sldMkLst>
        <pc:spChg chg="mod">
          <ac:chgData name="luis cleto" userId="a76db6c301978307" providerId="LiveId" clId="{94204180-5E0E-4436-A422-C00B40E93811}" dt="2026-10-28T07:57:50.902" v="510" actId="1076"/>
          <ac:spMkLst>
            <pc:docMk/>
            <pc:sldMk cId="0" sldId="3996"/>
            <ac:spMk id="2" creationId="{00000000-0000-0000-0000-000000000000}"/>
          </ac:spMkLst>
        </pc:spChg>
      </pc:sldChg>
      <pc:sldChg chg="modSp mod">
        <pc:chgData name="luis cleto" userId="a76db6c301978307" providerId="LiveId" clId="{94204180-5E0E-4436-A422-C00B40E93811}" dt="2026-10-28T08:00:24.168" v="592" actId="20577"/>
        <pc:sldMkLst>
          <pc:docMk/>
          <pc:sldMk cId="0" sldId="3997"/>
        </pc:sldMkLst>
        <pc:spChg chg="mod">
          <ac:chgData name="luis cleto" userId="a76db6c301978307" providerId="LiveId" clId="{94204180-5E0E-4436-A422-C00B40E93811}" dt="2026-10-28T07:58:18.149" v="511" actId="1076"/>
          <ac:spMkLst>
            <pc:docMk/>
            <pc:sldMk cId="0" sldId="3997"/>
            <ac:spMk id="2" creationId="{00000000-0000-0000-0000-000000000000}"/>
          </ac:spMkLst>
        </pc:spChg>
        <pc:spChg chg="mod">
          <ac:chgData name="luis cleto" userId="a76db6c301978307" providerId="LiveId" clId="{94204180-5E0E-4436-A422-C00B40E93811}" dt="2026-10-28T07:59:27.755" v="568" actId="14100"/>
          <ac:spMkLst>
            <pc:docMk/>
            <pc:sldMk cId="0" sldId="3997"/>
            <ac:spMk id="3" creationId="{00000000-0000-0000-0000-000000000000}"/>
          </ac:spMkLst>
        </pc:spChg>
        <pc:spChg chg="mod">
          <ac:chgData name="luis cleto" userId="a76db6c301978307" providerId="LiveId" clId="{94204180-5E0E-4436-A422-C00B40E93811}" dt="2026-10-28T08:00:24.168" v="592" actId="20577"/>
          <ac:spMkLst>
            <pc:docMk/>
            <pc:sldMk cId="0" sldId="3997"/>
            <ac:spMk id="23" creationId="{00000000-0000-0000-0000-000000000000}"/>
          </ac:spMkLst>
        </pc:spChg>
      </pc:sldChg>
    </pc:docChg>
  </pc:docChgLst>
  <pc:docChgLst>
    <pc:chgData name="luis cleto" userId="a76db6c301978307" providerId="LiveId" clId="{BB93E05D-BE05-4453-8BDD-E5B3B775B63B}"/>
    <pc:docChg chg="undo custSel addSld delSld modSld sldOrd">
      <pc:chgData name="luis cleto" userId="a76db6c301978307" providerId="LiveId" clId="{BB93E05D-BE05-4453-8BDD-E5B3B775B63B}" dt="2026-10-25T09:24:01.826" v="21617" actId="20577"/>
      <pc:docMkLst>
        <pc:docMk/>
      </pc:docMkLst>
      <pc:sldChg chg="modSp mod">
        <pc:chgData name="luis cleto" userId="a76db6c301978307" providerId="LiveId" clId="{BB93E05D-BE05-4453-8BDD-E5B3B775B63B}" dt="2026-10-24T08:42:33.847" v="13882" actId="1076"/>
        <pc:sldMkLst>
          <pc:docMk/>
          <pc:sldMk cId="3958212005" sldId="257"/>
        </pc:sldMkLst>
        <pc:spChg chg="mod">
          <ac:chgData name="luis cleto" userId="a76db6c301978307" providerId="LiveId" clId="{BB93E05D-BE05-4453-8BDD-E5B3B775B63B}" dt="2026-10-24T08:42:33.847" v="13882" actId="1076"/>
          <ac:spMkLst>
            <pc:docMk/>
            <pc:sldMk cId="3958212005" sldId="257"/>
            <ac:spMk id="2" creationId="{315733AF-E71A-4333-B751-32EC77A0B7E4}"/>
          </ac:spMkLst>
        </pc:spChg>
      </pc:sldChg>
      <pc:sldChg chg="addSp modSp mod ord">
        <pc:chgData name="luis cleto" userId="a76db6c301978307" providerId="LiveId" clId="{BB93E05D-BE05-4453-8BDD-E5B3B775B63B}" dt="2026-10-25T08:46:29.410" v="20559" actId="207"/>
        <pc:sldMkLst>
          <pc:docMk/>
          <pc:sldMk cId="3859479158" sldId="258"/>
        </pc:sldMkLst>
        <pc:spChg chg="mod">
          <ac:chgData name="luis cleto" userId="a76db6c301978307" providerId="LiveId" clId="{BB93E05D-BE05-4453-8BDD-E5B3B775B63B}" dt="2026-10-25T08:46:29.410" v="20559" actId="207"/>
          <ac:spMkLst>
            <pc:docMk/>
            <pc:sldMk cId="3859479158" sldId="258"/>
            <ac:spMk id="7" creationId="{A008DDD9-4A29-71E4-AFE9-5D361DFBE89C}"/>
          </ac:spMkLst>
        </pc:spChg>
        <pc:cxnChg chg="add mod">
          <ac:chgData name="luis cleto" userId="a76db6c301978307" providerId="LiveId" clId="{BB93E05D-BE05-4453-8BDD-E5B3B775B63B}" dt="2026-10-25T08:45:15.071" v="20550" actId="208"/>
          <ac:cxnSpMkLst>
            <pc:docMk/>
            <pc:sldMk cId="3859479158" sldId="258"/>
            <ac:cxnSpMk id="6" creationId="{3F1FD73A-2103-A63B-2F9F-0802AB84BF29}"/>
          </ac:cxnSpMkLst>
        </pc:cxnChg>
        <pc:cxnChg chg="add mod">
          <ac:chgData name="luis cleto" userId="a76db6c301978307" providerId="LiveId" clId="{BB93E05D-BE05-4453-8BDD-E5B3B775B63B}" dt="2026-10-25T08:46:09.123" v="20557" actId="208"/>
          <ac:cxnSpMkLst>
            <pc:docMk/>
            <pc:sldMk cId="3859479158" sldId="258"/>
            <ac:cxnSpMk id="11" creationId="{7DBD4560-40CD-970F-FD0C-A760586802E8}"/>
          </ac:cxnSpMkLst>
        </pc:cxnChg>
      </pc:sldChg>
      <pc:sldChg chg="ord">
        <pc:chgData name="luis cleto" userId="a76db6c301978307" providerId="LiveId" clId="{BB93E05D-BE05-4453-8BDD-E5B3B775B63B}" dt="2026-10-22T10:59:56.816" v="7808"/>
        <pc:sldMkLst>
          <pc:docMk/>
          <pc:sldMk cId="2584778603" sldId="259"/>
        </pc:sldMkLst>
      </pc:sldChg>
      <pc:sldChg chg="modSp mod ord">
        <pc:chgData name="luis cleto" userId="a76db6c301978307" providerId="LiveId" clId="{BB93E05D-BE05-4453-8BDD-E5B3B775B63B}" dt="2026-10-25T08:47:00.561" v="20566" actId="20577"/>
        <pc:sldMkLst>
          <pc:docMk/>
          <pc:sldMk cId="2144038904" sldId="260"/>
        </pc:sldMkLst>
        <pc:spChg chg="mod">
          <ac:chgData name="luis cleto" userId="a76db6c301978307" providerId="LiveId" clId="{BB93E05D-BE05-4453-8BDD-E5B3B775B63B}" dt="2026-10-25T08:47:00.561" v="20566" actId="20577"/>
          <ac:spMkLst>
            <pc:docMk/>
            <pc:sldMk cId="2144038904" sldId="260"/>
            <ac:spMk id="2" creationId="{891E485E-DD05-7C33-AD3C-62F6F1136CD8}"/>
          </ac:spMkLst>
        </pc:spChg>
      </pc:sldChg>
      <pc:sldChg chg="modSp mod ord">
        <pc:chgData name="luis cleto" userId="a76db6c301978307" providerId="LiveId" clId="{BB93E05D-BE05-4453-8BDD-E5B3B775B63B}" dt="2026-10-24T21:04:44.270" v="20359" actId="14100"/>
        <pc:sldMkLst>
          <pc:docMk/>
          <pc:sldMk cId="0" sldId="261"/>
        </pc:sldMkLst>
        <pc:spChg chg="mod">
          <ac:chgData name="luis cleto" userId="a76db6c301978307" providerId="LiveId" clId="{BB93E05D-BE05-4453-8BDD-E5B3B775B63B}" dt="2026-10-24T21:04:44.270" v="20359" actId="14100"/>
          <ac:spMkLst>
            <pc:docMk/>
            <pc:sldMk cId="0" sldId="261"/>
            <ac:spMk id="2" creationId="{00000000-0000-0000-0000-000000000000}"/>
          </ac:spMkLst>
        </pc:spChg>
      </pc:sldChg>
      <pc:sldChg chg="ord">
        <pc:chgData name="luis cleto" userId="a76db6c301978307" providerId="LiveId" clId="{BB93E05D-BE05-4453-8BDD-E5B3B775B63B}" dt="2026-10-22T11:00:21.756" v="7820"/>
        <pc:sldMkLst>
          <pc:docMk/>
          <pc:sldMk cId="135265140" sldId="263"/>
        </pc:sldMkLst>
      </pc:sldChg>
      <pc:sldChg chg="ord">
        <pc:chgData name="luis cleto" userId="a76db6c301978307" providerId="LiveId" clId="{BB93E05D-BE05-4453-8BDD-E5B3B775B63B}" dt="2026-10-22T11:00:26.589" v="7822"/>
        <pc:sldMkLst>
          <pc:docMk/>
          <pc:sldMk cId="2402874447" sldId="264"/>
        </pc:sldMkLst>
      </pc:sldChg>
      <pc:sldChg chg="ord">
        <pc:chgData name="luis cleto" userId="a76db6c301978307" providerId="LiveId" clId="{BB93E05D-BE05-4453-8BDD-E5B3B775B63B}" dt="2026-10-22T11:00:34.953" v="7826"/>
        <pc:sldMkLst>
          <pc:docMk/>
          <pc:sldMk cId="395463762" sldId="265"/>
        </pc:sldMkLst>
      </pc:sldChg>
      <pc:sldChg chg="ord">
        <pc:chgData name="luis cleto" userId="a76db6c301978307" providerId="LiveId" clId="{BB93E05D-BE05-4453-8BDD-E5B3B775B63B}" dt="2026-10-22T11:00:41.814" v="7830"/>
        <pc:sldMkLst>
          <pc:docMk/>
          <pc:sldMk cId="3285814872" sldId="266"/>
        </pc:sldMkLst>
      </pc:sldChg>
      <pc:sldChg chg="ord">
        <pc:chgData name="luis cleto" userId="a76db6c301978307" providerId="LiveId" clId="{BB93E05D-BE05-4453-8BDD-E5B3B775B63B}" dt="2026-10-22T11:00:45.792" v="7832"/>
        <pc:sldMkLst>
          <pc:docMk/>
          <pc:sldMk cId="706089989" sldId="267"/>
        </pc:sldMkLst>
      </pc:sldChg>
      <pc:sldChg chg="ord">
        <pc:chgData name="luis cleto" userId="a76db6c301978307" providerId="LiveId" clId="{BB93E05D-BE05-4453-8BDD-E5B3B775B63B}" dt="2026-10-22T11:00:47.656" v="7834"/>
        <pc:sldMkLst>
          <pc:docMk/>
          <pc:sldMk cId="2117232152" sldId="268"/>
        </pc:sldMkLst>
      </pc:sldChg>
      <pc:sldChg chg="ord">
        <pc:chgData name="luis cleto" userId="a76db6c301978307" providerId="LiveId" clId="{BB93E05D-BE05-4453-8BDD-E5B3B775B63B}" dt="2026-10-22T11:00:50.875" v="7836"/>
        <pc:sldMkLst>
          <pc:docMk/>
          <pc:sldMk cId="4021143790" sldId="269"/>
        </pc:sldMkLst>
      </pc:sldChg>
      <pc:sldChg chg="ord">
        <pc:chgData name="luis cleto" userId="a76db6c301978307" providerId="LiveId" clId="{BB93E05D-BE05-4453-8BDD-E5B3B775B63B}" dt="2026-10-22T11:00:54.254" v="7838"/>
        <pc:sldMkLst>
          <pc:docMk/>
          <pc:sldMk cId="2655935401" sldId="270"/>
        </pc:sldMkLst>
      </pc:sldChg>
      <pc:sldChg chg="ord">
        <pc:chgData name="luis cleto" userId="a76db6c301978307" providerId="LiveId" clId="{BB93E05D-BE05-4453-8BDD-E5B3B775B63B}" dt="2026-10-22T11:00:55.672" v="7840"/>
        <pc:sldMkLst>
          <pc:docMk/>
          <pc:sldMk cId="2067106698" sldId="271"/>
        </pc:sldMkLst>
      </pc:sldChg>
      <pc:sldChg chg="ord">
        <pc:chgData name="luis cleto" userId="a76db6c301978307" providerId="LiveId" clId="{BB93E05D-BE05-4453-8BDD-E5B3B775B63B}" dt="2026-10-22T11:01:02.797" v="7844"/>
        <pc:sldMkLst>
          <pc:docMk/>
          <pc:sldMk cId="1867471888" sldId="272"/>
        </pc:sldMkLst>
      </pc:sldChg>
      <pc:sldChg chg="addSp modSp mod">
        <pc:chgData name="luis cleto" userId="a76db6c301978307" providerId="LiveId" clId="{BB93E05D-BE05-4453-8BDD-E5B3B775B63B}" dt="2026-10-22T08:08:44.219" v="12" actId="1076"/>
        <pc:sldMkLst>
          <pc:docMk/>
          <pc:sldMk cId="1255516035" sldId="578"/>
        </pc:sldMkLst>
        <pc:spChg chg="mod">
          <ac:chgData name="luis cleto" userId="a76db6c301978307" providerId="LiveId" clId="{BB93E05D-BE05-4453-8BDD-E5B3B775B63B}" dt="2026-10-22T08:08:44.219" v="12" actId="1076"/>
          <ac:spMkLst>
            <pc:docMk/>
            <pc:sldMk cId="1255516035" sldId="578"/>
            <ac:spMk id="2" creationId="{2A4A943F-B93A-41AD-96D4-B4D66338A1AC}"/>
          </ac:spMkLst>
        </pc:spChg>
        <pc:spChg chg="mod">
          <ac:chgData name="luis cleto" userId="a76db6c301978307" providerId="LiveId" clId="{BB93E05D-BE05-4453-8BDD-E5B3B775B63B}" dt="2026-10-22T08:08:34.531" v="10" actId="1076"/>
          <ac:spMkLst>
            <pc:docMk/>
            <pc:sldMk cId="1255516035" sldId="578"/>
            <ac:spMk id="3" creationId="{A81A2B42-2D9D-4D48-8CB4-72EAF9177BAB}"/>
          </ac:spMkLst>
        </pc:spChg>
        <pc:spChg chg="add">
          <ac:chgData name="luis cleto" userId="a76db6c301978307" providerId="LiveId" clId="{BB93E05D-BE05-4453-8BDD-E5B3B775B63B}" dt="2026-10-22T08:08:37.077" v="11" actId="22"/>
          <ac:spMkLst>
            <pc:docMk/>
            <pc:sldMk cId="1255516035" sldId="578"/>
            <ac:spMk id="6" creationId="{545E9252-977E-C697-1ED0-0C40ABE52B8A}"/>
          </ac:spMkLst>
        </pc:spChg>
        <pc:picChg chg="mod">
          <ac:chgData name="luis cleto" userId="a76db6c301978307" providerId="LiveId" clId="{BB93E05D-BE05-4453-8BDD-E5B3B775B63B}" dt="2026-10-22T08:08:30.047" v="9" actId="1076"/>
          <ac:picMkLst>
            <pc:docMk/>
            <pc:sldMk cId="1255516035" sldId="578"/>
            <ac:picMk id="8" creationId="{AB394769-2DB9-78D9-409C-AD8C116CB53E}"/>
          </ac:picMkLst>
        </pc:picChg>
      </pc:sldChg>
      <pc:sldChg chg="ord">
        <pc:chgData name="luis cleto" userId="a76db6c301978307" providerId="LiveId" clId="{BB93E05D-BE05-4453-8BDD-E5B3B775B63B}" dt="2026-10-22T10:59:24.494" v="7792"/>
        <pc:sldMkLst>
          <pc:docMk/>
          <pc:sldMk cId="3538516382" sldId="618"/>
        </pc:sldMkLst>
      </pc:sldChg>
      <pc:sldChg chg="addSp modSp mod">
        <pc:chgData name="luis cleto" userId="a76db6c301978307" providerId="LiveId" clId="{BB93E05D-BE05-4453-8BDD-E5B3B775B63B}" dt="2026-10-24T08:51:26.125" v="14246" actId="20577"/>
        <pc:sldMkLst>
          <pc:docMk/>
          <pc:sldMk cId="389848689" sldId="671"/>
        </pc:sldMkLst>
        <pc:spChg chg="mod">
          <ac:chgData name="luis cleto" userId="a76db6c301978307" providerId="LiveId" clId="{BB93E05D-BE05-4453-8BDD-E5B3B775B63B}" dt="2026-10-24T08:51:26.125" v="14246" actId="20577"/>
          <ac:spMkLst>
            <pc:docMk/>
            <pc:sldMk cId="389848689" sldId="671"/>
            <ac:spMk id="3" creationId="{A81A2B42-2D9D-4D48-8CB4-72EAF9177BAB}"/>
          </ac:spMkLst>
        </pc:spChg>
        <pc:spChg chg="add mod">
          <ac:chgData name="luis cleto" userId="a76db6c301978307" providerId="LiveId" clId="{BB93E05D-BE05-4453-8BDD-E5B3B775B63B}" dt="2026-10-22T08:11:49.308" v="80" actId="1076"/>
          <ac:spMkLst>
            <pc:docMk/>
            <pc:sldMk cId="389848689" sldId="671"/>
            <ac:spMk id="5" creationId="{498BB041-E149-0A0B-BCB6-1E4F246E7969}"/>
          </ac:spMkLst>
        </pc:spChg>
      </pc:sldChg>
      <pc:sldChg chg="ord">
        <pc:chgData name="luis cleto" userId="a76db6c301978307" providerId="LiveId" clId="{BB93E05D-BE05-4453-8BDD-E5B3B775B63B}" dt="2026-10-22T10:59:32.291" v="7796"/>
        <pc:sldMkLst>
          <pc:docMk/>
          <pc:sldMk cId="3893005599" sldId="981"/>
        </pc:sldMkLst>
      </pc:sldChg>
      <pc:sldChg chg="ord">
        <pc:chgData name="luis cleto" userId="a76db6c301978307" providerId="LiveId" clId="{BB93E05D-BE05-4453-8BDD-E5B3B775B63B}" dt="2026-10-22T08:07:53.704" v="6"/>
        <pc:sldMkLst>
          <pc:docMk/>
          <pc:sldMk cId="4086211448" sldId="1025"/>
        </pc:sldMkLst>
      </pc:sldChg>
      <pc:sldChg chg="addSp modSp mod ord">
        <pc:chgData name="luis cleto" userId="a76db6c301978307" providerId="LiveId" clId="{BB93E05D-BE05-4453-8BDD-E5B3B775B63B}" dt="2026-10-25T08:37:38.437" v="20405" actId="208"/>
        <pc:sldMkLst>
          <pc:docMk/>
          <pc:sldMk cId="290194569" sldId="1074"/>
        </pc:sldMkLst>
        <pc:spChg chg="mod">
          <ac:chgData name="luis cleto" userId="a76db6c301978307" providerId="LiveId" clId="{BB93E05D-BE05-4453-8BDD-E5B3B775B63B}" dt="2026-10-25T08:35:34.319" v="20395" actId="115"/>
          <ac:spMkLst>
            <pc:docMk/>
            <pc:sldMk cId="290194569" sldId="1074"/>
            <ac:spMk id="3" creationId="{3B42F947-8BAA-4318-91A4-11D39708065B}"/>
          </ac:spMkLst>
        </pc:spChg>
        <pc:picChg chg="mod">
          <ac:chgData name="luis cleto" userId="a76db6c301978307" providerId="LiveId" clId="{BB93E05D-BE05-4453-8BDD-E5B3B775B63B}" dt="2026-10-25T08:34:33.391" v="20391" actId="1076"/>
          <ac:picMkLst>
            <pc:docMk/>
            <pc:sldMk cId="290194569" sldId="1074"/>
            <ac:picMk id="6" creationId="{55A35BEA-7F21-F21B-9F82-6881466E3C30}"/>
          </ac:picMkLst>
        </pc:picChg>
        <pc:cxnChg chg="add mod">
          <ac:chgData name="luis cleto" userId="a76db6c301978307" providerId="LiveId" clId="{BB93E05D-BE05-4453-8BDD-E5B3B775B63B}" dt="2026-10-25T08:37:38.437" v="20405" actId="208"/>
          <ac:cxnSpMkLst>
            <pc:docMk/>
            <pc:sldMk cId="290194569" sldId="1074"/>
            <ac:cxnSpMk id="8" creationId="{030F4C0B-4BFB-C7FD-26E2-67E33DAE3C13}"/>
          </ac:cxnSpMkLst>
        </pc:cxnChg>
      </pc:sldChg>
      <pc:sldChg chg="ord">
        <pc:chgData name="luis cleto" userId="a76db6c301978307" providerId="LiveId" clId="{BB93E05D-BE05-4453-8BDD-E5B3B775B63B}" dt="2026-10-22T10:59:50.661" v="7804"/>
        <pc:sldMkLst>
          <pc:docMk/>
          <pc:sldMk cId="2362030827" sldId="1257"/>
        </pc:sldMkLst>
      </pc:sldChg>
      <pc:sldChg chg="ord">
        <pc:chgData name="luis cleto" userId="a76db6c301978307" providerId="LiveId" clId="{BB93E05D-BE05-4453-8BDD-E5B3B775B63B}" dt="2026-10-22T11:00:05.462" v="7814"/>
        <pc:sldMkLst>
          <pc:docMk/>
          <pc:sldMk cId="40631663" sldId="1414"/>
        </pc:sldMkLst>
      </pc:sldChg>
      <pc:sldChg chg="ord">
        <pc:chgData name="luis cleto" userId="a76db6c301978307" providerId="LiveId" clId="{BB93E05D-BE05-4453-8BDD-E5B3B775B63B}" dt="2026-10-22T11:00:30.228" v="7824"/>
        <pc:sldMkLst>
          <pc:docMk/>
          <pc:sldMk cId="3887702772" sldId="1415"/>
        </pc:sldMkLst>
      </pc:sldChg>
      <pc:sldChg chg="ord">
        <pc:chgData name="luis cleto" userId="a76db6c301978307" providerId="LiveId" clId="{BB93E05D-BE05-4453-8BDD-E5B3B775B63B}" dt="2026-10-22T11:00:38.971" v="7828"/>
        <pc:sldMkLst>
          <pc:docMk/>
          <pc:sldMk cId="928948707" sldId="1416"/>
        </pc:sldMkLst>
      </pc:sldChg>
      <pc:sldChg chg="ord">
        <pc:chgData name="luis cleto" userId="a76db6c301978307" providerId="LiveId" clId="{BB93E05D-BE05-4453-8BDD-E5B3B775B63B}" dt="2026-10-22T11:00:59.195" v="7842"/>
        <pc:sldMkLst>
          <pc:docMk/>
          <pc:sldMk cId="2392716879" sldId="1417"/>
        </pc:sldMkLst>
      </pc:sldChg>
      <pc:sldChg chg="ord">
        <pc:chgData name="luis cleto" userId="a76db6c301978307" providerId="LiveId" clId="{BB93E05D-BE05-4453-8BDD-E5B3B775B63B}" dt="2026-10-22T10:59:48.231" v="7802"/>
        <pc:sldMkLst>
          <pc:docMk/>
          <pc:sldMk cId="1365262730" sldId="1421"/>
        </pc:sldMkLst>
      </pc:sldChg>
      <pc:sldChg chg="modSp mod ord">
        <pc:chgData name="luis cleto" userId="a76db6c301978307" providerId="LiveId" clId="{BB93E05D-BE05-4453-8BDD-E5B3B775B63B}" dt="2026-10-25T08:52:16.825" v="20858" actId="1076"/>
        <pc:sldMkLst>
          <pc:docMk/>
          <pc:sldMk cId="120276824" sldId="1640"/>
        </pc:sldMkLst>
        <pc:spChg chg="mod">
          <ac:chgData name="luis cleto" userId="a76db6c301978307" providerId="LiveId" clId="{BB93E05D-BE05-4453-8BDD-E5B3B775B63B}" dt="2026-10-25T08:50:55.340" v="20792" actId="1076"/>
          <ac:spMkLst>
            <pc:docMk/>
            <pc:sldMk cId="120276824" sldId="1640"/>
            <ac:spMk id="3" creationId="{84B3D4D5-371C-2561-4ED5-38FBD8FDB17F}"/>
          </ac:spMkLst>
        </pc:spChg>
        <pc:spChg chg="mod">
          <ac:chgData name="luis cleto" userId="a76db6c301978307" providerId="LiveId" clId="{BB93E05D-BE05-4453-8BDD-E5B3B775B63B}" dt="2026-10-25T08:51:56.126" v="20854" actId="20577"/>
          <ac:spMkLst>
            <pc:docMk/>
            <pc:sldMk cId="120276824" sldId="1640"/>
            <ac:spMk id="5" creationId="{FB9E42E6-3251-54EE-F068-9BC13E679A4E}"/>
          </ac:spMkLst>
        </pc:spChg>
        <pc:spChg chg="mod">
          <ac:chgData name="luis cleto" userId="a76db6c301978307" providerId="LiveId" clId="{BB93E05D-BE05-4453-8BDD-E5B3B775B63B}" dt="2026-10-25T08:52:16.825" v="20858" actId="1076"/>
          <ac:spMkLst>
            <pc:docMk/>
            <pc:sldMk cId="120276824" sldId="1640"/>
            <ac:spMk id="7" creationId="{B8A23F65-A0E1-131F-C656-3ED2361898E1}"/>
          </ac:spMkLst>
        </pc:spChg>
        <pc:spChg chg="mod">
          <ac:chgData name="luis cleto" userId="a76db6c301978307" providerId="LiveId" clId="{BB93E05D-BE05-4453-8BDD-E5B3B775B63B}" dt="2026-10-25T08:52:02.601" v="20855" actId="207"/>
          <ac:spMkLst>
            <pc:docMk/>
            <pc:sldMk cId="120276824" sldId="1640"/>
            <ac:spMk id="9" creationId="{9CB1C340-B798-1897-3D74-226CC0E23702}"/>
          </ac:spMkLst>
        </pc:spChg>
        <pc:picChg chg="mod">
          <ac:chgData name="luis cleto" userId="a76db6c301978307" providerId="LiveId" clId="{BB93E05D-BE05-4453-8BDD-E5B3B775B63B}" dt="2026-10-25T08:52:10.477" v="20857" actId="1076"/>
          <ac:picMkLst>
            <pc:docMk/>
            <pc:sldMk cId="120276824" sldId="1640"/>
            <ac:picMk id="11" creationId="{076D1E01-9510-43DD-36A8-36AA7D64229A}"/>
          </ac:picMkLst>
        </pc:picChg>
        <pc:picChg chg="mod">
          <ac:chgData name="luis cleto" userId="a76db6c301978307" providerId="LiveId" clId="{BB93E05D-BE05-4453-8BDD-E5B3B775B63B}" dt="2026-10-25T08:50:58.071" v="20793" actId="1076"/>
          <ac:picMkLst>
            <pc:docMk/>
            <pc:sldMk cId="120276824" sldId="1640"/>
            <ac:picMk id="13" creationId="{DCA8EB60-E655-FC70-DE44-0EF96582D298}"/>
          </ac:picMkLst>
        </pc:picChg>
      </pc:sldChg>
      <pc:sldChg chg="ord">
        <pc:chgData name="luis cleto" userId="a76db6c301978307" providerId="LiveId" clId="{BB93E05D-BE05-4453-8BDD-E5B3B775B63B}" dt="2026-10-22T11:00:17.392" v="7818"/>
        <pc:sldMkLst>
          <pc:docMk/>
          <pc:sldMk cId="675910402" sldId="1641"/>
        </pc:sldMkLst>
      </pc:sldChg>
      <pc:sldChg chg="addSp modSp mod ord">
        <pc:chgData name="luis cleto" userId="a76db6c301978307" providerId="LiveId" clId="{BB93E05D-BE05-4453-8BDD-E5B3B775B63B}" dt="2026-10-25T08:42:15.123" v="20430" actId="208"/>
        <pc:sldMkLst>
          <pc:docMk/>
          <pc:sldMk cId="2107817162" sldId="1642"/>
        </pc:sldMkLst>
        <pc:spChg chg="mod">
          <ac:chgData name="luis cleto" userId="a76db6c301978307" providerId="LiveId" clId="{BB93E05D-BE05-4453-8BDD-E5B3B775B63B}" dt="2026-10-25T08:41:34.001" v="20426"/>
          <ac:spMkLst>
            <pc:docMk/>
            <pc:sldMk cId="2107817162" sldId="1642"/>
            <ac:spMk id="3" creationId="{77AE6C09-B122-C102-17C2-DC6F0154CE9D}"/>
          </ac:spMkLst>
        </pc:spChg>
        <pc:spChg chg="mod">
          <ac:chgData name="luis cleto" userId="a76db6c301978307" providerId="LiveId" clId="{BB93E05D-BE05-4453-8BDD-E5B3B775B63B}" dt="2026-10-25T08:41:08.253" v="20425" actId="207"/>
          <ac:spMkLst>
            <pc:docMk/>
            <pc:sldMk cId="2107817162" sldId="1642"/>
            <ac:spMk id="5" creationId="{C4ACD4D4-7682-93BB-EF18-C5522D8A48E9}"/>
          </ac:spMkLst>
        </pc:spChg>
        <pc:cxnChg chg="add mod">
          <ac:chgData name="luis cleto" userId="a76db6c301978307" providerId="LiveId" clId="{BB93E05D-BE05-4453-8BDD-E5B3B775B63B}" dt="2026-10-25T08:39:36.686" v="20418" actId="208"/>
          <ac:cxnSpMkLst>
            <pc:docMk/>
            <pc:sldMk cId="2107817162" sldId="1642"/>
            <ac:cxnSpMk id="8" creationId="{167784B6-83A1-8906-CA09-BF5D173691EF}"/>
          </ac:cxnSpMkLst>
        </pc:cxnChg>
        <pc:cxnChg chg="add mod">
          <ac:chgData name="luis cleto" userId="a76db6c301978307" providerId="LiveId" clId="{BB93E05D-BE05-4453-8BDD-E5B3B775B63B}" dt="2026-10-25T08:40:46.071" v="20424" actId="208"/>
          <ac:cxnSpMkLst>
            <pc:docMk/>
            <pc:sldMk cId="2107817162" sldId="1642"/>
            <ac:cxnSpMk id="13" creationId="{5B023186-DBD9-039D-5CAE-7C2AAFE75A0B}"/>
          </ac:cxnSpMkLst>
        </pc:cxnChg>
        <pc:cxnChg chg="add mod">
          <ac:chgData name="luis cleto" userId="a76db6c301978307" providerId="LiveId" clId="{BB93E05D-BE05-4453-8BDD-E5B3B775B63B}" dt="2026-10-25T08:42:15.123" v="20430" actId="208"/>
          <ac:cxnSpMkLst>
            <pc:docMk/>
            <pc:sldMk cId="2107817162" sldId="1642"/>
            <ac:cxnSpMk id="18" creationId="{2AADA5B9-6AD7-223E-623D-1995ACE52BC4}"/>
          </ac:cxnSpMkLst>
        </pc:cxnChg>
      </pc:sldChg>
      <pc:sldChg chg="ord">
        <pc:chgData name="luis cleto" userId="a76db6c301978307" providerId="LiveId" clId="{BB93E05D-BE05-4453-8BDD-E5B3B775B63B}" dt="2026-10-22T11:01:05.044" v="7846"/>
        <pc:sldMkLst>
          <pc:docMk/>
          <pc:sldMk cId="3266544573" sldId="2022"/>
        </pc:sldMkLst>
      </pc:sldChg>
      <pc:sldChg chg="modSp mod ord">
        <pc:chgData name="luis cleto" userId="a76db6c301978307" providerId="LiveId" clId="{BB93E05D-BE05-4453-8BDD-E5B3B775B63B}" dt="2026-10-25T08:44:08.606" v="20546" actId="20577"/>
        <pc:sldMkLst>
          <pc:docMk/>
          <pc:sldMk cId="1916371463" sldId="2026"/>
        </pc:sldMkLst>
        <pc:spChg chg="mod">
          <ac:chgData name="luis cleto" userId="a76db6c301978307" providerId="LiveId" clId="{BB93E05D-BE05-4453-8BDD-E5B3B775B63B}" dt="2026-10-25T08:44:08.606" v="20546" actId="20577"/>
          <ac:spMkLst>
            <pc:docMk/>
            <pc:sldMk cId="1916371463" sldId="2026"/>
            <ac:spMk id="3" creationId="{18313B06-D3AF-8338-3799-0969A6F682D0}"/>
          </ac:spMkLst>
        </pc:spChg>
      </pc:sldChg>
      <pc:sldChg chg="ord">
        <pc:chgData name="luis cleto" userId="a76db6c301978307" providerId="LiveId" clId="{BB93E05D-BE05-4453-8BDD-E5B3B775B63B}" dt="2026-10-22T11:01:12.031" v="7848"/>
        <pc:sldMkLst>
          <pc:docMk/>
          <pc:sldMk cId="2406260118" sldId="2870"/>
        </pc:sldMkLst>
      </pc:sldChg>
      <pc:sldChg chg="ord">
        <pc:chgData name="luis cleto" userId="a76db6c301978307" providerId="LiveId" clId="{BB93E05D-BE05-4453-8BDD-E5B3B775B63B}" dt="2026-10-22T10:59:19.525" v="7790"/>
        <pc:sldMkLst>
          <pc:docMk/>
          <pc:sldMk cId="317172402" sldId="2909"/>
        </pc:sldMkLst>
      </pc:sldChg>
      <pc:sldChg chg="modSp mod ord">
        <pc:chgData name="luis cleto" userId="a76db6c301978307" providerId="LiveId" clId="{BB93E05D-BE05-4453-8BDD-E5B3B775B63B}" dt="2026-10-22T08:23:24.051" v="571"/>
        <pc:sldMkLst>
          <pc:docMk/>
          <pc:sldMk cId="4088626942" sldId="2968"/>
        </pc:sldMkLst>
        <pc:spChg chg="mod">
          <ac:chgData name="luis cleto" userId="a76db6c301978307" providerId="LiveId" clId="{BB93E05D-BE05-4453-8BDD-E5B3B775B63B}" dt="2026-10-22T08:17:44.889" v="349" actId="1076"/>
          <ac:spMkLst>
            <pc:docMk/>
            <pc:sldMk cId="4088626942" sldId="2968"/>
            <ac:spMk id="2" creationId="{84D13AF7-D3D6-AB6A-79E5-C7B929945C8B}"/>
          </ac:spMkLst>
        </pc:spChg>
        <pc:spChg chg="mod">
          <ac:chgData name="luis cleto" userId="a76db6c301978307" providerId="LiveId" clId="{BB93E05D-BE05-4453-8BDD-E5B3B775B63B}" dt="2026-10-22T08:17:59.677" v="352" actId="1076"/>
          <ac:spMkLst>
            <pc:docMk/>
            <pc:sldMk cId="4088626942" sldId="2968"/>
            <ac:spMk id="3" creationId="{0E65DCD3-9862-56B2-C86A-4D819B4E01F7}"/>
          </ac:spMkLst>
        </pc:spChg>
        <pc:spChg chg="mod">
          <ac:chgData name="luis cleto" userId="a76db6c301978307" providerId="LiveId" clId="{BB93E05D-BE05-4453-8BDD-E5B3B775B63B}" dt="2026-10-22T08:23:16.776" v="569" actId="1076"/>
          <ac:spMkLst>
            <pc:docMk/>
            <pc:sldMk cId="4088626942" sldId="2968"/>
            <ac:spMk id="6" creationId="{2F4C0A1D-D69E-CECA-BFA7-7CC4261197D7}"/>
          </ac:spMkLst>
        </pc:spChg>
      </pc:sldChg>
      <pc:sldChg chg="modSp mod ord">
        <pc:chgData name="luis cleto" userId="a76db6c301978307" providerId="LiveId" clId="{BB93E05D-BE05-4453-8BDD-E5B3B775B63B}" dt="2026-10-22T08:25:33.472" v="679" actId="20577"/>
        <pc:sldMkLst>
          <pc:docMk/>
          <pc:sldMk cId="93596465" sldId="2969"/>
        </pc:sldMkLst>
        <pc:spChg chg="mod">
          <ac:chgData name="luis cleto" userId="a76db6c301978307" providerId="LiveId" clId="{BB93E05D-BE05-4453-8BDD-E5B3B775B63B}" dt="2026-10-22T08:25:33.472" v="679" actId="20577"/>
          <ac:spMkLst>
            <pc:docMk/>
            <pc:sldMk cId="93596465" sldId="2969"/>
            <ac:spMk id="5" creationId="{42679C57-AD2A-1145-3CB7-8E29EF42B084}"/>
          </ac:spMkLst>
        </pc:spChg>
      </pc:sldChg>
      <pc:sldChg chg="modSp mod ord">
        <pc:chgData name="luis cleto" userId="a76db6c301978307" providerId="LiveId" clId="{BB93E05D-BE05-4453-8BDD-E5B3B775B63B}" dt="2026-10-24T09:15:11.178" v="15252" actId="1076"/>
        <pc:sldMkLst>
          <pc:docMk/>
          <pc:sldMk cId="1309568275" sldId="2970"/>
        </pc:sldMkLst>
        <pc:spChg chg="mod">
          <ac:chgData name="luis cleto" userId="a76db6c301978307" providerId="LiveId" clId="{BB93E05D-BE05-4453-8BDD-E5B3B775B63B}" dt="2026-10-24T09:15:07.162" v="15251" actId="21"/>
          <ac:spMkLst>
            <pc:docMk/>
            <pc:sldMk cId="1309568275" sldId="2970"/>
            <ac:spMk id="2" creationId="{CB7664DA-4F87-BEFE-2D6B-F2BFDCD61106}"/>
          </ac:spMkLst>
        </pc:spChg>
        <pc:spChg chg="mod">
          <ac:chgData name="luis cleto" userId="a76db6c301978307" providerId="LiveId" clId="{BB93E05D-BE05-4453-8BDD-E5B3B775B63B}" dt="2026-10-22T17:50:48.239" v="8215" actId="1076"/>
          <ac:spMkLst>
            <pc:docMk/>
            <pc:sldMk cId="1309568275" sldId="2970"/>
            <ac:spMk id="6" creationId="{E96D4D61-095F-DC70-10B7-E88FB2B08C8E}"/>
          </ac:spMkLst>
        </pc:spChg>
        <pc:picChg chg="mod">
          <ac:chgData name="luis cleto" userId="a76db6c301978307" providerId="LiveId" clId="{BB93E05D-BE05-4453-8BDD-E5B3B775B63B}" dt="2026-10-24T09:15:11.178" v="15252" actId="1076"/>
          <ac:picMkLst>
            <pc:docMk/>
            <pc:sldMk cId="1309568275" sldId="2970"/>
            <ac:picMk id="5" creationId="{96F721CF-8407-6FEC-3984-6579117999E5}"/>
          </ac:picMkLst>
        </pc:picChg>
      </pc:sldChg>
      <pc:sldChg chg="addSp delSp modSp mod ord">
        <pc:chgData name="luis cleto" userId="a76db6c301978307" providerId="LiveId" clId="{BB93E05D-BE05-4453-8BDD-E5B3B775B63B}" dt="2026-10-24T09:21:49.559" v="15329" actId="1076"/>
        <pc:sldMkLst>
          <pc:docMk/>
          <pc:sldMk cId="3724030496" sldId="2971"/>
        </pc:sldMkLst>
        <pc:spChg chg="mod">
          <ac:chgData name="luis cleto" userId="a76db6c301978307" providerId="LiveId" clId="{BB93E05D-BE05-4453-8BDD-E5B3B775B63B}" dt="2026-10-24T09:17:54.496" v="15305" actId="1076"/>
          <ac:spMkLst>
            <pc:docMk/>
            <pc:sldMk cId="3724030496" sldId="2971"/>
            <ac:spMk id="6" creationId="{4E4ADA12-5958-1CE4-F2B2-45E183A66424}"/>
          </ac:spMkLst>
        </pc:spChg>
        <pc:picChg chg="add mod">
          <ac:chgData name="luis cleto" userId="a76db6c301978307" providerId="LiveId" clId="{BB93E05D-BE05-4453-8BDD-E5B3B775B63B}" dt="2026-10-24T09:21:49.559" v="15329" actId="1076"/>
          <ac:picMkLst>
            <pc:docMk/>
            <pc:sldMk cId="3724030496" sldId="2971"/>
            <ac:picMk id="4" creationId="{24C63588-D599-A8DB-2834-A931F2D23AED}"/>
          </ac:picMkLst>
        </pc:picChg>
      </pc:sldChg>
      <pc:sldChg chg="modSp mod ord">
        <pc:chgData name="luis cleto" userId="a76db6c301978307" providerId="LiveId" clId="{BB93E05D-BE05-4453-8BDD-E5B3B775B63B}" dt="2026-10-24T09:23:19.578" v="15351" actId="207"/>
        <pc:sldMkLst>
          <pc:docMk/>
          <pc:sldMk cId="3969177579" sldId="2972"/>
        </pc:sldMkLst>
        <pc:spChg chg="mod">
          <ac:chgData name="luis cleto" userId="a76db6c301978307" providerId="LiveId" clId="{BB93E05D-BE05-4453-8BDD-E5B3B775B63B}" dt="2026-10-24T09:23:19.578" v="15351" actId="207"/>
          <ac:spMkLst>
            <pc:docMk/>
            <pc:sldMk cId="3969177579" sldId="2972"/>
            <ac:spMk id="3" creationId="{81937DD5-9B44-7A3F-053C-0E0B43D17D79}"/>
          </ac:spMkLst>
        </pc:spChg>
        <pc:spChg chg="mod">
          <ac:chgData name="luis cleto" userId="a76db6c301978307" providerId="LiveId" clId="{BB93E05D-BE05-4453-8BDD-E5B3B775B63B}" dt="2026-10-22T08:37:41.113" v="980" actId="1076"/>
          <ac:spMkLst>
            <pc:docMk/>
            <pc:sldMk cId="3969177579" sldId="2972"/>
            <ac:spMk id="5" creationId="{2D128D18-01BA-65B2-088D-4381B405627F}"/>
          </ac:spMkLst>
        </pc:spChg>
        <pc:picChg chg="mod">
          <ac:chgData name="luis cleto" userId="a76db6c301978307" providerId="LiveId" clId="{BB93E05D-BE05-4453-8BDD-E5B3B775B63B}" dt="2026-10-22T08:37:38.322" v="979" actId="1076"/>
          <ac:picMkLst>
            <pc:docMk/>
            <pc:sldMk cId="3969177579" sldId="2972"/>
            <ac:picMk id="4" creationId="{787C0BA5-67E0-40E9-F1B5-9AEB0298B296}"/>
          </ac:picMkLst>
        </pc:picChg>
      </pc:sldChg>
      <pc:sldChg chg="modSp mod ord">
        <pc:chgData name="luis cleto" userId="a76db6c301978307" providerId="LiveId" clId="{BB93E05D-BE05-4453-8BDD-E5B3B775B63B}" dt="2026-10-24T09:28:18.642" v="15492" actId="1076"/>
        <pc:sldMkLst>
          <pc:docMk/>
          <pc:sldMk cId="2202156830" sldId="2973"/>
        </pc:sldMkLst>
        <pc:spChg chg="mod">
          <ac:chgData name="luis cleto" userId="a76db6c301978307" providerId="LiveId" clId="{BB93E05D-BE05-4453-8BDD-E5B3B775B63B}" dt="2026-10-24T09:28:18.642" v="15492" actId="1076"/>
          <ac:spMkLst>
            <pc:docMk/>
            <pc:sldMk cId="2202156830" sldId="2973"/>
            <ac:spMk id="3" creationId="{0E6D4B8E-6C8E-EB01-ED67-482DA7DCEC10}"/>
          </ac:spMkLst>
        </pc:spChg>
        <pc:spChg chg="mod">
          <ac:chgData name="luis cleto" userId="a76db6c301978307" providerId="LiveId" clId="{BB93E05D-BE05-4453-8BDD-E5B3B775B63B}" dt="2026-10-24T09:23:44.071" v="15352" actId="1076"/>
          <ac:spMkLst>
            <pc:docMk/>
            <pc:sldMk cId="2202156830" sldId="2973"/>
            <ac:spMk id="5" creationId="{D5146FE3-E1E8-B1DE-1CA2-393E8AA1A9E7}"/>
          </ac:spMkLst>
        </pc:spChg>
      </pc:sldChg>
      <pc:sldChg chg="addSp modSp mod ord">
        <pc:chgData name="luis cleto" userId="a76db6c301978307" providerId="LiveId" clId="{BB93E05D-BE05-4453-8BDD-E5B3B775B63B}" dt="2026-10-24T09:44:33.348" v="16079" actId="20577"/>
        <pc:sldMkLst>
          <pc:docMk/>
          <pc:sldMk cId="2965665256" sldId="2974"/>
        </pc:sldMkLst>
        <pc:spChg chg="mod">
          <ac:chgData name="luis cleto" userId="a76db6c301978307" providerId="LiveId" clId="{BB93E05D-BE05-4453-8BDD-E5B3B775B63B}" dt="2026-10-24T09:44:33.348" v="16079" actId="20577"/>
          <ac:spMkLst>
            <pc:docMk/>
            <pc:sldMk cId="2965665256" sldId="2974"/>
            <ac:spMk id="3" creationId="{E1928E54-827E-E5FB-6970-6BCD44814D2A}"/>
          </ac:spMkLst>
        </pc:spChg>
        <pc:spChg chg="mod">
          <ac:chgData name="luis cleto" userId="a76db6c301978307" providerId="LiveId" clId="{BB93E05D-BE05-4453-8BDD-E5B3B775B63B}" dt="2026-10-24T09:38:07.591" v="15816" actId="1076"/>
          <ac:spMkLst>
            <pc:docMk/>
            <pc:sldMk cId="2965665256" sldId="2974"/>
            <ac:spMk id="5" creationId="{53768A21-12E7-CBE9-43C2-D52689E171B3}"/>
          </ac:spMkLst>
        </pc:spChg>
        <pc:picChg chg="add mod">
          <ac:chgData name="luis cleto" userId="a76db6c301978307" providerId="LiveId" clId="{BB93E05D-BE05-4453-8BDD-E5B3B775B63B}" dt="2026-10-24T09:38:19.451" v="15817" actId="1076"/>
          <ac:picMkLst>
            <pc:docMk/>
            <pc:sldMk cId="2965665256" sldId="2974"/>
            <ac:picMk id="2" creationId="{2A49D587-EE7F-B763-E3B6-3BAB8B79B0B8}"/>
          </ac:picMkLst>
        </pc:picChg>
      </pc:sldChg>
      <pc:sldChg chg="ord">
        <pc:chgData name="luis cleto" userId="a76db6c301978307" providerId="LiveId" clId="{BB93E05D-BE05-4453-8BDD-E5B3B775B63B}" dt="2026-10-22T09:14:44.756" v="2127"/>
        <pc:sldMkLst>
          <pc:docMk/>
          <pc:sldMk cId="3486514173" sldId="2975"/>
        </pc:sldMkLst>
      </pc:sldChg>
      <pc:sldChg chg="modSp mod ord">
        <pc:chgData name="luis cleto" userId="a76db6c301978307" providerId="LiveId" clId="{BB93E05D-BE05-4453-8BDD-E5B3B775B63B}" dt="2026-10-24T09:29:28.281" v="15523" actId="20577"/>
        <pc:sldMkLst>
          <pc:docMk/>
          <pc:sldMk cId="796472747" sldId="2976"/>
        </pc:sldMkLst>
        <pc:spChg chg="mod">
          <ac:chgData name="luis cleto" userId="a76db6c301978307" providerId="LiveId" clId="{BB93E05D-BE05-4453-8BDD-E5B3B775B63B}" dt="2026-10-24T09:29:28.281" v="15523" actId="20577"/>
          <ac:spMkLst>
            <pc:docMk/>
            <pc:sldMk cId="796472747" sldId="2976"/>
            <ac:spMk id="3" creationId="{25936792-5482-0C94-D1DA-058EA0F6245A}"/>
          </ac:spMkLst>
        </pc:spChg>
        <pc:spChg chg="mod">
          <ac:chgData name="luis cleto" userId="a76db6c301978307" providerId="LiveId" clId="{BB93E05D-BE05-4453-8BDD-E5B3B775B63B}" dt="2026-10-24T09:28:28.138" v="15493" actId="1076"/>
          <ac:spMkLst>
            <pc:docMk/>
            <pc:sldMk cId="796472747" sldId="2976"/>
            <ac:spMk id="4" creationId="{699F2FF3-7E8E-8D4B-32EF-6F695017AC9A}"/>
          </ac:spMkLst>
        </pc:spChg>
      </pc:sldChg>
      <pc:sldChg chg="addSp delSp modSp mod ord">
        <pc:chgData name="luis cleto" userId="a76db6c301978307" providerId="LiveId" clId="{BB93E05D-BE05-4453-8BDD-E5B3B775B63B}" dt="2026-10-22T18:16:13.508" v="9167" actId="14100"/>
        <pc:sldMkLst>
          <pc:docMk/>
          <pc:sldMk cId="561577672" sldId="2977"/>
        </pc:sldMkLst>
        <pc:spChg chg="mod">
          <ac:chgData name="luis cleto" userId="a76db6c301978307" providerId="LiveId" clId="{BB93E05D-BE05-4453-8BDD-E5B3B775B63B}" dt="2026-10-22T08:52:04.840" v="1528" actId="113"/>
          <ac:spMkLst>
            <pc:docMk/>
            <pc:sldMk cId="561577672" sldId="2977"/>
            <ac:spMk id="3" creationId="{07954971-7CB3-A106-C925-D1B771E84F3A}"/>
          </ac:spMkLst>
        </pc:spChg>
        <pc:spChg chg="mod">
          <ac:chgData name="luis cleto" userId="a76db6c301978307" providerId="LiveId" clId="{BB93E05D-BE05-4453-8BDD-E5B3B775B63B}" dt="2026-10-22T08:52:52.210" v="1532" actId="1076"/>
          <ac:spMkLst>
            <pc:docMk/>
            <pc:sldMk cId="561577672" sldId="2977"/>
            <ac:spMk id="4" creationId="{4988F694-648B-A69D-E593-4CF3FFA90B48}"/>
          </ac:spMkLst>
        </pc:spChg>
        <pc:spChg chg="add mod">
          <ac:chgData name="luis cleto" userId="a76db6c301978307" providerId="LiveId" clId="{BB93E05D-BE05-4453-8BDD-E5B3B775B63B}" dt="2026-10-22T18:16:13.508" v="9167" actId="14100"/>
          <ac:spMkLst>
            <pc:docMk/>
            <pc:sldMk cId="561577672" sldId="2977"/>
            <ac:spMk id="7" creationId="{A67A2851-6511-9BAC-8795-C221896291CA}"/>
          </ac:spMkLst>
        </pc:spChg>
        <pc:spChg chg="add">
          <ac:chgData name="luis cleto" userId="a76db6c301978307" providerId="LiveId" clId="{BB93E05D-BE05-4453-8BDD-E5B3B775B63B}" dt="2026-10-22T09:03:15.743" v="1877" actId="22"/>
          <ac:spMkLst>
            <pc:docMk/>
            <pc:sldMk cId="561577672" sldId="2977"/>
            <ac:spMk id="9" creationId="{54D5A934-8AC5-EB88-3678-D81FBDE0C707}"/>
          </ac:spMkLst>
        </pc:spChg>
      </pc:sldChg>
      <pc:sldChg chg="modSp mod ord">
        <pc:chgData name="luis cleto" userId="a76db6c301978307" providerId="LiveId" clId="{BB93E05D-BE05-4453-8BDD-E5B3B775B63B}" dt="2026-10-24T09:34:55.132" v="15728" actId="20577"/>
        <pc:sldMkLst>
          <pc:docMk/>
          <pc:sldMk cId="261438591" sldId="2978"/>
        </pc:sldMkLst>
        <pc:spChg chg="mod">
          <ac:chgData name="luis cleto" userId="a76db6c301978307" providerId="LiveId" clId="{BB93E05D-BE05-4453-8BDD-E5B3B775B63B}" dt="2026-10-24T09:34:55.132" v="15728" actId="20577"/>
          <ac:spMkLst>
            <pc:docMk/>
            <pc:sldMk cId="261438591" sldId="2978"/>
            <ac:spMk id="3" creationId="{9F192599-A092-A626-4D0D-E1F38AA1F034}"/>
          </ac:spMkLst>
        </pc:spChg>
        <pc:picChg chg="mod">
          <ac:chgData name="luis cleto" userId="a76db6c301978307" providerId="LiveId" clId="{BB93E05D-BE05-4453-8BDD-E5B3B775B63B}" dt="2026-10-24T09:30:40.545" v="15543" actId="1076"/>
          <ac:picMkLst>
            <pc:docMk/>
            <pc:sldMk cId="261438591" sldId="2978"/>
            <ac:picMk id="6" creationId="{2682E179-E00F-9070-616A-0FA316F4E0B4}"/>
          </ac:picMkLst>
        </pc:picChg>
      </pc:sldChg>
      <pc:sldChg chg="modSp mod ord">
        <pc:chgData name="luis cleto" userId="a76db6c301978307" providerId="LiveId" clId="{BB93E05D-BE05-4453-8BDD-E5B3B775B63B}" dt="2026-10-24T09:35:54.715" v="15738" actId="20577"/>
        <pc:sldMkLst>
          <pc:docMk/>
          <pc:sldMk cId="4075482724" sldId="2979"/>
        </pc:sldMkLst>
        <pc:spChg chg="mod">
          <ac:chgData name="luis cleto" userId="a76db6c301978307" providerId="LiveId" clId="{BB93E05D-BE05-4453-8BDD-E5B3B775B63B}" dt="2026-10-24T09:35:54.715" v="15738" actId="20577"/>
          <ac:spMkLst>
            <pc:docMk/>
            <pc:sldMk cId="4075482724" sldId="2979"/>
            <ac:spMk id="3" creationId="{97566B15-27BE-7838-FD1F-AAF1443BCA28}"/>
          </ac:spMkLst>
        </pc:spChg>
      </pc:sldChg>
      <pc:sldChg chg="modSp mod ord">
        <pc:chgData name="luis cleto" userId="a76db6c301978307" providerId="LiveId" clId="{BB93E05D-BE05-4453-8BDD-E5B3B775B63B}" dt="2026-10-24T09:37:55.044" v="15813" actId="20577"/>
        <pc:sldMkLst>
          <pc:docMk/>
          <pc:sldMk cId="3985837670" sldId="2980"/>
        </pc:sldMkLst>
        <pc:spChg chg="mod">
          <ac:chgData name="luis cleto" userId="a76db6c301978307" providerId="LiveId" clId="{BB93E05D-BE05-4453-8BDD-E5B3B775B63B}" dt="2026-10-24T09:37:55.044" v="15813" actId="20577"/>
          <ac:spMkLst>
            <pc:docMk/>
            <pc:sldMk cId="3985837670" sldId="2980"/>
            <ac:spMk id="3" creationId="{2E4E65BC-DFCA-5E10-6A60-541409B33C8F}"/>
          </ac:spMkLst>
        </pc:spChg>
        <pc:spChg chg="mod">
          <ac:chgData name="luis cleto" userId="a76db6c301978307" providerId="LiveId" clId="{BB93E05D-BE05-4453-8BDD-E5B3B775B63B}" dt="2026-10-22T18:08:47.649" v="8906" actId="1076"/>
          <ac:spMkLst>
            <pc:docMk/>
            <pc:sldMk cId="3985837670" sldId="2980"/>
            <ac:spMk id="5" creationId="{82F5F799-6FB4-D1F5-2281-85C2772319D3}"/>
          </ac:spMkLst>
        </pc:spChg>
        <pc:picChg chg="mod">
          <ac:chgData name="luis cleto" userId="a76db6c301978307" providerId="LiveId" clId="{BB93E05D-BE05-4453-8BDD-E5B3B775B63B}" dt="2026-10-24T09:37:01.434" v="15767" actId="14100"/>
          <ac:picMkLst>
            <pc:docMk/>
            <pc:sldMk cId="3985837670" sldId="2980"/>
            <ac:picMk id="6" creationId="{81C10ADA-620D-E670-CFF0-9624A9797EBA}"/>
          </ac:picMkLst>
        </pc:picChg>
      </pc:sldChg>
      <pc:sldChg chg="modSp mod ord">
        <pc:chgData name="luis cleto" userId="a76db6c301978307" providerId="LiveId" clId="{BB93E05D-BE05-4453-8BDD-E5B3B775B63B}" dt="2026-10-22T18:15:36.599" v="9155" actId="1076"/>
        <pc:sldMkLst>
          <pc:docMk/>
          <pc:sldMk cId="66122172" sldId="2981"/>
        </pc:sldMkLst>
        <pc:spChg chg="mod">
          <ac:chgData name="luis cleto" userId="a76db6c301978307" providerId="LiveId" clId="{BB93E05D-BE05-4453-8BDD-E5B3B775B63B}" dt="2026-10-22T09:13:30.612" v="2114" actId="20577"/>
          <ac:spMkLst>
            <pc:docMk/>
            <pc:sldMk cId="66122172" sldId="2981"/>
            <ac:spMk id="3" creationId="{D25F7ECF-2D66-33E9-3B36-EAC26D52BA09}"/>
          </ac:spMkLst>
        </pc:spChg>
        <pc:spChg chg="mod">
          <ac:chgData name="luis cleto" userId="a76db6c301978307" providerId="LiveId" clId="{BB93E05D-BE05-4453-8BDD-E5B3B775B63B}" dt="2026-10-22T18:15:36.599" v="9155" actId="1076"/>
          <ac:spMkLst>
            <pc:docMk/>
            <pc:sldMk cId="66122172" sldId="2981"/>
            <ac:spMk id="5" creationId="{146D8CCE-1F97-3E6A-EC76-282E2FCDCE32}"/>
          </ac:spMkLst>
        </pc:spChg>
        <pc:picChg chg="mod">
          <ac:chgData name="luis cleto" userId="a76db6c301978307" providerId="LiveId" clId="{BB93E05D-BE05-4453-8BDD-E5B3B775B63B}" dt="2026-10-22T18:15:34.156" v="9154" actId="14100"/>
          <ac:picMkLst>
            <pc:docMk/>
            <pc:sldMk cId="66122172" sldId="2981"/>
            <ac:picMk id="1028" creationId="{DBB8E87D-7CD7-B2F6-3833-FEA27E979A50}"/>
          </ac:picMkLst>
        </pc:picChg>
      </pc:sldChg>
      <pc:sldChg chg="modSp mod ord">
        <pc:chgData name="luis cleto" userId="a76db6c301978307" providerId="LiveId" clId="{BB93E05D-BE05-4453-8BDD-E5B3B775B63B}" dt="2026-10-22T18:15:22.419" v="9153" actId="20577"/>
        <pc:sldMkLst>
          <pc:docMk/>
          <pc:sldMk cId="183145003" sldId="2982"/>
        </pc:sldMkLst>
        <pc:spChg chg="mod">
          <ac:chgData name="luis cleto" userId="a76db6c301978307" providerId="LiveId" clId="{BB93E05D-BE05-4453-8BDD-E5B3B775B63B}" dt="2026-10-22T18:15:22.419" v="9153" actId="20577"/>
          <ac:spMkLst>
            <pc:docMk/>
            <pc:sldMk cId="183145003" sldId="2982"/>
            <ac:spMk id="3" creationId="{2A7DD2AA-2739-FA36-E75B-256CF1326F94}"/>
          </ac:spMkLst>
        </pc:spChg>
      </pc:sldChg>
      <pc:sldChg chg="modSp mod ord">
        <pc:chgData name="luis cleto" userId="a76db6c301978307" providerId="LiveId" clId="{BB93E05D-BE05-4453-8BDD-E5B3B775B63B}" dt="2026-10-24T09:45:24.048" v="16093" actId="1076"/>
        <pc:sldMkLst>
          <pc:docMk/>
          <pc:sldMk cId="743032041" sldId="2983"/>
        </pc:sldMkLst>
        <pc:spChg chg="mod">
          <ac:chgData name="luis cleto" userId="a76db6c301978307" providerId="LiveId" clId="{BB93E05D-BE05-4453-8BDD-E5B3B775B63B}" dt="2026-10-24T09:45:24.048" v="16093" actId="1076"/>
          <ac:spMkLst>
            <pc:docMk/>
            <pc:sldMk cId="743032041" sldId="2983"/>
            <ac:spMk id="3" creationId="{CBFE8E6E-D21A-B7A7-3B0C-1156E2DCD466}"/>
          </ac:spMkLst>
        </pc:spChg>
      </pc:sldChg>
      <pc:sldChg chg="modSp mod ord">
        <pc:chgData name="luis cleto" userId="a76db6c301978307" providerId="LiveId" clId="{BB93E05D-BE05-4453-8BDD-E5B3B775B63B}" dt="2026-10-24T09:45:45.747" v="16102" actId="20577"/>
        <pc:sldMkLst>
          <pc:docMk/>
          <pc:sldMk cId="2083648472" sldId="2984"/>
        </pc:sldMkLst>
        <pc:spChg chg="mod">
          <ac:chgData name="luis cleto" userId="a76db6c301978307" providerId="LiveId" clId="{BB93E05D-BE05-4453-8BDD-E5B3B775B63B}" dt="2026-10-24T09:45:45.747" v="16102" actId="20577"/>
          <ac:spMkLst>
            <pc:docMk/>
            <pc:sldMk cId="2083648472" sldId="2984"/>
            <ac:spMk id="3" creationId="{3E34F34A-F509-B85B-830F-2A4CBF03D488}"/>
          </ac:spMkLst>
        </pc:spChg>
      </pc:sldChg>
      <pc:sldChg chg="modSp mod ord">
        <pc:chgData name="luis cleto" userId="a76db6c301978307" providerId="LiveId" clId="{BB93E05D-BE05-4453-8BDD-E5B3B775B63B}" dt="2026-10-24T11:09:45.843" v="16200" actId="20577"/>
        <pc:sldMkLst>
          <pc:docMk/>
          <pc:sldMk cId="1049669870" sldId="2985"/>
        </pc:sldMkLst>
        <pc:spChg chg="mod">
          <ac:chgData name="luis cleto" userId="a76db6c301978307" providerId="LiveId" clId="{BB93E05D-BE05-4453-8BDD-E5B3B775B63B}" dt="2026-10-24T11:09:45.843" v="16200" actId="20577"/>
          <ac:spMkLst>
            <pc:docMk/>
            <pc:sldMk cId="1049669870" sldId="2985"/>
            <ac:spMk id="3" creationId="{C8073016-CD1D-ED02-0CC8-310B2D08D16A}"/>
          </ac:spMkLst>
        </pc:spChg>
        <pc:spChg chg="mod">
          <ac:chgData name="luis cleto" userId="a76db6c301978307" providerId="LiveId" clId="{BB93E05D-BE05-4453-8BDD-E5B3B775B63B}" dt="2026-10-24T11:07:50.859" v="16158" actId="1076"/>
          <ac:spMkLst>
            <pc:docMk/>
            <pc:sldMk cId="1049669870" sldId="2985"/>
            <ac:spMk id="5" creationId="{7EBD2571-40CF-0E43-A287-5ACAB06124A4}"/>
          </ac:spMkLst>
        </pc:spChg>
        <pc:picChg chg="mod">
          <ac:chgData name="luis cleto" userId="a76db6c301978307" providerId="LiveId" clId="{BB93E05D-BE05-4453-8BDD-E5B3B775B63B}" dt="2026-10-24T11:07:59.608" v="16160" actId="1076"/>
          <ac:picMkLst>
            <pc:docMk/>
            <pc:sldMk cId="1049669870" sldId="2985"/>
            <ac:picMk id="7" creationId="{B240A566-76F1-3437-0627-7A2C6C90D456}"/>
          </ac:picMkLst>
        </pc:picChg>
      </pc:sldChg>
      <pc:sldChg chg="modSp mod ord">
        <pc:chgData name="luis cleto" userId="a76db6c301978307" providerId="LiveId" clId="{BB93E05D-BE05-4453-8BDD-E5B3B775B63B}" dt="2026-10-24T11:16:09.081" v="16508" actId="20577"/>
        <pc:sldMkLst>
          <pc:docMk/>
          <pc:sldMk cId="2265872950" sldId="2986"/>
        </pc:sldMkLst>
        <pc:spChg chg="mod">
          <ac:chgData name="luis cleto" userId="a76db6c301978307" providerId="LiveId" clId="{BB93E05D-BE05-4453-8BDD-E5B3B775B63B}" dt="2026-10-24T11:16:09.081" v="16508" actId="20577"/>
          <ac:spMkLst>
            <pc:docMk/>
            <pc:sldMk cId="2265872950" sldId="2986"/>
            <ac:spMk id="3" creationId="{CB061610-49AF-B167-45FC-5E99BA2FE22F}"/>
          </ac:spMkLst>
        </pc:spChg>
        <pc:spChg chg="mod">
          <ac:chgData name="luis cleto" userId="a76db6c301978307" providerId="LiveId" clId="{BB93E05D-BE05-4453-8BDD-E5B3B775B63B}" dt="2026-10-22T09:27:46.445" v="2463" actId="1076"/>
          <ac:spMkLst>
            <pc:docMk/>
            <pc:sldMk cId="2265872950" sldId="2986"/>
            <ac:spMk id="5" creationId="{203738D2-5995-6720-B131-654012DFEEC9}"/>
          </ac:spMkLst>
        </pc:spChg>
        <pc:picChg chg="mod">
          <ac:chgData name="luis cleto" userId="a76db6c301978307" providerId="LiveId" clId="{BB93E05D-BE05-4453-8BDD-E5B3B775B63B}" dt="2026-10-22T09:27:41.797" v="2462" actId="1076"/>
          <ac:picMkLst>
            <pc:docMk/>
            <pc:sldMk cId="2265872950" sldId="2986"/>
            <ac:picMk id="8" creationId="{77D8D640-432E-15EB-0F9E-B052B5D0CB6D}"/>
          </ac:picMkLst>
        </pc:picChg>
      </pc:sldChg>
      <pc:sldChg chg="modSp mod ord">
        <pc:chgData name="luis cleto" userId="a76db6c301978307" providerId="LiveId" clId="{BB93E05D-BE05-4453-8BDD-E5B3B775B63B}" dt="2026-10-24T11:18:44.652" v="16676" actId="33524"/>
        <pc:sldMkLst>
          <pc:docMk/>
          <pc:sldMk cId="3696414121" sldId="2987"/>
        </pc:sldMkLst>
        <pc:spChg chg="mod">
          <ac:chgData name="luis cleto" userId="a76db6c301978307" providerId="LiveId" clId="{BB93E05D-BE05-4453-8BDD-E5B3B775B63B}" dt="2026-10-24T11:18:44.652" v="16676" actId="33524"/>
          <ac:spMkLst>
            <pc:docMk/>
            <pc:sldMk cId="3696414121" sldId="2987"/>
            <ac:spMk id="3" creationId="{EB455B8E-4ADE-ECCB-4121-E464F52C129F}"/>
          </ac:spMkLst>
        </pc:spChg>
        <pc:spChg chg="mod">
          <ac:chgData name="luis cleto" userId="a76db6c301978307" providerId="LiveId" clId="{BB93E05D-BE05-4453-8BDD-E5B3B775B63B}" dt="2026-10-24T11:16:27.530" v="16515" actId="14100"/>
          <ac:spMkLst>
            <pc:docMk/>
            <pc:sldMk cId="3696414121" sldId="2987"/>
            <ac:spMk id="5" creationId="{16EAE892-C19D-3C83-EF2C-757906A40C06}"/>
          </ac:spMkLst>
        </pc:spChg>
      </pc:sldChg>
      <pc:sldChg chg="modSp mod ord">
        <pc:chgData name="luis cleto" userId="a76db6c301978307" providerId="LiveId" clId="{BB93E05D-BE05-4453-8BDD-E5B3B775B63B}" dt="2026-10-24T11:20:24.382" v="16680" actId="1076"/>
        <pc:sldMkLst>
          <pc:docMk/>
          <pc:sldMk cId="1049114731" sldId="2988"/>
        </pc:sldMkLst>
        <pc:spChg chg="mod">
          <ac:chgData name="luis cleto" userId="a76db6c301978307" providerId="LiveId" clId="{BB93E05D-BE05-4453-8BDD-E5B3B775B63B}" dt="2026-10-24T11:20:24.382" v="16680" actId="1076"/>
          <ac:spMkLst>
            <pc:docMk/>
            <pc:sldMk cId="1049114731" sldId="2988"/>
            <ac:spMk id="3" creationId="{350B81DB-EC52-CA3F-E0B4-268EFE505361}"/>
          </ac:spMkLst>
        </pc:spChg>
        <pc:spChg chg="mod">
          <ac:chgData name="luis cleto" userId="a76db6c301978307" providerId="LiveId" clId="{BB93E05D-BE05-4453-8BDD-E5B3B775B63B}" dt="2026-10-24T11:19:45.265" v="16678" actId="1076"/>
          <ac:spMkLst>
            <pc:docMk/>
            <pc:sldMk cId="1049114731" sldId="2988"/>
            <ac:spMk id="5" creationId="{C8F31A6B-56D3-4BA3-ECBD-13BEBBE2B0B3}"/>
          </ac:spMkLst>
        </pc:spChg>
        <pc:picChg chg="mod">
          <ac:chgData name="luis cleto" userId="a76db6c301978307" providerId="LiveId" clId="{BB93E05D-BE05-4453-8BDD-E5B3B775B63B}" dt="2026-10-24T11:19:42.250" v="16677" actId="1076"/>
          <ac:picMkLst>
            <pc:docMk/>
            <pc:sldMk cId="1049114731" sldId="2988"/>
            <ac:picMk id="9" creationId="{79CC12CC-737D-7428-0C15-6E9C9B91D270}"/>
          </ac:picMkLst>
        </pc:picChg>
      </pc:sldChg>
      <pc:sldChg chg="modSp mod ord">
        <pc:chgData name="luis cleto" userId="a76db6c301978307" providerId="LiveId" clId="{BB93E05D-BE05-4453-8BDD-E5B3B775B63B}" dt="2026-10-24T11:20:49" v="16684" actId="1076"/>
        <pc:sldMkLst>
          <pc:docMk/>
          <pc:sldMk cId="591377074" sldId="2989"/>
        </pc:sldMkLst>
        <pc:spChg chg="mod">
          <ac:chgData name="luis cleto" userId="a76db6c301978307" providerId="LiveId" clId="{BB93E05D-BE05-4453-8BDD-E5B3B775B63B}" dt="2026-10-24T11:20:49" v="16684" actId="1076"/>
          <ac:spMkLst>
            <pc:docMk/>
            <pc:sldMk cId="591377074" sldId="2989"/>
            <ac:spMk id="3" creationId="{C2FE2618-596C-7F0A-F930-FA40C0C54897}"/>
          </ac:spMkLst>
        </pc:spChg>
        <pc:spChg chg="mod">
          <ac:chgData name="luis cleto" userId="a76db6c301978307" providerId="LiveId" clId="{BB93E05D-BE05-4453-8BDD-E5B3B775B63B}" dt="2026-10-24T11:20:44.827" v="16683" actId="1076"/>
          <ac:spMkLst>
            <pc:docMk/>
            <pc:sldMk cId="591377074" sldId="2989"/>
            <ac:spMk id="5" creationId="{87B1BAB5-572F-204E-AABC-5949B40E1CD4}"/>
          </ac:spMkLst>
        </pc:spChg>
        <pc:spChg chg="mod">
          <ac:chgData name="luis cleto" userId="a76db6c301978307" providerId="LiveId" clId="{BB93E05D-BE05-4453-8BDD-E5B3B775B63B}" dt="2026-10-22T09:39:43.625" v="3035" actId="313"/>
          <ac:spMkLst>
            <pc:docMk/>
            <pc:sldMk cId="591377074" sldId="2989"/>
            <ac:spMk id="6" creationId="{F6C7863F-A04D-A5AB-1EB6-A933C9160821}"/>
          </ac:spMkLst>
        </pc:spChg>
        <pc:picChg chg="mod">
          <ac:chgData name="luis cleto" userId="a76db6c301978307" providerId="LiveId" clId="{BB93E05D-BE05-4453-8BDD-E5B3B775B63B}" dt="2026-10-22T09:39:37.438" v="3033" actId="14100"/>
          <ac:picMkLst>
            <pc:docMk/>
            <pc:sldMk cId="591377074" sldId="2989"/>
            <ac:picMk id="2" creationId="{00DFBA63-EE6D-A7F8-DF66-9D824D936CAD}"/>
          </ac:picMkLst>
        </pc:picChg>
      </pc:sldChg>
      <pc:sldChg chg="modSp mod ord">
        <pc:chgData name="luis cleto" userId="a76db6c301978307" providerId="LiveId" clId="{BB93E05D-BE05-4453-8BDD-E5B3B775B63B}" dt="2026-10-24T11:22:10.023" v="16699" actId="21"/>
        <pc:sldMkLst>
          <pc:docMk/>
          <pc:sldMk cId="2116527703" sldId="2990"/>
        </pc:sldMkLst>
        <pc:spChg chg="mod">
          <ac:chgData name="luis cleto" userId="a76db6c301978307" providerId="LiveId" clId="{BB93E05D-BE05-4453-8BDD-E5B3B775B63B}" dt="2026-10-24T11:22:10.023" v="16699" actId="21"/>
          <ac:spMkLst>
            <pc:docMk/>
            <pc:sldMk cId="2116527703" sldId="2990"/>
            <ac:spMk id="3" creationId="{4C580C1E-93FD-4CFD-9909-C9461BAA364C}"/>
          </ac:spMkLst>
        </pc:spChg>
      </pc:sldChg>
      <pc:sldChg chg="addSp modSp mod ord">
        <pc:chgData name="luis cleto" userId="a76db6c301978307" providerId="LiveId" clId="{BB93E05D-BE05-4453-8BDD-E5B3B775B63B}" dt="2026-10-24T11:22:36.016" v="16713" actId="20577"/>
        <pc:sldMkLst>
          <pc:docMk/>
          <pc:sldMk cId="380818613" sldId="2991"/>
        </pc:sldMkLst>
        <pc:spChg chg="mod">
          <ac:chgData name="luis cleto" userId="a76db6c301978307" providerId="LiveId" clId="{BB93E05D-BE05-4453-8BDD-E5B3B775B63B}" dt="2026-10-24T11:22:36.016" v="16713" actId="20577"/>
          <ac:spMkLst>
            <pc:docMk/>
            <pc:sldMk cId="380818613" sldId="2991"/>
            <ac:spMk id="3" creationId="{129B93E7-4694-871C-BA39-6DA9C4E7AA53}"/>
          </ac:spMkLst>
        </pc:spChg>
        <pc:spChg chg="mod">
          <ac:chgData name="luis cleto" userId="a76db6c301978307" providerId="LiveId" clId="{BB93E05D-BE05-4453-8BDD-E5B3B775B63B}" dt="2026-10-22T09:42:04.487" v="3142" actId="1076"/>
          <ac:spMkLst>
            <pc:docMk/>
            <pc:sldMk cId="380818613" sldId="2991"/>
            <ac:spMk id="5" creationId="{C83A8CDB-C321-8080-5D84-72F2D751F094}"/>
          </ac:spMkLst>
        </pc:spChg>
      </pc:sldChg>
      <pc:sldChg chg="modSp mod ord">
        <pc:chgData name="luis cleto" userId="a76db6c301978307" providerId="LiveId" clId="{BB93E05D-BE05-4453-8BDD-E5B3B775B63B}" dt="2026-10-24T11:27:50.301" v="16907" actId="1076"/>
        <pc:sldMkLst>
          <pc:docMk/>
          <pc:sldMk cId="1799419425" sldId="2992"/>
        </pc:sldMkLst>
        <pc:spChg chg="mod">
          <ac:chgData name="luis cleto" userId="a76db6c301978307" providerId="LiveId" clId="{BB93E05D-BE05-4453-8BDD-E5B3B775B63B}" dt="2026-10-24T11:27:50.301" v="16907" actId="1076"/>
          <ac:spMkLst>
            <pc:docMk/>
            <pc:sldMk cId="1799419425" sldId="2992"/>
            <ac:spMk id="3" creationId="{7A5885F8-2FFE-E1F0-DD2F-CE1131163EC4}"/>
          </ac:spMkLst>
        </pc:spChg>
        <pc:spChg chg="mod">
          <ac:chgData name="luis cleto" userId="a76db6c301978307" providerId="LiveId" clId="{BB93E05D-BE05-4453-8BDD-E5B3B775B63B}" dt="2026-10-24T11:27:34.223" v="16902" actId="1076"/>
          <ac:spMkLst>
            <pc:docMk/>
            <pc:sldMk cId="1799419425" sldId="2992"/>
            <ac:spMk id="5" creationId="{798E21C3-CA01-F597-0155-BFD3CBC2FA99}"/>
          </ac:spMkLst>
        </pc:spChg>
        <pc:picChg chg="mod">
          <ac:chgData name="luis cleto" userId="a76db6c301978307" providerId="LiveId" clId="{BB93E05D-BE05-4453-8BDD-E5B3B775B63B}" dt="2026-10-23T08:35:31.544" v="9884" actId="1076"/>
          <ac:picMkLst>
            <pc:docMk/>
            <pc:sldMk cId="1799419425" sldId="2992"/>
            <ac:picMk id="6" creationId="{B643E936-D8AE-1145-F700-A9FC66F6DAC5}"/>
          </ac:picMkLst>
        </pc:picChg>
      </pc:sldChg>
      <pc:sldChg chg="addSp delSp modSp mod ord">
        <pc:chgData name="luis cleto" userId="a76db6c301978307" providerId="LiveId" clId="{BB93E05D-BE05-4453-8BDD-E5B3B775B63B}" dt="2026-10-24T11:28:01.056" v="16908" actId="1076"/>
        <pc:sldMkLst>
          <pc:docMk/>
          <pc:sldMk cId="1501774600" sldId="2993"/>
        </pc:sldMkLst>
        <pc:spChg chg="mod">
          <ac:chgData name="luis cleto" userId="a76db6c301978307" providerId="LiveId" clId="{BB93E05D-BE05-4453-8BDD-E5B3B775B63B}" dt="2026-10-24T11:28:01.056" v="16908" actId="1076"/>
          <ac:spMkLst>
            <pc:docMk/>
            <pc:sldMk cId="1501774600" sldId="2993"/>
            <ac:spMk id="3" creationId="{43DCDBC0-BE06-CE44-65CA-F59FF63850C7}"/>
          </ac:spMkLst>
        </pc:spChg>
        <pc:spChg chg="add del mod">
          <ac:chgData name="luis cleto" userId="a76db6c301978307" providerId="LiveId" clId="{BB93E05D-BE05-4453-8BDD-E5B3B775B63B}" dt="2026-10-23T08:39:53.402" v="9939" actId="1076"/>
          <ac:spMkLst>
            <pc:docMk/>
            <pc:sldMk cId="1501774600" sldId="2993"/>
            <ac:spMk id="4" creationId="{FC363C6A-4E0C-AD4A-D720-95FF6338EAD8}"/>
          </ac:spMkLst>
        </pc:spChg>
        <pc:spChg chg="mod">
          <ac:chgData name="luis cleto" userId="a76db6c301978307" providerId="LiveId" clId="{BB93E05D-BE05-4453-8BDD-E5B3B775B63B}" dt="2026-10-23T08:38:16.640" v="9901" actId="1076"/>
          <ac:spMkLst>
            <pc:docMk/>
            <pc:sldMk cId="1501774600" sldId="2993"/>
            <ac:spMk id="5" creationId="{1FCA52A4-647D-3F23-93F0-7E1BA81E80D9}"/>
          </ac:spMkLst>
        </pc:spChg>
      </pc:sldChg>
      <pc:sldChg chg="modSp mod ord">
        <pc:chgData name="luis cleto" userId="a76db6c301978307" providerId="LiveId" clId="{BB93E05D-BE05-4453-8BDD-E5B3B775B63B}" dt="2026-10-24T11:28:45.522" v="16923" actId="1076"/>
        <pc:sldMkLst>
          <pc:docMk/>
          <pc:sldMk cId="1319864598" sldId="2994"/>
        </pc:sldMkLst>
        <pc:spChg chg="mod">
          <ac:chgData name="luis cleto" userId="a76db6c301978307" providerId="LiveId" clId="{BB93E05D-BE05-4453-8BDD-E5B3B775B63B}" dt="2026-10-24T11:28:45.522" v="16923" actId="1076"/>
          <ac:spMkLst>
            <pc:docMk/>
            <pc:sldMk cId="1319864598" sldId="2994"/>
            <ac:spMk id="3" creationId="{1D095EBF-E95C-3ACA-1BD7-A592A152F07C}"/>
          </ac:spMkLst>
        </pc:spChg>
        <pc:spChg chg="mod">
          <ac:chgData name="luis cleto" userId="a76db6c301978307" providerId="LiveId" clId="{BB93E05D-BE05-4453-8BDD-E5B3B775B63B}" dt="2026-10-23T08:41:08.465" v="9979" actId="1076"/>
          <ac:spMkLst>
            <pc:docMk/>
            <pc:sldMk cId="1319864598" sldId="2994"/>
            <ac:spMk id="5" creationId="{ABD480C9-DD53-5490-6458-CB69586E10AE}"/>
          </ac:spMkLst>
        </pc:spChg>
        <pc:picChg chg="mod">
          <ac:chgData name="luis cleto" userId="a76db6c301978307" providerId="LiveId" clId="{BB93E05D-BE05-4453-8BDD-E5B3B775B63B}" dt="2026-10-23T08:41:11.968" v="9981" actId="14100"/>
          <ac:picMkLst>
            <pc:docMk/>
            <pc:sldMk cId="1319864598" sldId="2994"/>
            <ac:picMk id="6" creationId="{EE416609-A096-5A38-B346-FBDC5D0D05DF}"/>
          </ac:picMkLst>
        </pc:picChg>
      </pc:sldChg>
      <pc:sldChg chg="modSp mod ord">
        <pc:chgData name="luis cleto" userId="a76db6c301978307" providerId="LiveId" clId="{BB93E05D-BE05-4453-8BDD-E5B3B775B63B}" dt="2026-10-24T11:28:51.523" v="16924" actId="1076"/>
        <pc:sldMkLst>
          <pc:docMk/>
          <pc:sldMk cId="1131897723" sldId="2995"/>
        </pc:sldMkLst>
        <pc:spChg chg="mod">
          <ac:chgData name="luis cleto" userId="a76db6c301978307" providerId="LiveId" clId="{BB93E05D-BE05-4453-8BDD-E5B3B775B63B}" dt="2026-10-24T11:28:51.523" v="16924" actId="1076"/>
          <ac:spMkLst>
            <pc:docMk/>
            <pc:sldMk cId="1131897723" sldId="2995"/>
            <ac:spMk id="3" creationId="{AACF0FBD-9C03-24CA-DD9F-3F7C2E64C2BF}"/>
          </ac:spMkLst>
        </pc:spChg>
        <pc:spChg chg="mod">
          <ac:chgData name="luis cleto" userId="a76db6c301978307" providerId="LiveId" clId="{BB93E05D-BE05-4453-8BDD-E5B3B775B63B}" dt="2026-10-23T08:47:27.873" v="10112" actId="1076"/>
          <ac:spMkLst>
            <pc:docMk/>
            <pc:sldMk cId="1131897723" sldId="2995"/>
            <ac:spMk id="5" creationId="{AB68379B-4765-B04E-896C-2904374C5C7E}"/>
          </ac:spMkLst>
        </pc:spChg>
        <pc:picChg chg="mod">
          <ac:chgData name="luis cleto" userId="a76db6c301978307" providerId="LiveId" clId="{BB93E05D-BE05-4453-8BDD-E5B3B775B63B}" dt="2026-10-23T08:47:25.052" v="10111" actId="1076"/>
          <ac:picMkLst>
            <pc:docMk/>
            <pc:sldMk cId="1131897723" sldId="2995"/>
            <ac:picMk id="6" creationId="{EEB7CD9F-A469-FF51-B7E2-5CBC3AAD5AA0}"/>
          </ac:picMkLst>
        </pc:picChg>
      </pc:sldChg>
      <pc:sldChg chg="modSp mod ord">
        <pc:chgData name="luis cleto" userId="a76db6c301978307" providerId="LiveId" clId="{BB93E05D-BE05-4453-8BDD-E5B3B775B63B}" dt="2026-10-23T08:50:21.829" v="10290" actId="1076"/>
        <pc:sldMkLst>
          <pc:docMk/>
          <pc:sldMk cId="152009941" sldId="2996"/>
        </pc:sldMkLst>
        <pc:spChg chg="mod">
          <ac:chgData name="luis cleto" userId="a76db6c301978307" providerId="LiveId" clId="{BB93E05D-BE05-4453-8BDD-E5B3B775B63B}" dt="2026-10-23T08:50:21.829" v="10290" actId="1076"/>
          <ac:spMkLst>
            <pc:docMk/>
            <pc:sldMk cId="152009941" sldId="2996"/>
            <ac:spMk id="3" creationId="{2CD76C78-9B50-D305-0534-570418F6043F}"/>
          </ac:spMkLst>
        </pc:spChg>
        <pc:spChg chg="mod">
          <ac:chgData name="luis cleto" userId="a76db6c301978307" providerId="LiveId" clId="{BB93E05D-BE05-4453-8BDD-E5B3B775B63B}" dt="2026-10-22T19:48:32.979" v="9408" actId="14100"/>
          <ac:spMkLst>
            <pc:docMk/>
            <pc:sldMk cId="152009941" sldId="2996"/>
            <ac:spMk id="5" creationId="{5F65DBCD-32C6-53F5-F7A5-FF102E566BC6}"/>
          </ac:spMkLst>
        </pc:spChg>
      </pc:sldChg>
      <pc:sldChg chg="modSp mod ord">
        <pc:chgData name="luis cleto" userId="a76db6c301978307" providerId="LiveId" clId="{BB93E05D-BE05-4453-8BDD-E5B3B775B63B}" dt="2026-10-24T11:29:38.608" v="16925" actId="1076"/>
        <pc:sldMkLst>
          <pc:docMk/>
          <pc:sldMk cId="3561446018" sldId="2997"/>
        </pc:sldMkLst>
        <pc:spChg chg="mod">
          <ac:chgData name="luis cleto" userId="a76db6c301978307" providerId="LiveId" clId="{BB93E05D-BE05-4453-8BDD-E5B3B775B63B}" dt="2026-10-24T11:29:38.608" v="16925" actId="1076"/>
          <ac:spMkLst>
            <pc:docMk/>
            <pc:sldMk cId="3561446018" sldId="2997"/>
            <ac:spMk id="3" creationId="{3A0D9569-5DE0-8E58-CA66-26DAEC2D5D69}"/>
          </ac:spMkLst>
        </pc:spChg>
        <pc:spChg chg="mod">
          <ac:chgData name="luis cleto" userId="a76db6c301978307" providerId="LiveId" clId="{BB93E05D-BE05-4453-8BDD-E5B3B775B63B}" dt="2026-10-23T08:52:23.188" v="10367" actId="1076"/>
          <ac:spMkLst>
            <pc:docMk/>
            <pc:sldMk cId="3561446018" sldId="2997"/>
            <ac:spMk id="5" creationId="{BAD98F36-8449-37B8-4A8C-ECB40B529D68}"/>
          </ac:spMkLst>
        </pc:spChg>
        <pc:picChg chg="mod">
          <ac:chgData name="luis cleto" userId="a76db6c301978307" providerId="LiveId" clId="{BB93E05D-BE05-4453-8BDD-E5B3B775B63B}" dt="2026-10-23T08:54:18.682" v="10464" actId="1076"/>
          <ac:picMkLst>
            <pc:docMk/>
            <pc:sldMk cId="3561446018" sldId="2997"/>
            <ac:picMk id="6" creationId="{D2274A9B-DB16-0EA1-C46D-3C5CCBA36487}"/>
          </ac:picMkLst>
        </pc:picChg>
      </pc:sldChg>
      <pc:sldChg chg="modSp mod ord">
        <pc:chgData name="luis cleto" userId="a76db6c301978307" providerId="LiveId" clId="{BB93E05D-BE05-4453-8BDD-E5B3B775B63B}" dt="2026-10-24T11:31:45.353" v="17010" actId="20577"/>
        <pc:sldMkLst>
          <pc:docMk/>
          <pc:sldMk cId="778334525" sldId="2998"/>
        </pc:sldMkLst>
        <pc:spChg chg="mod">
          <ac:chgData name="luis cleto" userId="a76db6c301978307" providerId="LiveId" clId="{BB93E05D-BE05-4453-8BDD-E5B3B775B63B}" dt="2026-10-24T11:31:45.353" v="17010" actId="20577"/>
          <ac:spMkLst>
            <pc:docMk/>
            <pc:sldMk cId="778334525" sldId="2998"/>
            <ac:spMk id="3" creationId="{8EA040ED-4C6F-7657-FAFD-77AD9CE30239}"/>
          </ac:spMkLst>
        </pc:spChg>
        <pc:spChg chg="mod">
          <ac:chgData name="luis cleto" userId="a76db6c301978307" providerId="LiveId" clId="{BB93E05D-BE05-4453-8BDD-E5B3B775B63B}" dt="2026-10-22T10:15:45.003" v="5057" actId="1076"/>
          <ac:spMkLst>
            <pc:docMk/>
            <pc:sldMk cId="778334525" sldId="2998"/>
            <ac:spMk id="5" creationId="{6DC2682B-2022-142A-7227-F3C85ED3FF2A}"/>
          </ac:spMkLst>
        </pc:spChg>
      </pc:sldChg>
      <pc:sldChg chg="modSp mod ord">
        <pc:chgData name="luis cleto" userId="a76db6c301978307" providerId="LiveId" clId="{BB93E05D-BE05-4453-8BDD-E5B3B775B63B}" dt="2026-10-24T20:21:49.223" v="19055" actId="1076"/>
        <pc:sldMkLst>
          <pc:docMk/>
          <pc:sldMk cId="3001305501" sldId="2999"/>
        </pc:sldMkLst>
        <pc:spChg chg="mod">
          <ac:chgData name="luis cleto" userId="a76db6c301978307" providerId="LiveId" clId="{BB93E05D-BE05-4453-8BDD-E5B3B775B63B}" dt="2026-10-24T20:21:49.223" v="19055" actId="1076"/>
          <ac:spMkLst>
            <pc:docMk/>
            <pc:sldMk cId="3001305501" sldId="2999"/>
            <ac:spMk id="3" creationId="{DED1324C-E2FB-A81A-5D63-4F5F0FF0D82E}"/>
          </ac:spMkLst>
        </pc:spChg>
      </pc:sldChg>
      <pc:sldChg chg="modSp mod ord">
        <pc:chgData name="luis cleto" userId="a76db6c301978307" providerId="LiveId" clId="{BB93E05D-BE05-4453-8BDD-E5B3B775B63B}" dt="2026-10-24T20:01:21.788" v="18198" actId="14100"/>
        <pc:sldMkLst>
          <pc:docMk/>
          <pc:sldMk cId="4142025984" sldId="3000"/>
        </pc:sldMkLst>
        <pc:spChg chg="mod">
          <ac:chgData name="luis cleto" userId="a76db6c301978307" providerId="LiveId" clId="{BB93E05D-BE05-4453-8BDD-E5B3B775B63B}" dt="2026-10-24T20:01:05.206" v="18197" actId="1076"/>
          <ac:spMkLst>
            <pc:docMk/>
            <pc:sldMk cId="4142025984" sldId="3000"/>
            <ac:spMk id="3" creationId="{55689B60-1B18-7E2C-F962-0EA7A6D7000E}"/>
          </ac:spMkLst>
        </pc:spChg>
        <pc:spChg chg="mod">
          <ac:chgData name="luis cleto" userId="a76db6c301978307" providerId="LiveId" clId="{BB93E05D-BE05-4453-8BDD-E5B3B775B63B}" dt="2026-10-24T20:00:43.941" v="18177" actId="1076"/>
          <ac:spMkLst>
            <pc:docMk/>
            <pc:sldMk cId="4142025984" sldId="3000"/>
            <ac:spMk id="4" creationId="{9E75F8BB-851D-33B6-BC5D-351196C06918}"/>
          </ac:spMkLst>
        </pc:spChg>
        <pc:picChg chg="mod">
          <ac:chgData name="luis cleto" userId="a76db6c301978307" providerId="LiveId" clId="{BB93E05D-BE05-4453-8BDD-E5B3B775B63B}" dt="2026-10-24T20:01:21.788" v="18198" actId="14100"/>
          <ac:picMkLst>
            <pc:docMk/>
            <pc:sldMk cId="4142025984" sldId="3000"/>
            <ac:picMk id="5" creationId="{20DF00B8-1796-DDC0-39A6-603931F21CBA}"/>
          </ac:picMkLst>
        </pc:picChg>
      </pc:sldChg>
      <pc:sldChg chg="modSp mod ord">
        <pc:chgData name="luis cleto" userId="a76db6c301978307" providerId="LiveId" clId="{BB93E05D-BE05-4453-8BDD-E5B3B775B63B}" dt="2026-10-24T20:03:18.194" v="18237" actId="20577"/>
        <pc:sldMkLst>
          <pc:docMk/>
          <pc:sldMk cId="3402399023" sldId="3001"/>
        </pc:sldMkLst>
        <pc:spChg chg="mod">
          <ac:chgData name="luis cleto" userId="a76db6c301978307" providerId="LiveId" clId="{BB93E05D-BE05-4453-8BDD-E5B3B775B63B}" dt="2026-10-24T20:03:18.194" v="18237" actId="20577"/>
          <ac:spMkLst>
            <pc:docMk/>
            <pc:sldMk cId="3402399023" sldId="3001"/>
            <ac:spMk id="3" creationId="{C931F9F1-0AA4-DDAF-9847-38CC7E14BD12}"/>
          </ac:spMkLst>
        </pc:spChg>
        <pc:spChg chg="mod">
          <ac:chgData name="luis cleto" userId="a76db6c301978307" providerId="LiveId" clId="{BB93E05D-BE05-4453-8BDD-E5B3B775B63B}" dt="2026-10-24T20:01:31.881" v="18199" actId="1076"/>
          <ac:spMkLst>
            <pc:docMk/>
            <pc:sldMk cId="3402399023" sldId="3001"/>
            <ac:spMk id="4" creationId="{B78D9FF9-6C9D-CB8B-E92D-A463B2944E19}"/>
          </ac:spMkLst>
        </pc:spChg>
        <pc:picChg chg="mod">
          <ac:chgData name="luis cleto" userId="a76db6c301978307" providerId="LiveId" clId="{BB93E05D-BE05-4453-8BDD-E5B3B775B63B}" dt="2026-10-24T20:01:39.707" v="18202" actId="14100"/>
          <ac:picMkLst>
            <pc:docMk/>
            <pc:sldMk cId="3402399023" sldId="3001"/>
            <ac:picMk id="5" creationId="{112095B4-C23F-6C61-500D-DB5EE898911B}"/>
          </ac:picMkLst>
        </pc:picChg>
      </pc:sldChg>
      <pc:sldChg chg="addSp delSp modSp mod ord">
        <pc:chgData name="luis cleto" userId="a76db6c301978307" providerId="LiveId" clId="{BB93E05D-BE05-4453-8BDD-E5B3B775B63B}" dt="2026-10-24T20:13:15.286" v="18760" actId="313"/>
        <pc:sldMkLst>
          <pc:docMk/>
          <pc:sldMk cId="1639740783" sldId="3002"/>
        </pc:sldMkLst>
        <pc:spChg chg="mod">
          <ac:chgData name="luis cleto" userId="a76db6c301978307" providerId="LiveId" clId="{BB93E05D-BE05-4453-8BDD-E5B3B775B63B}" dt="2026-10-24T20:13:15.286" v="18760" actId="313"/>
          <ac:spMkLst>
            <pc:docMk/>
            <pc:sldMk cId="1639740783" sldId="3002"/>
            <ac:spMk id="3" creationId="{7E18868E-693E-30C8-185E-BEF5CF01E91A}"/>
          </ac:spMkLst>
        </pc:spChg>
        <pc:spChg chg="mod">
          <ac:chgData name="luis cleto" userId="a76db6c301978307" providerId="LiveId" clId="{BB93E05D-BE05-4453-8BDD-E5B3B775B63B}" dt="2026-10-24T20:04:51.259" v="18333" actId="1076"/>
          <ac:spMkLst>
            <pc:docMk/>
            <pc:sldMk cId="1639740783" sldId="3002"/>
            <ac:spMk id="4" creationId="{4BC35A29-6A48-F590-555F-7C82CA7D1089}"/>
          </ac:spMkLst>
        </pc:spChg>
        <pc:picChg chg="mod">
          <ac:chgData name="luis cleto" userId="a76db6c301978307" providerId="LiveId" clId="{BB93E05D-BE05-4453-8BDD-E5B3B775B63B}" dt="2026-10-24T20:05:02.348" v="18337" actId="14100"/>
          <ac:picMkLst>
            <pc:docMk/>
            <pc:sldMk cId="1639740783" sldId="3002"/>
            <ac:picMk id="6" creationId="{3E8A1521-025C-DF00-2D9D-31D826B49A0E}"/>
          </ac:picMkLst>
        </pc:picChg>
      </pc:sldChg>
      <pc:sldChg chg="addSp delSp modSp mod ord">
        <pc:chgData name="luis cleto" userId="a76db6c301978307" providerId="LiveId" clId="{BB93E05D-BE05-4453-8BDD-E5B3B775B63B}" dt="2026-10-24T20:15:54.961" v="18867" actId="20577"/>
        <pc:sldMkLst>
          <pc:docMk/>
          <pc:sldMk cId="2205245195" sldId="3003"/>
        </pc:sldMkLst>
        <pc:spChg chg="mod">
          <ac:chgData name="luis cleto" userId="a76db6c301978307" providerId="LiveId" clId="{BB93E05D-BE05-4453-8BDD-E5B3B775B63B}" dt="2026-10-24T20:15:54.961" v="18867" actId="20577"/>
          <ac:spMkLst>
            <pc:docMk/>
            <pc:sldMk cId="2205245195" sldId="3003"/>
            <ac:spMk id="3" creationId="{2A9177CC-F8CB-DC9A-329E-2CFABD9E9562}"/>
          </ac:spMkLst>
        </pc:spChg>
        <pc:spChg chg="mod">
          <ac:chgData name="luis cleto" userId="a76db6c301978307" providerId="LiveId" clId="{BB93E05D-BE05-4453-8BDD-E5B3B775B63B}" dt="2026-10-23T09:13:43.172" v="11220" actId="1076"/>
          <ac:spMkLst>
            <pc:docMk/>
            <pc:sldMk cId="2205245195" sldId="3003"/>
            <ac:spMk id="4" creationId="{5897D4DB-199D-C4EF-35C7-B5495B35C63C}"/>
          </ac:spMkLst>
        </pc:spChg>
        <pc:picChg chg="mod">
          <ac:chgData name="luis cleto" userId="a76db6c301978307" providerId="LiveId" clId="{BB93E05D-BE05-4453-8BDD-E5B3B775B63B}" dt="2026-10-24T20:13:32.177" v="18763" actId="14100"/>
          <ac:picMkLst>
            <pc:docMk/>
            <pc:sldMk cId="2205245195" sldId="3003"/>
            <ac:picMk id="6" creationId="{D5CA53DF-D41C-ED06-7E4D-91205F463904}"/>
          </ac:picMkLst>
        </pc:picChg>
      </pc:sldChg>
      <pc:sldChg chg="modSp mod ord">
        <pc:chgData name="luis cleto" userId="a76db6c301978307" providerId="LiveId" clId="{BB93E05D-BE05-4453-8BDD-E5B3B775B63B}" dt="2026-10-24T20:19:37.005" v="18920" actId="1076"/>
        <pc:sldMkLst>
          <pc:docMk/>
          <pc:sldMk cId="484349772" sldId="3005"/>
        </pc:sldMkLst>
        <pc:spChg chg="mod">
          <ac:chgData name="luis cleto" userId="a76db6c301978307" providerId="LiveId" clId="{BB93E05D-BE05-4453-8BDD-E5B3B775B63B}" dt="2026-10-24T20:19:37.005" v="18920" actId="1076"/>
          <ac:spMkLst>
            <pc:docMk/>
            <pc:sldMk cId="484349772" sldId="3005"/>
            <ac:spMk id="3" creationId="{F28645B4-D2A1-739C-5B50-A257EB6D6DC7}"/>
          </ac:spMkLst>
        </pc:spChg>
        <pc:spChg chg="mod">
          <ac:chgData name="luis cleto" userId="a76db6c301978307" providerId="LiveId" clId="{BB93E05D-BE05-4453-8BDD-E5B3B775B63B}" dt="2026-10-23T09:19:51.031" v="11525" actId="1076"/>
          <ac:spMkLst>
            <pc:docMk/>
            <pc:sldMk cId="484349772" sldId="3005"/>
            <ac:spMk id="4" creationId="{AF16AC99-3F8C-A4E6-E58C-8905B54CA22B}"/>
          </ac:spMkLst>
        </pc:spChg>
        <pc:picChg chg="mod">
          <ac:chgData name="luis cleto" userId="a76db6c301978307" providerId="LiveId" clId="{BB93E05D-BE05-4453-8BDD-E5B3B775B63B}" dt="2026-10-23T09:19:48.362" v="11524" actId="14100"/>
          <ac:picMkLst>
            <pc:docMk/>
            <pc:sldMk cId="484349772" sldId="3005"/>
            <ac:picMk id="5" creationId="{6165CA11-85D2-3E1F-D467-0EF8DB24F5D5}"/>
          </ac:picMkLst>
        </pc:picChg>
      </pc:sldChg>
      <pc:sldChg chg="modSp mod ord">
        <pc:chgData name="luis cleto" userId="a76db6c301978307" providerId="LiveId" clId="{BB93E05D-BE05-4453-8BDD-E5B3B775B63B}" dt="2026-10-24T20:25:32.569" v="19394" actId="1076"/>
        <pc:sldMkLst>
          <pc:docMk/>
          <pc:sldMk cId="987695199" sldId="3006"/>
        </pc:sldMkLst>
        <pc:spChg chg="mod">
          <ac:chgData name="luis cleto" userId="a76db6c301978307" providerId="LiveId" clId="{BB93E05D-BE05-4453-8BDD-E5B3B775B63B}" dt="2026-10-24T20:25:32.569" v="19394" actId="1076"/>
          <ac:spMkLst>
            <pc:docMk/>
            <pc:sldMk cId="987695199" sldId="3006"/>
            <ac:spMk id="3" creationId="{E1E712ED-2E60-83DD-D6FB-C82BD09B9369}"/>
          </ac:spMkLst>
        </pc:spChg>
      </pc:sldChg>
      <pc:sldChg chg="modSp mod ord">
        <pc:chgData name="luis cleto" userId="a76db6c301978307" providerId="LiveId" clId="{BB93E05D-BE05-4453-8BDD-E5B3B775B63B}" dt="2026-10-24T20:31:58.662" v="19590" actId="1076"/>
        <pc:sldMkLst>
          <pc:docMk/>
          <pc:sldMk cId="2403700224" sldId="3007"/>
        </pc:sldMkLst>
        <pc:spChg chg="mod">
          <ac:chgData name="luis cleto" userId="a76db6c301978307" providerId="LiveId" clId="{BB93E05D-BE05-4453-8BDD-E5B3B775B63B}" dt="2026-10-24T20:27:11.685" v="19408" actId="20577"/>
          <ac:spMkLst>
            <pc:docMk/>
            <pc:sldMk cId="2403700224" sldId="3007"/>
            <ac:spMk id="3" creationId="{727CCD91-438D-B126-E6F4-35999E311D0A}"/>
          </ac:spMkLst>
        </pc:spChg>
        <pc:spChg chg="mod">
          <ac:chgData name="luis cleto" userId="a76db6c301978307" providerId="LiveId" clId="{BB93E05D-BE05-4453-8BDD-E5B3B775B63B}" dt="2026-10-24T20:31:58.662" v="19590" actId="1076"/>
          <ac:spMkLst>
            <pc:docMk/>
            <pc:sldMk cId="2403700224" sldId="3007"/>
            <ac:spMk id="5" creationId="{84499EF1-2126-7652-65C6-A9EA0B85B623}"/>
          </ac:spMkLst>
        </pc:spChg>
        <pc:picChg chg="mod">
          <ac:chgData name="luis cleto" userId="a76db6c301978307" providerId="LiveId" clId="{BB93E05D-BE05-4453-8BDD-E5B3B775B63B}" dt="2026-10-24T20:31:56" v="19589" actId="14100"/>
          <ac:picMkLst>
            <pc:docMk/>
            <pc:sldMk cId="2403700224" sldId="3007"/>
            <ac:picMk id="4" creationId="{E18ECF7A-5A73-2460-74DB-6684F0192A7D}"/>
          </ac:picMkLst>
        </pc:picChg>
      </pc:sldChg>
      <pc:sldChg chg="addSp delSp modSp mod ord">
        <pc:chgData name="luis cleto" userId="a76db6c301978307" providerId="LiveId" clId="{BB93E05D-BE05-4453-8BDD-E5B3B775B63B}" dt="2026-10-24T20:33:19.366" v="19620" actId="1076"/>
        <pc:sldMkLst>
          <pc:docMk/>
          <pc:sldMk cId="96277188" sldId="3008"/>
        </pc:sldMkLst>
        <pc:spChg chg="mod">
          <ac:chgData name="luis cleto" userId="a76db6c301978307" providerId="LiveId" clId="{BB93E05D-BE05-4453-8BDD-E5B3B775B63B}" dt="2026-10-24T20:30:26.410" v="19565" actId="33524"/>
          <ac:spMkLst>
            <pc:docMk/>
            <pc:sldMk cId="96277188" sldId="3008"/>
            <ac:spMk id="3" creationId="{2DF0F068-ADDC-454D-0C19-5D8C7EBAC068}"/>
          </ac:spMkLst>
        </pc:spChg>
        <pc:spChg chg="add mod">
          <ac:chgData name="luis cleto" userId="a76db6c301978307" providerId="LiveId" clId="{BB93E05D-BE05-4453-8BDD-E5B3B775B63B}" dt="2026-10-24T20:33:19.366" v="19620" actId="1076"/>
          <ac:spMkLst>
            <pc:docMk/>
            <pc:sldMk cId="96277188" sldId="3008"/>
            <ac:spMk id="4" creationId="{FC6AE1BA-FC81-D747-75B0-C7C666D07132}"/>
          </ac:spMkLst>
        </pc:spChg>
      </pc:sldChg>
      <pc:sldChg chg="addSp delSp modSp mod ord">
        <pc:chgData name="luis cleto" userId="a76db6c301978307" providerId="LiveId" clId="{BB93E05D-BE05-4453-8BDD-E5B3B775B63B}" dt="2026-10-24T20:35:28.168" v="19698" actId="14100"/>
        <pc:sldMkLst>
          <pc:docMk/>
          <pc:sldMk cId="325128028" sldId="3009"/>
        </pc:sldMkLst>
        <pc:spChg chg="mod">
          <ac:chgData name="luis cleto" userId="a76db6c301978307" providerId="LiveId" clId="{BB93E05D-BE05-4453-8BDD-E5B3B775B63B}" dt="2026-10-24T20:35:22.427" v="19696" actId="20577"/>
          <ac:spMkLst>
            <pc:docMk/>
            <pc:sldMk cId="325128028" sldId="3009"/>
            <ac:spMk id="3" creationId="{1C3CA38A-5B93-157F-3315-38BE1849AF37}"/>
          </ac:spMkLst>
        </pc:spChg>
        <pc:spChg chg="mod">
          <ac:chgData name="luis cleto" userId="a76db6c301978307" providerId="LiveId" clId="{BB93E05D-BE05-4453-8BDD-E5B3B775B63B}" dt="2026-10-24T20:34:37.107" v="19644" actId="1076"/>
          <ac:spMkLst>
            <pc:docMk/>
            <pc:sldMk cId="325128028" sldId="3009"/>
            <ac:spMk id="5" creationId="{9BA8988A-62AE-1D44-7C79-B40473546DAF}"/>
          </ac:spMkLst>
        </pc:spChg>
        <pc:picChg chg="mod">
          <ac:chgData name="luis cleto" userId="a76db6c301978307" providerId="LiveId" clId="{BB93E05D-BE05-4453-8BDD-E5B3B775B63B}" dt="2026-10-24T20:35:28.168" v="19698" actId="14100"/>
          <ac:picMkLst>
            <pc:docMk/>
            <pc:sldMk cId="325128028" sldId="3009"/>
            <ac:picMk id="2" creationId="{C79B23DD-00D3-6052-1D95-F98BD3A53F6E}"/>
          </ac:picMkLst>
        </pc:picChg>
      </pc:sldChg>
      <pc:sldChg chg="addSp delSp modSp mod ord">
        <pc:chgData name="luis cleto" userId="a76db6c301978307" providerId="LiveId" clId="{BB93E05D-BE05-4453-8BDD-E5B3B775B63B}" dt="2026-10-24T20:37:11.849" v="19754" actId="1076"/>
        <pc:sldMkLst>
          <pc:docMk/>
          <pc:sldMk cId="4289744656" sldId="3010"/>
        </pc:sldMkLst>
        <pc:spChg chg="mod">
          <ac:chgData name="luis cleto" userId="a76db6c301978307" providerId="LiveId" clId="{BB93E05D-BE05-4453-8BDD-E5B3B775B63B}" dt="2026-10-24T20:37:11.849" v="19754" actId="1076"/>
          <ac:spMkLst>
            <pc:docMk/>
            <pc:sldMk cId="4289744656" sldId="3010"/>
            <ac:spMk id="3" creationId="{6E337256-3829-AFBB-62D9-738B6356B202}"/>
          </ac:spMkLst>
        </pc:spChg>
        <pc:spChg chg="mod">
          <ac:chgData name="luis cleto" userId="a76db6c301978307" providerId="LiveId" clId="{BB93E05D-BE05-4453-8BDD-E5B3B775B63B}" dt="2026-10-24T20:35:57.398" v="19717" actId="1076"/>
          <ac:spMkLst>
            <pc:docMk/>
            <pc:sldMk cId="4289744656" sldId="3010"/>
            <ac:spMk id="5" creationId="{A2DC96F3-281F-DE0B-544C-9F2B373A41B5}"/>
          </ac:spMkLst>
        </pc:spChg>
      </pc:sldChg>
      <pc:sldChg chg="modSp mod ord">
        <pc:chgData name="luis cleto" userId="a76db6c301978307" providerId="LiveId" clId="{BB93E05D-BE05-4453-8BDD-E5B3B775B63B}" dt="2026-10-24T20:38:26.102" v="19852" actId="20577"/>
        <pc:sldMkLst>
          <pc:docMk/>
          <pc:sldMk cId="3805406763" sldId="3011"/>
        </pc:sldMkLst>
        <pc:spChg chg="mod">
          <ac:chgData name="luis cleto" userId="a76db6c301978307" providerId="LiveId" clId="{BB93E05D-BE05-4453-8BDD-E5B3B775B63B}" dt="2026-10-24T20:38:26.102" v="19852" actId="20577"/>
          <ac:spMkLst>
            <pc:docMk/>
            <pc:sldMk cId="3805406763" sldId="3011"/>
            <ac:spMk id="3" creationId="{59448651-AF42-4583-E832-2637769CB1A5}"/>
          </ac:spMkLst>
        </pc:spChg>
      </pc:sldChg>
      <pc:sldChg chg="modSp mod ord">
        <pc:chgData name="luis cleto" userId="a76db6c301978307" providerId="LiveId" clId="{BB93E05D-BE05-4453-8BDD-E5B3B775B63B}" dt="2026-10-24T20:41:08.345" v="20005" actId="20577"/>
        <pc:sldMkLst>
          <pc:docMk/>
          <pc:sldMk cId="1315490639" sldId="3012"/>
        </pc:sldMkLst>
        <pc:spChg chg="mod">
          <ac:chgData name="luis cleto" userId="a76db6c301978307" providerId="LiveId" clId="{BB93E05D-BE05-4453-8BDD-E5B3B775B63B}" dt="2026-10-24T20:41:08.345" v="20005" actId="20577"/>
          <ac:spMkLst>
            <pc:docMk/>
            <pc:sldMk cId="1315490639" sldId="3012"/>
            <ac:spMk id="3" creationId="{0D102BA0-EF37-B61E-DD51-8059EC96FD6C}"/>
          </ac:spMkLst>
        </pc:spChg>
        <pc:spChg chg="mod">
          <ac:chgData name="luis cleto" userId="a76db6c301978307" providerId="LiveId" clId="{BB93E05D-BE05-4453-8BDD-E5B3B775B63B}" dt="2026-10-23T09:56:09.437" v="12963" actId="1076"/>
          <ac:spMkLst>
            <pc:docMk/>
            <pc:sldMk cId="1315490639" sldId="3012"/>
            <ac:spMk id="5" creationId="{CC21F556-F86A-B1CC-52BE-1E199B598D64}"/>
          </ac:spMkLst>
        </pc:spChg>
      </pc:sldChg>
      <pc:sldChg chg="addSp delSp modSp mod ord">
        <pc:chgData name="luis cleto" userId="a76db6c301978307" providerId="LiveId" clId="{BB93E05D-BE05-4453-8BDD-E5B3B775B63B}" dt="2026-10-24T20:56:09.376" v="20255" actId="5793"/>
        <pc:sldMkLst>
          <pc:docMk/>
          <pc:sldMk cId="1790182434" sldId="3013"/>
        </pc:sldMkLst>
        <pc:spChg chg="mod">
          <ac:chgData name="luis cleto" userId="a76db6c301978307" providerId="LiveId" clId="{BB93E05D-BE05-4453-8BDD-E5B3B775B63B}" dt="2026-10-24T20:56:09.376" v="20255" actId="5793"/>
          <ac:spMkLst>
            <pc:docMk/>
            <pc:sldMk cId="1790182434" sldId="3013"/>
            <ac:spMk id="3" creationId="{343E51DF-0314-1739-4519-D9A47AD89E4E}"/>
          </ac:spMkLst>
        </pc:spChg>
        <pc:spChg chg="mod">
          <ac:chgData name="luis cleto" userId="a76db6c301978307" providerId="LiveId" clId="{BB93E05D-BE05-4453-8BDD-E5B3B775B63B}" dt="2026-10-24T20:55:48.261" v="20252" actId="20577"/>
          <ac:spMkLst>
            <pc:docMk/>
            <pc:sldMk cId="1790182434" sldId="3013"/>
            <ac:spMk id="4" creationId="{FABCDB9B-4C0A-DE08-8BB1-B36848C223D9}"/>
          </ac:spMkLst>
        </pc:spChg>
        <pc:picChg chg="mod">
          <ac:chgData name="luis cleto" userId="a76db6c301978307" providerId="LiveId" clId="{BB93E05D-BE05-4453-8BDD-E5B3B775B63B}" dt="2026-10-24T20:54:29.191" v="20223" actId="1076"/>
          <ac:picMkLst>
            <pc:docMk/>
            <pc:sldMk cId="1790182434" sldId="3013"/>
            <ac:picMk id="5" creationId="{E3826564-C72B-8429-B115-F9A16EB95CDE}"/>
          </ac:picMkLst>
        </pc:picChg>
      </pc:sldChg>
      <pc:sldChg chg="addSp delSp modSp mod ord">
        <pc:chgData name="luis cleto" userId="a76db6c301978307" providerId="LiveId" clId="{BB93E05D-BE05-4453-8BDD-E5B3B775B63B}" dt="2026-10-24T21:01:51.898" v="20331" actId="1076"/>
        <pc:sldMkLst>
          <pc:docMk/>
          <pc:sldMk cId="2757693210" sldId="3014"/>
        </pc:sldMkLst>
        <pc:spChg chg="mod">
          <ac:chgData name="luis cleto" userId="a76db6c301978307" providerId="LiveId" clId="{BB93E05D-BE05-4453-8BDD-E5B3B775B63B}" dt="2026-10-24T21:01:51.898" v="20331" actId="1076"/>
          <ac:spMkLst>
            <pc:docMk/>
            <pc:sldMk cId="2757693210" sldId="3014"/>
            <ac:spMk id="3" creationId="{3EC0C39C-61A7-595B-8395-F2FD146E29EB}"/>
          </ac:spMkLst>
        </pc:spChg>
        <pc:picChg chg="add mod">
          <ac:chgData name="luis cleto" userId="a76db6c301978307" providerId="LiveId" clId="{BB93E05D-BE05-4453-8BDD-E5B3B775B63B}" dt="2026-10-24T21:01:48.896" v="20330" actId="1076"/>
          <ac:picMkLst>
            <pc:docMk/>
            <pc:sldMk cId="2757693210" sldId="3014"/>
            <ac:picMk id="2" creationId="{6B0BD339-C52C-41A6-549D-89BD035EBF0F}"/>
          </ac:picMkLst>
        </pc:picChg>
      </pc:sldChg>
      <pc:sldChg chg="addSp delSp modSp mod ord">
        <pc:chgData name="luis cleto" userId="a76db6c301978307" providerId="LiveId" clId="{BB93E05D-BE05-4453-8BDD-E5B3B775B63B}" dt="2026-10-24T20:45:57.600" v="20048"/>
        <pc:sldMkLst>
          <pc:docMk/>
          <pc:sldMk cId="2555181285" sldId="3015"/>
        </pc:sldMkLst>
        <pc:spChg chg="mod">
          <ac:chgData name="luis cleto" userId="a76db6c301978307" providerId="LiveId" clId="{BB93E05D-BE05-4453-8BDD-E5B3B775B63B}" dt="2026-10-24T20:44:30.192" v="20031" actId="1076"/>
          <ac:spMkLst>
            <pc:docMk/>
            <pc:sldMk cId="2555181285" sldId="3015"/>
            <ac:spMk id="3" creationId="{CEE27A4C-FFDE-6103-BB1D-3ED6E99687DA}"/>
          </ac:spMkLst>
        </pc:spChg>
        <pc:spChg chg="add mod">
          <ac:chgData name="luis cleto" userId="a76db6c301978307" providerId="LiveId" clId="{BB93E05D-BE05-4453-8BDD-E5B3B775B63B}" dt="2026-10-24T20:45:53.239" v="20046" actId="1076"/>
          <ac:spMkLst>
            <pc:docMk/>
            <pc:sldMk cId="2555181285" sldId="3015"/>
            <ac:spMk id="4" creationId="{8B95F477-F44A-3566-C60E-7D8268531B32}"/>
          </ac:spMkLst>
        </pc:spChg>
      </pc:sldChg>
      <pc:sldChg chg="modSp mod ord">
        <pc:chgData name="luis cleto" userId="a76db6c301978307" providerId="LiveId" clId="{BB93E05D-BE05-4453-8BDD-E5B3B775B63B}" dt="2026-10-24T20:55:05.793" v="20245" actId="20577"/>
        <pc:sldMkLst>
          <pc:docMk/>
          <pc:sldMk cId="3239952100" sldId="3017"/>
        </pc:sldMkLst>
        <pc:spChg chg="mod">
          <ac:chgData name="luis cleto" userId="a76db6c301978307" providerId="LiveId" clId="{BB93E05D-BE05-4453-8BDD-E5B3B775B63B}" dt="2026-10-24T20:55:05.793" v="20245" actId="20577"/>
          <ac:spMkLst>
            <pc:docMk/>
            <pc:sldMk cId="3239952100" sldId="3017"/>
            <ac:spMk id="3" creationId="{2F9C148D-9FD7-0C29-D1B5-1B63BBF746D7}"/>
          </ac:spMkLst>
        </pc:spChg>
      </pc:sldChg>
      <pc:sldChg chg="modSp mod ord">
        <pc:chgData name="luis cleto" userId="a76db6c301978307" providerId="LiveId" clId="{BB93E05D-BE05-4453-8BDD-E5B3B775B63B}" dt="2026-10-24T20:55:28.775" v="20249" actId="20577"/>
        <pc:sldMkLst>
          <pc:docMk/>
          <pc:sldMk cId="4034799501" sldId="3018"/>
        </pc:sldMkLst>
        <pc:spChg chg="mod">
          <ac:chgData name="luis cleto" userId="a76db6c301978307" providerId="LiveId" clId="{BB93E05D-BE05-4453-8BDD-E5B3B775B63B}" dt="2026-10-24T20:49:19.595" v="20133" actId="207"/>
          <ac:spMkLst>
            <pc:docMk/>
            <pc:sldMk cId="4034799501" sldId="3018"/>
            <ac:spMk id="3" creationId="{871E93A2-4478-D90C-6F25-DAD21CABB6C9}"/>
          </ac:spMkLst>
        </pc:spChg>
        <pc:spChg chg="mod">
          <ac:chgData name="luis cleto" userId="a76db6c301978307" providerId="LiveId" clId="{BB93E05D-BE05-4453-8BDD-E5B3B775B63B}" dt="2026-10-24T20:55:28.775" v="20249" actId="20577"/>
          <ac:spMkLst>
            <pc:docMk/>
            <pc:sldMk cId="4034799501" sldId="3018"/>
            <ac:spMk id="4" creationId="{EB324A6B-E2C9-7FF6-2A13-D29906D1F2EB}"/>
          </ac:spMkLst>
        </pc:spChg>
        <pc:picChg chg="mod">
          <ac:chgData name="luis cleto" userId="a76db6c301978307" providerId="LiveId" clId="{BB93E05D-BE05-4453-8BDD-E5B3B775B63B}" dt="2026-10-24T20:55:15.317" v="20247" actId="14100"/>
          <ac:picMkLst>
            <pc:docMk/>
            <pc:sldMk cId="4034799501" sldId="3018"/>
            <ac:picMk id="6" creationId="{79BF3240-1B94-0986-C253-9873E0076421}"/>
          </ac:picMkLst>
        </pc:picChg>
      </pc:sldChg>
      <pc:sldChg chg="addSp delSp modSp mod ord">
        <pc:chgData name="luis cleto" userId="a76db6c301978307" providerId="LiveId" clId="{BB93E05D-BE05-4453-8BDD-E5B3B775B63B}" dt="2026-10-24T20:55:36.374" v="20250" actId="20577"/>
        <pc:sldMkLst>
          <pc:docMk/>
          <pc:sldMk cId="714708977" sldId="3019"/>
        </pc:sldMkLst>
        <pc:spChg chg="mod">
          <ac:chgData name="luis cleto" userId="a76db6c301978307" providerId="LiveId" clId="{BB93E05D-BE05-4453-8BDD-E5B3B775B63B}" dt="2026-10-24T20:52:03.708" v="20195" actId="1076"/>
          <ac:spMkLst>
            <pc:docMk/>
            <pc:sldMk cId="714708977" sldId="3019"/>
            <ac:spMk id="3" creationId="{E65ECE2C-5A6D-4D12-F25A-A8927787F308}"/>
          </ac:spMkLst>
        </pc:spChg>
        <pc:spChg chg="mod">
          <ac:chgData name="luis cleto" userId="a76db6c301978307" providerId="LiveId" clId="{BB93E05D-BE05-4453-8BDD-E5B3B775B63B}" dt="2026-10-24T20:55:36.374" v="20250" actId="20577"/>
          <ac:spMkLst>
            <pc:docMk/>
            <pc:sldMk cId="714708977" sldId="3019"/>
            <ac:spMk id="4" creationId="{C63F5E8B-B754-E040-9633-06917C81B871}"/>
          </ac:spMkLst>
        </pc:spChg>
        <pc:picChg chg="mod">
          <ac:chgData name="luis cleto" userId="a76db6c301978307" providerId="LiveId" clId="{BB93E05D-BE05-4453-8BDD-E5B3B775B63B}" dt="2026-10-24T20:50:03.895" v="20156" actId="14100"/>
          <ac:picMkLst>
            <pc:docMk/>
            <pc:sldMk cId="714708977" sldId="3019"/>
            <ac:picMk id="6" creationId="{CA672CAA-9664-E94F-C37C-194F3F4C3B2A}"/>
          </ac:picMkLst>
        </pc:picChg>
      </pc:sldChg>
      <pc:sldChg chg="addSp delSp modSp mod ord">
        <pc:chgData name="luis cleto" userId="a76db6c301978307" providerId="LiveId" clId="{BB93E05D-BE05-4453-8BDD-E5B3B775B63B}" dt="2026-10-24T20:55:42.474" v="20251" actId="20577"/>
        <pc:sldMkLst>
          <pc:docMk/>
          <pc:sldMk cId="2473034063" sldId="3020"/>
        </pc:sldMkLst>
        <pc:spChg chg="mod">
          <ac:chgData name="luis cleto" userId="a76db6c301978307" providerId="LiveId" clId="{BB93E05D-BE05-4453-8BDD-E5B3B775B63B}" dt="2026-10-23T10:11:46.106" v="13703" actId="1076"/>
          <ac:spMkLst>
            <pc:docMk/>
            <pc:sldMk cId="2473034063" sldId="3020"/>
            <ac:spMk id="3" creationId="{F9D8288A-134B-16EB-74A6-567A33201CEC}"/>
          </ac:spMkLst>
        </pc:spChg>
        <pc:spChg chg="mod">
          <ac:chgData name="luis cleto" userId="a76db6c301978307" providerId="LiveId" clId="{BB93E05D-BE05-4453-8BDD-E5B3B775B63B}" dt="2026-10-24T20:55:42.474" v="20251" actId="20577"/>
          <ac:spMkLst>
            <pc:docMk/>
            <pc:sldMk cId="2473034063" sldId="3020"/>
            <ac:spMk id="4" creationId="{ADECAFD7-0B23-BEB5-E15F-AD3BED93B4FA}"/>
          </ac:spMkLst>
        </pc:spChg>
        <pc:picChg chg="mod">
          <ac:chgData name="luis cleto" userId="a76db6c301978307" providerId="LiveId" clId="{BB93E05D-BE05-4453-8BDD-E5B3B775B63B}" dt="2026-10-24T20:54:06.145" v="20215" actId="1076"/>
          <ac:picMkLst>
            <pc:docMk/>
            <pc:sldMk cId="2473034063" sldId="3020"/>
            <ac:picMk id="5" creationId="{52E4ECD2-0284-D6AA-54BA-8142EBDC839D}"/>
          </ac:picMkLst>
        </pc:picChg>
      </pc:sldChg>
      <pc:sldChg chg="addSp modSp mod ord">
        <pc:chgData name="luis cleto" userId="a76db6c301978307" providerId="LiveId" clId="{BB93E05D-BE05-4453-8BDD-E5B3B775B63B}" dt="2026-10-24T21:03:16.413" v="20352" actId="1076"/>
        <pc:sldMkLst>
          <pc:docMk/>
          <pc:sldMk cId="2179685912" sldId="3021"/>
        </pc:sldMkLst>
        <pc:spChg chg="mod">
          <ac:chgData name="luis cleto" userId="a76db6c301978307" providerId="LiveId" clId="{BB93E05D-BE05-4453-8BDD-E5B3B775B63B}" dt="2026-10-24T21:03:09.535" v="20350" actId="1076"/>
          <ac:spMkLst>
            <pc:docMk/>
            <pc:sldMk cId="2179685912" sldId="3021"/>
            <ac:spMk id="3" creationId="{EA31F335-6A6B-E765-BA06-74ACE1C49A3E}"/>
          </ac:spMkLst>
        </pc:spChg>
        <pc:spChg chg="mod">
          <ac:chgData name="luis cleto" userId="a76db6c301978307" providerId="LiveId" clId="{BB93E05D-BE05-4453-8BDD-E5B3B775B63B}" dt="2026-10-24T21:03:16.413" v="20352" actId="1076"/>
          <ac:spMkLst>
            <pc:docMk/>
            <pc:sldMk cId="2179685912" sldId="3021"/>
            <ac:spMk id="4" creationId="{F6F79BEA-CC3C-861D-925E-10B1E1DAB366}"/>
          </ac:spMkLst>
        </pc:spChg>
        <pc:picChg chg="add mod">
          <ac:chgData name="luis cleto" userId="a76db6c301978307" providerId="LiveId" clId="{BB93E05D-BE05-4453-8BDD-E5B3B775B63B}" dt="2026-10-24T21:03:13.043" v="20351" actId="14100"/>
          <ac:picMkLst>
            <pc:docMk/>
            <pc:sldMk cId="2179685912" sldId="3021"/>
            <ac:picMk id="2" creationId="{6E014273-E071-D70D-00D2-E8066A7ED6EC}"/>
          </ac:picMkLst>
        </pc:picChg>
      </pc:sldChg>
      <pc:sldChg chg="ord">
        <pc:chgData name="luis cleto" userId="a76db6c301978307" providerId="LiveId" clId="{BB93E05D-BE05-4453-8BDD-E5B3B775B63B}" dt="2026-10-22T11:01:31.909" v="7859"/>
        <pc:sldMkLst>
          <pc:docMk/>
          <pc:sldMk cId="1818628462" sldId="3022"/>
        </pc:sldMkLst>
      </pc:sldChg>
      <pc:sldChg chg="modSp mod">
        <pc:chgData name="luis cleto" userId="a76db6c301978307" providerId="LiveId" clId="{BB93E05D-BE05-4453-8BDD-E5B3B775B63B}" dt="2026-10-24T09:02:57.326" v="14672" actId="1076"/>
        <pc:sldMkLst>
          <pc:docMk/>
          <pc:sldMk cId="3279924147" sldId="3917"/>
        </pc:sldMkLst>
        <pc:spChg chg="mod">
          <ac:chgData name="luis cleto" userId="a76db6c301978307" providerId="LiveId" clId="{BB93E05D-BE05-4453-8BDD-E5B3B775B63B}" dt="2026-10-24T09:02:57.326" v="14672" actId="1076"/>
          <ac:spMkLst>
            <pc:docMk/>
            <pc:sldMk cId="3279924147" sldId="3917"/>
            <ac:spMk id="3" creationId="{DBE2E913-26D3-AA65-64EC-1F545F15934D}"/>
          </ac:spMkLst>
        </pc:spChg>
      </pc:sldChg>
      <pc:sldChg chg="modSp mod">
        <pc:chgData name="luis cleto" userId="a76db6c301978307" providerId="LiveId" clId="{BB93E05D-BE05-4453-8BDD-E5B3B775B63B}" dt="2026-10-25T09:24:01.826" v="21617" actId="20577"/>
        <pc:sldMkLst>
          <pc:docMk/>
          <pc:sldMk cId="49241488" sldId="3956"/>
        </pc:sldMkLst>
        <pc:spChg chg="mod">
          <ac:chgData name="luis cleto" userId="a76db6c301978307" providerId="LiveId" clId="{BB93E05D-BE05-4453-8BDD-E5B3B775B63B}" dt="2026-10-25T09:24:01.826" v="21617" actId="20577"/>
          <ac:spMkLst>
            <pc:docMk/>
            <pc:sldMk cId="49241488" sldId="3956"/>
            <ac:spMk id="2" creationId="{4CE094CF-934E-1E5C-BB1D-05CD1FA5845B}"/>
          </ac:spMkLst>
        </pc:spChg>
      </pc:sldChg>
      <pc:sldChg chg="addSp mod">
        <pc:chgData name="luis cleto" userId="a76db6c301978307" providerId="LiveId" clId="{BB93E05D-BE05-4453-8BDD-E5B3B775B63B}" dt="2026-10-22T08:08:06.028" v="7" actId="22"/>
        <pc:sldMkLst>
          <pc:docMk/>
          <pc:sldMk cId="2750434494" sldId="3994"/>
        </pc:sldMkLst>
        <pc:spChg chg="add">
          <ac:chgData name="luis cleto" userId="a76db6c301978307" providerId="LiveId" clId="{BB93E05D-BE05-4453-8BDD-E5B3B775B63B}" dt="2026-10-22T08:08:06.028" v="7" actId="22"/>
          <ac:spMkLst>
            <pc:docMk/>
            <pc:sldMk cId="2750434494" sldId="3994"/>
            <ac:spMk id="8" creationId="{AE4026D0-91A5-2109-BA89-357D7A72E743}"/>
          </ac:spMkLst>
        </pc:spChg>
      </pc:sldChg>
      <pc:sldChg chg="modSp mod">
        <pc:chgData name="luis cleto" userId="a76db6c301978307" providerId="LiveId" clId="{BB93E05D-BE05-4453-8BDD-E5B3B775B63B}" dt="2026-10-24T08:45:41.942" v="14023" actId="20577"/>
        <pc:sldMkLst>
          <pc:docMk/>
          <pc:sldMk cId="0" sldId="3995"/>
        </pc:sldMkLst>
        <pc:spChg chg="mod">
          <ac:chgData name="luis cleto" userId="a76db6c301978307" providerId="LiveId" clId="{BB93E05D-BE05-4453-8BDD-E5B3B775B63B}" dt="2026-10-24T08:43:29.639" v="13911" actId="1076"/>
          <ac:spMkLst>
            <pc:docMk/>
            <pc:sldMk cId="0" sldId="3995"/>
            <ac:spMk id="2" creationId="{00000000-0000-0000-0000-000000000000}"/>
          </ac:spMkLst>
        </pc:spChg>
        <pc:spChg chg="mod">
          <ac:chgData name="luis cleto" userId="a76db6c301978307" providerId="LiveId" clId="{BB93E05D-BE05-4453-8BDD-E5B3B775B63B}" dt="2026-10-24T08:45:41.942" v="14023" actId="20577"/>
          <ac:spMkLst>
            <pc:docMk/>
            <pc:sldMk cId="0" sldId="3995"/>
            <ac:spMk id="3" creationId="{00000000-0000-0000-0000-000000000000}"/>
          </ac:spMkLst>
        </pc:spChg>
        <pc:spChg chg="mod">
          <ac:chgData name="luis cleto" userId="a76db6c301978307" providerId="LiveId" clId="{BB93E05D-BE05-4453-8BDD-E5B3B775B63B}" dt="2026-10-22T11:03:39.642" v="7909" actId="20577"/>
          <ac:spMkLst>
            <pc:docMk/>
            <pc:sldMk cId="0" sldId="3995"/>
            <ac:spMk id="18" creationId="{00000000-0000-0000-0000-000000000000}"/>
          </ac:spMkLst>
        </pc:spChg>
      </pc:sldChg>
      <pc:sldChg chg="modSp mod">
        <pc:chgData name="luis cleto" userId="a76db6c301978307" providerId="LiveId" clId="{BB93E05D-BE05-4453-8BDD-E5B3B775B63B}" dt="2026-10-24T08:47:32.721" v="14132" actId="20577"/>
        <pc:sldMkLst>
          <pc:docMk/>
          <pc:sldMk cId="0" sldId="3996"/>
        </pc:sldMkLst>
        <pc:spChg chg="mod">
          <ac:chgData name="luis cleto" userId="a76db6c301978307" providerId="LiveId" clId="{BB93E05D-BE05-4453-8BDD-E5B3B775B63B}" dt="2026-10-24T08:46:15.638" v="14045" actId="20577"/>
          <ac:spMkLst>
            <pc:docMk/>
            <pc:sldMk cId="0" sldId="3996"/>
            <ac:spMk id="10" creationId="{00000000-0000-0000-0000-000000000000}"/>
          </ac:spMkLst>
        </pc:spChg>
        <pc:spChg chg="mod">
          <ac:chgData name="luis cleto" userId="a76db6c301978307" providerId="LiveId" clId="{BB93E05D-BE05-4453-8BDD-E5B3B775B63B}" dt="2026-10-24T08:46:38.935" v="14071" actId="20577"/>
          <ac:spMkLst>
            <pc:docMk/>
            <pc:sldMk cId="0" sldId="3996"/>
            <ac:spMk id="13" creationId="{00000000-0000-0000-0000-000000000000}"/>
          </ac:spMkLst>
        </pc:spChg>
        <pc:spChg chg="mod">
          <ac:chgData name="luis cleto" userId="a76db6c301978307" providerId="LiveId" clId="{BB93E05D-BE05-4453-8BDD-E5B3B775B63B}" dt="2026-10-24T08:47:17.654" v="14118" actId="20577"/>
          <ac:spMkLst>
            <pc:docMk/>
            <pc:sldMk cId="0" sldId="3996"/>
            <ac:spMk id="19" creationId="{00000000-0000-0000-0000-000000000000}"/>
          </ac:spMkLst>
        </pc:spChg>
        <pc:spChg chg="mod">
          <ac:chgData name="luis cleto" userId="a76db6c301978307" providerId="LiveId" clId="{BB93E05D-BE05-4453-8BDD-E5B3B775B63B}" dt="2026-10-24T08:47:32.721" v="14132" actId="20577"/>
          <ac:spMkLst>
            <pc:docMk/>
            <pc:sldMk cId="0" sldId="3996"/>
            <ac:spMk id="22" creationId="{00000000-0000-0000-0000-000000000000}"/>
          </ac:spMkLst>
        </pc:spChg>
      </pc:sldChg>
      <pc:sldChg chg="modSp mod">
        <pc:chgData name="luis cleto" userId="a76db6c301978307" providerId="LiveId" clId="{BB93E05D-BE05-4453-8BDD-E5B3B775B63B}" dt="2026-10-24T08:50:26.146" v="14238" actId="1076"/>
        <pc:sldMkLst>
          <pc:docMk/>
          <pc:sldMk cId="0" sldId="3997"/>
        </pc:sldMkLst>
        <pc:spChg chg="mod">
          <ac:chgData name="luis cleto" userId="a76db6c301978307" providerId="LiveId" clId="{BB93E05D-BE05-4453-8BDD-E5B3B775B63B}" dt="2026-10-24T08:49:43.908" v="14203" actId="1076"/>
          <ac:spMkLst>
            <pc:docMk/>
            <pc:sldMk cId="0" sldId="3997"/>
            <ac:spMk id="2" creationId="{00000000-0000-0000-0000-000000000000}"/>
          </ac:spMkLst>
        </pc:spChg>
        <pc:spChg chg="mod">
          <ac:chgData name="luis cleto" userId="a76db6c301978307" providerId="LiveId" clId="{BB93E05D-BE05-4453-8BDD-E5B3B775B63B}" dt="2026-10-24T08:50:26.146" v="14238" actId="1076"/>
          <ac:spMkLst>
            <pc:docMk/>
            <pc:sldMk cId="0" sldId="3997"/>
            <ac:spMk id="3" creationId="{00000000-0000-0000-0000-000000000000}"/>
          </ac:spMkLst>
        </pc:spChg>
      </pc:sldChg>
      <pc:sldChg chg="modSp mod ord">
        <pc:chgData name="luis cleto" userId="a76db6c301978307" providerId="LiveId" clId="{BB93E05D-BE05-4453-8BDD-E5B3B775B63B}" dt="2026-10-24T21:04:16.634" v="20356" actId="1076"/>
        <pc:sldMkLst>
          <pc:docMk/>
          <pc:sldMk cId="0" sldId="3998"/>
        </pc:sldMkLst>
        <pc:spChg chg="mod">
          <ac:chgData name="luis cleto" userId="a76db6c301978307" providerId="LiveId" clId="{BB93E05D-BE05-4453-8BDD-E5B3B775B63B}" dt="2026-10-24T21:04:16.634" v="20356" actId="1076"/>
          <ac:spMkLst>
            <pc:docMk/>
            <pc:sldMk cId="0" sldId="3998"/>
            <ac:spMk id="2" creationId="{00000000-0000-0000-0000-000000000000}"/>
          </ac:spMkLst>
        </pc:spChg>
      </pc:sldChg>
      <pc:sldChg chg="modSp mod ord">
        <pc:chgData name="luis cleto" userId="a76db6c301978307" providerId="LiveId" clId="{BB93E05D-BE05-4453-8BDD-E5B3B775B63B}" dt="2026-10-24T21:04:26.088" v="20357" actId="1076"/>
        <pc:sldMkLst>
          <pc:docMk/>
          <pc:sldMk cId="0" sldId="3999"/>
        </pc:sldMkLst>
        <pc:spChg chg="mod">
          <ac:chgData name="luis cleto" userId="a76db6c301978307" providerId="LiveId" clId="{BB93E05D-BE05-4453-8BDD-E5B3B775B63B}" dt="2026-10-24T21:04:26.088" v="20357" actId="1076"/>
          <ac:spMkLst>
            <pc:docMk/>
            <pc:sldMk cId="0" sldId="3999"/>
            <ac:spMk id="2" creationId="{00000000-0000-0000-0000-000000000000}"/>
          </ac:spMkLst>
        </pc:spChg>
      </pc:sldChg>
      <pc:sldChg chg="addSp modSp new mod">
        <pc:chgData name="luis cleto" userId="a76db6c301978307" providerId="LiveId" clId="{BB93E05D-BE05-4453-8BDD-E5B3B775B63B}" dt="2026-10-24T09:30:08.858" v="15530" actId="1076"/>
        <pc:sldMkLst>
          <pc:docMk/>
          <pc:sldMk cId="2647414899" sldId="4000"/>
        </pc:sldMkLst>
        <pc:spChg chg="add mod">
          <ac:chgData name="luis cleto" userId="a76db6c301978307" providerId="LiveId" clId="{BB93E05D-BE05-4453-8BDD-E5B3B775B63B}" dt="2026-10-24T09:29:51.029" v="15527" actId="1076"/>
          <ac:spMkLst>
            <pc:docMk/>
            <pc:sldMk cId="2647414899" sldId="4000"/>
            <ac:spMk id="4" creationId="{BF72C692-5EAB-C27B-221A-9C33B39EF7B7}"/>
          </ac:spMkLst>
        </pc:spChg>
        <pc:spChg chg="add mod">
          <ac:chgData name="luis cleto" userId="a76db6c301978307" providerId="LiveId" clId="{BB93E05D-BE05-4453-8BDD-E5B3B775B63B}" dt="2026-10-24T09:30:08.858" v="15530" actId="1076"/>
          <ac:spMkLst>
            <pc:docMk/>
            <pc:sldMk cId="2647414899" sldId="4000"/>
            <ac:spMk id="5" creationId="{21214CAD-39E7-C1BC-A7A4-AED125E00E8F}"/>
          </ac:spMkLst>
        </pc:spChg>
      </pc:sldChg>
      <pc:sldChg chg="addSp modSp add mod modClrScheme chgLayout">
        <pc:chgData name="luis cleto" userId="a76db6c301978307" providerId="LiveId" clId="{BB93E05D-BE05-4453-8BDD-E5B3B775B63B}" dt="2026-10-24T11:24:31.484" v="16778" actId="20577"/>
        <pc:sldMkLst>
          <pc:docMk/>
          <pc:sldMk cId="0" sldId="4002"/>
        </pc:sldMkLst>
        <pc:spChg chg="mod ord">
          <ac:chgData name="luis cleto" userId="a76db6c301978307" providerId="LiveId" clId="{BB93E05D-BE05-4453-8BDD-E5B3B775B63B}" dt="2026-10-24T11:23:09.201" v="16714" actId="1076"/>
          <ac:spMkLst>
            <pc:docMk/>
            <pc:sldMk cId="0" sldId="4002"/>
            <ac:spMk id="2" creationId="{00000000-0000-0000-0000-000000000000}"/>
          </ac:spMkLst>
        </pc:spChg>
        <pc:spChg chg="mod">
          <ac:chgData name="luis cleto" userId="a76db6c301978307" providerId="LiveId" clId="{BB93E05D-BE05-4453-8BDD-E5B3B775B63B}" dt="2026-10-23T08:21:19.204" v="9731" actId="1076"/>
          <ac:spMkLst>
            <pc:docMk/>
            <pc:sldMk cId="0" sldId="4002"/>
            <ac:spMk id="4" creationId="{00000000-0000-0000-0000-000000000000}"/>
          </ac:spMkLst>
        </pc:spChg>
        <pc:spChg chg="mod">
          <ac:chgData name="luis cleto" userId="a76db6c301978307" providerId="LiveId" clId="{BB93E05D-BE05-4453-8BDD-E5B3B775B63B}" dt="2026-10-23T08:21:07.178" v="9728" actId="1076"/>
          <ac:spMkLst>
            <pc:docMk/>
            <pc:sldMk cId="0" sldId="4002"/>
            <ac:spMk id="6" creationId="{00000000-0000-0000-0000-000000000000}"/>
          </ac:spMkLst>
        </pc:spChg>
        <pc:spChg chg="mod">
          <ac:chgData name="luis cleto" userId="a76db6c301978307" providerId="LiveId" clId="{BB93E05D-BE05-4453-8BDD-E5B3B775B63B}" dt="2026-10-23T08:21:04.027" v="9727" actId="1076"/>
          <ac:spMkLst>
            <pc:docMk/>
            <pc:sldMk cId="0" sldId="4002"/>
            <ac:spMk id="7" creationId="{00000000-0000-0000-0000-000000000000}"/>
          </ac:spMkLst>
        </pc:spChg>
        <pc:spChg chg="mod">
          <ac:chgData name="luis cleto" userId="a76db6c301978307" providerId="LiveId" clId="{BB93E05D-BE05-4453-8BDD-E5B3B775B63B}" dt="2026-10-23T08:21:59.408" v="9736" actId="1076"/>
          <ac:spMkLst>
            <pc:docMk/>
            <pc:sldMk cId="0" sldId="4002"/>
            <ac:spMk id="9" creationId="{00000000-0000-0000-0000-000000000000}"/>
          </ac:spMkLst>
        </pc:spChg>
        <pc:spChg chg="mod">
          <ac:chgData name="luis cleto" userId="a76db6c301978307" providerId="LiveId" clId="{BB93E05D-BE05-4453-8BDD-E5B3B775B63B}" dt="2026-10-23T08:21:50.406" v="9735" actId="1076"/>
          <ac:spMkLst>
            <pc:docMk/>
            <pc:sldMk cId="0" sldId="4002"/>
            <ac:spMk id="11" creationId="{00000000-0000-0000-0000-000000000000}"/>
          </ac:spMkLst>
        </pc:spChg>
        <pc:spChg chg="mod">
          <ac:chgData name="luis cleto" userId="a76db6c301978307" providerId="LiveId" clId="{BB93E05D-BE05-4453-8BDD-E5B3B775B63B}" dt="2026-10-23T08:21:28.192" v="9733" actId="1076"/>
          <ac:spMkLst>
            <pc:docMk/>
            <pc:sldMk cId="0" sldId="4002"/>
            <ac:spMk id="12" creationId="{00000000-0000-0000-0000-000000000000}"/>
          </ac:spMkLst>
        </pc:spChg>
        <pc:spChg chg="mod">
          <ac:chgData name="luis cleto" userId="a76db6c301978307" providerId="LiveId" clId="{BB93E05D-BE05-4453-8BDD-E5B3B775B63B}" dt="2026-10-23T08:12:45.325" v="9652" actId="207"/>
          <ac:spMkLst>
            <pc:docMk/>
            <pc:sldMk cId="0" sldId="4002"/>
            <ac:spMk id="16" creationId="{00000000-0000-0000-0000-000000000000}"/>
          </ac:spMkLst>
        </pc:spChg>
        <pc:spChg chg="mod">
          <ac:chgData name="luis cleto" userId="a76db6c301978307" providerId="LiveId" clId="{BB93E05D-BE05-4453-8BDD-E5B3B775B63B}" dt="2026-10-23T08:20:34.594" v="9724" actId="207"/>
          <ac:spMkLst>
            <pc:docMk/>
            <pc:sldMk cId="0" sldId="4002"/>
            <ac:spMk id="17" creationId="{00000000-0000-0000-0000-000000000000}"/>
          </ac:spMkLst>
        </pc:spChg>
        <pc:spChg chg="mod">
          <ac:chgData name="luis cleto" userId="a76db6c301978307" providerId="LiveId" clId="{BB93E05D-BE05-4453-8BDD-E5B3B775B63B}" dt="2026-10-23T08:13:15.989" v="9656" actId="2711"/>
          <ac:spMkLst>
            <pc:docMk/>
            <pc:sldMk cId="0" sldId="4002"/>
            <ac:spMk id="21" creationId="{00000000-0000-0000-0000-000000000000}"/>
          </ac:spMkLst>
        </pc:spChg>
        <pc:spChg chg="mod">
          <ac:chgData name="luis cleto" userId="a76db6c301978307" providerId="LiveId" clId="{BB93E05D-BE05-4453-8BDD-E5B3B775B63B}" dt="2026-10-23T08:13:28.352" v="9658" actId="207"/>
          <ac:spMkLst>
            <pc:docMk/>
            <pc:sldMk cId="0" sldId="4002"/>
            <ac:spMk id="22" creationId="{00000000-0000-0000-0000-000000000000}"/>
          </ac:spMkLst>
        </pc:spChg>
        <pc:spChg chg="add mod">
          <ac:chgData name="luis cleto" userId="a76db6c301978307" providerId="LiveId" clId="{BB93E05D-BE05-4453-8BDD-E5B3B775B63B}" dt="2026-10-24T11:24:31.484" v="16778" actId="20577"/>
          <ac:spMkLst>
            <pc:docMk/>
            <pc:sldMk cId="0" sldId="4002"/>
            <ac:spMk id="24" creationId="{66A8FA3F-4D54-4DDB-C431-C37BA578437E}"/>
          </ac:spMkLst>
        </pc:spChg>
        <pc:spChg chg="mod ord">
          <ac:chgData name="luis cleto" userId="a76db6c301978307" providerId="LiveId" clId="{BB93E05D-BE05-4453-8BDD-E5B3B775B63B}" dt="2026-10-23T08:08:56.483" v="9598" actId="700"/>
          <ac:spMkLst>
            <pc:docMk/>
            <pc:sldMk cId="0" sldId="4002"/>
            <ac:spMk id="25" creationId="{00000000-0000-0000-0000-000000000000}"/>
          </ac:spMkLst>
        </pc:spChg>
        <pc:picChg chg="mod">
          <ac:chgData name="luis cleto" userId="a76db6c301978307" providerId="LiveId" clId="{BB93E05D-BE05-4453-8BDD-E5B3B775B63B}" dt="2026-10-23T08:21:23.525" v="9732" actId="1076"/>
          <ac:picMkLst>
            <pc:docMk/>
            <pc:sldMk cId="0" sldId="4002"/>
            <ac:picMk id="5" creationId="{00000000-0000-0000-0000-000000000000}"/>
          </ac:picMkLst>
        </pc:picChg>
        <pc:picChg chg="mod">
          <ac:chgData name="luis cleto" userId="a76db6c301978307" providerId="LiveId" clId="{BB93E05D-BE05-4453-8BDD-E5B3B775B63B}" dt="2026-10-23T08:22:04.500" v="9737" actId="1076"/>
          <ac:picMkLst>
            <pc:docMk/>
            <pc:sldMk cId="0" sldId="4002"/>
            <ac:picMk id="10" creationId="{00000000-0000-0000-0000-000000000000}"/>
          </ac:picMkLst>
        </pc:picChg>
      </pc:sldChg>
      <pc:sldChg chg="addSp delSp modSp add mod modClrScheme chgLayout">
        <pc:chgData name="luis cleto" userId="a76db6c301978307" providerId="LiveId" clId="{BB93E05D-BE05-4453-8BDD-E5B3B775B63B}" dt="2026-10-24T11:26:02.796" v="16834" actId="1076"/>
        <pc:sldMkLst>
          <pc:docMk/>
          <pc:sldMk cId="0" sldId="4003"/>
        </pc:sldMkLst>
        <pc:spChg chg="mod ord">
          <ac:chgData name="luis cleto" userId="a76db6c301978307" providerId="LiveId" clId="{BB93E05D-BE05-4453-8BDD-E5B3B775B63B}" dt="2026-10-23T08:24:07.889" v="9758" actId="1076"/>
          <ac:spMkLst>
            <pc:docMk/>
            <pc:sldMk cId="0" sldId="4003"/>
            <ac:spMk id="2" creationId="{00000000-0000-0000-0000-000000000000}"/>
          </ac:spMkLst>
        </pc:spChg>
        <pc:spChg chg="mod">
          <ac:chgData name="luis cleto" userId="a76db6c301978307" providerId="LiveId" clId="{BB93E05D-BE05-4453-8BDD-E5B3B775B63B}" dt="2026-10-24T11:26:02.796" v="16834" actId="1076"/>
          <ac:spMkLst>
            <pc:docMk/>
            <pc:sldMk cId="0" sldId="4003"/>
            <ac:spMk id="5" creationId="{00000000-0000-0000-0000-000000000000}"/>
          </ac:spMkLst>
        </pc:spChg>
        <pc:spChg chg="mod">
          <ac:chgData name="luis cleto" userId="a76db6c301978307" providerId="LiveId" clId="{BB93E05D-BE05-4453-8BDD-E5B3B775B63B}" dt="2026-10-24T11:25:26.567" v="16801" actId="20577"/>
          <ac:spMkLst>
            <pc:docMk/>
            <pc:sldMk cId="0" sldId="4003"/>
            <ac:spMk id="8" creationId="{00000000-0000-0000-0000-000000000000}"/>
          </ac:spMkLst>
        </pc:spChg>
        <pc:spChg chg="mod">
          <ac:chgData name="luis cleto" userId="a76db6c301978307" providerId="LiveId" clId="{BB93E05D-BE05-4453-8BDD-E5B3B775B63B}" dt="2026-10-23T08:26:43.566" v="9781" actId="207"/>
          <ac:spMkLst>
            <pc:docMk/>
            <pc:sldMk cId="0" sldId="4003"/>
            <ac:spMk id="11" creationId="{00000000-0000-0000-0000-000000000000}"/>
          </ac:spMkLst>
        </pc:spChg>
        <pc:spChg chg="mod">
          <ac:chgData name="luis cleto" userId="a76db6c301978307" providerId="LiveId" clId="{BB93E05D-BE05-4453-8BDD-E5B3B775B63B}" dt="2026-10-23T08:27:50.118" v="9809" actId="207"/>
          <ac:spMkLst>
            <pc:docMk/>
            <pc:sldMk cId="0" sldId="4003"/>
            <ac:spMk id="14" creationId="{00000000-0000-0000-0000-000000000000}"/>
          </ac:spMkLst>
        </pc:spChg>
        <pc:spChg chg="mod">
          <ac:chgData name="luis cleto" userId="a76db6c301978307" providerId="LiveId" clId="{BB93E05D-BE05-4453-8BDD-E5B3B775B63B}" dt="2026-10-23T08:28:32.715" v="9812" actId="21"/>
          <ac:spMkLst>
            <pc:docMk/>
            <pc:sldMk cId="0" sldId="4003"/>
            <ac:spMk id="16" creationId="{00000000-0000-0000-0000-000000000000}"/>
          </ac:spMkLst>
        </pc:spChg>
        <pc:spChg chg="mod">
          <ac:chgData name="luis cleto" userId="a76db6c301978307" providerId="LiveId" clId="{BB93E05D-BE05-4453-8BDD-E5B3B775B63B}" dt="2026-10-23T08:28:27.009" v="9811" actId="21"/>
          <ac:spMkLst>
            <pc:docMk/>
            <pc:sldMk cId="0" sldId="4003"/>
            <ac:spMk id="17" creationId="{00000000-0000-0000-0000-000000000000}"/>
          </ac:spMkLst>
        </pc:spChg>
        <pc:spChg chg="mod">
          <ac:chgData name="luis cleto" userId="a76db6c301978307" providerId="LiveId" clId="{BB93E05D-BE05-4453-8BDD-E5B3B775B63B}" dt="2026-10-23T08:28:52.969" v="9814" actId="1076"/>
          <ac:spMkLst>
            <pc:docMk/>
            <pc:sldMk cId="0" sldId="4003"/>
            <ac:spMk id="18" creationId="{00000000-0000-0000-0000-000000000000}"/>
          </ac:spMkLst>
        </pc:spChg>
        <pc:spChg chg="mod ord">
          <ac:chgData name="luis cleto" userId="a76db6c301978307" providerId="LiveId" clId="{BB93E05D-BE05-4453-8BDD-E5B3B775B63B}" dt="2026-10-23T08:08:56.483" v="9598" actId="700"/>
          <ac:spMkLst>
            <pc:docMk/>
            <pc:sldMk cId="0" sldId="4003"/>
            <ac:spMk id="25" creationId="{00000000-0000-0000-0000-000000000000}"/>
          </ac:spMkLst>
        </pc:spChg>
        <pc:picChg chg="mod">
          <ac:chgData name="luis cleto" userId="a76db6c301978307" providerId="LiveId" clId="{BB93E05D-BE05-4453-8BDD-E5B3B775B63B}" dt="2026-10-23T08:25:21.002" v="9767" actId="1076"/>
          <ac:picMkLst>
            <pc:docMk/>
            <pc:sldMk cId="0" sldId="4003"/>
            <ac:picMk id="10" creationId="{00000000-0000-0000-0000-000000000000}"/>
          </ac:picMkLst>
        </pc:picChg>
        <pc:picChg chg="add mod">
          <ac:chgData name="luis cleto" userId="a76db6c301978307" providerId="LiveId" clId="{BB93E05D-BE05-4453-8BDD-E5B3B775B63B}" dt="2026-10-23T08:25:38.709" v="9771" actId="1076"/>
          <ac:picMkLst>
            <pc:docMk/>
            <pc:sldMk cId="0" sldId="4003"/>
            <ac:picMk id="20" creationId="{2E2B18A8-2103-CCE7-5165-1BDFF80D63EA}"/>
          </ac:picMkLst>
        </pc:picChg>
        <pc:picChg chg="add mod">
          <ac:chgData name="luis cleto" userId="a76db6c301978307" providerId="LiveId" clId="{BB93E05D-BE05-4453-8BDD-E5B3B775B63B}" dt="2026-10-23T08:37:00.077" v="9896" actId="14100"/>
          <ac:picMkLst>
            <pc:docMk/>
            <pc:sldMk cId="0" sldId="4003"/>
            <ac:picMk id="21" creationId="{DA85014E-6480-17E6-3D44-9117CE5049FB}"/>
          </ac:picMkLst>
        </pc:picChg>
      </pc:sldChg>
      <pc:sldChg chg="modSp add mod modClrScheme chgLayout">
        <pc:chgData name="luis cleto" userId="a76db6c301978307" providerId="LiveId" clId="{BB93E05D-BE05-4453-8BDD-E5B3B775B63B}" dt="2026-10-24T11:27:18.143" v="16901" actId="1076"/>
        <pc:sldMkLst>
          <pc:docMk/>
          <pc:sldMk cId="0" sldId="4004"/>
        </pc:sldMkLst>
        <pc:spChg chg="mod ord">
          <ac:chgData name="luis cleto" userId="a76db6c301978307" providerId="LiveId" clId="{BB93E05D-BE05-4453-8BDD-E5B3B775B63B}" dt="2026-10-23T08:35:14.274" v="9882" actId="1076"/>
          <ac:spMkLst>
            <pc:docMk/>
            <pc:sldMk cId="0" sldId="4004"/>
            <ac:spMk id="2" creationId="{00000000-0000-0000-0000-000000000000}"/>
          </ac:spMkLst>
        </pc:spChg>
        <pc:spChg chg="mod">
          <ac:chgData name="luis cleto" userId="a76db6c301978307" providerId="LiveId" clId="{BB93E05D-BE05-4453-8BDD-E5B3B775B63B}" dt="2026-10-24T11:27:18.143" v="16901" actId="1076"/>
          <ac:spMkLst>
            <pc:docMk/>
            <pc:sldMk cId="0" sldId="4004"/>
            <ac:spMk id="4" creationId="{00000000-0000-0000-0000-000000000000}"/>
          </ac:spMkLst>
        </pc:spChg>
        <pc:spChg chg="mod">
          <ac:chgData name="luis cleto" userId="a76db6c301978307" providerId="LiveId" clId="{BB93E05D-BE05-4453-8BDD-E5B3B775B63B}" dt="2026-10-23T08:34:27.813" v="9873" actId="207"/>
          <ac:spMkLst>
            <pc:docMk/>
            <pc:sldMk cId="0" sldId="4004"/>
            <ac:spMk id="6" creationId="{00000000-0000-0000-0000-000000000000}"/>
          </ac:spMkLst>
        </pc:spChg>
        <pc:spChg chg="mod">
          <ac:chgData name="luis cleto" userId="a76db6c301978307" providerId="LiveId" clId="{BB93E05D-BE05-4453-8BDD-E5B3B775B63B}" dt="2026-10-23T08:34:38.023" v="9874" actId="207"/>
          <ac:spMkLst>
            <pc:docMk/>
            <pc:sldMk cId="0" sldId="4004"/>
            <ac:spMk id="7" creationId="{00000000-0000-0000-0000-000000000000}"/>
          </ac:spMkLst>
        </pc:spChg>
        <pc:spChg chg="mod">
          <ac:chgData name="luis cleto" userId="a76db6c301978307" providerId="LiveId" clId="{BB93E05D-BE05-4453-8BDD-E5B3B775B63B}" dt="2026-10-23T08:34:23.994" v="9872" actId="207"/>
          <ac:spMkLst>
            <pc:docMk/>
            <pc:sldMk cId="0" sldId="4004"/>
            <ac:spMk id="9" creationId="{00000000-0000-0000-0000-000000000000}"/>
          </ac:spMkLst>
        </pc:spChg>
        <pc:spChg chg="mod">
          <ac:chgData name="luis cleto" userId="a76db6c301978307" providerId="LiveId" clId="{BB93E05D-BE05-4453-8BDD-E5B3B775B63B}" dt="2026-10-23T08:34:42.628" v="9875" actId="207"/>
          <ac:spMkLst>
            <pc:docMk/>
            <pc:sldMk cId="0" sldId="4004"/>
            <ac:spMk id="10" creationId="{00000000-0000-0000-0000-000000000000}"/>
          </ac:spMkLst>
        </pc:spChg>
        <pc:spChg chg="mod">
          <ac:chgData name="luis cleto" userId="a76db6c301978307" providerId="LiveId" clId="{BB93E05D-BE05-4453-8BDD-E5B3B775B63B}" dt="2026-10-23T08:34:18.984" v="9871" actId="207"/>
          <ac:spMkLst>
            <pc:docMk/>
            <pc:sldMk cId="0" sldId="4004"/>
            <ac:spMk id="12" creationId="{00000000-0000-0000-0000-000000000000}"/>
          </ac:spMkLst>
        </pc:spChg>
        <pc:spChg chg="mod">
          <ac:chgData name="luis cleto" userId="a76db6c301978307" providerId="LiveId" clId="{BB93E05D-BE05-4453-8BDD-E5B3B775B63B}" dt="2026-10-23T08:34:47.718" v="9876" actId="207"/>
          <ac:spMkLst>
            <pc:docMk/>
            <pc:sldMk cId="0" sldId="4004"/>
            <ac:spMk id="13" creationId="{00000000-0000-0000-0000-000000000000}"/>
          </ac:spMkLst>
        </pc:spChg>
        <pc:spChg chg="mod">
          <ac:chgData name="luis cleto" userId="a76db6c301978307" providerId="LiveId" clId="{BB93E05D-BE05-4453-8BDD-E5B3B775B63B}" dt="2026-10-23T08:34:11.850" v="9870" actId="207"/>
          <ac:spMkLst>
            <pc:docMk/>
            <pc:sldMk cId="0" sldId="4004"/>
            <ac:spMk id="15" creationId="{00000000-0000-0000-0000-000000000000}"/>
          </ac:spMkLst>
        </pc:spChg>
        <pc:spChg chg="mod">
          <ac:chgData name="luis cleto" userId="a76db6c301978307" providerId="LiveId" clId="{BB93E05D-BE05-4453-8BDD-E5B3B775B63B}" dt="2026-10-23T08:35:06.719" v="9881" actId="1076"/>
          <ac:spMkLst>
            <pc:docMk/>
            <pc:sldMk cId="0" sldId="4004"/>
            <ac:spMk id="16" creationId="{00000000-0000-0000-0000-000000000000}"/>
          </ac:spMkLst>
        </pc:spChg>
        <pc:spChg chg="mod">
          <ac:chgData name="luis cleto" userId="a76db6c301978307" providerId="LiveId" clId="{BB93E05D-BE05-4453-8BDD-E5B3B775B63B}" dt="2026-10-23T08:34:02.279" v="9869" actId="2711"/>
          <ac:spMkLst>
            <pc:docMk/>
            <pc:sldMk cId="0" sldId="4004"/>
            <ac:spMk id="17" creationId="{00000000-0000-0000-0000-000000000000}"/>
          </ac:spMkLst>
        </pc:spChg>
        <pc:spChg chg="mod ord">
          <ac:chgData name="luis cleto" userId="a76db6c301978307" providerId="LiveId" clId="{BB93E05D-BE05-4453-8BDD-E5B3B775B63B}" dt="2026-10-23T08:08:56.483" v="9598" actId="700"/>
          <ac:spMkLst>
            <pc:docMk/>
            <pc:sldMk cId="0" sldId="4004"/>
            <ac:spMk id="25" creationId="{00000000-0000-0000-0000-000000000000}"/>
          </ac:spMkLst>
        </pc:spChg>
        <pc:graphicFrameChg chg="mod">
          <ac:chgData name="luis cleto" userId="a76db6c301978307" providerId="LiveId" clId="{BB93E05D-BE05-4453-8BDD-E5B3B775B63B}" dt="2026-10-23T08:31:28.109" v="9822" actId="14100"/>
          <ac:graphicFrameMkLst>
            <pc:docMk/>
            <pc:sldMk cId="0" sldId="4004"/>
            <ac:graphicFrameMk id="3" creationId="{00000000-0000-0000-0000-000000000000}"/>
          </ac:graphicFrameMkLst>
        </pc:graphicFrameChg>
      </pc:sldChg>
      <pc:sldChg chg="addSp modSp new mod">
        <pc:chgData name="luis cleto" userId="a76db6c301978307" providerId="LiveId" clId="{BB93E05D-BE05-4453-8BDD-E5B3B775B63B}" dt="2026-10-23T08:37:20.031" v="9899" actId="255"/>
        <pc:sldMkLst>
          <pc:docMk/>
          <pc:sldMk cId="2480560282" sldId="4006"/>
        </pc:sldMkLst>
        <pc:spChg chg="add mod">
          <ac:chgData name="luis cleto" userId="a76db6c301978307" providerId="LiveId" clId="{BB93E05D-BE05-4453-8BDD-E5B3B775B63B}" dt="2026-10-23T08:37:20.031" v="9899" actId="255"/>
          <ac:spMkLst>
            <pc:docMk/>
            <pc:sldMk cId="2480560282" sldId="4006"/>
            <ac:spMk id="4" creationId="{C07D02D8-AA5B-C35F-3946-C55C83F8CDB3}"/>
          </ac:spMkLst>
        </pc:spChg>
      </pc:sldChg>
      <pc:sldChg chg="modSp add mod setBg modClrScheme chgLayout">
        <pc:chgData name="luis cleto" userId="a76db6c301978307" providerId="LiveId" clId="{BB93E05D-BE05-4453-8BDD-E5B3B775B63B}" dt="2026-10-24T20:26:40.332" v="19401" actId="1076"/>
        <pc:sldMkLst>
          <pc:docMk/>
          <pc:sldMk cId="0" sldId="4007"/>
        </pc:sldMkLst>
        <pc:spChg chg="mod">
          <ac:chgData name="luis cleto" userId="a76db6c301978307" providerId="LiveId" clId="{BB93E05D-BE05-4453-8BDD-E5B3B775B63B}" dt="2026-10-24T20:26:40.332" v="19401" actId="1076"/>
          <ac:spMkLst>
            <pc:docMk/>
            <pc:sldMk cId="0" sldId="4007"/>
            <ac:spMk id="3" creationId="{00000000-0000-0000-0000-000000000000}"/>
          </ac:spMkLst>
        </pc:spChg>
        <pc:spChg chg="mod">
          <ac:chgData name="luis cleto" userId="a76db6c301978307" providerId="LiveId" clId="{BB93E05D-BE05-4453-8BDD-E5B3B775B63B}" dt="2026-10-24T20:25:52.811" v="19396" actId="207"/>
          <ac:spMkLst>
            <pc:docMk/>
            <pc:sldMk cId="0" sldId="4007"/>
            <ac:spMk id="8" creationId="{00000000-0000-0000-0000-000000000000}"/>
          </ac:spMkLst>
        </pc:spChg>
        <pc:spChg chg="mod">
          <ac:chgData name="luis cleto" userId="a76db6c301978307" providerId="LiveId" clId="{BB93E05D-BE05-4453-8BDD-E5B3B775B63B}" dt="2026-10-24T20:26:11.178" v="19398" actId="207"/>
          <ac:spMkLst>
            <pc:docMk/>
            <pc:sldMk cId="0" sldId="4007"/>
            <ac:spMk id="13" creationId="{00000000-0000-0000-0000-000000000000}"/>
          </ac:spMkLst>
        </pc:spChg>
        <pc:spChg chg="mod">
          <ac:chgData name="luis cleto" userId="a76db6c301978307" providerId="LiveId" clId="{BB93E05D-BE05-4453-8BDD-E5B3B775B63B}" dt="2026-10-24T20:26:27.786" v="19400" actId="115"/>
          <ac:spMkLst>
            <pc:docMk/>
            <pc:sldMk cId="0" sldId="4007"/>
            <ac:spMk id="18" creationId="{00000000-0000-0000-0000-000000000000}"/>
          </ac:spMkLst>
        </pc:spChg>
      </pc:sldChg>
      <pc:sldChg chg="modSp add mod modClrScheme chgLayout">
        <pc:chgData name="luis cleto" userId="a76db6c301978307" providerId="LiveId" clId="{BB93E05D-BE05-4453-8BDD-E5B3B775B63B}" dt="2026-10-24T09:14:09.597" v="15249" actId="20577"/>
        <pc:sldMkLst>
          <pc:docMk/>
          <pc:sldMk cId="0" sldId="4008"/>
        </pc:sldMkLst>
        <pc:spChg chg="mod ord">
          <ac:chgData name="luis cleto" userId="a76db6c301978307" providerId="LiveId" clId="{BB93E05D-BE05-4453-8BDD-E5B3B775B63B}" dt="2026-10-24T09:03:30.951" v="14677" actId="1076"/>
          <ac:spMkLst>
            <pc:docMk/>
            <pc:sldMk cId="0" sldId="4008"/>
            <ac:spMk id="2" creationId="{00000000-0000-0000-0000-000000000000}"/>
          </ac:spMkLst>
        </pc:spChg>
        <pc:spChg chg="mod">
          <ac:chgData name="luis cleto" userId="a76db6c301978307" providerId="LiveId" clId="{BB93E05D-BE05-4453-8BDD-E5B3B775B63B}" dt="2026-10-24T09:03:42.796" v="14678" actId="21"/>
          <ac:spMkLst>
            <pc:docMk/>
            <pc:sldMk cId="0" sldId="4008"/>
            <ac:spMk id="3" creationId="{00000000-0000-0000-0000-000000000000}"/>
          </ac:spMkLst>
        </pc:spChg>
        <pc:spChg chg="mod">
          <ac:chgData name="luis cleto" userId="a76db6c301978307" providerId="LiveId" clId="{BB93E05D-BE05-4453-8BDD-E5B3B775B63B}" dt="2026-10-24T09:13:47.102" v="15244" actId="1076"/>
          <ac:spMkLst>
            <pc:docMk/>
            <pc:sldMk cId="0" sldId="4008"/>
            <ac:spMk id="4" creationId="{00000000-0000-0000-0000-000000000000}"/>
          </ac:spMkLst>
        </pc:spChg>
        <pc:spChg chg="mod">
          <ac:chgData name="luis cleto" userId="a76db6c301978307" providerId="LiveId" clId="{BB93E05D-BE05-4453-8BDD-E5B3B775B63B}" dt="2026-10-24T09:13:52.858" v="15245" actId="1076"/>
          <ac:spMkLst>
            <pc:docMk/>
            <pc:sldMk cId="0" sldId="4008"/>
            <ac:spMk id="7" creationId="{00000000-0000-0000-0000-000000000000}"/>
          </ac:spMkLst>
        </pc:spChg>
        <pc:spChg chg="mod">
          <ac:chgData name="luis cleto" userId="a76db6c301978307" providerId="LiveId" clId="{BB93E05D-BE05-4453-8BDD-E5B3B775B63B}" dt="2026-10-24T09:04:32.231" v="14683" actId="2711"/>
          <ac:spMkLst>
            <pc:docMk/>
            <pc:sldMk cId="0" sldId="4008"/>
            <ac:spMk id="8" creationId="{00000000-0000-0000-0000-000000000000}"/>
          </ac:spMkLst>
        </pc:spChg>
        <pc:spChg chg="mod">
          <ac:chgData name="luis cleto" userId="a76db6c301978307" providerId="LiveId" clId="{BB93E05D-BE05-4453-8BDD-E5B3B775B63B}" dt="2026-10-24T09:04:08.778" v="14680" actId="2711"/>
          <ac:spMkLst>
            <pc:docMk/>
            <pc:sldMk cId="0" sldId="4008"/>
            <ac:spMk id="12" creationId="{00000000-0000-0000-0000-000000000000}"/>
          </ac:spMkLst>
        </pc:spChg>
        <pc:spChg chg="mod">
          <ac:chgData name="luis cleto" userId="a76db6c301978307" providerId="LiveId" clId="{BB93E05D-BE05-4453-8BDD-E5B3B775B63B}" dt="2026-10-24T09:04:38.734" v="14684" actId="2711"/>
          <ac:spMkLst>
            <pc:docMk/>
            <pc:sldMk cId="0" sldId="4008"/>
            <ac:spMk id="13" creationId="{00000000-0000-0000-0000-000000000000}"/>
          </ac:spMkLst>
        </pc:spChg>
        <pc:spChg chg="mod">
          <ac:chgData name="luis cleto" userId="a76db6c301978307" providerId="LiveId" clId="{BB93E05D-BE05-4453-8BDD-E5B3B775B63B}" dt="2026-10-24T09:04:14.956" v="14681" actId="2711"/>
          <ac:spMkLst>
            <pc:docMk/>
            <pc:sldMk cId="0" sldId="4008"/>
            <ac:spMk id="17" creationId="{00000000-0000-0000-0000-000000000000}"/>
          </ac:spMkLst>
        </pc:spChg>
        <pc:spChg chg="mod">
          <ac:chgData name="luis cleto" userId="a76db6c301978307" providerId="LiveId" clId="{BB93E05D-BE05-4453-8BDD-E5B3B775B63B}" dt="2026-10-24T09:04:50.798" v="14685" actId="2711"/>
          <ac:spMkLst>
            <pc:docMk/>
            <pc:sldMk cId="0" sldId="4008"/>
            <ac:spMk id="18" creationId="{00000000-0000-0000-0000-000000000000}"/>
          </ac:spMkLst>
        </pc:spChg>
        <pc:spChg chg="mod">
          <ac:chgData name="luis cleto" userId="a76db6c301978307" providerId="LiveId" clId="{BB93E05D-BE05-4453-8BDD-E5B3B775B63B}" dt="2026-10-24T09:04:21.901" v="14682" actId="2711"/>
          <ac:spMkLst>
            <pc:docMk/>
            <pc:sldMk cId="0" sldId="4008"/>
            <ac:spMk id="22" creationId="{00000000-0000-0000-0000-000000000000}"/>
          </ac:spMkLst>
        </pc:spChg>
        <pc:spChg chg="mod">
          <ac:chgData name="luis cleto" userId="a76db6c301978307" providerId="LiveId" clId="{BB93E05D-BE05-4453-8BDD-E5B3B775B63B}" dt="2026-10-24T09:05:03.381" v="14686" actId="2711"/>
          <ac:spMkLst>
            <pc:docMk/>
            <pc:sldMk cId="0" sldId="4008"/>
            <ac:spMk id="23" creationId="{00000000-0000-0000-0000-000000000000}"/>
          </ac:spMkLst>
        </pc:spChg>
        <pc:spChg chg="mod">
          <ac:chgData name="luis cleto" userId="a76db6c301978307" providerId="LiveId" clId="{BB93E05D-BE05-4453-8BDD-E5B3B775B63B}" dt="2026-10-24T09:13:42.953" v="15243" actId="1076"/>
          <ac:spMkLst>
            <pc:docMk/>
            <pc:sldMk cId="0" sldId="4008"/>
            <ac:spMk id="24" creationId="{00000000-0000-0000-0000-000000000000}"/>
          </ac:spMkLst>
        </pc:spChg>
        <pc:spChg chg="mod">
          <ac:chgData name="luis cleto" userId="a76db6c301978307" providerId="LiveId" clId="{BB93E05D-BE05-4453-8BDD-E5B3B775B63B}" dt="2026-10-24T09:06:44.538" v="14871" actId="2711"/>
          <ac:spMkLst>
            <pc:docMk/>
            <pc:sldMk cId="0" sldId="4008"/>
            <ac:spMk id="25" creationId="{00000000-0000-0000-0000-000000000000}"/>
          </ac:spMkLst>
        </pc:spChg>
        <pc:spChg chg="mod">
          <ac:chgData name="luis cleto" userId="a76db6c301978307" providerId="LiveId" clId="{BB93E05D-BE05-4453-8BDD-E5B3B775B63B}" dt="2026-10-24T09:06:56.581" v="14874" actId="1076"/>
          <ac:spMkLst>
            <pc:docMk/>
            <pc:sldMk cId="0" sldId="4008"/>
            <ac:spMk id="26" creationId="{00000000-0000-0000-0000-000000000000}"/>
          </ac:spMkLst>
        </pc:spChg>
        <pc:spChg chg="mod">
          <ac:chgData name="luis cleto" userId="a76db6c301978307" providerId="LiveId" clId="{BB93E05D-BE05-4453-8BDD-E5B3B775B63B}" dt="2026-10-24T09:07:48.821" v="14884" actId="2711"/>
          <ac:spMkLst>
            <pc:docMk/>
            <pc:sldMk cId="0" sldId="4008"/>
            <ac:spMk id="28" creationId="{00000000-0000-0000-0000-000000000000}"/>
          </ac:spMkLst>
        </pc:spChg>
        <pc:spChg chg="mod">
          <ac:chgData name="luis cleto" userId="a76db6c301978307" providerId="LiveId" clId="{BB93E05D-BE05-4453-8BDD-E5B3B775B63B}" dt="2026-10-24T09:07:06.731" v="14876" actId="1076"/>
          <ac:spMkLst>
            <pc:docMk/>
            <pc:sldMk cId="0" sldId="4008"/>
            <ac:spMk id="29" creationId="{00000000-0000-0000-0000-000000000000}"/>
          </ac:spMkLst>
        </pc:spChg>
        <pc:spChg chg="mod">
          <ac:chgData name="luis cleto" userId="a76db6c301978307" providerId="LiveId" clId="{BB93E05D-BE05-4453-8BDD-E5B3B775B63B}" dt="2026-10-24T09:07:42.937" v="14883" actId="2711"/>
          <ac:spMkLst>
            <pc:docMk/>
            <pc:sldMk cId="0" sldId="4008"/>
            <ac:spMk id="31" creationId="{00000000-0000-0000-0000-000000000000}"/>
          </ac:spMkLst>
        </pc:spChg>
        <pc:spChg chg="mod">
          <ac:chgData name="luis cleto" userId="a76db6c301978307" providerId="LiveId" clId="{BB93E05D-BE05-4453-8BDD-E5B3B775B63B}" dt="2026-10-24T09:07:18.659" v="14879" actId="1076"/>
          <ac:spMkLst>
            <pc:docMk/>
            <pc:sldMk cId="0" sldId="4008"/>
            <ac:spMk id="32" creationId="{00000000-0000-0000-0000-000000000000}"/>
          </ac:spMkLst>
        </pc:spChg>
        <pc:spChg chg="mod">
          <ac:chgData name="luis cleto" userId="a76db6c301978307" providerId="LiveId" clId="{BB93E05D-BE05-4453-8BDD-E5B3B775B63B}" dt="2026-10-24T09:07:36.810" v="14882" actId="2711"/>
          <ac:spMkLst>
            <pc:docMk/>
            <pc:sldMk cId="0" sldId="4008"/>
            <ac:spMk id="34" creationId="{00000000-0000-0000-0000-000000000000}"/>
          </ac:spMkLst>
        </pc:spChg>
        <pc:spChg chg="mod">
          <ac:chgData name="luis cleto" userId="a76db6c301978307" providerId="LiveId" clId="{BB93E05D-BE05-4453-8BDD-E5B3B775B63B}" dt="2026-10-24T09:07:54.622" v="14885" actId="1076"/>
          <ac:spMkLst>
            <pc:docMk/>
            <pc:sldMk cId="0" sldId="4008"/>
            <ac:spMk id="35" creationId="{00000000-0000-0000-0000-000000000000}"/>
          </ac:spMkLst>
        </pc:spChg>
        <pc:spChg chg="mod">
          <ac:chgData name="luis cleto" userId="a76db6c301978307" providerId="LiveId" clId="{BB93E05D-BE05-4453-8BDD-E5B3B775B63B}" dt="2026-10-24T09:14:09.597" v="15249" actId="20577"/>
          <ac:spMkLst>
            <pc:docMk/>
            <pc:sldMk cId="0" sldId="4008"/>
            <ac:spMk id="36" creationId="{00000000-0000-0000-0000-000000000000}"/>
          </ac:spMkLst>
        </pc:spChg>
        <pc:picChg chg="mod">
          <ac:chgData name="luis cleto" userId="a76db6c301978307" providerId="LiveId" clId="{BB93E05D-BE05-4453-8BDD-E5B3B775B63B}" dt="2026-10-24T09:06:53.716" v="14873" actId="1076"/>
          <ac:picMkLst>
            <pc:docMk/>
            <pc:sldMk cId="0" sldId="4008"/>
            <ac:picMk id="27" creationId="{00000000-0000-0000-0000-000000000000}"/>
          </ac:picMkLst>
        </pc:picChg>
        <pc:picChg chg="mod">
          <ac:chgData name="luis cleto" userId="a76db6c301978307" providerId="LiveId" clId="{BB93E05D-BE05-4453-8BDD-E5B3B775B63B}" dt="2026-10-24T09:07:11.829" v="14877" actId="1076"/>
          <ac:picMkLst>
            <pc:docMk/>
            <pc:sldMk cId="0" sldId="4008"/>
            <ac:picMk id="30" creationId="{00000000-0000-0000-0000-000000000000}"/>
          </ac:picMkLst>
        </pc:picChg>
        <pc:picChg chg="mod">
          <ac:chgData name="luis cleto" userId="a76db6c301978307" providerId="LiveId" clId="{BB93E05D-BE05-4453-8BDD-E5B3B775B63B}" dt="2026-10-24T09:07:24.884" v="14880" actId="1076"/>
          <ac:picMkLst>
            <pc:docMk/>
            <pc:sldMk cId="0" sldId="4008"/>
            <ac:picMk id="33" creationId="{00000000-0000-0000-0000-000000000000}"/>
          </ac:picMkLst>
        </pc:picChg>
      </pc:sldChg>
      <pc:sldChg chg="addSp modSp new mod">
        <pc:chgData name="luis cleto" userId="a76db6c301978307" providerId="LiveId" clId="{BB93E05D-BE05-4453-8BDD-E5B3B775B63B}" dt="2026-10-24T11:22:00.654" v="16698" actId="20577"/>
        <pc:sldMkLst>
          <pc:docMk/>
          <pc:sldMk cId="2566221934" sldId="4009"/>
        </pc:sldMkLst>
        <pc:spChg chg="add mod">
          <ac:chgData name="luis cleto" userId="a76db6c301978307" providerId="LiveId" clId="{BB93E05D-BE05-4453-8BDD-E5B3B775B63B}" dt="2026-10-24T11:22:00.654" v="16698" actId="20577"/>
          <ac:spMkLst>
            <pc:docMk/>
            <pc:sldMk cId="2566221934" sldId="4009"/>
            <ac:spMk id="4" creationId="{75CF4A84-EBF8-4F68-C650-240432228311}"/>
          </ac:spMkLst>
        </pc:spChg>
      </pc:sldChg>
      <pc:sldChg chg="addSp modSp new mod">
        <pc:chgData name="luis cleto" userId="a76db6c301978307" providerId="LiveId" clId="{BB93E05D-BE05-4453-8BDD-E5B3B775B63B}" dt="2026-10-24T20:22:31.801" v="19098" actId="1076"/>
        <pc:sldMkLst>
          <pc:docMk/>
          <pc:sldMk cId="3461887923" sldId="4010"/>
        </pc:sldMkLst>
        <pc:spChg chg="add mod">
          <ac:chgData name="luis cleto" userId="a76db6c301978307" providerId="LiveId" clId="{BB93E05D-BE05-4453-8BDD-E5B3B775B63B}" dt="2026-10-24T20:22:31.801" v="19098" actId="1076"/>
          <ac:spMkLst>
            <pc:docMk/>
            <pc:sldMk cId="3461887923" sldId="4010"/>
            <ac:spMk id="4" creationId="{824159FA-F613-A45F-5429-B1EC79143FA3}"/>
          </ac:spMkLst>
        </pc:spChg>
      </pc:sldChg>
      <pc:sldChg chg="modSp add mod ord">
        <pc:chgData name="luis cleto" userId="a76db6c301978307" providerId="LiveId" clId="{BB93E05D-BE05-4453-8BDD-E5B3B775B63B}" dt="2026-10-24T20:24:14.577" v="19257" actId="20577"/>
        <pc:sldMkLst>
          <pc:docMk/>
          <pc:sldMk cId="2007691048" sldId="4011"/>
        </pc:sldMkLst>
        <pc:spChg chg="mod">
          <ac:chgData name="luis cleto" userId="a76db6c301978307" providerId="LiveId" clId="{BB93E05D-BE05-4453-8BDD-E5B3B775B63B}" dt="2026-10-24T20:24:14.577" v="19257" actId="20577"/>
          <ac:spMkLst>
            <pc:docMk/>
            <pc:sldMk cId="2007691048" sldId="4011"/>
            <ac:spMk id="4" creationId="{400B0E21-B30D-B4FD-7102-840A6FFD3CDF}"/>
          </ac:spMkLst>
        </pc:spChg>
      </pc:sldChg>
      <pc:sldChg chg="addSp modSp new mod">
        <pc:chgData name="luis cleto" userId="a76db6c301978307" providerId="LiveId" clId="{BB93E05D-BE05-4453-8BDD-E5B3B775B63B}" dt="2026-10-24T20:48:33.451" v="20129" actId="1076"/>
        <pc:sldMkLst>
          <pc:docMk/>
          <pc:sldMk cId="3769705728" sldId="4012"/>
        </pc:sldMkLst>
        <pc:spChg chg="add mod">
          <ac:chgData name="luis cleto" userId="a76db6c301978307" providerId="LiveId" clId="{BB93E05D-BE05-4453-8BDD-E5B3B775B63B}" dt="2026-10-24T20:48:33.451" v="20129" actId="1076"/>
          <ac:spMkLst>
            <pc:docMk/>
            <pc:sldMk cId="3769705728" sldId="4012"/>
            <ac:spMk id="4" creationId="{40F9940B-BCA2-E09F-9EC1-D964CC500C64}"/>
          </ac:spMkLst>
        </pc:spChg>
      </pc:sldChg>
      <pc:sldChg chg="addSp modSp add mod">
        <pc:chgData name="luis cleto" userId="a76db6c301978307" providerId="LiveId" clId="{BB93E05D-BE05-4453-8BDD-E5B3B775B63B}" dt="2026-10-25T08:37:19.937" v="20404" actId="208"/>
        <pc:sldMkLst>
          <pc:docMk/>
          <pc:sldMk cId="3078533510" sldId="4013"/>
        </pc:sldMkLst>
        <pc:spChg chg="mod">
          <ac:chgData name="luis cleto" userId="a76db6c301978307" providerId="LiveId" clId="{BB93E05D-BE05-4453-8BDD-E5B3B775B63B}" dt="2026-10-25T08:37:05.215" v="20403" actId="115"/>
          <ac:spMkLst>
            <pc:docMk/>
            <pc:sldMk cId="3078533510" sldId="4013"/>
            <ac:spMk id="3" creationId="{28DD23E2-7CFD-9046-1A26-3B6547914E33}"/>
          </ac:spMkLst>
        </pc:spChg>
        <pc:cxnChg chg="add mod">
          <ac:chgData name="luis cleto" userId="a76db6c301978307" providerId="LiveId" clId="{BB93E05D-BE05-4453-8BDD-E5B3B775B63B}" dt="2026-10-25T08:37:19.937" v="20404" actId="208"/>
          <ac:cxnSpMkLst>
            <pc:docMk/>
            <pc:sldMk cId="3078533510" sldId="4013"/>
            <ac:cxnSpMk id="8" creationId="{BD4DA08A-503E-AF0D-8953-8E816C17668B}"/>
          </ac:cxnSpMkLst>
        </pc:cxnChg>
      </pc:sldChg>
      <pc:sldChg chg="addSp modSp add mod">
        <pc:chgData name="luis cleto" userId="a76db6c301978307" providerId="LiveId" clId="{BB93E05D-BE05-4453-8BDD-E5B3B775B63B}" dt="2026-10-25T08:38:31.344" v="20412" actId="208"/>
        <pc:sldMkLst>
          <pc:docMk/>
          <pc:sldMk cId="2298120924" sldId="4014"/>
        </pc:sldMkLst>
        <pc:spChg chg="mod">
          <ac:chgData name="luis cleto" userId="a76db6c301978307" providerId="LiveId" clId="{BB93E05D-BE05-4453-8BDD-E5B3B775B63B}" dt="2026-10-25T08:38:20.371" v="20411" actId="115"/>
          <ac:spMkLst>
            <pc:docMk/>
            <pc:sldMk cId="2298120924" sldId="4014"/>
            <ac:spMk id="3" creationId="{1A277F07-36F1-9BDB-B7F5-1A7D1894A98F}"/>
          </ac:spMkLst>
        </pc:spChg>
        <pc:cxnChg chg="add mod">
          <ac:chgData name="luis cleto" userId="a76db6c301978307" providerId="LiveId" clId="{BB93E05D-BE05-4453-8BDD-E5B3B775B63B}" dt="2026-10-25T08:38:31.344" v="20412" actId="208"/>
          <ac:cxnSpMkLst>
            <pc:docMk/>
            <pc:sldMk cId="2298120924" sldId="4014"/>
            <ac:cxnSpMk id="8" creationId="{CE637F66-8547-BC9D-F3C1-EE1D79C91EE5}"/>
          </ac:cxnSpMkLst>
        </pc:cxnChg>
      </pc:sldChg>
      <pc:sldChg chg="addSp modSp add mod modClrScheme chgLayout">
        <pc:chgData name="luis cleto" userId="a76db6c301978307" providerId="LiveId" clId="{BB93E05D-BE05-4453-8BDD-E5B3B775B63B}" dt="2026-10-25T09:06:48.205" v="21274" actId="20577"/>
        <pc:sldMkLst>
          <pc:docMk/>
          <pc:sldMk cId="0" sldId="4015"/>
        </pc:sldMkLst>
        <pc:spChg chg="mod ord">
          <ac:chgData name="luis cleto" userId="a76db6c301978307" providerId="LiveId" clId="{BB93E05D-BE05-4453-8BDD-E5B3B775B63B}" dt="2026-10-25T08:55:35.638" v="20881" actId="1076"/>
          <ac:spMkLst>
            <pc:docMk/>
            <pc:sldMk cId="0" sldId="4015"/>
            <ac:spMk id="2" creationId="{00000000-0000-0000-0000-000000000000}"/>
          </ac:spMkLst>
        </pc:spChg>
        <pc:spChg chg="mod">
          <ac:chgData name="luis cleto" userId="a76db6c301978307" providerId="LiveId" clId="{BB93E05D-BE05-4453-8BDD-E5B3B775B63B}" dt="2026-10-25T09:06:48.205" v="21274" actId="20577"/>
          <ac:spMkLst>
            <pc:docMk/>
            <pc:sldMk cId="0" sldId="4015"/>
            <ac:spMk id="3" creationId="{00000000-0000-0000-0000-000000000000}"/>
          </ac:spMkLst>
        </pc:spChg>
        <pc:spChg chg="mod">
          <ac:chgData name="luis cleto" userId="a76db6c301978307" providerId="LiveId" clId="{BB93E05D-BE05-4453-8BDD-E5B3B775B63B}" dt="2026-10-25T08:57:27.516" v="20928" actId="2711"/>
          <ac:spMkLst>
            <pc:docMk/>
            <pc:sldMk cId="0" sldId="4015"/>
            <ac:spMk id="7" creationId="{00000000-0000-0000-0000-000000000000}"/>
          </ac:spMkLst>
        </pc:spChg>
        <pc:spChg chg="mod">
          <ac:chgData name="luis cleto" userId="a76db6c301978307" providerId="LiveId" clId="{BB93E05D-BE05-4453-8BDD-E5B3B775B63B}" dt="2026-10-25T08:57:20.441" v="20926" actId="2711"/>
          <ac:spMkLst>
            <pc:docMk/>
            <pc:sldMk cId="0" sldId="4015"/>
            <ac:spMk id="8" creationId="{00000000-0000-0000-0000-000000000000}"/>
          </ac:spMkLst>
        </pc:spChg>
        <pc:spChg chg="mod">
          <ac:chgData name="luis cleto" userId="a76db6c301978307" providerId="LiveId" clId="{BB93E05D-BE05-4453-8BDD-E5B3B775B63B}" dt="2026-10-25T08:57:43.516" v="20930" actId="207"/>
          <ac:spMkLst>
            <pc:docMk/>
            <pc:sldMk cId="0" sldId="4015"/>
            <ac:spMk id="13" creationId="{00000000-0000-0000-0000-000000000000}"/>
          </ac:spMkLst>
        </pc:spChg>
        <pc:spChg chg="mod">
          <ac:chgData name="luis cleto" userId="a76db6c301978307" providerId="LiveId" clId="{BB93E05D-BE05-4453-8BDD-E5B3B775B63B}" dt="2026-10-25T08:57:53.764" v="20932" actId="2711"/>
          <ac:spMkLst>
            <pc:docMk/>
            <pc:sldMk cId="0" sldId="4015"/>
            <ac:spMk id="14" creationId="{00000000-0000-0000-0000-000000000000}"/>
          </ac:spMkLst>
        </pc:spChg>
        <pc:spChg chg="mod">
          <ac:chgData name="luis cleto" userId="a76db6c301978307" providerId="LiveId" clId="{BB93E05D-BE05-4453-8BDD-E5B3B775B63B}" dt="2026-10-25T08:58:13.159" v="20943" actId="20577"/>
          <ac:spMkLst>
            <pc:docMk/>
            <pc:sldMk cId="0" sldId="4015"/>
            <ac:spMk id="19" creationId="{00000000-0000-0000-0000-000000000000}"/>
          </ac:spMkLst>
        </pc:spChg>
        <pc:spChg chg="mod">
          <ac:chgData name="luis cleto" userId="a76db6c301978307" providerId="LiveId" clId="{BB93E05D-BE05-4453-8BDD-E5B3B775B63B}" dt="2026-10-25T08:58:25.936" v="20945" actId="207"/>
          <ac:spMkLst>
            <pc:docMk/>
            <pc:sldMk cId="0" sldId="4015"/>
            <ac:spMk id="20" creationId="{00000000-0000-0000-0000-000000000000}"/>
          </ac:spMkLst>
        </pc:spChg>
        <pc:spChg chg="mod">
          <ac:chgData name="luis cleto" userId="a76db6c301978307" providerId="LiveId" clId="{BB93E05D-BE05-4453-8BDD-E5B3B775B63B}" dt="2026-10-25T08:58:46.717" v="20963" actId="207"/>
          <ac:spMkLst>
            <pc:docMk/>
            <pc:sldMk cId="0" sldId="4015"/>
            <ac:spMk id="25" creationId="{00000000-0000-0000-0000-000000000000}"/>
          </ac:spMkLst>
        </pc:spChg>
        <pc:spChg chg="mod">
          <ac:chgData name="luis cleto" userId="a76db6c301978307" providerId="LiveId" clId="{BB93E05D-BE05-4453-8BDD-E5B3B775B63B}" dt="2026-10-25T08:58:54.693" v="20965" actId="207"/>
          <ac:spMkLst>
            <pc:docMk/>
            <pc:sldMk cId="0" sldId="4015"/>
            <ac:spMk id="26" creationId="{00000000-0000-0000-0000-000000000000}"/>
          </ac:spMkLst>
        </pc:spChg>
        <pc:spChg chg="mod">
          <ac:chgData name="luis cleto" userId="a76db6c301978307" providerId="LiveId" clId="{BB93E05D-BE05-4453-8BDD-E5B3B775B63B}" dt="2026-10-25T09:02:32.248" v="21017" actId="255"/>
          <ac:spMkLst>
            <pc:docMk/>
            <pc:sldMk cId="0" sldId="4015"/>
            <ac:spMk id="28" creationId="{00000000-0000-0000-0000-000000000000}"/>
          </ac:spMkLst>
        </pc:spChg>
        <pc:spChg chg="mod">
          <ac:chgData name="luis cleto" userId="a76db6c301978307" providerId="LiveId" clId="{BB93E05D-BE05-4453-8BDD-E5B3B775B63B}" dt="2026-10-25T09:01:51.108" v="21011" actId="14100"/>
          <ac:spMkLst>
            <pc:docMk/>
            <pc:sldMk cId="0" sldId="4015"/>
            <ac:spMk id="29" creationId="{00000000-0000-0000-0000-000000000000}"/>
          </ac:spMkLst>
        </pc:spChg>
        <pc:spChg chg="mod">
          <ac:chgData name="luis cleto" userId="a76db6c301978307" providerId="LiveId" clId="{BB93E05D-BE05-4453-8BDD-E5B3B775B63B}" dt="2026-10-25T09:02:38.498" v="21018" actId="255"/>
          <ac:spMkLst>
            <pc:docMk/>
            <pc:sldMk cId="0" sldId="4015"/>
            <ac:spMk id="30" creationId="{00000000-0000-0000-0000-000000000000}"/>
          </ac:spMkLst>
        </pc:spChg>
        <pc:spChg chg="mod">
          <ac:chgData name="luis cleto" userId="a76db6c301978307" providerId="LiveId" clId="{BB93E05D-BE05-4453-8BDD-E5B3B775B63B}" dt="2026-10-25T09:05:59.796" v="21233" actId="1076"/>
          <ac:spMkLst>
            <pc:docMk/>
            <pc:sldMk cId="0" sldId="4015"/>
            <ac:spMk id="31" creationId="{00000000-0000-0000-0000-000000000000}"/>
          </ac:spMkLst>
        </pc:spChg>
        <pc:spChg chg="add mod">
          <ac:chgData name="luis cleto" userId="a76db6c301978307" providerId="LiveId" clId="{BB93E05D-BE05-4453-8BDD-E5B3B775B63B}" dt="2026-10-25T08:55:20.240" v="20878" actId="1076"/>
          <ac:spMkLst>
            <pc:docMk/>
            <pc:sldMk cId="0" sldId="4015"/>
            <ac:spMk id="33" creationId="{912BB13E-3AD4-35EB-F989-CA6EF79A3F39}"/>
          </ac:spMkLst>
        </pc:spChg>
      </pc:sldChg>
      <pc:sldChg chg="delSp modSp add mod modClrScheme chgLayout">
        <pc:chgData name="luis cleto" userId="a76db6c301978307" providerId="LiveId" clId="{BB93E05D-BE05-4453-8BDD-E5B3B775B63B}" dt="2026-10-25T09:23:15.975" v="21601" actId="20577"/>
        <pc:sldMkLst>
          <pc:docMk/>
          <pc:sldMk cId="0" sldId="4016"/>
        </pc:sldMkLst>
        <pc:spChg chg="mod ord">
          <ac:chgData name="luis cleto" userId="a76db6c301978307" providerId="LiveId" clId="{BB93E05D-BE05-4453-8BDD-E5B3B775B63B}" dt="2026-10-25T09:10:26.620" v="21418" actId="1076"/>
          <ac:spMkLst>
            <pc:docMk/>
            <pc:sldMk cId="0" sldId="4016"/>
            <ac:spMk id="2" creationId="{00000000-0000-0000-0000-000000000000}"/>
          </ac:spMkLst>
        </pc:spChg>
        <pc:spChg chg="mod">
          <ac:chgData name="luis cleto" userId="a76db6c301978307" providerId="LiveId" clId="{BB93E05D-BE05-4453-8BDD-E5B3B775B63B}" dt="2026-10-25T09:11:14.918" v="21428" actId="1076"/>
          <ac:spMkLst>
            <pc:docMk/>
            <pc:sldMk cId="0" sldId="4016"/>
            <ac:spMk id="5" creationId="{00000000-0000-0000-0000-000000000000}"/>
          </ac:spMkLst>
        </pc:spChg>
        <pc:spChg chg="mod">
          <ac:chgData name="luis cleto" userId="a76db6c301978307" providerId="LiveId" clId="{BB93E05D-BE05-4453-8BDD-E5B3B775B63B}" dt="2026-10-25T09:10:57.845" v="21424" actId="255"/>
          <ac:spMkLst>
            <pc:docMk/>
            <pc:sldMk cId="0" sldId="4016"/>
            <ac:spMk id="8" creationId="{00000000-0000-0000-0000-000000000000}"/>
          </ac:spMkLst>
        </pc:spChg>
        <pc:spChg chg="mod">
          <ac:chgData name="luis cleto" userId="a76db6c301978307" providerId="LiveId" clId="{BB93E05D-BE05-4453-8BDD-E5B3B775B63B}" dt="2026-10-25T09:23:15.975" v="21601" actId="20577"/>
          <ac:spMkLst>
            <pc:docMk/>
            <pc:sldMk cId="0" sldId="4016"/>
            <ac:spMk id="11" creationId="{00000000-0000-0000-0000-000000000000}"/>
          </ac:spMkLst>
        </pc:spChg>
        <pc:spChg chg="mod">
          <ac:chgData name="luis cleto" userId="a76db6c301978307" providerId="LiveId" clId="{BB93E05D-BE05-4453-8BDD-E5B3B775B63B}" dt="2026-10-25T09:11:34.269" v="21431" actId="255"/>
          <ac:spMkLst>
            <pc:docMk/>
            <pc:sldMk cId="0" sldId="4016"/>
            <ac:spMk id="14" creationId="{00000000-0000-0000-0000-000000000000}"/>
          </ac:spMkLst>
        </pc:spChg>
        <pc:spChg chg="mod">
          <ac:chgData name="luis cleto" userId="a76db6c301978307" providerId="LiveId" clId="{BB93E05D-BE05-4453-8BDD-E5B3B775B63B}" dt="2026-10-25T09:11:52.177" v="21434" actId="207"/>
          <ac:spMkLst>
            <pc:docMk/>
            <pc:sldMk cId="0" sldId="4016"/>
            <ac:spMk id="17" creationId="{00000000-0000-0000-0000-000000000000}"/>
          </ac:spMkLst>
        </pc:spChg>
        <pc:spChg chg="mod">
          <ac:chgData name="luis cleto" userId="a76db6c301978307" providerId="LiveId" clId="{BB93E05D-BE05-4453-8BDD-E5B3B775B63B}" dt="2026-10-25T09:12:07.616" v="21437" actId="255"/>
          <ac:spMkLst>
            <pc:docMk/>
            <pc:sldMk cId="0" sldId="4016"/>
            <ac:spMk id="20" creationId="{00000000-0000-0000-0000-000000000000}"/>
          </ac:spMkLst>
        </pc:spChg>
        <pc:spChg chg="mod">
          <ac:chgData name="luis cleto" userId="a76db6c301978307" providerId="LiveId" clId="{BB93E05D-BE05-4453-8BDD-E5B3B775B63B}" dt="2026-10-25T09:14:26.035" v="21446" actId="21"/>
          <ac:spMkLst>
            <pc:docMk/>
            <pc:sldMk cId="0" sldId="4016"/>
            <ac:spMk id="22" creationId="{00000000-0000-0000-0000-000000000000}"/>
          </ac:spMkLst>
        </pc:spChg>
        <pc:spChg chg="mod">
          <ac:chgData name="luis cleto" userId="a76db6c301978307" providerId="LiveId" clId="{BB93E05D-BE05-4453-8BDD-E5B3B775B63B}" dt="2026-10-25T09:14:21.409" v="21445" actId="21"/>
          <ac:spMkLst>
            <pc:docMk/>
            <pc:sldMk cId="0" sldId="4016"/>
            <ac:spMk id="25" creationId="{00000000-0000-0000-0000-000000000000}"/>
          </ac:spMkLst>
        </pc:spChg>
        <pc:spChg chg="mod">
          <ac:chgData name="luis cleto" userId="a76db6c301978307" providerId="LiveId" clId="{BB93E05D-BE05-4453-8BDD-E5B3B775B63B}" dt="2026-10-25T09:14:09.154" v="21444" actId="21"/>
          <ac:spMkLst>
            <pc:docMk/>
            <pc:sldMk cId="0" sldId="4016"/>
            <ac:spMk id="28" creationId="{00000000-0000-0000-0000-000000000000}"/>
          </ac:spMkLst>
        </pc:spChg>
        <pc:spChg chg="mod">
          <ac:chgData name="luis cleto" userId="a76db6c301978307" providerId="LiveId" clId="{BB93E05D-BE05-4453-8BDD-E5B3B775B63B}" dt="2026-10-25T09:14:04.155" v="21443" actId="21"/>
          <ac:spMkLst>
            <pc:docMk/>
            <pc:sldMk cId="0" sldId="4016"/>
            <ac:spMk id="31" creationId="{00000000-0000-0000-0000-000000000000}"/>
          </ac:spMkLst>
        </pc:spChg>
        <pc:spChg chg="mod">
          <ac:chgData name="luis cleto" userId="a76db6c301978307" providerId="LiveId" clId="{BB93E05D-BE05-4453-8BDD-E5B3B775B63B}" dt="2026-10-25T09:13:58.313" v="21442" actId="21"/>
          <ac:spMkLst>
            <pc:docMk/>
            <pc:sldMk cId="0" sldId="4016"/>
            <ac:spMk id="34" creationId="{00000000-0000-0000-0000-000000000000}"/>
          </ac:spMkLst>
        </pc:spChg>
        <pc:spChg chg="mod">
          <ac:chgData name="luis cleto" userId="a76db6c301978307" providerId="LiveId" clId="{BB93E05D-BE05-4453-8BDD-E5B3B775B63B}" dt="2026-10-25T09:13:46.855" v="21441" actId="21"/>
          <ac:spMkLst>
            <pc:docMk/>
            <pc:sldMk cId="0" sldId="4016"/>
            <ac:spMk id="37" creationId="{00000000-0000-0000-0000-000000000000}"/>
          </ac:spMkLst>
        </pc:spChg>
        <pc:spChg chg="mod">
          <ac:chgData name="luis cleto" userId="a76db6c301978307" providerId="LiveId" clId="{BB93E05D-BE05-4453-8BDD-E5B3B775B63B}" dt="2026-10-25T09:13:40.701" v="21440" actId="21"/>
          <ac:spMkLst>
            <pc:docMk/>
            <pc:sldMk cId="0" sldId="4016"/>
            <ac:spMk id="38" creationId="{00000000-0000-0000-0000-000000000000}"/>
          </ac:spMkLst>
        </pc:spChg>
      </pc:sldChg>
      <pc:sldChg chg="delSp modSp add mod">
        <pc:chgData name="luis cleto" userId="a76db6c301978307" providerId="LiveId" clId="{BB93E05D-BE05-4453-8BDD-E5B3B775B63B}" dt="2026-10-25T09:18:08.321" v="21492" actId="2711"/>
        <pc:sldMkLst>
          <pc:docMk/>
          <pc:sldMk cId="310929097" sldId="4018"/>
        </pc:sldMkLst>
        <pc:spChg chg="mod">
          <ac:chgData name="luis cleto" userId="a76db6c301978307" providerId="LiveId" clId="{BB93E05D-BE05-4453-8BDD-E5B3B775B63B}" dt="2026-10-25T09:15:56.119" v="21461" actId="21"/>
          <ac:spMkLst>
            <pc:docMk/>
            <pc:sldMk cId="310929097" sldId="4018"/>
            <ac:spMk id="5" creationId="{56DCBE08-FB0A-0800-8423-C061659E1C75}"/>
          </ac:spMkLst>
        </pc:spChg>
        <pc:spChg chg="mod">
          <ac:chgData name="luis cleto" userId="a76db6c301978307" providerId="LiveId" clId="{BB93E05D-BE05-4453-8BDD-E5B3B775B63B}" dt="2026-10-25T09:15:50.898" v="21460" actId="21"/>
          <ac:spMkLst>
            <pc:docMk/>
            <pc:sldMk cId="310929097" sldId="4018"/>
            <ac:spMk id="8" creationId="{903EAB11-B75D-3C75-8891-495305157597}"/>
          </ac:spMkLst>
        </pc:spChg>
        <pc:spChg chg="mod">
          <ac:chgData name="luis cleto" userId="a76db6c301978307" providerId="LiveId" clId="{BB93E05D-BE05-4453-8BDD-E5B3B775B63B}" dt="2026-10-25T09:15:43.921" v="21459" actId="21"/>
          <ac:spMkLst>
            <pc:docMk/>
            <pc:sldMk cId="310929097" sldId="4018"/>
            <ac:spMk id="14" creationId="{86AED27A-56FC-319A-187F-8E99776196C2}"/>
          </ac:spMkLst>
        </pc:spChg>
        <pc:spChg chg="mod">
          <ac:chgData name="luis cleto" userId="a76db6c301978307" providerId="LiveId" clId="{BB93E05D-BE05-4453-8BDD-E5B3B775B63B}" dt="2026-10-25T09:15:37.967" v="21458" actId="21"/>
          <ac:spMkLst>
            <pc:docMk/>
            <pc:sldMk cId="310929097" sldId="4018"/>
            <ac:spMk id="17" creationId="{E43EE430-A656-9A37-9EBF-AA802BBA9A69}"/>
          </ac:spMkLst>
        </pc:spChg>
        <pc:spChg chg="mod">
          <ac:chgData name="luis cleto" userId="a76db6c301978307" providerId="LiveId" clId="{BB93E05D-BE05-4453-8BDD-E5B3B775B63B}" dt="2026-10-25T09:15:31.546" v="21457" actId="21"/>
          <ac:spMkLst>
            <pc:docMk/>
            <pc:sldMk cId="310929097" sldId="4018"/>
            <ac:spMk id="20" creationId="{AD6CB797-5B59-A8FA-B290-871F018CF86F}"/>
          </ac:spMkLst>
        </pc:spChg>
        <pc:spChg chg="mod">
          <ac:chgData name="luis cleto" userId="a76db6c301978307" providerId="LiveId" clId="{BB93E05D-BE05-4453-8BDD-E5B3B775B63B}" dt="2026-10-25T09:17:30.798" v="21486" actId="2711"/>
          <ac:spMkLst>
            <pc:docMk/>
            <pc:sldMk cId="310929097" sldId="4018"/>
            <ac:spMk id="22" creationId="{3F6C9850-AC15-2C65-2D5F-9268B554794D}"/>
          </ac:spMkLst>
        </pc:spChg>
        <pc:spChg chg="mod">
          <ac:chgData name="luis cleto" userId="a76db6c301978307" providerId="LiveId" clId="{BB93E05D-BE05-4453-8BDD-E5B3B775B63B}" dt="2026-10-25T09:17:38.184" v="21487" actId="2711"/>
          <ac:spMkLst>
            <pc:docMk/>
            <pc:sldMk cId="310929097" sldId="4018"/>
            <ac:spMk id="25" creationId="{0240543E-F1C5-4EAB-DA7A-FC11A058AB88}"/>
          </ac:spMkLst>
        </pc:spChg>
        <pc:spChg chg="mod">
          <ac:chgData name="luis cleto" userId="a76db6c301978307" providerId="LiveId" clId="{BB93E05D-BE05-4453-8BDD-E5B3B775B63B}" dt="2026-10-25T09:17:45.998" v="21488" actId="2711"/>
          <ac:spMkLst>
            <pc:docMk/>
            <pc:sldMk cId="310929097" sldId="4018"/>
            <ac:spMk id="28" creationId="{4E9F13BB-0CB9-2EDA-9473-12064F3A123B}"/>
          </ac:spMkLst>
        </pc:spChg>
        <pc:spChg chg="mod">
          <ac:chgData name="luis cleto" userId="a76db6c301978307" providerId="LiveId" clId="{BB93E05D-BE05-4453-8BDD-E5B3B775B63B}" dt="2026-10-25T09:17:52.779" v="21489" actId="2711"/>
          <ac:spMkLst>
            <pc:docMk/>
            <pc:sldMk cId="310929097" sldId="4018"/>
            <ac:spMk id="31" creationId="{FB970FC3-0D95-11BA-4196-614EA39FC5BD}"/>
          </ac:spMkLst>
        </pc:spChg>
        <pc:spChg chg="mod">
          <ac:chgData name="luis cleto" userId="a76db6c301978307" providerId="LiveId" clId="{BB93E05D-BE05-4453-8BDD-E5B3B775B63B}" dt="2026-10-25T09:18:00.811" v="21491" actId="2711"/>
          <ac:spMkLst>
            <pc:docMk/>
            <pc:sldMk cId="310929097" sldId="4018"/>
            <ac:spMk id="34" creationId="{719F0030-D326-CAE4-49F5-E353BC35178D}"/>
          </ac:spMkLst>
        </pc:spChg>
        <pc:spChg chg="mod">
          <ac:chgData name="luis cleto" userId="a76db6c301978307" providerId="LiveId" clId="{BB93E05D-BE05-4453-8BDD-E5B3B775B63B}" dt="2026-10-25T09:18:08.321" v="21492" actId="2711"/>
          <ac:spMkLst>
            <pc:docMk/>
            <pc:sldMk cId="310929097" sldId="4018"/>
            <ac:spMk id="37" creationId="{2DBEDB8A-2EF3-8D39-647D-AB3D2E6D5C48}"/>
          </ac:spMkLst>
        </pc:spChg>
        <pc:spChg chg="mod">
          <ac:chgData name="luis cleto" userId="a76db6c301978307" providerId="LiveId" clId="{BB93E05D-BE05-4453-8BDD-E5B3B775B63B}" dt="2026-10-25T09:17:22.468" v="21485" actId="1076"/>
          <ac:spMkLst>
            <pc:docMk/>
            <pc:sldMk cId="310929097" sldId="4018"/>
            <ac:spMk id="38" creationId="{592D1CE9-3FF9-4BDF-E906-8A3444BB1AF4}"/>
          </ac:spMkLst>
        </pc:spChg>
      </pc:sldChg>
      <pc:sldChg chg="addSp modSp new mod">
        <pc:chgData name="luis cleto" userId="a76db6c301978307" providerId="LiveId" clId="{BB93E05D-BE05-4453-8BDD-E5B3B775B63B}" dt="2026-10-25T09:23:27.242" v="21613" actId="20577"/>
        <pc:sldMkLst>
          <pc:docMk/>
          <pc:sldMk cId="2126906840" sldId="4019"/>
        </pc:sldMkLst>
        <pc:spChg chg="add mod">
          <ac:chgData name="luis cleto" userId="a76db6c301978307" providerId="LiveId" clId="{BB93E05D-BE05-4453-8BDD-E5B3B775B63B}" dt="2026-10-25T09:20:30.872" v="21574" actId="1076"/>
          <ac:spMkLst>
            <pc:docMk/>
            <pc:sldMk cId="2126906840" sldId="4019"/>
            <ac:spMk id="4" creationId="{912F65DE-87D2-0AC4-0906-48BD6D1C5A67}"/>
          </ac:spMkLst>
        </pc:spChg>
        <pc:spChg chg="add mod">
          <ac:chgData name="luis cleto" userId="a76db6c301978307" providerId="LiveId" clId="{BB93E05D-BE05-4453-8BDD-E5B3B775B63B}" dt="2026-10-25T09:23:27.242" v="21613" actId="20577"/>
          <ac:spMkLst>
            <pc:docMk/>
            <pc:sldMk cId="2126906840" sldId="4019"/>
            <ac:spMk id="6" creationId="{12587325-C849-8FB8-BE90-BDBD7D1555E3}"/>
          </ac:spMkLst>
        </pc:spChg>
        <pc:spChg chg="add mod">
          <ac:chgData name="luis cleto" userId="a76db6c301978307" providerId="LiveId" clId="{BB93E05D-BE05-4453-8BDD-E5B3B775B63B}" dt="2026-10-25T09:22:25.349" v="21587" actId="1076"/>
          <ac:spMkLst>
            <pc:docMk/>
            <pc:sldMk cId="2126906840" sldId="4019"/>
            <ac:spMk id="8" creationId="{60852923-1E46-2D3B-B6CB-25BF5F4FDD41}"/>
          </ac:spMkLst>
        </pc:spChg>
        <pc:spChg chg="add mod">
          <ac:chgData name="luis cleto" userId="a76db6c301978307" providerId="LiveId" clId="{BB93E05D-BE05-4453-8BDD-E5B3B775B63B}" dt="2026-10-25T09:22:17.485" v="21585" actId="1076"/>
          <ac:spMkLst>
            <pc:docMk/>
            <pc:sldMk cId="2126906840" sldId="4019"/>
            <ac:spMk id="10" creationId="{5BFD2759-4741-A56A-B664-CBD779D703F1}"/>
          </ac:spMkLst>
        </pc:spChg>
        <pc:spChg chg="add mod">
          <ac:chgData name="luis cleto" userId="a76db6c301978307" providerId="LiveId" clId="{BB93E05D-BE05-4453-8BDD-E5B3B775B63B}" dt="2026-10-25T09:22:55.390" v="21591" actId="1076"/>
          <ac:spMkLst>
            <pc:docMk/>
            <pc:sldMk cId="2126906840" sldId="4019"/>
            <ac:spMk id="11" creationId="{2B36D76D-B03B-FAA6-BF39-345CCC743C95}"/>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300" b="0" i="0" u="none" strike="noStrike">
                <a:solidFill>
                  <a:srgbClr val="2E4A52"/>
                </a:solidFill>
                <a:latin typeface="+mn-lt"/>
              </a:defRPr>
            </a:pPr>
            <a:r>
              <a:rPr lang="en-CA" sz="1300" b="0" i="0" u="none" strike="noStrike" dirty="0">
                <a:solidFill>
                  <a:srgbClr val="2E4A52"/>
                </a:solidFill>
                <a:latin typeface="+mn-lt"/>
              </a:rPr>
              <a:t>Canadian estimate (PHAC)</a:t>
            </a:r>
          </a:p>
        </c:rich>
      </c:tx>
      <c:overlay val="0"/>
    </c:title>
    <c:autoTitleDeleted val="0"/>
    <c:plotArea>
      <c:layout/>
      <c:doughnutChart>
        <c:varyColors val="1"/>
        <c:ser>
          <c:idx val="0"/>
          <c:order val="0"/>
          <c:tx>
            <c:strRef>
              <c:f>Sheet1!$B$1</c:f>
              <c:strCache>
                <c:ptCount val="1"/>
                <c:pt idx="0">
                  <c:v>Canada</c:v>
                </c:pt>
              </c:strCache>
            </c:strRef>
          </c:tx>
          <c:spPr>
            <a:solidFill>
              <a:schemeClr val="accent1"/>
            </a:solidFill>
            <a:ln w="9525" cap="flat">
              <a:solidFill>
                <a:srgbClr val="F9F9F9"/>
              </a:solidFill>
              <a:prstDash val="solid"/>
              <a:round/>
            </a:ln>
            <a:effectLst/>
          </c:spPr>
          <c:dPt>
            <c:idx val="0"/>
            <c:bubble3D val="0"/>
            <c:spPr>
              <a:solidFill>
                <a:srgbClr val="6E9E5A"/>
              </a:solidFill>
              <a:effectLst/>
            </c:spPr>
            <c:extLst>
              <c:ext xmlns:c16="http://schemas.microsoft.com/office/drawing/2014/chart" uri="{C3380CC4-5D6E-409C-BE32-E72D297353CC}">
                <c16:uniqueId val="{00000001-5C9F-4B1F-9817-F1BAC986A42C}"/>
              </c:ext>
            </c:extLst>
          </c:dPt>
          <c:dPt>
            <c:idx val="1"/>
            <c:bubble3D val="0"/>
            <c:spPr>
              <a:solidFill>
                <a:srgbClr val="84B59F"/>
              </a:solidFill>
              <a:effectLst/>
            </c:spPr>
            <c:extLst>
              <c:ext xmlns:c16="http://schemas.microsoft.com/office/drawing/2014/chart" uri="{C3380CC4-5D6E-409C-BE32-E72D297353CC}">
                <c16:uniqueId val="{00000003-5C9F-4B1F-9817-F1BAC986A42C}"/>
              </c:ext>
            </c:extLst>
          </c:dPt>
          <c:dPt>
            <c:idx val="2"/>
            <c:bubble3D val="0"/>
            <c:spPr>
              <a:solidFill>
                <a:srgbClr val="2A7F8C"/>
              </a:solidFill>
              <a:effectLst/>
            </c:spPr>
            <c:extLst>
              <c:ext xmlns:c16="http://schemas.microsoft.com/office/drawing/2014/chart" uri="{C3380CC4-5D6E-409C-BE32-E72D297353CC}">
                <c16:uniqueId val="{00000005-5C9F-4B1F-9817-F1BAC986A42C}"/>
              </c:ext>
            </c:extLst>
          </c:dPt>
          <c:dPt>
            <c:idx val="3"/>
            <c:bubble3D val="0"/>
            <c:spPr>
              <a:solidFill>
                <a:srgbClr val="A9B8BC"/>
              </a:solidFill>
              <a:effectLst/>
            </c:spPr>
            <c:extLst>
              <c:ext xmlns:c16="http://schemas.microsoft.com/office/drawing/2014/chart" uri="{C3380CC4-5D6E-409C-BE32-E72D297353CC}">
                <c16:uniqueId val="{00000007-5C9F-4B1F-9817-F1BAC986A42C}"/>
              </c:ext>
            </c:extLst>
          </c:dPt>
          <c:dLbls>
            <c:dLbl>
              <c:idx val="0"/>
              <c:numFmt formatCode="0%" sourceLinked="0"/>
              <c:spPr/>
              <c:txPr>
                <a:bodyPr/>
                <a:lstStyle/>
                <a:p>
                  <a:pPr>
                    <a:defRPr sz="1200" b="0" i="0" u="none" strike="noStrike">
                      <a:solidFill>
                        <a:srgbClr val="FFFFFF"/>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C9F-4B1F-9817-F1BAC986A42C}"/>
                </c:ext>
              </c:extLst>
            </c:dLbl>
            <c:dLbl>
              <c:idx val="1"/>
              <c:numFmt formatCode="0%" sourceLinked="0"/>
              <c:spPr/>
              <c:txPr>
                <a:bodyPr/>
                <a:lstStyle/>
                <a:p>
                  <a:pPr>
                    <a:defRPr sz="1200" b="0" i="0" u="none" strike="noStrike">
                      <a:solidFill>
                        <a:srgbClr val="FFFFFF"/>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C9F-4B1F-9817-F1BAC986A42C}"/>
                </c:ext>
              </c:extLst>
            </c:dLbl>
            <c:dLbl>
              <c:idx val="2"/>
              <c:numFmt formatCode="0%" sourceLinked="0"/>
              <c:spPr/>
              <c:txPr>
                <a:bodyPr/>
                <a:lstStyle/>
                <a:p>
                  <a:pPr>
                    <a:defRPr sz="1200" b="0" i="0" u="none" strike="noStrike">
                      <a:solidFill>
                        <a:srgbClr val="FFFFFF"/>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C9F-4B1F-9817-F1BAC986A42C}"/>
                </c:ext>
              </c:extLst>
            </c:dLbl>
            <c:dLbl>
              <c:idx val="3"/>
              <c:numFmt formatCode="0%" sourceLinked="0"/>
              <c:spPr/>
              <c:txPr>
                <a:bodyPr/>
                <a:lstStyle/>
                <a:p>
                  <a:pPr>
                    <a:defRPr sz="1200" b="0" i="0" u="none" strike="noStrike">
                      <a:solidFill>
                        <a:srgbClr val="FFFFFF"/>
                      </a:solidFill>
                      <a:latin typeface="+mn-lt"/>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C9F-4B1F-9817-F1BAC986A42C}"/>
                </c:ext>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Social &amp; economic</c:v>
                </c:pt>
                <c:pt idx="1">
                  <c:v>Health care</c:v>
                </c:pt>
                <c:pt idx="2">
                  <c:v>Biology &amp; genetics</c:v>
                </c:pt>
                <c:pt idx="3">
                  <c:v>Physical environment</c:v>
                </c:pt>
              </c:strCache>
            </c:strRef>
          </c:cat>
          <c:val>
            <c:numRef>
              <c:f>Sheet1!$B$2:$B$5</c:f>
              <c:numCache>
                <c:formatCode>General</c:formatCode>
                <c:ptCount val="4"/>
                <c:pt idx="0">
                  <c:v>50</c:v>
                </c:pt>
                <c:pt idx="1">
                  <c:v>25</c:v>
                </c:pt>
                <c:pt idx="2">
                  <c:v>15</c:v>
                </c:pt>
                <c:pt idx="3">
                  <c:v>10</c:v>
                </c:pt>
              </c:numCache>
            </c:numRef>
          </c:val>
          <c:extLst>
            <c:ext xmlns:c16="http://schemas.microsoft.com/office/drawing/2014/chart" uri="{C3380CC4-5D6E-409C-BE32-E72D297353CC}">
              <c16:uniqueId val="{00000008-5C9F-4B1F-9817-F1BAC986A42C}"/>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txPr>
        <a:bodyPr/>
        <a:lstStyle/>
        <a:p>
          <a:pPr>
            <a:defRPr sz="1000">
              <a:solidFill>
                <a:srgbClr val="1F2E33"/>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6B9C44-8078-442B-9A62-73BC82A8DAEF}" type="doc">
      <dgm:prSet loTypeId="urn:microsoft.com/office/officeart/2005/8/layout/cycle8" loCatId="cycle" qsTypeId="urn:microsoft.com/office/officeart/2005/8/quickstyle/3d1#1" qsCatId="3D" csTypeId="urn:microsoft.com/office/officeart/2005/8/colors/colorful1#1" csCatId="colorful" phldr="1"/>
      <dgm:spPr/>
      <dgm:t>
        <a:bodyPr/>
        <a:lstStyle/>
        <a:p>
          <a:endParaRPr lang="en-US"/>
        </a:p>
      </dgm:t>
    </dgm:pt>
    <dgm:pt modelId="{18238BCA-7529-433F-93E5-C1915EAC03C8}">
      <dgm:prSet custT="1"/>
      <dgm:spPr/>
      <dgm:t>
        <a:bodyPr/>
        <a:lstStyle/>
        <a:p>
          <a:r>
            <a:rPr lang="en-US" sz="1400" dirty="0"/>
            <a:t>1. have a clear model for their intervention.</a:t>
          </a:r>
        </a:p>
      </dgm:t>
    </dgm:pt>
    <dgm:pt modelId="{A043C9A8-AD4C-4792-9BAE-FFE260C1A54D}" type="parTrans" cxnId="{079107DA-B807-4359-A1FF-AB5A164D7ACF}">
      <dgm:prSet/>
      <dgm:spPr/>
      <dgm:t>
        <a:bodyPr/>
        <a:lstStyle/>
        <a:p>
          <a:endParaRPr lang="en-US"/>
        </a:p>
      </dgm:t>
    </dgm:pt>
    <dgm:pt modelId="{E5A743F1-EBD5-49E0-AE15-4D2BD2B470C8}" type="sibTrans" cxnId="{079107DA-B807-4359-A1FF-AB5A164D7ACF}">
      <dgm:prSet/>
      <dgm:spPr/>
      <dgm:t>
        <a:bodyPr/>
        <a:lstStyle/>
        <a:p>
          <a:endParaRPr lang="en-US"/>
        </a:p>
      </dgm:t>
    </dgm:pt>
    <dgm:pt modelId="{45752D0C-74AD-4760-9CB6-3EE9E587C362}">
      <dgm:prSet custT="1"/>
      <dgm:spPr/>
      <dgm:t>
        <a:bodyPr/>
        <a:lstStyle/>
        <a:p>
          <a:r>
            <a:rPr lang="en-US" sz="1400" dirty="0"/>
            <a:t>2. be transparent with clients.  </a:t>
          </a:r>
        </a:p>
      </dgm:t>
    </dgm:pt>
    <dgm:pt modelId="{C217D949-1856-4C5E-B809-44219B7438E1}" type="parTrans" cxnId="{C6668CB2-CCFB-4120-A4AB-3198A19CAB3A}">
      <dgm:prSet/>
      <dgm:spPr/>
      <dgm:t>
        <a:bodyPr/>
        <a:lstStyle/>
        <a:p>
          <a:endParaRPr lang="en-US"/>
        </a:p>
      </dgm:t>
    </dgm:pt>
    <dgm:pt modelId="{82D22BFC-73F6-4B72-B63D-C88FAB94C263}" type="sibTrans" cxnId="{C6668CB2-CCFB-4120-A4AB-3198A19CAB3A}">
      <dgm:prSet/>
      <dgm:spPr/>
      <dgm:t>
        <a:bodyPr/>
        <a:lstStyle/>
        <a:p>
          <a:endParaRPr lang="en-US"/>
        </a:p>
      </dgm:t>
    </dgm:pt>
    <dgm:pt modelId="{DA66756B-8D69-47F6-8F4E-843550DCFAC4}">
      <dgm:prSet custT="1"/>
      <dgm:spPr/>
      <dgm:t>
        <a:bodyPr/>
        <a:lstStyle/>
        <a:p>
          <a:r>
            <a:rPr lang="en-US" sz="1400" dirty="0"/>
            <a:t>3.  Do psychoeducation. </a:t>
          </a:r>
        </a:p>
      </dgm:t>
    </dgm:pt>
    <dgm:pt modelId="{9E377513-7238-45AC-80C5-A8CD827BFE32}" type="parTrans" cxnId="{59A63C2E-279E-43BD-8087-AFC93F5AAE05}">
      <dgm:prSet/>
      <dgm:spPr/>
      <dgm:t>
        <a:bodyPr/>
        <a:lstStyle/>
        <a:p>
          <a:endParaRPr lang="en-US"/>
        </a:p>
      </dgm:t>
    </dgm:pt>
    <dgm:pt modelId="{37B050CF-41F8-4098-A5DA-02A9577A8891}" type="sibTrans" cxnId="{59A63C2E-279E-43BD-8087-AFC93F5AAE05}">
      <dgm:prSet/>
      <dgm:spPr/>
      <dgm:t>
        <a:bodyPr/>
        <a:lstStyle/>
        <a:p>
          <a:endParaRPr lang="en-US"/>
        </a:p>
      </dgm:t>
    </dgm:pt>
    <dgm:pt modelId="{FA04A32E-48C4-49AF-9820-E2EF79AE4EA5}">
      <dgm:prSet custT="1"/>
      <dgm:spPr/>
      <dgm:t>
        <a:bodyPr/>
        <a:lstStyle/>
        <a:p>
          <a:r>
            <a:rPr lang="en-US" sz="1400" dirty="0"/>
            <a:t>4. address expectations.  </a:t>
          </a:r>
        </a:p>
      </dgm:t>
    </dgm:pt>
    <dgm:pt modelId="{B0736959-3D22-4E88-8863-1680D1959FBA}" type="parTrans" cxnId="{A6EE6315-1528-4F75-8151-BCF31C4B6AD4}">
      <dgm:prSet/>
      <dgm:spPr/>
      <dgm:t>
        <a:bodyPr/>
        <a:lstStyle/>
        <a:p>
          <a:endParaRPr lang="en-US"/>
        </a:p>
      </dgm:t>
    </dgm:pt>
    <dgm:pt modelId="{97D40698-8CD1-4235-A3AF-F41DB7CD4B96}" type="sibTrans" cxnId="{A6EE6315-1528-4F75-8151-BCF31C4B6AD4}">
      <dgm:prSet/>
      <dgm:spPr/>
      <dgm:t>
        <a:bodyPr/>
        <a:lstStyle/>
        <a:p>
          <a:endParaRPr lang="en-US"/>
        </a:p>
      </dgm:t>
    </dgm:pt>
    <dgm:pt modelId="{354EAC5F-AA83-4F97-9B26-94C9514AF434}">
      <dgm:prSet custT="1"/>
      <dgm:spPr/>
      <dgm:t>
        <a:bodyPr/>
        <a:lstStyle/>
        <a:p>
          <a:r>
            <a:rPr lang="en-US" sz="1400" dirty="0"/>
            <a:t>5. be consistent.  </a:t>
          </a:r>
        </a:p>
      </dgm:t>
    </dgm:pt>
    <dgm:pt modelId="{228C8982-9F23-433E-BAB8-14860F0A2243}" type="parTrans" cxnId="{ADB915F0-678D-4F90-9A93-9EF672B09DFF}">
      <dgm:prSet/>
      <dgm:spPr/>
      <dgm:t>
        <a:bodyPr/>
        <a:lstStyle/>
        <a:p>
          <a:endParaRPr lang="en-US"/>
        </a:p>
      </dgm:t>
    </dgm:pt>
    <dgm:pt modelId="{20BC304D-2BD4-401A-9383-6E5FF95B653E}" type="sibTrans" cxnId="{ADB915F0-678D-4F90-9A93-9EF672B09DFF}">
      <dgm:prSet/>
      <dgm:spPr/>
      <dgm:t>
        <a:bodyPr/>
        <a:lstStyle/>
        <a:p>
          <a:endParaRPr lang="en-US"/>
        </a:p>
      </dgm:t>
    </dgm:pt>
    <dgm:pt modelId="{0E706B0C-70A2-4429-9F90-1DAA5A12F5C1}">
      <dgm:prSet custT="1"/>
      <dgm:spPr/>
      <dgm:t>
        <a:bodyPr/>
        <a:lstStyle/>
        <a:p>
          <a:r>
            <a:rPr lang="en-US" sz="1400" dirty="0"/>
            <a:t>  6.collaborate with clients, be client centered  </a:t>
          </a:r>
        </a:p>
      </dgm:t>
    </dgm:pt>
    <dgm:pt modelId="{E329825E-BD1F-491B-8650-B9824EA7366B}" type="parTrans" cxnId="{31870DC6-5F2A-4A88-A4F3-DF3D248C57D1}">
      <dgm:prSet/>
      <dgm:spPr/>
      <dgm:t>
        <a:bodyPr/>
        <a:lstStyle/>
        <a:p>
          <a:endParaRPr lang="en-US"/>
        </a:p>
      </dgm:t>
    </dgm:pt>
    <dgm:pt modelId="{FEFBBA05-5235-42B3-9ED2-E7E8793EB70E}" type="sibTrans" cxnId="{31870DC6-5F2A-4A88-A4F3-DF3D248C57D1}">
      <dgm:prSet/>
      <dgm:spPr/>
      <dgm:t>
        <a:bodyPr/>
        <a:lstStyle/>
        <a:p>
          <a:endParaRPr lang="en-US"/>
        </a:p>
      </dgm:t>
    </dgm:pt>
    <dgm:pt modelId="{38CE2894-3EFD-4091-8F42-D7535EACE42D}">
      <dgm:prSet custT="1"/>
      <dgm:spPr/>
      <dgm:t>
        <a:bodyPr/>
        <a:lstStyle/>
        <a:p>
          <a:r>
            <a:rPr lang="en-US" sz="1400" dirty="0"/>
            <a:t>7. have healthy boundaries.  </a:t>
          </a:r>
        </a:p>
      </dgm:t>
    </dgm:pt>
    <dgm:pt modelId="{DA062106-D04C-4FCF-A8E4-45CB87A68F88}" type="parTrans" cxnId="{C3909725-BC7C-43D1-A4BE-9D507079B484}">
      <dgm:prSet/>
      <dgm:spPr/>
      <dgm:t>
        <a:bodyPr/>
        <a:lstStyle/>
        <a:p>
          <a:endParaRPr lang="en-US"/>
        </a:p>
      </dgm:t>
    </dgm:pt>
    <dgm:pt modelId="{B77A8E6E-3987-4FB1-B1A3-B08A28A775A7}" type="sibTrans" cxnId="{C3909725-BC7C-43D1-A4BE-9D507079B484}">
      <dgm:prSet/>
      <dgm:spPr/>
      <dgm:t>
        <a:bodyPr/>
        <a:lstStyle/>
        <a:p>
          <a:endParaRPr lang="en-US"/>
        </a:p>
      </dgm:t>
    </dgm:pt>
    <dgm:pt modelId="{7EA8FDF5-9C3E-4C1B-92DA-C00657C7A3D7}">
      <dgm:prSet/>
      <dgm:spPr/>
      <dgm:t>
        <a:bodyPr/>
        <a:lstStyle/>
        <a:p>
          <a:endParaRPr lang="en-CA" sz="1400"/>
        </a:p>
      </dgm:t>
    </dgm:pt>
    <dgm:pt modelId="{4793F318-7E48-4197-A5EA-951757172856}" type="parTrans" cxnId="{1DE48FE7-1538-4513-B86E-A5B205EEA808}">
      <dgm:prSet/>
      <dgm:spPr/>
      <dgm:t>
        <a:bodyPr/>
        <a:lstStyle/>
        <a:p>
          <a:endParaRPr lang="en-US"/>
        </a:p>
      </dgm:t>
    </dgm:pt>
    <dgm:pt modelId="{E80807EC-22A9-4915-91CA-9D387F45C730}" type="sibTrans" cxnId="{1DE48FE7-1538-4513-B86E-A5B205EEA808}">
      <dgm:prSet/>
      <dgm:spPr/>
      <dgm:t>
        <a:bodyPr/>
        <a:lstStyle/>
        <a:p>
          <a:endParaRPr lang="en-US"/>
        </a:p>
      </dgm:t>
    </dgm:pt>
    <dgm:pt modelId="{84730FE9-A4FD-4889-B79F-7C8EA1D4C75C}">
      <dgm:prSet/>
      <dgm:spPr/>
      <dgm:t>
        <a:bodyPr/>
        <a:lstStyle/>
        <a:p>
          <a:endParaRPr lang="en-CA" dirty="0"/>
        </a:p>
      </dgm:t>
    </dgm:pt>
    <dgm:pt modelId="{39C6F181-0C3A-4E71-80E2-A56ACBEC547D}" type="parTrans" cxnId="{3061BBE2-765E-4273-B1DE-98E107548168}">
      <dgm:prSet/>
      <dgm:spPr/>
      <dgm:t>
        <a:bodyPr/>
        <a:lstStyle/>
        <a:p>
          <a:endParaRPr lang="en-US"/>
        </a:p>
      </dgm:t>
    </dgm:pt>
    <dgm:pt modelId="{8247C1BD-13EB-4A52-ADDA-09FEF311AAA3}" type="sibTrans" cxnId="{3061BBE2-765E-4273-B1DE-98E107548168}">
      <dgm:prSet/>
      <dgm:spPr/>
      <dgm:t>
        <a:bodyPr/>
        <a:lstStyle/>
        <a:p>
          <a:endParaRPr lang="en-US"/>
        </a:p>
      </dgm:t>
    </dgm:pt>
    <dgm:pt modelId="{DF193277-2492-4E79-A321-CC5B40932EC7}">
      <dgm:prSet/>
      <dgm:spPr/>
      <dgm:t>
        <a:bodyPr/>
        <a:lstStyle/>
        <a:p>
          <a:endParaRPr lang="en-CA"/>
        </a:p>
      </dgm:t>
    </dgm:pt>
    <dgm:pt modelId="{F7D8F342-EC60-4FA4-AC0C-E048EA7BB4E5}" type="parTrans" cxnId="{9AA32664-52E6-4119-9598-E0DF394E4C86}">
      <dgm:prSet/>
      <dgm:spPr/>
      <dgm:t>
        <a:bodyPr/>
        <a:lstStyle/>
        <a:p>
          <a:endParaRPr lang="en-US"/>
        </a:p>
      </dgm:t>
    </dgm:pt>
    <dgm:pt modelId="{78AC6870-AC56-4047-B4D4-8575939E5F40}" type="sibTrans" cxnId="{9AA32664-52E6-4119-9598-E0DF394E4C86}">
      <dgm:prSet/>
      <dgm:spPr/>
      <dgm:t>
        <a:bodyPr/>
        <a:lstStyle/>
        <a:p>
          <a:endParaRPr lang="en-US"/>
        </a:p>
      </dgm:t>
    </dgm:pt>
    <dgm:pt modelId="{80A80B52-8AAD-467E-9FFE-B3E9F4B51F1B}" type="pres">
      <dgm:prSet presAssocID="{276B9C44-8078-442B-9A62-73BC82A8DAEF}" presName="compositeShape" presStyleCnt="0">
        <dgm:presLayoutVars>
          <dgm:chMax val="7"/>
          <dgm:dir/>
          <dgm:resizeHandles val="exact"/>
        </dgm:presLayoutVars>
      </dgm:prSet>
      <dgm:spPr/>
    </dgm:pt>
    <dgm:pt modelId="{7164ECE0-83C4-4483-9882-D81A5DABFD6B}" type="pres">
      <dgm:prSet presAssocID="{276B9C44-8078-442B-9A62-73BC82A8DAEF}" presName="wedge1" presStyleLbl="node1" presStyleIdx="0" presStyleCnt="7"/>
      <dgm:spPr/>
    </dgm:pt>
    <dgm:pt modelId="{BBF885C3-1769-424E-A513-F17C8DD66A8E}" type="pres">
      <dgm:prSet presAssocID="{276B9C44-8078-442B-9A62-73BC82A8DAEF}" presName="dummy1a" presStyleCnt="0"/>
      <dgm:spPr/>
    </dgm:pt>
    <dgm:pt modelId="{F6499DA4-CEA9-4FF3-B5AC-B4AFBCF86357}" type="pres">
      <dgm:prSet presAssocID="{276B9C44-8078-442B-9A62-73BC82A8DAEF}" presName="dummy1b" presStyleCnt="0"/>
      <dgm:spPr/>
    </dgm:pt>
    <dgm:pt modelId="{0F89D1E0-44F2-49ED-8D40-0808C1A2BD49}" type="pres">
      <dgm:prSet presAssocID="{276B9C44-8078-442B-9A62-73BC82A8DAEF}" presName="wedge1Tx" presStyleLbl="node1" presStyleIdx="0" presStyleCnt="7">
        <dgm:presLayoutVars>
          <dgm:chMax val="0"/>
          <dgm:chPref val="0"/>
          <dgm:bulletEnabled val="1"/>
        </dgm:presLayoutVars>
      </dgm:prSet>
      <dgm:spPr/>
    </dgm:pt>
    <dgm:pt modelId="{1B29B268-F54F-42E1-9A66-F07CD436CCD5}" type="pres">
      <dgm:prSet presAssocID="{276B9C44-8078-442B-9A62-73BC82A8DAEF}" presName="wedge2" presStyleLbl="node1" presStyleIdx="1" presStyleCnt="7"/>
      <dgm:spPr/>
    </dgm:pt>
    <dgm:pt modelId="{99EC203B-FAEE-478B-8F16-6BE989A1FA3F}" type="pres">
      <dgm:prSet presAssocID="{276B9C44-8078-442B-9A62-73BC82A8DAEF}" presName="dummy2a" presStyleCnt="0"/>
      <dgm:spPr/>
    </dgm:pt>
    <dgm:pt modelId="{9ABD03C2-4DDF-48D4-9A8A-D1886CC9C01F}" type="pres">
      <dgm:prSet presAssocID="{276B9C44-8078-442B-9A62-73BC82A8DAEF}" presName="dummy2b" presStyleCnt="0"/>
      <dgm:spPr/>
    </dgm:pt>
    <dgm:pt modelId="{6057DD74-1808-4559-ACA8-37BF03074B9E}" type="pres">
      <dgm:prSet presAssocID="{276B9C44-8078-442B-9A62-73BC82A8DAEF}" presName="wedge2Tx" presStyleLbl="node1" presStyleIdx="1" presStyleCnt="7">
        <dgm:presLayoutVars>
          <dgm:chMax val="0"/>
          <dgm:chPref val="0"/>
          <dgm:bulletEnabled val="1"/>
        </dgm:presLayoutVars>
      </dgm:prSet>
      <dgm:spPr/>
    </dgm:pt>
    <dgm:pt modelId="{535F15A2-023F-4CEF-A958-B28264DD34EF}" type="pres">
      <dgm:prSet presAssocID="{276B9C44-8078-442B-9A62-73BC82A8DAEF}" presName="wedge3" presStyleLbl="node1" presStyleIdx="2" presStyleCnt="7" custScaleX="109240"/>
      <dgm:spPr/>
    </dgm:pt>
    <dgm:pt modelId="{18492BEA-049D-4AD4-84DC-7C885625B531}" type="pres">
      <dgm:prSet presAssocID="{276B9C44-8078-442B-9A62-73BC82A8DAEF}" presName="dummy3a" presStyleCnt="0"/>
      <dgm:spPr/>
    </dgm:pt>
    <dgm:pt modelId="{8FAB2F3B-343C-4F99-8C21-67B594564B55}" type="pres">
      <dgm:prSet presAssocID="{276B9C44-8078-442B-9A62-73BC82A8DAEF}" presName="dummy3b" presStyleCnt="0"/>
      <dgm:spPr/>
    </dgm:pt>
    <dgm:pt modelId="{F7CD8022-565A-4C1C-B3E0-F4417998896E}" type="pres">
      <dgm:prSet presAssocID="{276B9C44-8078-442B-9A62-73BC82A8DAEF}" presName="wedge3Tx" presStyleLbl="node1" presStyleIdx="2" presStyleCnt="7">
        <dgm:presLayoutVars>
          <dgm:chMax val="0"/>
          <dgm:chPref val="0"/>
          <dgm:bulletEnabled val="1"/>
        </dgm:presLayoutVars>
      </dgm:prSet>
      <dgm:spPr/>
    </dgm:pt>
    <dgm:pt modelId="{F37EA8D6-686A-49C5-8CDA-115DDBB32282}" type="pres">
      <dgm:prSet presAssocID="{276B9C44-8078-442B-9A62-73BC82A8DAEF}" presName="wedge4" presStyleLbl="node1" presStyleIdx="3" presStyleCnt="7"/>
      <dgm:spPr/>
    </dgm:pt>
    <dgm:pt modelId="{4F8134F6-1DDD-4DD6-8DE3-6452D7042A3C}" type="pres">
      <dgm:prSet presAssocID="{276B9C44-8078-442B-9A62-73BC82A8DAEF}" presName="dummy4a" presStyleCnt="0"/>
      <dgm:spPr/>
    </dgm:pt>
    <dgm:pt modelId="{F39741A0-FD45-47C2-A6F8-214E55EF43CD}" type="pres">
      <dgm:prSet presAssocID="{276B9C44-8078-442B-9A62-73BC82A8DAEF}" presName="dummy4b" presStyleCnt="0"/>
      <dgm:spPr/>
    </dgm:pt>
    <dgm:pt modelId="{9A32AA17-4D91-462E-88E1-A1EA8E8E1628}" type="pres">
      <dgm:prSet presAssocID="{276B9C44-8078-442B-9A62-73BC82A8DAEF}" presName="wedge4Tx" presStyleLbl="node1" presStyleIdx="3" presStyleCnt="7">
        <dgm:presLayoutVars>
          <dgm:chMax val="0"/>
          <dgm:chPref val="0"/>
          <dgm:bulletEnabled val="1"/>
        </dgm:presLayoutVars>
      </dgm:prSet>
      <dgm:spPr/>
    </dgm:pt>
    <dgm:pt modelId="{E4403B85-91E4-4B2C-8C9C-8E155CA7E760}" type="pres">
      <dgm:prSet presAssocID="{276B9C44-8078-442B-9A62-73BC82A8DAEF}" presName="wedge5" presStyleLbl="node1" presStyleIdx="4" presStyleCnt="7"/>
      <dgm:spPr/>
    </dgm:pt>
    <dgm:pt modelId="{CB342ED9-2A76-434C-8AFA-66BF5B8499F8}" type="pres">
      <dgm:prSet presAssocID="{276B9C44-8078-442B-9A62-73BC82A8DAEF}" presName="dummy5a" presStyleCnt="0"/>
      <dgm:spPr/>
    </dgm:pt>
    <dgm:pt modelId="{DA4B4829-4B3D-4C32-AED9-2340A7D57CA4}" type="pres">
      <dgm:prSet presAssocID="{276B9C44-8078-442B-9A62-73BC82A8DAEF}" presName="dummy5b" presStyleCnt="0"/>
      <dgm:spPr/>
    </dgm:pt>
    <dgm:pt modelId="{11493FD9-90DD-436B-9C0F-E9FC60C5B0A2}" type="pres">
      <dgm:prSet presAssocID="{276B9C44-8078-442B-9A62-73BC82A8DAEF}" presName="wedge5Tx" presStyleLbl="node1" presStyleIdx="4" presStyleCnt="7">
        <dgm:presLayoutVars>
          <dgm:chMax val="0"/>
          <dgm:chPref val="0"/>
          <dgm:bulletEnabled val="1"/>
        </dgm:presLayoutVars>
      </dgm:prSet>
      <dgm:spPr/>
    </dgm:pt>
    <dgm:pt modelId="{30DFBCB0-C701-43F8-8C92-85A763B95E13}" type="pres">
      <dgm:prSet presAssocID="{276B9C44-8078-442B-9A62-73BC82A8DAEF}" presName="wedge6" presStyleLbl="node1" presStyleIdx="5" presStyleCnt="7" custScaleX="107238"/>
      <dgm:spPr/>
    </dgm:pt>
    <dgm:pt modelId="{B8878D1A-4590-443F-9814-97D3F76FB4C9}" type="pres">
      <dgm:prSet presAssocID="{276B9C44-8078-442B-9A62-73BC82A8DAEF}" presName="dummy6a" presStyleCnt="0"/>
      <dgm:spPr/>
    </dgm:pt>
    <dgm:pt modelId="{CF0EC715-ED9C-4D14-9A5D-1A6882BBC285}" type="pres">
      <dgm:prSet presAssocID="{276B9C44-8078-442B-9A62-73BC82A8DAEF}" presName="dummy6b" presStyleCnt="0"/>
      <dgm:spPr/>
    </dgm:pt>
    <dgm:pt modelId="{F08A597F-B4A7-43B4-BE20-BE5324C3F6FA}" type="pres">
      <dgm:prSet presAssocID="{276B9C44-8078-442B-9A62-73BC82A8DAEF}" presName="wedge6Tx" presStyleLbl="node1" presStyleIdx="5" presStyleCnt="7">
        <dgm:presLayoutVars>
          <dgm:chMax val="0"/>
          <dgm:chPref val="0"/>
          <dgm:bulletEnabled val="1"/>
        </dgm:presLayoutVars>
      </dgm:prSet>
      <dgm:spPr/>
    </dgm:pt>
    <dgm:pt modelId="{7E3ABB57-AB20-4E09-A07B-E2F765937C0F}" type="pres">
      <dgm:prSet presAssocID="{276B9C44-8078-442B-9A62-73BC82A8DAEF}" presName="wedge7" presStyleLbl="node1" presStyleIdx="6" presStyleCnt="7"/>
      <dgm:spPr/>
    </dgm:pt>
    <dgm:pt modelId="{711844D2-5F19-4C2E-9DE5-094A9F07C8C8}" type="pres">
      <dgm:prSet presAssocID="{276B9C44-8078-442B-9A62-73BC82A8DAEF}" presName="dummy7a" presStyleCnt="0"/>
      <dgm:spPr/>
    </dgm:pt>
    <dgm:pt modelId="{73947D86-83C7-48AE-AECA-DE9B900FDCB7}" type="pres">
      <dgm:prSet presAssocID="{276B9C44-8078-442B-9A62-73BC82A8DAEF}" presName="dummy7b" presStyleCnt="0"/>
      <dgm:spPr/>
    </dgm:pt>
    <dgm:pt modelId="{AA08CDE1-4F66-40CD-8B4E-D92F28E9F768}" type="pres">
      <dgm:prSet presAssocID="{276B9C44-8078-442B-9A62-73BC82A8DAEF}" presName="wedge7Tx" presStyleLbl="node1" presStyleIdx="6" presStyleCnt="7">
        <dgm:presLayoutVars>
          <dgm:chMax val="0"/>
          <dgm:chPref val="0"/>
          <dgm:bulletEnabled val="1"/>
        </dgm:presLayoutVars>
      </dgm:prSet>
      <dgm:spPr/>
    </dgm:pt>
    <dgm:pt modelId="{AAF08257-1A29-47DB-ADF5-6F5E7986A928}" type="pres">
      <dgm:prSet presAssocID="{E5A743F1-EBD5-49E0-AE15-4D2BD2B470C8}" presName="arrowWedge1" presStyleLbl="fgSibTrans2D1" presStyleIdx="0" presStyleCnt="7"/>
      <dgm:spPr/>
    </dgm:pt>
    <dgm:pt modelId="{96C255DE-7BDB-444C-9ECE-3885CE3CB82C}" type="pres">
      <dgm:prSet presAssocID="{82D22BFC-73F6-4B72-B63D-C88FAB94C263}" presName="arrowWedge2" presStyleLbl="fgSibTrans2D1" presStyleIdx="1" presStyleCnt="7" custScaleX="99746"/>
      <dgm:spPr/>
    </dgm:pt>
    <dgm:pt modelId="{F66E13AF-956C-470D-B31E-9AE82A79A73D}" type="pres">
      <dgm:prSet presAssocID="{37B050CF-41F8-4098-A5DA-02A9577A8891}" presName="arrowWedge3" presStyleLbl="fgSibTrans2D1" presStyleIdx="2" presStyleCnt="7"/>
      <dgm:spPr/>
    </dgm:pt>
    <dgm:pt modelId="{D6390291-021A-4749-BC46-198DC83B7C19}" type="pres">
      <dgm:prSet presAssocID="{97D40698-8CD1-4235-A3AF-F41DB7CD4B96}" presName="arrowWedge4" presStyleLbl="fgSibTrans2D1" presStyleIdx="3" presStyleCnt="7"/>
      <dgm:spPr/>
    </dgm:pt>
    <dgm:pt modelId="{6A99478D-71C8-4CDE-9EFC-72F073F4DCDB}" type="pres">
      <dgm:prSet presAssocID="{20BC304D-2BD4-401A-9383-6E5FF95B653E}" presName="arrowWedge5" presStyleLbl="fgSibTrans2D1" presStyleIdx="4" presStyleCnt="7"/>
      <dgm:spPr/>
    </dgm:pt>
    <dgm:pt modelId="{950E8573-3E35-4BF0-9AA3-6E964906462C}" type="pres">
      <dgm:prSet presAssocID="{FEFBBA05-5235-42B3-9ED2-E7E8793EB70E}" presName="arrowWedge6" presStyleLbl="fgSibTrans2D1" presStyleIdx="5" presStyleCnt="7"/>
      <dgm:spPr/>
    </dgm:pt>
    <dgm:pt modelId="{DE5A8FCD-11DC-4A89-8083-9F29FA760854}" type="pres">
      <dgm:prSet presAssocID="{B77A8E6E-3987-4FB1-B1A3-B08A28A775A7}" presName="arrowWedge7" presStyleLbl="fgSibTrans2D1" presStyleIdx="6" presStyleCnt="7"/>
      <dgm:spPr/>
    </dgm:pt>
  </dgm:ptLst>
  <dgm:cxnLst>
    <dgm:cxn modelId="{3D380606-2E98-45F3-BDC6-D92F7D33E4C3}" type="presOf" srcId="{DA66756B-8D69-47F6-8F4E-843550DCFAC4}" destId="{535F15A2-023F-4CEF-A958-B28264DD34EF}" srcOrd="0" destOrd="0" presId="urn:microsoft.com/office/officeart/2005/8/layout/cycle8"/>
    <dgm:cxn modelId="{8C936E0B-8DA1-4DB8-BBB6-984632549DDA}" type="presOf" srcId="{FA04A32E-48C4-49AF-9820-E2EF79AE4EA5}" destId="{F37EA8D6-686A-49C5-8CDA-115DDBB32282}" srcOrd="0" destOrd="0" presId="urn:microsoft.com/office/officeart/2005/8/layout/cycle8"/>
    <dgm:cxn modelId="{A6EE6315-1528-4F75-8151-BCF31C4B6AD4}" srcId="{276B9C44-8078-442B-9A62-73BC82A8DAEF}" destId="{FA04A32E-48C4-49AF-9820-E2EF79AE4EA5}" srcOrd="3" destOrd="0" parTransId="{B0736959-3D22-4E88-8863-1680D1959FBA}" sibTransId="{97D40698-8CD1-4235-A3AF-F41DB7CD4B96}"/>
    <dgm:cxn modelId="{7B3E8816-7095-41B0-B770-945B42BC6008}" type="presOf" srcId="{45752D0C-74AD-4760-9CB6-3EE9E587C362}" destId="{1B29B268-F54F-42E1-9A66-F07CD436CCD5}" srcOrd="0" destOrd="0" presId="urn:microsoft.com/office/officeart/2005/8/layout/cycle8"/>
    <dgm:cxn modelId="{F8916C1B-BE8D-41CF-9702-423179D9B52C}" type="presOf" srcId="{45752D0C-74AD-4760-9CB6-3EE9E587C362}" destId="{6057DD74-1808-4559-ACA8-37BF03074B9E}" srcOrd="1" destOrd="0" presId="urn:microsoft.com/office/officeart/2005/8/layout/cycle8"/>
    <dgm:cxn modelId="{C3909725-BC7C-43D1-A4BE-9D507079B484}" srcId="{276B9C44-8078-442B-9A62-73BC82A8DAEF}" destId="{38CE2894-3EFD-4091-8F42-D7535EACE42D}" srcOrd="6" destOrd="0" parTransId="{DA062106-D04C-4FCF-A8E4-45CB87A68F88}" sibTransId="{B77A8E6E-3987-4FB1-B1A3-B08A28A775A7}"/>
    <dgm:cxn modelId="{8085B829-A24F-4049-BC52-C1D18BDF20A5}" type="presOf" srcId="{276B9C44-8078-442B-9A62-73BC82A8DAEF}" destId="{80A80B52-8AAD-467E-9FFE-B3E9F4B51F1B}" srcOrd="0" destOrd="0" presId="urn:microsoft.com/office/officeart/2005/8/layout/cycle8"/>
    <dgm:cxn modelId="{59A63C2E-279E-43BD-8087-AFC93F5AAE05}" srcId="{276B9C44-8078-442B-9A62-73BC82A8DAEF}" destId="{DA66756B-8D69-47F6-8F4E-843550DCFAC4}" srcOrd="2" destOrd="0" parTransId="{9E377513-7238-45AC-80C5-A8CD827BFE32}" sibTransId="{37B050CF-41F8-4098-A5DA-02A9577A8891}"/>
    <dgm:cxn modelId="{CD905038-0A52-442B-A0B2-BF7D73980015}" type="presOf" srcId="{354EAC5F-AA83-4F97-9B26-94C9514AF434}" destId="{11493FD9-90DD-436B-9C0F-E9FC60C5B0A2}" srcOrd="1" destOrd="0" presId="urn:microsoft.com/office/officeart/2005/8/layout/cycle8"/>
    <dgm:cxn modelId="{B408EC42-A300-4022-9609-D6A2C6D950DB}" type="presOf" srcId="{38CE2894-3EFD-4091-8F42-D7535EACE42D}" destId="{7E3ABB57-AB20-4E09-A07B-E2F765937C0F}" srcOrd="0" destOrd="0" presId="urn:microsoft.com/office/officeart/2005/8/layout/cycle8"/>
    <dgm:cxn modelId="{9AA32664-52E6-4119-9598-E0DF394E4C86}" srcId="{276B9C44-8078-442B-9A62-73BC82A8DAEF}" destId="{DF193277-2492-4E79-A321-CC5B40932EC7}" srcOrd="9" destOrd="0" parTransId="{F7D8F342-EC60-4FA4-AC0C-E048EA7BB4E5}" sibTransId="{78AC6870-AC56-4047-B4D4-8575939E5F40}"/>
    <dgm:cxn modelId="{88E1F56E-A221-4252-AE09-4724A4FFF0EA}" type="presOf" srcId="{FA04A32E-48C4-49AF-9820-E2EF79AE4EA5}" destId="{9A32AA17-4D91-462E-88E1-A1EA8E8E1628}" srcOrd="1" destOrd="0" presId="urn:microsoft.com/office/officeart/2005/8/layout/cycle8"/>
    <dgm:cxn modelId="{88AE5577-3EC4-4AF8-B9DB-14CAB01FA946}" type="presOf" srcId="{DA66756B-8D69-47F6-8F4E-843550DCFAC4}" destId="{F7CD8022-565A-4C1C-B3E0-F4417998896E}" srcOrd="1" destOrd="0" presId="urn:microsoft.com/office/officeart/2005/8/layout/cycle8"/>
    <dgm:cxn modelId="{0812658F-A4F7-4B56-97A6-9AAF9F261872}" type="presOf" srcId="{0E706B0C-70A2-4429-9F90-1DAA5A12F5C1}" destId="{F08A597F-B4A7-43B4-BE20-BE5324C3F6FA}" srcOrd="1" destOrd="0" presId="urn:microsoft.com/office/officeart/2005/8/layout/cycle8"/>
    <dgm:cxn modelId="{62A00FAE-1ADA-45C2-B1CA-34BD29E3353B}" type="presOf" srcId="{354EAC5F-AA83-4F97-9B26-94C9514AF434}" destId="{E4403B85-91E4-4B2C-8C9C-8E155CA7E760}" srcOrd="0" destOrd="0" presId="urn:microsoft.com/office/officeart/2005/8/layout/cycle8"/>
    <dgm:cxn modelId="{C6668CB2-CCFB-4120-A4AB-3198A19CAB3A}" srcId="{276B9C44-8078-442B-9A62-73BC82A8DAEF}" destId="{45752D0C-74AD-4760-9CB6-3EE9E587C362}" srcOrd="1" destOrd="0" parTransId="{C217D949-1856-4C5E-B809-44219B7438E1}" sibTransId="{82D22BFC-73F6-4B72-B63D-C88FAB94C263}"/>
    <dgm:cxn modelId="{8C008CB3-AC13-4C89-911C-817A3273CF2E}" type="presOf" srcId="{0E706B0C-70A2-4429-9F90-1DAA5A12F5C1}" destId="{30DFBCB0-C701-43F8-8C92-85A763B95E13}" srcOrd="0" destOrd="0" presId="urn:microsoft.com/office/officeart/2005/8/layout/cycle8"/>
    <dgm:cxn modelId="{F60865BD-95B3-462E-8101-D067CDF8E513}" type="presOf" srcId="{38CE2894-3EFD-4091-8F42-D7535EACE42D}" destId="{AA08CDE1-4F66-40CD-8B4E-D92F28E9F768}" srcOrd="1" destOrd="0" presId="urn:microsoft.com/office/officeart/2005/8/layout/cycle8"/>
    <dgm:cxn modelId="{31870DC6-5F2A-4A88-A4F3-DF3D248C57D1}" srcId="{276B9C44-8078-442B-9A62-73BC82A8DAEF}" destId="{0E706B0C-70A2-4429-9F90-1DAA5A12F5C1}" srcOrd="5" destOrd="0" parTransId="{E329825E-BD1F-491B-8650-B9824EA7366B}" sibTransId="{FEFBBA05-5235-42B3-9ED2-E7E8793EB70E}"/>
    <dgm:cxn modelId="{079107DA-B807-4359-A1FF-AB5A164D7ACF}" srcId="{276B9C44-8078-442B-9A62-73BC82A8DAEF}" destId="{18238BCA-7529-433F-93E5-C1915EAC03C8}" srcOrd="0" destOrd="0" parTransId="{A043C9A8-AD4C-4792-9BAE-FFE260C1A54D}" sibTransId="{E5A743F1-EBD5-49E0-AE15-4D2BD2B470C8}"/>
    <dgm:cxn modelId="{3061BBE2-765E-4273-B1DE-98E107548168}" srcId="{276B9C44-8078-442B-9A62-73BC82A8DAEF}" destId="{84730FE9-A4FD-4889-B79F-7C8EA1D4C75C}" srcOrd="8" destOrd="0" parTransId="{39C6F181-0C3A-4E71-80E2-A56ACBEC547D}" sibTransId="{8247C1BD-13EB-4A52-ADDA-09FEF311AAA3}"/>
    <dgm:cxn modelId="{1DE48FE7-1538-4513-B86E-A5B205EEA808}" srcId="{276B9C44-8078-442B-9A62-73BC82A8DAEF}" destId="{7EA8FDF5-9C3E-4C1B-92DA-C00657C7A3D7}" srcOrd="7" destOrd="0" parTransId="{4793F318-7E48-4197-A5EA-951757172856}" sibTransId="{E80807EC-22A9-4915-91CA-9D387F45C730}"/>
    <dgm:cxn modelId="{ADB915F0-678D-4F90-9A93-9EF672B09DFF}" srcId="{276B9C44-8078-442B-9A62-73BC82A8DAEF}" destId="{354EAC5F-AA83-4F97-9B26-94C9514AF434}" srcOrd="4" destOrd="0" parTransId="{228C8982-9F23-433E-BAB8-14860F0A2243}" sibTransId="{20BC304D-2BD4-401A-9383-6E5FF95B653E}"/>
    <dgm:cxn modelId="{DC1110F3-2F1C-44A0-B060-F3CD0E81081B}" type="presOf" srcId="{18238BCA-7529-433F-93E5-C1915EAC03C8}" destId="{7164ECE0-83C4-4483-9882-D81A5DABFD6B}" srcOrd="0" destOrd="0" presId="urn:microsoft.com/office/officeart/2005/8/layout/cycle8"/>
    <dgm:cxn modelId="{A5512DF8-7DAE-4626-8038-C449AD55FBA6}" type="presOf" srcId="{18238BCA-7529-433F-93E5-C1915EAC03C8}" destId="{0F89D1E0-44F2-49ED-8D40-0808C1A2BD49}" srcOrd="1" destOrd="0" presId="urn:microsoft.com/office/officeart/2005/8/layout/cycle8"/>
    <dgm:cxn modelId="{453AB3E9-4FFE-4CCB-B0E1-DB2241EF7BE6}" type="presParOf" srcId="{80A80B52-8AAD-467E-9FFE-B3E9F4B51F1B}" destId="{7164ECE0-83C4-4483-9882-D81A5DABFD6B}" srcOrd="0" destOrd="0" presId="urn:microsoft.com/office/officeart/2005/8/layout/cycle8"/>
    <dgm:cxn modelId="{28C27A59-DC92-452D-94C2-1BF18D5B302F}" type="presParOf" srcId="{80A80B52-8AAD-467E-9FFE-B3E9F4B51F1B}" destId="{BBF885C3-1769-424E-A513-F17C8DD66A8E}" srcOrd="1" destOrd="0" presId="urn:microsoft.com/office/officeart/2005/8/layout/cycle8"/>
    <dgm:cxn modelId="{F998E14D-04A2-4374-9F8A-D7A501231774}" type="presParOf" srcId="{80A80B52-8AAD-467E-9FFE-B3E9F4B51F1B}" destId="{F6499DA4-CEA9-4FF3-B5AC-B4AFBCF86357}" srcOrd="2" destOrd="0" presId="urn:microsoft.com/office/officeart/2005/8/layout/cycle8"/>
    <dgm:cxn modelId="{FE065B81-34C9-4589-8AC1-60E503F1FAC4}" type="presParOf" srcId="{80A80B52-8AAD-467E-9FFE-B3E9F4B51F1B}" destId="{0F89D1E0-44F2-49ED-8D40-0808C1A2BD49}" srcOrd="3" destOrd="0" presId="urn:microsoft.com/office/officeart/2005/8/layout/cycle8"/>
    <dgm:cxn modelId="{23E42F16-C5B3-4D4C-9316-424D14819B5A}" type="presParOf" srcId="{80A80B52-8AAD-467E-9FFE-B3E9F4B51F1B}" destId="{1B29B268-F54F-42E1-9A66-F07CD436CCD5}" srcOrd="4" destOrd="0" presId="urn:microsoft.com/office/officeart/2005/8/layout/cycle8"/>
    <dgm:cxn modelId="{B07FC866-38AE-40D7-B835-DE2EF7BFB156}" type="presParOf" srcId="{80A80B52-8AAD-467E-9FFE-B3E9F4B51F1B}" destId="{99EC203B-FAEE-478B-8F16-6BE989A1FA3F}" srcOrd="5" destOrd="0" presId="urn:microsoft.com/office/officeart/2005/8/layout/cycle8"/>
    <dgm:cxn modelId="{C571D4CF-164A-4148-B079-E0CAA8F9B92A}" type="presParOf" srcId="{80A80B52-8AAD-467E-9FFE-B3E9F4B51F1B}" destId="{9ABD03C2-4DDF-48D4-9A8A-D1886CC9C01F}" srcOrd="6" destOrd="0" presId="urn:microsoft.com/office/officeart/2005/8/layout/cycle8"/>
    <dgm:cxn modelId="{6521FA39-9DA9-415C-94F0-D4B36B7757C4}" type="presParOf" srcId="{80A80B52-8AAD-467E-9FFE-B3E9F4B51F1B}" destId="{6057DD74-1808-4559-ACA8-37BF03074B9E}" srcOrd="7" destOrd="0" presId="urn:microsoft.com/office/officeart/2005/8/layout/cycle8"/>
    <dgm:cxn modelId="{F8A634C7-0454-4BA9-886B-F623971844D5}" type="presParOf" srcId="{80A80B52-8AAD-467E-9FFE-B3E9F4B51F1B}" destId="{535F15A2-023F-4CEF-A958-B28264DD34EF}" srcOrd="8" destOrd="0" presId="urn:microsoft.com/office/officeart/2005/8/layout/cycle8"/>
    <dgm:cxn modelId="{E359FC93-9895-4605-8079-A074DB829B54}" type="presParOf" srcId="{80A80B52-8AAD-467E-9FFE-B3E9F4B51F1B}" destId="{18492BEA-049D-4AD4-84DC-7C885625B531}" srcOrd="9" destOrd="0" presId="urn:microsoft.com/office/officeart/2005/8/layout/cycle8"/>
    <dgm:cxn modelId="{CE82B0D3-0C4B-46D4-A104-B26975BA4D4A}" type="presParOf" srcId="{80A80B52-8AAD-467E-9FFE-B3E9F4B51F1B}" destId="{8FAB2F3B-343C-4F99-8C21-67B594564B55}" srcOrd="10" destOrd="0" presId="urn:microsoft.com/office/officeart/2005/8/layout/cycle8"/>
    <dgm:cxn modelId="{0F73ECCA-1090-426B-BDA5-B0A7662BD6E6}" type="presParOf" srcId="{80A80B52-8AAD-467E-9FFE-B3E9F4B51F1B}" destId="{F7CD8022-565A-4C1C-B3E0-F4417998896E}" srcOrd="11" destOrd="0" presId="urn:microsoft.com/office/officeart/2005/8/layout/cycle8"/>
    <dgm:cxn modelId="{5019B3B9-8B36-4C23-9709-54E1E47100FF}" type="presParOf" srcId="{80A80B52-8AAD-467E-9FFE-B3E9F4B51F1B}" destId="{F37EA8D6-686A-49C5-8CDA-115DDBB32282}" srcOrd="12" destOrd="0" presId="urn:microsoft.com/office/officeart/2005/8/layout/cycle8"/>
    <dgm:cxn modelId="{03A7248B-FBAA-41BA-A242-18850E7DF981}" type="presParOf" srcId="{80A80B52-8AAD-467E-9FFE-B3E9F4B51F1B}" destId="{4F8134F6-1DDD-4DD6-8DE3-6452D7042A3C}" srcOrd="13" destOrd="0" presId="urn:microsoft.com/office/officeart/2005/8/layout/cycle8"/>
    <dgm:cxn modelId="{411A958C-E53F-4292-9018-AF6369CD31CB}" type="presParOf" srcId="{80A80B52-8AAD-467E-9FFE-B3E9F4B51F1B}" destId="{F39741A0-FD45-47C2-A6F8-214E55EF43CD}" srcOrd="14" destOrd="0" presId="urn:microsoft.com/office/officeart/2005/8/layout/cycle8"/>
    <dgm:cxn modelId="{F7E23CA2-5023-4F76-832A-33979E1EE883}" type="presParOf" srcId="{80A80B52-8AAD-467E-9FFE-B3E9F4B51F1B}" destId="{9A32AA17-4D91-462E-88E1-A1EA8E8E1628}" srcOrd="15" destOrd="0" presId="urn:microsoft.com/office/officeart/2005/8/layout/cycle8"/>
    <dgm:cxn modelId="{C89051BC-A47F-4C30-A55A-DC5CB87905F0}" type="presParOf" srcId="{80A80B52-8AAD-467E-9FFE-B3E9F4B51F1B}" destId="{E4403B85-91E4-4B2C-8C9C-8E155CA7E760}" srcOrd="16" destOrd="0" presId="urn:microsoft.com/office/officeart/2005/8/layout/cycle8"/>
    <dgm:cxn modelId="{84BDA2E8-0866-49F9-8986-BE8C51CE044D}" type="presParOf" srcId="{80A80B52-8AAD-467E-9FFE-B3E9F4B51F1B}" destId="{CB342ED9-2A76-434C-8AFA-66BF5B8499F8}" srcOrd="17" destOrd="0" presId="urn:microsoft.com/office/officeart/2005/8/layout/cycle8"/>
    <dgm:cxn modelId="{8FFA259D-2740-4998-AD7D-1EA452803791}" type="presParOf" srcId="{80A80B52-8AAD-467E-9FFE-B3E9F4B51F1B}" destId="{DA4B4829-4B3D-4C32-AED9-2340A7D57CA4}" srcOrd="18" destOrd="0" presId="urn:microsoft.com/office/officeart/2005/8/layout/cycle8"/>
    <dgm:cxn modelId="{861462C7-3100-40F9-9B55-5F23E43B5857}" type="presParOf" srcId="{80A80B52-8AAD-467E-9FFE-B3E9F4B51F1B}" destId="{11493FD9-90DD-436B-9C0F-E9FC60C5B0A2}" srcOrd="19" destOrd="0" presId="urn:microsoft.com/office/officeart/2005/8/layout/cycle8"/>
    <dgm:cxn modelId="{F80E4F27-51D2-41A0-9860-3E8B6276DB89}" type="presParOf" srcId="{80A80B52-8AAD-467E-9FFE-B3E9F4B51F1B}" destId="{30DFBCB0-C701-43F8-8C92-85A763B95E13}" srcOrd="20" destOrd="0" presId="urn:microsoft.com/office/officeart/2005/8/layout/cycle8"/>
    <dgm:cxn modelId="{BAA7BD3F-3B4A-431D-BF96-5E9BD35188A6}" type="presParOf" srcId="{80A80B52-8AAD-467E-9FFE-B3E9F4B51F1B}" destId="{B8878D1A-4590-443F-9814-97D3F76FB4C9}" srcOrd="21" destOrd="0" presId="urn:microsoft.com/office/officeart/2005/8/layout/cycle8"/>
    <dgm:cxn modelId="{559FF46C-7AD4-4E05-B1AF-AFBFE1C62E27}" type="presParOf" srcId="{80A80B52-8AAD-467E-9FFE-B3E9F4B51F1B}" destId="{CF0EC715-ED9C-4D14-9A5D-1A6882BBC285}" srcOrd="22" destOrd="0" presId="urn:microsoft.com/office/officeart/2005/8/layout/cycle8"/>
    <dgm:cxn modelId="{E7466DC8-E75E-4148-AF02-FFB7A3AF0958}" type="presParOf" srcId="{80A80B52-8AAD-467E-9FFE-B3E9F4B51F1B}" destId="{F08A597F-B4A7-43B4-BE20-BE5324C3F6FA}" srcOrd="23" destOrd="0" presId="urn:microsoft.com/office/officeart/2005/8/layout/cycle8"/>
    <dgm:cxn modelId="{5F758BBB-B6B2-4F77-8B87-25F8E9941907}" type="presParOf" srcId="{80A80B52-8AAD-467E-9FFE-B3E9F4B51F1B}" destId="{7E3ABB57-AB20-4E09-A07B-E2F765937C0F}" srcOrd="24" destOrd="0" presId="urn:microsoft.com/office/officeart/2005/8/layout/cycle8"/>
    <dgm:cxn modelId="{D22A60F7-C4D8-433C-90B9-9AD763036F6B}" type="presParOf" srcId="{80A80B52-8AAD-467E-9FFE-B3E9F4B51F1B}" destId="{711844D2-5F19-4C2E-9DE5-094A9F07C8C8}" srcOrd="25" destOrd="0" presId="urn:microsoft.com/office/officeart/2005/8/layout/cycle8"/>
    <dgm:cxn modelId="{47505A42-D58D-487C-A924-3C8D1C645284}" type="presParOf" srcId="{80A80B52-8AAD-467E-9FFE-B3E9F4B51F1B}" destId="{73947D86-83C7-48AE-AECA-DE9B900FDCB7}" srcOrd="26" destOrd="0" presId="urn:microsoft.com/office/officeart/2005/8/layout/cycle8"/>
    <dgm:cxn modelId="{E7083DAE-A615-429E-86BD-B7E9BB8C8411}" type="presParOf" srcId="{80A80B52-8AAD-467E-9FFE-B3E9F4B51F1B}" destId="{AA08CDE1-4F66-40CD-8B4E-D92F28E9F768}" srcOrd="27" destOrd="0" presId="urn:microsoft.com/office/officeart/2005/8/layout/cycle8"/>
    <dgm:cxn modelId="{75DD1DA3-2388-4ABC-B743-9218A3049B96}" type="presParOf" srcId="{80A80B52-8AAD-467E-9FFE-B3E9F4B51F1B}" destId="{AAF08257-1A29-47DB-ADF5-6F5E7986A928}" srcOrd="28" destOrd="0" presId="urn:microsoft.com/office/officeart/2005/8/layout/cycle8"/>
    <dgm:cxn modelId="{2129762F-DDCC-4E17-8B87-D252FDC1ED16}" type="presParOf" srcId="{80A80B52-8AAD-467E-9FFE-B3E9F4B51F1B}" destId="{96C255DE-7BDB-444C-9ECE-3885CE3CB82C}" srcOrd="29" destOrd="0" presId="urn:microsoft.com/office/officeart/2005/8/layout/cycle8"/>
    <dgm:cxn modelId="{418E6BCF-E6C5-4426-A914-05343B8D1FA5}" type="presParOf" srcId="{80A80B52-8AAD-467E-9FFE-B3E9F4B51F1B}" destId="{F66E13AF-956C-470D-B31E-9AE82A79A73D}" srcOrd="30" destOrd="0" presId="urn:microsoft.com/office/officeart/2005/8/layout/cycle8"/>
    <dgm:cxn modelId="{0B766634-3A91-4A5A-B7F9-964FD3B29956}" type="presParOf" srcId="{80A80B52-8AAD-467E-9FFE-B3E9F4B51F1B}" destId="{D6390291-021A-4749-BC46-198DC83B7C19}" srcOrd="31" destOrd="0" presId="urn:microsoft.com/office/officeart/2005/8/layout/cycle8"/>
    <dgm:cxn modelId="{0270CACA-4030-4870-A046-5E8CF25C15E0}" type="presParOf" srcId="{80A80B52-8AAD-467E-9FFE-B3E9F4B51F1B}" destId="{6A99478D-71C8-4CDE-9EFC-72F073F4DCDB}" srcOrd="32" destOrd="0" presId="urn:microsoft.com/office/officeart/2005/8/layout/cycle8"/>
    <dgm:cxn modelId="{A6BE095C-805C-4CD7-8B42-752A013C67F2}" type="presParOf" srcId="{80A80B52-8AAD-467E-9FFE-B3E9F4B51F1B}" destId="{950E8573-3E35-4BF0-9AA3-6E964906462C}" srcOrd="33" destOrd="0" presId="urn:microsoft.com/office/officeart/2005/8/layout/cycle8"/>
    <dgm:cxn modelId="{7D2AAAE3-7DA9-4A5F-A7BA-4537D548EF49}" type="presParOf" srcId="{80A80B52-8AAD-467E-9FFE-B3E9F4B51F1B}" destId="{DE5A8FCD-11DC-4A89-8083-9F29FA760854}" srcOrd="3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85BA3A-A112-4160-816C-4BD32D5C9B22}" type="doc">
      <dgm:prSet loTypeId="urn:microsoft.com/office/officeart/2005/8/layout/hierarchy1" loCatId="hierarchy" qsTypeId="urn:microsoft.com/office/officeart/2005/8/quickstyle/simple1#1" qsCatId="simple" csTypeId="urn:microsoft.com/office/officeart/2005/8/colors/accent1_2#1" csCatId="accent1" phldr="1"/>
      <dgm:spPr/>
      <dgm:t>
        <a:bodyPr/>
        <a:lstStyle/>
        <a:p>
          <a:endParaRPr lang="en-US"/>
        </a:p>
      </dgm:t>
    </dgm:pt>
    <dgm:pt modelId="{9085E03E-CAF3-44A0-AE27-6CDD369F9DF6}">
      <dgm:prSet/>
      <dgm:spPr/>
      <dgm:t>
        <a:bodyPr/>
        <a:lstStyle/>
        <a:p>
          <a:r>
            <a:rPr lang="en-US" baseline="0" dirty="0">
              <a:solidFill>
                <a:schemeClr val="bg1"/>
              </a:solidFill>
            </a:rPr>
            <a:t>1. Radical acceptance</a:t>
          </a:r>
          <a:endParaRPr lang="en-US" dirty="0">
            <a:solidFill>
              <a:schemeClr val="bg1"/>
            </a:solidFill>
          </a:endParaRPr>
        </a:p>
      </dgm:t>
    </dgm:pt>
    <dgm:pt modelId="{50908F7B-B883-425B-A6E0-2D696C1EB0D4}" type="parTrans" cxnId="{DA29D789-0001-4C51-9A91-44102351F4A5}">
      <dgm:prSet/>
      <dgm:spPr/>
      <dgm:t>
        <a:bodyPr/>
        <a:lstStyle/>
        <a:p>
          <a:endParaRPr lang="en-US"/>
        </a:p>
      </dgm:t>
    </dgm:pt>
    <dgm:pt modelId="{84FD5C96-30DD-4310-87EF-8245BA1E452E}" type="sibTrans" cxnId="{DA29D789-0001-4C51-9A91-44102351F4A5}">
      <dgm:prSet/>
      <dgm:spPr/>
      <dgm:t>
        <a:bodyPr/>
        <a:lstStyle/>
        <a:p>
          <a:endParaRPr lang="en-US"/>
        </a:p>
      </dgm:t>
    </dgm:pt>
    <dgm:pt modelId="{582981A0-C06A-41C9-8E97-55954DEB817B}">
      <dgm:prSet/>
      <dgm:spPr/>
      <dgm:t>
        <a:bodyPr/>
        <a:lstStyle/>
        <a:p>
          <a:r>
            <a:rPr lang="en-US" baseline="0" dirty="0"/>
            <a:t>2. Distraction</a:t>
          </a:r>
        </a:p>
        <a:p>
          <a:r>
            <a:rPr lang="en-US" baseline="0" dirty="0"/>
            <a:t>skills</a:t>
          </a:r>
          <a:endParaRPr lang="en-US" dirty="0"/>
        </a:p>
      </dgm:t>
    </dgm:pt>
    <dgm:pt modelId="{7ED46CC2-C192-452B-8CB3-303BCB56D367}" type="parTrans" cxnId="{891B3F10-86BA-4B76-9DDA-BEF770002998}">
      <dgm:prSet/>
      <dgm:spPr/>
      <dgm:t>
        <a:bodyPr/>
        <a:lstStyle/>
        <a:p>
          <a:endParaRPr lang="en-US"/>
        </a:p>
      </dgm:t>
    </dgm:pt>
    <dgm:pt modelId="{DCF71C3E-FF4A-4549-B3DC-1A4EDFFE9CEA}" type="sibTrans" cxnId="{891B3F10-86BA-4B76-9DDA-BEF770002998}">
      <dgm:prSet/>
      <dgm:spPr/>
      <dgm:t>
        <a:bodyPr/>
        <a:lstStyle/>
        <a:p>
          <a:endParaRPr lang="en-US"/>
        </a:p>
      </dgm:t>
    </dgm:pt>
    <dgm:pt modelId="{F698CE5C-536F-445A-A56D-E8410E3B1572}">
      <dgm:prSet/>
      <dgm:spPr/>
      <dgm:t>
        <a:bodyPr/>
        <a:lstStyle/>
        <a:p>
          <a:r>
            <a:rPr lang="en-US" baseline="0" dirty="0"/>
            <a:t>4. Relax and Self Soothe skills</a:t>
          </a:r>
          <a:endParaRPr lang="en-US" dirty="0"/>
        </a:p>
      </dgm:t>
    </dgm:pt>
    <dgm:pt modelId="{7ECC4B67-CFCF-4191-9575-27EC1C92B7A1}" type="parTrans" cxnId="{27BA1A8E-96D0-4414-8EDD-BAEF407A32C9}">
      <dgm:prSet/>
      <dgm:spPr/>
      <dgm:t>
        <a:bodyPr/>
        <a:lstStyle/>
        <a:p>
          <a:endParaRPr lang="en-US"/>
        </a:p>
      </dgm:t>
    </dgm:pt>
    <dgm:pt modelId="{E1083429-1965-445A-993A-553D338667F5}" type="sibTrans" cxnId="{27BA1A8E-96D0-4414-8EDD-BAEF407A32C9}">
      <dgm:prSet/>
      <dgm:spPr/>
      <dgm:t>
        <a:bodyPr/>
        <a:lstStyle/>
        <a:p>
          <a:endParaRPr lang="en-US"/>
        </a:p>
      </dgm:t>
    </dgm:pt>
    <dgm:pt modelId="{3973CE4E-D46E-4163-BAD7-73D1077A388C}">
      <dgm:prSet/>
      <dgm:spPr/>
      <dgm:t>
        <a:bodyPr/>
        <a:lstStyle/>
        <a:p>
          <a:r>
            <a:rPr lang="en-US" baseline="0" dirty="0"/>
            <a:t>5. Create a relaxation Plan</a:t>
          </a:r>
          <a:endParaRPr lang="en-US" dirty="0"/>
        </a:p>
      </dgm:t>
    </dgm:pt>
    <dgm:pt modelId="{46222771-5C81-4A34-8EB9-470CD14FA129}" type="parTrans" cxnId="{BE208934-93A4-4FF5-A471-A42A49D3E9B8}">
      <dgm:prSet/>
      <dgm:spPr/>
      <dgm:t>
        <a:bodyPr/>
        <a:lstStyle/>
        <a:p>
          <a:endParaRPr lang="en-US"/>
        </a:p>
      </dgm:t>
    </dgm:pt>
    <dgm:pt modelId="{C31524D0-CC35-4ECE-9A0F-BEA5924F2094}" type="sibTrans" cxnId="{BE208934-93A4-4FF5-A471-A42A49D3E9B8}">
      <dgm:prSet/>
      <dgm:spPr/>
      <dgm:t>
        <a:bodyPr/>
        <a:lstStyle/>
        <a:p>
          <a:endParaRPr lang="en-US"/>
        </a:p>
      </dgm:t>
    </dgm:pt>
    <dgm:pt modelId="{1FC74DF0-A1C3-4D9A-AD43-5A4AD3D7B462}">
      <dgm:prSet/>
      <dgm:spPr/>
      <dgm:t>
        <a:bodyPr/>
        <a:lstStyle/>
        <a:p>
          <a:r>
            <a:rPr lang="en-US" dirty="0"/>
            <a:t>3.Create a distraction plan</a:t>
          </a:r>
        </a:p>
      </dgm:t>
    </dgm:pt>
    <dgm:pt modelId="{0F8C1319-5CA6-49AB-ACC9-0064E357309C}" type="parTrans" cxnId="{A4DB101D-E455-44CC-9AD7-A04A8A5D5564}">
      <dgm:prSet/>
      <dgm:spPr/>
      <dgm:t>
        <a:bodyPr/>
        <a:lstStyle/>
        <a:p>
          <a:endParaRPr lang="en-CA"/>
        </a:p>
      </dgm:t>
    </dgm:pt>
    <dgm:pt modelId="{B23D94C7-4537-4014-8E7A-E9DCA9F25BE3}" type="sibTrans" cxnId="{A4DB101D-E455-44CC-9AD7-A04A8A5D5564}">
      <dgm:prSet/>
      <dgm:spPr/>
      <dgm:t>
        <a:bodyPr/>
        <a:lstStyle/>
        <a:p>
          <a:endParaRPr lang="en-CA"/>
        </a:p>
      </dgm:t>
    </dgm:pt>
    <dgm:pt modelId="{C34F3D25-C292-5F4E-A8FB-FEBADE7930A1}" type="pres">
      <dgm:prSet presAssocID="{CC85BA3A-A112-4160-816C-4BD32D5C9B22}" presName="hierChild1" presStyleCnt="0">
        <dgm:presLayoutVars>
          <dgm:chPref val="1"/>
          <dgm:dir/>
          <dgm:animOne val="branch"/>
          <dgm:animLvl val="lvl"/>
          <dgm:resizeHandles/>
        </dgm:presLayoutVars>
      </dgm:prSet>
      <dgm:spPr/>
    </dgm:pt>
    <dgm:pt modelId="{8072DDA8-1888-2241-84D7-A050B9C924A3}" type="pres">
      <dgm:prSet presAssocID="{9085E03E-CAF3-44A0-AE27-6CDD369F9DF6}" presName="hierRoot1" presStyleCnt="0"/>
      <dgm:spPr/>
    </dgm:pt>
    <dgm:pt modelId="{F8E90E31-2262-824C-A459-2759854473FD}" type="pres">
      <dgm:prSet presAssocID="{9085E03E-CAF3-44A0-AE27-6CDD369F9DF6}" presName="composite" presStyleCnt="0"/>
      <dgm:spPr/>
    </dgm:pt>
    <dgm:pt modelId="{37575E45-D223-2C47-A828-1267E52F8DD1}" type="pres">
      <dgm:prSet presAssocID="{9085E03E-CAF3-44A0-AE27-6CDD369F9DF6}" presName="background" presStyleLbl="node0" presStyleIdx="0" presStyleCnt="5"/>
      <dgm:spPr/>
    </dgm:pt>
    <dgm:pt modelId="{48566242-1983-174A-B400-47802D202615}" type="pres">
      <dgm:prSet presAssocID="{9085E03E-CAF3-44A0-AE27-6CDD369F9DF6}" presName="text" presStyleLbl="fgAcc0" presStyleIdx="0" presStyleCnt="5">
        <dgm:presLayoutVars>
          <dgm:chPref val="3"/>
        </dgm:presLayoutVars>
      </dgm:prSet>
      <dgm:spPr/>
    </dgm:pt>
    <dgm:pt modelId="{1467BE14-CB99-E849-B3BC-4770D3A955F9}" type="pres">
      <dgm:prSet presAssocID="{9085E03E-CAF3-44A0-AE27-6CDD369F9DF6}" presName="hierChild2" presStyleCnt="0"/>
      <dgm:spPr/>
    </dgm:pt>
    <dgm:pt modelId="{9498EDF6-5972-8847-AB10-5B9F01FDA8B6}" type="pres">
      <dgm:prSet presAssocID="{582981A0-C06A-41C9-8E97-55954DEB817B}" presName="hierRoot1" presStyleCnt="0"/>
      <dgm:spPr/>
    </dgm:pt>
    <dgm:pt modelId="{642850A0-BF68-2042-A8ED-F85CCCFFEA14}" type="pres">
      <dgm:prSet presAssocID="{582981A0-C06A-41C9-8E97-55954DEB817B}" presName="composite" presStyleCnt="0"/>
      <dgm:spPr/>
    </dgm:pt>
    <dgm:pt modelId="{CD2C0AF4-9DE3-B041-A773-6E8796193983}" type="pres">
      <dgm:prSet presAssocID="{582981A0-C06A-41C9-8E97-55954DEB817B}" presName="background" presStyleLbl="node0" presStyleIdx="1" presStyleCnt="5"/>
      <dgm:spPr/>
    </dgm:pt>
    <dgm:pt modelId="{5E92CA4F-7259-CF48-9FBD-C3F7AC2CF83A}" type="pres">
      <dgm:prSet presAssocID="{582981A0-C06A-41C9-8E97-55954DEB817B}" presName="text" presStyleLbl="fgAcc0" presStyleIdx="1" presStyleCnt="5">
        <dgm:presLayoutVars>
          <dgm:chPref val="3"/>
        </dgm:presLayoutVars>
      </dgm:prSet>
      <dgm:spPr/>
    </dgm:pt>
    <dgm:pt modelId="{372B4C2A-F35F-1942-86A6-A0878267E12B}" type="pres">
      <dgm:prSet presAssocID="{582981A0-C06A-41C9-8E97-55954DEB817B}" presName="hierChild2" presStyleCnt="0"/>
      <dgm:spPr/>
    </dgm:pt>
    <dgm:pt modelId="{59CC3115-355C-4E6E-9292-C184A23E488C}" type="pres">
      <dgm:prSet presAssocID="{1FC74DF0-A1C3-4D9A-AD43-5A4AD3D7B462}" presName="hierRoot1" presStyleCnt="0"/>
      <dgm:spPr/>
    </dgm:pt>
    <dgm:pt modelId="{AA5B3508-B9B6-4D07-9BDD-7B266A1AB0AF}" type="pres">
      <dgm:prSet presAssocID="{1FC74DF0-A1C3-4D9A-AD43-5A4AD3D7B462}" presName="composite" presStyleCnt="0"/>
      <dgm:spPr/>
    </dgm:pt>
    <dgm:pt modelId="{34A34F13-ECF8-4E39-BED8-C5FD1596F94B}" type="pres">
      <dgm:prSet presAssocID="{1FC74DF0-A1C3-4D9A-AD43-5A4AD3D7B462}" presName="background" presStyleLbl="node0" presStyleIdx="2" presStyleCnt="5"/>
      <dgm:spPr/>
    </dgm:pt>
    <dgm:pt modelId="{EC7DAD56-165D-47E5-AC64-E956754E9B2B}" type="pres">
      <dgm:prSet presAssocID="{1FC74DF0-A1C3-4D9A-AD43-5A4AD3D7B462}" presName="text" presStyleLbl="fgAcc0" presStyleIdx="2" presStyleCnt="5">
        <dgm:presLayoutVars>
          <dgm:chPref val="3"/>
        </dgm:presLayoutVars>
      </dgm:prSet>
      <dgm:spPr/>
    </dgm:pt>
    <dgm:pt modelId="{FB0C965C-3987-417E-A8A1-6800A6825DD7}" type="pres">
      <dgm:prSet presAssocID="{1FC74DF0-A1C3-4D9A-AD43-5A4AD3D7B462}" presName="hierChild2" presStyleCnt="0"/>
      <dgm:spPr/>
    </dgm:pt>
    <dgm:pt modelId="{BE448C16-CCC9-CC43-A8C6-C2D104553C59}" type="pres">
      <dgm:prSet presAssocID="{F698CE5C-536F-445A-A56D-E8410E3B1572}" presName="hierRoot1" presStyleCnt="0"/>
      <dgm:spPr/>
    </dgm:pt>
    <dgm:pt modelId="{D75E3B24-7378-E24B-B0C9-750676D4F3EA}" type="pres">
      <dgm:prSet presAssocID="{F698CE5C-536F-445A-A56D-E8410E3B1572}" presName="composite" presStyleCnt="0"/>
      <dgm:spPr/>
    </dgm:pt>
    <dgm:pt modelId="{B8C1B4E2-4284-DE4F-AAE3-08E2FB0F707A}" type="pres">
      <dgm:prSet presAssocID="{F698CE5C-536F-445A-A56D-E8410E3B1572}" presName="background" presStyleLbl="node0" presStyleIdx="3" presStyleCnt="5"/>
      <dgm:spPr/>
    </dgm:pt>
    <dgm:pt modelId="{718B069E-A5B6-9D47-A1CC-0861EC892310}" type="pres">
      <dgm:prSet presAssocID="{F698CE5C-536F-445A-A56D-E8410E3B1572}" presName="text" presStyleLbl="fgAcc0" presStyleIdx="3" presStyleCnt="5">
        <dgm:presLayoutVars>
          <dgm:chPref val="3"/>
        </dgm:presLayoutVars>
      </dgm:prSet>
      <dgm:spPr/>
    </dgm:pt>
    <dgm:pt modelId="{A22CCD10-66EC-E54A-9F2E-BF8F5C8B48F3}" type="pres">
      <dgm:prSet presAssocID="{F698CE5C-536F-445A-A56D-E8410E3B1572}" presName="hierChild2" presStyleCnt="0"/>
      <dgm:spPr/>
    </dgm:pt>
    <dgm:pt modelId="{FE786AEA-0E78-5A4D-85DD-37819A37C2DB}" type="pres">
      <dgm:prSet presAssocID="{3973CE4E-D46E-4163-BAD7-73D1077A388C}" presName="hierRoot1" presStyleCnt="0"/>
      <dgm:spPr/>
    </dgm:pt>
    <dgm:pt modelId="{D462DAE2-5DD5-6842-BEBB-0B89BA0ACB7F}" type="pres">
      <dgm:prSet presAssocID="{3973CE4E-D46E-4163-BAD7-73D1077A388C}" presName="composite" presStyleCnt="0"/>
      <dgm:spPr/>
    </dgm:pt>
    <dgm:pt modelId="{0F7FA686-5D4A-2042-A240-91B15D05AF39}" type="pres">
      <dgm:prSet presAssocID="{3973CE4E-D46E-4163-BAD7-73D1077A388C}" presName="background" presStyleLbl="node0" presStyleIdx="4" presStyleCnt="5"/>
      <dgm:spPr/>
    </dgm:pt>
    <dgm:pt modelId="{6AC065F9-03E6-FA47-A942-207F1129DAE3}" type="pres">
      <dgm:prSet presAssocID="{3973CE4E-D46E-4163-BAD7-73D1077A388C}" presName="text" presStyleLbl="fgAcc0" presStyleIdx="4" presStyleCnt="5">
        <dgm:presLayoutVars>
          <dgm:chPref val="3"/>
        </dgm:presLayoutVars>
      </dgm:prSet>
      <dgm:spPr/>
    </dgm:pt>
    <dgm:pt modelId="{14F39F48-91BF-C440-90FE-5AFD148EFFED}" type="pres">
      <dgm:prSet presAssocID="{3973CE4E-D46E-4163-BAD7-73D1077A388C}" presName="hierChild2" presStyleCnt="0"/>
      <dgm:spPr/>
    </dgm:pt>
  </dgm:ptLst>
  <dgm:cxnLst>
    <dgm:cxn modelId="{A09D5707-B436-46AC-B9A4-1FE6A5BE5081}" type="presOf" srcId="{1FC74DF0-A1C3-4D9A-AD43-5A4AD3D7B462}" destId="{EC7DAD56-165D-47E5-AC64-E956754E9B2B}" srcOrd="0" destOrd="0" presId="urn:microsoft.com/office/officeart/2005/8/layout/hierarchy1"/>
    <dgm:cxn modelId="{891B3F10-86BA-4B76-9DDA-BEF770002998}" srcId="{CC85BA3A-A112-4160-816C-4BD32D5C9B22}" destId="{582981A0-C06A-41C9-8E97-55954DEB817B}" srcOrd="1" destOrd="0" parTransId="{7ED46CC2-C192-452B-8CB3-303BCB56D367}" sibTransId="{DCF71C3E-FF4A-4549-B3DC-1A4EDFFE9CEA}"/>
    <dgm:cxn modelId="{A4DB101D-E455-44CC-9AD7-A04A8A5D5564}" srcId="{CC85BA3A-A112-4160-816C-4BD32D5C9B22}" destId="{1FC74DF0-A1C3-4D9A-AD43-5A4AD3D7B462}" srcOrd="2" destOrd="0" parTransId="{0F8C1319-5CA6-49AB-ACC9-0064E357309C}" sibTransId="{B23D94C7-4537-4014-8E7A-E9DCA9F25BE3}"/>
    <dgm:cxn modelId="{BE208934-93A4-4FF5-A471-A42A49D3E9B8}" srcId="{CC85BA3A-A112-4160-816C-4BD32D5C9B22}" destId="{3973CE4E-D46E-4163-BAD7-73D1077A388C}" srcOrd="4" destOrd="0" parTransId="{46222771-5C81-4A34-8EB9-470CD14FA129}" sibTransId="{C31524D0-CC35-4ECE-9A0F-BEA5924F2094}"/>
    <dgm:cxn modelId="{13F0A363-59F1-9347-BB89-AB067031B024}" type="presOf" srcId="{3973CE4E-D46E-4163-BAD7-73D1077A388C}" destId="{6AC065F9-03E6-FA47-A942-207F1129DAE3}" srcOrd="0" destOrd="0" presId="urn:microsoft.com/office/officeart/2005/8/layout/hierarchy1"/>
    <dgm:cxn modelId="{D80ABD67-4A28-5F4D-8FB2-302AF5C4749C}" type="presOf" srcId="{582981A0-C06A-41C9-8E97-55954DEB817B}" destId="{5E92CA4F-7259-CF48-9FBD-C3F7AC2CF83A}" srcOrd="0" destOrd="0" presId="urn:microsoft.com/office/officeart/2005/8/layout/hierarchy1"/>
    <dgm:cxn modelId="{D914D748-5220-F146-B174-D51365E53C71}" type="presOf" srcId="{CC85BA3A-A112-4160-816C-4BD32D5C9B22}" destId="{C34F3D25-C292-5F4E-A8FB-FEBADE7930A1}" srcOrd="0" destOrd="0" presId="urn:microsoft.com/office/officeart/2005/8/layout/hierarchy1"/>
    <dgm:cxn modelId="{DA29D789-0001-4C51-9A91-44102351F4A5}" srcId="{CC85BA3A-A112-4160-816C-4BD32D5C9B22}" destId="{9085E03E-CAF3-44A0-AE27-6CDD369F9DF6}" srcOrd="0" destOrd="0" parTransId="{50908F7B-B883-425B-A6E0-2D696C1EB0D4}" sibTransId="{84FD5C96-30DD-4310-87EF-8245BA1E452E}"/>
    <dgm:cxn modelId="{27BA1A8E-96D0-4414-8EDD-BAEF407A32C9}" srcId="{CC85BA3A-A112-4160-816C-4BD32D5C9B22}" destId="{F698CE5C-536F-445A-A56D-E8410E3B1572}" srcOrd="3" destOrd="0" parTransId="{7ECC4B67-CFCF-4191-9575-27EC1C92B7A1}" sibTransId="{E1083429-1965-445A-993A-553D338667F5}"/>
    <dgm:cxn modelId="{ABD7529A-987F-1D40-92AD-CE11D6EAE858}" type="presOf" srcId="{F698CE5C-536F-445A-A56D-E8410E3B1572}" destId="{718B069E-A5B6-9D47-A1CC-0861EC892310}" srcOrd="0" destOrd="0" presId="urn:microsoft.com/office/officeart/2005/8/layout/hierarchy1"/>
    <dgm:cxn modelId="{D0FE5BF7-E9CB-CB43-A684-A6CD81252EC9}" type="presOf" srcId="{9085E03E-CAF3-44A0-AE27-6CDD369F9DF6}" destId="{48566242-1983-174A-B400-47802D202615}" srcOrd="0" destOrd="0" presId="urn:microsoft.com/office/officeart/2005/8/layout/hierarchy1"/>
    <dgm:cxn modelId="{885FEC5B-BD5F-5E46-AF4B-8F5EE4DEB820}" type="presParOf" srcId="{C34F3D25-C292-5F4E-A8FB-FEBADE7930A1}" destId="{8072DDA8-1888-2241-84D7-A050B9C924A3}" srcOrd="0" destOrd="0" presId="urn:microsoft.com/office/officeart/2005/8/layout/hierarchy1"/>
    <dgm:cxn modelId="{6DDAEC6B-CCBE-DE47-9F71-967DF28727E2}" type="presParOf" srcId="{8072DDA8-1888-2241-84D7-A050B9C924A3}" destId="{F8E90E31-2262-824C-A459-2759854473FD}" srcOrd="0" destOrd="0" presId="urn:microsoft.com/office/officeart/2005/8/layout/hierarchy1"/>
    <dgm:cxn modelId="{895DA8FD-4402-7644-BB21-864BED9A532C}" type="presParOf" srcId="{F8E90E31-2262-824C-A459-2759854473FD}" destId="{37575E45-D223-2C47-A828-1267E52F8DD1}" srcOrd="0" destOrd="0" presId="urn:microsoft.com/office/officeart/2005/8/layout/hierarchy1"/>
    <dgm:cxn modelId="{54753E15-8887-2940-ACF6-E181E0DBFC70}" type="presParOf" srcId="{F8E90E31-2262-824C-A459-2759854473FD}" destId="{48566242-1983-174A-B400-47802D202615}" srcOrd="1" destOrd="0" presId="urn:microsoft.com/office/officeart/2005/8/layout/hierarchy1"/>
    <dgm:cxn modelId="{96219C97-1BF5-D24C-AFEB-AB4E8081E5FC}" type="presParOf" srcId="{8072DDA8-1888-2241-84D7-A050B9C924A3}" destId="{1467BE14-CB99-E849-B3BC-4770D3A955F9}" srcOrd="1" destOrd="0" presId="urn:microsoft.com/office/officeart/2005/8/layout/hierarchy1"/>
    <dgm:cxn modelId="{FED30039-5A70-DD4B-B528-3468670331F9}" type="presParOf" srcId="{C34F3D25-C292-5F4E-A8FB-FEBADE7930A1}" destId="{9498EDF6-5972-8847-AB10-5B9F01FDA8B6}" srcOrd="1" destOrd="0" presId="urn:microsoft.com/office/officeart/2005/8/layout/hierarchy1"/>
    <dgm:cxn modelId="{E18CDE6F-3261-1D49-8657-AF219037949E}" type="presParOf" srcId="{9498EDF6-5972-8847-AB10-5B9F01FDA8B6}" destId="{642850A0-BF68-2042-A8ED-F85CCCFFEA14}" srcOrd="0" destOrd="0" presId="urn:microsoft.com/office/officeart/2005/8/layout/hierarchy1"/>
    <dgm:cxn modelId="{E9AA5F6C-B0AE-9540-A998-187D86BFB11D}" type="presParOf" srcId="{642850A0-BF68-2042-A8ED-F85CCCFFEA14}" destId="{CD2C0AF4-9DE3-B041-A773-6E8796193983}" srcOrd="0" destOrd="0" presId="urn:microsoft.com/office/officeart/2005/8/layout/hierarchy1"/>
    <dgm:cxn modelId="{3CF1742A-5C7C-C141-9387-C835F9F15C10}" type="presParOf" srcId="{642850A0-BF68-2042-A8ED-F85CCCFFEA14}" destId="{5E92CA4F-7259-CF48-9FBD-C3F7AC2CF83A}" srcOrd="1" destOrd="0" presId="urn:microsoft.com/office/officeart/2005/8/layout/hierarchy1"/>
    <dgm:cxn modelId="{6FD1D665-5A7B-4347-96E7-AF64CEB03731}" type="presParOf" srcId="{9498EDF6-5972-8847-AB10-5B9F01FDA8B6}" destId="{372B4C2A-F35F-1942-86A6-A0878267E12B}" srcOrd="1" destOrd="0" presId="urn:microsoft.com/office/officeart/2005/8/layout/hierarchy1"/>
    <dgm:cxn modelId="{3B23CAF6-C5C8-48C0-8533-BE24C0705098}" type="presParOf" srcId="{C34F3D25-C292-5F4E-A8FB-FEBADE7930A1}" destId="{59CC3115-355C-4E6E-9292-C184A23E488C}" srcOrd="2" destOrd="0" presId="urn:microsoft.com/office/officeart/2005/8/layout/hierarchy1"/>
    <dgm:cxn modelId="{5ACDDF97-6382-4C66-B9E1-7F2BBE3480D0}" type="presParOf" srcId="{59CC3115-355C-4E6E-9292-C184A23E488C}" destId="{AA5B3508-B9B6-4D07-9BDD-7B266A1AB0AF}" srcOrd="0" destOrd="0" presId="urn:microsoft.com/office/officeart/2005/8/layout/hierarchy1"/>
    <dgm:cxn modelId="{3D58863A-8921-4AB0-B4A6-1A8103AC8E9E}" type="presParOf" srcId="{AA5B3508-B9B6-4D07-9BDD-7B266A1AB0AF}" destId="{34A34F13-ECF8-4E39-BED8-C5FD1596F94B}" srcOrd="0" destOrd="0" presId="urn:microsoft.com/office/officeart/2005/8/layout/hierarchy1"/>
    <dgm:cxn modelId="{C03ED1FE-9144-466E-9CBE-C0D4FBCE5214}" type="presParOf" srcId="{AA5B3508-B9B6-4D07-9BDD-7B266A1AB0AF}" destId="{EC7DAD56-165D-47E5-AC64-E956754E9B2B}" srcOrd="1" destOrd="0" presId="urn:microsoft.com/office/officeart/2005/8/layout/hierarchy1"/>
    <dgm:cxn modelId="{79CB5B6B-763B-4604-A376-4C61FB7910CC}" type="presParOf" srcId="{59CC3115-355C-4E6E-9292-C184A23E488C}" destId="{FB0C965C-3987-417E-A8A1-6800A6825DD7}" srcOrd="1" destOrd="0" presId="urn:microsoft.com/office/officeart/2005/8/layout/hierarchy1"/>
    <dgm:cxn modelId="{CFB4D303-B4E8-7D40-B39E-0AACAFAB5ACB}" type="presParOf" srcId="{C34F3D25-C292-5F4E-A8FB-FEBADE7930A1}" destId="{BE448C16-CCC9-CC43-A8C6-C2D104553C59}" srcOrd="3" destOrd="0" presId="urn:microsoft.com/office/officeart/2005/8/layout/hierarchy1"/>
    <dgm:cxn modelId="{5953C087-CA50-4E45-A8F6-D58894B5D920}" type="presParOf" srcId="{BE448C16-CCC9-CC43-A8C6-C2D104553C59}" destId="{D75E3B24-7378-E24B-B0C9-750676D4F3EA}" srcOrd="0" destOrd="0" presId="urn:microsoft.com/office/officeart/2005/8/layout/hierarchy1"/>
    <dgm:cxn modelId="{6944FC8B-7894-7340-A3AE-A839E4087C1E}" type="presParOf" srcId="{D75E3B24-7378-E24B-B0C9-750676D4F3EA}" destId="{B8C1B4E2-4284-DE4F-AAE3-08E2FB0F707A}" srcOrd="0" destOrd="0" presId="urn:microsoft.com/office/officeart/2005/8/layout/hierarchy1"/>
    <dgm:cxn modelId="{2B302F42-15A7-5144-9B51-F60C6D9FAED0}" type="presParOf" srcId="{D75E3B24-7378-E24B-B0C9-750676D4F3EA}" destId="{718B069E-A5B6-9D47-A1CC-0861EC892310}" srcOrd="1" destOrd="0" presId="urn:microsoft.com/office/officeart/2005/8/layout/hierarchy1"/>
    <dgm:cxn modelId="{7A45AE47-91A4-9149-AA87-8D22256E4EF0}" type="presParOf" srcId="{BE448C16-CCC9-CC43-A8C6-C2D104553C59}" destId="{A22CCD10-66EC-E54A-9F2E-BF8F5C8B48F3}" srcOrd="1" destOrd="0" presId="urn:microsoft.com/office/officeart/2005/8/layout/hierarchy1"/>
    <dgm:cxn modelId="{03787099-665A-3B49-B671-D5C7FD6DE929}" type="presParOf" srcId="{C34F3D25-C292-5F4E-A8FB-FEBADE7930A1}" destId="{FE786AEA-0E78-5A4D-85DD-37819A37C2DB}" srcOrd="4" destOrd="0" presId="urn:microsoft.com/office/officeart/2005/8/layout/hierarchy1"/>
    <dgm:cxn modelId="{DB538D53-5B85-5640-872A-8366E320A465}" type="presParOf" srcId="{FE786AEA-0E78-5A4D-85DD-37819A37C2DB}" destId="{D462DAE2-5DD5-6842-BEBB-0B89BA0ACB7F}" srcOrd="0" destOrd="0" presId="urn:microsoft.com/office/officeart/2005/8/layout/hierarchy1"/>
    <dgm:cxn modelId="{54C6F029-71C2-7B49-BA87-9551946EDFEE}" type="presParOf" srcId="{D462DAE2-5DD5-6842-BEBB-0B89BA0ACB7F}" destId="{0F7FA686-5D4A-2042-A240-91B15D05AF39}" srcOrd="0" destOrd="0" presId="urn:microsoft.com/office/officeart/2005/8/layout/hierarchy1"/>
    <dgm:cxn modelId="{8A6D4A83-8454-B042-857E-71ED0555B70B}" type="presParOf" srcId="{D462DAE2-5DD5-6842-BEBB-0B89BA0ACB7F}" destId="{6AC065F9-03E6-FA47-A942-207F1129DAE3}" srcOrd="1" destOrd="0" presId="urn:microsoft.com/office/officeart/2005/8/layout/hierarchy1"/>
    <dgm:cxn modelId="{0D73BD3E-7AEA-1843-ACF5-E22C680F53B4}" type="presParOf" srcId="{FE786AEA-0E78-5A4D-85DD-37819A37C2DB}" destId="{14F39F48-91BF-C440-90FE-5AFD148EFF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85BA3A-A112-4160-816C-4BD32D5C9B22}" type="doc">
      <dgm:prSet loTypeId="urn:microsoft.com/office/officeart/2005/8/layout/hierarchy1" loCatId="hierarchy" qsTypeId="urn:microsoft.com/office/officeart/2005/8/quickstyle/simple1#2" qsCatId="simple" csTypeId="urn:microsoft.com/office/officeart/2005/8/colors/accent1_2#2" csCatId="accent1" phldr="1"/>
      <dgm:spPr/>
      <dgm:t>
        <a:bodyPr/>
        <a:lstStyle/>
        <a:p>
          <a:endParaRPr lang="en-US"/>
        </a:p>
      </dgm:t>
    </dgm:pt>
    <dgm:pt modelId="{9085E03E-CAF3-44A0-AE27-6CDD369F9DF6}">
      <dgm:prSet/>
      <dgm:spPr/>
      <dgm:t>
        <a:bodyPr/>
        <a:lstStyle/>
        <a:p>
          <a:r>
            <a:rPr lang="en-US" baseline="0" dirty="0">
              <a:solidFill>
                <a:srgbClr val="00B050"/>
              </a:solidFill>
            </a:rPr>
            <a:t>1. Radical acceptance</a:t>
          </a:r>
          <a:endParaRPr lang="en-US" dirty="0">
            <a:solidFill>
              <a:srgbClr val="00B050"/>
            </a:solidFill>
          </a:endParaRPr>
        </a:p>
      </dgm:t>
    </dgm:pt>
    <dgm:pt modelId="{50908F7B-B883-425B-A6E0-2D696C1EB0D4}" type="parTrans" cxnId="{DA29D789-0001-4C51-9A91-44102351F4A5}">
      <dgm:prSet/>
      <dgm:spPr/>
      <dgm:t>
        <a:bodyPr/>
        <a:lstStyle/>
        <a:p>
          <a:endParaRPr lang="en-US"/>
        </a:p>
      </dgm:t>
    </dgm:pt>
    <dgm:pt modelId="{84FD5C96-30DD-4310-87EF-8245BA1E452E}" type="sibTrans" cxnId="{DA29D789-0001-4C51-9A91-44102351F4A5}">
      <dgm:prSet/>
      <dgm:spPr/>
      <dgm:t>
        <a:bodyPr/>
        <a:lstStyle/>
        <a:p>
          <a:endParaRPr lang="en-US"/>
        </a:p>
      </dgm:t>
    </dgm:pt>
    <dgm:pt modelId="{582981A0-C06A-41C9-8E97-55954DEB817B}">
      <dgm:prSet/>
      <dgm:spPr/>
      <dgm:t>
        <a:bodyPr/>
        <a:lstStyle/>
        <a:p>
          <a:r>
            <a:rPr lang="en-US" baseline="0" dirty="0"/>
            <a:t>2. Distraction</a:t>
          </a:r>
          <a:endParaRPr lang="en-US" dirty="0"/>
        </a:p>
      </dgm:t>
    </dgm:pt>
    <dgm:pt modelId="{7ED46CC2-C192-452B-8CB3-303BCB56D367}" type="parTrans" cxnId="{891B3F10-86BA-4B76-9DDA-BEF770002998}">
      <dgm:prSet/>
      <dgm:spPr/>
      <dgm:t>
        <a:bodyPr/>
        <a:lstStyle/>
        <a:p>
          <a:endParaRPr lang="en-US"/>
        </a:p>
      </dgm:t>
    </dgm:pt>
    <dgm:pt modelId="{DCF71C3E-FF4A-4549-B3DC-1A4EDFFE9CEA}" type="sibTrans" cxnId="{891B3F10-86BA-4B76-9DDA-BEF770002998}">
      <dgm:prSet/>
      <dgm:spPr/>
      <dgm:t>
        <a:bodyPr/>
        <a:lstStyle/>
        <a:p>
          <a:endParaRPr lang="en-US"/>
        </a:p>
      </dgm:t>
    </dgm:pt>
    <dgm:pt modelId="{F698CE5C-536F-445A-A56D-E8410E3B1572}">
      <dgm:prSet/>
      <dgm:spPr/>
      <dgm:t>
        <a:bodyPr/>
        <a:lstStyle/>
        <a:p>
          <a:r>
            <a:rPr lang="en-US" baseline="0" dirty="0"/>
            <a:t>4. Relax and Self Soothe</a:t>
          </a:r>
          <a:endParaRPr lang="en-US" dirty="0"/>
        </a:p>
      </dgm:t>
    </dgm:pt>
    <dgm:pt modelId="{7ECC4B67-CFCF-4191-9575-27EC1C92B7A1}" type="parTrans" cxnId="{27BA1A8E-96D0-4414-8EDD-BAEF407A32C9}">
      <dgm:prSet/>
      <dgm:spPr/>
      <dgm:t>
        <a:bodyPr/>
        <a:lstStyle/>
        <a:p>
          <a:endParaRPr lang="en-US"/>
        </a:p>
      </dgm:t>
    </dgm:pt>
    <dgm:pt modelId="{E1083429-1965-445A-993A-553D338667F5}" type="sibTrans" cxnId="{27BA1A8E-96D0-4414-8EDD-BAEF407A32C9}">
      <dgm:prSet/>
      <dgm:spPr/>
      <dgm:t>
        <a:bodyPr/>
        <a:lstStyle/>
        <a:p>
          <a:endParaRPr lang="en-US"/>
        </a:p>
      </dgm:t>
    </dgm:pt>
    <dgm:pt modelId="{3973CE4E-D46E-4163-BAD7-73D1077A388C}">
      <dgm:prSet/>
      <dgm:spPr/>
      <dgm:t>
        <a:bodyPr/>
        <a:lstStyle/>
        <a:p>
          <a:r>
            <a:rPr lang="en-US" baseline="0" dirty="0"/>
            <a:t>5. Create a relaxation Plan</a:t>
          </a:r>
          <a:endParaRPr lang="en-US" dirty="0"/>
        </a:p>
      </dgm:t>
    </dgm:pt>
    <dgm:pt modelId="{46222771-5C81-4A34-8EB9-470CD14FA129}" type="parTrans" cxnId="{BE208934-93A4-4FF5-A471-A42A49D3E9B8}">
      <dgm:prSet/>
      <dgm:spPr/>
      <dgm:t>
        <a:bodyPr/>
        <a:lstStyle/>
        <a:p>
          <a:endParaRPr lang="en-US"/>
        </a:p>
      </dgm:t>
    </dgm:pt>
    <dgm:pt modelId="{C31524D0-CC35-4ECE-9A0F-BEA5924F2094}" type="sibTrans" cxnId="{BE208934-93A4-4FF5-A471-A42A49D3E9B8}">
      <dgm:prSet/>
      <dgm:spPr/>
      <dgm:t>
        <a:bodyPr/>
        <a:lstStyle/>
        <a:p>
          <a:endParaRPr lang="en-US"/>
        </a:p>
      </dgm:t>
    </dgm:pt>
    <dgm:pt modelId="{1FC74DF0-A1C3-4D9A-AD43-5A4AD3D7B462}">
      <dgm:prSet/>
      <dgm:spPr/>
      <dgm:t>
        <a:bodyPr/>
        <a:lstStyle/>
        <a:p>
          <a:r>
            <a:rPr lang="en-US" dirty="0"/>
            <a:t>3.Create a distraction plan</a:t>
          </a:r>
        </a:p>
      </dgm:t>
    </dgm:pt>
    <dgm:pt modelId="{0F8C1319-5CA6-49AB-ACC9-0064E357309C}" type="parTrans" cxnId="{A4DB101D-E455-44CC-9AD7-A04A8A5D5564}">
      <dgm:prSet/>
      <dgm:spPr/>
      <dgm:t>
        <a:bodyPr/>
        <a:lstStyle/>
        <a:p>
          <a:endParaRPr lang="en-CA"/>
        </a:p>
      </dgm:t>
    </dgm:pt>
    <dgm:pt modelId="{B23D94C7-4537-4014-8E7A-E9DCA9F25BE3}" type="sibTrans" cxnId="{A4DB101D-E455-44CC-9AD7-A04A8A5D5564}">
      <dgm:prSet/>
      <dgm:spPr/>
      <dgm:t>
        <a:bodyPr/>
        <a:lstStyle/>
        <a:p>
          <a:endParaRPr lang="en-CA"/>
        </a:p>
      </dgm:t>
    </dgm:pt>
    <dgm:pt modelId="{C34F3D25-C292-5F4E-A8FB-FEBADE7930A1}" type="pres">
      <dgm:prSet presAssocID="{CC85BA3A-A112-4160-816C-4BD32D5C9B22}" presName="hierChild1" presStyleCnt="0">
        <dgm:presLayoutVars>
          <dgm:chPref val="1"/>
          <dgm:dir/>
          <dgm:animOne val="branch"/>
          <dgm:animLvl val="lvl"/>
          <dgm:resizeHandles/>
        </dgm:presLayoutVars>
      </dgm:prSet>
      <dgm:spPr/>
    </dgm:pt>
    <dgm:pt modelId="{8072DDA8-1888-2241-84D7-A050B9C924A3}" type="pres">
      <dgm:prSet presAssocID="{9085E03E-CAF3-44A0-AE27-6CDD369F9DF6}" presName="hierRoot1" presStyleCnt="0"/>
      <dgm:spPr/>
    </dgm:pt>
    <dgm:pt modelId="{F8E90E31-2262-824C-A459-2759854473FD}" type="pres">
      <dgm:prSet presAssocID="{9085E03E-CAF3-44A0-AE27-6CDD369F9DF6}" presName="composite" presStyleCnt="0"/>
      <dgm:spPr/>
    </dgm:pt>
    <dgm:pt modelId="{37575E45-D223-2C47-A828-1267E52F8DD1}" type="pres">
      <dgm:prSet presAssocID="{9085E03E-CAF3-44A0-AE27-6CDD369F9DF6}" presName="background" presStyleLbl="node0" presStyleIdx="0" presStyleCnt="5"/>
      <dgm:spPr/>
    </dgm:pt>
    <dgm:pt modelId="{48566242-1983-174A-B400-47802D202615}" type="pres">
      <dgm:prSet presAssocID="{9085E03E-CAF3-44A0-AE27-6CDD369F9DF6}" presName="text" presStyleLbl="fgAcc0" presStyleIdx="0" presStyleCnt="5" custScaleX="136777" custScaleY="192214">
        <dgm:presLayoutVars>
          <dgm:chPref val="3"/>
        </dgm:presLayoutVars>
      </dgm:prSet>
      <dgm:spPr/>
    </dgm:pt>
    <dgm:pt modelId="{1467BE14-CB99-E849-B3BC-4770D3A955F9}" type="pres">
      <dgm:prSet presAssocID="{9085E03E-CAF3-44A0-AE27-6CDD369F9DF6}" presName="hierChild2" presStyleCnt="0"/>
      <dgm:spPr/>
    </dgm:pt>
    <dgm:pt modelId="{9498EDF6-5972-8847-AB10-5B9F01FDA8B6}" type="pres">
      <dgm:prSet presAssocID="{582981A0-C06A-41C9-8E97-55954DEB817B}" presName="hierRoot1" presStyleCnt="0"/>
      <dgm:spPr/>
    </dgm:pt>
    <dgm:pt modelId="{642850A0-BF68-2042-A8ED-F85CCCFFEA14}" type="pres">
      <dgm:prSet presAssocID="{582981A0-C06A-41C9-8E97-55954DEB817B}" presName="composite" presStyleCnt="0"/>
      <dgm:spPr/>
    </dgm:pt>
    <dgm:pt modelId="{CD2C0AF4-9DE3-B041-A773-6E8796193983}" type="pres">
      <dgm:prSet presAssocID="{582981A0-C06A-41C9-8E97-55954DEB817B}" presName="background" presStyleLbl="node0" presStyleIdx="1" presStyleCnt="5"/>
      <dgm:spPr/>
    </dgm:pt>
    <dgm:pt modelId="{5E92CA4F-7259-CF48-9FBD-C3F7AC2CF83A}" type="pres">
      <dgm:prSet presAssocID="{582981A0-C06A-41C9-8E97-55954DEB817B}" presName="text" presStyleLbl="fgAcc0" presStyleIdx="1" presStyleCnt="5">
        <dgm:presLayoutVars>
          <dgm:chPref val="3"/>
        </dgm:presLayoutVars>
      </dgm:prSet>
      <dgm:spPr/>
    </dgm:pt>
    <dgm:pt modelId="{372B4C2A-F35F-1942-86A6-A0878267E12B}" type="pres">
      <dgm:prSet presAssocID="{582981A0-C06A-41C9-8E97-55954DEB817B}" presName="hierChild2" presStyleCnt="0"/>
      <dgm:spPr/>
    </dgm:pt>
    <dgm:pt modelId="{59CC3115-355C-4E6E-9292-C184A23E488C}" type="pres">
      <dgm:prSet presAssocID="{1FC74DF0-A1C3-4D9A-AD43-5A4AD3D7B462}" presName="hierRoot1" presStyleCnt="0"/>
      <dgm:spPr/>
    </dgm:pt>
    <dgm:pt modelId="{AA5B3508-B9B6-4D07-9BDD-7B266A1AB0AF}" type="pres">
      <dgm:prSet presAssocID="{1FC74DF0-A1C3-4D9A-AD43-5A4AD3D7B462}" presName="composite" presStyleCnt="0"/>
      <dgm:spPr/>
    </dgm:pt>
    <dgm:pt modelId="{34A34F13-ECF8-4E39-BED8-C5FD1596F94B}" type="pres">
      <dgm:prSet presAssocID="{1FC74DF0-A1C3-4D9A-AD43-5A4AD3D7B462}" presName="background" presStyleLbl="node0" presStyleIdx="2" presStyleCnt="5"/>
      <dgm:spPr/>
    </dgm:pt>
    <dgm:pt modelId="{EC7DAD56-165D-47E5-AC64-E956754E9B2B}" type="pres">
      <dgm:prSet presAssocID="{1FC74DF0-A1C3-4D9A-AD43-5A4AD3D7B462}" presName="text" presStyleLbl="fgAcc0" presStyleIdx="2" presStyleCnt="5">
        <dgm:presLayoutVars>
          <dgm:chPref val="3"/>
        </dgm:presLayoutVars>
      </dgm:prSet>
      <dgm:spPr/>
    </dgm:pt>
    <dgm:pt modelId="{FB0C965C-3987-417E-A8A1-6800A6825DD7}" type="pres">
      <dgm:prSet presAssocID="{1FC74DF0-A1C3-4D9A-AD43-5A4AD3D7B462}" presName="hierChild2" presStyleCnt="0"/>
      <dgm:spPr/>
    </dgm:pt>
    <dgm:pt modelId="{BE448C16-CCC9-CC43-A8C6-C2D104553C59}" type="pres">
      <dgm:prSet presAssocID="{F698CE5C-536F-445A-A56D-E8410E3B1572}" presName="hierRoot1" presStyleCnt="0"/>
      <dgm:spPr/>
    </dgm:pt>
    <dgm:pt modelId="{D75E3B24-7378-E24B-B0C9-750676D4F3EA}" type="pres">
      <dgm:prSet presAssocID="{F698CE5C-536F-445A-A56D-E8410E3B1572}" presName="composite" presStyleCnt="0"/>
      <dgm:spPr/>
    </dgm:pt>
    <dgm:pt modelId="{B8C1B4E2-4284-DE4F-AAE3-08E2FB0F707A}" type="pres">
      <dgm:prSet presAssocID="{F698CE5C-536F-445A-A56D-E8410E3B1572}" presName="background" presStyleLbl="node0" presStyleIdx="3" presStyleCnt="5"/>
      <dgm:spPr/>
    </dgm:pt>
    <dgm:pt modelId="{718B069E-A5B6-9D47-A1CC-0861EC892310}" type="pres">
      <dgm:prSet presAssocID="{F698CE5C-536F-445A-A56D-E8410E3B1572}" presName="text" presStyleLbl="fgAcc0" presStyleIdx="3" presStyleCnt="5">
        <dgm:presLayoutVars>
          <dgm:chPref val="3"/>
        </dgm:presLayoutVars>
      </dgm:prSet>
      <dgm:spPr/>
    </dgm:pt>
    <dgm:pt modelId="{A22CCD10-66EC-E54A-9F2E-BF8F5C8B48F3}" type="pres">
      <dgm:prSet presAssocID="{F698CE5C-536F-445A-A56D-E8410E3B1572}" presName="hierChild2" presStyleCnt="0"/>
      <dgm:spPr/>
    </dgm:pt>
    <dgm:pt modelId="{FE786AEA-0E78-5A4D-85DD-37819A37C2DB}" type="pres">
      <dgm:prSet presAssocID="{3973CE4E-D46E-4163-BAD7-73D1077A388C}" presName="hierRoot1" presStyleCnt="0"/>
      <dgm:spPr/>
    </dgm:pt>
    <dgm:pt modelId="{D462DAE2-5DD5-6842-BEBB-0B89BA0ACB7F}" type="pres">
      <dgm:prSet presAssocID="{3973CE4E-D46E-4163-BAD7-73D1077A388C}" presName="composite" presStyleCnt="0"/>
      <dgm:spPr/>
    </dgm:pt>
    <dgm:pt modelId="{0F7FA686-5D4A-2042-A240-91B15D05AF39}" type="pres">
      <dgm:prSet presAssocID="{3973CE4E-D46E-4163-BAD7-73D1077A388C}" presName="background" presStyleLbl="node0" presStyleIdx="4" presStyleCnt="5"/>
      <dgm:spPr/>
    </dgm:pt>
    <dgm:pt modelId="{6AC065F9-03E6-FA47-A942-207F1129DAE3}" type="pres">
      <dgm:prSet presAssocID="{3973CE4E-D46E-4163-BAD7-73D1077A388C}" presName="text" presStyleLbl="fgAcc0" presStyleIdx="4" presStyleCnt="5">
        <dgm:presLayoutVars>
          <dgm:chPref val="3"/>
        </dgm:presLayoutVars>
      </dgm:prSet>
      <dgm:spPr/>
    </dgm:pt>
    <dgm:pt modelId="{14F39F48-91BF-C440-90FE-5AFD148EFFED}" type="pres">
      <dgm:prSet presAssocID="{3973CE4E-D46E-4163-BAD7-73D1077A388C}" presName="hierChild2" presStyleCnt="0"/>
      <dgm:spPr/>
    </dgm:pt>
  </dgm:ptLst>
  <dgm:cxnLst>
    <dgm:cxn modelId="{A09D5707-B436-46AC-B9A4-1FE6A5BE5081}" type="presOf" srcId="{1FC74DF0-A1C3-4D9A-AD43-5A4AD3D7B462}" destId="{EC7DAD56-165D-47E5-AC64-E956754E9B2B}" srcOrd="0" destOrd="0" presId="urn:microsoft.com/office/officeart/2005/8/layout/hierarchy1"/>
    <dgm:cxn modelId="{891B3F10-86BA-4B76-9DDA-BEF770002998}" srcId="{CC85BA3A-A112-4160-816C-4BD32D5C9B22}" destId="{582981A0-C06A-41C9-8E97-55954DEB817B}" srcOrd="1" destOrd="0" parTransId="{7ED46CC2-C192-452B-8CB3-303BCB56D367}" sibTransId="{DCF71C3E-FF4A-4549-B3DC-1A4EDFFE9CEA}"/>
    <dgm:cxn modelId="{A4DB101D-E455-44CC-9AD7-A04A8A5D5564}" srcId="{CC85BA3A-A112-4160-816C-4BD32D5C9B22}" destId="{1FC74DF0-A1C3-4D9A-AD43-5A4AD3D7B462}" srcOrd="2" destOrd="0" parTransId="{0F8C1319-5CA6-49AB-ACC9-0064E357309C}" sibTransId="{B23D94C7-4537-4014-8E7A-E9DCA9F25BE3}"/>
    <dgm:cxn modelId="{BE208934-93A4-4FF5-A471-A42A49D3E9B8}" srcId="{CC85BA3A-A112-4160-816C-4BD32D5C9B22}" destId="{3973CE4E-D46E-4163-BAD7-73D1077A388C}" srcOrd="4" destOrd="0" parTransId="{46222771-5C81-4A34-8EB9-470CD14FA129}" sibTransId="{C31524D0-CC35-4ECE-9A0F-BEA5924F2094}"/>
    <dgm:cxn modelId="{13F0A363-59F1-9347-BB89-AB067031B024}" type="presOf" srcId="{3973CE4E-D46E-4163-BAD7-73D1077A388C}" destId="{6AC065F9-03E6-FA47-A942-207F1129DAE3}" srcOrd="0" destOrd="0" presId="urn:microsoft.com/office/officeart/2005/8/layout/hierarchy1"/>
    <dgm:cxn modelId="{D80ABD67-4A28-5F4D-8FB2-302AF5C4749C}" type="presOf" srcId="{582981A0-C06A-41C9-8E97-55954DEB817B}" destId="{5E92CA4F-7259-CF48-9FBD-C3F7AC2CF83A}" srcOrd="0" destOrd="0" presId="urn:microsoft.com/office/officeart/2005/8/layout/hierarchy1"/>
    <dgm:cxn modelId="{D914D748-5220-F146-B174-D51365E53C71}" type="presOf" srcId="{CC85BA3A-A112-4160-816C-4BD32D5C9B22}" destId="{C34F3D25-C292-5F4E-A8FB-FEBADE7930A1}" srcOrd="0" destOrd="0" presId="urn:microsoft.com/office/officeart/2005/8/layout/hierarchy1"/>
    <dgm:cxn modelId="{DA29D789-0001-4C51-9A91-44102351F4A5}" srcId="{CC85BA3A-A112-4160-816C-4BD32D5C9B22}" destId="{9085E03E-CAF3-44A0-AE27-6CDD369F9DF6}" srcOrd="0" destOrd="0" parTransId="{50908F7B-B883-425B-A6E0-2D696C1EB0D4}" sibTransId="{84FD5C96-30DD-4310-87EF-8245BA1E452E}"/>
    <dgm:cxn modelId="{27BA1A8E-96D0-4414-8EDD-BAEF407A32C9}" srcId="{CC85BA3A-A112-4160-816C-4BD32D5C9B22}" destId="{F698CE5C-536F-445A-A56D-E8410E3B1572}" srcOrd="3" destOrd="0" parTransId="{7ECC4B67-CFCF-4191-9575-27EC1C92B7A1}" sibTransId="{E1083429-1965-445A-993A-553D338667F5}"/>
    <dgm:cxn modelId="{ABD7529A-987F-1D40-92AD-CE11D6EAE858}" type="presOf" srcId="{F698CE5C-536F-445A-A56D-E8410E3B1572}" destId="{718B069E-A5B6-9D47-A1CC-0861EC892310}" srcOrd="0" destOrd="0" presId="urn:microsoft.com/office/officeart/2005/8/layout/hierarchy1"/>
    <dgm:cxn modelId="{D0FE5BF7-E9CB-CB43-A684-A6CD81252EC9}" type="presOf" srcId="{9085E03E-CAF3-44A0-AE27-6CDD369F9DF6}" destId="{48566242-1983-174A-B400-47802D202615}" srcOrd="0" destOrd="0" presId="urn:microsoft.com/office/officeart/2005/8/layout/hierarchy1"/>
    <dgm:cxn modelId="{885FEC5B-BD5F-5E46-AF4B-8F5EE4DEB820}" type="presParOf" srcId="{C34F3D25-C292-5F4E-A8FB-FEBADE7930A1}" destId="{8072DDA8-1888-2241-84D7-A050B9C924A3}" srcOrd="0" destOrd="0" presId="urn:microsoft.com/office/officeart/2005/8/layout/hierarchy1"/>
    <dgm:cxn modelId="{6DDAEC6B-CCBE-DE47-9F71-967DF28727E2}" type="presParOf" srcId="{8072DDA8-1888-2241-84D7-A050B9C924A3}" destId="{F8E90E31-2262-824C-A459-2759854473FD}" srcOrd="0" destOrd="0" presId="urn:microsoft.com/office/officeart/2005/8/layout/hierarchy1"/>
    <dgm:cxn modelId="{895DA8FD-4402-7644-BB21-864BED9A532C}" type="presParOf" srcId="{F8E90E31-2262-824C-A459-2759854473FD}" destId="{37575E45-D223-2C47-A828-1267E52F8DD1}" srcOrd="0" destOrd="0" presId="urn:microsoft.com/office/officeart/2005/8/layout/hierarchy1"/>
    <dgm:cxn modelId="{54753E15-8887-2940-ACF6-E181E0DBFC70}" type="presParOf" srcId="{F8E90E31-2262-824C-A459-2759854473FD}" destId="{48566242-1983-174A-B400-47802D202615}" srcOrd="1" destOrd="0" presId="urn:microsoft.com/office/officeart/2005/8/layout/hierarchy1"/>
    <dgm:cxn modelId="{96219C97-1BF5-D24C-AFEB-AB4E8081E5FC}" type="presParOf" srcId="{8072DDA8-1888-2241-84D7-A050B9C924A3}" destId="{1467BE14-CB99-E849-B3BC-4770D3A955F9}" srcOrd="1" destOrd="0" presId="urn:microsoft.com/office/officeart/2005/8/layout/hierarchy1"/>
    <dgm:cxn modelId="{FED30039-5A70-DD4B-B528-3468670331F9}" type="presParOf" srcId="{C34F3D25-C292-5F4E-A8FB-FEBADE7930A1}" destId="{9498EDF6-5972-8847-AB10-5B9F01FDA8B6}" srcOrd="1" destOrd="0" presId="urn:microsoft.com/office/officeart/2005/8/layout/hierarchy1"/>
    <dgm:cxn modelId="{E18CDE6F-3261-1D49-8657-AF219037949E}" type="presParOf" srcId="{9498EDF6-5972-8847-AB10-5B9F01FDA8B6}" destId="{642850A0-BF68-2042-A8ED-F85CCCFFEA14}" srcOrd="0" destOrd="0" presId="urn:microsoft.com/office/officeart/2005/8/layout/hierarchy1"/>
    <dgm:cxn modelId="{E9AA5F6C-B0AE-9540-A998-187D86BFB11D}" type="presParOf" srcId="{642850A0-BF68-2042-A8ED-F85CCCFFEA14}" destId="{CD2C0AF4-9DE3-B041-A773-6E8796193983}" srcOrd="0" destOrd="0" presId="urn:microsoft.com/office/officeart/2005/8/layout/hierarchy1"/>
    <dgm:cxn modelId="{3CF1742A-5C7C-C141-9387-C835F9F15C10}" type="presParOf" srcId="{642850A0-BF68-2042-A8ED-F85CCCFFEA14}" destId="{5E92CA4F-7259-CF48-9FBD-C3F7AC2CF83A}" srcOrd="1" destOrd="0" presId="urn:microsoft.com/office/officeart/2005/8/layout/hierarchy1"/>
    <dgm:cxn modelId="{6FD1D665-5A7B-4347-96E7-AF64CEB03731}" type="presParOf" srcId="{9498EDF6-5972-8847-AB10-5B9F01FDA8B6}" destId="{372B4C2A-F35F-1942-86A6-A0878267E12B}" srcOrd="1" destOrd="0" presId="urn:microsoft.com/office/officeart/2005/8/layout/hierarchy1"/>
    <dgm:cxn modelId="{3B23CAF6-C5C8-48C0-8533-BE24C0705098}" type="presParOf" srcId="{C34F3D25-C292-5F4E-A8FB-FEBADE7930A1}" destId="{59CC3115-355C-4E6E-9292-C184A23E488C}" srcOrd="2" destOrd="0" presId="urn:microsoft.com/office/officeart/2005/8/layout/hierarchy1"/>
    <dgm:cxn modelId="{5ACDDF97-6382-4C66-B9E1-7F2BBE3480D0}" type="presParOf" srcId="{59CC3115-355C-4E6E-9292-C184A23E488C}" destId="{AA5B3508-B9B6-4D07-9BDD-7B266A1AB0AF}" srcOrd="0" destOrd="0" presId="urn:microsoft.com/office/officeart/2005/8/layout/hierarchy1"/>
    <dgm:cxn modelId="{3D58863A-8921-4AB0-B4A6-1A8103AC8E9E}" type="presParOf" srcId="{AA5B3508-B9B6-4D07-9BDD-7B266A1AB0AF}" destId="{34A34F13-ECF8-4E39-BED8-C5FD1596F94B}" srcOrd="0" destOrd="0" presId="urn:microsoft.com/office/officeart/2005/8/layout/hierarchy1"/>
    <dgm:cxn modelId="{C03ED1FE-9144-466E-9CBE-C0D4FBCE5214}" type="presParOf" srcId="{AA5B3508-B9B6-4D07-9BDD-7B266A1AB0AF}" destId="{EC7DAD56-165D-47E5-AC64-E956754E9B2B}" srcOrd="1" destOrd="0" presId="urn:microsoft.com/office/officeart/2005/8/layout/hierarchy1"/>
    <dgm:cxn modelId="{79CB5B6B-763B-4604-A376-4C61FB7910CC}" type="presParOf" srcId="{59CC3115-355C-4E6E-9292-C184A23E488C}" destId="{FB0C965C-3987-417E-A8A1-6800A6825DD7}" srcOrd="1" destOrd="0" presId="urn:microsoft.com/office/officeart/2005/8/layout/hierarchy1"/>
    <dgm:cxn modelId="{CFB4D303-B4E8-7D40-B39E-0AACAFAB5ACB}" type="presParOf" srcId="{C34F3D25-C292-5F4E-A8FB-FEBADE7930A1}" destId="{BE448C16-CCC9-CC43-A8C6-C2D104553C59}" srcOrd="3" destOrd="0" presId="urn:microsoft.com/office/officeart/2005/8/layout/hierarchy1"/>
    <dgm:cxn modelId="{5953C087-CA50-4E45-A8F6-D58894B5D920}" type="presParOf" srcId="{BE448C16-CCC9-CC43-A8C6-C2D104553C59}" destId="{D75E3B24-7378-E24B-B0C9-750676D4F3EA}" srcOrd="0" destOrd="0" presId="urn:microsoft.com/office/officeart/2005/8/layout/hierarchy1"/>
    <dgm:cxn modelId="{6944FC8B-7894-7340-A3AE-A839E4087C1E}" type="presParOf" srcId="{D75E3B24-7378-E24B-B0C9-750676D4F3EA}" destId="{B8C1B4E2-4284-DE4F-AAE3-08E2FB0F707A}" srcOrd="0" destOrd="0" presId="urn:microsoft.com/office/officeart/2005/8/layout/hierarchy1"/>
    <dgm:cxn modelId="{2B302F42-15A7-5144-9B51-F60C6D9FAED0}" type="presParOf" srcId="{D75E3B24-7378-E24B-B0C9-750676D4F3EA}" destId="{718B069E-A5B6-9D47-A1CC-0861EC892310}" srcOrd="1" destOrd="0" presId="urn:microsoft.com/office/officeart/2005/8/layout/hierarchy1"/>
    <dgm:cxn modelId="{7A45AE47-91A4-9149-AA87-8D22256E4EF0}" type="presParOf" srcId="{BE448C16-CCC9-CC43-A8C6-C2D104553C59}" destId="{A22CCD10-66EC-E54A-9F2E-BF8F5C8B48F3}" srcOrd="1" destOrd="0" presId="urn:microsoft.com/office/officeart/2005/8/layout/hierarchy1"/>
    <dgm:cxn modelId="{03787099-665A-3B49-B671-D5C7FD6DE929}" type="presParOf" srcId="{C34F3D25-C292-5F4E-A8FB-FEBADE7930A1}" destId="{FE786AEA-0E78-5A4D-85DD-37819A37C2DB}" srcOrd="4" destOrd="0" presId="urn:microsoft.com/office/officeart/2005/8/layout/hierarchy1"/>
    <dgm:cxn modelId="{DB538D53-5B85-5640-872A-8366E320A465}" type="presParOf" srcId="{FE786AEA-0E78-5A4D-85DD-37819A37C2DB}" destId="{D462DAE2-5DD5-6842-BEBB-0B89BA0ACB7F}" srcOrd="0" destOrd="0" presId="urn:microsoft.com/office/officeart/2005/8/layout/hierarchy1"/>
    <dgm:cxn modelId="{54C6F029-71C2-7B49-BA87-9551946EDFEE}" type="presParOf" srcId="{D462DAE2-5DD5-6842-BEBB-0B89BA0ACB7F}" destId="{0F7FA686-5D4A-2042-A240-91B15D05AF39}" srcOrd="0" destOrd="0" presId="urn:microsoft.com/office/officeart/2005/8/layout/hierarchy1"/>
    <dgm:cxn modelId="{8A6D4A83-8454-B042-857E-71ED0555B70B}" type="presParOf" srcId="{D462DAE2-5DD5-6842-BEBB-0B89BA0ACB7F}" destId="{6AC065F9-03E6-FA47-A942-207F1129DAE3}" srcOrd="1" destOrd="0" presId="urn:microsoft.com/office/officeart/2005/8/layout/hierarchy1"/>
    <dgm:cxn modelId="{0D73BD3E-7AEA-1843-ACF5-E22C680F53B4}" type="presParOf" srcId="{FE786AEA-0E78-5A4D-85DD-37819A37C2DB}" destId="{14F39F48-91BF-C440-90FE-5AFD148EFF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85BA3A-A112-4160-816C-4BD32D5C9B22}" type="doc">
      <dgm:prSet loTypeId="urn:microsoft.com/office/officeart/2005/8/layout/hierarchy1" loCatId="hierarchy" qsTypeId="urn:microsoft.com/office/officeart/2005/8/quickstyle/simple1#3" qsCatId="simple" csTypeId="urn:microsoft.com/office/officeart/2005/8/colors/accent1_2#3" csCatId="accent1" phldr="1"/>
      <dgm:spPr/>
      <dgm:t>
        <a:bodyPr/>
        <a:lstStyle/>
        <a:p>
          <a:endParaRPr lang="en-US"/>
        </a:p>
      </dgm:t>
    </dgm:pt>
    <dgm:pt modelId="{9085E03E-CAF3-44A0-AE27-6CDD369F9DF6}">
      <dgm:prSet/>
      <dgm:spPr/>
      <dgm:t>
        <a:bodyPr/>
        <a:lstStyle/>
        <a:p>
          <a:r>
            <a:rPr lang="en-US" baseline="0" dirty="0"/>
            <a:t>1. Radical acceptance</a:t>
          </a:r>
          <a:endParaRPr lang="en-US" dirty="0"/>
        </a:p>
      </dgm:t>
    </dgm:pt>
    <dgm:pt modelId="{50908F7B-B883-425B-A6E0-2D696C1EB0D4}" type="parTrans" cxnId="{DA29D789-0001-4C51-9A91-44102351F4A5}">
      <dgm:prSet/>
      <dgm:spPr/>
      <dgm:t>
        <a:bodyPr/>
        <a:lstStyle/>
        <a:p>
          <a:endParaRPr lang="en-US"/>
        </a:p>
      </dgm:t>
    </dgm:pt>
    <dgm:pt modelId="{84FD5C96-30DD-4310-87EF-8245BA1E452E}" type="sibTrans" cxnId="{DA29D789-0001-4C51-9A91-44102351F4A5}">
      <dgm:prSet/>
      <dgm:spPr/>
      <dgm:t>
        <a:bodyPr/>
        <a:lstStyle/>
        <a:p>
          <a:endParaRPr lang="en-US"/>
        </a:p>
      </dgm:t>
    </dgm:pt>
    <dgm:pt modelId="{582981A0-C06A-41C9-8E97-55954DEB817B}">
      <dgm:prSet/>
      <dgm:spPr/>
      <dgm:t>
        <a:bodyPr/>
        <a:lstStyle/>
        <a:p>
          <a:r>
            <a:rPr lang="en-US" baseline="0" dirty="0">
              <a:solidFill>
                <a:schemeClr val="accent3"/>
              </a:solidFill>
            </a:rPr>
            <a:t>2. Distraction</a:t>
          </a:r>
          <a:endParaRPr lang="en-US" dirty="0">
            <a:solidFill>
              <a:schemeClr val="accent3"/>
            </a:solidFill>
          </a:endParaRPr>
        </a:p>
      </dgm:t>
    </dgm:pt>
    <dgm:pt modelId="{7ED46CC2-C192-452B-8CB3-303BCB56D367}" type="parTrans" cxnId="{891B3F10-86BA-4B76-9DDA-BEF770002998}">
      <dgm:prSet/>
      <dgm:spPr/>
      <dgm:t>
        <a:bodyPr/>
        <a:lstStyle/>
        <a:p>
          <a:endParaRPr lang="en-US"/>
        </a:p>
      </dgm:t>
    </dgm:pt>
    <dgm:pt modelId="{DCF71C3E-FF4A-4549-B3DC-1A4EDFFE9CEA}" type="sibTrans" cxnId="{891B3F10-86BA-4B76-9DDA-BEF770002998}">
      <dgm:prSet/>
      <dgm:spPr/>
      <dgm:t>
        <a:bodyPr/>
        <a:lstStyle/>
        <a:p>
          <a:endParaRPr lang="en-US"/>
        </a:p>
      </dgm:t>
    </dgm:pt>
    <dgm:pt modelId="{F698CE5C-536F-445A-A56D-E8410E3B1572}">
      <dgm:prSet/>
      <dgm:spPr/>
      <dgm:t>
        <a:bodyPr/>
        <a:lstStyle/>
        <a:p>
          <a:r>
            <a:rPr lang="en-US" baseline="0" dirty="0"/>
            <a:t>4. Relax and Self Soothe</a:t>
          </a:r>
          <a:endParaRPr lang="en-US" dirty="0"/>
        </a:p>
      </dgm:t>
    </dgm:pt>
    <dgm:pt modelId="{7ECC4B67-CFCF-4191-9575-27EC1C92B7A1}" type="parTrans" cxnId="{27BA1A8E-96D0-4414-8EDD-BAEF407A32C9}">
      <dgm:prSet/>
      <dgm:spPr/>
      <dgm:t>
        <a:bodyPr/>
        <a:lstStyle/>
        <a:p>
          <a:endParaRPr lang="en-US"/>
        </a:p>
      </dgm:t>
    </dgm:pt>
    <dgm:pt modelId="{E1083429-1965-445A-993A-553D338667F5}" type="sibTrans" cxnId="{27BA1A8E-96D0-4414-8EDD-BAEF407A32C9}">
      <dgm:prSet/>
      <dgm:spPr/>
      <dgm:t>
        <a:bodyPr/>
        <a:lstStyle/>
        <a:p>
          <a:endParaRPr lang="en-US"/>
        </a:p>
      </dgm:t>
    </dgm:pt>
    <dgm:pt modelId="{3973CE4E-D46E-4163-BAD7-73D1077A388C}">
      <dgm:prSet/>
      <dgm:spPr/>
      <dgm:t>
        <a:bodyPr/>
        <a:lstStyle/>
        <a:p>
          <a:r>
            <a:rPr lang="en-US" baseline="0" dirty="0"/>
            <a:t>5. Create a relaxation Plan</a:t>
          </a:r>
          <a:endParaRPr lang="en-US" dirty="0"/>
        </a:p>
      </dgm:t>
    </dgm:pt>
    <dgm:pt modelId="{46222771-5C81-4A34-8EB9-470CD14FA129}" type="parTrans" cxnId="{BE208934-93A4-4FF5-A471-A42A49D3E9B8}">
      <dgm:prSet/>
      <dgm:spPr/>
      <dgm:t>
        <a:bodyPr/>
        <a:lstStyle/>
        <a:p>
          <a:endParaRPr lang="en-US"/>
        </a:p>
      </dgm:t>
    </dgm:pt>
    <dgm:pt modelId="{C31524D0-CC35-4ECE-9A0F-BEA5924F2094}" type="sibTrans" cxnId="{BE208934-93A4-4FF5-A471-A42A49D3E9B8}">
      <dgm:prSet/>
      <dgm:spPr/>
      <dgm:t>
        <a:bodyPr/>
        <a:lstStyle/>
        <a:p>
          <a:endParaRPr lang="en-US"/>
        </a:p>
      </dgm:t>
    </dgm:pt>
    <dgm:pt modelId="{1FC74DF0-A1C3-4D9A-AD43-5A4AD3D7B462}">
      <dgm:prSet/>
      <dgm:spPr/>
      <dgm:t>
        <a:bodyPr/>
        <a:lstStyle/>
        <a:p>
          <a:r>
            <a:rPr lang="en-US" dirty="0"/>
            <a:t>3.Create a distraction plan</a:t>
          </a:r>
        </a:p>
      </dgm:t>
    </dgm:pt>
    <dgm:pt modelId="{0F8C1319-5CA6-49AB-ACC9-0064E357309C}" type="parTrans" cxnId="{A4DB101D-E455-44CC-9AD7-A04A8A5D5564}">
      <dgm:prSet/>
      <dgm:spPr/>
      <dgm:t>
        <a:bodyPr/>
        <a:lstStyle/>
        <a:p>
          <a:endParaRPr lang="en-CA"/>
        </a:p>
      </dgm:t>
    </dgm:pt>
    <dgm:pt modelId="{B23D94C7-4537-4014-8E7A-E9DCA9F25BE3}" type="sibTrans" cxnId="{A4DB101D-E455-44CC-9AD7-A04A8A5D5564}">
      <dgm:prSet/>
      <dgm:spPr/>
      <dgm:t>
        <a:bodyPr/>
        <a:lstStyle/>
        <a:p>
          <a:endParaRPr lang="en-CA"/>
        </a:p>
      </dgm:t>
    </dgm:pt>
    <dgm:pt modelId="{C34F3D25-C292-5F4E-A8FB-FEBADE7930A1}" type="pres">
      <dgm:prSet presAssocID="{CC85BA3A-A112-4160-816C-4BD32D5C9B22}" presName="hierChild1" presStyleCnt="0">
        <dgm:presLayoutVars>
          <dgm:chPref val="1"/>
          <dgm:dir/>
          <dgm:animOne val="branch"/>
          <dgm:animLvl val="lvl"/>
          <dgm:resizeHandles/>
        </dgm:presLayoutVars>
      </dgm:prSet>
      <dgm:spPr/>
    </dgm:pt>
    <dgm:pt modelId="{8072DDA8-1888-2241-84D7-A050B9C924A3}" type="pres">
      <dgm:prSet presAssocID="{9085E03E-CAF3-44A0-AE27-6CDD369F9DF6}" presName="hierRoot1" presStyleCnt="0"/>
      <dgm:spPr/>
    </dgm:pt>
    <dgm:pt modelId="{F8E90E31-2262-824C-A459-2759854473FD}" type="pres">
      <dgm:prSet presAssocID="{9085E03E-CAF3-44A0-AE27-6CDD369F9DF6}" presName="composite" presStyleCnt="0"/>
      <dgm:spPr/>
    </dgm:pt>
    <dgm:pt modelId="{37575E45-D223-2C47-A828-1267E52F8DD1}" type="pres">
      <dgm:prSet presAssocID="{9085E03E-CAF3-44A0-AE27-6CDD369F9DF6}" presName="background" presStyleLbl="node0" presStyleIdx="0" presStyleCnt="5"/>
      <dgm:spPr/>
    </dgm:pt>
    <dgm:pt modelId="{48566242-1983-174A-B400-47802D202615}" type="pres">
      <dgm:prSet presAssocID="{9085E03E-CAF3-44A0-AE27-6CDD369F9DF6}" presName="text" presStyleLbl="fgAcc0" presStyleIdx="0" presStyleCnt="5">
        <dgm:presLayoutVars>
          <dgm:chPref val="3"/>
        </dgm:presLayoutVars>
      </dgm:prSet>
      <dgm:spPr/>
    </dgm:pt>
    <dgm:pt modelId="{1467BE14-CB99-E849-B3BC-4770D3A955F9}" type="pres">
      <dgm:prSet presAssocID="{9085E03E-CAF3-44A0-AE27-6CDD369F9DF6}" presName="hierChild2" presStyleCnt="0"/>
      <dgm:spPr/>
    </dgm:pt>
    <dgm:pt modelId="{9498EDF6-5972-8847-AB10-5B9F01FDA8B6}" type="pres">
      <dgm:prSet presAssocID="{582981A0-C06A-41C9-8E97-55954DEB817B}" presName="hierRoot1" presStyleCnt="0"/>
      <dgm:spPr/>
    </dgm:pt>
    <dgm:pt modelId="{642850A0-BF68-2042-A8ED-F85CCCFFEA14}" type="pres">
      <dgm:prSet presAssocID="{582981A0-C06A-41C9-8E97-55954DEB817B}" presName="composite" presStyleCnt="0"/>
      <dgm:spPr/>
    </dgm:pt>
    <dgm:pt modelId="{CD2C0AF4-9DE3-B041-A773-6E8796193983}" type="pres">
      <dgm:prSet presAssocID="{582981A0-C06A-41C9-8E97-55954DEB817B}" presName="background" presStyleLbl="node0" presStyleIdx="1" presStyleCnt="5"/>
      <dgm:spPr/>
    </dgm:pt>
    <dgm:pt modelId="{5E92CA4F-7259-CF48-9FBD-C3F7AC2CF83A}" type="pres">
      <dgm:prSet presAssocID="{582981A0-C06A-41C9-8E97-55954DEB817B}" presName="text" presStyleLbl="fgAcc0" presStyleIdx="1" presStyleCnt="5" custScaleX="124479" custScaleY="160839">
        <dgm:presLayoutVars>
          <dgm:chPref val="3"/>
        </dgm:presLayoutVars>
      </dgm:prSet>
      <dgm:spPr/>
    </dgm:pt>
    <dgm:pt modelId="{372B4C2A-F35F-1942-86A6-A0878267E12B}" type="pres">
      <dgm:prSet presAssocID="{582981A0-C06A-41C9-8E97-55954DEB817B}" presName="hierChild2" presStyleCnt="0"/>
      <dgm:spPr/>
    </dgm:pt>
    <dgm:pt modelId="{59CC3115-355C-4E6E-9292-C184A23E488C}" type="pres">
      <dgm:prSet presAssocID="{1FC74DF0-A1C3-4D9A-AD43-5A4AD3D7B462}" presName="hierRoot1" presStyleCnt="0"/>
      <dgm:spPr/>
    </dgm:pt>
    <dgm:pt modelId="{AA5B3508-B9B6-4D07-9BDD-7B266A1AB0AF}" type="pres">
      <dgm:prSet presAssocID="{1FC74DF0-A1C3-4D9A-AD43-5A4AD3D7B462}" presName="composite" presStyleCnt="0"/>
      <dgm:spPr/>
    </dgm:pt>
    <dgm:pt modelId="{34A34F13-ECF8-4E39-BED8-C5FD1596F94B}" type="pres">
      <dgm:prSet presAssocID="{1FC74DF0-A1C3-4D9A-AD43-5A4AD3D7B462}" presName="background" presStyleLbl="node0" presStyleIdx="2" presStyleCnt="5"/>
      <dgm:spPr/>
    </dgm:pt>
    <dgm:pt modelId="{EC7DAD56-165D-47E5-AC64-E956754E9B2B}" type="pres">
      <dgm:prSet presAssocID="{1FC74DF0-A1C3-4D9A-AD43-5A4AD3D7B462}" presName="text" presStyleLbl="fgAcc0" presStyleIdx="2" presStyleCnt="5">
        <dgm:presLayoutVars>
          <dgm:chPref val="3"/>
        </dgm:presLayoutVars>
      </dgm:prSet>
      <dgm:spPr/>
    </dgm:pt>
    <dgm:pt modelId="{FB0C965C-3987-417E-A8A1-6800A6825DD7}" type="pres">
      <dgm:prSet presAssocID="{1FC74DF0-A1C3-4D9A-AD43-5A4AD3D7B462}" presName="hierChild2" presStyleCnt="0"/>
      <dgm:spPr/>
    </dgm:pt>
    <dgm:pt modelId="{BE448C16-CCC9-CC43-A8C6-C2D104553C59}" type="pres">
      <dgm:prSet presAssocID="{F698CE5C-536F-445A-A56D-E8410E3B1572}" presName="hierRoot1" presStyleCnt="0"/>
      <dgm:spPr/>
    </dgm:pt>
    <dgm:pt modelId="{D75E3B24-7378-E24B-B0C9-750676D4F3EA}" type="pres">
      <dgm:prSet presAssocID="{F698CE5C-536F-445A-A56D-E8410E3B1572}" presName="composite" presStyleCnt="0"/>
      <dgm:spPr/>
    </dgm:pt>
    <dgm:pt modelId="{B8C1B4E2-4284-DE4F-AAE3-08E2FB0F707A}" type="pres">
      <dgm:prSet presAssocID="{F698CE5C-536F-445A-A56D-E8410E3B1572}" presName="background" presStyleLbl="node0" presStyleIdx="3" presStyleCnt="5"/>
      <dgm:spPr/>
    </dgm:pt>
    <dgm:pt modelId="{718B069E-A5B6-9D47-A1CC-0861EC892310}" type="pres">
      <dgm:prSet presAssocID="{F698CE5C-536F-445A-A56D-E8410E3B1572}" presName="text" presStyleLbl="fgAcc0" presStyleIdx="3" presStyleCnt="5">
        <dgm:presLayoutVars>
          <dgm:chPref val="3"/>
        </dgm:presLayoutVars>
      </dgm:prSet>
      <dgm:spPr/>
    </dgm:pt>
    <dgm:pt modelId="{A22CCD10-66EC-E54A-9F2E-BF8F5C8B48F3}" type="pres">
      <dgm:prSet presAssocID="{F698CE5C-536F-445A-A56D-E8410E3B1572}" presName="hierChild2" presStyleCnt="0"/>
      <dgm:spPr/>
    </dgm:pt>
    <dgm:pt modelId="{FE786AEA-0E78-5A4D-85DD-37819A37C2DB}" type="pres">
      <dgm:prSet presAssocID="{3973CE4E-D46E-4163-BAD7-73D1077A388C}" presName="hierRoot1" presStyleCnt="0"/>
      <dgm:spPr/>
    </dgm:pt>
    <dgm:pt modelId="{D462DAE2-5DD5-6842-BEBB-0B89BA0ACB7F}" type="pres">
      <dgm:prSet presAssocID="{3973CE4E-D46E-4163-BAD7-73D1077A388C}" presName="composite" presStyleCnt="0"/>
      <dgm:spPr/>
    </dgm:pt>
    <dgm:pt modelId="{0F7FA686-5D4A-2042-A240-91B15D05AF39}" type="pres">
      <dgm:prSet presAssocID="{3973CE4E-D46E-4163-BAD7-73D1077A388C}" presName="background" presStyleLbl="node0" presStyleIdx="4" presStyleCnt="5"/>
      <dgm:spPr/>
    </dgm:pt>
    <dgm:pt modelId="{6AC065F9-03E6-FA47-A942-207F1129DAE3}" type="pres">
      <dgm:prSet presAssocID="{3973CE4E-D46E-4163-BAD7-73D1077A388C}" presName="text" presStyleLbl="fgAcc0" presStyleIdx="4" presStyleCnt="5">
        <dgm:presLayoutVars>
          <dgm:chPref val="3"/>
        </dgm:presLayoutVars>
      </dgm:prSet>
      <dgm:spPr/>
    </dgm:pt>
    <dgm:pt modelId="{14F39F48-91BF-C440-90FE-5AFD148EFFED}" type="pres">
      <dgm:prSet presAssocID="{3973CE4E-D46E-4163-BAD7-73D1077A388C}" presName="hierChild2" presStyleCnt="0"/>
      <dgm:spPr/>
    </dgm:pt>
  </dgm:ptLst>
  <dgm:cxnLst>
    <dgm:cxn modelId="{A09D5707-B436-46AC-B9A4-1FE6A5BE5081}" type="presOf" srcId="{1FC74DF0-A1C3-4D9A-AD43-5A4AD3D7B462}" destId="{EC7DAD56-165D-47E5-AC64-E956754E9B2B}" srcOrd="0" destOrd="0" presId="urn:microsoft.com/office/officeart/2005/8/layout/hierarchy1"/>
    <dgm:cxn modelId="{891B3F10-86BA-4B76-9DDA-BEF770002998}" srcId="{CC85BA3A-A112-4160-816C-4BD32D5C9B22}" destId="{582981A0-C06A-41C9-8E97-55954DEB817B}" srcOrd="1" destOrd="0" parTransId="{7ED46CC2-C192-452B-8CB3-303BCB56D367}" sibTransId="{DCF71C3E-FF4A-4549-B3DC-1A4EDFFE9CEA}"/>
    <dgm:cxn modelId="{A4DB101D-E455-44CC-9AD7-A04A8A5D5564}" srcId="{CC85BA3A-A112-4160-816C-4BD32D5C9B22}" destId="{1FC74DF0-A1C3-4D9A-AD43-5A4AD3D7B462}" srcOrd="2" destOrd="0" parTransId="{0F8C1319-5CA6-49AB-ACC9-0064E357309C}" sibTransId="{B23D94C7-4537-4014-8E7A-E9DCA9F25BE3}"/>
    <dgm:cxn modelId="{BE208934-93A4-4FF5-A471-A42A49D3E9B8}" srcId="{CC85BA3A-A112-4160-816C-4BD32D5C9B22}" destId="{3973CE4E-D46E-4163-BAD7-73D1077A388C}" srcOrd="4" destOrd="0" parTransId="{46222771-5C81-4A34-8EB9-470CD14FA129}" sibTransId="{C31524D0-CC35-4ECE-9A0F-BEA5924F2094}"/>
    <dgm:cxn modelId="{13F0A363-59F1-9347-BB89-AB067031B024}" type="presOf" srcId="{3973CE4E-D46E-4163-BAD7-73D1077A388C}" destId="{6AC065F9-03E6-FA47-A942-207F1129DAE3}" srcOrd="0" destOrd="0" presId="urn:microsoft.com/office/officeart/2005/8/layout/hierarchy1"/>
    <dgm:cxn modelId="{D80ABD67-4A28-5F4D-8FB2-302AF5C4749C}" type="presOf" srcId="{582981A0-C06A-41C9-8E97-55954DEB817B}" destId="{5E92CA4F-7259-CF48-9FBD-C3F7AC2CF83A}" srcOrd="0" destOrd="0" presId="urn:microsoft.com/office/officeart/2005/8/layout/hierarchy1"/>
    <dgm:cxn modelId="{D914D748-5220-F146-B174-D51365E53C71}" type="presOf" srcId="{CC85BA3A-A112-4160-816C-4BD32D5C9B22}" destId="{C34F3D25-C292-5F4E-A8FB-FEBADE7930A1}" srcOrd="0" destOrd="0" presId="urn:microsoft.com/office/officeart/2005/8/layout/hierarchy1"/>
    <dgm:cxn modelId="{DA29D789-0001-4C51-9A91-44102351F4A5}" srcId="{CC85BA3A-A112-4160-816C-4BD32D5C9B22}" destId="{9085E03E-CAF3-44A0-AE27-6CDD369F9DF6}" srcOrd="0" destOrd="0" parTransId="{50908F7B-B883-425B-A6E0-2D696C1EB0D4}" sibTransId="{84FD5C96-30DD-4310-87EF-8245BA1E452E}"/>
    <dgm:cxn modelId="{27BA1A8E-96D0-4414-8EDD-BAEF407A32C9}" srcId="{CC85BA3A-A112-4160-816C-4BD32D5C9B22}" destId="{F698CE5C-536F-445A-A56D-E8410E3B1572}" srcOrd="3" destOrd="0" parTransId="{7ECC4B67-CFCF-4191-9575-27EC1C92B7A1}" sibTransId="{E1083429-1965-445A-993A-553D338667F5}"/>
    <dgm:cxn modelId="{ABD7529A-987F-1D40-92AD-CE11D6EAE858}" type="presOf" srcId="{F698CE5C-536F-445A-A56D-E8410E3B1572}" destId="{718B069E-A5B6-9D47-A1CC-0861EC892310}" srcOrd="0" destOrd="0" presId="urn:microsoft.com/office/officeart/2005/8/layout/hierarchy1"/>
    <dgm:cxn modelId="{D0FE5BF7-E9CB-CB43-A684-A6CD81252EC9}" type="presOf" srcId="{9085E03E-CAF3-44A0-AE27-6CDD369F9DF6}" destId="{48566242-1983-174A-B400-47802D202615}" srcOrd="0" destOrd="0" presId="urn:microsoft.com/office/officeart/2005/8/layout/hierarchy1"/>
    <dgm:cxn modelId="{885FEC5B-BD5F-5E46-AF4B-8F5EE4DEB820}" type="presParOf" srcId="{C34F3D25-C292-5F4E-A8FB-FEBADE7930A1}" destId="{8072DDA8-1888-2241-84D7-A050B9C924A3}" srcOrd="0" destOrd="0" presId="urn:microsoft.com/office/officeart/2005/8/layout/hierarchy1"/>
    <dgm:cxn modelId="{6DDAEC6B-CCBE-DE47-9F71-967DF28727E2}" type="presParOf" srcId="{8072DDA8-1888-2241-84D7-A050B9C924A3}" destId="{F8E90E31-2262-824C-A459-2759854473FD}" srcOrd="0" destOrd="0" presId="urn:microsoft.com/office/officeart/2005/8/layout/hierarchy1"/>
    <dgm:cxn modelId="{895DA8FD-4402-7644-BB21-864BED9A532C}" type="presParOf" srcId="{F8E90E31-2262-824C-A459-2759854473FD}" destId="{37575E45-D223-2C47-A828-1267E52F8DD1}" srcOrd="0" destOrd="0" presId="urn:microsoft.com/office/officeart/2005/8/layout/hierarchy1"/>
    <dgm:cxn modelId="{54753E15-8887-2940-ACF6-E181E0DBFC70}" type="presParOf" srcId="{F8E90E31-2262-824C-A459-2759854473FD}" destId="{48566242-1983-174A-B400-47802D202615}" srcOrd="1" destOrd="0" presId="urn:microsoft.com/office/officeart/2005/8/layout/hierarchy1"/>
    <dgm:cxn modelId="{96219C97-1BF5-D24C-AFEB-AB4E8081E5FC}" type="presParOf" srcId="{8072DDA8-1888-2241-84D7-A050B9C924A3}" destId="{1467BE14-CB99-E849-B3BC-4770D3A955F9}" srcOrd="1" destOrd="0" presId="urn:microsoft.com/office/officeart/2005/8/layout/hierarchy1"/>
    <dgm:cxn modelId="{FED30039-5A70-DD4B-B528-3468670331F9}" type="presParOf" srcId="{C34F3D25-C292-5F4E-A8FB-FEBADE7930A1}" destId="{9498EDF6-5972-8847-AB10-5B9F01FDA8B6}" srcOrd="1" destOrd="0" presId="urn:microsoft.com/office/officeart/2005/8/layout/hierarchy1"/>
    <dgm:cxn modelId="{E18CDE6F-3261-1D49-8657-AF219037949E}" type="presParOf" srcId="{9498EDF6-5972-8847-AB10-5B9F01FDA8B6}" destId="{642850A0-BF68-2042-A8ED-F85CCCFFEA14}" srcOrd="0" destOrd="0" presId="urn:microsoft.com/office/officeart/2005/8/layout/hierarchy1"/>
    <dgm:cxn modelId="{E9AA5F6C-B0AE-9540-A998-187D86BFB11D}" type="presParOf" srcId="{642850A0-BF68-2042-A8ED-F85CCCFFEA14}" destId="{CD2C0AF4-9DE3-B041-A773-6E8796193983}" srcOrd="0" destOrd="0" presId="urn:microsoft.com/office/officeart/2005/8/layout/hierarchy1"/>
    <dgm:cxn modelId="{3CF1742A-5C7C-C141-9387-C835F9F15C10}" type="presParOf" srcId="{642850A0-BF68-2042-A8ED-F85CCCFFEA14}" destId="{5E92CA4F-7259-CF48-9FBD-C3F7AC2CF83A}" srcOrd="1" destOrd="0" presId="urn:microsoft.com/office/officeart/2005/8/layout/hierarchy1"/>
    <dgm:cxn modelId="{6FD1D665-5A7B-4347-96E7-AF64CEB03731}" type="presParOf" srcId="{9498EDF6-5972-8847-AB10-5B9F01FDA8B6}" destId="{372B4C2A-F35F-1942-86A6-A0878267E12B}" srcOrd="1" destOrd="0" presId="urn:microsoft.com/office/officeart/2005/8/layout/hierarchy1"/>
    <dgm:cxn modelId="{3B23CAF6-C5C8-48C0-8533-BE24C0705098}" type="presParOf" srcId="{C34F3D25-C292-5F4E-A8FB-FEBADE7930A1}" destId="{59CC3115-355C-4E6E-9292-C184A23E488C}" srcOrd="2" destOrd="0" presId="urn:microsoft.com/office/officeart/2005/8/layout/hierarchy1"/>
    <dgm:cxn modelId="{5ACDDF97-6382-4C66-B9E1-7F2BBE3480D0}" type="presParOf" srcId="{59CC3115-355C-4E6E-9292-C184A23E488C}" destId="{AA5B3508-B9B6-4D07-9BDD-7B266A1AB0AF}" srcOrd="0" destOrd="0" presId="urn:microsoft.com/office/officeart/2005/8/layout/hierarchy1"/>
    <dgm:cxn modelId="{3D58863A-8921-4AB0-B4A6-1A8103AC8E9E}" type="presParOf" srcId="{AA5B3508-B9B6-4D07-9BDD-7B266A1AB0AF}" destId="{34A34F13-ECF8-4E39-BED8-C5FD1596F94B}" srcOrd="0" destOrd="0" presId="urn:microsoft.com/office/officeart/2005/8/layout/hierarchy1"/>
    <dgm:cxn modelId="{C03ED1FE-9144-466E-9CBE-C0D4FBCE5214}" type="presParOf" srcId="{AA5B3508-B9B6-4D07-9BDD-7B266A1AB0AF}" destId="{EC7DAD56-165D-47E5-AC64-E956754E9B2B}" srcOrd="1" destOrd="0" presId="urn:microsoft.com/office/officeart/2005/8/layout/hierarchy1"/>
    <dgm:cxn modelId="{79CB5B6B-763B-4604-A376-4C61FB7910CC}" type="presParOf" srcId="{59CC3115-355C-4E6E-9292-C184A23E488C}" destId="{FB0C965C-3987-417E-A8A1-6800A6825DD7}" srcOrd="1" destOrd="0" presId="urn:microsoft.com/office/officeart/2005/8/layout/hierarchy1"/>
    <dgm:cxn modelId="{CFB4D303-B4E8-7D40-B39E-0AACAFAB5ACB}" type="presParOf" srcId="{C34F3D25-C292-5F4E-A8FB-FEBADE7930A1}" destId="{BE448C16-CCC9-CC43-A8C6-C2D104553C59}" srcOrd="3" destOrd="0" presId="urn:microsoft.com/office/officeart/2005/8/layout/hierarchy1"/>
    <dgm:cxn modelId="{5953C087-CA50-4E45-A8F6-D58894B5D920}" type="presParOf" srcId="{BE448C16-CCC9-CC43-A8C6-C2D104553C59}" destId="{D75E3B24-7378-E24B-B0C9-750676D4F3EA}" srcOrd="0" destOrd="0" presId="urn:microsoft.com/office/officeart/2005/8/layout/hierarchy1"/>
    <dgm:cxn modelId="{6944FC8B-7894-7340-A3AE-A839E4087C1E}" type="presParOf" srcId="{D75E3B24-7378-E24B-B0C9-750676D4F3EA}" destId="{B8C1B4E2-4284-DE4F-AAE3-08E2FB0F707A}" srcOrd="0" destOrd="0" presId="urn:microsoft.com/office/officeart/2005/8/layout/hierarchy1"/>
    <dgm:cxn modelId="{2B302F42-15A7-5144-9B51-F60C6D9FAED0}" type="presParOf" srcId="{D75E3B24-7378-E24B-B0C9-750676D4F3EA}" destId="{718B069E-A5B6-9D47-A1CC-0861EC892310}" srcOrd="1" destOrd="0" presId="urn:microsoft.com/office/officeart/2005/8/layout/hierarchy1"/>
    <dgm:cxn modelId="{7A45AE47-91A4-9149-AA87-8D22256E4EF0}" type="presParOf" srcId="{BE448C16-CCC9-CC43-A8C6-C2D104553C59}" destId="{A22CCD10-66EC-E54A-9F2E-BF8F5C8B48F3}" srcOrd="1" destOrd="0" presId="urn:microsoft.com/office/officeart/2005/8/layout/hierarchy1"/>
    <dgm:cxn modelId="{03787099-665A-3B49-B671-D5C7FD6DE929}" type="presParOf" srcId="{C34F3D25-C292-5F4E-A8FB-FEBADE7930A1}" destId="{FE786AEA-0E78-5A4D-85DD-37819A37C2DB}" srcOrd="4" destOrd="0" presId="urn:microsoft.com/office/officeart/2005/8/layout/hierarchy1"/>
    <dgm:cxn modelId="{DB538D53-5B85-5640-872A-8366E320A465}" type="presParOf" srcId="{FE786AEA-0E78-5A4D-85DD-37819A37C2DB}" destId="{D462DAE2-5DD5-6842-BEBB-0B89BA0ACB7F}" srcOrd="0" destOrd="0" presId="urn:microsoft.com/office/officeart/2005/8/layout/hierarchy1"/>
    <dgm:cxn modelId="{54C6F029-71C2-7B49-BA87-9551946EDFEE}" type="presParOf" srcId="{D462DAE2-5DD5-6842-BEBB-0B89BA0ACB7F}" destId="{0F7FA686-5D4A-2042-A240-91B15D05AF39}" srcOrd="0" destOrd="0" presId="urn:microsoft.com/office/officeart/2005/8/layout/hierarchy1"/>
    <dgm:cxn modelId="{8A6D4A83-8454-B042-857E-71ED0555B70B}" type="presParOf" srcId="{D462DAE2-5DD5-6842-BEBB-0B89BA0ACB7F}" destId="{6AC065F9-03E6-FA47-A942-207F1129DAE3}" srcOrd="1" destOrd="0" presId="urn:microsoft.com/office/officeart/2005/8/layout/hierarchy1"/>
    <dgm:cxn modelId="{0D73BD3E-7AEA-1843-ACF5-E22C680F53B4}" type="presParOf" srcId="{FE786AEA-0E78-5A4D-85DD-37819A37C2DB}" destId="{14F39F48-91BF-C440-90FE-5AFD148EFF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100EF5-2533-4BBB-8837-369225FAB9C8}" type="doc">
      <dgm:prSet loTypeId="urn:microsoft.com/office/officeart/2005/8/layout/cycle3" loCatId="cycle" qsTypeId="urn:microsoft.com/office/officeart/2005/8/quickstyle/simple4#1" qsCatId="simple" csTypeId="urn:microsoft.com/office/officeart/2005/8/colors/colorful3#1" csCatId="colorful" phldr="1"/>
      <dgm:spPr/>
      <dgm:t>
        <a:bodyPr/>
        <a:lstStyle/>
        <a:p>
          <a:endParaRPr lang="en-US"/>
        </a:p>
      </dgm:t>
    </dgm:pt>
    <dgm:pt modelId="{A27B3A08-B3F4-44A2-AB70-20B26BE3356C}">
      <dgm:prSet custT="1"/>
      <dgm:spPr/>
      <dgm:t>
        <a:bodyPr/>
        <a:lstStyle/>
        <a:p>
          <a:r>
            <a:rPr lang="en-US" sz="2000">
              <a:solidFill>
                <a:schemeClr val="bg1"/>
              </a:solidFill>
            </a:rPr>
            <a:t>2. Focus on someone else</a:t>
          </a:r>
          <a:endParaRPr lang="en-US" sz="2000" dirty="0">
            <a:solidFill>
              <a:schemeClr val="bg1"/>
            </a:solidFill>
          </a:endParaRPr>
        </a:p>
      </dgm:t>
    </dgm:pt>
    <dgm:pt modelId="{5DB9D2AA-09B3-4A6E-8BC5-E5B15FE461E9}" type="parTrans" cxnId="{0A8AAD96-6923-480B-89E7-074544729EB3}">
      <dgm:prSet/>
      <dgm:spPr/>
      <dgm:t>
        <a:bodyPr/>
        <a:lstStyle/>
        <a:p>
          <a:endParaRPr lang="en-US"/>
        </a:p>
      </dgm:t>
    </dgm:pt>
    <dgm:pt modelId="{237D2306-E59A-4012-B387-369DAED98997}" type="sibTrans" cxnId="{0A8AAD96-6923-480B-89E7-074544729EB3}">
      <dgm:prSet/>
      <dgm:spPr/>
      <dgm:t>
        <a:bodyPr/>
        <a:lstStyle/>
        <a:p>
          <a:endParaRPr lang="en-US"/>
        </a:p>
      </dgm:t>
    </dgm:pt>
    <dgm:pt modelId="{FC37A37E-FE3C-4CB1-98A8-86AB3F8DCD6E}">
      <dgm:prSet custT="1"/>
      <dgm:spPr/>
      <dgm:t>
        <a:bodyPr/>
        <a:lstStyle/>
        <a:p>
          <a:r>
            <a:rPr lang="en-US" sz="1600"/>
            <a:t>Pay attention to someone else</a:t>
          </a:r>
          <a:endParaRPr lang="en-US" sz="1600" dirty="0"/>
        </a:p>
      </dgm:t>
    </dgm:pt>
    <dgm:pt modelId="{DE7B9C4D-7636-402A-8E16-D823F3CB44DC}" type="parTrans" cxnId="{696ADC13-CF5B-45E6-8B7B-31EEAADF4906}">
      <dgm:prSet/>
      <dgm:spPr/>
      <dgm:t>
        <a:bodyPr/>
        <a:lstStyle/>
        <a:p>
          <a:endParaRPr lang="en-US"/>
        </a:p>
      </dgm:t>
    </dgm:pt>
    <dgm:pt modelId="{6A1C8139-06ED-4433-BC90-F1733FE4F302}" type="sibTrans" cxnId="{696ADC13-CF5B-45E6-8B7B-31EEAADF4906}">
      <dgm:prSet/>
      <dgm:spPr/>
      <dgm:t>
        <a:bodyPr/>
        <a:lstStyle/>
        <a:p>
          <a:endParaRPr lang="en-US"/>
        </a:p>
      </dgm:t>
    </dgm:pt>
    <dgm:pt modelId="{8786DF9D-2699-42DC-BF31-54A3B5263AC7}">
      <dgm:prSet custT="1"/>
      <dgm:spPr/>
      <dgm:t>
        <a:bodyPr/>
        <a:lstStyle/>
        <a:p>
          <a:r>
            <a:rPr lang="en-US" sz="1600"/>
            <a:t>Do something for someone else</a:t>
          </a:r>
          <a:endParaRPr lang="en-US" sz="1600" dirty="0"/>
        </a:p>
      </dgm:t>
    </dgm:pt>
    <dgm:pt modelId="{710AF963-5739-4B4B-9AC3-7D6AD2FC4C3C}" type="parTrans" cxnId="{E424C689-F38B-4EFF-98CD-9004DEB096AF}">
      <dgm:prSet/>
      <dgm:spPr/>
      <dgm:t>
        <a:bodyPr/>
        <a:lstStyle/>
        <a:p>
          <a:endParaRPr lang="en-US"/>
        </a:p>
      </dgm:t>
    </dgm:pt>
    <dgm:pt modelId="{1D8E4004-B3E7-4EA1-9519-A8E6D4EF11EA}" type="sibTrans" cxnId="{E424C689-F38B-4EFF-98CD-9004DEB096AF}">
      <dgm:prSet/>
      <dgm:spPr/>
      <dgm:t>
        <a:bodyPr/>
        <a:lstStyle/>
        <a:p>
          <a:endParaRPr lang="en-US"/>
        </a:p>
      </dgm:t>
    </dgm:pt>
    <dgm:pt modelId="{CE8C28D3-FCB4-41DF-8E9B-0AA545008690}">
      <dgm:prSet custT="1"/>
      <dgm:spPr/>
      <dgm:t>
        <a:bodyPr/>
        <a:lstStyle/>
        <a:p>
          <a:r>
            <a:rPr lang="en-US" sz="1600"/>
            <a:t>Take your attention off yourself</a:t>
          </a:r>
          <a:endParaRPr lang="en-US" sz="1600" dirty="0"/>
        </a:p>
      </dgm:t>
    </dgm:pt>
    <dgm:pt modelId="{C120B920-BC27-4F5B-B06F-D4BEB5C73F7E}" type="parTrans" cxnId="{713C02DC-0A7B-47B5-B120-379CB100AA1A}">
      <dgm:prSet/>
      <dgm:spPr/>
      <dgm:t>
        <a:bodyPr/>
        <a:lstStyle/>
        <a:p>
          <a:endParaRPr lang="en-US"/>
        </a:p>
      </dgm:t>
    </dgm:pt>
    <dgm:pt modelId="{B4DE73FF-FEC7-4EB6-8C29-A4426D8754E4}" type="sibTrans" cxnId="{713C02DC-0A7B-47B5-B120-379CB100AA1A}">
      <dgm:prSet/>
      <dgm:spPr/>
      <dgm:t>
        <a:bodyPr/>
        <a:lstStyle/>
        <a:p>
          <a:endParaRPr lang="en-US"/>
        </a:p>
      </dgm:t>
    </dgm:pt>
    <dgm:pt modelId="{93366BC6-8FA1-401E-8942-43AF2E04A30C}">
      <dgm:prSet custT="1"/>
      <dgm:spPr/>
      <dgm:t>
        <a:bodyPr/>
        <a:lstStyle/>
        <a:p>
          <a:r>
            <a:rPr lang="en-US" sz="1600"/>
            <a:t>Think of someone you care about</a:t>
          </a:r>
          <a:endParaRPr lang="en-US" sz="1600" dirty="0"/>
        </a:p>
      </dgm:t>
    </dgm:pt>
    <dgm:pt modelId="{042D20A0-4BCE-4DD9-A344-2F996D0F460F}" type="parTrans" cxnId="{18B439F6-DCF7-4CEB-B69C-B15FA34C9AFA}">
      <dgm:prSet/>
      <dgm:spPr/>
      <dgm:t>
        <a:bodyPr/>
        <a:lstStyle/>
        <a:p>
          <a:endParaRPr lang="en-US"/>
        </a:p>
      </dgm:t>
    </dgm:pt>
    <dgm:pt modelId="{10DEE41C-0A7A-4962-91BF-E5444C508658}" type="sibTrans" cxnId="{18B439F6-DCF7-4CEB-B69C-B15FA34C9AFA}">
      <dgm:prSet/>
      <dgm:spPr/>
      <dgm:t>
        <a:bodyPr/>
        <a:lstStyle/>
        <a:p>
          <a:endParaRPr lang="en-US"/>
        </a:p>
      </dgm:t>
    </dgm:pt>
    <dgm:pt modelId="{1E50D9BC-6C2C-492D-97D2-D68914CCBB0D}">
      <dgm:prSet custT="1"/>
      <dgm:spPr/>
      <dgm:t>
        <a:bodyPr/>
        <a:lstStyle/>
        <a:p>
          <a:r>
            <a:rPr lang="en-US" sz="2400">
              <a:solidFill>
                <a:schemeClr val="bg1"/>
              </a:solidFill>
            </a:rPr>
            <a:t>3. With thoughts</a:t>
          </a:r>
          <a:endParaRPr lang="en-US" sz="2400" dirty="0">
            <a:solidFill>
              <a:schemeClr val="bg1"/>
            </a:solidFill>
          </a:endParaRPr>
        </a:p>
      </dgm:t>
    </dgm:pt>
    <dgm:pt modelId="{0A7BE4F3-1C0F-4685-8A85-EB63EEA3FDE0}" type="parTrans" cxnId="{7B8885B2-9C82-4C22-963C-C27CBC0ECBF2}">
      <dgm:prSet/>
      <dgm:spPr/>
      <dgm:t>
        <a:bodyPr/>
        <a:lstStyle/>
        <a:p>
          <a:endParaRPr lang="en-US"/>
        </a:p>
      </dgm:t>
    </dgm:pt>
    <dgm:pt modelId="{4FE9DD33-E2BE-46B1-BFD1-1DBFC2CDAD69}" type="sibTrans" cxnId="{7B8885B2-9C82-4C22-963C-C27CBC0ECBF2}">
      <dgm:prSet/>
      <dgm:spPr/>
      <dgm:t>
        <a:bodyPr/>
        <a:lstStyle/>
        <a:p>
          <a:endParaRPr lang="en-US"/>
        </a:p>
      </dgm:t>
    </dgm:pt>
    <dgm:pt modelId="{EC7F0DB5-E8AF-4C9D-AE70-3FC01667DAA5}">
      <dgm:prSet custT="1"/>
      <dgm:spPr/>
      <dgm:t>
        <a:bodyPr/>
        <a:lstStyle/>
        <a:p>
          <a:r>
            <a:rPr lang="en-US" sz="1600"/>
            <a:t>Distract your thoughts</a:t>
          </a:r>
          <a:endParaRPr lang="en-US" sz="1600" dirty="0"/>
        </a:p>
      </dgm:t>
    </dgm:pt>
    <dgm:pt modelId="{1C1336FD-9C18-4607-862E-9190FBC44918}" type="parTrans" cxnId="{BFC39434-4CF9-4161-8D2B-A3DDEFB70D24}">
      <dgm:prSet/>
      <dgm:spPr/>
      <dgm:t>
        <a:bodyPr/>
        <a:lstStyle/>
        <a:p>
          <a:endParaRPr lang="en-US"/>
        </a:p>
      </dgm:t>
    </dgm:pt>
    <dgm:pt modelId="{A88D0A15-F21E-437F-A501-C831E14238FF}" type="sibTrans" cxnId="{BFC39434-4CF9-4161-8D2B-A3DDEFB70D24}">
      <dgm:prSet/>
      <dgm:spPr/>
      <dgm:t>
        <a:bodyPr/>
        <a:lstStyle/>
        <a:p>
          <a:endParaRPr lang="en-US"/>
        </a:p>
      </dgm:t>
    </dgm:pt>
    <dgm:pt modelId="{76BBEF12-ECE0-4387-86F6-F5E15F4F958C}">
      <dgm:prSet custT="1"/>
      <dgm:spPr/>
      <dgm:t>
        <a:bodyPr/>
        <a:lstStyle/>
        <a:p>
          <a:r>
            <a:rPr lang="en-US" sz="1600"/>
            <a:t>Remember past pleasant events</a:t>
          </a:r>
          <a:endParaRPr lang="en-US" sz="1600" dirty="0"/>
        </a:p>
      </dgm:t>
    </dgm:pt>
    <dgm:pt modelId="{F8E34824-D619-430F-9868-A6BDF86D6A2E}" type="parTrans" cxnId="{203C5BE1-07CB-45B3-8DBA-E0FA1BC74831}">
      <dgm:prSet/>
      <dgm:spPr/>
      <dgm:t>
        <a:bodyPr/>
        <a:lstStyle/>
        <a:p>
          <a:endParaRPr lang="en-US"/>
        </a:p>
      </dgm:t>
    </dgm:pt>
    <dgm:pt modelId="{9FED8E3F-D895-484B-8CD3-5DEE1B3DB2E2}" type="sibTrans" cxnId="{203C5BE1-07CB-45B3-8DBA-E0FA1BC74831}">
      <dgm:prSet/>
      <dgm:spPr/>
      <dgm:t>
        <a:bodyPr/>
        <a:lstStyle/>
        <a:p>
          <a:endParaRPr lang="en-US"/>
        </a:p>
      </dgm:t>
    </dgm:pt>
    <dgm:pt modelId="{74859E12-E9A8-464C-8017-8A43D69F39EA}">
      <dgm:prSet custT="1"/>
      <dgm:spPr/>
      <dgm:t>
        <a:bodyPr/>
        <a:lstStyle/>
        <a:p>
          <a:r>
            <a:rPr lang="en-US" sz="1600"/>
            <a:t>Observe nature</a:t>
          </a:r>
          <a:endParaRPr lang="en-US" sz="1600" dirty="0"/>
        </a:p>
      </dgm:t>
    </dgm:pt>
    <dgm:pt modelId="{D1D8359F-0186-405E-8C2E-ABE966FCCE89}" type="parTrans" cxnId="{8BE84022-4EFD-497C-A04E-7D75A57B080C}">
      <dgm:prSet/>
      <dgm:spPr/>
      <dgm:t>
        <a:bodyPr/>
        <a:lstStyle/>
        <a:p>
          <a:endParaRPr lang="en-US"/>
        </a:p>
      </dgm:t>
    </dgm:pt>
    <dgm:pt modelId="{9D76B3EC-8A75-47A0-AB57-1DF62CE712D1}" type="sibTrans" cxnId="{8BE84022-4EFD-497C-A04E-7D75A57B080C}">
      <dgm:prSet/>
      <dgm:spPr/>
      <dgm:t>
        <a:bodyPr/>
        <a:lstStyle/>
        <a:p>
          <a:endParaRPr lang="en-US"/>
        </a:p>
      </dgm:t>
    </dgm:pt>
    <dgm:pt modelId="{0CAD2600-63F4-476E-88B3-3B7595E8D877}">
      <dgm:prSet custT="1"/>
      <dgm:spPr/>
      <dgm:t>
        <a:bodyPr/>
        <a:lstStyle/>
        <a:p>
          <a:r>
            <a:rPr lang="en-US" sz="1600"/>
            <a:t>Imagine your wildest fantasy coming true. What would it be?</a:t>
          </a:r>
          <a:endParaRPr lang="en-US" sz="1600" dirty="0"/>
        </a:p>
      </dgm:t>
    </dgm:pt>
    <dgm:pt modelId="{ED84C20E-63F6-4375-9DE1-28E4F53A4212}" type="parTrans" cxnId="{D1C4F3E2-D36A-48BF-A49B-11B9020CC72D}">
      <dgm:prSet/>
      <dgm:spPr/>
      <dgm:t>
        <a:bodyPr/>
        <a:lstStyle/>
        <a:p>
          <a:endParaRPr lang="en-US"/>
        </a:p>
      </dgm:t>
    </dgm:pt>
    <dgm:pt modelId="{2723839F-6AE3-440A-9E2D-3F9F43725DD8}" type="sibTrans" cxnId="{D1C4F3E2-D36A-48BF-A49B-11B9020CC72D}">
      <dgm:prSet/>
      <dgm:spPr/>
      <dgm:t>
        <a:bodyPr/>
        <a:lstStyle/>
        <a:p>
          <a:endParaRPr lang="en-US"/>
        </a:p>
      </dgm:t>
    </dgm:pt>
    <dgm:pt modelId="{6A27149A-648C-45F8-A0CA-DA18C2489E73}">
      <dgm:prSet custT="1"/>
      <dgm:spPr/>
      <dgm:t>
        <a:bodyPr/>
        <a:lstStyle/>
        <a:p>
          <a:r>
            <a:rPr lang="en-US" sz="2400">
              <a:solidFill>
                <a:srgbClr val="FFC000"/>
              </a:solidFill>
            </a:rPr>
            <a:t>4. By leaving</a:t>
          </a:r>
          <a:endParaRPr lang="en-US" sz="2400" dirty="0">
            <a:solidFill>
              <a:srgbClr val="FFC000"/>
            </a:solidFill>
          </a:endParaRPr>
        </a:p>
      </dgm:t>
    </dgm:pt>
    <dgm:pt modelId="{88EA0B23-9A7D-4EB2-8529-AD5ACA77DE98}" type="parTrans" cxnId="{800C1912-98B0-47C5-AE94-997E1702C265}">
      <dgm:prSet/>
      <dgm:spPr/>
      <dgm:t>
        <a:bodyPr/>
        <a:lstStyle/>
        <a:p>
          <a:endParaRPr lang="en-US"/>
        </a:p>
      </dgm:t>
    </dgm:pt>
    <dgm:pt modelId="{78A7EC50-7C87-4FB2-AA8B-BF30E4BF06C9}" type="sibTrans" cxnId="{800C1912-98B0-47C5-AE94-997E1702C265}">
      <dgm:prSet/>
      <dgm:spPr/>
      <dgm:t>
        <a:bodyPr/>
        <a:lstStyle/>
        <a:p>
          <a:endParaRPr lang="en-US"/>
        </a:p>
      </dgm:t>
    </dgm:pt>
    <dgm:pt modelId="{236B13BB-BA15-4440-B3A4-494AE1C75CF1}">
      <dgm:prSet custT="1"/>
      <dgm:spPr/>
      <dgm:t>
        <a:bodyPr/>
        <a:lstStyle/>
        <a:p>
          <a:r>
            <a:rPr lang="en-US" sz="1800"/>
            <a:t>Distract yourself by leaving</a:t>
          </a:r>
          <a:endParaRPr lang="en-US" sz="1800" dirty="0"/>
        </a:p>
      </dgm:t>
    </dgm:pt>
    <dgm:pt modelId="{579A5C64-F2E1-4583-A7F4-E8698924D9BC}" type="parTrans" cxnId="{605A6843-FA11-4F5E-89D1-CE344C445E43}">
      <dgm:prSet/>
      <dgm:spPr/>
      <dgm:t>
        <a:bodyPr/>
        <a:lstStyle/>
        <a:p>
          <a:endParaRPr lang="en-US"/>
        </a:p>
      </dgm:t>
    </dgm:pt>
    <dgm:pt modelId="{3E321BEC-721A-4DDF-800B-76241774AB80}" type="sibTrans" cxnId="{605A6843-FA11-4F5E-89D1-CE344C445E43}">
      <dgm:prSet/>
      <dgm:spPr/>
      <dgm:t>
        <a:bodyPr/>
        <a:lstStyle/>
        <a:p>
          <a:endParaRPr lang="en-US"/>
        </a:p>
      </dgm:t>
    </dgm:pt>
    <dgm:pt modelId="{F13E0479-641D-42B9-AB06-9293A230A054}">
      <dgm:prSet custT="1"/>
      <dgm:spPr/>
      <dgm:t>
        <a:bodyPr/>
        <a:lstStyle/>
        <a:p>
          <a:r>
            <a:rPr lang="en-US" sz="1800"/>
            <a:t>Sometimes it’s helpful to just leave and create some distance between you and the problem</a:t>
          </a:r>
          <a:endParaRPr lang="en-US" sz="1800" dirty="0"/>
        </a:p>
      </dgm:t>
    </dgm:pt>
    <dgm:pt modelId="{D18FF519-7D5E-4A96-A402-0D91AFF03959}" type="parTrans" cxnId="{343593A2-02FE-4BFB-8C36-6B8D53510008}">
      <dgm:prSet/>
      <dgm:spPr/>
      <dgm:t>
        <a:bodyPr/>
        <a:lstStyle/>
        <a:p>
          <a:endParaRPr lang="en-US"/>
        </a:p>
      </dgm:t>
    </dgm:pt>
    <dgm:pt modelId="{1B2AE674-EB0B-4496-BAF3-644777EE8D73}" type="sibTrans" cxnId="{343593A2-02FE-4BFB-8C36-6B8D53510008}">
      <dgm:prSet/>
      <dgm:spPr/>
      <dgm:t>
        <a:bodyPr/>
        <a:lstStyle/>
        <a:p>
          <a:endParaRPr lang="en-US"/>
        </a:p>
      </dgm:t>
    </dgm:pt>
    <dgm:pt modelId="{020D4200-8E90-42C4-8E85-811D65AC4C9E}">
      <dgm:prSet/>
      <dgm:spPr/>
      <dgm:t>
        <a:bodyPr/>
        <a:lstStyle/>
        <a:p>
          <a:r>
            <a:rPr lang="en-US" dirty="0">
              <a:solidFill>
                <a:schemeClr val="bg1"/>
              </a:solidFill>
            </a:rPr>
            <a:t>5. With tasks/Chores</a:t>
          </a:r>
        </a:p>
      </dgm:t>
    </dgm:pt>
    <dgm:pt modelId="{2F2FA721-2205-4869-9923-23800530B8CF}" type="parTrans" cxnId="{BCE87E9A-FF5F-4FC6-AB79-7617CB085E1D}">
      <dgm:prSet/>
      <dgm:spPr/>
      <dgm:t>
        <a:bodyPr/>
        <a:lstStyle/>
        <a:p>
          <a:endParaRPr lang="en-US"/>
        </a:p>
      </dgm:t>
    </dgm:pt>
    <dgm:pt modelId="{3765041F-BD61-481D-B94E-3B61379F7CB5}" type="sibTrans" cxnId="{BCE87E9A-FF5F-4FC6-AB79-7617CB085E1D}">
      <dgm:prSet/>
      <dgm:spPr/>
      <dgm:t>
        <a:bodyPr/>
        <a:lstStyle/>
        <a:p>
          <a:endParaRPr lang="en-US"/>
        </a:p>
      </dgm:t>
    </dgm:pt>
    <dgm:pt modelId="{EDC9D85C-A1FD-4F66-9E8A-6FD32A697C81}">
      <dgm:prSet/>
      <dgm:spPr/>
      <dgm:t>
        <a:bodyPr/>
        <a:lstStyle/>
        <a:p>
          <a:r>
            <a:rPr lang="en-US" dirty="0"/>
            <a:t>Distract yourself with tasks/chores</a:t>
          </a:r>
        </a:p>
      </dgm:t>
    </dgm:pt>
    <dgm:pt modelId="{33E2EAF1-5555-4FEE-8F18-E20E1B9AC5EC}" type="parTrans" cxnId="{53DFABF8-0FE1-4EC1-870E-42C48D3EBBE9}">
      <dgm:prSet/>
      <dgm:spPr/>
      <dgm:t>
        <a:bodyPr/>
        <a:lstStyle/>
        <a:p>
          <a:endParaRPr lang="en-US"/>
        </a:p>
      </dgm:t>
    </dgm:pt>
    <dgm:pt modelId="{BFD96198-A72A-4BEE-8427-5954E1EE0A7C}" type="sibTrans" cxnId="{53DFABF8-0FE1-4EC1-870E-42C48D3EBBE9}">
      <dgm:prSet/>
      <dgm:spPr/>
      <dgm:t>
        <a:bodyPr/>
        <a:lstStyle/>
        <a:p>
          <a:endParaRPr lang="en-US"/>
        </a:p>
      </dgm:t>
    </dgm:pt>
    <dgm:pt modelId="{E57A5D15-355F-46A7-AA8E-D242996002FC}">
      <dgm:prSet/>
      <dgm:spPr/>
      <dgm:t>
        <a:bodyPr/>
        <a:lstStyle/>
        <a:p>
          <a:r>
            <a:rPr lang="en-US" dirty="0"/>
            <a:t>Take care of yourself or your environment</a:t>
          </a:r>
        </a:p>
      </dgm:t>
    </dgm:pt>
    <dgm:pt modelId="{CA2AB8D4-7E57-430C-8D10-D1B00A102806}" type="parTrans" cxnId="{E9335224-DCB3-40B1-9075-1720CF254E32}">
      <dgm:prSet/>
      <dgm:spPr/>
      <dgm:t>
        <a:bodyPr/>
        <a:lstStyle/>
        <a:p>
          <a:endParaRPr lang="en-US"/>
        </a:p>
      </dgm:t>
    </dgm:pt>
    <dgm:pt modelId="{4C92C910-403B-4E13-96F6-76508496B22E}" type="sibTrans" cxnId="{E9335224-DCB3-40B1-9075-1720CF254E32}">
      <dgm:prSet/>
      <dgm:spPr/>
      <dgm:t>
        <a:bodyPr/>
        <a:lstStyle/>
        <a:p>
          <a:endParaRPr lang="en-US"/>
        </a:p>
      </dgm:t>
    </dgm:pt>
    <dgm:pt modelId="{64C5823B-03FE-440F-9080-848307F0B14F}">
      <dgm:prSet custT="1"/>
      <dgm:spPr/>
      <dgm:t>
        <a:bodyPr/>
        <a:lstStyle/>
        <a:p>
          <a:r>
            <a:rPr lang="en-US" sz="2400">
              <a:solidFill>
                <a:schemeClr val="bg1"/>
              </a:solidFill>
            </a:rPr>
            <a:t>1. By counting</a:t>
          </a:r>
          <a:endParaRPr lang="en-US" sz="2400" dirty="0">
            <a:solidFill>
              <a:schemeClr val="bg1"/>
            </a:solidFill>
          </a:endParaRPr>
        </a:p>
      </dgm:t>
    </dgm:pt>
    <dgm:pt modelId="{F8AD9E20-C9A2-46B0-9825-F9C08C6FC085}" type="parTrans" cxnId="{3D82A73E-1F52-46B9-B3C4-A802857E7B5B}">
      <dgm:prSet/>
      <dgm:spPr/>
      <dgm:t>
        <a:bodyPr/>
        <a:lstStyle/>
        <a:p>
          <a:endParaRPr lang="en-US"/>
        </a:p>
      </dgm:t>
    </dgm:pt>
    <dgm:pt modelId="{121640C4-D99E-434C-B80F-448B368897A0}" type="sibTrans" cxnId="{3D82A73E-1F52-46B9-B3C4-A802857E7B5B}">
      <dgm:prSet/>
      <dgm:spPr/>
      <dgm:t>
        <a:bodyPr/>
        <a:lstStyle/>
        <a:p>
          <a:endParaRPr lang="en-US"/>
        </a:p>
      </dgm:t>
    </dgm:pt>
    <dgm:pt modelId="{7BAD7003-9B3F-4B93-89F0-29D12DECD96D}">
      <dgm:prSet custT="1"/>
      <dgm:spPr/>
      <dgm:t>
        <a:bodyPr/>
        <a:lstStyle/>
        <a:p>
          <a:r>
            <a:rPr lang="en-US" sz="1800"/>
            <a:t>Distract by counting breaths, subtracting numbers</a:t>
          </a:r>
          <a:endParaRPr lang="en-US" sz="1800" dirty="0"/>
        </a:p>
      </dgm:t>
    </dgm:pt>
    <dgm:pt modelId="{4ED96646-FD55-44A0-9FCF-FD4FEF4EC247}" type="parTrans" cxnId="{0834C4AD-B202-4002-B205-0D40D7D66739}">
      <dgm:prSet/>
      <dgm:spPr/>
      <dgm:t>
        <a:bodyPr/>
        <a:lstStyle/>
        <a:p>
          <a:endParaRPr lang="en-US"/>
        </a:p>
      </dgm:t>
    </dgm:pt>
    <dgm:pt modelId="{7CD3986C-4AE3-4F6E-BE04-FBD0251BC66C}" type="sibTrans" cxnId="{0834C4AD-B202-4002-B205-0D40D7D66739}">
      <dgm:prSet/>
      <dgm:spPr/>
      <dgm:t>
        <a:bodyPr/>
        <a:lstStyle/>
        <a:p>
          <a:endParaRPr lang="en-US"/>
        </a:p>
      </dgm:t>
    </dgm:pt>
    <dgm:pt modelId="{7789DB80-BEF0-465F-A347-F15C9FB2B49B}" type="pres">
      <dgm:prSet presAssocID="{A2100EF5-2533-4BBB-8837-369225FAB9C8}" presName="Name0" presStyleCnt="0">
        <dgm:presLayoutVars>
          <dgm:dir/>
          <dgm:resizeHandles val="exact"/>
        </dgm:presLayoutVars>
      </dgm:prSet>
      <dgm:spPr/>
    </dgm:pt>
    <dgm:pt modelId="{7FD7BAD5-1504-40A9-8C61-71CEB792A344}" type="pres">
      <dgm:prSet presAssocID="{A2100EF5-2533-4BBB-8837-369225FAB9C8}" presName="cycle" presStyleCnt="0"/>
      <dgm:spPr/>
    </dgm:pt>
    <dgm:pt modelId="{494F4DD3-5E23-4872-B9B0-1105914DC8D3}" type="pres">
      <dgm:prSet presAssocID="{A27B3A08-B3F4-44A2-AB70-20B26BE3356C}" presName="nodeFirstNode" presStyleLbl="node1" presStyleIdx="0" presStyleCnt="5" custScaleY="150753" custRadScaleRad="92018" custRadScaleInc="-2060">
        <dgm:presLayoutVars>
          <dgm:bulletEnabled val="1"/>
        </dgm:presLayoutVars>
      </dgm:prSet>
      <dgm:spPr/>
    </dgm:pt>
    <dgm:pt modelId="{09FC2469-E19B-419B-BEAA-71DAC0DCBBDE}" type="pres">
      <dgm:prSet presAssocID="{237D2306-E59A-4012-B387-369DAED98997}" presName="sibTransFirstNode" presStyleLbl="bgShp" presStyleIdx="0" presStyleCnt="1"/>
      <dgm:spPr/>
    </dgm:pt>
    <dgm:pt modelId="{70FAFA6D-CCE5-40C9-ABEB-5D4058A33D43}" type="pres">
      <dgm:prSet presAssocID="{1E50D9BC-6C2C-492D-97D2-D68914CCBB0D}" presName="nodeFollowingNodes" presStyleLbl="node1" presStyleIdx="1" presStyleCnt="5" custScaleY="158460" custRadScaleRad="107672" custRadScaleInc="22827">
        <dgm:presLayoutVars>
          <dgm:bulletEnabled val="1"/>
        </dgm:presLayoutVars>
      </dgm:prSet>
      <dgm:spPr/>
    </dgm:pt>
    <dgm:pt modelId="{7A7B5242-D35C-4761-8552-B7EBC42E63BA}" type="pres">
      <dgm:prSet presAssocID="{6A27149A-648C-45F8-A0CA-DA18C2489E73}" presName="nodeFollowingNodes" presStyleLbl="node1" presStyleIdx="2" presStyleCnt="5" custScaleY="138648" custRadScaleRad="88505" custRadScaleInc="24879">
        <dgm:presLayoutVars>
          <dgm:bulletEnabled val="1"/>
        </dgm:presLayoutVars>
      </dgm:prSet>
      <dgm:spPr/>
    </dgm:pt>
    <dgm:pt modelId="{62C136E7-E01A-4206-BD9C-DC39C8DD1CB9}" type="pres">
      <dgm:prSet presAssocID="{020D4200-8E90-42C4-8E85-811D65AC4C9E}" presName="nodeFollowingNodes" presStyleLbl="node1" presStyleIdx="3" presStyleCnt="5" custScaleY="151510" custRadScaleRad="106809" custRadScaleInc="38920">
        <dgm:presLayoutVars>
          <dgm:bulletEnabled val="1"/>
        </dgm:presLayoutVars>
      </dgm:prSet>
      <dgm:spPr/>
    </dgm:pt>
    <dgm:pt modelId="{B6D7090C-AA72-4F79-98CA-A77656530D39}" type="pres">
      <dgm:prSet presAssocID="{64C5823B-03FE-440F-9080-848307F0B14F}" presName="nodeFollowingNodes" presStyleLbl="node1" presStyleIdx="4" presStyleCnt="5" custRadScaleRad="105192" custRadScaleInc="-13258">
        <dgm:presLayoutVars>
          <dgm:bulletEnabled val="1"/>
        </dgm:presLayoutVars>
      </dgm:prSet>
      <dgm:spPr/>
    </dgm:pt>
  </dgm:ptLst>
  <dgm:cxnLst>
    <dgm:cxn modelId="{D2D4F405-3A4E-4618-8793-3E2958E98650}" type="presOf" srcId="{7BAD7003-9B3F-4B93-89F0-29D12DECD96D}" destId="{B6D7090C-AA72-4F79-98CA-A77656530D39}" srcOrd="0" destOrd="1" presId="urn:microsoft.com/office/officeart/2005/8/layout/cycle3"/>
    <dgm:cxn modelId="{961C040F-D373-4144-80AD-A7FFD3994A91}" type="presOf" srcId="{EDC9D85C-A1FD-4F66-9E8A-6FD32A697C81}" destId="{62C136E7-E01A-4206-BD9C-DC39C8DD1CB9}" srcOrd="0" destOrd="1" presId="urn:microsoft.com/office/officeart/2005/8/layout/cycle3"/>
    <dgm:cxn modelId="{800C1912-98B0-47C5-AE94-997E1702C265}" srcId="{A2100EF5-2533-4BBB-8837-369225FAB9C8}" destId="{6A27149A-648C-45F8-A0CA-DA18C2489E73}" srcOrd="2" destOrd="0" parTransId="{88EA0B23-9A7D-4EB2-8529-AD5ACA77DE98}" sibTransId="{78A7EC50-7C87-4FB2-AA8B-BF30E4BF06C9}"/>
    <dgm:cxn modelId="{696ADC13-CF5B-45E6-8B7B-31EEAADF4906}" srcId="{A27B3A08-B3F4-44A2-AB70-20B26BE3356C}" destId="{FC37A37E-FE3C-4CB1-98A8-86AB3F8DCD6E}" srcOrd="0" destOrd="0" parTransId="{DE7B9C4D-7636-402A-8E16-D823F3CB44DC}" sibTransId="{6A1C8139-06ED-4433-BC90-F1733FE4F302}"/>
    <dgm:cxn modelId="{119A1719-EA99-4486-B740-E76484B002DC}" type="presOf" srcId="{A27B3A08-B3F4-44A2-AB70-20B26BE3356C}" destId="{494F4DD3-5E23-4872-B9B0-1105914DC8D3}" srcOrd="0" destOrd="0" presId="urn:microsoft.com/office/officeart/2005/8/layout/cycle3"/>
    <dgm:cxn modelId="{0AEB3921-28A6-433C-9F04-DD95884ED748}" type="presOf" srcId="{93366BC6-8FA1-401E-8942-43AF2E04A30C}" destId="{494F4DD3-5E23-4872-B9B0-1105914DC8D3}" srcOrd="0" destOrd="4" presId="urn:microsoft.com/office/officeart/2005/8/layout/cycle3"/>
    <dgm:cxn modelId="{8BE84022-4EFD-497C-A04E-7D75A57B080C}" srcId="{EC7F0DB5-E8AF-4C9D-AE70-3FC01667DAA5}" destId="{74859E12-E9A8-464C-8017-8A43D69F39EA}" srcOrd="1" destOrd="0" parTransId="{D1D8359F-0186-405E-8C2E-ABE966FCCE89}" sibTransId="{9D76B3EC-8A75-47A0-AB57-1DF62CE712D1}"/>
    <dgm:cxn modelId="{E9335224-DCB3-40B1-9075-1720CF254E32}" srcId="{EDC9D85C-A1FD-4F66-9E8A-6FD32A697C81}" destId="{E57A5D15-355F-46A7-AA8E-D242996002FC}" srcOrd="0" destOrd="0" parTransId="{CA2AB8D4-7E57-430C-8D10-D1B00A102806}" sibTransId="{4C92C910-403B-4E13-96F6-76508496B22E}"/>
    <dgm:cxn modelId="{BFC39434-4CF9-4161-8D2B-A3DDEFB70D24}" srcId="{1E50D9BC-6C2C-492D-97D2-D68914CCBB0D}" destId="{EC7F0DB5-E8AF-4C9D-AE70-3FC01667DAA5}" srcOrd="0" destOrd="0" parTransId="{1C1336FD-9C18-4607-862E-9190FBC44918}" sibTransId="{A88D0A15-F21E-437F-A501-C831E14238FF}"/>
    <dgm:cxn modelId="{3D82A73E-1F52-46B9-B3C4-A802857E7B5B}" srcId="{A2100EF5-2533-4BBB-8837-369225FAB9C8}" destId="{64C5823B-03FE-440F-9080-848307F0B14F}" srcOrd="4" destOrd="0" parTransId="{F8AD9E20-C9A2-46B0-9825-F9C08C6FC085}" sibTransId="{121640C4-D99E-434C-B80F-448B368897A0}"/>
    <dgm:cxn modelId="{605A6843-FA11-4F5E-89D1-CE344C445E43}" srcId="{6A27149A-648C-45F8-A0CA-DA18C2489E73}" destId="{236B13BB-BA15-4440-B3A4-494AE1C75CF1}" srcOrd="0" destOrd="0" parTransId="{579A5C64-F2E1-4583-A7F4-E8698924D9BC}" sibTransId="{3E321BEC-721A-4DDF-800B-76241774AB80}"/>
    <dgm:cxn modelId="{5898FA44-6590-4AC2-9510-4E2016CC2AFA}" type="presOf" srcId="{1E50D9BC-6C2C-492D-97D2-D68914CCBB0D}" destId="{70FAFA6D-CCE5-40C9-ABEB-5D4058A33D43}" srcOrd="0" destOrd="0" presId="urn:microsoft.com/office/officeart/2005/8/layout/cycle3"/>
    <dgm:cxn modelId="{6CBBB845-9699-4F02-ADE1-9D4ACC1E176A}" type="presOf" srcId="{237D2306-E59A-4012-B387-369DAED98997}" destId="{09FC2469-E19B-419B-BEAA-71DAC0DCBBDE}" srcOrd="0" destOrd="0" presId="urn:microsoft.com/office/officeart/2005/8/layout/cycle3"/>
    <dgm:cxn modelId="{D9C50D46-41B2-4CA3-B567-FD15C1D79698}" type="presOf" srcId="{64C5823B-03FE-440F-9080-848307F0B14F}" destId="{B6D7090C-AA72-4F79-98CA-A77656530D39}" srcOrd="0" destOrd="0" presId="urn:microsoft.com/office/officeart/2005/8/layout/cycle3"/>
    <dgm:cxn modelId="{8D62856E-31F4-4625-BEAA-CECD83953C63}" type="presOf" srcId="{A2100EF5-2533-4BBB-8837-369225FAB9C8}" destId="{7789DB80-BEF0-465F-A347-F15C9FB2B49B}" srcOrd="0" destOrd="0" presId="urn:microsoft.com/office/officeart/2005/8/layout/cycle3"/>
    <dgm:cxn modelId="{AFD64973-BA96-40A8-8BCA-94038CEFD2CC}" type="presOf" srcId="{E57A5D15-355F-46A7-AA8E-D242996002FC}" destId="{62C136E7-E01A-4206-BD9C-DC39C8DD1CB9}" srcOrd="0" destOrd="2" presId="urn:microsoft.com/office/officeart/2005/8/layout/cycle3"/>
    <dgm:cxn modelId="{69888B74-F5BB-4FFE-B6D5-2AF359B9099A}" type="presOf" srcId="{020D4200-8E90-42C4-8E85-811D65AC4C9E}" destId="{62C136E7-E01A-4206-BD9C-DC39C8DD1CB9}" srcOrd="0" destOrd="0" presId="urn:microsoft.com/office/officeart/2005/8/layout/cycle3"/>
    <dgm:cxn modelId="{E424C689-F38B-4EFF-98CD-9004DEB096AF}" srcId="{FC37A37E-FE3C-4CB1-98A8-86AB3F8DCD6E}" destId="{8786DF9D-2699-42DC-BF31-54A3B5263AC7}" srcOrd="0" destOrd="0" parTransId="{710AF963-5739-4B4B-9AC3-7D6AD2FC4C3C}" sibTransId="{1D8E4004-B3E7-4EA1-9519-A8E6D4EF11EA}"/>
    <dgm:cxn modelId="{9F86AB8C-A710-496D-8B85-D26DC95DA29F}" type="presOf" srcId="{FC37A37E-FE3C-4CB1-98A8-86AB3F8DCD6E}" destId="{494F4DD3-5E23-4872-B9B0-1105914DC8D3}" srcOrd="0" destOrd="1" presId="urn:microsoft.com/office/officeart/2005/8/layout/cycle3"/>
    <dgm:cxn modelId="{0A8AAD96-6923-480B-89E7-074544729EB3}" srcId="{A2100EF5-2533-4BBB-8837-369225FAB9C8}" destId="{A27B3A08-B3F4-44A2-AB70-20B26BE3356C}" srcOrd="0" destOrd="0" parTransId="{5DB9D2AA-09B3-4A6E-8BC5-E5B15FE461E9}" sibTransId="{237D2306-E59A-4012-B387-369DAED98997}"/>
    <dgm:cxn modelId="{BCE87E9A-FF5F-4FC6-AB79-7617CB085E1D}" srcId="{A2100EF5-2533-4BBB-8837-369225FAB9C8}" destId="{020D4200-8E90-42C4-8E85-811D65AC4C9E}" srcOrd="3" destOrd="0" parTransId="{2F2FA721-2205-4869-9923-23800530B8CF}" sibTransId="{3765041F-BD61-481D-B94E-3B61379F7CB5}"/>
    <dgm:cxn modelId="{413E139E-A596-4526-8ECE-0BADB40C89AF}" type="presOf" srcId="{0CAD2600-63F4-476E-88B3-3B7595E8D877}" destId="{70FAFA6D-CCE5-40C9-ABEB-5D4058A33D43}" srcOrd="0" destOrd="4" presId="urn:microsoft.com/office/officeart/2005/8/layout/cycle3"/>
    <dgm:cxn modelId="{343593A2-02FE-4BFB-8C36-6B8D53510008}" srcId="{236B13BB-BA15-4440-B3A4-494AE1C75CF1}" destId="{F13E0479-641D-42B9-AB06-9293A230A054}" srcOrd="0" destOrd="0" parTransId="{D18FF519-7D5E-4A96-A402-0D91AFF03959}" sibTransId="{1B2AE674-EB0B-4496-BAF3-644777EE8D73}"/>
    <dgm:cxn modelId="{51629AAD-9FDD-4885-B32E-2057367BD93C}" type="presOf" srcId="{F13E0479-641D-42B9-AB06-9293A230A054}" destId="{7A7B5242-D35C-4761-8552-B7EBC42E63BA}" srcOrd="0" destOrd="2" presId="urn:microsoft.com/office/officeart/2005/8/layout/cycle3"/>
    <dgm:cxn modelId="{0834C4AD-B202-4002-B205-0D40D7D66739}" srcId="{64C5823B-03FE-440F-9080-848307F0B14F}" destId="{7BAD7003-9B3F-4B93-89F0-29D12DECD96D}" srcOrd="0" destOrd="0" parTransId="{4ED96646-FD55-44A0-9FCF-FD4FEF4EC247}" sibTransId="{7CD3986C-4AE3-4F6E-BE04-FBD0251BC66C}"/>
    <dgm:cxn modelId="{7B8885B2-9C82-4C22-963C-C27CBC0ECBF2}" srcId="{A2100EF5-2533-4BBB-8837-369225FAB9C8}" destId="{1E50D9BC-6C2C-492D-97D2-D68914CCBB0D}" srcOrd="1" destOrd="0" parTransId="{0A7BE4F3-1C0F-4685-8A85-EB63EEA3FDE0}" sibTransId="{4FE9DD33-E2BE-46B1-BFD1-1DBFC2CDAD69}"/>
    <dgm:cxn modelId="{2B526AB6-147F-42CD-9FCF-BBD1B07F78A9}" type="presOf" srcId="{236B13BB-BA15-4440-B3A4-494AE1C75CF1}" destId="{7A7B5242-D35C-4761-8552-B7EBC42E63BA}" srcOrd="0" destOrd="1" presId="urn:microsoft.com/office/officeart/2005/8/layout/cycle3"/>
    <dgm:cxn modelId="{B790CFCA-1278-4EE8-87E9-E0B4E5B9139A}" type="presOf" srcId="{CE8C28D3-FCB4-41DF-8E9B-0AA545008690}" destId="{494F4DD3-5E23-4872-B9B0-1105914DC8D3}" srcOrd="0" destOrd="3" presId="urn:microsoft.com/office/officeart/2005/8/layout/cycle3"/>
    <dgm:cxn modelId="{A25EC2CC-52C3-41AD-B95C-CC785C130688}" type="presOf" srcId="{8786DF9D-2699-42DC-BF31-54A3B5263AC7}" destId="{494F4DD3-5E23-4872-B9B0-1105914DC8D3}" srcOrd="0" destOrd="2" presId="urn:microsoft.com/office/officeart/2005/8/layout/cycle3"/>
    <dgm:cxn modelId="{EBA407DB-B13C-4C17-9518-11A8B6B72741}" type="presOf" srcId="{EC7F0DB5-E8AF-4C9D-AE70-3FC01667DAA5}" destId="{70FAFA6D-CCE5-40C9-ABEB-5D4058A33D43}" srcOrd="0" destOrd="1" presId="urn:microsoft.com/office/officeart/2005/8/layout/cycle3"/>
    <dgm:cxn modelId="{713C02DC-0A7B-47B5-B120-379CB100AA1A}" srcId="{FC37A37E-FE3C-4CB1-98A8-86AB3F8DCD6E}" destId="{CE8C28D3-FCB4-41DF-8E9B-0AA545008690}" srcOrd="1" destOrd="0" parTransId="{C120B920-BC27-4F5B-B06F-D4BEB5C73F7E}" sibTransId="{B4DE73FF-FEC7-4EB6-8C29-A4426D8754E4}"/>
    <dgm:cxn modelId="{C77DBADD-008C-4077-AE0C-59B93D33EFB3}" type="presOf" srcId="{74859E12-E9A8-464C-8017-8A43D69F39EA}" destId="{70FAFA6D-CCE5-40C9-ABEB-5D4058A33D43}" srcOrd="0" destOrd="3" presId="urn:microsoft.com/office/officeart/2005/8/layout/cycle3"/>
    <dgm:cxn modelId="{203C5BE1-07CB-45B3-8DBA-E0FA1BC74831}" srcId="{EC7F0DB5-E8AF-4C9D-AE70-3FC01667DAA5}" destId="{76BBEF12-ECE0-4387-86F6-F5E15F4F958C}" srcOrd="0" destOrd="0" parTransId="{F8E34824-D619-430F-9868-A6BDF86D6A2E}" sibTransId="{9FED8E3F-D895-484B-8CD3-5DEE1B3DB2E2}"/>
    <dgm:cxn modelId="{D1C4F3E2-D36A-48BF-A49B-11B9020CC72D}" srcId="{EC7F0DB5-E8AF-4C9D-AE70-3FC01667DAA5}" destId="{0CAD2600-63F4-476E-88B3-3B7595E8D877}" srcOrd="2" destOrd="0" parTransId="{ED84C20E-63F6-4375-9DE1-28E4F53A4212}" sibTransId="{2723839F-6AE3-440A-9E2D-3F9F43725DD8}"/>
    <dgm:cxn modelId="{18B439F6-DCF7-4CEB-B69C-B15FA34C9AFA}" srcId="{FC37A37E-FE3C-4CB1-98A8-86AB3F8DCD6E}" destId="{93366BC6-8FA1-401E-8942-43AF2E04A30C}" srcOrd="2" destOrd="0" parTransId="{042D20A0-4BCE-4DD9-A344-2F996D0F460F}" sibTransId="{10DEE41C-0A7A-4962-91BF-E5444C508658}"/>
    <dgm:cxn modelId="{53DFABF8-0FE1-4EC1-870E-42C48D3EBBE9}" srcId="{020D4200-8E90-42C4-8E85-811D65AC4C9E}" destId="{EDC9D85C-A1FD-4F66-9E8A-6FD32A697C81}" srcOrd="0" destOrd="0" parTransId="{33E2EAF1-5555-4FEE-8F18-E20E1B9AC5EC}" sibTransId="{BFD96198-A72A-4BEE-8427-5954E1EE0A7C}"/>
    <dgm:cxn modelId="{E2FC94FB-4E15-43DB-AC16-DC1FB5848FA5}" type="presOf" srcId="{76BBEF12-ECE0-4387-86F6-F5E15F4F958C}" destId="{70FAFA6D-CCE5-40C9-ABEB-5D4058A33D43}" srcOrd="0" destOrd="2" presId="urn:microsoft.com/office/officeart/2005/8/layout/cycle3"/>
    <dgm:cxn modelId="{3A4B6DFE-D864-436D-BDBB-E6C6E589D713}" type="presOf" srcId="{6A27149A-648C-45F8-A0CA-DA18C2489E73}" destId="{7A7B5242-D35C-4761-8552-B7EBC42E63BA}" srcOrd="0" destOrd="0" presId="urn:microsoft.com/office/officeart/2005/8/layout/cycle3"/>
    <dgm:cxn modelId="{AC71E4A5-2E83-4EBF-BFB7-A9E265BC6F5D}" type="presParOf" srcId="{7789DB80-BEF0-465F-A347-F15C9FB2B49B}" destId="{7FD7BAD5-1504-40A9-8C61-71CEB792A344}" srcOrd="0" destOrd="0" presId="urn:microsoft.com/office/officeart/2005/8/layout/cycle3"/>
    <dgm:cxn modelId="{94090D11-6CBA-46CD-8D88-5A4119CC8B31}" type="presParOf" srcId="{7FD7BAD5-1504-40A9-8C61-71CEB792A344}" destId="{494F4DD3-5E23-4872-B9B0-1105914DC8D3}" srcOrd="0" destOrd="0" presId="urn:microsoft.com/office/officeart/2005/8/layout/cycle3"/>
    <dgm:cxn modelId="{A3659CD7-09C1-4D56-A937-FEF004A13605}" type="presParOf" srcId="{7FD7BAD5-1504-40A9-8C61-71CEB792A344}" destId="{09FC2469-E19B-419B-BEAA-71DAC0DCBBDE}" srcOrd="1" destOrd="0" presId="urn:microsoft.com/office/officeart/2005/8/layout/cycle3"/>
    <dgm:cxn modelId="{4B2420D9-AA87-4633-921A-FF4A436AB344}" type="presParOf" srcId="{7FD7BAD5-1504-40A9-8C61-71CEB792A344}" destId="{70FAFA6D-CCE5-40C9-ABEB-5D4058A33D43}" srcOrd="2" destOrd="0" presId="urn:microsoft.com/office/officeart/2005/8/layout/cycle3"/>
    <dgm:cxn modelId="{7C3BAD0A-307B-4D78-8604-08401AFDA30F}" type="presParOf" srcId="{7FD7BAD5-1504-40A9-8C61-71CEB792A344}" destId="{7A7B5242-D35C-4761-8552-B7EBC42E63BA}" srcOrd="3" destOrd="0" presId="urn:microsoft.com/office/officeart/2005/8/layout/cycle3"/>
    <dgm:cxn modelId="{115980C6-E76A-4920-AD8F-A2A192D0D443}" type="presParOf" srcId="{7FD7BAD5-1504-40A9-8C61-71CEB792A344}" destId="{62C136E7-E01A-4206-BD9C-DC39C8DD1CB9}" srcOrd="4" destOrd="0" presId="urn:microsoft.com/office/officeart/2005/8/layout/cycle3"/>
    <dgm:cxn modelId="{05FC90B1-536E-4802-AC54-CD3BB7A46A96}" type="presParOf" srcId="{7FD7BAD5-1504-40A9-8C61-71CEB792A344}" destId="{B6D7090C-AA72-4F79-98CA-A77656530D39}"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85BA3A-A112-4160-816C-4BD32D5C9B22}" type="doc">
      <dgm:prSet loTypeId="urn:microsoft.com/office/officeart/2005/8/layout/hierarchy1" loCatId="hierarchy" qsTypeId="urn:microsoft.com/office/officeart/2005/8/quickstyle/simple1#4" qsCatId="simple" csTypeId="urn:microsoft.com/office/officeart/2005/8/colors/accent1_2#4" csCatId="accent1" phldr="1"/>
      <dgm:spPr/>
      <dgm:t>
        <a:bodyPr/>
        <a:lstStyle/>
        <a:p>
          <a:endParaRPr lang="en-US"/>
        </a:p>
      </dgm:t>
    </dgm:pt>
    <dgm:pt modelId="{9085E03E-CAF3-44A0-AE27-6CDD369F9DF6}">
      <dgm:prSet/>
      <dgm:spPr/>
      <dgm:t>
        <a:bodyPr/>
        <a:lstStyle/>
        <a:p>
          <a:r>
            <a:rPr lang="en-US" baseline="0" dirty="0"/>
            <a:t>1. Radical acceptance</a:t>
          </a:r>
          <a:endParaRPr lang="en-US" dirty="0"/>
        </a:p>
      </dgm:t>
    </dgm:pt>
    <dgm:pt modelId="{50908F7B-B883-425B-A6E0-2D696C1EB0D4}" type="parTrans" cxnId="{DA29D789-0001-4C51-9A91-44102351F4A5}">
      <dgm:prSet/>
      <dgm:spPr/>
      <dgm:t>
        <a:bodyPr/>
        <a:lstStyle/>
        <a:p>
          <a:endParaRPr lang="en-US"/>
        </a:p>
      </dgm:t>
    </dgm:pt>
    <dgm:pt modelId="{84FD5C96-30DD-4310-87EF-8245BA1E452E}" type="sibTrans" cxnId="{DA29D789-0001-4C51-9A91-44102351F4A5}">
      <dgm:prSet/>
      <dgm:spPr/>
      <dgm:t>
        <a:bodyPr/>
        <a:lstStyle/>
        <a:p>
          <a:endParaRPr lang="en-US"/>
        </a:p>
      </dgm:t>
    </dgm:pt>
    <dgm:pt modelId="{582981A0-C06A-41C9-8E97-55954DEB817B}">
      <dgm:prSet/>
      <dgm:spPr/>
      <dgm:t>
        <a:bodyPr/>
        <a:lstStyle/>
        <a:p>
          <a:r>
            <a:rPr lang="en-US" baseline="0" dirty="0"/>
            <a:t>2. Distraction</a:t>
          </a:r>
          <a:endParaRPr lang="en-US" dirty="0"/>
        </a:p>
      </dgm:t>
    </dgm:pt>
    <dgm:pt modelId="{7ED46CC2-C192-452B-8CB3-303BCB56D367}" type="parTrans" cxnId="{891B3F10-86BA-4B76-9DDA-BEF770002998}">
      <dgm:prSet/>
      <dgm:spPr/>
      <dgm:t>
        <a:bodyPr/>
        <a:lstStyle/>
        <a:p>
          <a:endParaRPr lang="en-US"/>
        </a:p>
      </dgm:t>
    </dgm:pt>
    <dgm:pt modelId="{DCF71C3E-FF4A-4549-B3DC-1A4EDFFE9CEA}" type="sibTrans" cxnId="{891B3F10-86BA-4B76-9DDA-BEF770002998}">
      <dgm:prSet/>
      <dgm:spPr/>
      <dgm:t>
        <a:bodyPr/>
        <a:lstStyle/>
        <a:p>
          <a:endParaRPr lang="en-US"/>
        </a:p>
      </dgm:t>
    </dgm:pt>
    <dgm:pt modelId="{F698CE5C-536F-445A-A56D-E8410E3B1572}">
      <dgm:prSet/>
      <dgm:spPr/>
      <dgm:t>
        <a:bodyPr/>
        <a:lstStyle/>
        <a:p>
          <a:r>
            <a:rPr lang="en-US" baseline="0" dirty="0"/>
            <a:t>4. Relax and Self Soothe</a:t>
          </a:r>
          <a:endParaRPr lang="en-US" dirty="0"/>
        </a:p>
      </dgm:t>
    </dgm:pt>
    <dgm:pt modelId="{7ECC4B67-CFCF-4191-9575-27EC1C92B7A1}" type="parTrans" cxnId="{27BA1A8E-96D0-4414-8EDD-BAEF407A32C9}">
      <dgm:prSet/>
      <dgm:spPr/>
      <dgm:t>
        <a:bodyPr/>
        <a:lstStyle/>
        <a:p>
          <a:endParaRPr lang="en-US"/>
        </a:p>
      </dgm:t>
    </dgm:pt>
    <dgm:pt modelId="{E1083429-1965-445A-993A-553D338667F5}" type="sibTrans" cxnId="{27BA1A8E-96D0-4414-8EDD-BAEF407A32C9}">
      <dgm:prSet/>
      <dgm:spPr/>
      <dgm:t>
        <a:bodyPr/>
        <a:lstStyle/>
        <a:p>
          <a:endParaRPr lang="en-US"/>
        </a:p>
      </dgm:t>
    </dgm:pt>
    <dgm:pt modelId="{3973CE4E-D46E-4163-BAD7-73D1077A388C}">
      <dgm:prSet/>
      <dgm:spPr/>
      <dgm:t>
        <a:bodyPr/>
        <a:lstStyle/>
        <a:p>
          <a:r>
            <a:rPr lang="en-US" baseline="0" dirty="0"/>
            <a:t>5. Create a relaxation Plan</a:t>
          </a:r>
          <a:endParaRPr lang="en-US" dirty="0"/>
        </a:p>
      </dgm:t>
    </dgm:pt>
    <dgm:pt modelId="{46222771-5C81-4A34-8EB9-470CD14FA129}" type="parTrans" cxnId="{BE208934-93A4-4FF5-A471-A42A49D3E9B8}">
      <dgm:prSet/>
      <dgm:spPr/>
      <dgm:t>
        <a:bodyPr/>
        <a:lstStyle/>
        <a:p>
          <a:endParaRPr lang="en-US"/>
        </a:p>
      </dgm:t>
    </dgm:pt>
    <dgm:pt modelId="{C31524D0-CC35-4ECE-9A0F-BEA5924F2094}" type="sibTrans" cxnId="{BE208934-93A4-4FF5-A471-A42A49D3E9B8}">
      <dgm:prSet/>
      <dgm:spPr/>
      <dgm:t>
        <a:bodyPr/>
        <a:lstStyle/>
        <a:p>
          <a:endParaRPr lang="en-US"/>
        </a:p>
      </dgm:t>
    </dgm:pt>
    <dgm:pt modelId="{1FC74DF0-A1C3-4D9A-AD43-5A4AD3D7B462}">
      <dgm:prSet/>
      <dgm:spPr/>
      <dgm:t>
        <a:bodyPr/>
        <a:lstStyle/>
        <a:p>
          <a:r>
            <a:rPr lang="en-US" dirty="0">
              <a:solidFill>
                <a:schemeClr val="accent3"/>
              </a:solidFill>
            </a:rPr>
            <a:t>3.Create a distraction plan</a:t>
          </a:r>
        </a:p>
      </dgm:t>
    </dgm:pt>
    <dgm:pt modelId="{0F8C1319-5CA6-49AB-ACC9-0064E357309C}" type="parTrans" cxnId="{A4DB101D-E455-44CC-9AD7-A04A8A5D5564}">
      <dgm:prSet/>
      <dgm:spPr/>
      <dgm:t>
        <a:bodyPr/>
        <a:lstStyle/>
        <a:p>
          <a:endParaRPr lang="en-CA"/>
        </a:p>
      </dgm:t>
    </dgm:pt>
    <dgm:pt modelId="{B23D94C7-4537-4014-8E7A-E9DCA9F25BE3}" type="sibTrans" cxnId="{A4DB101D-E455-44CC-9AD7-A04A8A5D5564}">
      <dgm:prSet/>
      <dgm:spPr/>
      <dgm:t>
        <a:bodyPr/>
        <a:lstStyle/>
        <a:p>
          <a:endParaRPr lang="en-CA"/>
        </a:p>
      </dgm:t>
    </dgm:pt>
    <dgm:pt modelId="{C34F3D25-C292-5F4E-A8FB-FEBADE7930A1}" type="pres">
      <dgm:prSet presAssocID="{CC85BA3A-A112-4160-816C-4BD32D5C9B22}" presName="hierChild1" presStyleCnt="0">
        <dgm:presLayoutVars>
          <dgm:chPref val="1"/>
          <dgm:dir/>
          <dgm:animOne val="branch"/>
          <dgm:animLvl val="lvl"/>
          <dgm:resizeHandles/>
        </dgm:presLayoutVars>
      </dgm:prSet>
      <dgm:spPr/>
    </dgm:pt>
    <dgm:pt modelId="{8072DDA8-1888-2241-84D7-A050B9C924A3}" type="pres">
      <dgm:prSet presAssocID="{9085E03E-CAF3-44A0-AE27-6CDD369F9DF6}" presName="hierRoot1" presStyleCnt="0"/>
      <dgm:spPr/>
    </dgm:pt>
    <dgm:pt modelId="{F8E90E31-2262-824C-A459-2759854473FD}" type="pres">
      <dgm:prSet presAssocID="{9085E03E-CAF3-44A0-AE27-6CDD369F9DF6}" presName="composite" presStyleCnt="0"/>
      <dgm:spPr/>
    </dgm:pt>
    <dgm:pt modelId="{37575E45-D223-2C47-A828-1267E52F8DD1}" type="pres">
      <dgm:prSet presAssocID="{9085E03E-CAF3-44A0-AE27-6CDD369F9DF6}" presName="background" presStyleLbl="node0" presStyleIdx="0" presStyleCnt="5"/>
      <dgm:spPr/>
    </dgm:pt>
    <dgm:pt modelId="{48566242-1983-174A-B400-47802D202615}" type="pres">
      <dgm:prSet presAssocID="{9085E03E-CAF3-44A0-AE27-6CDD369F9DF6}" presName="text" presStyleLbl="fgAcc0" presStyleIdx="0" presStyleCnt="5">
        <dgm:presLayoutVars>
          <dgm:chPref val="3"/>
        </dgm:presLayoutVars>
      </dgm:prSet>
      <dgm:spPr/>
    </dgm:pt>
    <dgm:pt modelId="{1467BE14-CB99-E849-B3BC-4770D3A955F9}" type="pres">
      <dgm:prSet presAssocID="{9085E03E-CAF3-44A0-AE27-6CDD369F9DF6}" presName="hierChild2" presStyleCnt="0"/>
      <dgm:spPr/>
    </dgm:pt>
    <dgm:pt modelId="{9498EDF6-5972-8847-AB10-5B9F01FDA8B6}" type="pres">
      <dgm:prSet presAssocID="{582981A0-C06A-41C9-8E97-55954DEB817B}" presName="hierRoot1" presStyleCnt="0"/>
      <dgm:spPr/>
    </dgm:pt>
    <dgm:pt modelId="{642850A0-BF68-2042-A8ED-F85CCCFFEA14}" type="pres">
      <dgm:prSet presAssocID="{582981A0-C06A-41C9-8E97-55954DEB817B}" presName="composite" presStyleCnt="0"/>
      <dgm:spPr/>
    </dgm:pt>
    <dgm:pt modelId="{CD2C0AF4-9DE3-B041-A773-6E8796193983}" type="pres">
      <dgm:prSet presAssocID="{582981A0-C06A-41C9-8E97-55954DEB817B}" presName="background" presStyleLbl="node0" presStyleIdx="1" presStyleCnt="5"/>
      <dgm:spPr/>
    </dgm:pt>
    <dgm:pt modelId="{5E92CA4F-7259-CF48-9FBD-C3F7AC2CF83A}" type="pres">
      <dgm:prSet presAssocID="{582981A0-C06A-41C9-8E97-55954DEB817B}" presName="text" presStyleLbl="fgAcc0" presStyleIdx="1" presStyleCnt="5">
        <dgm:presLayoutVars>
          <dgm:chPref val="3"/>
        </dgm:presLayoutVars>
      </dgm:prSet>
      <dgm:spPr/>
    </dgm:pt>
    <dgm:pt modelId="{372B4C2A-F35F-1942-86A6-A0878267E12B}" type="pres">
      <dgm:prSet presAssocID="{582981A0-C06A-41C9-8E97-55954DEB817B}" presName="hierChild2" presStyleCnt="0"/>
      <dgm:spPr/>
    </dgm:pt>
    <dgm:pt modelId="{59CC3115-355C-4E6E-9292-C184A23E488C}" type="pres">
      <dgm:prSet presAssocID="{1FC74DF0-A1C3-4D9A-AD43-5A4AD3D7B462}" presName="hierRoot1" presStyleCnt="0"/>
      <dgm:spPr/>
    </dgm:pt>
    <dgm:pt modelId="{AA5B3508-B9B6-4D07-9BDD-7B266A1AB0AF}" type="pres">
      <dgm:prSet presAssocID="{1FC74DF0-A1C3-4D9A-AD43-5A4AD3D7B462}" presName="composite" presStyleCnt="0"/>
      <dgm:spPr/>
    </dgm:pt>
    <dgm:pt modelId="{34A34F13-ECF8-4E39-BED8-C5FD1596F94B}" type="pres">
      <dgm:prSet presAssocID="{1FC74DF0-A1C3-4D9A-AD43-5A4AD3D7B462}" presName="background" presStyleLbl="node0" presStyleIdx="2" presStyleCnt="5"/>
      <dgm:spPr/>
    </dgm:pt>
    <dgm:pt modelId="{EC7DAD56-165D-47E5-AC64-E956754E9B2B}" type="pres">
      <dgm:prSet presAssocID="{1FC74DF0-A1C3-4D9A-AD43-5A4AD3D7B462}" presName="text" presStyleLbl="fgAcc0" presStyleIdx="2" presStyleCnt="5" custScaleX="129168" custScaleY="206310">
        <dgm:presLayoutVars>
          <dgm:chPref val="3"/>
        </dgm:presLayoutVars>
      </dgm:prSet>
      <dgm:spPr/>
    </dgm:pt>
    <dgm:pt modelId="{FB0C965C-3987-417E-A8A1-6800A6825DD7}" type="pres">
      <dgm:prSet presAssocID="{1FC74DF0-A1C3-4D9A-AD43-5A4AD3D7B462}" presName="hierChild2" presStyleCnt="0"/>
      <dgm:spPr/>
    </dgm:pt>
    <dgm:pt modelId="{BE448C16-CCC9-CC43-A8C6-C2D104553C59}" type="pres">
      <dgm:prSet presAssocID="{F698CE5C-536F-445A-A56D-E8410E3B1572}" presName="hierRoot1" presStyleCnt="0"/>
      <dgm:spPr/>
    </dgm:pt>
    <dgm:pt modelId="{D75E3B24-7378-E24B-B0C9-750676D4F3EA}" type="pres">
      <dgm:prSet presAssocID="{F698CE5C-536F-445A-A56D-E8410E3B1572}" presName="composite" presStyleCnt="0"/>
      <dgm:spPr/>
    </dgm:pt>
    <dgm:pt modelId="{B8C1B4E2-4284-DE4F-AAE3-08E2FB0F707A}" type="pres">
      <dgm:prSet presAssocID="{F698CE5C-536F-445A-A56D-E8410E3B1572}" presName="background" presStyleLbl="node0" presStyleIdx="3" presStyleCnt="5"/>
      <dgm:spPr/>
    </dgm:pt>
    <dgm:pt modelId="{718B069E-A5B6-9D47-A1CC-0861EC892310}" type="pres">
      <dgm:prSet presAssocID="{F698CE5C-536F-445A-A56D-E8410E3B1572}" presName="text" presStyleLbl="fgAcc0" presStyleIdx="3" presStyleCnt="5">
        <dgm:presLayoutVars>
          <dgm:chPref val="3"/>
        </dgm:presLayoutVars>
      </dgm:prSet>
      <dgm:spPr/>
    </dgm:pt>
    <dgm:pt modelId="{A22CCD10-66EC-E54A-9F2E-BF8F5C8B48F3}" type="pres">
      <dgm:prSet presAssocID="{F698CE5C-536F-445A-A56D-E8410E3B1572}" presName="hierChild2" presStyleCnt="0"/>
      <dgm:spPr/>
    </dgm:pt>
    <dgm:pt modelId="{FE786AEA-0E78-5A4D-85DD-37819A37C2DB}" type="pres">
      <dgm:prSet presAssocID="{3973CE4E-D46E-4163-BAD7-73D1077A388C}" presName="hierRoot1" presStyleCnt="0"/>
      <dgm:spPr/>
    </dgm:pt>
    <dgm:pt modelId="{D462DAE2-5DD5-6842-BEBB-0B89BA0ACB7F}" type="pres">
      <dgm:prSet presAssocID="{3973CE4E-D46E-4163-BAD7-73D1077A388C}" presName="composite" presStyleCnt="0"/>
      <dgm:spPr/>
    </dgm:pt>
    <dgm:pt modelId="{0F7FA686-5D4A-2042-A240-91B15D05AF39}" type="pres">
      <dgm:prSet presAssocID="{3973CE4E-D46E-4163-BAD7-73D1077A388C}" presName="background" presStyleLbl="node0" presStyleIdx="4" presStyleCnt="5"/>
      <dgm:spPr/>
    </dgm:pt>
    <dgm:pt modelId="{6AC065F9-03E6-FA47-A942-207F1129DAE3}" type="pres">
      <dgm:prSet presAssocID="{3973CE4E-D46E-4163-BAD7-73D1077A388C}" presName="text" presStyleLbl="fgAcc0" presStyleIdx="4" presStyleCnt="5">
        <dgm:presLayoutVars>
          <dgm:chPref val="3"/>
        </dgm:presLayoutVars>
      </dgm:prSet>
      <dgm:spPr/>
    </dgm:pt>
    <dgm:pt modelId="{14F39F48-91BF-C440-90FE-5AFD148EFFED}" type="pres">
      <dgm:prSet presAssocID="{3973CE4E-D46E-4163-BAD7-73D1077A388C}" presName="hierChild2" presStyleCnt="0"/>
      <dgm:spPr/>
    </dgm:pt>
  </dgm:ptLst>
  <dgm:cxnLst>
    <dgm:cxn modelId="{A09D5707-B436-46AC-B9A4-1FE6A5BE5081}" type="presOf" srcId="{1FC74DF0-A1C3-4D9A-AD43-5A4AD3D7B462}" destId="{EC7DAD56-165D-47E5-AC64-E956754E9B2B}" srcOrd="0" destOrd="0" presId="urn:microsoft.com/office/officeart/2005/8/layout/hierarchy1"/>
    <dgm:cxn modelId="{891B3F10-86BA-4B76-9DDA-BEF770002998}" srcId="{CC85BA3A-A112-4160-816C-4BD32D5C9B22}" destId="{582981A0-C06A-41C9-8E97-55954DEB817B}" srcOrd="1" destOrd="0" parTransId="{7ED46CC2-C192-452B-8CB3-303BCB56D367}" sibTransId="{DCF71C3E-FF4A-4549-B3DC-1A4EDFFE9CEA}"/>
    <dgm:cxn modelId="{A4DB101D-E455-44CC-9AD7-A04A8A5D5564}" srcId="{CC85BA3A-A112-4160-816C-4BD32D5C9B22}" destId="{1FC74DF0-A1C3-4D9A-AD43-5A4AD3D7B462}" srcOrd="2" destOrd="0" parTransId="{0F8C1319-5CA6-49AB-ACC9-0064E357309C}" sibTransId="{B23D94C7-4537-4014-8E7A-E9DCA9F25BE3}"/>
    <dgm:cxn modelId="{BE208934-93A4-4FF5-A471-A42A49D3E9B8}" srcId="{CC85BA3A-A112-4160-816C-4BD32D5C9B22}" destId="{3973CE4E-D46E-4163-BAD7-73D1077A388C}" srcOrd="4" destOrd="0" parTransId="{46222771-5C81-4A34-8EB9-470CD14FA129}" sibTransId="{C31524D0-CC35-4ECE-9A0F-BEA5924F2094}"/>
    <dgm:cxn modelId="{13F0A363-59F1-9347-BB89-AB067031B024}" type="presOf" srcId="{3973CE4E-D46E-4163-BAD7-73D1077A388C}" destId="{6AC065F9-03E6-FA47-A942-207F1129DAE3}" srcOrd="0" destOrd="0" presId="urn:microsoft.com/office/officeart/2005/8/layout/hierarchy1"/>
    <dgm:cxn modelId="{D80ABD67-4A28-5F4D-8FB2-302AF5C4749C}" type="presOf" srcId="{582981A0-C06A-41C9-8E97-55954DEB817B}" destId="{5E92CA4F-7259-CF48-9FBD-C3F7AC2CF83A}" srcOrd="0" destOrd="0" presId="urn:microsoft.com/office/officeart/2005/8/layout/hierarchy1"/>
    <dgm:cxn modelId="{D914D748-5220-F146-B174-D51365E53C71}" type="presOf" srcId="{CC85BA3A-A112-4160-816C-4BD32D5C9B22}" destId="{C34F3D25-C292-5F4E-A8FB-FEBADE7930A1}" srcOrd="0" destOrd="0" presId="urn:microsoft.com/office/officeart/2005/8/layout/hierarchy1"/>
    <dgm:cxn modelId="{DA29D789-0001-4C51-9A91-44102351F4A5}" srcId="{CC85BA3A-A112-4160-816C-4BD32D5C9B22}" destId="{9085E03E-CAF3-44A0-AE27-6CDD369F9DF6}" srcOrd="0" destOrd="0" parTransId="{50908F7B-B883-425B-A6E0-2D696C1EB0D4}" sibTransId="{84FD5C96-30DD-4310-87EF-8245BA1E452E}"/>
    <dgm:cxn modelId="{27BA1A8E-96D0-4414-8EDD-BAEF407A32C9}" srcId="{CC85BA3A-A112-4160-816C-4BD32D5C9B22}" destId="{F698CE5C-536F-445A-A56D-E8410E3B1572}" srcOrd="3" destOrd="0" parTransId="{7ECC4B67-CFCF-4191-9575-27EC1C92B7A1}" sibTransId="{E1083429-1965-445A-993A-553D338667F5}"/>
    <dgm:cxn modelId="{ABD7529A-987F-1D40-92AD-CE11D6EAE858}" type="presOf" srcId="{F698CE5C-536F-445A-A56D-E8410E3B1572}" destId="{718B069E-A5B6-9D47-A1CC-0861EC892310}" srcOrd="0" destOrd="0" presId="urn:microsoft.com/office/officeart/2005/8/layout/hierarchy1"/>
    <dgm:cxn modelId="{D0FE5BF7-E9CB-CB43-A684-A6CD81252EC9}" type="presOf" srcId="{9085E03E-CAF3-44A0-AE27-6CDD369F9DF6}" destId="{48566242-1983-174A-B400-47802D202615}" srcOrd="0" destOrd="0" presId="urn:microsoft.com/office/officeart/2005/8/layout/hierarchy1"/>
    <dgm:cxn modelId="{885FEC5B-BD5F-5E46-AF4B-8F5EE4DEB820}" type="presParOf" srcId="{C34F3D25-C292-5F4E-A8FB-FEBADE7930A1}" destId="{8072DDA8-1888-2241-84D7-A050B9C924A3}" srcOrd="0" destOrd="0" presId="urn:microsoft.com/office/officeart/2005/8/layout/hierarchy1"/>
    <dgm:cxn modelId="{6DDAEC6B-CCBE-DE47-9F71-967DF28727E2}" type="presParOf" srcId="{8072DDA8-1888-2241-84D7-A050B9C924A3}" destId="{F8E90E31-2262-824C-A459-2759854473FD}" srcOrd="0" destOrd="0" presId="urn:microsoft.com/office/officeart/2005/8/layout/hierarchy1"/>
    <dgm:cxn modelId="{895DA8FD-4402-7644-BB21-864BED9A532C}" type="presParOf" srcId="{F8E90E31-2262-824C-A459-2759854473FD}" destId="{37575E45-D223-2C47-A828-1267E52F8DD1}" srcOrd="0" destOrd="0" presId="urn:microsoft.com/office/officeart/2005/8/layout/hierarchy1"/>
    <dgm:cxn modelId="{54753E15-8887-2940-ACF6-E181E0DBFC70}" type="presParOf" srcId="{F8E90E31-2262-824C-A459-2759854473FD}" destId="{48566242-1983-174A-B400-47802D202615}" srcOrd="1" destOrd="0" presId="urn:microsoft.com/office/officeart/2005/8/layout/hierarchy1"/>
    <dgm:cxn modelId="{96219C97-1BF5-D24C-AFEB-AB4E8081E5FC}" type="presParOf" srcId="{8072DDA8-1888-2241-84D7-A050B9C924A3}" destId="{1467BE14-CB99-E849-B3BC-4770D3A955F9}" srcOrd="1" destOrd="0" presId="urn:microsoft.com/office/officeart/2005/8/layout/hierarchy1"/>
    <dgm:cxn modelId="{FED30039-5A70-DD4B-B528-3468670331F9}" type="presParOf" srcId="{C34F3D25-C292-5F4E-A8FB-FEBADE7930A1}" destId="{9498EDF6-5972-8847-AB10-5B9F01FDA8B6}" srcOrd="1" destOrd="0" presId="urn:microsoft.com/office/officeart/2005/8/layout/hierarchy1"/>
    <dgm:cxn modelId="{E18CDE6F-3261-1D49-8657-AF219037949E}" type="presParOf" srcId="{9498EDF6-5972-8847-AB10-5B9F01FDA8B6}" destId="{642850A0-BF68-2042-A8ED-F85CCCFFEA14}" srcOrd="0" destOrd="0" presId="urn:microsoft.com/office/officeart/2005/8/layout/hierarchy1"/>
    <dgm:cxn modelId="{E9AA5F6C-B0AE-9540-A998-187D86BFB11D}" type="presParOf" srcId="{642850A0-BF68-2042-A8ED-F85CCCFFEA14}" destId="{CD2C0AF4-9DE3-B041-A773-6E8796193983}" srcOrd="0" destOrd="0" presId="urn:microsoft.com/office/officeart/2005/8/layout/hierarchy1"/>
    <dgm:cxn modelId="{3CF1742A-5C7C-C141-9387-C835F9F15C10}" type="presParOf" srcId="{642850A0-BF68-2042-A8ED-F85CCCFFEA14}" destId="{5E92CA4F-7259-CF48-9FBD-C3F7AC2CF83A}" srcOrd="1" destOrd="0" presId="urn:microsoft.com/office/officeart/2005/8/layout/hierarchy1"/>
    <dgm:cxn modelId="{6FD1D665-5A7B-4347-96E7-AF64CEB03731}" type="presParOf" srcId="{9498EDF6-5972-8847-AB10-5B9F01FDA8B6}" destId="{372B4C2A-F35F-1942-86A6-A0878267E12B}" srcOrd="1" destOrd="0" presId="urn:microsoft.com/office/officeart/2005/8/layout/hierarchy1"/>
    <dgm:cxn modelId="{3B23CAF6-C5C8-48C0-8533-BE24C0705098}" type="presParOf" srcId="{C34F3D25-C292-5F4E-A8FB-FEBADE7930A1}" destId="{59CC3115-355C-4E6E-9292-C184A23E488C}" srcOrd="2" destOrd="0" presId="urn:microsoft.com/office/officeart/2005/8/layout/hierarchy1"/>
    <dgm:cxn modelId="{5ACDDF97-6382-4C66-B9E1-7F2BBE3480D0}" type="presParOf" srcId="{59CC3115-355C-4E6E-9292-C184A23E488C}" destId="{AA5B3508-B9B6-4D07-9BDD-7B266A1AB0AF}" srcOrd="0" destOrd="0" presId="urn:microsoft.com/office/officeart/2005/8/layout/hierarchy1"/>
    <dgm:cxn modelId="{3D58863A-8921-4AB0-B4A6-1A8103AC8E9E}" type="presParOf" srcId="{AA5B3508-B9B6-4D07-9BDD-7B266A1AB0AF}" destId="{34A34F13-ECF8-4E39-BED8-C5FD1596F94B}" srcOrd="0" destOrd="0" presId="urn:microsoft.com/office/officeart/2005/8/layout/hierarchy1"/>
    <dgm:cxn modelId="{C03ED1FE-9144-466E-9CBE-C0D4FBCE5214}" type="presParOf" srcId="{AA5B3508-B9B6-4D07-9BDD-7B266A1AB0AF}" destId="{EC7DAD56-165D-47E5-AC64-E956754E9B2B}" srcOrd="1" destOrd="0" presId="urn:microsoft.com/office/officeart/2005/8/layout/hierarchy1"/>
    <dgm:cxn modelId="{79CB5B6B-763B-4604-A376-4C61FB7910CC}" type="presParOf" srcId="{59CC3115-355C-4E6E-9292-C184A23E488C}" destId="{FB0C965C-3987-417E-A8A1-6800A6825DD7}" srcOrd="1" destOrd="0" presId="urn:microsoft.com/office/officeart/2005/8/layout/hierarchy1"/>
    <dgm:cxn modelId="{CFB4D303-B4E8-7D40-B39E-0AACAFAB5ACB}" type="presParOf" srcId="{C34F3D25-C292-5F4E-A8FB-FEBADE7930A1}" destId="{BE448C16-CCC9-CC43-A8C6-C2D104553C59}" srcOrd="3" destOrd="0" presId="urn:microsoft.com/office/officeart/2005/8/layout/hierarchy1"/>
    <dgm:cxn modelId="{5953C087-CA50-4E45-A8F6-D58894B5D920}" type="presParOf" srcId="{BE448C16-CCC9-CC43-A8C6-C2D104553C59}" destId="{D75E3B24-7378-E24B-B0C9-750676D4F3EA}" srcOrd="0" destOrd="0" presId="urn:microsoft.com/office/officeart/2005/8/layout/hierarchy1"/>
    <dgm:cxn modelId="{6944FC8B-7894-7340-A3AE-A839E4087C1E}" type="presParOf" srcId="{D75E3B24-7378-E24B-B0C9-750676D4F3EA}" destId="{B8C1B4E2-4284-DE4F-AAE3-08E2FB0F707A}" srcOrd="0" destOrd="0" presId="urn:microsoft.com/office/officeart/2005/8/layout/hierarchy1"/>
    <dgm:cxn modelId="{2B302F42-15A7-5144-9B51-F60C6D9FAED0}" type="presParOf" srcId="{D75E3B24-7378-E24B-B0C9-750676D4F3EA}" destId="{718B069E-A5B6-9D47-A1CC-0861EC892310}" srcOrd="1" destOrd="0" presId="urn:microsoft.com/office/officeart/2005/8/layout/hierarchy1"/>
    <dgm:cxn modelId="{7A45AE47-91A4-9149-AA87-8D22256E4EF0}" type="presParOf" srcId="{BE448C16-CCC9-CC43-A8C6-C2D104553C59}" destId="{A22CCD10-66EC-E54A-9F2E-BF8F5C8B48F3}" srcOrd="1" destOrd="0" presId="urn:microsoft.com/office/officeart/2005/8/layout/hierarchy1"/>
    <dgm:cxn modelId="{03787099-665A-3B49-B671-D5C7FD6DE929}" type="presParOf" srcId="{C34F3D25-C292-5F4E-A8FB-FEBADE7930A1}" destId="{FE786AEA-0E78-5A4D-85DD-37819A37C2DB}" srcOrd="4" destOrd="0" presId="urn:microsoft.com/office/officeart/2005/8/layout/hierarchy1"/>
    <dgm:cxn modelId="{DB538D53-5B85-5640-872A-8366E320A465}" type="presParOf" srcId="{FE786AEA-0E78-5A4D-85DD-37819A37C2DB}" destId="{D462DAE2-5DD5-6842-BEBB-0B89BA0ACB7F}" srcOrd="0" destOrd="0" presId="urn:microsoft.com/office/officeart/2005/8/layout/hierarchy1"/>
    <dgm:cxn modelId="{54C6F029-71C2-7B49-BA87-9551946EDFEE}" type="presParOf" srcId="{D462DAE2-5DD5-6842-BEBB-0B89BA0ACB7F}" destId="{0F7FA686-5D4A-2042-A240-91B15D05AF39}" srcOrd="0" destOrd="0" presId="urn:microsoft.com/office/officeart/2005/8/layout/hierarchy1"/>
    <dgm:cxn modelId="{8A6D4A83-8454-B042-857E-71ED0555B70B}" type="presParOf" srcId="{D462DAE2-5DD5-6842-BEBB-0B89BA0ACB7F}" destId="{6AC065F9-03E6-FA47-A942-207F1129DAE3}" srcOrd="1" destOrd="0" presId="urn:microsoft.com/office/officeart/2005/8/layout/hierarchy1"/>
    <dgm:cxn modelId="{0D73BD3E-7AEA-1843-ACF5-E22C680F53B4}" type="presParOf" srcId="{FE786AEA-0E78-5A4D-85DD-37819A37C2DB}" destId="{14F39F48-91BF-C440-90FE-5AFD148EFF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85BA3A-A112-4160-816C-4BD32D5C9B22}" type="doc">
      <dgm:prSet loTypeId="urn:microsoft.com/office/officeart/2005/8/layout/hierarchy1" loCatId="hierarchy" qsTypeId="urn:microsoft.com/office/officeart/2005/8/quickstyle/simple1#5" qsCatId="simple" csTypeId="urn:microsoft.com/office/officeart/2005/8/colors/accent1_2#5" csCatId="accent1" phldr="1"/>
      <dgm:spPr/>
      <dgm:t>
        <a:bodyPr/>
        <a:lstStyle/>
        <a:p>
          <a:endParaRPr lang="en-US"/>
        </a:p>
      </dgm:t>
    </dgm:pt>
    <dgm:pt modelId="{9085E03E-CAF3-44A0-AE27-6CDD369F9DF6}">
      <dgm:prSet/>
      <dgm:spPr/>
      <dgm:t>
        <a:bodyPr/>
        <a:lstStyle/>
        <a:p>
          <a:r>
            <a:rPr lang="en-US" baseline="0" dirty="0"/>
            <a:t>1. Radical acceptance</a:t>
          </a:r>
          <a:endParaRPr lang="en-US" dirty="0"/>
        </a:p>
      </dgm:t>
    </dgm:pt>
    <dgm:pt modelId="{50908F7B-B883-425B-A6E0-2D696C1EB0D4}" type="parTrans" cxnId="{DA29D789-0001-4C51-9A91-44102351F4A5}">
      <dgm:prSet/>
      <dgm:spPr/>
      <dgm:t>
        <a:bodyPr/>
        <a:lstStyle/>
        <a:p>
          <a:endParaRPr lang="en-US"/>
        </a:p>
      </dgm:t>
    </dgm:pt>
    <dgm:pt modelId="{84FD5C96-30DD-4310-87EF-8245BA1E452E}" type="sibTrans" cxnId="{DA29D789-0001-4C51-9A91-44102351F4A5}">
      <dgm:prSet/>
      <dgm:spPr/>
      <dgm:t>
        <a:bodyPr/>
        <a:lstStyle/>
        <a:p>
          <a:endParaRPr lang="en-US"/>
        </a:p>
      </dgm:t>
    </dgm:pt>
    <dgm:pt modelId="{582981A0-C06A-41C9-8E97-55954DEB817B}">
      <dgm:prSet/>
      <dgm:spPr/>
      <dgm:t>
        <a:bodyPr/>
        <a:lstStyle/>
        <a:p>
          <a:r>
            <a:rPr lang="en-US" baseline="0" dirty="0"/>
            <a:t>2. Distraction</a:t>
          </a:r>
          <a:endParaRPr lang="en-US" dirty="0"/>
        </a:p>
      </dgm:t>
    </dgm:pt>
    <dgm:pt modelId="{7ED46CC2-C192-452B-8CB3-303BCB56D367}" type="parTrans" cxnId="{891B3F10-86BA-4B76-9DDA-BEF770002998}">
      <dgm:prSet/>
      <dgm:spPr/>
      <dgm:t>
        <a:bodyPr/>
        <a:lstStyle/>
        <a:p>
          <a:endParaRPr lang="en-US"/>
        </a:p>
      </dgm:t>
    </dgm:pt>
    <dgm:pt modelId="{DCF71C3E-FF4A-4549-B3DC-1A4EDFFE9CEA}" type="sibTrans" cxnId="{891B3F10-86BA-4B76-9DDA-BEF770002998}">
      <dgm:prSet/>
      <dgm:spPr/>
      <dgm:t>
        <a:bodyPr/>
        <a:lstStyle/>
        <a:p>
          <a:endParaRPr lang="en-US"/>
        </a:p>
      </dgm:t>
    </dgm:pt>
    <dgm:pt modelId="{F698CE5C-536F-445A-A56D-E8410E3B1572}">
      <dgm:prSet/>
      <dgm:spPr/>
      <dgm:t>
        <a:bodyPr/>
        <a:lstStyle/>
        <a:p>
          <a:r>
            <a:rPr lang="en-US" baseline="0" dirty="0">
              <a:solidFill>
                <a:schemeClr val="accent3"/>
              </a:solidFill>
            </a:rPr>
            <a:t>4. Relax and Self Soothe</a:t>
          </a:r>
          <a:endParaRPr lang="en-US" dirty="0">
            <a:solidFill>
              <a:schemeClr val="accent3"/>
            </a:solidFill>
          </a:endParaRPr>
        </a:p>
      </dgm:t>
    </dgm:pt>
    <dgm:pt modelId="{7ECC4B67-CFCF-4191-9575-27EC1C92B7A1}" type="parTrans" cxnId="{27BA1A8E-96D0-4414-8EDD-BAEF407A32C9}">
      <dgm:prSet/>
      <dgm:spPr/>
      <dgm:t>
        <a:bodyPr/>
        <a:lstStyle/>
        <a:p>
          <a:endParaRPr lang="en-US"/>
        </a:p>
      </dgm:t>
    </dgm:pt>
    <dgm:pt modelId="{E1083429-1965-445A-993A-553D338667F5}" type="sibTrans" cxnId="{27BA1A8E-96D0-4414-8EDD-BAEF407A32C9}">
      <dgm:prSet/>
      <dgm:spPr/>
      <dgm:t>
        <a:bodyPr/>
        <a:lstStyle/>
        <a:p>
          <a:endParaRPr lang="en-US"/>
        </a:p>
      </dgm:t>
    </dgm:pt>
    <dgm:pt modelId="{3973CE4E-D46E-4163-BAD7-73D1077A388C}">
      <dgm:prSet/>
      <dgm:spPr/>
      <dgm:t>
        <a:bodyPr/>
        <a:lstStyle/>
        <a:p>
          <a:r>
            <a:rPr lang="en-US" baseline="0" dirty="0"/>
            <a:t>5. Create a relaxation Plan</a:t>
          </a:r>
          <a:endParaRPr lang="en-US" dirty="0"/>
        </a:p>
      </dgm:t>
    </dgm:pt>
    <dgm:pt modelId="{46222771-5C81-4A34-8EB9-470CD14FA129}" type="parTrans" cxnId="{BE208934-93A4-4FF5-A471-A42A49D3E9B8}">
      <dgm:prSet/>
      <dgm:spPr/>
      <dgm:t>
        <a:bodyPr/>
        <a:lstStyle/>
        <a:p>
          <a:endParaRPr lang="en-US"/>
        </a:p>
      </dgm:t>
    </dgm:pt>
    <dgm:pt modelId="{C31524D0-CC35-4ECE-9A0F-BEA5924F2094}" type="sibTrans" cxnId="{BE208934-93A4-4FF5-A471-A42A49D3E9B8}">
      <dgm:prSet/>
      <dgm:spPr/>
      <dgm:t>
        <a:bodyPr/>
        <a:lstStyle/>
        <a:p>
          <a:endParaRPr lang="en-US"/>
        </a:p>
      </dgm:t>
    </dgm:pt>
    <dgm:pt modelId="{1FC74DF0-A1C3-4D9A-AD43-5A4AD3D7B462}">
      <dgm:prSet/>
      <dgm:spPr/>
      <dgm:t>
        <a:bodyPr/>
        <a:lstStyle/>
        <a:p>
          <a:r>
            <a:rPr lang="en-US" dirty="0"/>
            <a:t>3.Create a distraction plan</a:t>
          </a:r>
        </a:p>
      </dgm:t>
    </dgm:pt>
    <dgm:pt modelId="{0F8C1319-5CA6-49AB-ACC9-0064E357309C}" type="parTrans" cxnId="{A4DB101D-E455-44CC-9AD7-A04A8A5D5564}">
      <dgm:prSet/>
      <dgm:spPr/>
      <dgm:t>
        <a:bodyPr/>
        <a:lstStyle/>
        <a:p>
          <a:endParaRPr lang="en-CA"/>
        </a:p>
      </dgm:t>
    </dgm:pt>
    <dgm:pt modelId="{B23D94C7-4537-4014-8E7A-E9DCA9F25BE3}" type="sibTrans" cxnId="{A4DB101D-E455-44CC-9AD7-A04A8A5D5564}">
      <dgm:prSet/>
      <dgm:spPr/>
      <dgm:t>
        <a:bodyPr/>
        <a:lstStyle/>
        <a:p>
          <a:endParaRPr lang="en-CA"/>
        </a:p>
      </dgm:t>
    </dgm:pt>
    <dgm:pt modelId="{C34F3D25-C292-5F4E-A8FB-FEBADE7930A1}" type="pres">
      <dgm:prSet presAssocID="{CC85BA3A-A112-4160-816C-4BD32D5C9B22}" presName="hierChild1" presStyleCnt="0">
        <dgm:presLayoutVars>
          <dgm:chPref val="1"/>
          <dgm:dir/>
          <dgm:animOne val="branch"/>
          <dgm:animLvl val="lvl"/>
          <dgm:resizeHandles/>
        </dgm:presLayoutVars>
      </dgm:prSet>
      <dgm:spPr/>
    </dgm:pt>
    <dgm:pt modelId="{8072DDA8-1888-2241-84D7-A050B9C924A3}" type="pres">
      <dgm:prSet presAssocID="{9085E03E-CAF3-44A0-AE27-6CDD369F9DF6}" presName="hierRoot1" presStyleCnt="0"/>
      <dgm:spPr/>
    </dgm:pt>
    <dgm:pt modelId="{F8E90E31-2262-824C-A459-2759854473FD}" type="pres">
      <dgm:prSet presAssocID="{9085E03E-CAF3-44A0-AE27-6CDD369F9DF6}" presName="composite" presStyleCnt="0"/>
      <dgm:spPr/>
    </dgm:pt>
    <dgm:pt modelId="{37575E45-D223-2C47-A828-1267E52F8DD1}" type="pres">
      <dgm:prSet presAssocID="{9085E03E-CAF3-44A0-AE27-6CDD369F9DF6}" presName="background" presStyleLbl="node0" presStyleIdx="0" presStyleCnt="5"/>
      <dgm:spPr/>
    </dgm:pt>
    <dgm:pt modelId="{48566242-1983-174A-B400-47802D202615}" type="pres">
      <dgm:prSet presAssocID="{9085E03E-CAF3-44A0-AE27-6CDD369F9DF6}" presName="text" presStyleLbl="fgAcc0" presStyleIdx="0" presStyleCnt="5">
        <dgm:presLayoutVars>
          <dgm:chPref val="3"/>
        </dgm:presLayoutVars>
      </dgm:prSet>
      <dgm:spPr/>
    </dgm:pt>
    <dgm:pt modelId="{1467BE14-CB99-E849-B3BC-4770D3A955F9}" type="pres">
      <dgm:prSet presAssocID="{9085E03E-CAF3-44A0-AE27-6CDD369F9DF6}" presName="hierChild2" presStyleCnt="0"/>
      <dgm:spPr/>
    </dgm:pt>
    <dgm:pt modelId="{9498EDF6-5972-8847-AB10-5B9F01FDA8B6}" type="pres">
      <dgm:prSet presAssocID="{582981A0-C06A-41C9-8E97-55954DEB817B}" presName="hierRoot1" presStyleCnt="0"/>
      <dgm:spPr/>
    </dgm:pt>
    <dgm:pt modelId="{642850A0-BF68-2042-A8ED-F85CCCFFEA14}" type="pres">
      <dgm:prSet presAssocID="{582981A0-C06A-41C9-8E97-55954DEB817B}" presName="composite" presStyleCnt="0"/>
      <dgm:spPr/>
    </dgm:pt>
    <dgm:pt modelId="{CD2C0AF4-9DE3-B041-A773-6E8796193983}" type="pres">
      <dgm:prSet presAssocID="{582981A0-C06A-41C9-8E97-55954DEB817B}" presName="background" presStyleLbl="node0" presStyleIdx="1" presStyleCnt="5"/>
      <dgm:spPr/>
    </dgm:pt>
    <dgm:pt modelId="{5E92CA4F-7259-CF48-9FBD-C3F7AC2CF83A}" type="pres">
      <dgm:prSet presAssocID="{582981A0-C06A-41C9-8E97-55954DEB817B}" presName="text" presStyleLbl="fgAcc0" presStyleIdx="1" presStyleCnt="5">
        <dgm:presLayoutVars>
          <dgm:chPref val="3"/>
        </dgm:presLayoutVars>
      </dgm:prSet>
      <dgm:spPr/>
    </dgm:pt>
    <dgm:pt modelId="{372B4C2A-F35F-1942-86A6-A0878267E12B}" type="pres">
      <dgm:prSet presAssocID="{582981A0-C06A-41C9-8E97-55954DEB817B}" presName="hierChild2" presStyleCnt="0"/>
      <dgm:spPr/>
    </dgm:pt>
    <dgm:pt modelId="{59CC3115-355C-4E6E-9292-C184A23E488C}" type="pres">
      <dgm:prSet presAssocID="{1FC74DF0-A1C3-4D9A-AD43-5A4AD3D7B462}" presName="hierRoot1" presStyleCnt="0"/>
      <dgm:spPr/>
    </dgm:pt>
    <dgm:pt modelId="{AA5B3508-B9B6-4D07-9BDD-7B266A1AB0AF}" type="pres">
      <dgm:prSet presAssocID="{1FC74DF0-A1C3-4D9A-AD43-5A4AD3D7B462}" presName="composite" presStyleCnt="0"/>
      <dgm:spPr/>
    </dgm:pt>
    <dgm:pt modelId="{34A34F13-ECF8-4E39-BED8-C5FD1596F94B}" type="pres">
      <dgm:prSet presAssocID="{1FC74DF0-A1C3-4D9A-AD43-5A4AD3D7B462}" presName="background" presStyleLbl="node0" presStyleIdx="2" presStyleCnt="5"/>
      <dgm:spPr/>
    </dgm:pt>
    <dgm:pt modelId="{EC7DAD56-165D-47E5-AC64-E956754E9B2B}" type="pres">
      <dgm:prSet presAssocID="{1FC74DF0-A1C3-4D9A-AD43-5A4AD3D7B462}" presName="text" presStyleLbl="fgAcc0" presStyleIdx="2" presStyleCnt="5">
        <dgm:presLayoutVars>
          <dgm:chPref val="3"/>
        </dgm:presLayoutVars>
      </dgm:prSet>
      <dgm:spPr/>
    </dgm:pt>
    <dgm:pt modelId="{FB0C965C-3987-417E-A8A1-6800A6825DD7}" type="pres">
      <dgm:prSet presAssocID="{1FC74DF0-A1C3-4D9A-AD43-5A4AD3D7B462}" presName="hierChild2" presStyleCnt="0"/>
      <dgm:spPr/>
    </dgm:pt>
    <dgm:pt modelId="{BE448C16-CCC9-CC43-A8C6-C2D104553C59}" type="pres">
      <dgm:prSet presAssocID="{F698CE5C-536F-445A-A56D-E8410E3B1572}" presName="hierRoot1" presStyleCnt="0"/>
      <dgm:spPr/>
    </dgm:pt>
    <dgm:pt modelId="{D75E3B24-7378-E24B-B0C9-750676D4F3EA}" type="pres">
      <dgm:prSet presAssocID="{F698CE5C-536F-445A-A56D-E8410E3B1572}" presName="composite" presStyleCnt="0"/>
      <dgm:spPr/>
    </dgm:pt>
    <dgm:pt modelId="{B8C1B4E2-4284-DE4F-AAE3-08E2FB0F707A}" type="pres">
      <dgm:prSet presAssocID="{F698CE5C-536F-445A-A56D-E8410E3B1572}" presName="background" presStyleLbl="node0" presStyleIdx="3" presStyleCnt="5"/>
      <dgm:spPr/>
    </dgm:pt>
    <dgm:pt modelId="{718B069E-A5B6-9D47-A1CC-0861EC892310}" type="pres">
      <dgm:prSet presAssocID="{F698CE5C-536F-445A-A56D-E8410E3B1572}" presName="text" presStyleLbl="fgAcc0" presStyleIdx="3" presStyleCnt="5" custScaleX="128879" custScaleY="178194">
        <dgm:presLayoutVars>
          <dgm:chPref val="3"/>
        </dgm:presLayoutVars>
      </dgm:prSet>
      <dgm:spPr/>
    </dgm:pt>
    <dgm:pt modelId="{A22CCD10-66EC-E54A-9F2E-BF8F5C8B48F3}" type="pres">
      <dgm:prSet presAssocID="{F698CE5C-536F-445A-A56D-E8410E3B1572}" presName="hierChild2" presStyleCnt="0"/>
      <dgm:spPr/>
    </dgm:pt>
    <dgm:pt modelId="{FE786AEA-0E78-5A4D-85DD-37819A37C2DB}" type="pres">
      <dgm:prSet presAssocID="{3973CE4E-D46E-4163-BAD7-73D1077A388C}" presName="hierRoot1" presStyleCnt="0"/>
      <dgm:spPr/>
    </dgm:pt>
    <dgm:pt modelId="{D462DAE2-5DD5-6842-BEBB-0B89BA0ACB7F}" type="pres">
      <dgm:prSet presAssocID="{3973CE4E-D46E-4163-BAD7-73D1077A388C}" presName="composite" presStyleCnt="0"/>
      <dgm:spPr/>
    </dgm:pt>
    <dgm:pt modelId="{0F7FA686-5D4A-2042-A240-91B15D05AF39}" type="pres">
      <dgm:prSet presAssocID="{3973CE4E-D46E-4163-BAD7-73D1077A388C}" presName="background" presStyleLbl="node0" presStyleIdx="4" presStyleCnt="5"/>
      <dgm:spPr/>
    </dgm:pt>
    <dgm:pt modelId="{6AC065F9-03E6-FA47-A942-207F1129DAE3}" type="pres">
      <dgm:prSet presAssocID="{3973CE4E-D46E-4163-BAD7-73D1077A388C}" presName="text" presStyleLbl="fgAcc0" presStyleIdx="4" presStyleCnt="5">
        <dgm:presLayoutVars>
          <dgm:chPref val="3"/>
        </dgm:presLayoutVars>
      </dgm:prSet>
      <dgm:spPr/>
    </dgm:pt>
    <dgm:pt modelId="{14F39F48-91BF-C440-90FE-5AFD148EFFED}" type="pres">
      <dgm:prSet presAssocID="{3973CE4E-D46E-4163-BAD7-73D1077A388C}" presName="hierChild2" presStyleCnt="0"/>
      <dgm:spPr/>
    </dgm:pt>
  </dgm:ptLst>
  <dgm:cxnLst>
    <dgm:cxn modelId="{A09D5707-B436-46AC-B9A4-1FE6A5BE5081}" type="presOf" srcId="{1FC74DF0-A1C3-4D9A-AD43-5A4AD3D7B462}" destId="{EC7DAD56-165D-47E5-AC64-E956754E9B2B}" srcOrd="0" destOrd="0" presId="urn:microsoft.com/office/officeart/2005/8/layout/hierarchy1"/>
    <dgm:cxn modelId="{891B3F10-86BA-4B76-9DDA-BEF770002998}" srcId="{CC85BA3A-A112-4160-816C-4BD32D5C9B22}" destId="{582981A0-C06A-41C9-8E97-55954DEB817B}" srcOrd="1" destOrd="0" parTransId="{7ED46CC2-C192-452B-8CB3-303BCB56D367}" sibTransId="{DCF71C3E-FF4A-4549-B3DC-1A4EDFFE9CEA}"/>
    <dgm:cxn modelId="{A4DB101D-E455-44CC-9AD7-A04A8A5D5564}" srcId="{CC85BA3A-A112-4160-816C-4BD32D5C9B22}" destId="{1FC74DF0-A1C3-4D9A-AD43-5A4AD3D7B462}" srcOrd="2" destOrd="0" parTransId="{0F8C1319-5CA6-49AB-ACC9-0064E357309C}" sibTransId="{B23D94C7-4537-4014-8E7A-E9DCA9F25BE3}"/>
    <dgm:cxn modelId="{BE208934-93A4-4FF5-A471-A42A49D3E9B8}" srcId="{CC85BA3A-A112-4160-816C-4BD32D5C9B22}" destId="{3973CE4E-D46E-4163-BAD7-73D1077A388C}" srcOrd="4" destOrd="0" parTransId="{46222771-5C81-4A34-8EB9-470CD14FA129}" sibTransId="{C31524D0-CC35-4ECE-9A0F-BEA5924F2094}"/>
    <dgm:cxn modelId="{13F0A363-59F1-9347-BB89-AB067031B024}" type="presOf" srcId="{3973CE4E-D46E-4163-BAD7-73D1077A388C}" destId="{6AC065F9-03E6-FA47-A942-207F1129DAE3}" srcOrd="0" destOrd="0" presId="urn:microsoft.com/office/officeart/2005/8/layout/hierarchy1"/>
    <dgm:cxn modelId="{D80ABD67-4A28-5F4D-8FB2-302AF5C4749C}" type="presOf" srcId="{582981A0-C06A-41C9-8E97-55954DEB817B}" destId="{5E92CA4F-7259-CF48-9FBD-C3F7AC2CF83A}" srcOrd="0" destOrd="0" presId="urn:microsoft.com/office/officeart/2005/8/layout/hierarchy1"/>
    <dgm:cxn modelId="{D914D748-5220-F146-B174-D51365E53C71}" type="presOf" srcId="{CC85BA3A-A112-4160-816C-4BD32D5C9B22}" destId="{C34F3D25-C292-5F4E-A8FB-FEBADE7930A1}" srcOrd="0" destOrd="0" presId="urn:microsoft.com/office/officeart/2005/8/layout/hierarchy1"/>
    <dgm:cxn modelId="{DA29D789-0001-4C51-9A91-44102351F4A5}" srcId="{CC85BA3A-A112-4160-816C-4BD32D5C9B22}" destId="{9085E03E-CAF3-44A0-AE27-6CDD369F9DF6}" srcOrd="0" destOrd="0" parTransId="{50908F7B-B883-425B-A6E0-2D696C1EB0D4}" sibTransId="{84FD5C96-30DD-4310-87EF-8245BA1E452E}"/>
    <dgm:cxn modelId="{27BA1A8E-96D0-4414-8EDD-BAEF407A32C9}" srcId="{CC85BA3A-A112-4160-816C-4BD32D5C9B22}" destId="{F698CE5C-536F-445A-A56D-E8410E3B1572}" srcOrd="3" destOrd="0" parTransId="{7ECC4B67-CFCF-4191-9575-27EC1C92B7A1}" sibTransId="{E1083429-1965-445A-993A-553D338667F5}"/>
    <dgm:cxn modelId="{ABD7529A-987F-1D40-92AD-CE11D6EAE858}" type="presOf" srcId="{F698CE5C-536F-445A-A56D-E8410E3B1572}" destId="{718B069E-A5B6-9D47-A1CC-0861EC892310}" srcOrd="0" destOrd="0" presId="urn:microsoft.com/office/officeart/2005/8/layout/hierarchy1"/>
    <dgm:cxn modelId="{D0FE5BF7-E9CB-CB43-A684-A6CD81252EC9}" type="presOf" srcId="{9085E03E-CAF3-44A0-AE27-6CDD369F9DF6}" destId="{48566242-1983-174A-B400-47802D202615}" srcOrd="0" destOrd="0" presId="urn:microsoft.com/office/officeart/2005/8/layout/hierarchy1"/>
    <dgm:cxn modelId="{885FEC5B-BD5F-5E46-AF4B-8F5EE4DEB820}" type="presParOf" srcId="{C34F3D25-C292-5F4E-A8FB-FEBADE7930A1}" destId="{8072DDA8-1888-2241-84D7-A050B9C924A3}" srcOrd="0" destOrd="0" presId="urn:microsoft.com/office/officeart/2005/8/layout/hierarchy1"/>
    <dgm:cxn modelId="{6DDAEC6B-CCBE-DE47-9F71-967DF28727E2}" type="presParOf" srcId="{8072DDA8-1888-2241-84D7-A050B9C924A3}" destId="{F8E90E31-2262-824C-A459-2759854473FD}" srcOrd="0" destOrd="0" presId="urn:microsoft.com/office/officeart/2005/8/layout/hierarchy1"/>
    <dgm:cxn modelId="{895DA8FD-4402-7644-BB21-864BED9A532C}" type="presParOf" srcId="{F8E90E31-2262-824C-A459-2759854473FD}" destId="{37575E45-D223-2C47-A828-1267E52F8DD1}" srcOrd="0" destOrd="0" presId="urn:microsoft.com/office/officeart/2005/8/layout/hierarchy1"/>
    <dgm:cxn modelId="{54753E15-8887-2940-ACF6-E181E0DBFC70}" type="presParOf" srcId="{F8E90E31-2262-824C-A459-2759854473FD}" destId="{48566242-1983-174A-B400-47802D202615}" srcOrd="1" destOrd="0" presId="urn:microsoft.com/office/officeart/2005/8/layout/hierarchy1"/>
    <dgm:cxn modelId="{96219C97-1BF5-D24C-AFEB-AB4E8081E5FC}" type="presParOf" srcId="{8072DDA8-1888-2241-84D7-A050B9C924A3}" destId="{1467BE14-CB99-E849-B3BC-4770D3A955F9}" srcOrd="1" destOrd="0" presId="urn:microsoft.com/office/officeart/2005/8/layout/hierarchy1"/>
    <dgm:cxn modelId="{FED30039-5A70-DD4B-B528-3468670331F9}" type="presParOf" srcId="{C34F3D25-C292-5F4E-A8FB-FEBADE7930A1}" destId="{9498EDF6-5972-8847-AB10-5B9F01FDA8B6}" srcOrd="1" destOrd="0" presId="urn:microsoft.com/office/officeart/2005/8/layout/hierarchy1"/>
    <dgm:cxn modelId="{E18CDE6F-3261-1D49-8657-AF219037949E}" type="presParOf" srcId="{9498EDF6-5972-8847-AB10-5B9F01FDA8B6}" destId="{642850A0-BF68-2042-A8ED-F85CCCFFEA14}" srcOrd="0" destOrd="0" presId="urn:microsoft.com/office/officeart/2005/8/layout/hierarchy1"/>
    <dgm:cxn modelId="{E9AA5F6C-B0AE-9540-A998-187D86BFB11D}" type="presParOf" srcId="{642850A0-BF68-2042-A8ED-F85CCCFFEA14}" destId="{CD2C0AF4-9DE3-B041-A773-6E8796193983}" srcOrd="0" destOrd="0" presId="urn:microsoft.com/office/officeart/2005/8/layout/hierarchy1"/>
    <dgm:cxn modelId="{3CF1742A-5C7C-C141-9387-C835F9F15C10}" type="presParOf" srcId="{642850A0-BF68-2042-A8ED-F85CCCFFEA14}" destId="{5E92CA4F-7259-CF48-9FBD-C3F7AC2CF83A}" srcOrd="1" destOrd="0" presId="urn:microsoft.com/office/officeart/2005/8/layout/hierarchy1"/>
    <dgm:cxn modelId="{6FD1D665-5A7B-4347-96E7-AF64CEB03731}" type="presParOf" srcId="{9498EDF6-5972-8847-AB10-5B9F01FDA8B6}" destId="{372B4C2A-F35F-1942-86A6-A0878267E12B}" srcOrd="1" destOrd="0" presId="urn:microsoft.com/office/officeart/2005/8/layout/hierarchy1"/>
    <dgm:cxn modelId="{3B23CAF6-C5C8-48C0-8533-BE24C0705098}" type="presParOf" srcId="{C34F3D25-C292-5F4E-A8FB-FEBADE7930A1}" destId="{59CC3115-355C-4E6E-9292-C184A23E488C}" srcOrd="2" destOrd="0" presId="urn:microsoft.com/office/officeart/2005/8/layout/hierarchy1"/>
    <dgm:cxn modelId="{5ACDDF97-6382-4C66-B9E1-7F2BBE3480D0}" type="presParOf" srcId="{59CC3115-355C-4E6E-9292-C184A23E488C}" destId="{AA5B3508-B9B6-4D07-9BDD-7B266A1AB0AF}" srcOrd="0" destOrd="0" presId="urn:microsoft.com/office/officeart/2005/8/layout/hierarchy1"/>
    <dgm:cxn modelId="{3D58863A-8921-4AB0-B4A6-1A8103AC8E9E}" type="presParOf" srcId="{AA5B3508-B9B6-4D07-9BDD-7B266A1AB0AF}" destId="{34A34F13-ECF8-4E39-BED8-C5FD1596F94B}" srcOrd="0" destOrd="0" presId="urn:microsoft.com/office/officeart/2005/8/layout/hierarchy1"/>
    <dgm:cxn modelId="{C03ED1FE-9144-466E-9CBE-C0D4FBCE5214}" type="presParOf" srcId="{AA5B3508-B9B6-4D07-9BDD-7B266A1AB0AF}" destId="{EC7DAD56-165D-47E5-AC64-E956754E9B2B}" srcOrd="1" destOrd="0" presId="urn:microsoft.com/office/officeart/2005/8/layout/hierarchy1"/>
    <dgm:cxn modelId="{79CB5B6B-763B-4604-A376-4C61FB7910CC}" type="presParOf" srcId="{59CC3115-355C-4E6E-9292-C184A23E488C}" destId="{FB0C965C-3987-417E-A8A1-6800A6825DD7}" srcOrd="1" destOrd="0" presId="urn:microsoft.com/office/officeart/2005/8/layout/hierarchy1"/>
    <dgm:cxn modelId="{CFB4D303-B4E8-7D40-B39E-0AACAFAB5ACB}" type="presParOf" srcId="{C34F3D25-C292-5F4E-A8FB-FEBADE7930A1}" destId="{BE448C16-CCC9-CC43-A8C6-C2D104553C59}" srcOrd="3" destOrd="0" presId="urn:microsoft.com/office/officeart/2005/8/layout/hierarchy1"/>
    <dgm:cxn modelId="{5953C087-CA50-4E45-A8F6-D58894B5D920}" type="presParOf" srcId="{BE448C16-CCC9-CC43-A8C6-C2D104553C59}" destId="{D75E3B24-7378-E24B-B0C9-750676D4F3EA}" srcOrd="0" destOrd="0" presId="urn:microsoft.com/office/officeart/2005/8/layout/hierarchy1"/>
    <dgm:cxn modelId="{6944FC8B-7894-7340-A3AE-A839E4087C1E}" type="presParOf" srcId="{D75E3B24-7378-E24B-B0C9-750676D4F3EA}" destId="{B8C1B4E2-4284-DE4F-AAE3-08E2FB0F707A}" srcOrd="0" destOrd="0" presId="urn:microsoft.com/office/officeart/2005/8/layout/hierarchy1"/>
    <dgm:cxn modelId="{2B302F42-15A7-5144-9B51-F60C6D9FAED0}" type="presParOf" srcId="{D75E3B24-7378-E24B-B0C9-750676D4F3EA}" destId="{718B069E-A5B6-9D47-A1CC-0861EC892310}" srcOrd="1" destOrd="0" presId="urn:microsoft.com/office/officeart/2005/8/layout/hierarchy1"/>
    <dgm:cxn modelId="{7A45AE47-91A4-9149-AA87-8D22256E4EF0}" type="presParOf" srcId="{BE448C16-CCC9-CC43-A8C6-C2D104553C59}" destId="{A22CCD10-66EC-E54A-9F2E-BF8F5C8B48F3}" srcOrd="1" destOrd="0" presId="urn:microsoft.com/office/officeart/2005/8/layout/hierarchy1"/>
    <dgm:cxn modelId="{03787099-665A-3B49-B671-D5C7FD6DE929}" type="presParOf" srcId="{C34F3D25-C292-5F4E-A8FB-FEBADE7930A1}" destId="{FE786AEA-0E78-5A4D-85DD-37819A37C2DB}" srcOrd="4" destOrd="0" presId="urn:microsoft.com/office/officeart/2005/8/layout/hierarchy1"/>
    <dgm:cxn modelId="{DB538D53-5B85-5640-872A-8366E320A465}" type="presParOf" srcId="{FE786AEA-0E78-5A4D-85DD-37819A37C2DB}" destId="{D462DAE2-5DD5-6842-BEBB-0B89BA0ACB7F}" srcOrd="0" destOrd="0" presId="urn:microsoft.com/office/officeart/2005/8/layout/hierarchy1"/>
    <dgm:cxn modelId="{54C6F029-71C2-7B49-BA87-9551946EDFEE}" type="presParOf" srcId="{D462DAE2-5DD5-6842-BEBB-0B89BA0ACB7F}" destId="{0F7FA686-5D4A-2042-A240-91B15D05AF39}" srcOrd="0" destOrd="0" presId="urn:microsoft.com/office/officeart/2005/8/layout/hierarchy1"/>
    <dgm:cxn modelId="{8A6D4A83-8454-B042-857E-71ED0555B70B}" type="presParOf" srcId="{D462DAE2-5DD5-6842-BEBB-0B89BA0ACB7F}" destId="{6AC065F9-03E6-FA47-A942-207F1129DAE3}" srcOrd="1" destOrd="0" presId="urn:microsoft.com/office/officeart/2005/8/layout/hierarchy1"/>
    <dgm:cxn modelId="{0D73BD3E-7AEA-1843-ACF5-E22C680F53B4}" type="presParOf" srcId="{FE786AEA-0E78-5A4D-85DD-37819A37C2DB}" destId="{14F39F48-91BF-C440-90FE-5AFD148EFF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85BA3A-A112-4160-816C-4BD32D5C9B22}" type="doc">
      <dgm:prSet loTypeId="urn:microsoft.com/office/officeart/2005/8/layout/hierarchy1" loCatId="hierarchy" qsTypeId="urn:microsoft.com/office/officeart/2005/8/quickstyle/simple1#6" qsCatId="simple" csTypeId="urn:microsoft.com/office/officeart/2005/8/colors/accent1_2#6" csCatId="accent1" phldr="1"/>
      <dgm:spPr/>
      <dgm:t>
        <a:bodyPr/>
        <a:lstStyle/>
        <a:p>
          <a:endParaRPr lang="en-US"/>
        </a:p>
      </dgm:t>
    </dgm:pt>
    <dgm:pt modelId="{9085E03E-CAF3-44A0-AE27-6CDD369F9DF6}">
      <dgm:prSet/>
      <dgm:spPr/>
      <dgm:t>
        <a:bodyPr/>
        <a:lstStyle/>
        <a:p>
          <a:r>
            <a:rPr lang="en-US" baseline="0" dirty="0"/>
            <a:t>1. Radical acceptance</a:t>
          </a:r>
          <a:endParaRPr lang="en-US" dirty="0"/>
        </a:p>
      </dgm:t>
    </dgm:pt>
    <dgm:pt modelId="{50908F7B-B883-425B-A6E0-2D696C1EB0D4}" type="parTrans" cxnId="{DA29D789-0001-4C51-9A91-44102351F4A5}">
      <dgm:prSet/>
      <dgm:spPr/>
      <dgm:t>
        <a:bodyPr/>
        <a:lstStyle/>
        <a:p>
          <a:endParaRPr lang="en-US"/>
        </a:p>
      </dgm:t>
    </dgm:pt>
    <dgm:pt modelId="{84FD5C96-30DD-4310-87EF-8245BA1E452E}" type="sibTrans" cxnId="{DA29D789-0001-4C51-9A91-44102351F4A5}">
      <dgm:prSet/>
      <dgm:spPr/>
      <dgm:t>
        <a:bodyPr/>
        <a:lstStyle/>
        <a:p>
          <a:endParaRPr lang="en-US"/>
        </a:p>
      </dgm:t>
    </dgm:pt>
    <dgm:pt modelId="{582981A0-C06A-41C9-8E97-55954DEB817B}">
      <dgm:prSet/>
      <dgm:spPr/>
      <dgm:t>
        <a:bodyPr/>
        <a:lstStyle/>
        <a:p>
          <a:r>
            <a:rPr lang="en-US" baseline="0" dirty="0"/>
            <a:t>2. Distraction</a:t>
          </a:r>
          <a:endParaRPr lang="en-US" dirty="0"/>
        </a:p>
      </dgm:t>
    </dgm:pt>
    <dgm:pt modelId="{7ED46CC2-C192-452B-8CB3-303BCB56D367}" type="parTrans" cxnId="{891B3F10-86BA-4B76-9DDA-BEF770002998}">
      <dgm:prSet/>
      <dgm:spPr/>
      <dgm:t>
        <a:bodyPr/>
        <a:lstStyle/>
        <a:p>
          <a:endParaRPr lang="en-US"/>
        </a:p>
      </dgm:t>
    </dgm:pt>
    <dgm:pt modelId="{DCF71C3E-FF4A-4549-B3DC-1A4EDFFE9CEA}" type="sibTrans" cxnId="{891B3F10-86BA-4B76-9DDA-BEF770002998}">
      <dgm:prSet/>
      <dgm:spPr/>
      <dgm:t>
        <a:bodyPr/>
        <a:lstStyle/>
        <a:p>
          <a:endParaRPr lang="en-US"/>
        </a:p>
      </dgm:t>
    </dgm:pt>
    <dgm:pt modelId="{F698CE5C-536F-445A-A56D-E8410E3B1572}">
      <dgm:prSet/>
      <dgm:spPr/>
      <dgm:t>
        <a:bodyPr/>
        <a:lstStyle/>
        <a:p>
          <a:r>
            <a:rPr lang="en-US" baseline="0" dirty="0"/>
            <a:t>4. Relax and Self Soothe</a:t>
          </a:r>
          <a:endParaRPr lang="en-US" dirty="0"/>
        </a:p>
      </dgm:t>
    </dgm:pt>
    <dgm:pt modelId="{7ECC4B67-CFCF-4191-9575-27EC1C92B7A1}" type="parTrans" cxnId="{27BA1A8E-96D0-4414-8EDD-BAEF407A32C9}">
      <dgm:prSet/>
      <dgm:spPr/>
      <dgm:t>
        <a:bodyPr/>
        <a:lstStyle/>
        <a:p>
          <a:endParaRPr lang="en-US"/>
        </a:p>
      </dgm:t>
    </dgm:pt>
    <dgm:pt modelId="{E1083429-1965-445A-993A-553D338667F5}" type="sibTrans" cxnId="{27BA1A8E-96D0-4414-8EDD-BAEF407A32C9}">
      <dgm:prSet/>
      <dgm:spPr/>
      <dgm:t>
        <a:bodyPr/>
        <a:lstStyle/>
        <a:p>
          <a:endParaRPr lang="en-US"/>
        </a:p>
      </dgm:t>
    </dgm:pt>
    <dgm:pt modelId="{3973CE4E-D46E-4163-BAD7-73D1077A388C}">
      <dgm:prSet/>
      <dgm:spPr/>
      <dgm:t>
        <a:bodyPr/>
        <a:lstStyle/>
        <a:p>
          <a:r>
            <a:rPr lang="en-US" baseline="0" dirty="0">
              <a:solidFill>
                <a:schemeClr val="accent3"/>
              </a:solidFill>
            </a:rPr>
            <a:t>5. Create a relaxation Plan</a:t>
          </a:r>
          <a:endParaRPr lang="en-US" dirty="0">
            <a:solidFill>
              <a:schemeClr val="accent3"/>
            </a:solidFill>
          </a:endParaRPr>
        </a:p>
      </dgm:t>
    </dgm:pt>
    <dgm:pt modelId="{46222771-5C81-4A34-8EB9-470CD14FA129}" type="parTrans" cxnId="{BE208934-93A4-4FF5-A471-A42A49D3E9B8}">
      <dgm:prSet/>
      <dgm:spPr/>
      <dgm:t>
        <a:bodyPr/>
        <a:lstStyle/>
        <a:p>
          <a:endParaRPr lang="en-US"/>
        </a:p>
      </dgm:t>
    </dgm:pt>
    <dgm:pt modelId="{C31524D0-CC35-4ECE-9A0F-BEA5924F2094}" type="sibTrans" cxnId="{BE208934-93A4-4FF5-A471-A42A49D3E9B8}">
      <dgm:prSet/>
      <dgm:spPr/>
      <dgm:t>
        <a:bodyPr/>
        <a:lstStyle/>
        <a:p>
          <a:endParaRPr lang="en-US"/>
        </a:p>
      </dgm:t>
    </dgm:pt>
    <dgm:pt modelId="{1FC74DF0-A1C3-4D9A-AD43-5A4AD3D7B462}">
      <dgm:prSet/>
      <dgm:spPr/>
      <dgm:t>
        <a:bodyPr/>
        <a:lstStyle/>
        <a:p>
          <a:r>
            <a:rPr lang="en-US" dirty="0"/>
            <a:t>3.Create a distraction plan</a:t>
          </a:r>
        </a:p>
      </dgm:t>
    </dgm:pt>
    <dgm:pt modelId="{0F8C1319-5CA6-49AB-ACC9-0064E357309C}" type="parTrans" cxnId="{A4DB101D-E455-44CC-9AD7-A04A8A5D5564}">
      <dgm:prSet/>
      <dgm:spPr/>
      <dgm:t>
        <a:bodyPr/>
        <a:lstStyle/>
        <a:p>
          <a:endParaRPr lang="en-CA"/>
        </a:p>
      </dgm:t>
    </dgm:pt>
    <dgm:pt modelId="{B23D94C7-4537-4014-8E7A-E9DCA9F25BE3}" type="sibTrans" cxnId="{A4DB101D-E455-44CC-9AD7-A04A8A5D5564}">
      <dgm:prSet/>
      <dgm:spPr/>
      <dgm:t>
        <a:bodyPr/>
        <a:lstStyle/>
        <a:p>
          <a:endParaRPr lang="en-CA"/>
        </a:p>
      </dgm:t>
    </dgm:pt>
    <dgm:pt modelId="{C34F3D25-C292-5F4E-A8FB-FEBADE7930A1}" type="pres">
      <dgm:prSet presAssocID="{CC85BA3A-A112-4160-816C-4BD32D5C9B22}" presName="hierChild1" presStyleCnt="0">
        <dgm:presLayoutVars>
          <dgm:chPref val="1"/>
          <dgm:dir/>
          <dgm:animOne val="branch"/>
          <dgm:animLvl val="lvl"/>
          <dgm:resizeHandles/>
        </dgm:presLayoutVars>
      </dgm:prSet>
      <dgm:spPr/>
    </dgm:pt>
    <dgm:pt modelId="{8072DDA8-1888-2241-84D7-A050B9C924A3}" type="pres">
      <dgm:prSet presAssocID="{9085E03E-CAF3-44A0-AE27-6CDD369F9DF6}" presName="hierRoot1" presStyleCnt="0"/>
      <dgm:spPr/>
    </dgm:pt>
    <dgm:pt modelId="{F8E90E31-2262-824C-A459-2759854473FD}" type="pres">
      <dgm:prSet presAssocID="{9085E03E-CAF3-44A0-AE27-6CDD369F9DF6}" presName="composite" presStyleCnt="0"/>
      <dgm:spPr/>
    </dgm:pt>
    <dgm:pt modelId="{37575E45-D223-2C47-A828-1267E52F8DD1}" type="pres">
      <dgm:prSet presAssocID="{9085E03E-CAF3-44A0-AE27-6CDD369F9DF6}" presName="background" presStyleLbl="node0" presStyleIdx="0" presStyleCnt="5"/>
      <dgm:spPr/>
    </dgm:pt>
    <dgm:pt modelId="{48566242-1983-174A-B400-47802D202615}" type="pres">
      <dgm:prSet presAssocID="{9085E03E-CAF3-44A0-AE27-6CDD369F9DF6}" presName="text" presStyleLbl="fgAcc0" presStyleIdx="0" presStyleCnt="5">
        <dgm:presLayoutVars>
          <dgm:chPref val="3"/>
        </dgm:presLayoutVars>
      </dgm:prSet>
      <dgm:spPr/>
    </dgm:pt>
    <dgm:pt modelId="{1467BE14-CB99-E849-B3BC-4770D3A955F9}" type="pres">
      <dgm:prSet presAssocID="{9085E03E-CAF3-44A0-AE27-6CDD369F9DF6}" presName="hierChild2" presStyleCnt="0"/>
      <dgm:spPr/>
    </dgm:pt>
    <dgm:pt modelId="{9498EDF6-5972-8847-AB10-5B9F01FDA8B6}" type="pres">
      <dgm:prSet presAssocID="{582981A0-C06A-41C9-8E97-55954DEB817B}" presName="hierRoot1" presStyleCnt="0"/>
      <dgm:spPr/>
    </dgm:pt>
    <dgm:pt modelId="{642850A0-BF68-2042-A8ED-F85CCCFFEA14}" type="pres">
      <dgm:prSet presAssocID="{582981A0-C06A-41C9-8E97-55954DEB817B}" presName="composite" presStyleCnt="0"/>
      <dgm:spPr/>
    </dgm:pt>
    <dgm:pt modelId="{CD2C0AF4-9DE3-B041-A773-6E8796193983}" type="pres">
      <dgm:prSet presAssocID="{582981A0-C06A-41C9-8E97-55954DEB817B}" presName="background" presStyleLbl="node0" presStyleIdx="1" presStyleCnt="5"/>
      <dgm:spPr/>
    </dgm:pt>
    <dgm:pt modelId="{5E92CA4F-7259-CF48-9FBD-C3F7AC2CF83A}" type="pres">
      <dgm:prSet presAssocID="{582981A0-C06A-41C9-8E97-55954DEB817B}" presName="text" presStyleLbl="fgAcc0" presStyleIdx="1" presStyleCnt="5">
        <dgm:presLayoutVars>
          <dgm:chPref val="3"/>
        </dgm:presLayoutVars>
      </dgm:prSet>
      <dgm:spPr/>
    </dgm:pt>
    <dgm:pt modelId="{372B4C2A-F35F-1942-86A6-A0878267E12B}" type="pres">
      <dgm:prSet presAssocID="{582981A0-C06A-41C9-8E97-55954DEB817B}" presName="hierChild2" presStyleCnt="0"/>
      <dgm:spPr/>
    </dgm:pt>
    <dgm:pt modelId="{59CC3115-355C-4E6E-9292-C184A23E488C}" type="pres">
      <dgm:prSet presAssocID="{1FC74DF0-A1C3-4D9A-AD43-5A4AD3D7B462}" presName="hierRoot1" presStyleCnt="0"/>
      <dgm:spPr/>
    </dgm:pt>
    <dgm:pt modelId="{AA5B3508-B9B6-4D07-9BDD-7B266A1AB0AF}" type="pres">
      <dgm:prSet presAssocID="{1FC74DF0-A1C3-4D9A-AD43-5A4AD3D7B462}" presName="composite" presStyleCnt="0"/>
      <dgm:spPr/>
    </dgm:pt>
    <dgm:pt modelId="{34A34F13-ECF8-4E39-BED8-C5FD1596F94B}" type="pres">
      <dgm:prSet presAssocID="{1FC74DF0-A1C3-4D9A-AD43-5A4AD3D7B462}" presName="background" presStyleLbl="node0" presStyleIdx="2" presStyleCnt="5"/>
      <dgm:spPr/>
    </dgm:pt>
    <dgm:pt modelId="{EC7DAD56-165D-47E5-AC64-E956754E9B2B}" type="pres">
      <dgm:prSet presAssocID="{1FC74DF0-A1C3-4D9A-AD43-5A4AD3D7B462}" presName="text" presStyleLbl="fgAcc0" presStyleIdx="2" presStyleCnt="5">
        <dgm:presLayoutVars>
          <dgm:chPref val="3"/>
        </dgm:presLayoutVars>
      </dgm:prSet>
      <dgm:spPr/>
    </dgm:pt>
    <dgm:pt modelId="{FB0C965C-3987-417E-A8A1-6800A6825DD7}" type="pres">
      <dgm:prSet presAssocID="{1FC74DF0-A1C3-4D9A-AD43-5A4AD3D7B462}" presName="hierChild2" presStyleCnt="0"/>
      <dgm:spPr/>
    </dgm:pt>
    <dgm:pt modelId="{BE448C16-CCC9-CC43-A8C6-C2D104553C59}" type="pres">
      <dgm:prSet presAssocID="{F698CE5C-536F-445A-A56D-E8410E3B1572}" presName="hierRoot1" presStyleCnt="0"/>
      <dgm:spPr/>
    </dgm:pt>
    <dgm:pt modelId="{D75E3B24-7378-E24B-B0C9-750676D4F3EA}" type="pres">
      <dgm:prSet presAssocID="{F698CE5C-536F-445A-A56D-E8410E3B1572}" presName="composite" presStyleCnt="0"/>
      <dgm:spPr/>
    </dgm:pt>
    <dgm:pt modelId="{B8C1B4E2-4284-DE4F-AAE3-08E2FB0F707A}" type="pres">
      <dgm:prSet presAssocID="{F698CE5C-536F-445A-A56D-E8410E3B1572}" presName="background" presStyleLbl="node0" presStyleIdx="3" presStyleCnt="5"/>
      <dgm:spPr/>
    </dgm:pt>
    <dgm:pt modelId="{718B069E-A5B6-9D47-A1CC-0861EC892310}" type="pres">
      <dgm:prSet presAssocID="{F698CE5C-536F-445A-A56D-E8410E3B1572}" presName="text" presStyleLbl="fgAcc0" presStyleIdx="3" presStyleCnt="5">
        <dgm:presLayoutVars>
          <dgm:chPref val="3"/>
        </dgm:presLayoutVars>
      </dgm:prSet>
      <dgm:spPr/>
    </dgm:pt>
    <dgm:pt modelId="{A22CCD10-66EC-E54A-9F2E-BF8F5C8B48F3}" type="pres">
      <dgm:prSet presAssocID="{F698CE5C-536F-445A-A56D-E8410E3B1572}" presName="hierChild2" presStyleCnt="0"/>
      <dgm:spPr/>
    </dgm:pt>
    <dgm:pt modelId="{FE786AEA-0E78-5A4D-85DD-37819A37C2DB}" type="pres">
      <dgm:prSet presAssocID="{3973CE4E-D46E-4163-BAD7-73D1077A388C}" presName="hierRoot1" presStyleCnt="0"/>
      <dgm:spPr/>
    </dgm:pt>
    <dgm:pt modelId="{D462DAE2-5DD5-6842-BEBB-0B89BA0ACB7F}" type="pres">
      <dgm:prSet presAssocID="{3973CE4E-D46E-4163-BAD7-73D1077A388C}" presName="composite" presStyleCnt="0"/>
      <dgm:spPr/>
    </dgm:pt>
    <dgm:pt modelId="{0F7FA686-5D4A-2042-A240-91B15D05AF39}" type="pres">
      <dgm:prSet presAssocID="{3973CE4E-D46E-4163-BAD7-73D1077A388C}" presName="background" presStyleLbl="node0" presStyleIdx="4" presStyleCnt="5"/>
      <dgm:spPr/>
    </dgm:pt>
    <dgm:pt modelId="{6AC065F9-03E6-FA47-A942-207F1129DAE3}" type="pres">
      <dgm:prSet presAssocID="{3973CE4E-D46E-4163-BAD7-73D1077A388C}" presName="text" presStyleLbl="fgAcc0" presStyleIdx="4" presStyleCnt="5" custScaleX="134424" custScaleY="192921">
        <dgm:presLayoutVars>
          <dgm:chPref val="3"/>
        </dgm:presLayoutVars>
      </dgm:prSet>
      <dgm:spPr/>
    </dgm:pt>
    <dgm:pt modelId="{14F39F48-91BF-C440-90FE-5AFD148EFFED}" type="pres">
      <dgm:prSet presAssocID="{3973CE4E-D46E-4163-BAD7-73D1077A388C}" presName="hierChild2" presStyleCnt="0"/>
      <dgm:spPr/>
    </dgm:pt>
  </dgm:ptLst>
  <dgm:cxnLst>
    <dgm:cxn modelId="{A09D5707-B436-46AC-B9A4-1FE6A5BE5081}" type="presOf" srcId="{1FC74DF0-A1C3-4D9A-AD43-5A4AD3D7B462}" destId="{EC7DAD56-165D-47E5-AC64-E956754E9B2B}" srcOrd="0" destOrd="0" presId="urn:microsoft.com/office/officeart/2005/8/layout/hierarchy1"/>
    <dgm:cxn modelId="{891B3F10-86BA-4B76-9DDA-BEF770002998}" srcId="{CC85BA3A-A112-4160-816C-4BD32D5C9B22}" destId="{582981A0-C06A-41C9-8E97-55954DEB817B}" srcOrd="1" destOrd="0" parTransId="{7ED46CC2-C192-452B-8CB3-303BCB56D367}" sibTransId="{DCF71C3E-FF4A-4549-B3DC-1A4EDFFE9CEA}"/>
    <dgm:cxn modelId="{A4DB101D-E455-44CC-9AD7-A04A8A5D5564}" srcId="{CC85BA3A-A112-4160-816C-4BD32D5C9B22}" destId="{1FC74DF0-A1C3-4D9A-AD43-5A4AD3D7B462}" srcOrd="2" destOrd="0" parTransId="{0F8C1319-5CA6-49AB-ACC9-0064E357309C}" sibTransId="{B23D94C7-4537-4014-8E7A-E9DCA9F25BE3}"/>
    <dgm:cxn modelId="{BE208934-93A4-4FF5-A471-A42A49D3E9B8}" srcId="{CC85BA3A-A112-4160-816C-4BD32D5C9B22}" destId="{3973CE4E-D46E-4163-BAD7-73D1077A388C}" srcOrd="4" destOrd="0" parTransId="{46222771-5C81-4A34-8EB9-470CD14FA129}" sibTransId="{C31524D0-CC35-4ECE-9A0F-BEA5924F2094}"/>
    <dgm:cxn modelId="{13F0A363-59F1-9347-BB89-AB067031B024}" type="presOf" srcId="{3973CE4E-D46E-4163-BAD7-73D1077A388C}" destId="{6AC065F9-03E6-FA47-A942-207F1129DAE3}" srcOrd="0" destOrd="0" presId="urn:microsoft.com/office/officeart/2005/8/layout/hierarchy1"/>
    <dgm:cxn modelId="{D80ABD67-4A28-5F4D-8FB2-302AF5C4749C}" type="presOf" srcId="{582981A0-C06A-41C9-8E97-55954DEB817B}" destId="{5E92CA4F-7259-CF48-9FBD-C3F7AC2CF83A}" srcOrd="0" destOrd="0" presId="urn:microsoft.com/office/officeart/2005/8/layout/hierarchy1"/>
    <dgm:cxn modelId="{D914D748-5220-F146-B174-D51365E53C71}" type="presOf" srcId="{CC85BA3A-A112-4160-816C-4BD32D5C9B22}" destId="{C34F3D25-C292-5F4E-A8FB-FEBADE7930A1}" srcOrd="0" destOrd="0" presId="urn:microsoft.com/office/officeart/2005/8/layout/hierarchy1"/>
    <dgm:cxn modelId="{DA29D789-0001-4C51-9A91-44102351F4A5}" srcId="{CC85BA3A-A112-4160-816C-4BD32D5C9B22}" destId="{9085E03E-CAF3-44A0-AE27-6CDD369F9DF6}" srcOrd="0" destOrd="0" parTransId="{50908F7B-B883-425B-A6E0-2D696C1EB0D4}" sibTransId="{84FD5C96-30DD-4310-87EF-8245BA1E452E}"/>
    <dgm:cxn modelId="{27BA1A8E-96D0-4414-8EDD-BAEF407A32C9}" srcId="{CC85BA3A-A112-4160-816C-4BD32D5C9B22}" destId="{F698CE5C-536F-445A-A56D-E8410E3B1572}" srcOrd="3" destOrd="0" parTransId="{7ECC4B67-CFCF-4191-9575-27EC1C92B7A1}" sibTransId="{E1083429-1965-445A-993A-553D338667F5}"/>
    <dgm:cxn modelId="{ABD7529A-987F-1D40-92AD-CE11D6EAE858}" type="presOf" srcId="{F698CE5C-536F-445A-A56D-E8410E3B1572}" destId="{718B069E-A5B6-9D47-A1CC-0861EC892310}" srcOrd="0" destOrd="0" presId="urn:microsoft.com/office/officeart/2005/8/layout/hierarchy1"/>
    <dgm:cxn modelId="{D0FE5BF7-E9CB-CB43-A684-A6CD81252EC9}" type="presOf" srcId="{9085E03E-CAF3-44A0-AE27-6CDD369F9DF6}" destId="{48566242-1983-174A-B400-47802D202615}" srcOrd="0" destOrd="0" presId="urn:microsoft.com/office/officeart/2005/8/layout/hierarchy1"/>
    <dgm:cxn modelId="{885FEC5B-BD5F-5E46-AF4B-8F5EE4DEB820}" type="presParOf" srcId="{C34F3D25-C292-5F4E-A8FB-FEBADE7930A1}" destId="{8072DDA8-1888-2241-84D7-A050B9C924A3}" srcOrd="0" destOrd="0" presId="urn:microsoft.com/office/officeart/2005/8/layout/hierarchy1"/>
    <dgm:cxn modelId="{6DDAEC6B-CCBE-DE47-9F71-967DF28727E2}" type="presParOf" srcId="{8072DDA8-1888-2241-84D7-A050B9C924A3}" destId="{F8E90E31-2262-824C-A459-2759854473FD}" srcOrd="0" destOrd="0" presId="urn:microsoft.com/office/officeart/2005/8/layout/hierarchy1"/>
    <dgm:cxn modelId="{895DA8FD-4402-7644-BB21-864BED9A532C}" type="presParOf" srcId="{F8E90E31-2262-824C-A459-2759854473FD}" destId="{37575E45-D223-2C47-A828-1267E52F8DD1}" srcOrd="0" destOrd="0" presId="urn:microsoft.com/office/officeart/2005/8/layout/hierarchy1"/>
    <dgm:cxn modelId="{54753E15-8887-2940-ACF6-E181E0DBFC70}" type="presParOf" srcId="{F8E90E31-2262-824C-A459-2759854473FD}" destId="{48566242-1983-174A-B400-47802D202615}" srcOrd="1" destOrd="0" presId="urn:microsoft.com/office/officeart/2005/8/layout/hierarchy1"/>
    <dgm:cxn modelId="{96219C97-1BF5-D24C-AFEB-AB4E8081E5FC}" type="presParOf" srcId="{8072DDA8-1888-2241-84D7-A050B9C924A3}" destId="{1467BE14-CB99-E849-B3BC-4770D3A955F9}" srcOrd="1" destOrd="0" presId="urn:microsoft.com/office/officeart/2005/8/layout/hierarchy1"/>
    <dgm:cxn modelId="{FED30039-5A70-DD4B-B528-3468670331F9}" type="presParOf" srcId="{C34F3D25-C292-5F4E-A8FB-FEBADE7930A1}" destId="{9498EDF6-5972-8847-AB10-5B9F01FDA8B6}" srcOrd="1" destOrd="0" presId="urn:microsoft.com/office/officeart/2005/8/layout/hierarchy1"/>
    <dgm:cxn modelId="{E18CDE6F-3261-1D49-8657-AF219037949E}" type="presParOf" srcId="{9498EDF6-5972-8847-AB10-5B9F01FDA8B6}" destId="{642850A0-BF68-2042-A8ED-F85CCCFFEA14}" srcOrd="0" destOrd="0" presId="urn:microsoft.com/office/officeart/2005/8/layout/hierarchy1"/>
    <dgm:cxn modelId="{E9AA5F6C-B0AE-9540-A998-187D86BFB11D}" type="presParOf" srcId="{642850A0-BF68-2042-A8ED-F85CCCFFEA14}" destId="{CD2C0AF4-9DE3-B041-A773-6E8796193983}" srcOrd="0" destOrd="0" presId="urn:microsoft.com/office/officeart/2005/8/layout/hierarchy1"/>
    <dgm:cxn modelId="{3CF1742A-5C7C-C141-9387-C835F9F15C10}" type="presParOf" srcId="{642850A0-BF68-2042-A8ED-F85CCCFFEA14}" destId="{5E92CA4F-7259-CF48-9FBD-C3F7AC2CF83A}" srcOrd="1" destOrd="0" presId="urn:microsoft.com/office/officeart/2005/8/layout/hierarchy1"/>
    <dgm:cxn modelId="{6FD1D665-5A7B-4347-96E7-AF64CEB03731}" type="presParOf" srcId="{9498EDF6-5972-8847-AB10-5B9F01FDA8B6}" destId="{372B4C2A-F35F-1942-86A6-A0878267E12B}" srcOrd="1" destOrd="0" presId="urn:microsoft.com/office/officeart/2005/8/layout/hierarchy1"/>
    <dgm:cxn modelId="{3B23CAF6-C5C8-48C0-8533-BE24C0705098}" type="presParOf" srcId="{C34F3D25-C292-5F4E-A8FB-FEBADE7930A1}" destId="{59CC3115-355C-4E6E-9292-C184A23E488C}" srcOrd="2" destOrd="0" presId="urn:microsoft.com/office/officeart/2005/8/layout/hierarchy1"/>
    <dgm:cxn modelId="{5ACDDF97-6382-4C66-B9E1-7F2BBE3480D0}" type="presParOf" srcId="{59CC3115-355C-4E6E-9292-C184A23E488C}" destId="{AA5B3508-B9B6-4D07-9BDD-7B266A1AB0AF}" srcOrd="0" destOrd="0" presId="urn:microsoft.com/office/officeart/2005/8/layout/hierarchy1"/>
    <dgm:cxn modelId="{3D58863A-8921-4AB0-B4A6-1A8103AC8E9E}" type="presParOf" srcId="{AA5B3508-B9B6-4D07-9BDD-7B266A1AB0AF}" destId="{34A34F13-ECF8-4E39-BED8-C5FD1596F94B}" srcOrd="0" destOrd="0" presId="urn:microsoft.com/office/officeart/2005/8/layout/hierarchy1"/>
    <dgm:cxn modelId="{C03ED1FE-9144-466E-9CBE-C0D4FBCE5214}" type="presParOf" srcId="{AA5B3508-B9B6-4D07-9BDD-7B266A1AB0AF}" destId="{EC7DAD56-165D-47E5-AC64-E956754E9B2B}" srcOrd="1" destOrd="0" presId="urn:microsoft.com/office/officeart/2005/8/layout/hierarchy1"/>
    <dgm:cxn modelId="{79CB5B6B-763B-4604-A376-4C61FB7910CC}" type="presParOf" srcId="{59CC3115-355C-4E6E-9292-C184A23E488C}" destId="{FB0C965C-3987-417E-A8A1-6800A6825DD7}" srcOrd="1" destOrd="0" presId="urn:microsoft.com/office/officeart/2005/8/layout/hierarchy1"/>
    <dgm:cxn modelId="{CFB4D303-B4E8-7D40-B39E-0AACAFAB5ACB}" type="presParOf" srcId="{C34F3D25-C292-5F4E-A8FB-FEBADE7930A1}" destId="{BE448C16-CCC9-CC43-A8C6-C2D104553C59}" srcOrd="3" destOrd="0" presId="urn:microsoft.com/office/officeart/2005/8/layout/hierarchy1"/>
    <dgm:cxn modelId="{5953C087-CA50-4E45-A8F6-D58894B5D920}" type="presParOf" srcId="{BE448C16-CCC9-CC43-A8C6-C2D104553C59}" destId="{D75E3B24-7378-E24B-B0C9-750676D4F3EA}" srcOrd="0" destOrd="0" presId="urn:microsoft.com/office/officeart/2005/8/layout/hierarchy1"/>
    <dgm:cxn modelId="{6944FC8B-7894-7340-A3AE-A839E4087C1E}" type="presParOf" srcId="{D75E3B24-7378-E24B-B0C9-750676D4F3EA}" destId="{B8C1B4E2-4284-DE4F-AAE3-08E2FB0F707A}" srcOrd="0" destOrd="0" presId="urn:microsoft.com/office/officeart/2005/8/layout/hierarchy1"/>
    <dgm:cxn modelId="{2B302F42-15A7-5144-9B51-F60C6D9FAED0}" type="presParOf" srcId="{D75E3B24-7378-E24B-B0C9-750676D4F3EA}" destId="{718B069E-A5B6-9D47-A1CC-0861EC892310}" srcOrd="1" destOrd="0" presId="urn:microsoft.com/office/officeart/2005/8/layout/hierarchy1"/>
    <dgm:cxn modelId="{7A45AE47-91A4-9149-AA87-8D22256E4EF0}" type="presParOf" srcId="{BE448C16-CCC9-CC43-A8C6-C2D104553C59}" destId="{A22CCD10-66EC-E54A-9F2E-BF8F5C8B48F3}" srcOrd="1" destOrd="0" presId="urn:microsoft.com/office/officeart/2005/8/layout/hierarchy1"/>
    <dgm:cxn modelId="{03787099-665A-3B49-B671-D5C7FD6DE929}" type="presParOf" srcId="{C34F3D25-C292-5F4E-A8FB-FEBADE7930A1}" destId="{FE786AEA-0E78-5A4D-85DD-37819A37C2DB}" srcOrd="4" destOrd="0" presId="urn:microsoft.com/office/officeart/2005/8/layout/hierarchy1"/>
    <dgm:cxn modelId="{DB538D53-5B85-5640-872A-8366E320A465}" type="presParOf" srcId="{FE786AEA-0E78-5A4D-85DD-37819A37C2DB}" destId="{D462DAE2-5DD5-6842-BEBB-0B89BA0ACB7F}" srcOrd="0" destOrd="0" presId="urn:microsoft.com/office/officeart/2005/8/layout/hierarchy1"/>
    <dgm:cxn modelId="{54C6F029-71C2-7B49-BA87-9551946EDFEE}" type="presParOf" srcId="{D462DAE2-5DD5-6842-BEBB-0B89BA0ACB7F}" destId="{0F7FA686-5D4A-2042-A240-91B15D05AF39}" srcOrd="0" destOrd="0" presId="urn:microsoft.com/office/officeart/2005/8/layout/hierarchy1"/>
    <dgm:cxn modelId="{8A6D4A83-8454-B042-857E-71ED0555B70B}" type="presParOf" srcId="{D462DAE2-5DD5-6842-BEBB-0B89BA0ACB7F}" destId="{6AC065F9-03E6-FA47-A942-207F1129DAE3}" srcOrd="1" destOrd="0" presId="urn:microsoft.com/office/officeart/2005/8/layout/hierarchy1"/>
    <dgm:cxn modelId="{0D73BD3E-7AEA-1843-ACF5-E22C680F53B4}" type="presParOf" srcId="{FE786AEA-0E78-5A4D-85DD-37819A37C2DB}" destId="{14F39F48-91BF-C440-90FE-5AFD148EFFE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4F6097-3529-454A-9698-1E2DFB1D8B92}" type="doc">
      <dgm:prSet loTypeId="urn:microsoft.com/office/officeart/2005/8/layout/vList2" loCatId="list" qsTypeId="urn:microsoft.com/office/officeart/2005/8/quickstyle/simple1#7" qsCatId="simple" csTypeId="urn:microsoft.com/office/officeart/2005/8/colors/accent1_2#7" csCatId="accent1" phldr="1"/>
      <dgm:spPr/>
      <dgm:t>
        <a:bodyPr/>
        <a:lstStyle/>
        <a:p>
          <a:endParaRPr lang="en-US"/>
        </a:p>
      </dgm:t>
    </dgm:pt>
    <dgm:pt modelId="{AF7794BF-D0E7-43FB-8D64-DD4F17A6D629}">
      <dgm:prSet custT="1"/>
      <dgm:spPr/>
      <dgm:t>
        <a:bodyPr/>
        <a:lstStyle/>
        <a:p>
          <a:r>
            <a:rPr lang="en-CA" sz="1800" dirty="0">
              <a:solidFill>
                <a:schemeClr val="tx1"/>
              </a:solidFill>
            </a:rPr>
            <a:t>6. Suicide plan </a:t>
          </a:r>
          <a:r>
            <a:rPr lang="en-CA" sz="1800" dirty="0">
              <a:solidFill>
                <a:schemeClr val="bg1"/>
              </a:solidFill>
            </a:rPr>
            <a:t>– how and the means by which the person intends to carry out suicide</a:t>
          </a:r>
          <a:endParaRPr lang="en-US" sz="1800" dirty="0">
            <a:solidFill>
              <a:schemeClr val="bg1"/>
            </a:solidFill>
          </a:endParaRPr>
        </a:p>
      </dgm:t>
    </dgm:pt>
    <dgm:pt modelId="{7A11BBED-A68C-4A68-8C36-0E804343E123}" type="parTrans" cxnId="{4F51700D-BA9C-4DED-B82F-0C0A263E8AE0}">
      <dgm:prSet/>
      <dgm:spPr/>
      <dgm:t>
        <a:bodyPr/>
        <a:lstStyle/>
        <a:p>
          <a:endParaRPr lang="en-US"/>
        </a:p>
      </dgm:t>
    </dgm:pt>
    <dgm:pt modelId="{438AEC2F-E68E-4AE7-814B-3E701D00F02A}" type="sibTrans" cxnId="{4F51700D-BA9C-4DED-B82F-0C0A263E8AE0}">
      <dgm:prSet/>
      <dgm:spPr/>
      <dgm:t>
        <a:bodyPr/>
        <a:lstStyle/>
        <a:p>
          <a:endParaRPr lang="en-US"/>
        </a:p>
      </dgm:t>
    </dgm:pt>
    <dgm:pt modelId="{C50C8E52-52E8-46C1-9C1D-A72F7F67DB0C}">
      <dgm:prSet custT="1"/>
      <dgm:spPr/>
      <dgm:t>
        <a:bodyPr/>
        <a:lstStyle/>
        <a:p>
          <a:r>
            <a:rPr lang="en-CA" sz="1800" dirty="0">
              <a:solidFill>
                <a:schemeClr val="tx1"/>
              </a:solidFill>
            </a:rPr>
            <a:t>7. Suicidal intent </a:t>
          </a:r>
          <a:r>
            <a:rPr lang="en-CA" sz="1800" dirty="0">
              <a:solidFill>
                <a:schemeClr val="bg1"/>
              </a:solidFill>
            </a:rPr>
            <a:t>– refers to the main goal or objective of the suicidal behavior. Is it seeking relief? Sending a message? A cry for help? An expression of anger?</a:t>
          </a:r>
          <a:endParaRPr lang="en-US" sz="500" dirty="0">
            <a:solidFill>
              <a:schemeClr val="bg1"/>
            </a:solidFill>
          </a:endParaRPr>
        </a:p>
      </dgm:t>
    </dgm:pt>
    <dgm:pt modelId="{BDAAAC77-1F4D-4B5A-A403-F09E662C1436}" type="parTrans" cxnId="{5467EEC2-D5B2-4C96-B7F2-585204BD675D}">
      <dgm:prSet/>
      <dgm:spPr/>
      <dgm:t>
        <a:bodyPr/>
        <a:lstStyle/>
        <a:p>
          <a:endParaRPr lang="en-US"/>
        </a:p>
      </dgm:t>
    </dgm:pt>
    <dgm:pt modelId="{4D2A44C7-6B8B-4BC2-BCF7-ADC2EAF15D05}" type="sibTrans" cxnId="{5467EEC2-D5B2-4C96-B7F2-585204BD675D}">
      <dgm:prSet/>
      <dgm:spPr/>
      <dgm:t>
        <a:bodyPr/>
        <a:lstStyle/>
        <a:p>
          <a:endParaRPr lang="en-US"/>
        </a:p>
      </dgm:t>
    </dgm:pt>
    <dgm:pt modelId="{BA0E4FA1-B86F-4F16-A91F-C78F5EB1CB5F}">
      <dgm:prSet custT="1"/>
      <dgm:spPr/>
      <dgm:t>
        <a:bodyPr/>
        <a:lstStyle/>
        <a:p>
          <a:r>
            <a:rPr lang="en-CA" sz="1800" dirty="0">
              <a:solidFill>
                <a:schemeClr val="tx1"/>
              </a:solidFill>
            </a:rPr>
            <a:t>8. Suicide related communication </a:t>
          </a:r>
          <a:r>
            <a:rPr lang="en-CA" sz="1800" dirty="0">
              <a:solidFill>
                <a:schemeClr val="bg1"/>
              </a:solidFill>
            </a:rPr>
            <a:t>– conveying suicidal ideation to others</a:t>
          </a:r>
          <a:endParaRPr lang="en-US" sz="1800" dirty="0">
            <a:solidFill>
              <a:schemeClr val="bg1"/>
            </a:solidFill>
          </a:endParaRPr>
        </a:p>
      </dgm:t>
    </dgm:pt>
    <dgm:pt modelId="{0E675D93-4DEA-471E-AFC5-8E94D08ACD3D}" type="parTrans" cxnId="{E89F3E16-AF49-40D6-B04B-F8A7FCE3B083}">
      <dgm:prSet/>
      <dgm:spPr/>
      <dgm:t>
        <a:bodyPr/>
        <a:lstStyle/>
        <a:p>
          <a:endParaRPr lang="en-US"/>
        </a:p>
      </dgm:t>
    </dgm:pt>
    <dgm:pt modelId="{B0C2467B-9A86-437E-96B6-3EB09E8F4C2A}" type="sibTrans" cxnId="{E89F3E16-AF49-40D6-B04B-F8A7FCE3B083}">
      <dgm:prSet/>
      <dgm:spPr/>
      <dgm:t>
        <a:bodyPr/>
        <a:lstStyle/>
        <a:p>
          <a:endParaRPr lang="en-US"/>
        </a:p>
      </dgm:t>
    </dgm:pt>
    <dgm:pt modelId="{818D3EEA-2AF4-48D9-A89A-5D32D9E9F6F6}">
      <dgm:prSet custT="1"/>
      <dgm:spPr/>
      <dgm:t>
        <a:bodyPr/>
        <a:lstStyle/>
        <a:p>
          <a:r>
            <a:rPr lang="en-CA" sz="1800" dirty="0">
              <a:solidFill>
                <a:schemeClr val="tx1"/>
              </a:solidFill>
            </a:rPr>
            <a:t>9. Suicidal threats </a:t>
          </a:r>
          <a:r>
            <a:rPr lang="en-CA" sz="1800" dirty="0">
              <a:solidFill>
                <a:schemeClr val="bg1"/>
              </a:solidFill>
            </a:rPr>
            <a:t>– an interpersonal communication that a reasonable person would interpret as communicating or suggesting that suicidal behavior might occur in the near future</a:t>
          </a:r>
          <a:endParaRPr lang="en-US" sz="1800" dirty="0">
            <a:solidFill>
              <a:schemeClr val="bg1"/>
            </a:solidFill>
          </a:endParaRPr>
        </a:p>
      </dgm:t>
    </dgm:pt>
    <dgm:pt modelId="{627ED6BE-3C6C-4C75-AFDE-8B4AE00BA485}" type="parTrans" cxnId="{FBCC9309-F016-48EC-B65A-7B0CF8D97A47}">
      <dgm:prSet/>
      <dgm:spPr/>
      <dgm:t>
        <a:bodyPr/>
        <a:lstStyle/>
        <a:p>
          <a:endParaRPr lang="en-US"/>
        </a:p>
      </dgm:t>
    </dgm:pt>
    <dgm:pt modelId="{D68DAD60-45F1-478D-9ABB-0608725B82ED}" type="sibTrans" cxnId="{FBCC9309-F016-48EC-B65A-7B0CF8D97A47}">
      <dgm:prSet/>
      <dgm:spPr/>
      <dgm:t>
        <a:bodyPr/>
        <a:lstStyle/>
        <a:p>
          <a:endParaRPr lang="en-US"/>
        </a:p>
      </dgm:t>
    </dgm:pt>
    <dgm:pt modelId="{18CFB34A-1531-42B9-80EA-45273BC4D311}">
      <dgm:prSet custT="1"/>
      <dgm:spPr/>
      <dgm:t>
        <a:bodyPr/>
        <a:lstStyle/>
        <a:p>
          <a:r>
            <a:rPr lang="en-CA" sz="1800" dirty="0">
              <a:solidFill>
                <a:schemeClr val="tx1"/>
              </a:solidFill>
            </a:rPr>
            <a:t>10. Suicidal gesture </a:t>
          </a:r>
          <a:r>
            <a:rPr lang="en-CA" sz="1800" dirty="0">
              <a:solidFill>
                <a:schemeClr val="bg1"/>
              </a:solidFill>
            </a:rPr>
            <a:t>– suicide-related behaviors that are carried out without suicidal intent. (is a term that can be misused to convey an intent to manipulate)</a:t>
          </a:r>
          <a:endParaRPr lang="en-US" sz="1800" dirty="0">
            <a:solidFill>
              <a:schemeClr val="bg1"/>
            </a:solidFill>
          </a:endParaRPr>
        </a:p>
      </dgm:t>
    </dgm:pt>
    <dgm:pt modelId="{C6A0ADDA-4906-4349-BF3E-D8D5B1C31E6C}" type="parTrans" cxnId="{B3428958-05CC-4850-816C-68900CE58392}">
      <dgm:prSet/>
      <dgm:spPr/>
      <dgm:t>
        <a:bodyPr/>
        <a:lstStyle/>
        <a:p>
          <a:endParaRPr lang="en-US"/>
        </a:p>
      </dgm:t>
    </dgm:pt>
    <dgm:pt modelId="{079B93CF-B046-4605-ADA4-5E1CA6005146}" type="sibTrans" cxnId="{B3428958-05CC-4850-816C-68900CE58392}">
      <dgm:prSet/>
      <dgm:spPr/>
      <dgm:t>
        <a:bodyPr/>
        <a:lstStyle/>
        <a:p>
          <a:endParaRPr lang="en-US"/>
        </a:p>
      </dgm:t>
    </dgm:pt>
    <dgm:pt modelId="{6453B7CA-D6F0-482F-93F9-4D343A7F766C}" type="pres">
      <dgm:prSet presAssocID="{A54F6097-3529-454A-9698-1E2DFB1D8B92}" presName="linear" presStyleCnt="0">
        <dgm:presLayoutVars>
          <dgm:animLvl val="lvl"/>
          <dgm:resizeHandles val="exact"/>
        </dgm:presLayoutVars>
      </dgm:prSet>
      <dgm:spPr/>
    </dgm:pt>
    <dgm:pt modelId="{B27A6264-E195-4056-93D2-2C4E572FE96D}" type="pres">
      <dgm:prSet presAssocID="{AF7794BF-D0E7-43FB-8D64-DD4F17A6D629}" presName="parentText" presStyleLbl="node1" presStyleIdx="0" presStyleCnt="5" custScaleY="137393" custLinFactY="3119" custLinFactNeighborY="100000">
        <dgm:presLayoutVars>
          <dgm:chMax val="0"/>
          <dgm:bulletEnabled val="1"/>
        </dgm:presLayoutVars>
      </dgm:prSet>
      <dgm:spPr/>
    </dgm:pt>
    <dgm:pt modelId="{84F81CED-64FB-4BC5-AF84-4753307D5F4F}" type="pres">
      <dgm:prSet presAssocID="{438AEC2F-E68E-4AE7-814B-3E701D00F02A}" presName="spacer" presStyleCnt="0"/>
      <dgm:spPr/>
    </dgm:pt>
    <dgm:pt modelId="{1EA7FA67-4A1E-41E0-8DCD-C767CB7C33AB}" type="pres">
      <dgm:prSet presAssocID="{C50C8E52-52E8-46C1-9C1D-A72F7F67DB0C}" presName="parentText" presStyleLbl="node1" presStyleIdx="1" presStyleCnt="5" custLinFactY="2372" custLinFactNeighborY="100000">
        <dgm:presLayoutVars>
          <dgm:chMax val="0"/>
          <dgm:bulletEnabled val="1"/>
        </dgm:presLayoutVars>
      </dgm:prSet>
      <dgm:spPr/>
    </dgm:pt>
    <dgm:pt modelId="{409B0BF0-C596-4980-948D-61C6D0B5BAE9}" type="pres">
      <dgm:prSet presAssocID="{4D2A44C7-6B8B-4BC2-BCF7-ADC2EAF15D05}" presName="spacer" presStyleCnt="0"/>
      <dgm:spPr/>
    </dgm:pt>
    <dgm:pt modelId="{4D2F6ECE-4B7A-4A49-A647-89C8C77EE0B2}" type="pres">
      <dgm:prSet presAssocID="{BA0E4FA1-B86F-4F16-A91F-C78F5EB1CB5F}" presName="parentText" presStyleLbl="node1" presStyleIdx="2" presStyleCnt="5">
        <dgm:presLayoutVars>
          <dgm:chMax val="0"/>
          <dgm:bulletEnabled val="1"/>
        </dgm:presLayoutVars>
      </dgm:prSet>
      <dgm:spPr/>
    </dgm:pt>
    <dgm:pt modelId="{E2F28A23-F203-4B48-867B-874F897B1E23}" type="pres">
      <dgm:prSet presAssocID="{B0C2467B-9A86-437E-96B6-3EB09E8F4C2A}" presName="spacer" presStyleCnt="0"/>
      <dgm:spPr/>
    </dgm:pt>
    <dgm:pt modelId="{ABC970AB-5D26-454C-960F-1B616CEC4ABD}" type="pres">
      <dgm:prSet presAssocID="{818D3EEA-2AF4-48D9-A89A-5D32D9E9F6F6}" presName="parentText" presStyleLbl="node1" presStyleIdx="3" presStyleCnt="5" custLinFactNeighborX="-9289" custLinFactNeighborY="69023">
        <dgm:presLayoutVars>
          <dgm:chMax val="0"/>
          <dgm:bulletEnabled val="1"/>
        </dgm:presLayoutVars>
      </dgm:prSet>
      <dgm:spPr/>
    </dgm:pt>
    <dgm:pt modelId="{C98D3064-0336-4352-8A98-6331EF48927B}" type="pres">
      <dgm:prSet presAssocID="{D68DAD60-45F1-478D-9ABB-0608725B82ED}" presName="spacer" presStyleCnt="0"/>
      <dgm:spPr/>
    </dgm:pt>
    <dgm:pt modelId="{50E0A057-FD66-4B77-B393-5A8A096496BF}" type="pres">
      <dgm:prSet presAssocID="{18CFB34A-1531-42B9-80EA-45273BC4D311}" presName="parentText" presStyleLbl="node1" presStyleIdx="4" presStyleCnt="5">
        <dgm:presLayoutVars>
          <dgm:chMax val="0"/>
          <dgm:bulletEnabled val="1"/>
        </dgm:presLayoutVars>
      </dgm:prSet>
      <dgm:spPr/>
    </dgm:pt>
  </dgm:ptLst>
  <dgm:cxnLst>
    <dgm:cxn modelId="{FBCC9309-F016-48EC-B65A-7B0CF8D97A47}" srcId="{A54F6097-3529-454A-9698-1E2DFB1D8B92}" destId="{818D3EEA-2AF4-48D9-A89A-5D32D9E9F6F6}" srcOrd="3" destOrd="0" parTransId="{627ED6BE-3C6C-4C75-AFDE-8B4AE00BA485}" sibTransId="{D68DAD60-45F1-478D-9ABB-0608725B82ED}"/>
    <dgm:cxn modelId="{4F51700D-BA9C-4DED-B82F-0C0A263E8AE0}" srcId="{A54F6097-3529-454A-9698-1E2DFB1D8B92}" destId="{AF7794BF-D0E7-43FB-8D64-DD4F17A6D629}" srcOrd="0" destOrd="0" parTransId="{7A11BBED-A68C-4A68-8C36-0E804343E123}" sibTransId="{438AEC2F-E68E-4AE7-814B-3E701D00F02A}"/>
    <dgm:cxn modelId="{E89F3E16-AF49-40D6-B04B-F8A7FCE3B083}" srcId="{A54F6097-3529-454A-9698-1E2DFB1D8B92}" destId="{BA0E4FA1-B86F-4F16-A91F-C78F5EB1CB5F}" srcOrd="2" destOrd="0" parTransId="{0E675D93-4DEA-471E-AFC5-8E94D08ACD3D}" sibTransId="{B0C2467B-9A86-437E-96B6-3EB09E8F4C2A}"/>
    <dgm:cxn modelId="{B3428958-05CC-4850-816C-68900CE58392}" srcId="{A54F6097-3529-454A-9698-1E2DFB1D8B92}" destId="{18CFB34A-1531-42B9-80EA-45273BC4D311}" srcOrd="4" destOrd="0" parTransId="{C6A0ADDA-4906-4349-BF3E-D8D5B1C31E6C}" sibTransId="{079B93CF-B046-4605-ADA4-5E1CA6005146}"/>
    <dgm:cxn modelId="{6868C490-6992-40AE-9103-EC2B44CBBA5C}" type="presOf" srcId="{818D3EEA-2AF4-48D9-A89A-5D32D9E9F6F6}" destId="{ABC970AB-5D26-454C-960F-1B616CEC4ABD}" srcOrd="0" destOrd="0" presId="urn:microsoft.com/office/officeart/2005/8/layout/vList2"/>
    <dgm:cxn modelId="{3AB7FCA0-F9FB-438E-B57F-43BD4C31936E}" type="presOf" srcId="{18CFB34A-1531-42B9-80EA-45273BC4D311}" destId="{50E0A057-FD66-4B77-B393-5A8A096496BF}" srcOrd="0" destOrd="0" presId="urn:microsoft.com/office/officeart/2005/8/layout/vList2"/>
    <dgm:cxn modelId="{5467EEC2-D5B2-4C96-B7F2-585204BD675D}" srcId="{A54F6097-3529-454A-9698-1E2DFB1D8B92}" destId="{C50C8E52-52E8-46C1-9C1D-A72F7F67DB0C}" srcOrd="1" destOrd="0" parTransId="{BDAAAC77-1F4D-4B5A-A403-F09E662C1436}" sibTransId="{4D2A44C7-6B8B-4BC2-BCF7-ADC2EAF15D05}"/>
    <dgm:cxn modelId="{5984D0D3-128C-4813-9AB8-E917D62BDA4C}" type="presOf" srcId="{A54F6097-3529-454A-9698-1E2DFB1D8B92}" destId="{6453B7CA-D6F0-482F-93F9-4D343A7F766C}" srcOrd="0" destOrd="0" presId="urn:microsoft.com/office/officeart/2005/8/layout/vList2"/>
    <dgm:cxn modelId="{341DB4D8-1106-4A97-AA09-10A17EE40FC8}" type="presOf" srcId="{C50C8E52-52E8-46C1-9C1D-A72F7F67DB0C}" destId="{1EA7FA67-4A1E-41E0-8DCD-C767CB7C33AB}" srcOrd="0" destOrd="0" presId="urn:microsoft.com/office/officeart/2005/8/layout/vList2"/>
    <dgm:cxn modelId="{79A1ECE5-046C-4F12-8EB2-D4790A6A8FCB}" type="presOf" srcId="{AF7794BF-D0E7-43FB-8D64-DD4F17A6D629}" destId="{B27A6264-E195-4056-93D2-2C4E572FE96D}" srcOrd="0" destOrd="0" presId="urn:microsoft.com/office/officeart/2005/8/layout/vList2"/>
    <dgm:cxn modelId="{80D002FC-55CE-435B-8B9D-01163A27EB50}" type="presOf" srcId="{BA0E4FA1-B86F-4F16-A91F-C78F5EB1CB5F}" destId="{4D2F6ECE-4B7A-4A49-A647-89C8C77EE0B2}" srcOrd="0" destOrd="0" presId="urn:microsoft.com/office/officeart/2005/8/layout/vList2"/>
    <dgm:cxn modelId="{2D88D1ED-5F4E-458E-A039-C241ABD2E2D4}" type="presParOf" srcId="{6453B7CA-D6F0-482F-93F9-4D343A7F766C}" destId="{B27A6264-E195-4056-93D2-2C4E572FE96D}" srcOrd="0" destOrd="0" presId="urn:microsoft.com/office/officeart/2005/8/layout/vList2"/>
    <dgm:cxn modelId="{5A06B622-6EAD-41EB-9CD3-BF49B4C8F74B}" type="presParOf" srcId="{6453B7CA-D6F0-482F-93F9-4D343A7F766C}" destId="{84F81CED-64FB-4BC5-AF84-4753307D5F4F}" srcOrd="1" destOrd="0" presId="urn:microsoft.com/office/officeart/2005/8/layout/vList2"/>
    <dgm:cxn modelId="{4A0D4293-E7B5-438F-A168-FACB4802F973}" type="presParOf" srcId="{6453B7CA-D6F0-482F-93F9-4D343A7F766C}" destId="{1EA7FA67-4A1E-41E0-8DCD-C767CB7C33AB}" srcOrd="2" destOrd="0" presId="urn:microsoft.com/office/officeart/2005/8/layout/vList2"/>
    <dgm:cxn modelId="{60873B3F-DDCE-4911-8287-B3F9E646C8DE}" type="presParOf" srcId="{6453B7CA-D6F0-482F-93F9-4D343A7F766C}" destId="{409B0BF0-C596-4980-948D-61C6D0B5BAE9}" srcOrd="3" destOrd="0" presId="urn:microsoft.com/office/officeart/2005/8/layout/vList2"/>
    <dgm:cxn modelId="{02F0342A-8132-4F37-9E5E-2E383DCB598B}" type="presParOf" srcId="{6453B7CA-D6F0-482F-93F9-4D343A7F766C}" destId="{4D2F6ECE-4B7A-4A49-A647-89C8C77EE0B2}" srcOrd="4" destOrd="0" presId="urn:microsoft.com/office/officeart/2005/8/layout/vList2"/>
    <dgm:cxn modelId="{5D6A774E-5147-490F-9BDA-0A641D1CA701}" type="presParOf" srcId="{6453B7CA-D6F0-482F-93F9-4D343A7F766C}" destId="{E2F28A23-F203-4B48-867B-874F897B1E23}" srcOrd="5" destOrd="0" presId="urn:microsoft.com/office/officeart/2005/8/layout/vList2"/>
    <dgm:cxn modelId="{F77216E8-252B-439A-9757-30B48032C244}" type="presParOf" srcId="{6453B7CA-D6F0-482F-93F9-4D343A7F766C}" destId="{ABC970AB-5D26-454C-960F-1B616CEC4ABD}" srcOrd="6" destOrd="0" presId="urn:microsoft.com/office/officeart/2005/8/layout/vList2"/>
    <dgm:cxn modelId="{9BC64861-1CB7-480E-ABA4-74756A2980F8}" type="presParOf" srcId="{6453B7CA-D6F0-482F-93F9-4D343A7F766C}" destId="{C98D3064-0336-4352-8A98-6331EF48927B}" srcOrd="7" destOrd="0" presId="urn:microsoft.com/office/officeart/2005/8/layout/vList2"/>
    <dgm:cxn modelId="{EF863159-6898-4D27-B51D-E22A59F244BD}" type="presParOf" srcId="{6453B7CA-D6F0-482F-93F9-4D343A7F766C}" destId="{50E0A057-FD66-4B77-B393-5A8A096496B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76B9C44-8078-442B-9A62-73BC82A8DAEF}" type="doc">
      <dgm:prSet loTypeId="urn:microsoft.com/office/officeart/2005/8/layout/cycle8" loCatId="cycle" qsTypeId="urn:microsoft.com/office/officeart/2005/8/quickstyle/3d1#2" qsCatId="3D" csTypeId="urn:microsoft.com/office/officeart/2005/8/colors/colorful1#2" csCatId="colorful" phldr="1"/>
      <dgm:spPr/>
      <dgm:t>
        <a:bodyPr/>
        <a:lstStyle/>
        <a:p>
          <a:endParaRPr lang="en-US"/>
        </a:p>
      </dgm:t>
    </dgm:pt>
    <dgm:pt modelId="{18238BCA-7529-433F-93E5-C1915EAC03C8}">
      <dgm:prSet custT="1"/>
      <dgm:spPr/>
      <dgm:t>
        <a:bodyPr/>
        <a:lstStyle/>
        <a:p>
          <a:r>
            <a:rPr lang="en-US" sz="1400" dirty="0"/>
            <a:t>1. have a clear model for their intervention.</a:t>
          </a:r>
        </a:p>
      </dgm:t>
    </dgm:pt>
    <dgm:pt modelId="{A043C9A8-AD4C-4792-9BAE-FFE260C1A54D}" type="parTrans" cxnId="{079107DA-B807-4359-A1FF-AB5A164D7ACF}">
      <dgm:prSet/>
      <dgm:spPr/>
      <dgm:t>
        <a:bodyPr/>
        <a:lstStyle/>
        <a:p>
          <a:endParaRPr lang="en-US"/>
        </a:p>
      </dgm:t>
    </dgm:pt>
    <dgm:pt modelId="{E5A743F1-EBD5-49E0-AE15-4D2BD2B470C8}" type="sibTrans" cxnId="{079107DA-B807-4359-A1FF-AB5A164D7ACF}">
      <dgm:prSet/>
      <dgm:spPr/>
      <dgm:t>
        <a:bodyPr/>
        <a:lstStyle/>
        <a:p>
          <a:endParaRPr lang="en-US"/>
        </a:p>
      </dgm:t>
    </dgm:pt>
    <dgm:pt modelId="{45752D0C-74AD-4760-9CB6-3EE9E587C362}">
      <dgm:prSet custT="1"/>
      <dgm:spPr/>
      <dgm:t>
        <a:bodyPr/>
        <a:lstStyle/>
        <a:p>
          <a:r>
            <a:rPr lang="en-US" sz="1400" dirty="0"/>
            <a:t>2. be transparent with clients.  </a:t>
          </a:r>
        </a:p>
      </dgm:t>
    </dgm:pt>
    <dgm:pt modelId="{C217D949-1856-4C5E-B809-44219B7438E1}" type="parTrans" cxnId="{C6668CB2-CCFB-4120-A4AB-3198A19CAB3A}">
      <dgm:prSet/>
      <dgm:spPr/>
      <dgm:t>
        <a:bodyPr/>
        <a:lstStyle/>
        <a:p>
          <a:endParaRPr lang="en-US"/>
        </a:p>
      </dgm:t>
    </dgm:pt>
    <dgm:pt modelId="{82D22BFC-73F6-4B72-B63D-C88FAB94C263}" type="sibTrans" cxnId="{C6668CB2-CCFB-4120-A4AB-3198A19CAB3A}">
      <dgm:prSet/>
      <dgm:spPr/>
      <dgm:t>
        <a:bodyPr/>
        <a:lstStyle/>
        <a:p>
          <a:endParaRPr lang="en-US"/>
        </a:p>
      </dgm:t>
    </dgm:pt>
    <dgm:pt modelId="{DA66756B-8D69-47F6-8F4E-843550DCFAC4}">
      <dgm:prSet custT="1"/>
      <dgm:spPr/>
      <dgm:t>
        <a:bodyPr/>
        <a:lstStyle/>
        <a:p>
          <a:r>
            <a:rPr lang="en-US" sz="1400" dirty="0"/>
            <a:t>3.  do psychoeducation. </a:t>
          </a:r>
        </a:p>
      </dgm:t>
    </dgm:pt>
    <dgm:pt modelId="{9E377513-7238-45AC-80C5-A8CD827BFE32}" type="parTrans" cxnId="{59A63C2E-279E-43BD-8087-AFC93F5AAE05}">
      <dgm:prSet/>
      <dgm:spPr/>
      <dgm:t>
        <a:bodyPr/>
        <a:lstStyle/>
        <a:p>
          <a:endParaRPr lang="en-US"/>
        </a:p>
      </dgm:t>
    </dgm:pt>
    <dgm:pt modelId="{37B050CF-41F8-4098-A5DA-02A9577A8891}" type="sibTrans" cxnId="{59A63C2E-279E-43BD-8087-AFC93F5AAE05}">
      <dgm:prSet/>
      <dgm:spPr/>
      <dgm:t>
        <a:bodyPr/>
        <a:lstStyle/>
        <a:p>
          <a:endParaRPr lang="en-US"/>
        </a:p>
      </dgm:t>
    </dgm:pt>
    <dgm:pt modelId="{FA04A32E-48C4-49AF-9820-E2EF79AE4EA5}">
      <dgm:prSet custT="1"/>
      <dgm:spPr/>
      <dgm:t>
        <a:bodyPr/>
        <a:lstStyle/>
        <a:p>
          <a:r>
            <a:rPr lang="en-US" sz="1400" dirty="0"/>
            <a:t>4. address expectations.  </a:t>
          </a:r>
        </a:p>
      </dgm:t>
    </dgm:pt>
    <dgm:pt modelId="{B0736959-3D22-4E88-8863-1680D1959FBA}" type="parTrans" cxnId="{A6EE6315-1528-4F75-8151-BCF31C4B6AD4}">
      <dgm:prSet/>
      <dgm:spPr/>
      <dgm:t>
        <a:bodyPr/>
        <a:lstStyle/>
        <a:p>
          <a:endParaRPr lang="en-US"/>
        </a:p>
      </dgm:t>
    </dgm:pt>
    <dgm:pt modelId="{97D40698-8CD1-4235-A3AF-F41DB7CD4B96}" type="sibTrans" cxnId="{A6EE6315-1528-4F75-8151-BCF31C4B6AD4}">
      <dgm:prSet/>
      <dgm:spPr/>
      <dgm:t>
        <a:bodyPr/>
        <a:lstStyle/>
        <a:p>
          <a:endParaRPr lang="en-US"/>
        </a:p>
      </dgm:t>
    </dgm:pt>
    <dgm:pt modelId="{354EAC5F-AA83-4F97-9B26-94C9514AF434}">
      <dgm:prSet custT="1"/>
      <dgm:spPr/>
      <dgm:t>
        <a:bodyPr/>
        <a:lstStyle/>
        <a:p>
          <a:r>
            <a:rPr lang="en-US" sz="1400" dirty="0"/>
            <a:t>5. be consistent.  </a:t>
          </a:r>
        </a:p>
      </dgm:t>
    </dgm:pt>
    <dgm:pt modelId="{228C8982-9F23-433E-BAB8-14860F0A2243}" type="parTrans" cxnId="{ADB915F0-678D-4F90-9A93-9EF672B09DFF}">
      <dgm:prSet/>
      <dgm:spPr/>
      <dgm:t>
        <a:bodyPr/>
        <a:lstStyle/>
        <a:p>
          <a:endParaRPr lang="en-US"/>
        </a:p>
      </dgm:t>
    </dgm:pt>
    <dgm:pt modelId="{20BC304D-2BD4-401A-9383-6E5FF95B653E}" type="sibTrans" cxnId="{ADB915F0-678D-4F90-9A93-9EF672B09DFF}">
      <dgm:prSet/>
      <dgm:spPr/>
      <dgm:t>
        <a:bodyPr/>
        <a:lstStyle/>
        <a:p>
          <a:endParaRPr lang="en-US"/>
        </a:p>
      </dgm:t>
    </dgm:pt>
    <dgm:pt modelId="{0E706B0C-70A2-4429-9F90-1DAA5A12F5C1}">
      <dgm:prSet custT="1"/>
      <dgm:spPr/>
      <dgm:t>
        <a:bodyPr/>
        <a:lstStyle/>
        <a:p>
          <a:r>
            <a:rPr lang="en-US" sz="1400" dirty="0"/>
            <a:t>  6.collaborate with clients, be client centered  </a:t>
          </a:r>
        </a:p>
      </dgm:t>
    </dgm:pt>
    <dgm:pt modelId="{E329825E-BD1F-491B-8650-B9824EA7366B}" type="parTrans" cxnId="{31870DC6-5F2A-4A88-A4F3-DF3D248C57D1}">
      <dgm:prSet/>
      <dgm:spPr/>
      <dgm:t>
        <a:bodyPr/>
        <a:lstStyle/>
        <a:p>
          <a:endParaRPr lang="en-US"/>
        </a:p>
      </dgm:t>
    </dgm:pt>
    <dgm:pt modelId="{FEFBBA05-5235-42B3-9ED2-E7E8793EB70E}" type="sibTrans" cxnId="{31870DC6-5F2A-4A88-A4F3-DF3D248C57D1}">
      <dgm:prSet/>
      <dgm:spPr/>
      <dgm:t>
        <a:bodyPr/>
        <a:lstStyle/>
        <a:p>
          <a:endParaRPr lang="en-US"/>
        </a:p>
      </dgm:t>
    </dgm:pt>
    <dgm:pt modelId="{38CE2894-3EFD-4091-8F42-D7535EACE42D}">
      <dgm:prSet custT="1"/>
      <dgm:spPr/>
      <dgm:t>
        <a:bodyPr/>
        <a:lstStyle/>
        <a:p>
          <a:r>
            <a:rPr lang="en-US" sz="1400" dirty="0"/>
            <a:t>7. have healthy boundaries.  </a:t>
          </a:r>
        </a:p>
      </dgm:t>
    </dgm:pt>
    <dgm:pt modelId="{DA062106-D04C-4FCF-A8E4-45CB87A68F88}" type="parTrans" cxnId="{C3909725-BC7C-43D1-A4BE-9D507079B484}">
      <dgm:prSet/>
      <dgm:spPr/>
      <dgm:t>
        <a:bodyPr/>
        <a:lstStyle/>
        <a:p>
          <a:endParaRPr lang="en-US"/>
        </a:p>
      </dgm:t>
    </dgm:pt>
    <dgm:pt modelId="{B77A8E6E-3987-4FB1-B1A3-B08A28A775A7}" type="sibTrans" cxnId="{C3909725-BC7C-43D1-A4BE-9D507079B484}">
      <dgm:prSet/>
      <dgm:spPr/>
      <dgm:t>
        <a:bodyPr/>
        <a:lstStyle/>
        <a:p>
          <a:endParaRPr lang="en-US"/>
        </a:p>
      </dgm:t>
    </dgm:pt>
    <dgm:pt modelId="{7EA8FDF5-9C3E-4C1B-92DA-C00657C7A3D7}">
      <dgm:prSet/>
      <dgm:spPr/>
      <dgm:t>
        <a:bodyPr/>
        <a:lstStyle/>
        <a:p>
          <a:endParaRPr lang="en-CA" sz="1400"/>
        </a:p>
      </dgm:t>
    </dgm:pt>
    <dgm:pt modelId="{4793F318-7E48-4197-A5EA-951757172856}" type="parTrans" cxnId="{1DE48FE7-1538-4513-B86E-A5B205EEA808}">
      <dgm:prSet/>
      <dgm:spPr/>
      <dgm:t>
        <a:bodyPr/>
        <a:lstStyle/>
        <a:p>
          <a:endParaRPr lang="en-US"/>
        </a:p>
      </dgm:t>
    </dgm:pt>
    <dgm:pt modelId="{E80807EC-22A9-4915-91CA-9D387F45C730}" type="sibTrans" cxnId="{1DE48FE7-1538-4513-B86E-A5B205EEA808}">
      <dgm:prSet/>
      <dgm:spPr/>
      <dgm:t>
        <a:bodyPr/>
        <a:lstStyle/>
        <a:p>
          <a:endParaRPr lang="en-US"/>
        </a:p>
      </dgm:t>
    </dgm:pt>
    <dgm:pt modelId="{84730FE9-A4FD-4889-B79F-7C8EA1D4C75C}">
      <dgm:prSet/>
      <dgm:spPr/>
      <dgm:t>
        <a:bodyPr/>
        <a:lstStyle/>
        <a:p>
          <a:endParaRPr lang="en-CA" dirty="0"/>
        </a:p>
      </dgm:t>
    </dgm:pt>
    <dgm:pt modelId="{39C6F181-0C3A-4E71-80E2-A56ACBEC547D}" type="parTrans" cxnId="{3061BBE2-765E-4273-B1DE-98E107548168}">
      <dgm:prSet/>
      <dgm:spPr/>
      <dgm:t>
        <a:bodyPr/>
        <a:lstStyle/>
        <a:p>
          <a:endParaRPr lang="en-US"/>
        </a:p>
      </dgm:t>
    </dgm:pt>
    <dgm:pt modelId="{8247C1BD-13EB-4A52-ADDA-09FEF311AAA3}" type="sibTrans" cxnId="{3061BBE2-765E-4273-B1DE-98E107548168}">
      <dgm:prSet/>
      <dgm:spPr/>
      <dgm:t>
        <a:bodyPr/>
        <a:lstStyle/>
        <a:p>
          <a:endParaRPr lang="en-US"/>
        </a:p>
      </dgm:t>
    </dgm:pt>
    <dgm:pt modelId="{DF193277-2492-4E79-A321-CC5B40932EC7}">
      <dgm:prSet/>
      <dgm:spPr/>
      <dgm:t>
        <a:bodyPr/>
        <a:lstStyle/>
        <a:p>
          <a:endParaRPr lang="en-CA"/>
        </a:p>
      </dgm:t>
    </dgm:pt>
    <dgm:pt modelId="{F7D8F342-EC60-4FA4-AC0C-E048EA7BB4E5}" type="parTrans" cxnId="{9AA32664-52E6-4119-9598-E0DF394E4C86}">
      <dgm:prSet/>
      <dgm:spPr/>
      <dgm:t>
        <a:bodyPr/>
        <a:lstStyle/>
        <a:p>
          <a:endParaRPr lang="en-US"/>
        </a:p>
      </dgm:t>
    </dgm:pt>
    <dgm:pt modelId="{78AC6870-AC56-4047-B4D4-8575939E5F40}" type="sibTrans" cxnId="{9AA32664-52E6-4119-9598-E0DF394E4C86}">
      <dgm:prSet/>
      <dgm:spPr/>
      <dgm:t>
        <a:bodyPr/>
        <a:lstStyle/>
        <a:p>
          <a:endParaRPr lang="en-US"/>
        </a:p>
      </dgm:t>
    </dgm:pt>
    <dgm:pt modelId="{80A80B52-8AAD-467E-9FFE-B3E9F4B51F1B}" type="pres">
      <dgm:prSet presAssocID="{276B9C44-8078-442B-9A62-73BC82A8DAEF}" presName="compositeShape" presStyleCnt="0">
        <dgm:presLayoutVars>
          <dgm:chMax val="7"/>
          <dgm:dir/>
          <dgm:resizeHandles val="exact"/>
        </dgm:presLayoutVars>
      </dgm:prSet>
      <dgm:spPr/>
    </dgm:pt>
    <dgm:pt modelId="{7164ECE0-83C4-4483-9882-D81A5DABFD6B}" type="pres">
      <dgm:prSet presAssocID="{276B9C44-8078-442B-9A62-73BC82A8DAEF}" presName="wedge1" presStyleLbl="node1" presStyleIdx="0" presStyleCnt="7"/>
      <dgm:spPr/>
    </dgm:pt>
    <dgm:pt modelId="{BBF885C3-1769-424E-A513-F17C8DD66A8E}" type="pres">
      <dgm:prSet presAssocID="{276B9C44-8078-442B-9A62-73BC82A8DAEF}" presName="dummy1a" presStyleCnt="0"/>
      <dgm:spPr/>
    </dgm:pt>
    <dgm:pt modelId="{F6499DA4-CEA9-4FF3-B5AC-B4AFBCF86357}" type="pres">
      <dgm:prSet presAssocID="{276B9C44-8078-442B-9A62-73BC82A8DAEF}" presName="dummy1b" presStyleCnt="0"/>
      <dgm:spPr/>
    </dgm:pt>
    <dgm:pt modelId="{0F89D1E0-44F2-49ED-8D40-0808C1A2BD49}" type="pres">
      <dgm:prSet presAssocID="{276B9C44-8078-442B-9A62-73BC82A8DAEF}" presName="wedge1Tx" presStyleLbl="node1" presStyleIdx="0" presStyleCnt="7">
        <dgm:presLayoutVars>
          <dgm:chMax val="0"/>
          <dgm:chPref val="0"/>
          <dgm:bulletEnabled val="1"/>
        </dgm:presLayoutVars>
      </dgm:prSet>
      <dgm:spPr/>
    </dgm:pt>
    <dgm:pt modelId="{1B29B268-F54F-42E1-9A66-F07CD436CCD5}" type="pres">
      <dgm:prSet presAssocID="{276B9C44-8078-442B-9A62-73BC82A8DAEF}" presName="wedge2" presStyleLbl="node1" presStyleIdx="1" presStyleCnt="7"/>
      <dgm:spPr/>
    </dgm:pt>
    <dgm:pt modelId="{99EC203B-FAEE-478B-8F16-6BE989A1FA3F}" type="pres">
      <dgm:prSet presAssocID="{276B9C44-8078-442B-9A62-73BC82A8DAEF}" presName="dummy2a" presStyleCnt="0"/>
      <dgm:spPr/>
    </dgm:pt>
    <dgm:pt modelId="{9ABD03C2-4DDF-48D4-9A8A-D1886CC9C01F}" type="pres">
      <dgm:prSet presAssocID="{276B9C44-8078-442B-9A62-73BC82A8DAEF}" presName="dummy2b" presStyleCnt="0"/>
      <dgm:spPr/>
    </dgm:pt>
    <dgm:pt modelId="{6057DD74-1808-4559-ACA8-37BF03074B9E}" type="pres">
      <dgm:prSet presAssocID="{276B9C44-8078-442B-9A62-73BC82A8DAEF}" presName="wedge2Tx" presStyleLbl="node1" presStyleIdx="1" presStyleCnt="7">
        <dgm:presLayoutVars>
          <dgm:chMax val="0"/>
          <dgm:chPref val="0"/>
          <dgm:bulletEnabled val="1"/>
        </dgm:presLayoutVars>
      </dgm:prSet>
      <dgm:spPr/>
    </dgm:pt>
    <dgm:pt modelId="{535F15A2-023F-4CEF-A958-B28264DD34EF}" type="pres">
      <dgm:prSet presAssocID="{276B9C44-8078-442B-9A62-73BC82A8DAEF}" presName="wedge3" presStyleLbl="node1" presStyleIdx="2" presStyleCnt="7"/>
      <dgm:spPr/>
    </dgm:pt>
    <dgm:pt modelId="{18492BEA-049D-4AD4-84DC-7C885625B531}" type="pres">
      <dgm:prSet presAssocID="{276B9C44-8078-442B-9A62-73BC82A8DAEF}" presName="dummy3a" presStyleCnt="0"/>
      <dgm:spPr/>
    </dgm:pt>
    <dgm:pt modelId="{8FAB2F3B-343C-4F99-8C21-67B594564B55}" type="pres">
      <dgm:prSet presAssocID="{276B9C44-8078-442B-9A62-73BC82A8DAEF}" presName="dummy3b" presStyleCnt="0"/>
      <dgm:spPr/>
    </dgm:pt>
    <dgm:pt modelId="{F7CD8022-565A-4C1C-B3E0-F4417998896E}" type="pres">
      <dgm:prSet presAssocID="{276B9C44-8078-442B-9A62-73BC82A8DAEF}" presName="wedge3Tx" presStyleLbl="node1" presStyleIdx="2" presStyleCnt="7">
        <dgm:presLayoutVars>
          <dgm:chMax val="0"/>
          <dgm:chPref val="0"/>
          <dgm:bulletEnabled val="1"/>
        </dgm:presLayoutVars>
      </dgm:prSet>
      <dgm:spPr/>
    </dgm:pt>
    <dgm:pt modelId="{F37EA8D6-686A-49C5-8CDA-115DDBB32282}" type="pres">
      <dgm:prSet presAssocID="{276B9C44-8078-442B-9A62-73BC82A8DAEF}" presName="wedge4" presStyleLbl="node1" presStyleIdx="3" presStyleCnt="7"/>
      <dgm:spPr/>
    </dgm:pt>
    <dgm:pt modelId="{4F8134F6-1DDD-4DD6-8DE3-6452D7042A3C}" type="pres">
      <dgm:prSet presAssocID="{276B9C44-8078-442B-9A62-73BC82A8DAEF}" presName="dummy4a" presStyleCnt="0"/>
      <dgm:spPr/>
    </dgm:pt>
    <dgm:pt modelId="{F39741A0-FD45-47C2-A6F8-214E55EF43CD}" type="pres">
      <dgm:prSet presAssocID="{276B9C44-8078-442B-9A62-73BC82A8DAEF}" presName="dummy4b" presStyleCnt="0"/>
      <dgm:spPr/>
    </dgm:pt>
    <dgm:pt modelId="{9A32AA17-4D91-462E-88E1-A1EA8E8E1628}" type="pres">
      <dgm:prSet presAssocID="{276B9C44-8078-442B-9A62-73BC82A8DAEF}" presName="wedge4Tx" presStyleLbl="node1" presStyleIdx="3" presStyleCnt="7">
        <dgm:presLayoutVars>
          <dgm:chMax val="0"/>
          <dgm:chPref val="0"/>
          <dgm:bulletEnabled val="1"/>
        </dgm:presLayoutVars>
      </dgm:prSet>
      <dgm:spPr/>
    </dgm:pt>
    <dgm:pt modelId="{E4403B85-91E4-4B2C-8C9C-8E155CA7E760}" type="pres">
      <dgm:prSet presAssocID="{276B9C44-8078-442B-9A62-73BC82A8DAEF}" presName="wedge5" presStyleLbl="node1" presStyleIdx="4" presStyleCnt="7"/>
      <dgm:spPr/>
    </dgm:pt>
    <dgm:pt modelId="{CB342ED9-2A76-434C-8AFA-66BF5B8499F8}" type="pres">
      <dgm:prSet presAssocID="{276B9C44-8078-442B-9A62-73BC82A8DAEF}" presName="dummy5a" presStyleCnt="0"/>
      <dgm:spPr/>
    </dgm:pt>
    <dgm:pt modelId="{DA4B4829-4B3D-4C32-AED9-2340A7D57CA4}" type="pres">
      <dgm:prSet presAssocID="{276B9C44-8078-442B-9A62-73BC82A8DAEF}" presName="dummy5b" presStyleCnt="0"/>
      <dgm:spPr/>
    </dgm:pt>
    <dgm:pt modelId="{11493FD9-90DD-436B-9C0F-E9FC60C5B0A2}" type="pres">
      <dgm:prSet presAssocID="{276B9C44-8078-442B-9A62-73BC82A8DAEF}" presName="wedge5Tx" presStyleLbl="node1" presStyleIdx="4" presStyleCnt="7">
        <dgm:presLayoutVars>
          <dgm:chMax val="0"/>
          <dgm:chPref val="0"/>
          <dgm:bulletEnabled val="1"/>
        </dgm:presLayoutVars>
      </dgm:prSet>
      <dgm:spPr/>
    </dgm:pt>
    <dgm:pt modelId="{30DFBCB0-C701-43F8-8C92-85A763B95E13}" type="pres">
      <dgm:prSet presAssocID="{276B9C44-8078-442B-9A62-73BC82A8DAEF}" presName="wedge6" presStyleLbl="node1" presStyleIdx="5" presStyleCnt="7" custScaleX="107238"/>
      <dgm:spPr/>
    </dgm:pt>
    <dgm:pt modelId="{B8878D1A-4590-443F-9814-97D3F76FB4C9}" type="pres">
      <dgm:prSet presAssocID="{276B9C44-8078-442B-9A62-73BC82A8DAEF}" presName="dummy6a" presStyleCnt="0"/>
      <dgm:spPr/>
    </dgm:pt>
    <dgm:pt modelId="{CF0EC715-ED9C-4D14-9A5D-1A6882BBC285}" type="pres">
      <dgm:prSet presAssocID="{276B9C44-8078-442B-9A62-73BC82A8DAEF}" presName="dummy6b" presStyleCnt="0"/>
      <dgm:spPr/>
    </dgm:pt>
    <dgm:pt modelId="{F08A597F-B4A7-43B4-BE20-BE5324C3F6FA}" type="pres">
      <dgm:prSet presAssocID="{276B9C44-8078-442B-9A62-73BC82A8DAEF}" presName="wedge6Tx" presStyleLbl="node1" presStyleIdx="5" presStyleCnt="7">
        <dgm:presLayoutVars>
          <dgm:chMax val="0"/>
          <dgm:chPref val="0"/>
          <dgm:bulletEnabled val="1"/>
        </dgm:presLayoutVars>
      </dgm:prSet>
      <dgm:spPr/>
    </dgm:pt>
    <dgm:pt modelId="{7E3ABB57-AB20-4E09-A07B-E2F765937C0F}" type="pres">
      <dgm:prSet presAssocID="{276B9C44-8078-442B-9A62-73BC82A8DAEF}" presName="wedge7" presStyleLbl="node1" presStyleIdx="6" presStyleCnt="7"/>
      <dgm:spPr/>
    </dgm:pt>
    <dgm:pt modelId="{711844D2-5F19-4C2E-9DE5-094A9F07C8C8}" type="pres">
      <dgm:prSet presAssocID="{276B9C44-8078-442B-9A62-73BC82A8DAEF}" presName="dummy7a" presStyleCnt="0"/>
      <dgm:spPr/>
    </dgm:pt>
    <dgm:pt modelId="{73947D86-83C7-48AE-AECA-DE9B900FDCB7}" type="pres">
      <dgm:prSet presAssocID="{276B9C44-8078-442B-9A62-73BC82A8DAEF}" presName="dummy7b" presStyleCnt="0"/>
      <dgm:spPr/>
    </dgm:pt>
    <dgm:pt modelId="{AA08CDE1-4F66-40CD-8B4E-D92F28E9F768}" type="pres">
      <dgm:prSet presAssocID="{276B9C44-8078-442B-9A62-73BC82A8DAEF}" presName="wedge7Tx" presStyleLbl="node1" presStyleIdx="6" presStyleCnt="7">
        <dgm:presLayoutVars>
          <dgm:chMax val="0"/>
          <dgm:chPref val="0"/>
          <dgm:bulletEnabled val="1"/>
        </dgm:presLayoutVars>
      </dgm:prSet>
      <dgm:spPr/>
    </dgm:pt>
    <dgm:pt modelId="{AAF08257-1A29-47DB-ADF5-6F5E7986A928}" type="pres">
      <dgm:prSet presAssocID="{E5A743F1-EBD5-49E0-AE15-4D2BD2B470C8}" presName="arrowWedge1" presStyleLbl="fgSibTrans2D1" presStyleIdx="0" presStyleCnt="7"/>
      <dgm:spPr/>
    </dgm:pt>
    <dgm:pt modelId="{96C255DE-7BDB-444C-9ECE-3885CE3CB82C}" type="pres">
      <dgm:prSet presAssocID="{82D22BFC-73F6-4B72-B63D-C88FAB94C263}" presName="arrowWedge2" presStyleLbl="fgSibTrans2D1" presStyleIdx="1" presStyleCnt="7" custScaleX="99746"/>
      <dgm:spPr/>
    </dgm:pt>
    <dgm:pt modelId="{F66E13AF-956C-470D-B31E-9AE82A79A73D}" type="pres">
      <dgm:prSet presAssocID="{37B050CF-41F8-4098-A5DA-02A9577A8891}" presName="arrowWedge3" presStyleLbl="fgSibTrans2D1" presStyleIdx="2" presStyleCnt="7"/>
      <dgm:spPr/>
    </dgm:pt>
    <dgm:pt modelId="{D6390291-021A-4749-BC46-198DC83B7C19}" type="pres">
      <dgm:prSet presAssocID="{97D40698-8CD1-4235-A3AF-F41DB7CD4B96}" presName="arrowWedge4" presStyleLbl="fgSibTrans2D1" presStyleIdx="3" presStyleCnt="7"/>
      <dgm:spPr/>
    </dgm:pt>
    <dgm:pt modelId="{6A99478D-71C8-4CDE-9EFC-72F073F4DCDB}" type="pres">
      <dgm:prSet presAssocID="{20BC304D-2BD4-401A-9383-6E5FF95B653E}" presName="arrowWedge5" presStyleLbl="fgSibTrans2D1" presStyleIdx="4" presStyleCnt="7"/>
      <dgm:spPr/>
    </dgm:pt>
    <dgm:pt modelId="{950E8573-3E35-4BF0-9AA3-6E964906462C}" type="pres">
      <dgm:prSet presAssocID="{FEFBBA05-5235-42B3-9ED2-E7E8793EB70E}" presName="arrowWedge6" presStyleLbl="fgSibTrans2D1" presStyleIdx="5" presStyleCnt="7"/>
      <dgm:spPr/>
    </dgm:pt>
    <dgm:pt modelId="{DE5A8FCD-11DC-4A89-8083-9F29FA760854}" type="pres">
      <dgm:prSet presAssocID="{B77A8E6E-3987-4FB1-B1A3-B08A28A775A7}" presName="arrowWedge7" presStyleLbl="fgSibTrans2D1" presStyleIdx="6" presStyleCnt="7"/>
      <dgm:spPr/>
    </dgm:pt>
  </dgm:ptLst>
  <dgm:cxnLst>
    <dgm:cxn modelId="{3D380606-2E98-45F3-BDC6-D92F7D33E4C3}" type="presOf" srcId="{DA66756B-8D69-47F6-8F4E-843550DCFAC4}" destId="{535F15A2-023F-4CEF-A958-B28264DD34EF}" srcOrd="0" destOrd="0" presId="urn:microsoft.com/office/officeart/2005/8/layout/cycle8"/>
    <dgm:cxn modelId="{8C936E0B-8DA1-4DB8-BBB6-984632549DDA}" type="presOf" srcId="{FA04A32E-48C4-49AF-9820-E2EF79AE4EA5}" destId="{F37EA8D6-686A-49C5-8CDA-115DDBB32282}" srcOrd="0" destOrd="0" presId="urn:microsoft.com/office/officeart/2005/8/layout/cycle8"/>
    <dgm:cxn modelId="{A6EE6315-1528-4F75-8151-BCF31C4B6AD4}" srcId="{276B9C44-8078-442B-9A62-73BC82A8DAEF}" destId="{FA04A32E-48C4-49AF-9820-E2EF79AE4EA5}" srcOrd="3" destOrd="0" parTransId="{B0736959-3D22-4E88-8863-1680D1959FBA}" sibTransId="{97D40698-8CD1-4235-A3AF-F41DB7CD4B96}"/>
    <dgm:cxn modelId="{7B3E8816-7095-41B0-B770-945B42BC6008}" type="presOf" srcId="{45752D0C-74AD-4760-9CB6-3EE9E587C362}" destId="{1B29B268-F54F-42E1-9A66-F07CD436CCD5}" srcOrd="0" destOrd="0" presId="urn:microsoft.com/office/officeart/2005/8/layout/cycle8"/>
    <dgm:cxn modelId="{F8916C1B-BE8D-41CF-9702-423179D9B52C}" type="presOf" srcId="{45752D0C-74AD-4760-9CB6-3EE9E587C362}" destId="{6057DD74-1808-4559-ACA8-37BF03074B9E}" srcOrd="1" destOrd="0" presId="urn:microsoft.com/office/officeart/2005/8/layout/cycle8"/>
    <dgm:cxn modelId="{C3909725-BC7C-43D1-A4BE-9D507079B484}" srcId="{276B9C44-8078-442B-9A62-73BC82A8DAEF}" destId="{38CE2894-3EFD-4091-8F42-D7535EACE42D}" srcOrd="6" destOrd="0" parTransId="{DA062106-D04C-4FCF-A8E4-45CB87A68F88}" sibTransId="{B77A8E6E-3987-4FB1-B1A3-B08A28A775A7}"/>
    <dgm:cxn modelId="{8085B829-A24F-4049-BC52-C1D18BDF20A5}" type="presOf" srcId="{276B9C44-8078-442B-9A62-73BC82A8DAEF}" destId="{80A80B52-8AAD-467E-9FFE-B3E9F4B51F1B}" srcOrd="0" destOrd="0" presId="urn:microsoft.com/office/officeart/2005/8/layout/cycle8"/>
    <dgm:cxn modelId="{59A63C2E-279E-43BD-8087-AFC93F5AAE05}" srcId="{276B9C44-8078-442B-9A62-73BC82A8DAEF}" destId="{DA66756B-8D69-47F6-8F4E-843550DCFAC4}" srcOrd="2" destOrd="0" parTransId="{9E377513-7238-45AC-80C5-A8CD827BFE32}" sibTransId="{37B050CF-41F8-4098-A5DA-02A9577A8891}"/>
    <dgm:cxn modelId="{CD905038-0A52-442B-A0B2-BF7D73980015}" type="presOf" srcId="{354EAC5F-AA83-4F97-9B26-94C9514AF434}" destId="{11493FD9-90DD-436B-9C0F-E9FC60C5B0A2}" srcOrd="1" destOrd="0" presId="urn:microsoft.com/office/officeart/2005/8/layout/cycle8"/>
    <dgm:cxn modelId="{B408EC42-A300-4022-9609-D6A2C6D950DB}" type="presOf" srcId="{38CE2894-3EFD-4091-8F42-D7535EACE42D}" destId="{7E3ABB57-AB20-4E09-A07B-E2F765937C0F}" srcOrd="0" destOrd="0" presId="urn:microsoft.com/office/officeart/2005/8/layout/cycle8"/>
    <dgm:cxn modelId="{9AA32664-52E6-4119-9598-E0DF394E4C86}" srcId="{276B9C44-8078-442B-9A62-73BC82A8DAEF}" destId="{DF193277-2492-4E79-A321-CC5B40932EC7}" srcOrd="9" destOrd="0" parTransId="{F7D8F342-EC60-4FA4-AC0C-E048EA7BB4E5}" sibTransId="{78AC6870-AC56-4047-B4D4-8575939E5F40}"/>
    <dgm:cxn modelId="{88E1F56E-A221-4252-AE09-4724A4FFF0EA}" type="presOf" srcId="{FA04A32E-48C4-49AF-9820-E2EF79AE4EA5}" destId="{9A32AA17-4D91-462E-88E1-A1EA8E8E1628}" srcOrd="1" destOrd="0" presId="urn:microsoft.com/office/officeart/2005/8/layout/cycle8"/>
    <dgm:cxn modelId="{88AE5577-3EC4-4AF8-B9DB-14CAB01FA946}" type="presOf" srcId="{DA66756B-8D69-47F6-8F4E-843550DCFAC4}" destId="{F7CD8022-565A-4C1C-B3E0-F4417998896E}" srcOrd="1" destOrd="0" presId="urn:microsoft.com/office/officeart/2005/8/layout/cycle8"/>
    <dgm:cxn modelId="{0812658F-A4F7-4B56-97A6-9AAF9F261872}" type="presOf" srcId="{0E706B0C-70A2-4429-9F90-1DAA5A12F5C1}" destId="{F08A597F-B4A7-43B4-BE20-BE5324C3F6FA}" srcOrd="1" destOrd="0" presId="urn:microsoft.com/office/officeart/2005/8/layout/cycle8"/>
    <dgm:cxn modelId="{62A00FAE-1ADA-45C2-B1CA-34BD29E3353B}" type="presOf" srcId="{354EAC5F-AA83-4F97-9B26-94C9514AF434}" destId="{E4403B85-91E4-4B2C-8C9C-8E155CA7E760}" srcOrd="0" destOrd="0" presId="urn:microsoft.com/office/officeart/2005/8/layout/cycle8"/>
    <dgm:cxn modelId="{C6668CB2-CCFB-4120-A4AB-3198A19CAB3A}" srcId="{276B9C44-8078-442B-9A62-73BC82A8DAEF}" destId="{45752D0C-74AD-4760-9CB6-3EE9E587C362}" srcOrd="1" destOrd="0" parTransId="{C217D949-1856-4C5E-B809-44219B7438E1}" sibTransId="{82D22BFC-73F6-4B72-B63D-C88FAB94C263}"/>
    <dgm:cxn modelId="{8C008CB3-AC13-4C89-911C-817A3273CF2E}" type="presOf" srcId="{0E706B0C-70A2-4429-9F90-1DAA5A12F5C1}" destId="{30DFBCB0-C701-43F8-8C92-85A763B95E13}" srcOrd="0" destOrd="0" presId="urn:microsoft.com/office/officeart/2005/8/layout/cycle8"/>
    <dgm:cxn modelId="{F60865BD-95B3-462E-8101-D067CDF8E513}" type="presOf" srcId="{38CE2894-3EFD-4091-8F42-D7535EACE42D}" destId="{AA08CDE1-4F66-40CD-8B4E-D92F28E9F768}" srcOrd="1" destOrd="0" presId="urn:microsoft.com/office/officeart/2005/8/layout/cycle8"/>
    <dgm:cxn modelId="{31870DC6-5F2A-4A88-A4F3-DF3D248C57D1}" srcId="{276B9C44-8078-442B-9A62-73BC82A8DAEF}" destId="{0E706B0C-70A2-4429-9F90-1DAA5A12F5C1}" srcOrd="5" destOrd="0" parTransId="{E329825E-BD1F-491B-8650-B9824EA7366B}" sibTransId="{FEFBBA05-5235-42B3-9ED2-E7E8793EB70E}"/>
    <dgm:cxn modelId="{079107DA-B807-4359-A1FF-AB5A164D7ACF}" srcId="{276B9C44-8078-442B-9A62-73BC82A8DAEF}" destId="{18238BCA-7529-433F-93E5-C1915EAC03C8}" srcOrd="0" destOrd="0" parTransId="{A043C9A8-AD4C-4792-9BAE-FFE260C1A54D}" sibTransId="{E5A743F1-EBD5-49E0-AE15-4D2BD2B470C8}"/>
    <dgm:cxn modelId="{3061BBE2-765E-4273-B1DE-98E107548168}" srcId="{276B9C44-8078-442B-9A62-73BC82A8DAEF}" destId="{84730FE9-A4FD-4889-B79F-7C8EA1D4C75C}" srcOrd="8" destOrd="0" parTransId="{39C6F181-0C3A-4E71-80E2-A56ACBEC547D}" sibTransId="{8247C1BD-13EB-4A52-ADDA-09FEF311AAA3}"/>
    <dgm:cxn modelId="{1DE48FE7-1538-4513-B86E-A5B205EEA808}" srcId="{276B9C44-8078-442B-9A62-73BC82A8DAEF}" destId="{7EA8FDF5-9C3E-4C1B-92DA-C00657C7A3D7}" srcOrd="7" destOrd="0" parTransId="{4793F318-7E48-4197-A5EA-951757172856}" sibTransId="{E80807EC-22A9-4915-91CA-9D387F45C730}"/>
    <dgm:cxn modelId="{ADB915F0-678D-4F90-9A93-9EF672B09DFF}" srcId="{276B9C44-8078-442B-9A62-73BC82A8DAEF}" destId="{354EAC5F-AA83-4F97-9B26-94C9514AF434}" srcOrd="4" destOrd="0" parTransId="{228C8982-9F23-433E-BAB8-14860F0A2243}" sibTransId="{20BC304D-2BD4-401A-9383-6E5FF95B653E}"/>
    <dgm:cxn modelId="{DC1110F3-2F1C-44A0-B060-F3CD0E81081B}" type="presOf" srcId="{18238BCA-7529-433F-93E5-C1915EAC03C8}" destId="{7164ECE0-83C4-4483-9882-D81A5DABFD6B}" srcOrd="0" destOrd="0" presId="urn:microsoft.com/office/officeart/2005/8/layout/cycle8"/>
    <dgm:cxn modelId="{A5512DF8-7DAE-4626-8038-C449AD55FBA6}" type="presOf" srcId="{18238BCA-7529-433F-93E5-C1915EAC03C8}" destId="{0F89D1E0-44F2-49ED-8D40-0808C1A2BD49}" srcOrd="1" destOrd="0" presId="urn:microsoft.com/office/officeart/2005/8/layout/cycle8"/>
    <dgm:cxn modelId="{453AB3E9-4FFE-4CCB-B0E1-DB2241EF7BE6}" type="presParOf" srcId="{80A80B52-8AAD-467E-9FFE-B3E9F4B51F1B}" destId="{7164ECE0-83C4-4483-9882-D81A5DABFD6B}" srcOrd="0" destOrd="0" presId="urn:microsoft.com/office/officeart/2005/8/layout/cycle8"/>
    <dgm:cxn modelId="{28C27A59-DC92-452D-94C2-1BF18D5B302F}" type="presParOf" srcId="{80A80B52-8AAD-467E-9FFE-B3E9F4B51F1B}" destId="{BBF885C3-1769-424E-A513-F17C8DD66A8E}" srcOrd="1" destOrd="0" presId="urn:microsoft.com/office/officeart/2005/8/layout/cycle8"/>
    <dgm:cxn modelId="{F998E14D-04A2-4374-9F8A-D7A501231774}" type="presParOf" srcId="{80A80B52-8AAD-467E-9FFE-B3E9F4B51F1B}" destId="{F6499DA4-CEA9-4FF3-B5AC-B4AFBCF86357}" srcOrd="2" destOrd="0" presId="urn:microsoft.com/office/officeart/2005/8/layout/cycle8"/>
    <dgm:cxn modelId="{FE065B81-34C9-4589-8AC1-60E503F1FAC4}" type="presParOf" srcId="{80A80B52-8AAD-467E-9FFE-B3E9F4B51F1B}" destId="{0F89D1E0-44F2-49ED-8D40-0808C1A2BD49}" srcOrd="3" destOrd="0" presId="urn:microsoft.com/office/officeart/2005/8/layout/cycle8"/>
    <dgm:cxn modelId="{23E42F16-C5B3-4D4C-9316-424D14819B5A}" type="presParOf" srcId="{80A80B52-8AAD-467E-9FFE-B3E9F4B51F1B}" destId="{1B29B268-F54F-42E1-9A66-F07CD436CCD5}" srcOrd="4" destOrd="0" presId="urn:microsoft.com/office/officeart/2005/8/layout/cycle8"/>
    <dgm:cxn modelId="{B07FC866-38AE-40D7-B835-DE2EF7BFB156}" type="presParOf" srcId="{80A80B52-8AAD-467E-9FFE-B3E9F4B51F1B}" destId="{99EC203B-FAEE-478B-8F16-6BE989A1FA3F}" srcOrd="5" destOrd="0" presId="urn:microsoft.com/office/officeart/2005/8/layout/cycle8"/>
    <dgm:cxn modelId="{C571D4CF-164A-4148-B079-E0CAA8F9B92A}" type="presParOf" srcId="{80A80B52-8AAD-467E-9FFE-B3E9F4B51F1B}" destId="{9ABD03C2-4DDF-48D4-9A8A-D1886CC9C01F}" srcOrd="6" destOrd="0" presId="urn:microsoft.com/office/officeart/2005/8/layout/cycle8"/>
    <dgm:cxn modelId="{6521FA39-9DA9-415C-94F0-D4B36B7757C4}" type="presParOf" srcId="{80A80B52-8AAD-467E-9FFE-B3E9F4B51F1B}" destId="{6057DD74-1808-4559-ACA8-37BF03074B9E}" srcOrd="7" destOrd="0" presId="urn:microsoft.com/office/officeart/2005/8/layout/cycle8"/>
    <dgm:cxn modelId="{F8A634C7-0454-4BA9-886B-F623971844D5}" type="presParOf" srcId="{80A80B52-8AAD-467E-9FFE-B3E9F4B51F1B}" destId="{535F15A2-023F-4CEF-A958-B28264DD34EF}" srcOrd="8" destOrd="0" presId="urn:microsoft.com/office/officeart/2005/8/layout/cycle8"/>
    <dgm:cxn modelId="{E359FC93-9895-4605-8079-A074DB829B54}" type="presParOf" srcId="{80A80B52-8AAD-467E-9FFE-B3E9F4B51F1B}" destId="{18492BEA-049D-4AD4-84DC-7C885625B531}" srcOrd="9" destOrd="0" presId="urn:microsoft.com/office/officeart/2005/8/layout/cycle8"/>
    <dgm:cxn modelId="{CE82B0D3-0C4B-46D4-A104-B26975BA4D4A}" type="presParOf" srcId="{80A80B52-8AAD-467E-9FFE-B3E9F4B51F1B}" destId="{8FAB2F3B-343C-4F99-8C21-67B594564B55}" srcOrd="10" destOrd="0" presId="urn:microsoft.com/office/officeart/2005/8/layout/cycle8"/>
    <dgm:cxn modelId="{0F73ECCA-1090-426B-BDA5-B0A7662BD6E6}" type="presParOf" srcId="{80A80B52-8AAD-467E-9FFE-B3E9F4B51F1B}" destId="{F7CD8022-565A-4C1C-B3E0-F4417998896E}" srcOrd="11" destOrd="0" presId="urn:microsoft.com/office/officeart/2005/8/layout/cycle8"/>
    <dgm:cxn modelId="{5019B3B9-8B36-4C23-9709-54E1E47100FF}" type="presParOf" srcId="{80A80B52-8AAD-467E-9FFE-B3E9F4B51F1B}" destId="{F37EA8D6-686A-49C5-8CDA-115DDBB32282}" srcOrd="12" destOrd="0" presId="urn:microsoft.com/office/officeart/2005/8/layout/cycle8"/>
    <dgm:cxn modelId="{03A7248B-FBAA-41BA-A242-18850E7DF981}" type="presParOf" srcId="{80A80B52-8AAD-467E-9FFE-B3E9F4B51F1B}" destId="{4F8134F6-1DDD-4DD6-8DE3-6452D7042A3C}" srcOrd="13" destOrd="0" presId="urn:microsoft.com/office/officeart/2005/8/layout/cycle8"/>
    <dgm:cxn modelId="{411A958C-E53F-4292-9018-AF6369CD31CB}" type="presParOf" srcId="{80A80B52-8AAD-467E-9FFE-B3E9F4B51F1B}" destId="{F39741A0-FD45-47C2-A6F8-214E55EF43CD}" srcOrd="14" destOrd="0" presId="urn:microsoft.com/office/officeart/2005/8/layout/cycle8"/>
    <dgm:cxn modelId="{F7E23CA2-5023-4F76-832A-33979E1EE883}" type="presParOf" srcId="{80A80B52-8AAD-467E-9FFE-B3E9F4B51F1B}" destId="{9A32AA17-4D91-462E-88E1-A1EA8E8E1628}" srcOrd="15" destOrd="0" presId="urn:microsoft.com/office/officeart/2005/8/layout/cycle8"/>
    <dgm:cxn modelId="{C89051BC-A47F-4C30-A55A-DC5CB87905F0}" type="presParOf" srcId="{80A80B52-8AAD-467E-9FFE-B3E9F4B51F1B}" destId="{E4403B85-91E4-4B2C-8C9C-8E155CA7E760}" srcOrd="16" destOrd="0" presId="urn:microsoft.com/office/officeart/2005/8/layout/cycle8"/>
    <dgm:cxn modelId="{84BDA2E8-0866-49F9-8986-BE8C51CE044D}" type="presParOf" srcId="{80A80B52-8AAD-467E-9FFE-B3E9F4B51F1B}" destId="{CB342ED9-2A76-434C-8AFA-66BF5B8499F8}" srcOrd="17" destOrd="0" presId="urn:microsoft.com/office/officeart/2005/8/layout/cycle8"/>
    <dgm:cxn modelId="{8FFA259D-2740-4998-AD7D-1EA452803791}" type="presParOf" srcId="{80A80B52-8AAD-467E-9FFE-B3E9F4B51F1B}" destId="{DA4B4829-4B3D-4C32-AED9-2340A7D57CA4}" srcOrd="18" destOrd="0" presId="urn:microsoft.com/office/officeart/2005/8/layout/cycle8"/>
    <dgm:cxn modelId="{861462C7-3100-40F9-9B55-5F23E43B5857}" type="presParOf" srcId="{80A80B52-8AAD-467E-9FFE-B3E9F4B51F1B}" destId="{11493FD9-90DD-436B-9C0F-E9FC60C5B0A2}" srcOrd="19" destOrd="0" presId="urn:microsoft.com/office/officeart/2005/8/layout/cycle8"/>
    <dgm:cxn modelId="{F80E4F27-51D2-41A0-9860-3E8B6276DB89}" type="presParOf" srcId="{80A80B52-8AAD-467E-9FFE-B3E9F4B51F1B}" destId="{30DFBCB0-C701-43F8-8C92-85A763B95E13}" srcOrd="20" destOrd="0" presId="urn:microsoft.com/office/officeart/2005/8/layout/cycle8"/>
    <dgm:cxn modelId="{BAA7BD3F-3B4A-431D-BF96-5E9BD35188A6}" type="presParOf" srcId="{80A80B52-8AAD-467E-9FFE-B3E9F4B51F1B}" destId="{B8878D1A-4590-443F-9814-97D3F76FB4C9}" srcOrd="21" destOrd="0" presId="urn:microsoft.com/office/officeart/2005/8/layout/cycle8"/>
    <dgm:cxn modelId="{559FF46C-7AD4-4E05-B1AF-AFBFE1C62E27}" type="presParOf" srcId="{80A80B52-8AAD-467E-9FFE-B3E9F4B51F1B}" destId="{CF0EC715-ED9C-4D14-9A5D-1A6882BBC285}" srcOrd="22" destOrd="0" presId="urn:microsoft.com/office/officeart/2005/8/layout/cycle8"/>
    <dgm:cxn modelId="{E7466DC8-E75E-4148-AF02-FFB7A3AF0958}" type="presParOf" srcId="{80A80B52-8AAD-467E-9FFE-B3E9F4B51F1B}" destId="{F08A597F-B4A7-43B4-BE20-BE5324C3F6FA}" srcOrd="23" destOrd="0" presId="urn:microsoft.com/office/officeart/2005/8/layout/cycle8"/>
    <dgm:cxn modelId="{5F758BBB-B6B2-4F77-8B87-25F8E9941907}" type="presParOf" srcId="{80A80B52-8AAD-467E-9FFE-B3E9F4B51F1B}" destId="{7E3ABB57-AB20-4E09-A07B-E2F765937C0F}" srcOrd="24" destOrd="0" presId="urn:microsoft.com/office/officeart/2005/8/layout/cycle8"/>
    <dgm:cxn modelId="{D22A60F7-C4D8-433C-90B9-9AD763036F6B}" type="presParOf" srcId="{80A80B52-8AAD-467E-9FFE-B3E9F4B51F1B}" destId="{711844D2-5F19-4C2E-9DE5-094A9F07C8C8}" srcOrd="25" destOrd="0" presId="urn:microsoft.com/office/officeart/2005/8/layout/cycle8"/>
    <dgm:cxn modelId="{47505A42-D58D-487C-A924-3C8D1C645284}" type="presParOf" srcId="{80A80B52-8AAD-467E-9FFE-B3E9F4B51F1B}" destId="{73947D86-83C7-48AE-AECA-DE9B900FDCB7}" srcOrd="26" destOrd="0" presId="urn:microsoft.com/office/officeart/2005/8/layout/cycle8"/>
    <dgm:cxn modelId="{E7083DAE-A615-429E-86BD-B7E9BB8C8411}" type="presParOf" srcId="{80A80B52-8AAD-467E-9FFE-B3E9F4B51F1B}" destId="{AA08CDE1-4F66-40CD-8B4E-D92F28E9F768}" srcOrd="27" destOrd="0" presId="urn:microsoft.com/office/officeart/2005/8/layout/cycle8"/>
    <dgm:cxn modelId="{75DD1DA3-2388-4ABC-B743-9218A3049B96}" type="presParOf" srcId="{80A80B52-8AAD-467E-9FFE-B3E9F4B51F1B}" destId="{AAF08257-1A29-47DB-ADF5-6F5E7986A928}" srcOrd="28" destOrd="0" presId="urn:microsoft.com/office/officeart/2005/8/layout/cycle8"/>
    <dgm:cxn modelId="{2129762F-DDCC-4E17-8B87-D252FDC1ED16}" type="presParOf" srcId="{80A80B52-8AAD-467E-9FFE-B3E9F4B51F1B}" destId="{96C255DE-7BDB-444C-9ECE-3885CE3CB82C}" srcOrd="29" destOrd="0" presId="urn:microsoft.com/office/officeart/2005/8/layout/cycle8"/>
    <dgm:cxn modelId="{418E6BCF-E6C5-4426-A914-05343B8D1FA5}" type="presParOf" srcId="{80A80B52-8AAD-467E-9FFE-B3E9F4B51F1B}" destId="{F66E13AF-956C-470D-B31E-9AE82A79A73D}" srcOrd="30" destOrd="0" presId="urn:microsoft.com/office/officeart/2005/8/layout/cycle8"/>
    <dgm:cxn modelId="{0B766634-3A91-4A5A-B7F9-964FD3B29956}" type="presParOf" srcId="{80A80B52-8AAD-467E-9FFE-B3E9F4B51F1B}" destId="{D6390291-021A-4749-BC46-198DC83B7C19}" srcOrd="31" destOrd="0" presId="urn:microsoft.com/office/officeart/2005/8/layout/cycle8"/>
    <dgm:cxn modelId="{0270CACA-4030-4870-A046-5E8CF25C15E0}" type="presParOf" srcId="{80A80B52-8AAD-467E-9FFE-B3E9F4B51F1B}" destId="{6A99478D-71C8-4CDE-9EFC-72F073F4DCDB}" srcOrd="32" destOrd="0" presId="urn:microsoft.com/office/officeart/2005/8/layout/cycle8"/>
    <dgm:cxn modelId="{A6BE095C-805C-4CD7-8B42-752A013C67F2}" type="presParOf" srcId="{80A80B52-8AAD-467E-9FFE-B3E9F4B51F1B}" destId="{950E8573-3E35-4BF0-9AA3-6E964906462C}" srcOrd="33" destOrd="0" presId="urn:microsoft.com/office/officeart/2005/8/layout/cycle8"/>
    <dgm:cxn modelId="{7D2AAAE3-7DA9-4A5F-A7BA-4537D548EF49}" type="presParOf" srcId="{80A80B52-8AAD-467E-9FFE-B3E9F4B51F1B}" destId="{DE5A8FCD-11DC-4A89-8083-9F29FA760854}" srcOrd="3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4ECE0-83C4-4483-9882-D81A5DABFD6B}">
      <dsp:nvSpPr>
        <dsp:cNvPr id="0" name=""/>
        <dsp:cNvSpPr/>
      </dsp:nvSpPr>
      <dsp:spPr>
        <a:xfrm>
          <a:off x="517811" y="729534"/>
          <a:ext cx="5031610" cy="5031610"/>
        </a:xfrm>
        <a:prstGeom prst="pie">
          <a:avLst>
            <a:gd name="adj1" fmla="val 16200000"/>
            <a:gd name="adj2" fmla="val 19285716"/>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1. have a clear model for their intervention.</a:t>
          </a:r>
        </a:p>
      </dsp:txBody>
      <dsp:txXfrm>
        <a:off x="3161203" y="1196755"/>
        <a:ext cx="1198002" cy="958401"/>
      </dsp:txXfrm>
    </dsp:sp>
    <dsp:sp modelId="{1B29B268-F54F-42E1-9A66-F07CD436CCD5}">
      <dsp:nvSpPr>
        <dsp:cNvPr id="0" name=""/>
        <dsp:cNvSpPr/>
      </dsp:nvSpPr>
      <dsp:spPr>
        <a:xfrm>
          <a:off x="582503" y="810399"/>
          <a:ext cx="5031610" cy="5031610"/>
        </a:xfrm>
        <a:prstGeom prst="pie">
          <a:avLst>
            <a:gd name="adj1" fmla="val 19285716"/>
            <a:gd name="adj2" fmla="val 771428"/>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2. be transparent with clients.  </a:t>
          </a:r>
        </a:p>
      </dsp:txBody>
      <dsp:txXfrm>
        <a:off x="3999805" y="2634358"/>
        <a:ext cx="1377702" cy="838601"/>
      </dsp:txXfrm>
    </dsp:sp>
    <dsp:sp modelId="{535F15A2-023F-4CEF-A958-B28264DD34EF}">
      <dsp:nvSpPr>
        <dsp:cNvPr id="0" name=""/>
        <dsp:cNvSpPr/>
      </dsp:nvSpPr>
      <dsp:spPr>
        <a:xfrm>
          <a:off x="326682" y="912230"/>
          <a:ext cx="5496530" cy="5031610"/>
        </a:xfrm>
        <a:prstGeom prst="pie">
          <a:avLst>
            <a:gd name="adj1" fmla="val 771428"/>
            <a:gd name="adj2" fmla="val 3857143"/>
          </a:avLst>
        </a:prstGeom>
        <a:gradFill rotWithShape="0">
          <a:gsLst>
            <a:gs pos="0">
              <a:schemeClr val="accent4">
                <a:hueOff val="0"/>
                <a:satOff val="0"/>
                <a:lumOff val="0"/>
                <a:alphaOff val="0"/>
                <a:tint val="85000"/>
                <a:shade val="98000"/>
                <a:satMod val="110000"/>
                <a:lumMod val="103000"/>
              </a:schemeClr>
            </a:gs>
            <a:gs pos="50000">
              <a:schemeClr val="accent4">
                <a:hueOff val="0"/>
                <a:satOff val="0"/>
                <a:lumOff val="0"/>
                <a:alphaOff val="0"/>
                <a:shade val="85000"/>
                <a:satMod val="105000"/>
                <a:lumMod val="100000"/>
              </a:schemeClr>
            </a:gs>
            <a:gs pos="100000">
              <a:schemeClr val="accent4">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3.  Do psychoeducation. </a:t>
          </a:r>
        </a:p>
      </dsp:txBody>
      <dsp:txXfrm>
        <a:off x="3856240" y="3892261"/>
        <a:ext cx="1308697" cy="928451"/>
      </dsp:txXfrm>
    </dsp:sp>
    <dsp:sp modelId="{F37EA8D6-686A-49C5-8CDA-115DDBB32282}">
      <dsp:nvSpPr>
        <dsp:cNvPr id="0" name=""/>
        <dsp:cNvSpPr/>
      </dsp:nvSpPr>
      <dsp:spPr>
        <a:xfrm>
          <a:off x="465698" y="957155"/>
          <a:ext cx="5031610" cy="5031610"/>
        </a:xfrm>
        <a:prstGeom prst="pie">
          <a:avLst>
            <a:gd name="adj1" fmla="val 3857226"/>
            <a:gd name="adj2" fmla="val 6942858"/>
          </a:avLst>
        </a:prstGeom>
        <a:gradFill rotWithShape="0">
          <a:gsLst>
            <a:gs pos="0">
              <a:schemeClr val="accent5">
                <a:hueOff val="0"/>
                <a:satOff val="0"/>
                <a:lumOff val="0"/>
                <a:alphaOff val="0"/>
                <a:tint val="85000"/>
                <a:shade val="98000"/>
                <a:satMod val="110000"/>
                <a:lumMod val="103000"/>
              </a:schemeClr>
            </a:gs>
            <a:gs pos="50000">
              <a:schemeClr val="accent5">
                <a:hueOff val="0"/>
                <a:satOff val="0"/>
                <a:lumOff val="0"/>
                <a:alphaOff val="0"/>
                <a:shade val="85000"/>
                <a:satMod val="105000"/>
                <a:lumMod val="100000"/>
              </a:schemeClr>
            </a:gs>
            <a:gs pos="100000">
              <a:schemeClr val="accent5">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4. address expectations.  </a:t>
          </a:r>
        </a:p>
      </dsp:txBody>
      <dsp:txXfrm>
        <a:off x="2397477" y="4910563"/>
        <a:ext cx="1168052" cy="838601"/>
      </dsp:txXfrm>
    </dsp:sp>
    <dsp:sp modelId="{E4403B85-91E4-4B2C-8C9C-8E155CA7E760}">
      <dsp:nvSpPr>
        <dsp:cNvPr id="0" name=""/>
        <dsp:cNvSpPr/>
      </dsp:nvSpPr>
      <dsp:spPr>
        <a:xfrm>
          <a:off x="372254" y="912230"/>
          <a:ext cx="5031610" cy="5031610"/>
        </a:xfrm>
        <a:prstGeom prst="pie">
          <a:avLst>
            <a:gd name="adj1" fmla="val 6942858"/>
            <a:gd name="adj2" fmla="val 10028574"/>
          </a:avLst>
        </a:prstGeom>
        <a:gradFill rotWithShape="0">
          <a:gsLst>
            <a:gs pos="0">
              <a:schemeClr val="accent6">
                <a:hueOff val="0"/>
                <a:satOff val="0"/>
                <a:lumOff val="0"/>
                <a:alphaOff val="0"/>
                <a:tint val="85000"/>
                <a:shade val="98000"/>
                <a:satMod val="110000"/>
                <a:lumMod val="103000"/>
              </a:schemeClr>
            </a:gs>
            <a:gs pos="50000">
              <a:schemeClr val="accent6">
                <a:hueOff val="0"/>
                <a:satOff val="0"/>
                <a:lumOff val="0"/>
                <a:alphaOff val="0"/>
                <a:shade val="85000"/>
                <a:satMod val="105000"/>
                <a:lumMod val="100000"/>
              </a:schemeClr>
            </a:gs>
            <a:gs pos="100000">
              <a:schemeClr val="accent6">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5. be consistent.  </a:t>
          </a:r>
        </a:p>
      </dsp:txBody>
      <dsp:txXfrm>
        <a:off x="974849" y="3892261"/>
        <a:ext cx="1198002" cy="928451"/>
      </dsp:txXfrm>
    </dsp:sp>
    <dsp:sp modelId="{30DFBCB0-C701-43F8-8C92-85A763B95E13}">
      <dsp:nvSpPr>
        <dsp:cNvPr id="0" name=""/>
        <dsp:cNvSpPr/>
      </dsp:nvSpPr>
      <dsp:spPr>
        <a:xfrm>
          <a:off x="166799" y="810399"/>
          <a:ext cx="5395798" cy="5031610"/>
        </a:xfrm>
        <a:prstGeom prst="pie">
          <a:avLst>
            <a:gd name="adj1" fmla="val 10028574"/>
            <a:gd name="adj2" fmla="val 13114284"/>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  6.collaborate with clients, be client centered  </a:t>
          </a:r>
        </a:p>
      </dsp:txBody>
      <dsp:txXfrm>
        <a:off x="420530" y="2634358"/>
        <a:ext cx="1477420" cy="838601"/>
      </dsp:txXfrm>
    </dsp:sp>
    <dsp:sp modelId="{7E3ABB57-AB20-4E09-A07B-E2F765937C0F}">
      <dsp:nvSpPr>
        <dsp:cNvPr id="0" name=""/>
        <dsp:cNvSpPr/>
      </dsp:nvSpPr>
      <dsp:spPr>
        <a:xfrm>
          <a:off x="413585" y="729534"/>
          <a:ext cx="5031610" cy="5031610"/>
        </a:xfrm>
        <a:prstGeom prst="pie">
          <a:avLst>
            <a:gd name="adj1" fmla="val 13114284"/>
            <a:gd name="adj2" fmla="val 16200000"/>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7. have healthy boundaries.  </a:t>
          </a:r>
        </a:p>
      </dsp:txBody>
      <dsp:txXfrm>
        <a:off x="1603800" y="1196755"/>
        <a:ext cx="1198002" cy="958401"/>
      </dsp:txXfrm>
    </dsp:sp>
    <dsp:sp modelId="{AAF08257-1A29-47DB-ADF5-6F5E7986A928}">
      <dsp:nvSpPr>
        <dsp:cNvPr id="0" name=""/>
        <dsp:cNvSpPr/>
      </dsp:nvSpPr>
      <dsp:spPr>
        <a:xfrm>
          <a:off x="206079" y="418054"/>
          <a:ext cx="5654571" cy="5654571"/>
        </a:xfrm>
        <a:prstGeom prst="circularArrow">
          <a:avLst>
            <a:gd name="adj1" fmla="val 5085"/>
            <a:gd name="adj2" fmla="val 327528"/>
            <a:gd name="adj3" fmla="val 18957827"/>
            <a:gd name="adj4" fmla="val 16200343"/>
            <a:gd name="adj5" fmla="val 5932"/>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6C255DE-7BDB-444C-9ECE-3885CE3CB82C}">
      <dsp:nvSpPr>
        <dsp:cNvPr id="0" name=""/>
        <dsp:cNvSpPr/>
      </dsp:nvSpPr>
      <dsp:spPr>
        <a:xfrm>
          <a:off x="278360" y="499277"/>
          <a:ext cx="5640208" cy="5654571"/>
        </a:xfrm>
        <a:prstGeom prst="circularArrow">
          <a:avLst>
            <a:gd name="adj1" fmla="val 5085"/>
            <a:gd name="adj2" fmla="val 327528"/>
            <a:gd name="adj3" fmla="val 443744"/>
            <a:gd name="adj4" fmla="val 19285776"/>
            <a:gd name="adj5" fmla="val 5932"/>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66E13AF-956C-470D-B31E-9AE82A79A73D}">
      <dsp:nvSpPr>
        <dsp:cNvPr id="0" name=""/>
        <dsp:cNvSpPr/>
      </dsp:nvSpPr>
      <dsp:spPr>
        <a:xfrm>
          <a:off x="245918" y="600871"/>
          <a:ext cx="5654571" cy="5654571"/>
        </a:xfrm>
        <a:prstGeom prst="circularArrow">
          <a:avLst>
            <a:gd name="adj1" fmla="val 5085"/>
            <a:gd name="adj2" fmla="val 327528"/>
            <a:gd name="adj3" fmla="val 3529100"/>
            <a:gd name="adj4" fmla="val 770764"/>
            <a:gd name="adj5" fmla="val 5932"/>
          </a:avLst>
        </a:prstGeom>
        <a:gradFill rotWithShape="0">
          <a:gsLst>
            <a:gs pos="0">
              <a:schemeClr val="accent4">
                <a:hueOff val="0"/>
                <a:satOff val="0"/>
                <a:lumOff val="0"/>
                <a:alphaOff val="0"/>
                <a:tint val="85000"/>
                <a:shade val="98000"/>
                <a:satMod val="110000"/>
                <a:lumMod val="103000"/>
              </a:schemeClr>
            </a:gs>
            <a:gs pos="50000">
              <a:schemeClr val="accent4">
                <a:hueOff val="0"/>
                <a:satOff val="0"/>
                <a:lumOff val="0"/>
                <a:alphaOff val="0"/>
                <a:shade val="85000"/>
                <a:satMod val="105000"/>
                <a:lumMod val="100000"/>
              </a:schemeClr>
            </a:gs>
            <a:gs pos="100000">
              <a:schemeClr val="accent4">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6390291-021A-4749-BC46-198DC83B7C19}">
      <dsp:nvSpPr>
        <dsp:cNvPr id="0" name=""/>
        <dsp:cNvSpPr/>
      </dsp:nvSpPr>
      <dsp:spPr>
        <a:xfrm>
          <a:off x="154217" y="645543"/>
          <a:ext cx="5654571" cy="5654571"/>
        </a:xfrm>
        <a:prstGeom prst="circularArrow">
          <a:avLst>
            <a:gd name="adj1" fmla="val 5085"/>
            <a:gd name="adj2" fmla="val 327528"/>
            <a:gd name="adj3" fmla="val 6615046"/>
            <a:gd name="adj4" fmla="val 3857426"/>
            <a:gd name="adj5" fmla="val 5932"/>
          </a:avLst>
        </a:prstGeom>
        <a:gradFill rotWithShape="0">
          <a:gsLst>
            <a:gs pos="0">
              <a:schemeClr val="accent5">
                <a:hueOff val="0"/>
                <a:satOff val="0"/>
                <a:lumOff val="0"/>
                <a:alphaOff val="0"/>
                <a:tint val="85000"/>
                <a:shade val="98000"/>
                <a:satMod val="110000"/>
                <a:lumMod val="103000"/>
              </a:schemeClr>
            </a:gs>
            <a:gs pos="50000">
              <a:schemeClr val="accent5">
                <a:hueOff val="0"/>
                <a:satOff val="0"/>
                <a:lumOff val="0"/>
                <a:alphaOff val="0"/>
                <a:shade val="85000"/>
                <a:satMod val="105000"/>
                <a:lumMod val="100000"/>
              </a:schemeClr>
            </a:gs>
            <a:gs pos="100000">
              <a:schemeClr val="accent5">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A99478D-71C8-4CDE-9EFC-72F073F4DCDB}">
      <dsp:nvSpPr>
        <dsp:cNvPr id="0" name=""/>
        <dsp:cNvSpPr/>
      </dsp:nvSpPr>
      <dsp:spPr>
        <a:xfrm>
          <a:off x="60700" y="600871"/>
          <a:ext cx="5654571" cy="5654571"/>
        </a:xfrm>
        <a:prstGeom prst="circularArrow">
          <a:avLst>
            <a:gd name="adj1" fmla="val 5085"/>
            <a:gd name="adj2" fmla="val 327528"/>
            <a:gd name="adj3" fmla="val 9701707"/>
            <a:gd name="adj4" fmla="val 6943371"/>
            <a:gd name="adj5" fmla="val 5932"/>
          </a:avLst>
        </a:prstGeom>
        <a:gradFill rotWithShape="0">
          <a:gsLst>
            <a:gs pos="0">
              <a:schemeClr val="accent6">
                <a:hueOff val="0"/>
                <a:satOff val="0"/>
                <a:lumOff val="0"/>
                <a:alphaOff val="0"/>
                <a:tint val="85000"/>
                <a:shade val="98000"/>
                <a:satMod val="110000"/>
                <a:lumMod val="103000"/>
              </a:schemeClr>
            </a:gs>
            <a:gs pos="50000">
              <a:schemeClr val="accent6">
                <a:hueOff val="0"/>
                <a:satOff val="0"/>
                <a:lumOff val="0"/>
                <a:alphaOff val="0"/>
                <a:shade val="85000"/>
                <a:satMod val="105000"/>
                <a:lumMod val="100000"/>
              </a:schemeClr>
            </a:gs>
            <a:gs pos="100000">
              <a:schemeClr val="accent6">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50E8573-3E35-4BF0-9AA3-6E964906462C}">
      <dsp:nvSpPr>
        <dsp:cNvPr id="0" name=""/>
        <dsp:cNvSpPr/>
      </dsp:nvSpPr>
      <dsp:spPr>
        <a:xfrm>
          <a:off x="35859" y="499277"/>
          <a:ext cx="5654571" cy="5654571"/>
        </a:xfrm>
        <a:prstGeom prst="circularArrow">
          <a:avLst>
            <a:gd name="adj1" fmla="val 5085"/>
            <a:gd name="adj2" fmla="val 327528"/>
            <a:gd name="adj3" fmla="val 12786695"/>
            <a:gd name="adj4" fmla="val 10028727"/>
            <a:gd name="adj5" fmla="val 5932"/>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E5A8FCD-11DC-4A89-8083-9F29FA760854}">
      <dsp:nvSpPr>
        <dsp:cNvPr id="0" name=""/>
        <dsp:cNvSpPr/>
      </dsp:nvSpPr>
      <dsp:spPr>
        <a:xfrm>
          <a:off x="102355" y="418054"/>
          <a:ext cx="5654571" cy="5654571"/>
        </a:xfrm>
        <a:prstGeom prst="circularArrow">
          <a:avLst>
            <a:gd name="adj1" fmla="val 5085"/>
            <a:gd name="adj2" fmla="val 327528"/>
            <a:gd name="adj3" fmla="val 15872129"/>
            <a:gd name="adj4" fmla="val 13114645"/>
            <a:gd name="adj5" fmla="val 5932"/>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5E45-D223-2C47-A828-1267E52F8DD1}">
      <dsp:nvSpPr>
        <dsp:cNvPr id="0" name=""/>
        <dsp:cNvSpPr/>
      </dsp:nvSpPr>
      <dsp:spPr>
        <a:xfrm>
          <a:off x="4087" y="2777151"/>
          <a:ext cx="1991743" cy="12647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66242-1983-174A-B400-47802D202615}">
      <dsp:nvSpPr>
        <dsp:cNvPr id="0" name=""/>
        <dsp:cNvSpPr/>
      </dsp:nvSpPr>
      <dsp:spPr>
        <a:xfrm>
          <a:off x="225392" y="2987390"/>
          <a:ext cx="1991743" cy="12647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baseline="0" dirty="0">
              <a:solidFill>
                <a:schemeClr val="bg1"/>
              </a:solidFill>
            </a:rPr>
            <a:t>1. Radical acceptance</a:t>
          </a:r>
          <a:endParaRPr lang="en-US" sz="2400" kern="1200" dirty="0">
            <a:solidFill>
              <a:schemeClr val="bg1"/>
            </a:solidFill>
          </a:endParaRPr>
        </a:p>
      </dsp:txBody>
      <dsp:txXfrm>
        <a:off x="262435" y="3024433"/>
        <a:ext cx="1917657" cy="1190671"/>
      </dsp:txXfrm>
    </dsp:sp>
    <dsp:sp modelId="{CD2C0AF4-9DE3-B041-A773-6E8796193983}">
      <dsp:nvSpPr>
        <dsp:cNvPr id="0" name=""/>
        <dsp:cNvSpPr/>
      </dsp:nvSpPr>
      <dsp:spPr>
        <a:xfrm>
          <a:off x="2438440" y="2777151"/>
          <a:ext cx="1991743" cy="12647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2CA4F-7259-CF48-9FBD-C3F7AC2CF83A}">
      <dsp:nvSpPr>
        <dsp:cNvPr id="0" name=""/>
        <dsp:cNvSpPr/>
      </dsp:nvSpPr>
      <dsp:spPr>
        <a:xfrm>
          <a:off x="2659745" y="2987390"/>
          <a:ext cx="1991743" cy="12647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baseline="0" dirty="0"/>
            <a:t>2. Distraction</a:t>
          </a:r>
        </a:p>
        <a:p>
          <a:pPr marL="0" lvl="0" indent="0" algn="ctr" defTabSz="1066800">
            <a:lnSpc>
              <a:spcPct val="90000"/>
            </a:lnSpc>
            <a:spcBef>
              <a:spcPct val="0"/>
            </a:spcBef>
            <a:spcAft>
              <a:spcPct val="35000"/>
            </a:spcAft>
            <a:buNone/>
          </a:pPr>
          <a:r>
            <a:rPr lang="en-US" sz="2400" kern="1200" baseline="0" dirty="0"/>
            <a:t>skills</a:t>
          </a:r>
          <a:endParaRPr lang="en-US" sz="2400" kern="1200" dirty="0"/>
        </a:p>
      </dsp:txBody>
      <dsp:txXfrm>
        <a:off x="2696788" y="3024433"/>
        <a:ext cx="1917657" cy="1190671"/>
      </dsp:txXfrm>
    </dsp:sp>
    <dsp:sp modelId="{34A34F13-ECF8-4E39-BED8-C5FD1596F94B}">
      <dsp:nvSpPr>
        <dsp:cNvPr id="0" name=""/>
        <dsp:cNvSpPr/>
      </dsp:nvSpPr>
      <dsp:spPr>
        <a:xfrm>
          <a:off x="4872794" y="2777151"/>
          <a:ext cx="1991743" cy="12647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DAD56-165D-47E5-AC64-E956754E9B2B}">
      <dsp:nvSpPr>
        <dsp:cNvPr id="0" name=""/>
        <dsp:cNvSpPr/>
      </dsp:nvSpPr>
      <dsp:spPr>
        <a:xfrm>
          <a:off x="5094099" y="2987390"/>
          <a:ext cx="1991743" cy="12647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3.Create a distraction plan</a:t>
          </a:r>
        </a:p>
      </dsp:txBody>
      <dsp:txXfrm>
        <a:off x="5131142" y="3024433"/>
        <a:ext cx="1917657" cy="1190671"/>
      </dsp:txXfrm>
    </dsp:sp>
    <dsp:sp modelId="{B8C1B4E2-4284-DE4F-AAE3-08E2FB0F707A}">
      <dsp:nvSpPr>
        <dsp:cNvPr id="0" name=""/>
        <dsp:cNvSpPr/>
      </dsp:nvSpPr>
      <dsp:spPr>
        <a:xfrm>
          <a:off x="7307147" y="2777151"/>
          <a:ext cx="1991743" cy="12647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B069E-A5B6-9D47-A1CC-0861EC892310}">
      <dsp:nvSpPr>
        <dsp:cNvPr id="0" name=""/>
        <dsp:cNvSpPr/>
      </dsp:nvSpPr>
      <dsp:spPr>
        <a:xfrm>
          <a:off x="7528452" y="2987390"/>
          <a:ext cx="1991743" cy="12647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baseline="0" dirty="0"/>
            <a:t>4. Relax and Self Soothe skills</a:t>
          </a:r>
          <a:endParaRPr lang="en-US" sz="2400" kern="1200" dirty="0"/>
        </a:p>
      </dsp:txBody>
      <dsp:txXfrm>
        <a:off x="7565495" y="3024433"/>
        <a:ext cx="1917657" cy="1190671"/>
      </dsp:txXfrm>
    </dsp:sp>
    <dsp:sp modelId="{0F7FA686-5D4A-2042-A240-91B15D05AF39}">
      <dsp:nvSpPr>
        <dsp:cNvPr id="0" name=""/>
        <dsp:cNvSpPr/>
      </dsp:nvSpPr>
      <dsp:spPr>
        <a:xfrm>
          <a:off x="9741501" y="2777151"/>
          <a:ext cx="1991743" cy="12647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C065F9-03E6-FA47-A942-207F1129DAE3}">
      <dsp:nvSpPr>
        <dsp:cNvPr id="0" name=""/>
        <dsp:cNvSpPr/>
      </dsp:nvSpPr>
      <dsp:spPr>
        <a:xfrm>
          <a:off x="9962805" y="2987390"/>
          <a:ext cx="1991743" cy="12647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baseline="0" dirty="0"/>
            <a:t>5. Create a relaxation Plan</a:t>
          </a:r>
          <a:endParaRPr lang="en-US" sz="2400" kern="1200" dirty="0"/>
        </a:p>
      </dsp:txBody>
      <dsp:txXfrm>
        <a:off x="9999848" y="3024433"/>
        <a:ext cx="1917657" cy="11906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5E45-D223-2C47-A828-1267E52F8DD1}">
      <dsp:nvSpPr>
        <dsp:cNvPr id="0" name=""/>
        <dsp:cNvSpPr/>
      </dsp:nvSpPr>
      <dsp:spPr>
        <a:xfrm>
          <a:off x="5942" y="2270669"/>
          <a:ext cx="2566111" cy="22899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66242-1983-174A-B400-47802D202615}">
      <dsp:nvSpPr>
        <dsp:cNvPr id="0" name=""/>
        <dsp:cNvSpPr/>
      </dsp:nvSpPr>
      <dsp:spPr>
        <a:xfrm>
          <a:off x="214401" y="2468705"/>
          <a:ext cx="2566111" cy="22899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rgbClr val="00B050"/>
              </a:solidFill>
            </a:rPr>
            <a:t>1. Radical acceptance</a:t>
          </a:r>
          <a:endParaRPr lang="en-US" sz="2200" kern="1200" dirty="0">
            <a:solidFill>
              <a:srgbClr val="00B050"/>
            </a:solidFill>
          </a:endParaRPr>
        </a:p>
      </dsp:txBody>
      <dsp:txXfrm>
        <a:off x="281471" y="2535775"/>
        <a:ext cx="2431971" cy="2155784"/>
      </dsp:txXfrm>
    </dsp:sp>
    <dsp:sp modelId="{CD2C0AF4-9DE3-B041-A773-6E8796193983}">
      <dsp:nvSpPr>
        <dsp:cNvPr id="0" name=""/>
        <dsp:cNvSpPr/>
      </dsp:nvSpPr>
      <dsp:spPr>
        <a:xfrm>
          <a:off x="2988971" y="2270669"/>
          <a:ext cx="1876127" cy="1191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2CA4F-7259-CF48-9FBD-C3F7AC2CF83A}">
      <dsp:nvSpPr>
        <dsp:cNvPr id="0" name=""/>
        <dsp:cNvSpPr/>
      </dsp:nvSpPr>
      <dsp:spPr>
        <a:xfrm>
          <a:off x="3197430" y="2468705"/>
          <a:ext cx="1876127" cy="1191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2. Distraction</a:t>
          </a:r>
          <a:endParaRPr lang="en-US" sz="2200" kern="1200" dirty="0"/>
        </a:p>
      </dsp:txBody>
      <dsp:txXfrm>
        <a:off x="3232323" y="2503598"/>
        <a:ext cx="1806341" cy="1121555"/>
      </dsp:txXfrm>
    </dsp:sp>
    <dsp:sp modelId="{34A34F13-ECF8-4E39-BED8-C5FD1596F94B}">
      <dsp:nvSpPr>
        <dsp:cNvPr id="0" name=""/>
        <dsp:cNvSpPr/>
      </dsp:nvSpPr>
      <dsp:spPr>
        <a:xfrm>
          <a:off x="5282016" y="2270669"/>
          <a:ext cx="1876127" cy="1191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DAD56-165D-47E5-AC64-E956754E9B2B}">
      <dsp:nvSpPr>
        <dsp:cNvPr id="0" name=""/>
        <dsp:cNvSpPr/>
      </dsp:nvSpPr>
      <dsp:spPr>
        <a:xfrm>
          <a:off x="5490475" y="2468705"/>
          <a:ext cx="1876127" cy="1191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3.Create a distraction plan</a:t>
          </a:r>
        </a:p>
      </dsp:txBody>
      <dsp:txXfrm>
        <a:off x="5525368" y="2503598"/>
        <a:ext cx="1806341" cy="1121555"/>
      </dsp:txXfrm>
    </dsp:sp>
    <dsp:sp modelId="{B8C1B4E2-4284-DE4F-AAE3-08E2FB0F707A}">
      <dsp:nvSpPr>
        <dsp:cNvPr id="0" name=""/>
        <dsp:cNvSpPr/>
      </dsp:nvSpPr>
      <dsp:spPr>
        <a:xfrm>
          <a:off x="7575062" y="2270669"/>
          <a:ext cx="1876127" cy="1191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B069E-A5B6-9D47-A1CC-0861EC892310}">
      <dsp:nvSpPr>
        <dsp:cNvPr id="0" name=""/>
        <dsp:cNvSpPr/>
      </dsp:nvSpPr>
      <dsp:spPr>
        <a:xfrm>
          <a:off x="7783520" y="2468705"/>
          <a:ext cx="1876127" cy="1191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4. Relax and Self Soothe</a:t>
          </a:r>
          <a:endParaRPr lang="en-US" sz="2200" kern="1200" dirty="0"/>
        </a:p>
      </dsp:txBody>
      <dsp:txXfrm>
        <a:off x="7818413" y="2503598"/>
        <a:ext cx="1806341" cy="1121555"/>
      </dsp:txXfrm>
    </dsp:sp>
    <dsp:sp modelId="{0F7FA686-5D4A-2042-A240-91B15D05AF39}">
      <dsp:nvSpPr>
        <dsp:cNvPr id="0" name=""/>
        <dsp:cNvSpPr/>
      </dsp:nvSpPr>
      <dsp:spPr>
        <a:xfrm>
          <a:off x="9868107" y="2270669"/>
          <a:ext cx="1876127" cy="1191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C065F9-03E6-FA47-A942-207F1129DAE3}">
      <dsp:nvSpPr>
        <dsp:cNvPr id="0" name=""/>
        <dsp:cNvSpPr/>
      </dsp:nvSpPr>
      <dsp:spPr>
        <a:xfrm>
          <a:off x="10076566" y="2468705"/>
          <a:ext cx="1876127" cy="1191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5. Create a relaxation Plan</a:t>
          </a:r>
          <a:endParaRPr lang="en-US" sz="2200" kern="1200" dirty="0"/>
        </a:p>
      </dsp:txBody>
      <dsp:txXfrm>
        <a:off x="10111459" y="2503598"/>
        <a:ext cx="1806341" cy="11215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5E45-D223-2C47-A828-1267E52F8DD1}">
      <dsp:nvSpPr>
        <dsp:cNvPr id="0" name=""/>
        <dsp:cNvSpPr/>
      </dsp:nvSpPr>
      <dsp:spPr>
        <a:xfrm>
          <a:off x="6442" y="2436833"/>
          <a:ext cx="1912914" cy="12147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66242-1983-174A-B400-47802D202615}">
      <dsp:nvSpPr>
        <dsp:cNvPr id="0" name=""/>
        <dsp:cNvSpPr/>
      </dsp:nvSpPr>
      <dsp:spPr>
        <a:xfrm>
          <a:off x="218989" y="2638752"/>
          <a:ext cx="1912914" cy="12147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t>1. Radical acceptance</a:t>
          </a:r>
          <a:endParaRPr lang="en-US" sz="2300" kern="1200" dirty="0"/>
        </a:p>
      </dsp:txBody>
      <dsp:txXfrm>
        <a:off x="254566" y="2674329"/>
        <a:ext cx="1841760" cy="1143546"/>
      </dsp:txXfrm>
    </dsp:sp>
    <dsp:sp modelId="{CD2C0AF4-9DE3-B041-A773-6E8796193983}">
      <dsp:nvSpPr>
        <dsp:cNvPr id="0" name=""/>
        <dsp:cNvSpPr/>
      </dsp:nvSpPr>
      <dsp:spPr>
        <a:xfrm>
          <a:off x="2344449" y="2436833"/>
          <a:ext cx="2381177" cy="19537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2CA4F-7259-CF48-9FBD-C3F7AC2CF83A}">
      <dsp:nvSpPr>
        <dsp:cNvPr id="0" name=""/>
        <dsp:cNvSpPr/>
      </dsp:nvSpPr>
      <dsp:spPr>
        <a:xfrm>
          <a:off x="2556995" y="2638752"/>
          <a:ext cx="2381177" cy="195371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solidFill>
                <a:schemeClr val="accent3"/>
              </a:solidFill>
            </a:rPr>
            <a:t>2. Distraction</a:t>
          </a:r>
          <a:endParaRPr lang="en-US" sz="2300" kern="1200" dirty="0">
            <a:solidFill>
              <a:schemeClr val="accent3"/>
            </a:solidFill>
          </a:endParaRPr>
        </a:p>
      </dsp:txBody>
      <dsp:txXfrm>
        <a:off x="2614217" y="2695974"/>
        <a:ext cx="2266733" cy="1839268"/>
      </dsp:txXfrm>
    </dsp:sp>
    <dsp:sp modelId="{34A34F13-ECF8-4E39-BED8-C5FD1596F94B}">
      <dsp:nvSpPr>
        <dsp:cNvPr id="0" name=""/>
        <dsp:cNvSpPr/>
      </dsp:nvSpPr>
      <dsp:spPr>
        <a:xfrm>
          <a:off x="5150719" y="2436833"/>
          <a:ext cx="1912914" cy="12147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DAD56-165D-47E5-AC64-E956754E9B2B}">
      <dsp:nvSpPr>
        <dsp:cNvPr id="0" name=""/>
        <dsp:cNvSpPr/>
      </dsp:nvSpPr>
      <dsp:spPr>
        <a:xfrm>
          <a:off x="5363265" y="2638752"/>
          <a:ext cx="1912914" cy="12147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3.Create a distraction plan</a:t>
          </a:r>
        </a:p>
      </dsp:txBody>
      <dsp:txXfrm>
        <a:off x="5398842" y="2674329"/>
        <a:ext cx="1841760" cy="1143546"/>
      </dsp:txXfrm>
    </dsp:sp>
    <dsp:sp modelId="{B8C1B4E2-4284-DE4F-AAE3-08E2FB0F707A}">
      <dsp:nvSpPr>
        <dsp:cNvPr id="0" name=""/>
        <dsp:cNvSpPr/>
      </dsp:nvSpPr>
      <dsp:spPr>
        <a:xfrm>
          <a:off x="7488726" y="2436833"/>
          <a:ext cx="1912914" cy="12147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B069E-A5B6-9D47-A1CC-0861EC892310}">
      <dsp:nvSpPr>
        <dsp:cNvPr id="0" name=""/>
        <dsp:cNvSpPr/>
      </dsp:nvSpPr>
      <dsp:spPr>
        <a:xfrm>
          <a:off x="7701272" y="2638752"/>
          <a:ext cx="1912914" cy="12147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t>4. Relax and Self Soothe</a:t>
          </a:r>
          <a:endParaRPr lang="en-US" sz="2300" kern="1200" dirty="0"/>
        </a:p>
      </dsp:txBody>
      <dsp:txXfrm>
        <a:off x="7736849" y="2674329"/>
        <a:ext cx="1841760" cy="1143546"/>
      </dsp:txXfrm>
    </dsp:sp>
    <dsp:sp modelId="{0F7FA686-5D4A-2042-A240-91B15D05AF39}">
      <dsp:nvSpPr>
        <dsp:cNvPr id="0" name=""/>
        <dsp:cNvSpPr/>
      </dsp:nvSpPr>
      <dsp:spPr>
        <a:xfrm>
          <a:off x="9826733" y="2436833"/>
          <a:ext cx="1912914" cy="12147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C065F9-03E6-FA47-A942-207F1129DAE3}">
      <dsp:nvSpPr>
        <dsp:cNvPr id="0" name=""/>
        <dsp:cNvSpPr/>
      </dsp:nvSpPr>
      <dsp:spPr>
        <a:xfrm>
          <a:off x="10039279" y="2638752"/>
          <a:ext cx="1912914" cy="12147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dirty="0"/>
            <a:t>5. Create a relaxation Plan</a:t>
          </a:r>
          <a:endParaRPr lang="en-US" sz="2300" kern="1200" dirty="0"/>
        </a:p>
      </dsp:txBody>
      <dsp:txXfrm>
        <a:off x="10074856" y="2674329"/>
        <a:ext cx="1841760" cy="1143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2469-E19B-419B-BEAA-71DAC0DCBBDE}">
      <dsp:nvSpPr>
        <dsp:cNvPr id="0" name=""/>
        <dsp:cNvSpPr/>
      </dsp:nvSpPr>
      <dsp:spPr>
        <a:xfrm>
          <a:off x="2633337" y="181188"/>
          <a:ext cx="6698514" cy="6698514"/>
        </a:xfrm>
        <a:prstGeom prst="circularArrow">
          <a:avLst>
            <a:gd name="adj1" fmla="val 5544"/>
            <a:gd name="adj2" fmla="val 330680"/>
            <a:gd name="adj3" fmla="val 13718309"/>
            <a:gd name="adj4" fmla="val 17421130"/>
            <a:gd name="adj5" fmla="val 5757"/>
          </a:avLst>
        </a:prstGeom>
        <a:solidFill>
          <a:schemeClr val="accent3">
            <a:tint val="40000"/>
            <a:hueOff val="0"/>
            <a:satOff val="0"/>
            <a:lumOff val="0"/>
            <a:alphaOff val="0"/>
          </a:schemeClr>
        </a:solidFill>
        <a:ln>
          <a:noFill/>
        </a:ln>
        <a:effectLst>
          <a:outerShdw blurRad="50800" dist="15875" dir="5400000" algn="ctr" rotWithShape="0">
            <a:srgbClr val="000000">
              <a:alpha val="68000"/>
            </a:srgbClr>
          </a:outerShdw>
        </a:effectLst>
      </dsp:spPr>
      <dsp:style>
        <a:lnRef idx="0">
          <a:scrgbClr r="0" g="0" b="0"/>
        </a:lnRef>
        <a:fillRef idx="1">
          <a:scrgbClr r="0" g="0" b="0"/>
        </a:fillRef>
        <a:effectRef idx="2">
          <a:scrgbClr r="0" g="0" b="0"/>
        </a:effectRef>
        <a:fontRef idx="minor"/>
      </dsp:style>
    </dsp:sp>
    <dsp:sp modelId="{494F4DD3-5E23-4872-B9B0-1105914DC8D3}">
      <dsp:nvSpPr>
        <dsp:cNvPr id="0" name=""/>
        <dsp:cNvSpPr/>
      </dsp:nvSpPr>
      <dsp:spPr>
        <a:xfrm>
          <a:off x="4375458" y="-179473"/>
          <a:ext cx="3214272" cy="2422805"/>
        </a:xfrm>
        <a:prstGeom prst="roundRect">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solidFill>
                <a:schemeClr val="bg1"/>
              </a:solidFill>
            </a:rPr>
            <a:t>2. Focus on someone else</a:t>
          </a:r>
          <a:endParaRPr lang="en-US" sz="2000" kern="1200" dirty="0">
            <a:solidFill>
              <a:schemeClr val="bg1"/>
            </a:solidFill>
          </a:endParaRPr>
        </a:p>
        <a:p>
          <a:pPr marL="171450" lvl="1" indent="-171450" algn="l" defTabSz="711200">
            <a:lnSpc>
              <a:spcPct val="90000"/>
            </a:lnSpc>
            <a:spcBef>
              <a:spcPct val="0"/>
            </a:spcBef>
            <a:spcAft>
              <a:spcPct val="15000"/>
            </a:spcAft>
            <a:buChar char="•"/>
          </a:pPr>
          <a:r>
            <a:rPr lang="en-US" sz="1600" kern="1200"/>
            <a:t>Pay attention to someone else</a:t>
          </a:r>
          <a:endParaRPr lang="en-US" sz="1600" kern="1200" dirty="0"/>
        </a:p>
        <a:p>
          <a:pPr marL="342900" lvl="2" indent="-171450" algn="l" defTabSz="711200">
            <a:lnSpc>
              <a:spcPct val="90000"/>
            </a:lnSpc>
            <a:spcBef>
              <a:spcPct val="0"/>
            </a:spcBef>
            <a:spcAft>
              <a:spcPct val="15000"/>
            </a:spcAft>
            <a:buChar char="•"/>
          </a:pPr>
          <a:r>
            <a:rPr lang="en-US" sz="1600" kern="1200"/>
            <a:t>Do something for someone else</a:t>
          </a:r>
          <a:endParaRPr lang="en-US" sz="1600" kern="1200" dirty="0"/>
        </a:p>
        <a:p>
          <a:pPr marL="342900" lvl="2" indent="-171450" algn="l" defTabSz="711200">
            <a:lnSpc>
              <a:spcPct val="90000"/>
            </a:lnSpc>
            <a:spcBef>
              <a:spcPct val="0"/>
            </a:spcBef>
            <a:spcAft>
              <a:spcPct val="15000"/>
            </a:spcAft>
            <a:buChar char="•"/>
          </a:pPr>
          <a:r>
            <a:rPr lang="en-US" sz="1600" kern="1200"/>
            <a:t>Take your attention off yourself</a:t>
          </a:r>
          <a:endParaRPr lang="en-US" sz="1600" kern="1200" dirty="0"/>
        </a:p>
        <a:p>
          <a:pPr marL="342900" lvl="2" indent="-171450" algn="l" defTabSz="711200">
            <a:lnSpc>
              <a:spcPct val="90000"/>
            </a:lnSpc>
            <a:spcBef>
              <a:spcPct val="0"/>
            </a:spcBef>
            <a:spcAft>
              <a:spcPct val="15000"/>
            </a:spcAft>
            <a:buChar char="•"/>
          </a:pPr>
          <a:r>
            <a:rPr lang="en-US" sz="1600" kern="1200"/>
            <a:t>Think of someone you care about</a:t>
          </a:r>
          <a:endParaRPr lang="en-US" sz="1600" kern="1200" dirty="0"/>
        </a:p>
      </dsp:txBody>
      <dsp:txXfrm>
        <a:off x="4493730" y="-61201"/>
        <a:ext cx="2977728" cy="2186261"/>
      </dsp:txXfrm>
    </dsp:sp>
    <dsp:sp modelId="{70FAFA6D-CCE5-40C9-ABEB-5D4058A33D43}">
      <dsp:nvSpPr>
        <dsp:cNvPr id="0" name=""/>
        <dsp:cNvSpPr/>
      </dsp:nvSpPr>
      <dsp:spPr>
        <a:xfrm>
          <a:off x="7499144" y="2155673"/>
          <a:ext cx="3214272" cy="2546667"/>
        </a:xfrm>
        <a:prstGeom prst="roundRect">
          <a:avLst/>
        </a:prstGeom>
        <a:gradFill rotWithShape="0">
          <a:gsLst>
            <a:gs pos="0">
              <a:schemeClr val="accent3">
                <a:hueOff val="2635724"/>
                <a:satOff val="-1298"/>
                <a:lumOff val="4608"/>
                <a:alphaOff val="0"/>
                <a:tint val="85000"/>
                <a:shade val="98000"/>
                <a:satMod val="110000"/>
                <a:lumMod val="103000"/>
              </a:schemeClr>
            </a:gs>
            <a:gs pos="50000">
              <a:schemeClr val="accent3">
                <a:hueOff val="2635724"/>
                <a:satOff val="-1298"/>
                <a:lumOff val="4608"/>
                <a:alphaOff val="0"/>
                <a:shade val="85000"/>
                <a:satMod val="105000"/>
                <a:lumMod val="100000"/>
              </a:schemeClr>
            </a:gs>
            <a:gs pos="100000">
              <a:schemeClr val="accent3">
                <a:hueOff val="2635724"/>
                <a:satOff val="-1298"/>
                <a:lumOff val="4608"/>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bg1"/>
              </a:solidFill>
            </a:rPr>
            <a:t>3. With thoughts</a:t>
          </a:r>
          <a:endParaRPr lang="en-US" sz="2400" kern="1200" dirty="0">
            <a:solidFill>
              <a:schemeClr val="bg1"/>
            </a:solidFill>
          </a:endParaRPr>
        </a:p>
        <a:p>
          <a:pPr marL="171450" lvl="1" indent="-171450" algn="l" defTabSz="711200">
            <a:lnSpc>
              <a:spcPct val="90000"/>
            </a:lnSpc>
            <a:spcBef>
              <a:spcPct val="0"/>
            </a:spcBef>
            <a:spcAft>
              <a:spcPct val="15000"/>
            </a:spcAft>
            <a:buChar char="•"/>
          </a:pPr>
          <a:r>
            <a:rPr lang="en-US" sz="1600" kern="1200"/>
            <a:t>Distract your thoughts</a:t>
          </a:r>
          <a:endParaRPr lang="en-US" sz="1600" kern="1200" dirty="0"/>
        </a:p>
        <a:p>
          <a:pPr marL="342900" lvl="2" indent="-171450" algn="l" defTabSz="711200">
            <a:lnSpc>
              <a:spcPct val="90000"/>
            </a:lnSpc>
            <a:spcBef>
              <a:spcPct val="0"/>
            </a:spcBef>
            <a:spcAft>
              <a:spcPct val="15000"/>
            </a:spcAft>
            <a:buChar char="•"/>
          </a:pPr>
          <a:r>
            <a:rPr lang="en-US" sz="1600" kern="1200"/>
            <a:t>Remember past pleasant events</a:t>
          </a:r>
          <a:endParaRPr lang="en-US" sz="1600" kern="1200" dirty="0"/>
        </a:p>
        <a:p>
          <a:pPr marL="342900" lvl="2" indent="-171450" algn="l" defTabSz="711200">
            <a:lnSpc>
              <a:spcPct val="90000"/>
            </a:lnSpc>
            <a:spcBef>
              <a:spcPct val="0"/>
            </a:spcBef>
            <a:spcAft>
              <a:spcPct val="15000"/>
            </a:spcAft>
            <a:buChar char="•"/>
          </a:pPr>
          <a:r>
            <a:rPr lang="en-US" sz="1600" kern="1200"/>
            <a:t>Observe nature</a:t>
          </a:r>
          <a:endParaRPr lang="en-US" sz="1600" kern="1200" dirty="0"/>
        </a:p>
        <a:p>
          <a:pPr marL="342900" lvl="2" indent="-171450" algn="l" defTabSz="711200">
            <a:lnSpc>
              <a:spcPct val="90000"/>
            </a:lnSpc>
            <a:spcBef>
              <a:spcPct val="0"/>
            </a:spcBef>
            <a:spcAft>
              <a:spcPct val="15000"/>
            </a:spcAft>
            <a:buChar char="•"/>
          </a:pPr>
          <a:r>
            <a:rPr lang="en-US" sz="1600" kern="1200"/>
            <a:t>Imagine your wildest fantasy coming true. What would it be?</a:t>
          </a:r>
          <a:endParaRPr lang="en-US" sz="1600" kern="1200" dirty="0"/>
        </a:p>
      </dsp:txBody>
      <dsp:txXfrm>
        <a:off x="7623462" y="2279991"/>
        <a:ext cx="2965636" cy="2298031"/>
      </dsp:txXfrm>
    </dsp:sp>
    <dsp:sp modelId="{7A7B5242-D35C-4761-8552-B7EBC42E63BA}">
      <dsp:nvSpPr>
        <dsp:cNvPr id="0" name=""/>
        <dsp:cNvSpPr/>
      </dsp:nvSpPr>
      <dsp:spPr>
        <a:xfrm>
          <a:off x="5341156" y="4856654"/>
          <a:ext cx="3214272" cy="2228262"/>
        </a:xfrm>
        <a:prstGeom prst="roundRect">
          <a:avLst/>
        </a:prstGeom>
        <a:gradFill rotWithShape="0">
          <a:gsLst>
            <a:gs pos="0">
              <a:schemeClr val="accent3">
                <a:hueOff val="5271449"/>
                <a:satOff val="-2597"/>
                <a:lumOff val="9215"/>
                <a:alphaOff val="0"/>
                <a:tint val="85000"/>
                <a:shade val="98000"/>
                <a:satMod val="110000"/>
                <a:lumMod val="103000"/>
              </a:schemeClr>
            </a:gs>
            <a:gs pos="50000">
              <a:schemeClr val="accent3">
                <a:hueOff val="5271449"/>
                <a:satOff val="-2597"/>
                <a:lumOff val="9215"/>
                <a:alphaOff val="0"/>
                <a:shade val="85000"/>
                <a:satMod val="105000"/>
                <a:lumMod val="100000"/>
              </a:schemeClr>
            </a:gs>
            <a:gs pos="100000">
              <a:schemeClr val="accent3">
                <a:hueOff val="5271449"/>
                <a:satOff val="-2597"/>
                <a:lumOff val="9215"/>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solidFill>
                <a:srgbClr val="FFC000"/>
              </a:solidFill>
            </a:rPr>
            <a:t>4. By leaving</a:t>
          </a:r>
          <a:endParaRPr lang="en-US" sz="2400" kern="1200" dirty="0">
            <a:solidFill>
              <a:srgbClr val="FFC000"/>
            </a:solidFill>
          </a:endParaRPr>
        </a:p>
        <a:p>
          <a:pPr marL="171450" lvl="1" indent="-171450" algn="l" defTabSz="800100">
            <a:lnSpc>
              <a:spcPct val="90000"/>
            </a:lnSpc>
            <a:spcBef>
              <a:spcPct val="0"/>
            </a:spcBef>
            <a:spcAft>
              <a:spcPct val="15000"/>
            </a:spcAft>
            <a:buChar char="•"/>
          </a:pPr>
          <a:r>
            <a:rPr lang="en-US" sz="1800" kern="1200"/>
            <a:t>Distract yourself by leaving</a:t>
          </a:r>
          <a:endParaRPr lang="en-US" sz="1800" kern="1200" dirty="0"/>
        </a:p>
        <a:p>
          <a:pPr marL="342900" lvl="2" indent="-171450" algn="l" defTabSz="800100">
            <a:lnSpc>
              <a:spcPct val="90000"/>
            </a:lnSpc>
            <a:spcBef>
              <a:spcPct val="0"/>
            </a:spcBef>
            <a:spcAft>
              <a:spcPct val="15000"/>
            </a:spcAft>
            <a:buChar char="•"/>
          </a:pPr>
          <a:r>
            <a:rPr lang="en-US" sz="1800" kern="1200"/>
            <a:t>Sometimes it’s helpful to just leave and create some distance between you and the problem</a:t>
          </a:r>
          <a:endParaRPr lang="en-US" sz="1800" kern="1200" dirty="0"/>
        </a:p>
      </dsp:txBody>
      <dsp:txXfrm>
        <a:off x="5449931" y="4965429"/>
        <a:ext cx="2996722" cy="2010712"/>
      </dsp:txXfrm>
    </dsp:sp>
    <dsp:sp modelId="{62C136E7-E01A-4206-BD9C-DC39C8DD1CB9}">
      <dsp:nvSpPr>
        <dsp:cNvPr id="0" name=""/>
        <dsp:cNvSpPr/>
      </dsp:nvSpPr>
      <dsp:spPr>
        <a:xfrm>
          <a:off x="1807327" y="3997623"/>
          <a:ext cx="3214272" cy="2434971"/>
        </a:xfrm>
        <a:prstGeom prst="roundRect">
          <a:avLst/>
        </a:prstGeom>
        <a:gradFill rotWithShape="0">
          <a:gsLst>
            <a:gs pos="0">
              <a:schemeClr val="accent3">
                <a:hueOff val="7907173"/>
                <a:satOff val="-3895"/>
                <a:lumOff val="13823"/>
                <a:alphaOff val="0"/>
                <a:tint val="85000"/>
                <a:shade val="98000"/>
                <a:satMod val="110000"/>
                <a:lumMod val="103000"/>
              </a:schemeClr>
            </a:gs>
            <a:gs pos="50000">
              <a:schemeClr val="accent3">
                <a:hueOff val="7907173"/>
                <a:satOff val="-3895"/>
                <a:lumOff val="13823"/>
                <a:alphaOff val="0"/>
                <a:shade val="85000"/>
                <a:satMod val="105000"/>
                <a:lumMod val="100000"/>
              </a:schemeClr>
            </a:gs>
            <a:gs pos="100000">
              <a:schemeClr val="accent3">
                <a:hueOff val="7907173"/>
                <a:satOff val="-3895"/>
                <a:lumOff val="13823"/>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solidFill>
                <a:schemeClr val="bg1"/>
              </a:solidFill>
            </a:rPr>
            <a:t>5. With tasks/Chores</a:t>
          </a:r>
        </a:p>
        <a:p>
          <a:pPr marL="228600" lvl="1" indent="-228600" algn="l" defTabSz="889000">
            <a:lnSpc>
              <a:spcPct val="90000"/>
            </a:lnSpc>
            <a:spcBef>
              <a:spcPct val="0"/>
            </a:spcBef>
            <a:spcAft>
              <a:spcPct val="15000"/>
            </a:spcAft>
            <a:buChar char="•"/>
          </a:pPr>
          <a:r>
            <a:rPr lang="en-US" sz="2000" kern="1200" dirty="0"/>
            <a:t>Distract yourself with tasks/chores</a:t>
          </a:r>
        </a:p>
        <a:p>
          <a:pPr marL="457200" lvl="2" indent="-228600" algn="l" defTabSz="889000">
            <a:lnSpc>
              <a:spcPct val="90000"/>
            </a:lnSpc>
            <a:spcBef>
              <a:spcPct val="0"/>
            </a:spcBef>
            <a:spcAft>
              <a:spcPct val="15000"/>
            </a:spcAft>
            <a:buChar char="•"/>
          </a:pPr>
          <a:r>
            <a:rPr lang="en-US" sz="2000" kern="1200" dirty="0"/>
            <a:t>Take care of yourself or your environment</a:t>
          </a:r>
        </a:p>
      </dsp:txBody>
      <dsp:txXfrm>
        <a:off x="1926192" y="4116488"/>
        <a:ext cx="2976542" cy="2197241"/>
      </dsp:txXfrm>
    </dsp:sp>
    <dsp:sp modelId="{B6D7090C-AA72-4F79-98CA-A77656530D39}">
      <dsp:nvSpPr>
        <dsp:cNvPr id="0" name=""/>
        <dsp:cNvSpPr/>
      </dsp:nvSpPr>
      <dsp:spPr>
        <a:xfrm>
          <a:off x="1473400" y="2332136"/>
          <a:ext cx="3214272" cy="1607136"/>
        </a:xfrm>
        <a:prstGeom prst="roundRect">
          <a:avLst/>
        </a:prstGeom>
        <a:gradFill rotWithShape="0">
          <a:gsLst>
            <a:gs pos="0">
              <a:schemeClr val="accent3">
                <a:hueOff val="10542897"/>
                <a:satOff val="-5193"/>
                <a:lumOff val="18430"/>
                <a:alphaOff val="0"/>
                <a:tint val="85000"/>
                <a:shade val="98000"/>
                <a:satMod val="110000"/>
                <a:lumMod val="103000"/>
              </a:schemeClr>
            </a:gs>
            <a:gs pos="50000">
              <a:schemeClr val="accent3">
                <a:hueOff val="10542897"/>
                <a:satOff val="-5193"/>
                <a:lumOff val="18430"/>
                <a:alphaOff val="0"/>
                <a:shade val="85000"/>
                <a:satMod val="105000"/>
                <a:lumMod val="100000"/>
              </a:schemeClr>
            </a:gs>
            <a:gs pos="100000">
              <a:schemeClr val="accent3">
                <a:hueOff val="10542897"/>
                <a:satOff val="-5193"/>
                <a:lumOff val="1843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solidFill>
                <a:schemeClr val="bg1"/>
              </a:solidFill>
            </a:rPr>
            <a:t>1. By counting</a:t>
          </a:r>
          <a:endParaRPr lang="en-US" sz="2400" kern="1200" dirty="0">
            <a:solidFill>
              <a:schemeClr val="bg1"/>
            </a:solidFill>
          </a:endParaRPr>
        </a:p>
        <a:p>
          <a:pPr marL="171450" lvl="1" indent="-171450" algn="l" defTabSz="800100">
            <a:lnSpc>
              <a:spcPct val="90000"/>
            </a:lnSpc>
            <a:spcBef>
              <a:spcPct val="0"/>
            </a:spcBef>
            <a:spcAft>
              <a:spcPct val="15000"/>
            </a:spcAft>
            <a:buChar char="•"/>
          </a:pPr>
          <a:r>
            <a:rPr lang="en-US" sz="1800" kern="1200"/>
            <a:t>Distract by counting breaths, subtracting numbers</a:t>
          </a:r>
          <a:endParaRPr lang="en-US" sz="1800" kern="1200" dirty="0"/>
        </a:p>
      </dsp:txBody>
      <dsp:txXfrm>
        <a:off x="1551854" y="2410590"/>
        <a:ext cx="3057364" cy="14502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5E45-D223-2C47-A828-1267E52F8DD1}">
      <dsp:nvSpPr>
        <dsp:cNvPr id="0" name=""/>
        <dsp:cNvSpPr/>
      </dsp:nvSpPr>
      <dsp:spPr>
        <a:xfrm>
          <a:off x="2925" y="216996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66242-1983-174A-B400-47802D202615}">
      <dsp:nvSpPr>
        <dsp:cNvPr id="0" name=""/>
        <dsp:cNvSpPr/>
      </dsp:nvSpPr>
      <dsp:spPr>
        <a:xfrm>
          <a:off x="214011" y="237049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1. Radical acceptance</a:t>
          </a:r>
          <a:endParaRPr lang="en-US" sz="2200" kern="1200" dirty="0"/>
        </a:p>
      </dsp:txBody>
      <dsp:txXfrm>
        <a:off x="249344" y="2405829"/>
        <a:ext cx="1829110" cy="1135692"/>
      </dsp:txXfrm>
    </dsp:sp>
    <dsp:sp modelId="{CD2C0AF4-9DE3-B041-A773-6E8796193983}">
      <dsp:nvSpPr>
        <dsp:cNvPr id="0" name=""/>
        <dsp:cNvSpPr/>
      </dsp:nvSpPr>
      <dsp:spPr>
        <a:xfrm>
          <a:off x="2324874" y="216996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2CA4F-7259-CF48-9FBD-C3F7AC2CF83A}">
      <dsp:nvSpPr>
        <dsp:cNvPr id="0" name=""/>
        <dsp:cNvSpPr/>
      </dsp:nvSpPr>
      <dsp:spPr>
        <a:xfrm>
          <a:off x="2535960" y="237049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2. Distraction</a:t>
          </a:r>
          <a:endParaRPr lang="en-US" sz="2200" kern="1200" dirty="0"/>
        </a:p>
      </dsp:txBody>
      <dsp:txXfrm>
        <a:off x="2571293" y="2405829"/>
        <a:ext cx="1829110" cy="1135692"/>
      </dsp:txXfrm>
    </dsp:sp>
    <dsp:sp modelId="{34A34F13-ECF8-4E39-BED8-C5FD1596F94B}">
      <dsp:nvSpPr>
        <dsp:cNvPr id="0" name=""/>
        <dsp:cNvSpPr/>
      </dsp:nvSpPr>
      <dsp:spPr>
        <a:xfrm>
          <a:off x="4646823" y="2169964"/>
          <a:ext cx="2453903" cy="24888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DAD56-165D-47E5-AC64-E956754E9B2B}">
      <dsp:nvSpPr>
        <dsp:cNvPr id="0" name=""/>
        <dsp:cNvSpPr/>
      </dsp:nvSpPr>
      <dsp:spPr>
        <a:xfrm>
          <a:off x="4857909" y="2370496"/>
          <a:ext cx="2453903" cy="248883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accent3"/>
              </a:solidFill>
            </a:rPr>
            <a:t>3.Create a distraction plan</a:t>
          </a:r>
        </a:p>
      </dsp:txBody>
      <dsp:txXfrm>
        <a:off x="4929781" y="2442368"/>
        <a:ext cx="2310159" cy="2345093"/>
      </dsp:txXfrm>
    </dsp:sp>
    <dsp:sp modelId="{B8C1B4E2-4284-DE4F-AAE3-08E2FB0F707A}">
      <dsp:nvSpPr>
        <dsp:cNvPr id="0" name=""/>
        <dsp:cNvSpPr/>
      </dsp:nvSpPr>
      <dsp:spPr>
        <a:xfrm>
          <a:off x="7522899" y="216996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B069E-A5B6-9D47-A1CC-0861EC892310}">
      <dsp:nvSpPr>
        <dsp:cNvPr id="0" name=""/>
        <dsp:cNvSpPr/>
      </dsp:nvSpPr>
      <dsp:spPr>
        <a:xfrm>
          <a:off x="7733985" y="237049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4. Relax and Self Soothe</a:t>
          </a:r>
          <a:endParaRPr lang="en-US" sz="2200" kern="1200" dirty="0"/>
        </a:p>
      </dsp:txBody>
      <dsp:txXfrm>
        <a:off x="7769318" y="2405829"/>
        <a:ext cx="1829110" cy="1135692"/>
      </dsp:txXfrm>
    </dsp:sp>
    <dsp:sp modelId="{0F7FA686-5D4A-2042-A240-91B15D05AF39}">
      <dsp:nvSpPr>
        <dsp:cNvPr id="0" name=""/>
        <dsp:cNvSpPr/>
      </dsp:nvSpPr>
      <dsp:spPr>
        <a:xfrm>
          <a:off x="9844848" y="216996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C065F9-03E6-FA47-A942-207F1129DAE3}">
      <dsp:nvSpPr>
        <dsp:cNvPr id="0" name=""/>
        <dsp:cNvSpPr/>
      </dsp:nvSpPr>
      <dsp:spPr>
        <a:xfrm>
          <a:off x="10055935" y="237049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5. Create a relaxation Plan</a:t>
          </a:r>
          <a:endParaRPr lang="en-US" sz="2200" kern="1200" dirty="0"/>
        </a:p>
      </dsp:txBody>
      <dsp:txXfrm>
        <a:off x="10091268" y="2405829"/>
        <a:ext cx="1829110" cy="11356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5E45-D223-2C47-A828-1267E52F8DD1}">
      <dsp:nvSpPr>
        <dsp:cNvPr id="0" name=""/>
        <dsp:cNvSpPr/>
      </dsp:nvSpPr>
      <dsp:spPr>
        <a:xfrm>
          <a:off x="5670" y="233955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66242-1983-174A-B400-47802D202615}">
      <dsp:nvSpPr>
        <dsp:cNvPr id="0" name=""/>
        <dsp:cNvSpPr/>
      </dsp:nvSpPr>
      <dsp:spPr>
        <a:xfrm>
          <a:off x="216756" y="254008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1. Radical acceptance</a:t>
          </a:r>
          <a:endParaRPr lang="en-US" sz="2200" kern="1200" dirty="0"/>
        </a:p>
      </dsp:txBody>
      <dsp:txXfrm>
        <a:off x="252089" y="2575419"/>
        <a:ext cx="1829110" cy="1135692"/>
      </dsp:txXfrm>
    </dsp:sp>
    <dsp:sp modelId="{CD2C0AF4-9DE3-B041-A773-6E8796193983}">
      <dsp:nvSpPr>
        <dsp:cNvPr id="0" name=""/>
        <dsp:cNvSpPr/>
      </dsp:nvSpPr>
      <dsp:spPr>
        <a:xfrm>
          <a:off x="2327619" y="233955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2CA4F-7259-CF48-9FBD-C3F7AC2CF83A}">
      <dsp:nvSpPr>
        <dsp:cNvPr id="0" name=""/>
        <dsp:cNvSpPr/>
      </dsp:nvSpPr>
      <dsp:spPr>
        <a:xfrm>
          <a:off x="2538705" y="254008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2. Distraction</a:t>
          </a:r>
          <a:endParaRPr lang="en-US" sz="2200" kern="1200" dirty="0"/>
        </a:p>
      </dsp:txBody>
      <dsp:txXfrm>
        <a:off x="2574038" y="2575419"/>
        <a:ext cx="1829110" cy="1135692"/>
      </dsp:txXfrm>
    </dsp:sp>
    <dsp:sp modelId="{34A34F13-ECF8-4E39-BED8-C5FD1596F94B}">
      <dsp:nvSpPr>
        <dsp:cNvPr id="0" name=""/>
        <dsp:cNvSpPr/>
      </dsp:nvSpPr>
      <dsp:spPr>
        <a:xfrm>
          <a:off x="4649568" y="233955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DAD56-165D-47E5-AC64-E956754E9B2B}">
      <dsp:nvSpPr>
        <dsp:cNvPr id="0" name=""/>
        <dsp:cNvSpPr/>
      </dsp:nvSpPr>
      <dsp:spPr>
        <a:xfrm>
          <a:off x="4860655" y="254008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3.Create a distraction plan</a:t>
          </a:r>
        </a:p>
      </dsp:txBody>
      <dsp:txXfrm>
        <a:off x="4895988" y="2575419"/>
        <a:ext cx="1829110" cy="1135692"/>
      </dsp:txXfrm>
    </dsp:sp>
    <dsp:sp modelId="{B8C1B4E2-4284-DE4F-AAE3-08E2FB0F707A}">
      <dsp:nvSpPr>
        <dsp:cNvPr id="0" name=""/>
        <dsp:cNvSpPr/>
      </dsp:nvSpPr>
      <dsp:spPr>
        <a:xfrm>
          <a:off x="6971518" y="2339554"/>
          <a:ext cx="2448413" cy="21496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B069E-A5B6-9D47-A1CC-0861EC892310}">
      <dsp:nvSpPr>
        <dsp:cNvPr id="0" name=""/>
        <dsp:cNvSpPr/>
      </dsp:nvSpPr>
      <dsp:spPr>
        <a:xfrm>
          <a:off x="7182604" y="2540086"/>
          <a:ext cx="2448413" cy="21496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accent3"/>
              </a:solidFill>
            </a:rPr>
            <a:t>4. Relax and Self Soothe</a:t>
          </a:r>
          <a:endParaRPr lang="en-US" sz="2200" kern="1200" dirty="0">
            <a:solidFill>
              <a:schemeClr val="accent3"/>
            </a:solidFill>
          </a:endParaRPr>
        </a:p>
      </dsp:txBody>
      <dsp:txXfrm>
        <a:off x="7245565" y="2603047"/>
        <a:ext cx="2322491" cy="2023735"/>
      </dsp:txXfrm>
    </dsp:sp>
    <dsp:sp modelId="{0F7FA686-5D4A-2042-A240-91B15D05AF39}">
      <dsp:nvSpPr>
        <dsp:cNvPr id="0" name=""/>
        <dsp:cNvSpPr/>
      </dsp:nvSpPr>
      <dsp:spPr>
        <a:xfrm>
          <a:off x="9842103" y="2339554"/>
          <a:ext cx="1899776" cy="12063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C065F9-03E6-FA47-A942-207F1129DAE3}">
      <dsp:nvSpPr>
        <dsp:cNvPr id="0" name=""/>
        <dsp:cNvSpPr/>
      </dsp:nvSpPr>
      <dsp:spPr>
        <a:xfrm>
          <a:off x="10053190" y="2540086"/>
          <a:ext cx="1899776" cy="120635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5. Create a relaxation Plan</a:t>
          </a:r>
          <a:endParaRPr lang="en-US" sz="2200" kern="1200" dirty="0"/>
        </a:p>
      </dsp:txBody>
      <dsp:txXfrm>
        <a:off x="10088523" y="2575419"/>
        <a:ext cx="1829110" cy="11356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5E45-D223-2C47-A828-1267E52F8DD1}">
      <dsp:nvSpPr>
        <dsp:cNvPr id="0" name=""/>
        <dsp:cNvSpPr/>
      </dsp:nvSpPr>
      <dsp:spPr>
        <a:xfrm>
          <a:off x="3009" y="2261213"/>
          <a:ext cx="1884010" cy="11963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66242-1983-174A-B400-47802D202615}">
      <dsp:nvSpPr>
        <dsp:cNvPr id="0" name=""/>
        <dsp:cNvSpPr/>
      </dsp:nvSpPr>
      <dsp:spPr>
        <a:xfrm>
          <a:off x="212344" y="2460081"/>
          <a:ext cx="1884010" cy="1196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1. Radical acceptance</a:t>
          </a:r>
          <a:endParaRPr lang="en-US" sz="2200" kern="1200" dirty="0"/>
        </a:p>
      </dsp:txBody>
      <dsp:txXfrm>
        <a:off x="247384" y="2495121"/>
        <a:ext cx="1813930" cy="1126266"/>
      </dsp:txXfrm>
    </dsp:sp>
    <dsp:sp modelId="{CD2C0AF4-9DE3-B041-A773-6E8796193983}">
      <dsp:nvSpPr>
        <dsp:cNvPr id="0" name=""/>
        <dsp:cNvSpPr/>
      </dsp:nvSpPr>
      <dsp:spPr>
        <a:xfrm>
          <a:off x="2305689" y="2261213"/>
          <a:ext cx="1884010" cy="11963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92CA4F-7259-CF48-9FBD-C3F7AC2CF83A}">
      <dsp:nvSpPr>
        <dsp:cNvPr id="0" name=""/>
        <dsp:cNvSpPr/>
      </dsp:nvSpPr>
      <dsp:spPr>
        <a:xfrm>
          <a:off x="2515024" y="2460081"/>
          <a:ext cx="1884010" cy="1196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2. Distraction</a:t>
          </a:r>
          <a:endParaRPr lang="en-US" sz="2200" kern="1200" dirty="0"/>
        </a:p>
      </dsp:txBody>
      <dsp:txXfrm>
        <a:off x="2550064" y="2495121"/>
        <a:ext cx="1813930" cy="1126266"/>
      </dsp:txXfrm>
    </dsp:sp>
    <dsp:sp modelId="{34A34F13-ECF8-4E39-BED8-C5FD1596F94B}">
      <dsp:nvSpPr>
        <dsp:cNvPr id="0" name=""/>
        <dsp:cNvSpPr/>
      </dsp:nvSpPr>
      <dsp:spPr>
        <a:xfrm>
          <a:off x="4608369" y="2261213"/>
          <a:ext cx="1884010" cy="11963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7DAD56-165D-47E5-AC64-E956754E9B2B}">
      <dsp:nvSpPr>
        <dsp:cNvPr id="0" name=""/>
        <dsp:cNvSpPr/>
      </dsp:nvSpPr>
      <dsp:spPr>
        <a:xfrm>
          <a:off x="4817704" y="2460081"/>
          <a:ext cx="1884010" cy="1196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3.Create a distraction plan</a:t>
          </a:r>
        </a:p>
      </dsp:txBody>
      <dsp:txXfrm>
        <a:off x="4852744" y="2495121"/>
        <a:ext cx="1813930" cy="1126266"/>
      </dsp:txXfrm>
    </dsp:sp>
    <dsp:sp modelId="{B8C1B4E2-4284-DE4F-AAE3-08E2FB0F707A}">
      <dsp:nvSpPr>
        <dsp:cNvPr id="0" name=""/>
        <dsp:cNvSpPr/>
      </dsp:nvSpPr>
      <dsp:spPr>
        <a:xfrm>
          <a:off x="6911049" y="2261213"/>
          <a:ext cx="1884010" cy="11963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B069E-A5B6-9D47-A1CC-0861EC892310}">
      <dsp:nvSpPr>
        <dsp:cNvPr id="0" name=""/>
        <dsp:cNvSpPr/>
      </dsp:nvSpPr>
      <dsp:spPr>
        <a:xfrm>
          <a:off x="7120384" y="2460081"/>
          <a:ext cx="1884010" cy="11963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t>4. Relax and Self Soothe</a:t>
          </a:r>
          <a:endParaRPr lang="en-US" sz="2200" kern="1200" dirty="0"/>
        </a:p>
      </dsp:txBody>
      <dsp:txXfrm>
        <a:off x="7155424" y="2495121"/>
        <a:ext cx="1813930" cy="1126266"/>
      </dsp:txXfrm>
    </dsp:sp>
    <dsp:sp modelId="{0F7FA686-5D4A-2042-A240-91B15D05AF39}">
      <dsp:nvSpPr>
        <dsp:cNvPr id="0" name=""/>
        <dsp:cNvSpPr/>
      </dsp:nvSpPr>
      <dsp:spPr>
        <a:xfrm>
          <a:off x="9213729" y="2261213"/>
          <a:ext cx="2532562" cy="2308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C065F9-03E6-FA47-A942-207F1129DAE3}">
      <dsp:nvSpPr>
        <dsp:cNvPr id="0" name=""/>
        <dsp:cNvSpPr/>
      </dsp:nvSpPr>
      <dsp:spPr>
        <a:xfrm>
          <a:off x="9423064" y="2460081"/>
          <a:ext cx="2532562" cy="2308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chemeClr val="accent3"/>
              </a:solidFill>
            </a:rPr>
            <a:t>5. Create a relaxation Plan</a:t>
          </a:r>
          <a:endParaRPr lang="en-US" sz="2200" kern="1200" dirty="0">
            <a:solidFill>
              <a:schemeClr val="accent3"/>
            </a:solidFill>
          </a:endParaRPr>
        </a:p>
      </dsp:txBody>
      <dsp:txXfrm>
        <a:off x="9490663" y="2527680"/>
        <a:ext cx="2397364" cy="21728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A6264-E195-4056-93D2-2C4E572FE96D}">
      <dsp:nvSpPr>
        <dsp:cNvPr id="0" name=""/>
        <dsp:cNvSpPr/>
      </dsp:nvSpPr>
      <dsp:spPr>
        <a:xfrm>
          <a:off x="0" y="51157"/>
          <a:ext cx="5248275" cy="16408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dirty="0">
              <a:solidFill>
                <a:schemeClr val="tx1"/>
              </a:solidFill>
            </a:rPr>
            <a:t>6. Suicide plan </a:t>
          </a:r>
          <a:r>
            <a:rPr lang="en-CA" sz="1800" kern="1200" dirty="0">
              <a:solidFill>
                <a:schemeClr val="bg1"/>
              </a:solidFill>
            </a:rPr>
            <a:t>– how and the means by which the person intends to carry out suicide</a:t>
          </a:r>
          <a:endParaRPr lang="en-US" sz="1800" kern="1200" dirty="0">
            <a:solidFill>
              <a:schemeClr val="bg1"/>
            </a:solidFill>
          </a:endParaRPr>
        </a:p>
      </dsp:txBody>
      <dsp:txXfrm>
        <a:off x="80102" y="131259"/>
        <a:ext cx="5088071" cy="1480689"/>
      </dsp:txXfrm>
    </dsp:sp>
    <dsp:sp modelId="{1EA7FA67-4A1E-41E0-8DCD-C767CB7C33AB}">
      <dsp:nvSpPr>
        <dsp:cNvPr id="0" name=""/>
        <dsp:cNvSpPr/>
      </dsp:nvSpPr>
      <dsp:spPr>
        <a:xfrm>
          <a:off x="0" y="1696657"/>
          <a:ext cx="5248275" cy="11943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dirty="0">
              <a:solidFill>
                <a:schemeClr val="tx1"/>
              </a:solidFill>
            </a:rPr>
            <a:t>7. Suicidal intent </a:t>
          </a:r>
          <a:r>
            <a:rPr lang="en-CA" sz="1800" kern="1200" dirty="0">
              <a:solidFill>
                <a:schemeClr val="bg1"/>
              </a:solidFill>
            </a:rPr>
            <a:t>– refers to the main goal or objective of the suicidal behavior. Is it seeking relief? Sending a message? A cry for help? An expression of anger?</a:t>
          </a:r>
          <a:endParaRPr lang="en-US" sz="500" kern="1200" dirty="0">
            <a:solidFill>
              <a:schemeClr val="bg1"/>
            </a:solidFill>
          </a:endParaRPr>
        </a:p>
      </dsp:txBody>
      <dsp:txXfrm>
        <a:off x="58301" y="1754958"/>
        <a:ext cx="5131673" cy="1077704"/>
      </dsp:txXfrm>
    </dsp:sp>
    <dsp:sp modelId="{4D2F6ECE-4B7A-4A49-A647-89C8C77EE0B2}">
      <dsp:nvSpPr>
        <dsp:cNvPr id="0" name=""/>
        <dsp:cNvSpPr/>
      </dsp:nvSpPr>
      <dsp:spPr>
        <a:xfrm>
          <a:off x="0" y="2862634"/>
          <a:ext cx="5248275" cy="11943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dirty="0">
              <a:solidFill>
                <a:schemeClr val="tx1"/>
              </a:solidFill>
            </a:rPr>
            <a:t>8. Suicide related communication </a:t>
          </a:r>
          <a:r>
            <a:rPr lang="en-CA" sz="1800" kern="1200" dirty="0">
              <a:solidFill>
                <a:schemeClr val="bg1"/>
              </a:solidFill>
            </a:rPr>
            <a:t>– conveying suicidal ideation to others</a:t>
          </a:r>
          <a:endParaRPr lang="en-US" sz="1800" kern="1200" dirty="0">
            <a:solidFill>
              <a:schemeClr val="bg1"/>
            </a:solidFill>
          </a:endParaRPr>
        </a:p>
      </dsp:txBody>
      <dsp:txXfrm>
        <a:off x="58301" y="2920935"/>
        <a:ext cx="5131673" cy="1077704"/>
      </dsp:txXfrm>
    </dsp:sp>
    <dsp:sp modelId="{ABC970AB-5D26-454C-960F-1B616CEC4ABD}">
      <dsp:nvSpPr>
        <dsp:cNvPr id="0" name=""/>
        <dsp:cNvSpPr/>
      </dsp:nvSpPr>
      <dsp:spPr>
        <a:xfrm>
          <a:off x="0" y="4079806"/>
          <a:ext cx="5248275" cy="11943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dirty="0">
              <a:solidFill>
                <a:schemeClr val="tx1"/>
              </a:solidFill>
            </a:rPr>
            <a:t>9. Suicidal threats </a:t>
          </a:r>
          <a:r>
            <a:rPr lang="en-CA" sz="1800" kern="1200" dirty="0">
              <a:solidFill>
                <a:schemeClr val="bg1"/>
              </a:solidFill>
            </a:rPr>
            <a:t>– an interpersonal communication that a reasonable person would interpret as communicating or suggesting that suicidal behavior might occur in the near future</a:t>
          </a:r>
          <a:endParaRPr lang="en-US" sz="1800" kern="1200" dirty="0">
            <a:solidFill>
              <a:schemeClr val="bg1"/>
            </a:solidFill>
          </a:endParaRPr>
        </a:p>
      </dsp:txBody>
      <dsp:txXfrm>
        <a:off x="58301" y="4138107"/>
        <a:ext cx="5131673" cy="1077704"/>
      </dsp:txXfrm>
    </dsp:sp>
    <dsp:sp modelId="{50E0A057-FD66-4B77-B393-5A8A096496BF}">
      <dsp:nvSpPr>
        <dsp:cNvPr id="0" name=""/>
        <dsp:cNvSpPr/>
      </dsp:nvSpPr>
      <dsp:spPr>
        <a:xfrm>
          <a:off x="0" y="5278303"/>
          <a:ext cx="5248275" cy="119430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dirty="0">
              <a:solidFill>
                <a:schemeClr val="tx1"/>
              </a:solidFill>
            </a:rPr>
            <a:t>10. Suicidal gesture </a:t>
          </a:r>
          <a:r>
            <a:rPr lang="en-CA" sz="1800" kern="1200" dirty="0">
              <a:solidFill>
                <a:schemeClr val="bg1"/>
              </a:solidFill>
            </a:rPr>
            <a:t>– suicide-related behaviors that are carried out without suicidal intent. (is a term that can be misused to convey an intent to manipulate)</a:t>
          </a:r>
          <a:endParaRPr lang="en-US" sz="1800" kern="1200" dirty="0">
            <a:solidFill>
              <a:schemeClr val="bg1"/>
            </a:solidFill>
          </a:endParaRPr>
        </a:p>
      </dsp:txBody>
      <dsp:txXfrm>
        <a:off x="58301" y="5336604"/>
        <a:ext cx="5131673" cy="107770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4ECE0-83C4-4483-9882-D81A5DABFD6B}">
      <dsp:nvSpPr>
        <dsp:cNvPr id="0" name=""/>
        <dsp:cNvSpPr/>
      </dsp:nvSpPr>
      <dsp:spPr>
        <a:xfrm>
          <a:off x="2260923" y="409816"/>
          <a:ext cx="5643372" cy="5643372"/>
        </a:xfrm>
        <a:prstGeom prst="pie">
          <a:avLst>
            <a:gd name="adj1" fmla="val 16200000"/>
            <a:gd name="adj2" fmla="val 19285716"/>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1. have a clear model for their intervention.</a:t>
          </a:r>
        </a:p>
      </dsp:txBody>
      <dsp:txXfrm>
        <a:off x="5225709" y="933843"/>
        <a:ext cx="1343660" cy="1074928"/>
      </dsp:txXfrm>
    </dsp:sp>
    <dsp:sp modelId="{1B29B268-F54F-42E1-9A66-F07CD436CCD5}">
      <dsp:nvSpPr>
        <dsp:cNvPr id="0" name=""/>
        <dsp:cNvSpPr/>
      </dsp:nvSpPr>
      <dsp:spPr>
        <a:xfrm>
          <a:off x="2333481" y="500513"/>
          <a:ext cx="5643372" cy="5643372"/>
        </a:xfrm>
        <a:prstGeom prst="pie">
          <a:avLst>
            <a:gd name="adj1" fmla="val 19285716"/>
            <a:gd name="adj2" fmla="val 771428"/>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2. be transparent with clients.  </a:t>
          </a:r>
        </a:p>
      </dsp:txBody>
      <dsp:txXfrm>
        <a:off x="6166271" y="2546235"/>
        <a:ext cx="1545209" cy="940562"/>
      </dsp:txXfrm>
    </dsp:sp>
    <dsp:sp modelId="{535F15A2-023F-4CEF-A958-B28264DD34EF}">
      <dsp:nvSpPr>
        <dsp:cNvPr id="0" name=""/>
        <dsp:cNvSpPr/>
      </dsp:nvSpPr>
      <dsp:spPr>
        <a:xfrm>
          <a:off x="2307279" y="614724"/>
          <a:ext cx="5643372" cy="5643372"/>
        </a:xfrm>
        <a:prstGeom prst="pie">
          <a:avLst>
            <a:gd name="adj1" fmla="val 771428"/>
            <a:gd name="adj2" fmla="val 3857143"/>
          </a:avLst>
        </a:prstGeom>
        <a:gradFill rotWithShape="0">
          <a:gsLst>
            <a:gs pos="0">
              <a:schemeClr val="accent4">
                <a:hueOff val="0"/>
                <a:satOff val="0"/>
                <a:lumOff val="0"/>
                <a:alphaOff val="0"/>
                <a:tint val="85000"/>
                <a:shade val="98000"/>
                <a:satMod val="110000"/>
                <a:lumMod val="103000"/>
              </a:schemeClr>
            </a:gs>
            <a:gs pos="50000">
              <a:schemeClr val="accent4">
                <a:hueOff val="0"/>
                <a:satOff val="0"/>
                <a:lumOff val="0"/>
                <a:alphaOff val="0"/>
                <a:shade val="85000"/>
                <a:satMod val="105000"/>
                <a:lumMod val="100000"/>
              </a:schemeClr>
            </a:gs>
            <a:gs pos="100000">
              <a:schemeClr val="accent4">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3.  do psychoeducation. </a:t>
          </a:r>
        </a:p>
      </dsp:txBody>
      <dsp:txXfrm>
        <a:off x="5931130" y="3957078"/>
        <a:ext cx="1343660" cy="1041336"/>
      </dsp:txXfrm>
    </dsp:sp>
    <dsp:sp modelId="{F37EA8D6-686A-49C5-8CDA-115DDBB32282}">
      <dsp:nvSpPr>
        <dsp:cNvPr id="0" name=""/>
        <dsp:cNvSpPr/>
      </dsp:nvSpPr>
      <dsp:spPr>
        <a:xfrm>
          <a:off x="2202474" y="665111"/>
          <a:ext cx="5643372" cy="5643372"/>
        </a:xfrm>
        <a:prstGeom prst="pie">
          <a:avLst>
            <a:gd name="adj1" fmla="val 3857226"/>
            <a:gd name="adj2" fmla="val 6942858"/>
          </a:avLst>
        </a:prstGeom>
        <a:gradFill rotWithShape="0">
          <a:gsLst>
            <a:gs pos="0">
              <a:schemeClr val="accent5">
                <a:hueOff val="0"/>
                <a:satOff val="0"/>
                <a:lumOff val="0"/>
                <a:alphaOff val="0"/>
                <a:tint val="85000"/>
                <a:shade val="98000"/>
                <a:satMod val="110000"/>
                <a:lumMod val="103000"/>
              </a:schemeClr>
            </a:gs>
            <a:gs pos="50000">
              <a:schemeClr val="accent5">
                <a:hueOff val="0"/>
                <a:satOff val="0"/>
                <a:lumOff val="0"/>
                <a:alphaOff val="0"/>
                <a:shade val="85000"/>
                <a:satMod val="105000"/>
                <a:lumMod val="100000"/>
              </a:schemeClr>
            </a:gs>
            <a:gs pos="100000">
              <a:schemeClr val="accent5">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4. address expectations.  </a:t>
          </a:r>
        </a:p>
      </dsp:txBody>
      <dsp:txXfrm>
        <a:off x="4369126" y="5099189"/>
        <a:ext cx="1310068" cy="940562"/>
      </dsp:txXfrm>
    </dsp:sp>
    <dsp:sp modelId="{E4403B85-91E4-4B2C-8C9C-8E155CA7E760}">
      <dsp:nvSpPr>
        <dsp:cNvPr id="0" name=""/>
        <dsp:cNvSpPr/>
      </dsp:nvSpPr>
      <dsp:spPr>
        <a:xfrm>
          <a:off x="2097668" y="614724"/>
          <a:ext cx="5643372" cy="5643372"/>
        </a:xfrm>
        <a:prstGeom prst="pie">
          <a:avLst>
            <a:gd name="adj1" fmla="val 6942858"/>
            <a:gd name="adj2" fmla="val 10028574"/>
          </a:avLst>
        </a:prstGeom>
        <a:gradFill rotWithShape="0">
          <a:gsLst>
            <a:gs pos="0">
              <a:schemeClr val="accent6">
                <a:hueOff val="0"/>
                <a:satOff val="0"/>
                <a:lumOff val="0"/>
                <a:alphaOff val="0"/>
                <a:tint val="85000"/>
                <a:shade val="98000"/>
                <a:satMod val="110000"/>
                <a:lumMod val="103000"/>
              </a:schemeClr>
            </a:gs>
            <a:gs pos="50000">
              <a:schemeClr val="accent6">
                <a:hueOff val="0"/>
                <a:satOff val="0"/>
                <a:lumOff val="0"/>
                <a:alphaOff val="0"/>
                <a:shade val="85000"/>
                <a:satMod val="105000"/>
                <a:lumMod val="100000"/>
              </a:schemeClr>
            </a:gs>
            <a:gs pos="100000">
              <a:schemeClr val="accent6">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5. be consistent.  </a:t>
          </a:r>
        </a:p>
      </dsp:txBody>
      <dsp:txXfrm>
        <a:off x="2773529" y="3957078"/>
        <a:ext cx="1343660" cy="1041336"/>
      </dsp:txXfrm>
    </dsp:sp>
    <dsp:sp modelId="{30DFBCB0-C701-43F8-8C92-85A763B95E13}">
      <dsp:nvSpPr>
        <dsp:cNvPr id="0" name=""/>
        <dsp:cNvSpPr/>
      </dsp:nvSpPr>
      <dsp:spPr>
        <a:xfrm>
          <a:off x="1867233" y="500513"/>
          <a:ext cx="6051839" cy="5643372"/>
        </a:xfrm>
        <a:prstGeom prst="pie">
          <a:avLst>
            <a:gd name="adj1" fmla="val 10028574"/>
            <a:gd name="adj2" fmla="val 13114284"/>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  6.collaborate with clients, be client centered  </a:t>
          </a:r>
        </a:p>
      </dsp:txBody>
      <dsp:txXfrm>
        <a:off x="2151814" y="2546235"/>
        <a:ext cx="1657051" cy="940562"/>
      </dsp:txXfrm>
    </dsp:sp>
    <dsp:sp modelId="{7E3ABB57-AB20-4E09-A07B-E2F765937C0F}">
      <dsp:nvSpPr>
        <dsp:cNvPr id="0" name=""/>
        <dsp:cNvSpPr/>
      </dsp:nvSpPr>
      <dsp:spPr>
        <a:xfrm>
          <a:off x="2144025" y="409816"/>
          <a:ext cx="5643372" cy="5643372"/>
        </a:xfrm>
        <a:prstGeom prst="pie">
          <a:avLst>
            <a:gd name="adj1" fmla="val 13114284"/>
            <a:gd name="adj2" fmla="val 16200000"/>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7. have healthy boundaries.  </a:t>
          </a:r>
        </a:p>
      </dsp:txBody>
      <dsp:txXfrm>
        <a:off x="3478951" y="933843"/>
        <a:ext cx="1343660" cy="1074928"/>
      </dsp:txXfrm>
    </dsp:sp>
    <dsp:sp modelId="{AAF08257-1A29-47DB-ADF5-6F5E7986A928}">
      <dsp:nvSpPr>
        <dsp:cNvPr id="0" name=""/>
        <dsp:cNvSpPr/>
      </dsp:nvSpPr>
      <dsp:spPr>
        <a:xfrm>
          <a:off x="1911290" y="60464"/>
          <a:ext cx="6342075" cy="6342075"/>
        </a:xfrm>
        <a:prstGeom prst="circularArrow">
          <a:avLst>
            <a:gd name="adj1" fmla="val 5085"/>
            <a:gd name="adj2" fmla="val 327528"/>
            <a:gd name="adj3" fmla="val 18957827"/>
            <a:gd name="adj4" fmla="val 16200343"/>
            <a:gd name="adj5" fmla="val 5932"/>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6C255DE-7BDB-444C-9ECE-3885CE3CB82C}">
      <dsp:nvSpPr>
        <dsp:cNvPr id="0" name=""/>
        <dsp:cNvSpPr/>
      </dsp:nvSpPr>
      <dsp:spPr>
        <a:xfrm>
          <a:off x="1992358" y="151563"/>
          <a:ext cx="6325966" cy="6342075"/>
        </a:xfrm>
        <a:prstGeom prst="circularArrow">
          <a:avLst>
            <a:gd name="adj1" fmla="val 5085"/>
            <a:gd name="adj2" fmla="val 327528"/>
            <a:gd name="adj3" fmla="val 443744"/>
            <a:gd name="adj4" fmla="val 19285776"/>
            <a:gd name="adj5" fmla="val 5932"/>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66E13AF-956C-470D-B31E-9AE82A79A73D}">
      <dsp:nvSpPr>
        <dsp:cNvPr id="0" name=""/>
        <dsp:cNvSpPr/>
      </dsp:nvSpPr>
      <dsp:spPr>
        <a:xfrm>
          <a:off x="1958010" y="265509"/>
          <a:ext cx="6342075" cy="6342075"/>
        </a:xfrm>
        <a:prstGeom prst="circularArrow">
          <a:avLst>
            <a:gd name="adj1" fmla="val 5085"/>
            <a:gd name="adj2" fmla="val 327528"/>
            <a:gd name="adj3" fmla="val 3529100"/>
            <a:gd name="adj4" fmla="val 770764"/>
            <a:gd name="adj5" fmla="val 5932"/>
          </a:avLst>
        </a:prstGeom>
        <a:gradFill rotWithShape="0">
          <a:gsLst>
            <a:gs pos="0">
              <a:schemeClr val="accent4">
                <a:hueOff val="0"/>
                <a:satOff val="0"/>
                <a:lumOff val="0"/>
                <a:alphaOff val="0"/>
                <a:tint val="85000"/>
                <a:shade val="98000"/>
                <a:satMod val="110000"/>
                <a:lumMod val="103000"/>
              </a:schemeClr>
            </a:gs>
            <a:gs pos="50000">
              <a:schemeClr val="accent4">
                <a:hueOff val="0"/>
                <a:satOff val="0"/>
                <a:lumOff val="0"/>
                <a:alphaOff val="0"/>
                <a:shade val="85000"/>
                <a:satMod val="105000"/>
                <a:lumMod val="100000"/>
              </a:schemeClr>
            </a:gs>
            <a:gs pos="100000">
              <a:schemeClr val="accent4">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6390291-021A-4749-BC46-198DC83B7C19}">
      <dsp:nvSpPr>
        <dsp:cNvPr id="0" name=""/>
        <dsp:cNvSpPr/>
      </dsp:nvSpPr>
      <dsp:spPr>
        <a:xfrm>
          <a:off x="1853122" y="315612"/>
          <a:ext cx="6342075" cy="6342075"/>
        </a:xfrm>
        <a:prstGeom prst="circularArrow">
          <a:avLst>
            <a:gd name="adj1" fmla="val 5085"/>
            <a:gd name="adj2" fmla="val 327528"/>
            <a:gd name="adj3" fmla="val 6615046"/>
            <a:gd name="adj4" fmla="val 3857426"/>
            <a:gd name="adj5" fmla="val 5932"/>
          </a:avLst>
        </a:prstGeom>
        <a:gradFill rotWithShape="0">
          <a:gsLst>
            <a:gs pos="0">
              <a:schemeClr val="accent5">
                <a:hueOff val="0"/>
                <a:satOff val="0"/>
                <a:lumOff val="0"/>
                <a:alphaOff val="0"/>
                <a:tint val="85000"/>
                <a:shade val="98000"/>
                <a:satMod val="110000"/>
                <a:lumMod val="103000"/>
              </a:schemeClr>
            </a:gs>
            <a:gs pos="50000">
              <a:schemeClr val="accent5">
                <a:hueOff val="0"/>
                <a:satOff val="0"/>
                <a:lumOff val="0"/>
                <a:alphaOff val="0"/>
                <a:shade val="85000"/>
                <a:satMod val="105000"/>
                <a:lumMod val="100000"/>
              </a:schemeClr>
            </a:gs>
            <a:gs pos="100000">
              <a:schemeClr val="accent5">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A99478D-71C8-4CDE-9EFC-72F073F4DCDB}">
      <dsp:nvSpPr>
        <dsp:cNvPr id="0" name=""/>
        <dsp:cNvSpPr/>
      </dsp:nvSpPr>
      <dsp:spPr>
        <a:xfrm>
          <a:off x="1748235" y="265509"/>
          <a:ext cx="6342075" cy="6342075"/>
        </a:xfrm>
        <a:prstGeom prst="circularArrow">
          <a:avLst>
            <a:gd name="adj1" fmla="val 5085"/>
            <a:gd name="adj2" fmla="val 327528"/>
            <a:gd name="adj3" fmla="val 9701707"/>
            <a:gd name="adj4" fmla="val 6943371"/>
            <a:gd name="adj5" fmla="val 5932"/>
          </a:avLst>
        </a:prstGeom>
        <a:gradFill rotWithShape="0">
          <a:gsLst>
            <a:gs pos="0">
              <a:schemeClr val="accent6">
                <a:hueOff val="0"/>
                <a:satOff val="0"/>
                <a:lumOff val="0"/>
                <a:alphaOff val="0"/>
                <a:tint val="85000"/>
                <a:shade val="98000"/>
                <a:satMod val="110000"/>
                <a:lumMod val="103000"/>
              </a:schemeClr>
            </a:gs>
            <a:gs pos="50000">
              <a:schemeClr val="accent6">
                <a:hueOff val="0"/>
                <a:satOff val="0"/>
                <a:lumOff val="0"/>
                <a:alphaOff val="0"/>
                <a:shade val="85000"/>
                <a:satMod val="105000"/>
                <a:lumMod val="100000"/>
              </a:schemeClr>
            </a:gs>
            <a:gs pos="100000">
              <a:schemeClr val="accent6">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50E8573-3E35-4BF0-9AA3-6E964906462C}">
      <dsp:nvSpPr>
        <dsp:cNvPr id="0" name=""/>
        <dsp:cNvSpPr/>
      </dsp:nvSpPr>
      <dsp:spPr>
        <a:xfrm>
          <a:off x="1720638" y="151563"/>
          <a:ext cx="6342075" cy="6342075"/>
        </a:xfrm>
        <a:prstGeom prst="circularArrow">
          <a:avLst>
            <a:gd name="adj1" fmla="val 5085"/>
            <a:gd name="adj2" fmla="val 327528"/>
            <a:gd name="adj3" fmla="val 12786695"/>
            <a:gd name="adj4" fmla="val 10028727"/>
            <a:gd name="adj5" fmla="val 5932"/>
          </a:avLst>
        </a:prstGeom>
        <a:gradFill rotWithShape="0">
          <a:gsLst>
            <a:gs pos="0">
              <a:schemeClr val="accent2">
                <a:hueOff val="0"/>
                <a:satOff val="0"/>
                <a:lumOff val="0"/>
                <a:alphaOff val="0"/>
                <a:tint val="85000"/>
                <a:shade val="98000"/>
                <a:satMod val="110000"/>
                <a:lumMod val="103000"/>
              </a:schemeClr>
            </a:gs>
            <a:gs pos="50000">
              <a:schemeClr val="accent2">
                <a:hueOff val="0"/>
                <a:satOff val="0"/>
                <a:lumOff val="0"/>
                <a:alphaOff val="0"/>
                <a:shade val="85000"/>
                <a:satMod val="105000"/>
                <a:lumMod val="100000"/>
              </a:schemeClr>
            </a:gs>
            <a:gs pos="100000">
              <a:schemeClr val="accent2">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E5A8FCD-11DC-4A89-8083-9F29FA760854}">
      <dsp:nvSpPr>
        <dsp:cNvPr id="0" name=""/>
        <dsp:cNvSpPr/>
      </dsp:nvSpPr>
      <dsp:spPr>
        <a:xfrm>
          <a:off x="1794954" y="60464"/>
          <a:ext cx="6342075" cy="6342075"/>
        </a:xfrm>
        <a:prstGeom prst="circularArrow">
          <a:avLst>
            <a:gd name="adj1" fmla="val 5085"/>
            <a:gd name="adj2" fmla="val 327528"/>
            <a:gd name="adj3" fmla="val 15872129"/>
            <a:gd name="adj4" fmla="val 13114645"/>
            <a:gd name="adj5" fmla="val 5932"/>
          </a:avLst>
        </a:prstGeom>
        <a:gradFill rotWithShape="0">
          <a:gsLst>
            <a:gs pos="0">
              <a:schemeClr val="accent3">
                <a:hueOff val="0"/>
                <a:satOff val="0"/>
                <a:lumOff val="0"/>
                <a:alphaOff val="0"/>
                <a:tint val="85000"/>
                <a:shade val="98000"/>
                <a:satMod val="110000"/>
                <a:lumMod val="103000"/>
              </a:schemeClr>
            </a:gs>
            <a:gs pos="50000">
              <a:schemeClr val="accent3">
                <a:hueOff val="0"/>
                <a:satOff val="0"/>
                <a:lumOff val="0"/>
                <a:alphaOff val="0"/>
                <a:shade val="85000"/>
                <a:satMod val="105000"/>
                <a:lumMod val="100000"/>
              </a:schemeClr>
            </a:gs>
            <a:gs pos="100000">
              <a:schemeClr val="accent3">
                <a:hueOff val="0"/>
                <a:satOff val="0"/>
                <a:lumOff val="0"/>
                <a:alphaOff val="0"/>
                <a:shade val="60000"/>
                <a:satMod val="120000"/>
                <a:lumMod val="100000"/>
              </a:schemeClr>
            </a:gs>
          </a:gsLst>
          <a:lin ang="5400000" scaled="0"/>
        </a:gradFill>
        <a:ln>
          <a:noFill/>
        </a:ln>
        <a:effectLst>
          <a:outerShdw blurRad="50800" dist="15875" dir="5400000" algn="ctr" rotWithShape="0">
            <a:srgbClr val="000000">
              <a:alpha val="6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14710B-BF5F-46B4-AD8C-CA7F2C4C8F3E}" type="datetimeFigureOut">
              <a:rPr lang="en-CA" smtClean="0"/>
              <a:t>2026-10-28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3B5B6-3EAB-4F38-B1DF-45C44D6D66CD}" type="slidenum">
              <a:rPr lang="en-CA" smtClean="0"/>
              <a:t>‹#›</a:t>
            </a:fld>
            <a:endParaRPr lang="en-CA"/>
          </a:p>
        </p:txBody>
      </p:sp>
    </p:spTree>
    <p:extLst>
      <p:ext uri="{BB962C8B-B14F-4D97-AF65-F5344CB8AC3E}">
        <p14:creationId xmlns:p14="http://schemas.microsoft.com/office/powerpoint/2010/main" val="2098184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E4BF4-303E-E1BE-8191-4CB8A9C26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370DA-848B-D7EC-542E-F77FB22A3F43}"/>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31449E3-E462-D239-9537-91B338A01BD0}"/>
              </a:ext>
            </a:extLst>
          </p:cNvPr>
          <p:cNvSpPr>
            <a:spLocks noGrp="1"/>
          </p:cNvSpPr>
          <p:nvPr>
            <p:ph type="body" idx="1"/>
          </p:nvPr>
        </p:nvSpPr>
        <p:spPr/>
        <p:txBody>
          <a:bodyPr/>
          <a:lstStyle/>
          <a:p>
            <a:r>
              <a:rPr lang="en-US" dirty="0"/>
              <a:t>Having suicidal thoughts is an extreme form of distress. Crisis planning is about learning to deal with or tolerate distress. Because of its importance in mental health today we spend part of the session exploring suicidality.</a:t>
            </a:r>
            <a:endParaRPr lang="en-CA" dirty="0"/>
          </a:p>
        </p:txBody>
      </p:sp>
      <p:sp>
        <p:nvSpPr>
          <p:cNvPr id="4" name="Slide Number Placeholder 3">
            <a:extLst>
              <a:ext uri="{FF2B5EF4-FFF2-40B4-BE49-F238E27FC236}">
                <a16:creationId xmlns:a16="http://schemas.microsoft.com/office/drawing/2014/main" id="{EDE128A5-6845-C8E9-BF2F-E1934791EF73}"/>
              </a:ext>
            </a:extLst>
          </p:cNvPr>
          <p:cNvSpPr>
            <a:spLocks noGrp="1"/>
          </p:cNvSpPr>
          <p:nvPr>
            <p:ph type="sldNum" sz="quarter" idx="5"/>
          </p:nvPr>
        </p:nvSpPr>
        <p:spPr/>
        <p:txBody>
          <a:bodyPr/>
          <a:lstStyle/>
          <a:p>
            <a:fld id="{85AAE14D-514B-4EC6-8F6C-9C70D9BA76AA}" type="slidenum">
              <a:rPr lang="en-CA" smtClean="0"/>
              <a:t>1</a:t>
            </a:fld>
            <a:endParaRPr lang="en-CA"/>
          </a:p>
        </p:txBody>
      </p:sp>
    </p:spTree>
    <p:extLst>
      <p:ext uri="{BB962C8B-B14F-4D97-AF65-F5344CB8AC3E}">
        <p14:creationId xmlns:p14="http://schemas.microsoft.com/office/powerpoint/2010/main" val="1697104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Having suicidal thoughts is an extreme form of distress. Crisis planning is about learning to deal with or tolerate distress. Because of its importance in mental health today we spend part of the session exploring suicidality.</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3</a:t>
            </a:fld>
            <a:endParaRPr lang="en-CA"/>
          </a:p>
        </p:txBody>
      </p:sp>
    </p:spTree>
    <p:extLst>
      <p:ext uri="{BB962C8B-B14F-4D97-AF65-F5344CB8AC3E}">
        <p14:creationId xmlns:p14="http://schemas.microsoft.com/office/powerpoint/2010/main" val="243937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week 4. Today has two parts. In the first, we talk about suicide and self-harm: why they happen, how risk is understood, and what actually helps. Thoughts of suicide are an extreme form of distress, which is why this discussion belongs in our distress tolerance and crisis planning sessions. In the second part, Nicole and Joan take us through pages 14 to 32 of the DBT workbook: radical acceptance, distraction, and relaxing and self-soothing with the five senses. Along the way we will do our poll and take a break.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map for today. Part A has seven sections, moving from understanding why suffering can become overwhelming, through what research tells us about causes and risk, to what actually helps and how we build lives worth living. Part B is practical: four distress tolerance skills from the workbook, and then putting them together into your crisis plan.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begin, a word about looking after ourselves. Some of you may have personal experience with suicidal thoughts or self-harm, or with losing someone. There is very good evidence that talking about suicide does not make it worse, but please keep monitoring your personal dashboard. If your crisis risk rises or you move outside your window of tolerance, pause and use your distress tolerance skills. Take a break whenever you need to. And if anyone is in crisis, 9-8-8 is available by phone or text, 24 hours a day.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script (about 2 minutes, slow pace):
Let's take a moment to check in with our dashboards. Settle into your seat, feet on the floor, and take one slow breath.
1. Energy: Notice your body. How much fuel is in the tank right now: near empty, half, three-quarters, or full?
2. Activation: Which state are you mostly in? Calm and connected; flight (worried, anxious, wanting to escape); fight (irritated, angry, braced); or freeze / shut down (numb, flat, far away).
3. Window of tolerance: Are you inside your window, where you can feel things and still think clearly? Or a little or well above it (revved up, overwhelmed), or below it (numb, shut down)?
4. Crisis risk: Putting it together, how likely is it that you'll tip into crisis today: low, moderate, high, very high, or extreme?
Then ask: Given these readings, what do I need right now? A skill to cool down or calm the body, something to re-energise, rest, connection, or reaching out for support.
Remember: there are no wrong readings. The point is noticing, not judging.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13</a:t>
            </a:fld>
            <a:endParaRPr lang="en-CA"/>
          </a:p>
        </p:txBody>
      </p:sp>
    </p:spTree>
    <p:extLst>
      <p:ext uri="{BB962C8B-B14F-4D97-AF65-F5344CB8AC3E}">
        <p14:creationId xmlns:p14="http://schemas.microsoft.com/office/powerpoint/2010/main" val="3978683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FOUR ESTATES?
In old Europe, society was divided into three "estates": the clergy, the nobility and the commoners. When newspapers grew powerful, the press was nicknamed the "fourth estate" because it could check the power of the other three. Today we can think of four pillars of public life.
THE FOUR PILLARS
- Government (public sector): makes and enforces laws, provides services we share, and raises the money to pay for them.
- Business (private sector): produces most goods and services and most jobs; its profits, wages and property are a large part of what gets taxed.
- Civil society (third sector): charities, faith communities, unions, service clubs and volunteers. They build community, fill gaps that government and markets miss, and advocate for causes.
- The press (fourth estate): tells us what is happening and holds the other three accountable. When local news shrinks, there is less scrutiny of local decisions.
GOVERNMENT DRAWS THE LINES
Government is the one estate that decides where the boundaries sit between the others.
1. Public or private? Should a service be run by the city, contracted out to a company, or left to the market? Local examples: water, transit, garbage collection, arenas and pools, affordable housing.
   - Some argue public delivery protects fairness, access and accountability.
   - Others argue private delivery can be more efficient and keep taxes lower.
2. Regulate or not? How much should government set rules for private activity? Local examples: zoning and what can be built where, short-term rentals, business licensing, tree and noise bylaws.
   - Some argue rules protect neighbours, safety and the environment.
   - Others argue too many rules raise costs, slow housing and stifle small business.
3. Who pays? Municipalities rely mainly on property taxes, plus user fees (like transit fares or rec programs), development charges on new building, and transfers from the province and federal government.
   - Some prefer broad taxes so everyone shares the cost.
   - Others prefer "user pays" so those who use a service pay for it.
WHY IT MATTERS ON MONDAY
Ontario's municipal and school board election is Monday, October 26. Municipal candidates in Ontario don't run under party labels, so it helps to ask them directly where they would draw these lines.
DISCUSSION PROMPT
Pick one local service you care about. Should it be public or private, more or less regulated, and who should pay for it? What part of you is answering?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That's a good point. Discussing suicidality could bring back personal experiences that people have had. It's very important in every every session but especially in this one that people keep monitoring their personal dashboard. If their crisis risk increases or they are very outside the window of tolerance, they should pause and use some distress tolerance skills. Although there is some risk of triggering people, this is an important discussion to have, and provided people are careful I think the benefits outweigh the risks.?</a:t>
            </a:r>
            <a:endParaRPr lang="en-CA" sz="1200" dirty="0"/>
          </a:p>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29</a:t>
            </a:fld>
            <a:endParaRPr lang="en-CA"/>
          </a:p>
        </p:txBody>
      </p:sp>
    </p:spTree>
    <p:extLst>
      <p:ext uri="{BB962C8B-B14F-4D97-AF65-F5344CB8AC3E}">
        <p14:creationId xmlns:p14="http://schemas.microsoft.com/office/powerpoint/2010/main" val="949550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Determinants are the conditions that make people healthy or ill. They interact: e.g., poverty (social) raises stress (psychological), which alters inflammation and sleep (biological), and can erode hope and meaning (spiritual).</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gradient: health and suicide risk track income, education and inclusion. ACEs strongly predict later depression, substance use and suicide attempts. Spiritual: VanderWeele 2016, Nurses' Health Study, 89,708 women 1996-2010; weekly or more attendance associated with about five-fold lower suicide rate. Observational; mainly white Christian nurses. Authors caution against "prescribing" attendance, but suggest it as meaningful social participation for those already religious.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Canadian figures (often attributed to PHAC / Senate Keon report): social &amp; economic ~50%, health care ~25%, biology ~15%, physical environment ~10%. A 2024 McMaster/PHO review notes these are frequently cited but their sourcing is uncertain. US models differ: McGinnis 2002 gives behaviour ~40%, genetics ~30%, social ~15%, care ~10%; County Health Rankings: social-economic 40%, behaviours 30%, clinical care 20%, environment 10%. The four-domain split is my rough synthesis: behaviours sit in "psychological". No study isolates a spiritual percentage.</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97</a:t>
            </a:fld>
            <a:endParaRPr lang="en-CA"/>
          </a:p>
        </p:txBody>
      </p:sp>
    </p:spTree>
    <p:extLst>
      <p:ext uri="{BB962C8B-B14F-4D97-AF65-F5344CB8AC3E}">
        <p14:creationId xmlns:p14="http://schemas.microsoft.com/office/powerpoint/2010/main" val="391937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98</a:t>
            </a:fld>
            <a:endParaRPr lang="en-CA"/>
          </a:p>
        </p:txBody>
      </p:sp>
    </p:spTree>
    <p:extLst>
      <p:ext uri="{BB962C8B-B14F-4D97-AF65-F5344CB8AC3E}">
        <p14:creationId xmlns:p14="http://schemas.microsoft.com/office/powerpoint/2010/main" val="3468410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102</a:t>
            </a:fld>
            <a:endParaRPr lang="en-CA"/>
          </a:p>
        </p:txBody>
      </p:sp>
    </p:spTree>
    <p:extLst>
      <p:ext uri="{BB962C8B-B14F-4D97-AF65-F5344CB8AC3E}">
        <p14:creationId xmlns:p14="http://schemas.microsoft.com/office/powerpoint/2010/main" val="283044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106</a:t>
            </a:fld>
            <a:endParaRPr lang="en-CA"/>
          </a:p>
        </p:txBody>
      </p:sp>
    </p:spTree>
    <p:extLst>
      <p:ext uri="{BB962C8B-B14F-4D97-AF65-F5344CB8AC3E}">
        <p14:creationId xmlns:p14="http://schemas.microsoft.com/office/powerpoint/2010/main" val="373510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107</a:t>
            </a:fld>
            <a:endParaRPr lang="en-CA"/>
          </a:p>
        </p:txBody>
      </p:sp>
    </p:spTree>
    <p:extLst>
      <p:ext uri="{BB962C8B-B14F-4D97-AF65-F5344CB8AC3E}">
        <p14:creationId xmlns:p14="http://schemas.microsoft.com/office/powerpoint/2010/main" val="4198411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109</a:t>
            </a:fld>
            <a:endParaRPr lang="en-CA"/>
          </a:p>
        </p:txBody>
      </p:sp>
    </p:spTree>
    <p:extLst>
      <p:ext uri="{BB962C8B-B14F-4D97-AF65-F5344CB8AC3E}">
        <p14:creationId xmlns:p14="http://schemas.microsoft.com/office/powerpoint/2010/main" val="3729947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overlap directly so no one is left wondering 'haven't we done this?'. Yes, we have — deliberately. Week 1 introduced grounding as a gentler, often safer form of mindfulness, especially for people with trauma. Week 2 practised a five-senses exercise and linked it to 5-4-3-2-1. On Monday, BOING participants built a sensory soothing toolkit. Today's DBT section on self-soothing is the same family of skills. One useful distinction: grounding means noticing what is already around you, to come back to now; soothing means choosing to offer yourself something comforting. Both use the senses, and you will often do both together. Skills learned once are rarely available under stress; repetition is what makes them usable.</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steps using one sense as a live example (e.g. a warm mug of tea). Emphasise: one sense at a time, done slowly and fully, not a checklist. Step 1 and step 6 matter — rating before and after shows people it works and builds trust in the skill. Self-soothing is not avoidance: it lowers distress enough that wise mind can come back online. Invite participants to choose their 'go-to' sense this week and practise when calm (2–3 times) so it is available when distressed. Trauma note: if closing the eyes or focusing on the body increases distress, stay with outward grounding first.</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C961E-36D7-5292-67EA-12950E707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2CC4DC-F3AD-F515-0778-9324CA6DA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BE4A39-02D8-F2A2-6636-0189F79E00CB}"/>
              </a:ext>
            </a:extLst>
          </p:cNvPr>
          <p:cNvSpPr>
            <a:spLocks noGrp="1"/>
          </p:cNvSpPr>
          <p:nvPr>
            <p:ph type="body" idx="1"/>
          </p:nvPr>
        </p:nvSpPr>
        <p:spPr/>
        <p:txBody>
          <a:bodyPr/>
          <a:lstStyle/>
          <a:p>
            <a:r>
              <a:rPr lang="en-US" dirty="0"/>
              <a:t>Walk through the steps using one sense as a live example (e.g. a warm mug of tea). Emphasise: one sense at a time, done slowly and fully, not a checklist. Step 1 and step 6 matter — rating before and after shows people it works and builds trust in the skill. Self-soothing is not avoidance: it lowers distress enough that wise mind can come back online. Invite participants to choose their 'go-to' sense this week and practise when calm (2–3 times) so it is available when distressed. Trauma note: if closing the eyes or focusing on the body increases distress, stay with outward grounding first.</a:t>
            </a:r>
          </a:p>
        </p:txBody>
      </p:sp>
      <p:sp>
        <p:nvSpPr>
          <p:cNvPr id="4" name="Slide Number Placeholder 3">
            <a:extLst>
              <a:ext uri="{FF2B5EF4-FFF2-40B4-BE49-F238E27FC236}">
                <a16:creationId xmlns:a16="http://schemas.microsoft.com/office/drawing/2014/main" id="{BE76CD6E-F193-C36D-D812-B1793B286539}"/>
              </a:ext>
            </a:extLst>
          </p:cNvPr>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205950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120</a:t>
            </a:fld>
            <a:endParaRPr lang="en-CA"/>
          </a:p>
        </p:txBody>
      </p:sp>
    </p:spTree>
    <p:extLst>
      <p:ext uri="{BB962C8B-B14F-4D97-AF65-F5344CB8AC3E}">
        <p14:creationId xmlns:p14="http://schemas.microsoft.com/office/powerpoint/2010/main" val="2722030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pull together the main ideas from the first part of today. Crises happen when life's demands exceed our coping capacity and we move outside our window of tolerance. Self-harm is usually an attempt to cope with overwhelming inner experience rather than a wish to die. Suicide is never the result of one cause, and the encouraging news is that healing follows the same principle in reverse. Asking someone directly about suicidal thoughts does not increase risk; it often brings relief. And because crises are almost always temporary, a written crisis plan made in advance lets our wiser mind guide us when emotional pain has narrowed our perspective.</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opposite of suicide is not simply survival; it is the gradual building of a life worth living. That rests on five things we explored: resilience, reasons for living, hope, meaning and connection. Remember that hope can be borrowed: when someone cannot yet believe life is worth living, another person can hold that hope for them until they can hold it themselves. The goal is not to eliminate the storms, but to build a shelter strong enough to live through them.</a:t>
            </a:r>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workbook section today: radical acceptance means accepting pain without adding the second arrow of resistance and judgement. Distraction, using ACCEPTS and pleasurable activities, helps us step away from emotional mind and from self-destructive urges. Relaxing and self-soothing through the five senses brings us back into our window of tolerance. And the key is to make these plans in advance. This week, choose one of each, add them to your crisis plan and personal skills list, and rehearse them in your imagination using edit, splice and paste. If you do not keep a list, you will not remember these skills when you need them most.</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That's a good point. Discussing suicidality could bring back personal experiences that people have had. It's very important in every every session but especially in this one that people keep monitoring their personal dashboard. If their crisis risk increases or they are very outside the window of tolerance, they should pause and use some distress tolerance skills. Although there is some risk of triggering people, this is an important discussion to have, and provided people are careful I think the benefits outweigh the risks.?</a:t>
            </a:r>
            <a:endParaRPr lang="en-CA" sz="1200" dirty="0"/>
          </a:p>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130</a:t>
            </a:fld>
            <a:endParaRPr lang="en-CA"/>
          </a:p>
        </p:txBody>
      </p:sp>
    </p:spTree>
    <p:extLst>
      <p:ext uri="{BB962C8B-B14F-4D97-AF65-F5344CB8AC3E}">
        <p14:creationId xmlns:p14="http://schemas.microsoft.com/office/powerpoint/2010/main" val="949550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This is a partial list of some of the commonly used terms in discussions about suicidality.</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133</a:t>
            </a:fld>
            <a:endParaRPr lang="en-CA"/>
          </a:p>
        </p:txBody>
      </p:sp>
    </p:spTree>
    <p:extLst>
      <p:ext uri="{BB962C8B-B14F-4D97-AF65-F5344CB8AC3E}">
        <p14:creationId xmlns:p14="http://schemas.microsoft.com/office/powerpoint/2010/main" val="4144587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A good assessment of suicidal individuals should consider several factors. </a:t>
            </a:r>
            <a:r>
              <a:rPr lang="en-CA" dirty="0"/>
              <a:t>Screening is something that happens before a more in-depth assessment. Screening determines whether that in-depth assessment needs to be done.</a:t>
            </a:r>
            <a:r>
              <a:rPr lang="en-US" dirty="0"/>
              <a:t> The assessment itself is often divided into five steps</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161</a:t>
            </a:fld>
            <a:endParaRPr lang="en-CA"/>
          </a:p>
        </p:txBody>
      </p:sp>
    </p:spTree>
    <p:extLst>
      <p:ext uri="{BB962C8B-B14F-4D97-AF65-F5344CB8AC3E}">
        <p14:creationId xmlns:p14="http://schemas.microsoft.com/office/powerpoint/2010/main" val="2832596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In epidemiology, a risk factor is a variable associated with an increased risk of a disease or negative health outcomes.</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162</a:t>
            </a:fld>
            <a:endParaRPr lang="en-CA"/>
          </a:p>
        </p:txBody>
      </p:sp>
    </p:spTree>
    <p:extLst>
      <p:ext uri="{BB962C8B-B14F-4D97-AF65-F5344CB8AC3E}">
        <p14:creationId xmlns:p14="http://schemas.microsoft.com/office/powerpoint/2010/main" val="2469667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Another factor in assessing suicidal risk is considering lethality of the method.</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163</a:t>
            </a:fld>
            <a:endParaRPr lang="en-CA"/>
          </a:p>
        </p:txBody>
      </p:sp>
    </p:spTree>
    <p:extLst>
      <p:ext uri="{BB962C8B-B14F-4D97-AF65-F5344CB8AC3E}">
        <p14:creationId xmlns:p14="http://schemas.microsoft.com/office/powerpoint/2010/main" val="3484816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The risk of suicide of an individual is rated on a spectrum.</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164</a:t>
            </a:fld>
            <a:endParaRPr lang="en-CA"/>
          </a:p>
        </p:txBody>
      </p:sp>
    </p:spTree>
    <p:extLst>
      <p:ext uri="{BB962C8B-B14F-4D97-AF65-F5344CB8AC3E}">
        <p14:creationId xmlns:p14="http://schemas.microsoft.com/office/powerpoint/2010/main" val="3606387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Suicide intervention is what is done in an acute situation when an individual has suicidal thoughts and is at risk of carrying them through. This five point crisis plan is general, the individual crisis plans that we work on in the simple course are personalized to each individual.</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170</a:t>
            </a:fld>
            <a:endParaRPr lang="en-CA"/>
          </a:p>
        </p:txBody>
      </p:sp>
    </p:spTree>
    <p:extLst>
      <p:ext uri="{BB962C8B-B14F-4D97-AF65-F5344CB8AC3E}">
        <p14:creationId xmlns:p14="http://schemas.microsoft.com/office/powerpoint/2010/main" val="4169608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172</a:t>
            </a:fld>
            <a:endParaRPr lang="en-CA"/>
          </a:p>
        </p:txBody>
      </p:sp>
    </p:spTree>
    <p:extLst>
      <p:ext uri="{BB962C8B-B14F-4D97-AF65-F5344CB8AC3E}">
        <p14:creationId xmlns:p14="http://schemas.microsoft.com/office/powerpoint/2010/main" val="3562540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178</a:t>
            </a:fld>
            <a:endParaRPr lang="en-CA"/>
          </a:p>
        </p:txBody>
      </p:sp>
    </p:spTree>
    <p:extLst>
      <p:ext uri="{BB962C8B-B14F-4D97-AF65-F5344CB8AC3E}">
        <p14:creationId xmlns:p14="http://schemas.microsoft.com/office/powerpoint/2010/main" val="2816325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In contrast to the acute suicide intervention, suicide prevention refers to…</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181</a:t>
            </a:fld>
            <a:endParaRPr lang="en-CA"/>
          </a:p>
        </p:txBody>
      </p:sp>
    </p:spTree>
    <p:extLst>
      <p:ext uri="{BB962C8B-B14F-4D97-AF65-F5344CB8AC3E}">
        <p14:creationId xmlns:p14="http://schemas.microsoft.com/office/powerpoint/2010/main" val="3073296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Ann's crisis plan</a:t>
            </a:r>
          </a:p>
          <a:p>
            <a:endParaRPr lang="en-US" dirty="0"/>
          </a:p>
          <a:p>
            <a:r>
              <a:rPr lang="en-US" dirty="0"/>
              <a:t>In one of the sessions with her psychiatrist, and worked on a crisis prevention plan for the whole she fell into around the time of her weekly meetings with Jane.</a:t>
            </a:r>
          </a:p>
          <a:p>
            <a:endParaRPr lang="en-US" dirty="0"/>
          </a:p>
          <a:p>
            <a:r>
              <a:rPr lang="en-US" dirty="0"/>
              <a:t>Working with the crisis plan template, and recognize the unhelpful behavior was that, although she forced herself to attend these meetings, she wanted to run away from them, and after the meetings, she withdrew from her usual activities and ruminated.</a:t>
            </a:r>
          </a:p>
          <a:p>
            <a:endParaRPr lang="en-US" dirty="0"/>
          </a:p>
          <a:p>
            <a:r>
              <a:rPr lang="en-US" dirty="0"/>
              <a:t>She was triggered by this work situation because she felt she had no control and felt pressured and devalued.</a:t>
            </a:r>
          </a:p>
          <a:p>
            <a:endParaRPr lang="en-US" dirty="0"/>
          </a:p>
          <a:p>
            <a:r>
              <a:rPr lang="en-US" dirty="0"/>
              <a:t>The warning signs that she was in this whole, word that she would eat more, cry, ruminate, be unable to sleep, isolate herself, and avoid people. Being alone made it worse.</a:t>
            </a:r>
          </a:p>
          <a:p>
            <a:endParaRPr lang="en-US" dirty="0"/>
          </a:p>
          <a:p>
            <a:r>
              <a:rPr lang="en-US" dirty="0"/>
              <a:t>People may fall into holes at unpredictable times, in which case it is crucial to be aware of the warning signs and triggers so that they do not miss the fact that they are in a whole. Ann's patterns were more predictable.</a:t>
            </a:r>
          </a:p>
          <a:p>
            <a:endParaRPr lang="en-US" dirty="0"/>
          </a:p>
          <a:p>
            <a:r>
              <a:rPr lang="en-US" dirty="0"/>
              <a:t>Although she also ruminated during the remainder of the week, and felt most distressed from the day before, to the day after, her meetings with Jane. She felt some relief after the meetings when her worst fears had not materialized. Being aware of this time pattern was helpful in implementing the crisis plan.</a:t>
            </a:r>
          </a:p>
          <a:p>
            <a:endParaRPr lang="en-US" dirty="0"/>
          </a:p>
          <a:p>
            <a:r>
              <a:rPr lang="en-US" dirty="0"/>
              <a:t>As and reviewed the distress tolerance module in the skills training workbook, she thought that distraction, self soothing, and self-care would be good skills to use when she began to ruminate about work.</a:t>
            </a:r>
          </a:p>
          <a:p>
            <a:endParaRPr lang="en-US" dirty="0"/>
          </a:p>
          <a:p>
            <a:r>
              <a:rPr lang="en-US" dirty="0"/>
              <a:t>She decided that the most helpful skills, deal with the whole itself, be radical acceptance, practice relaxation, commitment to valued action, and using coping thoughts and strategies.</a:t>
            </a:r>
          </a:p>
          <a:p>
            <a:endParaRPr lang="en-US" dirty="0"/>
          </a:p>
          <a:p>
            <a:r>
              <a:rPr lang="en-US" dirty="0"/>
              <a:t>And had previously taken a cognitive </a:t>
            </a:r>
            <a:r>
              <a:rPr lang="en-US" dirty="0" err="1"/>
              <a:t>behavioural</a:t>
            </a:r>
            <a:r>
              <a:rPr lang="en-US" dirty="0"/>
              <a:t> therapy course and was familiar with thought records. It seemed to her that DBT's "coping thoughts" were similar, if less structured than thought records. She was good at doing thought records and decided to structure her crisis plan around one.</a:t>
            </a:r>
          </a:p>
          <a:p>
            <a:endParaRPr lang="en-US" dirty="0"/>
          </a:p>
          <a:p>
            <a:r>
              <a:rPr lang="en-US" dirty="0"/>
              <a:t>The situation was that the nursing home had new owners, and and had to meet weekly with chain the manager.</a:t>
            </a:r>
          </a:p>
          <a:p>
            <a:endParaRPr lang="en-US" dirty="0"/>
          </a:p>
          <a:p>
            <a:r>
              <a:rPr lang="en-US" dirty="0"/>
              <a:t>Her feelings around this were anxiety and sadness.</a:t>
            </a:r>
          </a:p>
          <a:p>
            <a:endParaRPr lang="en-US" dirty="0"/>
          </a:p>
          <a:p>
            <a:r>
              <a:rPr lang="en-US" dirty="0"/>
              <a:t>Her automatic thoughts were "I won't be able to cope", "working at the nursing home won't be the same and will be awful", and "I will lose my job and income and I will be poor".</a:t>
            </a:r>
          </a:p>
          <a:p>
            <a:endParaRPr lang="en-US" dirty="0"/>
          </a:p>
          <a:p>
            <a:r>
              <a:rPr lang="en-US" dirty="0"/>
              <a:t>The fact that supported her automatic thinking were:</a:t>
            </a:r>
          </a:p>
          <a:p>
            <a:endParaRPr lang="en-US" dirty="0"/>
          </a:p>
          <a:p>
            <a:r>
              <a:rPr lang="en-US" dirty="0"/>
              <a:t>She did struggle to cope</a:t>
            </a:r>
          </a:p>
          <a:p>
            <a:endParaRPr lang="en-US" dirty="0"/>
          </a:p>
          <a:p>
            <a:r>
              <a:rPr lang="en-US" dirty="0"/>
              <a:t>The company that had taken over the nursing home did not care about her in the way Ezra and Ruth did.</a:t>
            </a:r>
          </a:p>
          <a:p>
            <a:endParaRPr lang="en-US" dirty="0"/>
          </a:p>
          <a:p>
            <a:r>
              <a:rPr lang="en-US" dirty="0"/>
              <a:t>To this company nursing homes were a business and making money was important.</a:t>
            </a:r>
          </a:p>
          <a:p>
            <a:endParaRPr lang="en-US" dirty="0"/>
          </a:p>
          <a:p>
            <a:r>
              <a:rPr lang="en-US" dirty="0"/>
              <a:t>If she did lose her job, should be financially in distress.</a:t>
            </a:r>
          </a:p>
          <a:p>
            <a:endParaRPr lang="en-US" dirty="0"/>
          </a:p>
          <a:p>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194</a:t>
            </a:fld>
            <a:endParaRPr lang="en-CA"/>
          </a:p>
        </p:txBody>
      </p:sp>
    </p:spTree>
    <p:extLst>
      <p:ext uri="{BB962C8B-B14F-4D97-AF65-F5344CB8AC3E}">
        <p14:creationId xmlns:p14="http://schemas.microsoft.com/office/powerpoint/2010/main" val="5937831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195</a:t>
            </a:fld>
            <a:endParaRPr lang="en-CA"/>
          </a:p>
        </p:txBody>
      </p:sp>
    </p:spTree>
    <p:extLst>
      <p:ext uri="{BB962C8B-B14F-4D97-AF65-F5344CB8AC3E}">
        <p14:creationId xmlns:p14="http://schemas.microsoft.com/office/powerpoint/2010/main" val="14238622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We previously describe the steps involved in preparing a crisis plan. Today, using Ann as an example, we will illustrate how that is done. </a:t>
            </a:r>
            <a:r>
              <a:rPr lang="en-US" dirty="0" err="1"/>
              <a:t>AndAnn</a:t>
            </a:r>
            <a:r>
              <a:rPr lang="en-US" dirty="0"/>
              <a:t>, as all other clients presented in this manual, is not a real person, the composition of many real people.</a:t>
            </a:r>
          </a:p>
          <a:p>
            <a:endParaRPr lang="en-US" dirty="0"/>
          </a:p>
          <a:p>
            <a:r>
              <a:rPr lang="en-US" dirty="0"/>
              <a:t>Ann</a:t>
            </a:r>
          </a:p>
          <a:p>
            <a:endParaRPr lang="en-US" dirty="0"/>
          </a:p>
          <a:p>
            <a:r>
              <a:rPr lang="en-US" dirty="0"/>
              <a:t>Ann was raised by a perfectionistic and critical single mother, who spent long hours at work managing a restaurant. Ann told her therapist that she had felt sad and lonely for as long as she could remember. She had a few romantic relationships but it always ended up getting hurt and had long ago decided she is better off living alone with her three cats.</a:t>
            </a:r>
          </a:p>
          <a:p>
            <a:endParaRPr lang="en-US" dirty="0"/>
          </a:p>
          <a:p>
            <a:r>
              <a:rPr lang="en-US" dirty="0"/>
              <a:t>Ann, now in her late </a:t>
            </a:r>
            <a:r>
              <a:rPr lang="en-US" dirty="0" err="1"/>
              <a:t>50s</a:t>
            </a:r>
            <a:r>
              <a:rPr lang="en-US" dirty="0"/>
              <a:t>, hat for the last 25 years been a nurse in a family-run Mennonite nursing home. For the last 15 years she was the staff manager. Her job was the highlight her for otherwise quiet life, and she considered her patients her family.</a:t>
            </a:r>
          </a:p>
          <a:p>
            <a:endParaRPr lang="en-US" dirty="0"/>
          </a:p>
          <a:p>
            <a:r>
              <a:rPr lang="en-US" dirty="0"/>
              <a:t>Ann embraced the nursing homes commitment to making the residence last year's as meaningful as possible. She was rewarded with her great appreciation. And was like a daughter to the elderly couple, Ezra, and Ruth, who owned and ran the home. They did not think of the home as a business, but as a service to the residents and employees.</a:t>
            </a:r>
          </a:p>
          <a:p>
            <a:endParaRPr lang="en-US" dirty="0"/>
          </a:p>
          <a:p>
            <a:r>
              <a:rPr lang="en-US" dirty="0"/>
              <a:t>With the support of this "family", and managed her low grade chronic depression anxiety well, never missing a day of work.</a:t>
            </a:r>
          </a:p>
          <a:p>
            <a:endParaRPr lang="en-US" dirty="0"/>
          </a:p>
          <a:p>
            <a:r>
              <a:rPr lang="en-US" dirty="0"/>
              <a:t>When Ezra began to show signs of dementia, and was devastated. The couple continued to run the home for as long as they could, while looking for a new owner who would carry on their philosophy of care. Eventually, unable to wait any longer, they reluctantly sold to a company that ran nursing homes all over the province.</a:t>
            </a:r>
          </a:p>
          <a:p>
            <a:endParaRPr lang="en-US" dirty="0"/>
          </a:p>
          <a:p>
            <a:r>
              <a:rPr lang="en-US" dirty="0"/>
              <a:t>This transition was extremely difficult for an, and her anxiety and depression worsened. A new general manager, Jane, took over the home, and was tasked by the new owners, with introducing the company's policies and procedures.</a:t>
            </a:r>
          </a:p>
          <a:p>
            <a:endParaRPr lang="en-US" dirty="0"/>
          </a:p>
          <a:p>
            <a:r>
              <a:rPr lang="en-US" dirty="0"/>
              <a:t>As and was a nurse in charge, she was required to meet with Jane once a week, to report on the staff's progress with the transition. Although Jane was always pleasant and polite, it was clear to and, that the nursing home would be run very differently, and that the financial bottom line had become an important consideration.</a:t>
            </a:r>
          </a:p>
          <a:p>
            <a:endParaRPr lang="en-US" dirty="0"/>
          </a:p>
          <a:p>
            <a:r>
              <a:rPr lang="en-US" dirty="0"/>
              <a:t>And started seeing her psychiatrist more often during this trying time. The tweak her medications, but that seemed to be of limited help. And not feel she had many options, she could not see herself, in her </a:t>
            </a:r>
            <a:r>
              <a:rPr lang="en-US" dirty="0" err="1"/>
              <a:t>50s</a:t>
            </a:r>
            <a:r>
              <a:rPr lang="en-US" dirty="0"/>
              <a:t>, finding another job, and could not afford to retire. If she went on disability, she would leave her beloved patients, and was afraid she would become more withdrawn and depressed.</a:t>
            </a:r>
          </a:p>
          <a:p>
            <a:endParaRPr lang="en-US" dirty="0"/>
          </a:p>
          <a:p>
            <a:r>
              <a:rPr lang="en-US" dirty="0"/>
              <a:t>She and her psychiatrist concluded that, although this was a stressful and challenging situation, and's dysregulated emotions contributed significantly to her symptoms. They decided that the current acute whole, within and's longer-term chronic "valley", was anticipating and meeting with Jane every week. They decided to do a crisis plan.</a:t>
            </a:r>
            <a:endParaRPr lang="en-CA" dirty="0"/>
          </a:p>
        </p:txBody>
      </p:sp>
      <p:sp>
        <p:nvSpPr>
          <p:cNvPr id="4" name="Slide Number Placeholder 3"/>
          <p:cNvSpPr>
            <a:spLocks noGrp="1"/>
          </p:cNvSpPr>
          <p:nvPr>
            <p:ph type="sldNum" sz="quarter" idx="5"/>
          </p:nvPr>
        </p:nvSpPr>
        <p:spPr/>
        <p:txBody>
          <a:bodyPr/>
          <a:lstStyle/>
          <a:p>
            <a:fld id="{85AAE14D-514B-4EC6-8F6C-9C70D9BA76AA}" type="slidenum">
              <a:rPr lang="en-CA" smtClean="0"/>
              <a:t>196</a:t>
            </a:fld>
            <a:endParaRPr lang="en-CA"/>
          </a:p>
        </p:txBody>
      </p:sp>
    </p:spTree>
    <p:extLst>
      <p:ext uri="{BB962C8B-B14F-4D97-AF65-F5344CB8AC3E}">
        <p14:creationId xmlns:p14="http://schemas.microsoft.com/office/powerpoint/2010/main" val="1361318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755E13-2053-4006-99D1-E7BB757588EF}" type="datetime1">
              <a:rPr lang="en-CA" smtClean="0"/>
              <a:t>2026-10-28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455196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1F8828-2533-4E08-B711-89105A2C44B6}" type="datetime1">
              <a:rPr lang="en-CA" smtClean="0"/>
              <a:t>2026-10-28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220256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45DA217E-32C2-45D2-BB43-E19FA51266A7}" type="datetime1">
              <a:rPr lang="en-CA" smtClean="0"/>
              <a:t>2026-10-28</a:t>
            </a:fld>
            <a:endParaRPr lang="en-C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C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E20A575-D5C3-4C6C-AFF7-D4C69312CDA0}" type="slidenum">
              <a:rPr lang="en-CA" smtClean="0"/>
              <a:t>‹#›</a:t>
            </a:fld>
            <a:endParaRPr lang="en-CA"/>
          </a:p>
        </p:txBody>
      </p:sp>
    </p:spTree>
    <p:extLst>
      <p:ext uri="{BB962C8B-B14F-4D97-AF65-F5344CB8AC3E}">
        <p14:creationId xmlns:p14="http://schemas.microsoft.com/office/powerpoint/2010/main" val="418612906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6DB04D-2051-40C9-8092-91E5AED429D6}" type="datetime1">
              <a:rPr lang="en-CA" smtClean="0"/>
              <a:t>2026-10-28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3552044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680CD5-9C3C-4015-8513-CD6B703288D0}" type="datetime1">
              <a:rPr lang="en-CA" smtClean="0"/>
              <a:t>2026-10-28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403387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8C3F7F-CF18-4B7A-859A-EA0AC98F1975}" type="datetime1">
              <a:rPr lang="en-CA" smtClean="0"/>
              <a:t>2026-10-28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2867765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4AA63-CDF9-47A7-8AC9-908E72D9CFB8}" type="datetime1">
              <a:rPr lang="en-CA" smtClean="0"/>
              <a:t>2026-10-28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1465862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C7B344-0078-4F88-84DE-7AF2A61F3ADD}" type="datetime1">
              <a:rPr lang="en-CA" smtClean="0"/>
              <a:t>2026-10-28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3564514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45B9CB-E39B-4A22-9A78-270E20B66EC1}" type="datetime1">
              <a:rPr lang="en-CA" smtClean="0"/>
              <a:t>2026-10-28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1989760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46EC99-6947-40E8-9396-C25D208E0B83}" type="datetime1">
              <a:rPr lang="en-CA" smtClean="0"/>
              <a:t>2026-10-28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1144272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1882D700-FDE8-46F4-B2A2-40D0386B64AD}" type="datetime1">
              <a:rPr lang="en-CA" smtClean="0"/>
              <a:t>2026-10-28</a:t>
            </a:fld>
            <a:endParaRPr lang="en-CA"/>
          </a:p>
        </p:txBody>
      </p:sp>
      <p:sp>
        <p:nvSpPr>
          <p:cNvPr id="5" name="Footer Placeholder 4"/>
          <p:cNvSpPr>
            <a:spLocks noGrp="1"/>
          </p:cNvSpPr>
          <p:nvPr>
            <p:ph type="ftr" sz="quarter" idx="11"/>
          </p:nvPr>
        </p:nvSpPr>
        <p:spPr>
          <a:xfrm>
            <a:off x="3776135" y="6422854"/>
            <a:ext cx="4279669" cy="365125"/>
          </a:xfrm>
        </p:spPr>
        <p:txBody>
          <a:bodyPr/>
          <a:lstStyle/>
          <a:p>
            <a:endParaRPr lang="en-CA"/>
          </a:p>
        </p:txBody>
      </p:sp>
      <p:sp>
        <p:nvSpPr>
          <p:cNvPr id="6" name="Slide Number Placeholder 5"/>
          <p:cNvSpPr>
            <a:spLocks noGrp="1"/>
          </p:cNvSpPr>
          <p:nvPr>
            <p:ph type="sldNum" sz="quarter" idx="12"/>
          </p:nvPr>
        </p:nvSpPr>
        <p:spPr>
          <a:xfrm>
            <a:off x="8073048" y="6422854"/>
            <a:ext cx="879759" cy="365125"/>
          </a:xfrm>
        </p:spPr>
        <p:txBody>
          <a:bodyPr/>
          <a:lstStyle/>
          <a:p>
            <a:fld id="{9E20A575-D5C3-4C6C-AFF7-D4C69312CDA0}" type="slidenum">
              <a:rPr lang="en-CA" smtClean="0"/>
              <a:t>‹#›</a:t>
            </a:fld>
            <a:endParaRPr lang="en-CA"/>
          </a:p>
        </p:txBody>
      </p:sp>
    </p:spTree>
    <p:extLst>
      <p:ext uri="{BB962C8B-B14F-4D97-AF65-F5344CB8AC3E}">
        <p14:creationId xmlns:p14="http://schemas.microsoft.com/office/powerpoint/2010/main" val="3496979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IMPLE_TITLE_ONLY">
    <p:bg>
      <p:bgPr>
        <a:solidFill>
          <a:srgbClr val="099BD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731520"/>
          </a:xfrm>
          <a:prstGeom prst="rect">
            <a:avLst/>
          </a:prstGeom>
          <a:noFill/>
          <a:ln/>
        </p:spPr>
        <p:txBody>
          <a:bodyPr wrap="square" rtlCol="0"/>
          <a:lstStyle>
            <a:lvl1pPr marL="0" indent="0" algn="l">
              <a:buNone/>
              <a:defRPr lang="en-US" sz="3200" b="1" dirty="0">
                <a:solidFill>
                  <a:srgbClr val="FFFFFF"/>
                </a:solidFill>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1143000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39417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10728960" cy="1950720"/>
          </a:xfrm>
          <a:prstGeom prst="rect">
            <a:avLst/>
          </a:prstGeom>
          <a:noFill/>
          <a:ln/>
        </p:spPr>
        <p:txBody>
          <a:bodyPr wrap="square" rtlCol="0"/>
          <a:lstStyle>
            <a:lvl1pPr marL="0" indent="0">
              <a:buNone/>
              <a:defRPr lang="en-US" sz="5333" b="1" dirty="0">
                <a:solidFill>
                  <a:schemeClr val="bg1"/>
                </a:solidFill>
                <a:latin typeface="Cambria" pitchFamily="34" charset="0"/>
                <a:ea typeface="Cambria" pitchFamily="34" charset="-122"/>
                <a:cs typeface="Cambria" pitchFamily="34" charset="-120"/>
              </a:defRPr>
            </a:lvl1pPr>
          </a:lstStyle>
          <a:p>
            <a:pPr marL="0" indent="0">
              <a:buNone/>
            </a:pPr>
            <a:endParaRPr lang="en-US" sz="5333" dirty="0"/>
          </a:p>
        </p:txBody>
      </p:sp>
      <p:sp>
        <p:nvSpPr>
          <p:cNvPr id="3" name="Text 0"/>
          <p:cNvSpPr>
            <a:spLocks noGrp="1"/>
          </p:cNvSpPr>
          <p:nvPr>
            <p:ph type="body" idx="101" hasCustomPrompt="1"/>
          </p:nvPr>
        </p:nvSpPr>
        <p:spPr>
          <a:xfrm>
            <a:off x="731520" y="3962400"/>
            <a:ext cx="10728960" cy="1706880"/>
          </a:xfrm>
          <a:prstGeom prst="rect">
            <a:avLst/>
          </a:prstGeom>
          <a:noFill/>
          <a:ln/>
        </p:spPr>
        <p:txBody>
          <a:bodyPr wrap="square" rtlCol="0"/>
          <a:lstStyle>
            <a:lvl1pPr marL="0" indent="0">
              <a:buNone/>
              <a:defRPr lang="en-US" sz="2400" dirty="0">
                <a:solidFill>
                  <a:srgbClr val="DCE8E4"/>
                </a:solidFill>
                <a:latin typeface="Calibri" pitchFamily="34" charset="0"/>
                <a:ea typeface="Calibri" pitchFamily="34" charset="-122"/>
                <a:cs typeface="Calibri" pitchFamily="34" charset="-120"/>
              </a:defRPr>
            </a:lvl1pPr>
          </a:lstStyle>
          <a:p>
            <a:pPr marL="0" indent="0">
              <a:buNone/>
            </a:pPr>
            <a:endParaRPr lang="en-US" sz="2400" dirty="0"/>
          </a:p>
        </p:txBody>
      </p:sp>
    </p:spTree>
    <p:extLst>
      <p:ext uri="{BB962C8B-B14F-4D97-AF65-F5344CB8AC3E}">
        <p14:creationId xmlns:p14="http://schemas.microsoft.com/office/powerpoint/2010/main" val="1472166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9600" y="365760"/>
            <a:ext cx="10972800" cy="975360"/>
          </a:xfrm>
          <a:prstGeom prst="rect">
            <a:avLst/>
          </a:prstGeom>
          <a:noFill/>
          <a:ln/>
        </p:spPr>
        <p:txBody>
          <a:bodyPr wrap="square" rtlCol="0"/>
          <a:lstStyle>
            <a:lvl1pPr marL="0" indent="0">
              <a:buNone/>
              <a:defRPr lang="en-US" sz="4000" b="1" dirty="0">
                <a:solidFill>
                  <a:schemeClr val="tx2"/>
                </a:solidFill>
                <a:latin typeface="Cambria" pitchFamily="34" charset="0"/>
                <a:ea typeface="Cambria" pitchFamily="34" charset="-122"/>
                <a:cs typeface="Cambria" pitchFamily="34" charset="-120"/>
              </a:defRPr>
            </a:lvl1pPr>
          </a:lstStyle>
          <a:p>
            <a:pPr marL="0" indent="0">
              <a:buNone/>
            </a:pPr>
            <a:endParaRPr lang="en-US" sz="4000" dirty="0"/>
          </a:p>
        </p:txBody>
      </p:sp>
      <p:sp>
        <p:nvSpPr>
          <p:cNvPr id="25" name="Slide Number Placeholder 0"/>
          <p:cNvSpPr>
            <a:spLocks noGrp="1"/>
          </p:cNvSpPr>
          <p:nvPr>
            <p:ph type="sldNum" sz="quarter" idx="4294967295"/>
          </p:nvPr>
        </p:nvSpPr>
        <p:spPr>
          <a:xfrm>
            <a:off x="11216640" y="6339840"/>
            <a:ext cx="609600" cy="365760"/>
          </a:xfrm>
          <a:prstGeom prst="rect">
            <a:avLst/>
          </a:prstGeom>
          <a:extLst>
            <a:ext uri="{C572A759-6A51-4108-AA02-DFA0A04FC94B}">
              <ma14:wrappingTextBoxFlag xmlns="" xmlns:ma14="http://schemas.microsoft.com/office/mac/drawingml/2011/main" val="0"/>
            </a:ext>
          </a:extLst>
        </p:spPr>
        <p:txBody>
          <a:bodyPr/>
          <a:lstStyle>
            <a:lvl1pPr>
              <a:defRPr sz="1333">
                <a:solidFill>
                  <a:srgbClr val="7A8A8F"/>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200144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8312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_ONLY">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1672" cy="685800"/>
          </a:xfrm>
          <a:prstGeom prst="rect">
            <a:avLst/>
          </a:prstGeom>
          <a:noFill/>
          <a:ln/>
        </p:spPr>
        <p:txBody>
          <a:bodyPr wrap="square" rtlCol="0"/>
          <a:lstStyle>
            <a:lvl1pPr marL="0" indent="0" algn="l">
              <a:buNone/>
              <a:defRPr lang="en-US" sz="3600" b="1" dirty="0">
                <a:solidFill>
                  <a:schemeClr val="tx1"/>
                </a:solidFill>
              </a:defRPr>
            </a:lvl1pPr>
          </a:lstStyle>
          <a:p>
            <a:pPr marL="0" indent="0" algn="l">
              <a:buNone/>
            </a:pPr>
            <a:endParaRPr lang="en-US" sz="3600" dirty="0"/>
          </a:p>
        </p:txBody>
      </p:sp>
    </p:spTree>
    <p:extLst>
      <p:ext uri="{BB962C8B-B14F-4D97-AF65-F5344CB8AC3E}">
        <p14:creationId xmlns:p14="http://schemas.microsoft.com/office/powerpoint/2010/main" val="415435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07FB7B2A-7692-4B45-A2C9-F99A9171010F}" type="datetime1">
              <a:rPr lang="en-CA" smtClean="0"/>
              <a:t>2026-10-28</a:t>
            </a:fld>
            <a:endParaRPr lang="en-C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C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9E20A575-D5C3-4C6C-AFF7-D4C69312CDA0}" type="slidenum">
              <a:rPr lang="en-CA" smtClean="0"/>
              <a:t>‹#›</a:t>
            </a:fld>
            <a:endParaRPr lang="en-CA"/>
          </a:p>
        </p:txBody>
      </p:sp>
    </p:spTree>
    <p:extLst>
      <p:ext uri="{BB962C8B-B14F-4D97-AF65-F5344CB8AC3E}">
        <p14:creationId xmlns:p14="http://schemas.microsoft.com/office/powerpoint/2010/main" val="16929436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itssimple2021@gmail.com"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mailto:itssimple2023@gmail.com"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4.png"/><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4.png"/></Relationships>
</file>

<file path=ppt/slides/_rels/slide73.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4.jpg&amp;w=1920&amp;q=75"/><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90.xml.rels><?xml version="1.0" encoding="UTF-8" standalone="yes"?>
<Relationships xmlns="http://schemas.openxmlformats.org/package/2006/relationships"><Relationship Id="rId2" Type="http://schemas.openxmlformats.org/officeDocument/2006/relationships/image" Target="../media/image72.tmp"/><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1.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package" Target="../embeddings/Microsoft_PowerPoint_Presentation.pptx"/><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148.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1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16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1.xml"/><Relationship Id="rId1" Type="http://schemas.openxmlformats.org/officeDocument/2006/relationships/video" Target="https://www.youtube.com/embed/WRn3mB57Kx4?feature=oembed"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www.ted.com/talks/johnny_crowder_why_i_don_t_want_to_die_anymore" TargetMode="External"/><Relationship Id="rId2" Type="http://schemas.openxmlformats.org/officeDocument/2006/relationships/hyperlink" Target="https://www.ted.com/talks/kevin_briggs_the_bridge_between_suicide_and_life" TargetMode="External"/><Relationship Id="rId1" Type="http://schemas.openxmlformats.org/officeDocument/2006/relationships/slideLayout" Target="../slideLayouts/slideLayout7.xml"/><Relationship Id="rId4" Type="http://schemas.openxmlformats.org/officeDocument/2006/relationships/hyperlink" Target="https://www.ted.com/talks/barb_smith_suicide_it_s_time_to_talk_about_it" TargetMode="External"/></Relationships>
</file>

<file path=ppt/slides/_rels/slide20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slideLayout" Target="../slideLayouts/slideLayout2.xml"/><Relationship Id="rId1" Type="http://schemas.openxmlformats.org/officeDocument/2006/relationships/video" Target="https://www.youtube.com/embed/agdpFsKGdOE?feature=oembed" TargetMode="External"/></Relationships>
</file>

<file path=ppt/slides/_rels/slide20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slideLayout" Target="../slideLayouts/slideLayout1.xml"/><Relationship Id="rId1" Type="http://schemas.openxmlformats.org/officeDocument/2006/relationships/video" Target="https://www.youtube.com/embed/Z7pH0pdM7Qo?feature=oembed" TargetMode="External"/></Relationships>
</file>

<file path=ppt/slides/_rels/slide20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slideLayout" Target="../slideLayouts/slideLayout7.xml"/><Relationship Id="rId1" Type="http://schemas.openxmlformats.org/officeDocument/2006/relationships/video" Target="https://www.youtube.com/embed/ghyamhuKpd8?feature=oembed" TargetMode="External"/></Relationships>
</file>

<file path=ppt/slides/_rels/slide20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slideLayout" Target="../slideLayouts/slideLayout7.xml"/><Relationship Id="rId1" Type="http://schemas.openxmlformats.org/officeDocument/2006/relationships/video" Target="https://www.youtube.com/embed/nEX-9exMc1A?feature=oembed" TargetMode="External"/></Relationships>
</file>

<file path=ppt/slides/_rels/slide20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slideLayout" Target="../slideLayouts/slideLayout2.xml"/><Relationship Id="rId1" Type="http://schemas.openxmlformats.org/officeDocument/2006/relationships/video" Target="https://www.youtube.com/embed/3H9NL_iN4F0?feature=oembed" TargetMode="External"/></Relationships>
</file>

<file path=ppt/slides/_rels/slide210.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D4648-3B16-B973-38CB-23875A0C24A4}"/>
            </a:ext>
          </a:extLst>
        </p:cNvPr>
        <p:cNvGrpSpPr/>
        <p:nvPr/>
      </p:nvGrpSpPr>
      <p:grpSpPr>
        <a:xfrm>
          <a:off x="0" y="0"/>
          <a:ext cx="0" cy="0"/>
          <a:chOff x="0" y="0"/>
          <a:chExt cx="0" cy="0"/>
        </a:xfrm>
      </p:grpSpPr>
      <p:pic>
        <p:nvPicPr>
          <p:cNvPr id="3" name="Picture 2" descr="A person's head with a person on a rope&#10;&#10;Description automatically generated">
            <a:extLst>
              <a:ext uri="{FF2B5EF4-FFF2-40B4-BE49-F238E27FC236}">
                <a16:creationId xmlns:a16="http://schemas.microsoft.com/office/drawing/2014/main" id="{A3FC6DFF-A0EA-C635-8D52-89D406C80F78}"/>
              </a:ext>
            </a:extLst>
          </p:cNvPr>
          <p:cNvPicPr>
            <a:picLocks noChangeAspect="1"/>
          </p:cNvPicPr>
          <p:nvPr/>
        </p:nvPicPr>
        <p:blipFill>
          <a:blip r:embed="rId3">
            <a:extLst>
              <a:ext uri="{28A0092B-C50C-407E-A947-70E740481C1C}">
                <a14:useLocalDpi xmlns:a14="http://schemas.microsoft.com/office/drawing/2010/main" val="0"/>
              </a:ext>
            </a:extLst>
          </a:blip>
          <a:srcRect b="37673"/>
          <a:stretch/>
        </p:blipFill>
        <p:spPr>
          <a:xfrm>
            <a:off x="20" y="10"/>
            <a:ext cx="12191980" cy="6857990"/>
          </a:xfrm>
          <a:prstGeom prst="rect">
            <a:avLst/>
          </a:prstGeom>
        </p:spPr>
      </p:pic>
      <p:sp>
        <p:nvSpPr>
          <p:cNvPr id="4" name="Slide Number Placeholder 3">
            <a:extLst>
              <a:ext uri="{FF2B5EF4-FFF2-40B4-BE49-F238E27FC236}">
                <a16:creationId xmlns:a16="http://schemas.microsoft.com/office/drawing/2014/main" id="{5162C288-0DCA-86F2-1BEA-886151B96D2B}"/>
              </a:ext>
            </a:extLst>
          </p:cNvPr>
          <p:cNvSpPr>
            <a:spLocks noGrp="1"/>
          </p:cNvSpPr>
          <p:nvPr>
            <p:ph type="sldNum" sz="quarter" idx="12"/>
          </p:nvPr>
        </p:nvSpPr>
        <p:spPr/>
        <p:txBody>
          <a:bodyPr/>
          <a:lstStyle/>
          <a:p>
            <a:fld id="{9E20A575-D5C3-4C6C-AFF7-D4C69312CDA0}" type="slidenum">
              <a:rPr lang="en-CA" smtClean="0"/>
              <a:t>1</a:t>
            </a:fld>
            <a:endParaRPr lang="en-CA"/>
          </a:p>
        </p:txBody>
      </p:sp>
    </p:spTree>
    <p:extLst>
      <p:ext uri="{BB962C8B-B14F-4D97-AF65-F5344CB8AC3E}">
        <p14:creationId xmlns:p14="http://schemas.microsoft.com/office/powerpoint/2010/main" val="2520650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094CF-934E-1E5C-BB1D-05CD1FA5845B}"/>
              </a:ext>
            </a:extLst>
          </p:cNvPr>
          <p:cNvSpPr>
            <a:spLocks noGrp="1"/>
          </p:cNvSpPr>
          <p:nvPr>
            <p:ph type="sldNum" sz="quarter" idx="12"/>
          </p:nvPr>
        </p:nvSpPr>
        <p:spPr>
          <a:xfrm>
            <a:off x="10036050" y="6057729"/>
            <a:ext cx="1158423" cy="365125"/>
          </a:xfrm>
        </p:spPr>
        <p:txBody>
          <a:bodyPr/>
          <a:lstStyle/>
          <a:p>
            <a:fld id="{5B621ED0-B45F-441E-93E9-023E2B55C8A5}" type="slidenum">
              <a:rPr lang="en-CA" sz="3200" smtClean="0"/>
              <a:t>2</a:t>
            </a:fld>
            <a:r>
              <a:rPr lang="en-CA" sz="3200" dirty="0"/>
              <a:t>/124</a:t>
            </a:r>
          </a:p>
        </p:txBody>
      </p:sp>
      <p:sp>
        <p:nvSpPr>
          <p:cNvPr id="4" name="TextBox 3">
            <a:extLst>
              <a:ext uri="{FF2B5EF4-FFF2-40B4-BE49-F238E27FC236}">
                <a16:creationId xmlns:a16="http://schemas.microsoft.com/office/drawing/2014/main" id="{B24E18E2-E0CE-5D69-2257-09DFF21C443F}"/>
              </a:ext>
            </a:extLst>
          </p:cNvPr>
          <p:cNvSpPr txBox="1"/>
          <p:nvPr/>
        </p:nvSpPr>
        <p:spPr>
          <a:xfrm>
            <a:off x="2448231" y="1084561"/>
            <a:ext cx="8052619" cy="800219"/>
          </a:xfrm>
          <a:prstGeom prst="rect">
            <a:avLst/>
          </a:prstGeom>
          <a:noFill/>
        </p:spPr>
        <p:txBody>
          <a:bodyPr wrap="square">
            <a:spAutoFit/>
          </a:bodyPr>
          <a:lstStyle/>
          <a:p>
            <a:r>
              <a:rPr lang="en-US" sz="4600" b="1" cap="all" dirty="0">
                <a:solidFill>
                  <a:schemeClr val="bg1"/>
                </a:solidFill>
                <a:cs typeface="Arial" panose="020B0604020202020204" pitchFamily="34" charset="0"/>
              </a:rPr>
              <a:t>PLEASE  START  RECORDING</a:t>
            </a:r>
            <a:endParaRPr lang="en-CA" dirty="0"/>
          </a:p>
        </p:txBody>
      </p:sp>
      <p:sp>
        <p:nvSpPr>
          <p:cNvPr id="5" name="Star: 5 Points 4">
            <a:extLst>
              <a:ext uri="{FF2B5EF4-FFF2-40B4-BE49-F238E27FC236}">
                <a16:creationId xmlns:a16="http://schemas.microsoft.com/office/drawing/2014/main" id="{94880B8C-EF02-D9BC-DC42-D42A46FC8442}"/>
              </a:ext>
            </a:extLst>
          </p:cNvPr>
          <p:cNvSpPr/>
          <p:nvPr/>
        </p:nvSpPr>
        <p:spPr>
          <a:xfrm>
            <a:off x="10315382" y="5702287"/>
            <a:ext cx="370936" cy="422694"/>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924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3" name="Picture 2" descr="A person's head with a person on a rope&#10;&#10;Description automatically generated">
            <a:extLst>
              <a:ext uri="{FF2B5EF4-FFF2-40B4-BE49-F238E27FC236}">
                <a16:creationId xmlns:a16="http://schemas.microsoft.com/office/drawing/2014/main" id="{D1C75364-8236-FD0A-99F4-408BFED0780B}"/>
              </a:ext>
            </a:extLst>
          </p:cNvPr>
          <p:cNvPicPr>
            <a:picLocks noChangeAspect="1"/>
          </p:cNvPicPr>
          <p:nvPr/>
        </p:nvPicPr>
        <p:blipFill>
          <a:blip r:embed="rId3">
            <a:extLst>
              <a:ext uri="{28A0092B-C50C-407E-A947-70E740481C1C}">
                <a14:useLocalDpi xmlns:a14="http://schemas.microsoft.com/office/drawing/2010/main" val="0"/>
              </a:ext>
            </a:extLst>
          </a:blip>
          <a:srcRect b="37673"/>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AD84F4E6-B3B1-40B7-A8C4-2D1683E6F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315733AF-E71A-4333-B751-32EC77A0B7E4}"/>
              </a:ext>
            </a:extLst>
          </p:cNvPr>
          <p:cNvSpPr>
            <a:spLocks noGrp="1"/>
          </p:cNvSpPr>
          <p:nvPr>
            <p:ph type="ctrTitle" idx="4294967295"/>
          </p:nvPr>
        </p:nvSpPr>
        <p:spPr>
          <a:xfrm>
            <a:off x="360217" y="2317712"/>
            <a:ext cx="11471565" cy="1739347"/>
          </a:xfrm>
        </p:spPr>
        <p:txBody>
          <a:bodyPr vert="horz" lIns="91440" tIns="45720" rIns="91440" bIns="45720" rtlCol="0" anchor="ctr">
            <a:normAutofit fontScale="90000"/>
          </a:bodyPr>
          <a:lstStyle/>
          <a:p>
            <a:pPr algn="ctr">
              <a:lnSpc>
                <a:spcPct val="80000"/>
              </a:lnSpc>
            </a:pPr>
            <a:r>
              <a:rPr lang="en-US" sz="4200" spc="150" dirty="0">
                <a:solidFill>
                  <a:schemeClr val="bg1"/>
                </a:solidFill>
                <a:latin typeface="Arial" panose="020B0604020202020204" pitchFamily="34" charset="0"/>
                <a:cs typeface="Arial" panose="020B0604020202020204" pitchFamily="34" charset="0"/>
              </a:rPr>
              <a:t>Welcome to week 4 of simple </a:t>
            </a:r>
            <a:br>
              <a:rPr lang="en-US" sz="4200" spc="150" dirty="0">
                <a:solidFill>
                  <a:schemeClr val="bg1"/>
                </a:solidFill>
                <a:latin typeface="Arial" panose="020B0604020202020204" pitchFamily="34" charset="0"/>
                <a:cs typeface="Arial" panose="020B0604020202020204" pitchFamily="34" charset="0"/>
              </a:rPr>
            </a:br>
            <a:r>
              <a:rPr lang="en-US" sz="4200" spc="150" dirty="0">
                <a:solidFill>
                  <a:schemeClr val="bg1"/>
                </a:solidFill>
                <a:latin typeface="Arial" panose="020B0604020202020204" pitchFamily="34" charset="0"/>
                <a:cs typeface="Arial" panose="020B0604020202020204" pitchFamily="34" charset="0"/>
              </a:rPr>
              <a:t>1. suicide AND SELF-HARM </a:t>
            </a:r>
            <a:br>
              <a:rPr lang="en-US" sz="4200" spc="150" dirty="0">
                <a:solidFill>
                  <a:schemeClr val="bg1"/>
                </a:solidFill>
                <a:latin typeface="Arial" panose="020B0604020202020204" pitchFamily="34" charset="0"/>
                <a:cs typeface="Arial" panose="020B0604020202020204" pitchFamily="34" charset="0"/>
              </a:rPr>
            </a:br>
            <a:r>
              <a:rPr lang="en-US" sz="4200" spc="150" dirty="0">
                <a:solidFill>
                  <a:schemeClr val="bg1"/>
                </a:solidFill>
                <a:latin typeface="Arial" panose="020B0604020202020204" pitchFamily="34" charset="0"/>
                <a:cs typeface="Arial" panose="020B0604020202020204" pitchFamily="34" charset="0"/>
              </a:rPr>
              <a:t>2.distress tolerance SKILLS part II </a:t>
            </a:r>
            <a:br>
              <a:rPr lang="en-US" sz="4200" spc="150" dirty="0">
                <a:solidFill>
                  <a:schemeClr val="bg1"/>
                </a:solidFill>
                <a:latin typeface="Arial" panose="020B0604020202020204" pitchFamily="34" charset="0"/>
                <a:cs typeface="Arial" panose="020B0604020202020204" pitchFamily="34" charset="0"/>
              </a:rPr>
            </a:br>
            <a:endParaRPr lang="en-US" sz="4200" spc="150" dirty="0">
              <a:solidFill>
                <a:schemeClr val="bg1"/>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67B81D4B-A7B2-4B11-A131-E1B85DFEE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887812"/>
            <a:ext cx="12188952" cy="4572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4" name="Slide Number Placeholder 3">
            <a:extLst>
              <a:ext uri="{FF2B5EF4-FFF2-40B4-BE49-F238E27FC236}">
                <a16:creationId xmlns:a16="http://schemas.microsoft.com/office/drawing/2014/main" id="{94D0D7C3-4277-A867-3DDC-966089B2A7AB}"/>
              </a:ext>
            </a:extLst>
          </p:cNvPr>
          <p:cNvSpPr>
            <a:spLocks noGrp="1"/>
          </p:cNvSpPr>
          <p:nvPr>
            <p:ph type="sldNum" sz="quarter" idx="12"/>
          </p:nvPr>
        </p:nvSpPr>
        <p:spPr/>
        <p:txBody>
          <a:bodyPr/>
          <a:lstStyle/>
          <a:p>
            <a:fld id="{9E20A575-D5C3-4C6C-AFF7-D4C69312CDA0}" type="slidenum">
              <a:rPr lang="en-CA" smtClean="0"/>
              <a:t>3</a:t>
            </a:fld>
            <a:endParaRPr lang="en-CA"/>
          </a:p>
        </p:txBody>
      </p:sp>
    </p:spTree>
    <p:extLst>
      <p:ext uri="{BB962C8B-B14F-4D97-AF65-F5344CB8AC3E}">
        <p14:creationId xmlns:p14="http://schemas.microsoft.com/office/powerpoint/2010/main" val="395821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4</a:t>
            </a:fld>
            <a:endParaRPr lang="en-US"/>
          </a:p>
        </p:txBody>
      </p:sp>
      <p:sp>
        <p:nvSpPr>
          <p:cNvPr id="2" name="Text 0"/>
          <p:cNvSpPr>
            <a:spLocks noGrp="1"/>
          </p:cNvSpPr>
          <p:nvPr>
            <p:ph type="title" idx="4294967295" hasCustomPrompt="1"/>
          </p:nvPr>
        </p:nvSpPr>
        <p:spPr>
          <a:xfrm>
            <a:off x="2439788" y="183515"/>
            <a:ext cx="7464823" cy="730250"/>
          </a:xfrm>
          <a:prstGeom prst="rect">
            <a:avLst/>
          </a:prstGeom>
          <a:noFill/>
          <a:ln/>
        </p:spPr>
        <p:txBody>
          <a:bodyPr wrap="square" lIns="0" tIns="0" rIns="0" bIns="0" rtlCol="0" anchor="ctr"/>
          <a:lstStyle/>
          <a:p>
            <a:pPr marL="0" indent="0" algn="l">
              <a:buNone/>
            </a:pPr>
            <a:r>
              <a:rPr lang="en-US" sz="3200" b="1" dirty="0">
                <a:solidFill>
                  <a:srgbClr val="FFFFFF"/>
                </a:solidFill>
              </a:rPr>
              <a:t> WEEK 4 OF SIMPLE IN A NUTSHELL</a:t>
            </a:r>
            <a:endParaRPr lang="en-US" sz="3200" dirty="0"/>
          </a:p>
        </p:txBody>
      </p:sp>
      <p:sp>
        <p:nvSpPr>
          <p:cNvPr id="3" name="Text 1"/>
          <p:cNvSpPr txBox="1"/>
          <p:nvPr/>
        </p:nvSpPr>
        <p:spPr>
          <a:xfrm>
            <a:off x="731520" y="982980"/>
            <a:ext cx="10515600" cy="731520"/>
          </a:xfrm>
          <a:prstGeom prst="rect">
            <a:avLst/>
          </a:prstGeom>
          <a:noFill/>
          <a:ln/>
        </p:spPr>
        <p:txBody>
          <a:bodyPr wrap="square" lIns="0" tIns="0" rIns="0" bIns="0" rtlCol="0" anchor="ctr"/>
          <a:lstStyle/>
          <a:p>
            <a:pPr marL="0" indent="0">
              <a:buNone/>
            </a:pPr>
            <a:r>
              <a:rPr lang="en-US" sz="2400" dirty="0">
                <a:solidFill>
                  <a:schemeClr val="bg1"/>
                </a:solidFill>
                <a:latin typeface="Arial" panose="020B0604020202020204" pitchFamily="34" charset="0"/>
                <a:cs typeface="Arial" panose="020B0604020202020204" pitchFamily="34" charset="0"/>
              </a:rPr>
              <a:t>Today we look at what happens when pain becomes so overwhelming that we fall into deep despair and begin to think life is unbearable. </a:t>
            </a:r>
          </a:p>
          <a:p>
            <a:pPr marL="0" indent="0">
              <a:buNone/>
            </a:pPr>
            <a:r>
              <a:rPr lang="en-US" sz="2400" dirty="0">
                <a:solidFill>
                  <a:schemeClr val="bg1"/>
                </a:solidFill>
                <a:latin typeface="Arial" panose="020B0604020202020204" pitchFamily="34" charset="0"/>
                <a:cs typeface="Arial" panose="020B0604020202020204" pitchFamily="34" charset="0"/>
              </a:rPr>
              <a:t>From there how do we find our way back to hope?</a:t>
            </a:r>
          </a:p>
        </p:txBody>
      </p:sp>
      <p:sp>
        <p:nvSpPr>
          <p:cNvPr id="4" name="part0"/>
          <p:cNvSpPr/>
          <p:nvPr/>
        </p:nvSpPr>
        <p:spPr>
          <a:xfrm>
            <a:off x="548640" y="2286000"/>
            <a:ext cx="5440680" cy="3246120"/>
          </a:xfrm>
          <a:prstGeom prst="roundRect">
            <a:avLst>
              <a:gd name="adj" fmla="val 338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5" name="Shape 3"/>
          <p:cNvSpPr/>
          <p:nvPr/>
        </p:nvSpPr>
        <p:spPr>
          <a:xfrm>
            <a:off x="960120" y="2697480"/>
            <a:ext cx="1005840" cy="1005840"/>
          </a:xfrm>
          <a:prstGeom prst="ellipse">
            <a:avLst/>
          </a:prstGeom>
          <a:solidFill>
            <a:srgbClr val="E8F5FC"/>
          </a:solidFill>
          <a:ln w="12700">
            <a:solidFill>
              <a:srgbClr val="E8F5FC"/>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188720" y="2926080"/>
            <a:ext cx="548640" cy="548640"/>
          </a:xfrm>
          <a:prstGeom prst="rect">
            <a:avLst/>
          </a:prstGeom>
        </p:spPr>
      </p:pic>
      <p:sp>
        <p:nvSpPr>
          <p:cNvPr id="7" name="Text 4"/>
          <p:cNvSpPr txBox="1"/>
          <p:nvPr/>
        </p:nvSpPr>
        <p:spPr>
          <a:xfrm>
            <a:off x="2240280" y="2743200"/>
            <a:ext cx="3474720" cy="320040"/>
          </a:xfrm>
          <a:prstGeom prst="rect">
            <a:avLst/>
          </a:prstGeom>
          <a:noFill/>
          <a:ln/>
        </p:spPr>
        <p:txBody>
          <a:bodyPr wrap="square" lIns="0" tIns="0" rIns="0" bIns="0" rtlCol="0" anchor="ctr"/>
          <a:lstStyle/>
          <a:p>
            <a:pPr marL="0" indent="0">
              <a:buNone/>
            </a:pPr>
            <a:r>
              <a:rPr lang="en-US" sz="1400" b="1" kern="0" spc="200" dirty="0">
                <a:solidFill>
                  <a:srgbClr val="099BDD"/>
                </a:solidFill>
              </a:rPr>
              <a:t>PART A</a:t>
            </a:r>
            <a:endParaRPr lang="en-US" sz="1400" dirty="0"/>
          </a:p>
        </p:txBody>
      </p:sp>
      <p:sp>
        <p:nvSpPr>
          <p:cNvPr id="8" name="Text 5"/>
          <p:cNvSpPr txBox="1"/>
          <p:nvPr/>
        </p:nvSpPr>
        <p:spPr>
          <a:xfrm>
            <a:off x="2240280" y="3063240"/>
            <a:ext cx="3566160" cy="731520"/>
          </a:xfrm>
          <a:prstGeom prst="rect">
            <a:avLst/>
          </a:prstGeom>
          <a:noFill/>
          <a:ln/>
        </p:spPr>
        <p:txBody>
          <a:bodyPr wrap="square" lIns="0" tIns="0" rIns="0" bIns="0" rtlCol="0" anchor="t"/>
          <a:lstStyle/>
          <a:p>
            <a:pPr marL="0" indent="0">
              <a:buNone/>
            </a:pPr>
            <a:r>
              <a:rPr lang="en-US" sz="2400" b="1" dirty="0">
                <a:solidFill>
                  <a:srgbClr val="0B4F7A"/>
                </a:solidFill>
              </a:rPr>
              <a:t>Suicide and self-harm</a:t>
            </a:r>
            <a:endParaRPr lang="en-US" sz="2400" dirty="0"/>
          </a:p>
        </p:txBody>
      </p:sp>
      <p:sp>
        <p:nvSpPr>
          <p:cNvPr id="9" name="Text 6"/>
          <p:cNvSpPr txBox="1"/>
          <p:nvPr/>
        </p:nvSpPr>
        <p:spPr>
          <a:xfrm>
            <a:off x="960120" y="4069080"/>
            <a:ext cx="4663440" cy="548640"/>
          </a:xfrm>
          <a:prstGeom prst="rect">
            <a:avLst/>
          </a:prstGeom>
          <a:noFill/>
          <a:ln/>
        </p:spPr>
        <p:txBody>
          <a:bodyPr wrap="square" lIns="0" tIns="0" rIns="0" bIns="0" rtlCol="0" anchor="ctr"/>
          <a:lstStyle/>
          <a:p>
            <a:pPr marL="0" indent="0">
              <a:buNone/>
            </a:pPr>
            <a:r>
              <a:rPr lang="en-US" sz="1800" dirty="0">
                <a:solidFill>
                  <a:srgbClr val="1B2A3A"/>
                </a:solidFill>
              </a:rPr>
              <a:t>Intervention and prevention</a:t>
            </a:r>
            <a:endParaRPr lang="en-US" sz="1800" dirty="0"/>
          </a:p>
        </p:txBody>
      </p:sp>
      <p:sp>
        <p:nvSpPr>
          <p:cNvPr id="10" name="Text 7"/>
          <p:cNvSpPr txBox="1"/>
          <p:nvPr/>
        </p:nvSpPr>
        <p:spPr>
          <a:xfrm>
            <a:off x="960120" y="4709160"/>
            <a:ext cx="4663440" cy="411480"/>
          </a:xfrm>
          <a:prstGeom prst="rect">
            <a:avLst/>
          </a:prstGeom>
          <a:noFill/>
          <a:ln/>
        </p:spPr>
        <p:txBody>
          <a:bodyPr wrap="square" lIns="0" tIns="0" rIns="0" bIns="0" rtlCol="0" anchor="ctr"/>
          <a:lstStyle/>
          <a:p>
            <a:pPr marL="0" indent="0">
              <a:buNone/>
            </a:pPr>
            <a:r>
              <a:rPr lang="en-US" sz="1400" i="1" dirty="0">
                <a:solidFill>
                  <a:srgbClr val="5A6B7B"/>
                </a:solidFill>
              </a:rPr>
              <a:t>SIMPLE manual, session 4</a:t>
            </a:r>
            <a:endParaRPr lang="en-US" sz="1400" dirty="0"/>
          </a:p>
        </p:txBody>
      </p:sp>
      <p:sp>
        <p:nvSpPr>
          <p:cNvPr id="11" name="part1"/>
          <p:cNvSpPr/>
          <p:nvPr/>
        </p:nvSpPr>
        <p:spPr>
          <a:xfrm>
            <a:off x="6172200" y="2286000"/>
            <a:ext cx="5440680" cy="3246120"/>
          </a:xfrm>
          <a:prstGeom prst="roundRect">
            <a:avLst>
              <a:gd name="adj" fmla="val 338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2" name="Shape 9"/>
          <p:cNvSpPr/>
          <p:nvPr/>
        </p:nvSpPr>
        <p:spPr>
          <a:xfrm>
            <a:off x="6583680" y="2697480"/>
            <a:ext cx="1005840" cy="1005840"/>
          </a:xfrm>
          <a:prstGeom prst="ellipse">
            <a:avLst/>
          </a:prstGeom>
          <a:solidFill>
            <a:srgbClr val="E8F5FC"/>
          </a:solidFill>
          <a:ln w="12700">
            <a:solidFill>
              <a:srgbClr val="E8F5FC"/>
            </a:solidFill>
            <a:prstDash val="solid"/>
          </a:ln>
        </p:spPr>
        <p:txBody>
          <a:bodyPr/>
          <a:lstStyle/>
          <a:p>
            <a:endParaRPr lang="en-CA"/>
          </a:p>
        </p:txBody>
      </p:sp>
      <p:pic>
        <p:nvPicPr>
          <p:cNvPr id="13" name="Image 1" descr="preencoded.png"/>
          <p:cNvPicPr>
            <a:picLocks noChangeAspect="1"/>
          </p:cNvPicPr>
          <p:nvPr/>
        </p:nvPicPr>
        <p:blipFill>
          <a:blip r:embed="rId4"/>
          <a:stretch>
            <a:fillRect/>
          </a:stretch>
        </p:blipFill>
        <p:spPr>
          <a:xfrm>
            <a:off x="6812280" y="2926080"/>
            <a:ext cx="548640" cy="548640"/>
          </a:xfrm>
          <a:prstGeom prst="rect">
            <a:avLst/>
          </a:prstGeom>
        </p:spPr>
      </p:pic>
      <p:sp>
        <p:nvSpPr>
          <p:cNvPr id="14" name="Text 10"/>
          <p:cNvSpPr txBox="1"/>
          <p:nvPr/>
        </p:nvSpPr>
        <p:spPr>
          <a:xfrm>
            <a:off x="7863840" y="2743200"/>
            <a:ext cx="3474720" cy="320040"/>
          </a:xfrm>
          <a:prstGeom prst="rect">
            <a:avLst/>
          </a:prstGeom>
          <a:noFill/>
          <a:ln/>
        </p:spPr>
        <p:txBody>
          <a:bodyPr wrap="square" lIns="0" tIns="0" rIns="0" bIns="0" rtlCol="0" anchor="ctr"/>
          <a:lstStyle/>
          <a:p>
            <a:pPr marL="0" indent="0">
              <a:buNone/>
            </a:pPr>
            <a:r>
              <a:rPr lang="en-US" sz="1400" b="1" kern="0" spc="200" dirty="0">
                <a:solidFill>
                  <a:srgbClr val="099BDD"/>
                </a:solidFill>
              </a:rPr>
              <a:t>PART B</a:t>
            </a:r>
            <a:endParaRPr lang="en-US" sz="1400" dirty="0"/>
          </a:p>
        </p:txBody>
      </p:sp>
      <p:sp>
        <p:nvSpPr>
          <p:cNvPr id="15" name="Text 11"/>
          <p:cNvSpPr txBox="1"/>
          <p:nvPr/>
        </p:nvSpPr>
        <p:spPr>
          <a:xfrm>
            <a:off x="7863840" y="3063240"/>
            <a:ext cx="3566160" cy="731520"/>
          </a:xfrm>
          <a:prstGeom prst="rect">
            <a:avLst/>
          </a:prstGeom>
          <a:noFill/>
          <a:ln/>
        </p:spPr>
        <p:txBody>
          <a:bodyPr wrap="square" lIns="0" tIns="0" rIns="0" bIns="0" rtlCol="0" anchor="t"/>
          <a:lstStyle/>
          <a:p>
            <a:pPr marL="0" indent="0">
              <a:buNone/>
            </a:pPr>
            <a:r>
              <a:rPr lang="en-US" sz="2400" b="1" dirty="0">
                <a:solidFill>
                  <a:srgbClr val="0B4F7A"/>
                </a:solidFill>
              </a:rPr>
              <a:t>Distress tolerance skills, part 2</a:t>
            </a:r>
            <a:endParaRPr lang="en-US" sz="2400" dirty="0"/>
          </a:p>
        </p:txBody>
      </p:sp>
      <p:sp>
        <p:nvSpPr>
          <p:cNvPr id="16" name="Text 12"/>
          <p:cNvSpPr txBox="1"/>
          <p:nvPr/>
        </p:nvSpPr>
        <p:spPr>
          <a:xfrm>
            <a:off x="6583680" y="4069080"/>
            <a:ext cx="4663440" cy="548640"/>
          </a:xfrm>
          <a:prstGeom prst="rect">
            <a:avLst/>
          </a:prstGeom>
          <a:noFill/>
          <a:ln/>
        </p:spPr>
        <p:txBody>
          <a:bodyPr wrap="square" lIns="0" tIns="0" rIns="0" bIns="0" rtlCol="0" anchor="ctr"/>
          <a:lstStyle/>
          <a:p>
            <a:pPr marL="0" indent="0">
              <a:buNone/>
            </a:pPr>
            <a:r>
              <a:rPr lang="en-US" sz="1800" dirty="0">
                <a:solidFill>
                  <a:srgbClr val="1B2A3A"/>
                </a:solidFill>
              </a:rPr>
              <a:t>Radical acceptance, distraction, self-soothing</a:t>
            </a:r>
            <a:endParaRPr lang="en-US" sz="1800" dirty="0"/>
          </a:p>
        </p:txBody>
      </p:sp>
      <p:sp>
        <p:nvSpPr>
          <p:cNvPr id="17" name="Text 13"/>
          <p:cNvSpPr txBox="1"/>
          <p:nvPr/>
        </p:nvSpPr>
        <p:spPr>
          <a:xfrm>
            <a:off x="6583680" y="4709160"/>
            <a:ext cx="4663440" cy="411480"/>
          </a:xfrm>
          <a:prstGeom prst="rect">
            <a:avLst/>
          </a:prstGeom>
          <a:noFill/>
          <a:ln/>
        </p:spPr>
        <p:txBody>
          <a:bodyPr wrap="square" lIns="0" tIns="0" rIns="0" bIns="0" rtlCol="0" anchor="ctr"/>
          <a:lstStyle/>
          <a:p>
            <a:pPr marL="0" indent="0">
              <a:buNone/>
            </a:pPr>
            <a:r>
              <a:rPr lang="en-US" sz="1400" i="1" dirty="0">
                <a:solidFill>
                  <a:srgbClr val="5A6B7B"/>
                </a:solidFill>
              </a:rPr>
              <a:t>DBT Skills Training Workbook, p. 14–32</a:t>
            </a:r>
            <a:endParaRPr lang="en-US" sz="1400" dirty="0"/>
          </a:p>
        </p:txBody>
      </p:sp>
      <p:sp>
        <p:nvSpPr>
          <p:cNvPr id="18" name="Text 14"/>
          <p:cNvSpPr txBox="1"/>
          <p:nvPr/>
        </p:nvSpPr>
        <p:spPr>
          <a:xfrm>
            <a:off x="548640" y="5943600"/>
            <a:ext cx="8229600" cy="411480"/>
          </a:xfrm>
          <a:prstGeom prst="rect">
            <a:avLst/>
          </a:prstGeom>
          <a:noFill/>
          <a:ln/>
        </p:spPr>
        <p:txBody>
          <a:bodyPr wrap="square" lIns="0" tIns="0" rIns="0" bIns="0" rtlCol="0" anchor="ctr"/>
          <a:lstStyle/>
          <a:p>
            <a:pPr marL="0" indent="0">
              <a:buNone/>
            </a:pPr>
            <a:r>
              <a:rPr lang="en-US" sz="1600" dirty="0">
                <a:solidFill>
                  <a:srgbClr val="FFFFFF"/>
                </a:solidFill>
              </a:rPr>
              <a:t>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5</a:t>
            </a:fld>
            <a:endParaRPr lang="en-US"/>
          </a:p>
        </p:txBody>
      </p:sp>
      <p:sp>
        <p:nvSpPr>
          <p:cNvPr id="2" name="Text 0"/>
          <p:cNvSpPr>
            <a:spLocks noGrp="1"/>
          </p:cNvSpPr>
          <p:nvPr>
            <p:ph type="title" idx="4294967295" hasCustomPrompt="1"/>
          </p:nvPr>
        </p:nvSpPr>
        <p:spPr>
          <a:xfrm>
            <a:off x="3700740" y="283464"/>
            <a:ext cx="11063288" cy="730250"/>
          </a:xfrm>
          <a:prstGeom prst="rect">
            <a:avLst/>
          </a:prstGeom>
          <a:noFill/>
          <a:ln/>
        </p:spPr>
        <p:txBody>
          <a:bodyPr wrap="square" lIns="0" tIns="0" rIns="0" bIns="0" rtlCol="0" anchor="ctr"/>
          <a:lstStyle/>
          <a:p>
            <a:pPr marL="0" indent="0" algn="l">
              <a:buNone/>
            </a:pPr>
            <a:r>
              <a:rPr lang="en-US" sz="3200" b="1" dirty="0">
                <a:solidFill>
                  <a:srgbClr val="FFFFFF"/>
                </a:solidFill>
              </a:rPr>
              <a:t>TODAY'S ROADMAP</a:t>
            </a:r>
            <a:endParaRPr lang="en-US" sz="3200" dirty="0"/>
          </a:p>
        </p:txBody>
      </p:sp>
      <p:sp>
        <p:nvSpPr>
          <p:cNvPr id="3" name="roadA"/>
          <p:cNvSpPr/>
          <p:nvPr/>
        </p:nvSpPr>
        <p:spPr>
          <a:xfrm>
            <a:off x="548640" y="1234440"/>
            <a:ext cx="6720840" cy="4983480"/>
          </a:xfrm>
          <a:prstGeom prst="roundRect">
            <a:avLst>
              <a:gd name="adj" fmla="val 2202"/>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4" name="Text 2"/>
          <p:cNvSpPr txBox="1"/>
          <p:nvPr/>
        </p:nvSpPr>
        <p:spPr>
          <a:xfrm>
            <a:off x="868680" y="1463040"/>
            <a:ext cx="6217920" cy="365760"/>
          </a:xfrm>
          <a:prstGeom prst="rect">
            <a:avLst/>
          </a:prstGeom>
          <a:noFill/>
          <a:ln/>
        </p:spPr>
        <p:txBody>
          <a:bodyPr wrap="square" lIns="0" tIns="0" rIns="0" bIns="0" rtlCol="0" anchor="ctr"/>
          <a:lstStyle/>
          <a:p>
            <a:pPr marL="0" indent="0">
              <a:buNone/>
            </a:pPr>
            <a:r>
              <a:rPr lang="en-US" sz="1600" b="1" dirty="0">
                <a:solidFill>
                  <a:srgbClr val="099BDD"/>
                </a:solidFill>
              </a:rPr>
              <a:t>PART A  ·  SUICIDE AND SELF-HARM</a:t>
            </a:r>
            <a:endParaRPr lang="en-US" sz="1600" dirty="0"/>
          </a:p>
        </p:txBody>
      </p:sp>
      <p:sp>
        <p:nvSpPr>
          <p:cNvPr id="5" name="Shape 3"/>
          <p:cNvSpPr/>
          <p:nvPr/>
        </p:nvSpPr>
        <p:spPr>
          <a:xfrm>
            <a:off x="868680" y="1965960"/>
            <a:ext cx="384048" cy="384048"/>
          </a:xfrm>
          <a:prstGeom prst="ellipse">
            <a:avLst/>
          </a:prstGeom>
          <a:solidFill>
            <a:srgbClr val="FFC23D"/>
          </a:solidFill>
          <a:ln w="12700">
            <a:solidFill>
              <a:srgbClr val="FFC23D"/>
            </a:solidFill>
            <a:prstDash val="solid"/>
          </a:ln>
        </p:spPr>
        <p:txBody>
          <a:bodyPr/>
          <a:lstStyle/>
          <a:p>
            <a:endParaRPr lang="en-CA"/>
          </a:p>
        </p:txBody>
      </p:sp>
      <p:sp>
        <p:nvSpPr>
          <p:cNvPr id="6" name="Text 4"/>
          <p:cNvSpPr txBox="1"/>
          <p:nvPr/>
        </p:nvSpPr>
        <p:spPr>
          <a:xfrm>
            <a:off x="868680" y="1965960"/>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1</a:t>
            </a:r>
            <a:endParaRPr lang="en-US" sz="1300" dirty="0"/>
          </a:p>
        </p:txBody>
      </p:sp>
      <p:sp>
        <p:nvSpPr>
          <p:cNvPr id="7" name="Text 5"/>
          <p:cNvSpPr txBox="1"/>
          <p:nvPr/>
        </p:nvSpPr>
        <p:spPr>
          <a:xfrm>
            <a:off x="1417320" y="1911096"/>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When suffering overwhelms us</a:t>
            </a:r>
            <a:r>
              <a:rPr lang="en-US" sz="1500" dirty="0">
                <a:solidFill>
                  <a:srgbClr val="5A6B7B"/>
                </a:solidFill>
              </a:rPr>
              <a:t>  —  why crises happen, window of tolerance, emotional pain</a:t>
            </a:r>
            <a:endParaRPr lang="en-US" sz="1500" dirty="0"/>
          </a:p>
        </p:txBody>
      </p:sp>
      <p:sp>
        <p:nvSpPr>
          <p:cNvPr id="8" name="Shape 6"/>
          <p:cNvSpPr/>
          <p:nvPr/>
        </p:nvSpPr>
        <p:spPr>
          <a:xfrm>
            <a:off x="868680" y="2551176"/>
            <a:ext cx="384048" cy="384048"/>
          </a:xfrm>
          <a:prstGeom prst="ellipse">
            <a:avLst/>
          </a:prstGeom>
          <a:solidFill>
            <a:srgbClr val="FFC23D"/>
          </a:solidFill>
          <a:ln w="12700">
            <a:solidFill>
              <a:srgbClr val="FFC23D"/>
            </a:solidFill>
            <a:prstDash val="solid"/>
          </a:ln>
        </p:spPr>
        <p:txBody>
          <a:bodyPr/>
          <a:lstStyle/>
          <a:p>
            <a:endParaRPr lang="en-CA"/>
          </a:p>
        </p:txBody>
      </p:sp>
      <p:sp>
        <p:nvSpPr>
          <p:cNvPr id="9" name="Text 7"/>
          <p:cNvSpPr txBox="1"/>
          <p:nvPr/>
        </p:nvSpPr>
        <p:spPr>
          <a:xfrm>
            <a:off x="868680" y="2551176"/>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2</a:t>
            </a:r>
            <a:endParaRPr lang="en-US" sz="1300" dirty="0"/>
          </a:p>
        </p:txBody>
      </p:sp>
      <p:sp>
        <p:nvSpPr>
          <p:cNvPr id="10" name="Text 8"/>
          <p:cNvSpPr txBox="1"/>
          <p:nvPr/>
        </p:nvSpPr>
        <p:spPr>
          <a:xfrm>
            <a:off x="1417320" y="2496312"/>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Definitions, myths and statistics</a:t>
            </a:r>
            <a:endParaRPr lang="en-US" sz="1500" dirty="0"/>
          </a:p>
        </p:txBody>
      </p:sp>
      <p:sp>
        <p:nvSpPr>
          <p:cNvPr id="11" name="Shape 9"/>
          <p:cNvSpPr/>
          <p:nvPr/>
        </p:nvSpPr>
        <p:spPr>
          <a:xfrm>
            <a:off x="868680" y="3136392"/>
            <a:ext cx="384048" cy="384048"/>
          </a:xfrm>
          <a:prstGeom prst="ellipse">
            <a:avLst/>
          </a:prstGeom>
          <a:solidFill>
            <a:srgbClr val="FFC23D"/>
          </a:solidFill>
          <a:ln w="12700">
            <a:solidFill>
              <a:srgbClr val="FFC23D"/>
            </a:solidFill>
            <a:prstDash val="solid"/>
          </a:ln>
        </p:spPr>
        <p:txBody>
          <a:bodyPr/>
          <a:lstStyle/>
          <a:p>
            <a:endParaRPr lang="en-CA"/>
          </a:p>
        </p:txBody>
      </p:sp>
      <p:sp>
        <p:nvSpPr>
          <p:cNvPr id="12" name="Text 10"/>
          <p:cNvSpPr txBox="1"/>
          <p:nvPr/>
        </p:nvSpPr>
        <p:spPr>
          <a:xfrm>
            <a:off x="868680" y="3136392"/>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3</a:t>
            </a:r>
            <a:endParaRPr lang="en-US" sz="1300" dirty="0"/>
          </a:p>
        </p:txBody>
      </p:sp>
      <p:sp>
        <p:nvSpPr>
          <p:cNvPr id="13" name="Text 11"/>
          <p:cNvSpPr txBox="1"/>
          <p:nvPr/>
        </p:nvSpPr>
        <p:spPr>
          <a:xfrm>
            <a:off x="1417320" y="3081528"/>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Suicides’ multiple cause</a:t>
            </a:r>
            <a:r>
              <a:rPr lang="en-US" sz="1500" dirty="0">
                <a:solidFill>
                  <a:srgbClr val="5A6B7B"/>
                </a:solidFill>
              </a:rPr>
              <a:t>  —  the biopsychosociospiritual model</a:t>
            </a:r>
            <a:endParaRPr lang="en-US" sz="1500" dirty="0"/>
          </a:p>
        </p:txBody>
      </p:sp>
      <p:sp>
        <p:nvSpPr>
          <p:cNvPr id="14" name="Shape 12"/>
          <p:cNvSpPr/>
          <p:nvPr/>
        </p:nvSpPr>
        <p:spPr>
          <a:xfrm>
            <a:off x="868680" y="3721608"/>
            <a:ext cx="384048" cy="384048"/>
          </a:xfrm>
          <a:prstGeom prst="ellipse">
            <a:avLst/>
          </a:prstGeom>
          <a:solidFill>
            <a:srgbClr val="FFC23D"/>
          </a:solidFill>
          <a:ln w="12700">
            <a:solidFill>
              <a:srgbClr val="FFC23D"/>
            </a:solidFill>
            <a:prstDash val="solid"/>
          </a:ln>
        </p:spPr>
        <p:txBody>
          <a:bodyPr/>
          <a:lstStyle/>
          <a:p>
            <a:endParaRPr lang="en-CA"/>
          </a:p>
        </p:txBody>
      </p:sp>
      <p:sp>
        <p:nvSpPr>
          <p:cNvPr id="15" name="Text 13"/>
          <p:cNvSpPr txBox="1"/>
          <p:nvPr/>
        </p:nvSpPr>
        <p:spPr>
          <a:xfrm>
            <a:off x="868680" y="3721608"/>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4</a:t>
            </a:r>
            <a:endParaRPr lang="en-US" sz="1300" dirty="0"/>
          </a:p>
        </p:txBody>
      </p:sp>
      <p:sp>
        <p:nvSpPr>
          <p:cNvPr id="16" name="Text 14"/>
          <p:cNvSpPr txBox="1"/>
          <p:nvPr/>
        </p:nvSpPr>
        <p:spPr>
          <a:xfrm>
            <a:off x="1417320" y="3666744"/>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Screening and assessment</a:t>
            </a:r>
            <a:r>
              <a:rPr lang="en-US" sz="1500" dirty="0">
                <a:solidFill>
                  <a:srgbClr val="5A6B7B"/>
                </a:solidFill>
              </a:rPr>
              <a:t>  —  acute vs. chronic risk, lethality</a:t>
            </a:r>
            <a:endParaRPr lang="en-US" sz="1500" dirty="0"/>
          </a:p>
        </p:txBody>
      </p:sp>
      <p:sp>
        <p:nvSpPr>
          <p:cNvPr id="17" name="Shape 15"/>
          <p:cNvSpPr/>
          <p:nvPr/>
        </p:nvSpPr>
        <p:spPr>
          <a:xfrm>
            <a:off x="868680" y="4306824"/>
            <a:ext cx="384048" cy="384048"/>
          </a:xfrm>
          <a:prstGeom prst="ellipse">
            <a:avLst/>
          </a:prstGeom>
          <a:solidFill>
            <a:srgbClr val="FFC23D"/>
          </a:solidFill>
          <a:ln w="12700">
            <a:solidFill>
              <a:srgbClr val="FFC23D"/>
            </a:solidFill>
            <a:prstDash val="solid"/>
          </a:ln>
        </p:spPr>
        <p:txBody>
          <a:bodyPr/>
          <a:lstStyle/>
          <a:p>
            <a:endParaRPr lang="en-CA"/>
          </a:p>
        </p:txBody>
      </p:sp>
      <p:sp>
        <p:nvSpPr>
          <p:cNvPr id="18" name="Text 16"/>
          <p:cNvSpPr txBox="1"/>
          <p:nvPr/>
        </p:nvSpPr>
        <p:spPr>
          <a:xfrm>
            <a:off x="868680" y="4306824"/>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5</a:t>
            </a:r>
            <a:endParaRPr lang="en-US" sz="1300" dirty="0"/>
          </a:p>
        </p:txBody>
      </p:sp>
      <p:sp>
        <p:nvSpPr>
          <p:cNvPr id="19" name="Text 17"/>
          <p:cNvSpPr txBox="1"/>
          <p:nvPr/>
        </p:nvSpPr>
        <p:spPr>
          <a:xfrm>
            <a:off x="1417320" y="4251960"/>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Finding our way back to hope</a:t>
            </a:r>
            <a:r>
              <a:rPr lang="en-US" sz="1500" dirty="0">
                <a:solidFill>
                  <a:srgbClr val="5A6B7B"/>
                </a:solidFill>
              </a:rPr>
              <a:t>  —  crisis plans, intervention, prevention</a:t>
            </a:r>
            <a:endParaRPr lang="en-US" sz="1500" dirty="0"/>
          </a:p>
        </p:txBody>
      </p:sp>
      <p:sp>
        <p:nvSpPr>
          <p:cNvPr id="20" name="Shape 18"/>
          <p:cNvSpPr/>
          <p:nvPr/>
        </p:nvSpPr>
        <p:spPr>
          <a:xfrm>
            <a:off x="868680" y="4892040"/>
            <a:ext cx="384048" cy="384048"/>
          </a:xfrm>
          <a:prstGeom prst="ellipse">
            <a:avLst/>
          </a:prstGeom>
          <a:solidFill>
            <a:srgbClr val="FFC23D"/>
          </a:solidFill>
          <a:ln w="12700">
            <a:solidFill>
              <a:srgbClr val="FFC23D"/>
            </a:solidFill>
            <a:prstDash val="solid"/>
          </a:ln>
        </p:spPr>
        <p:txBody>
          <a:bodyPr/>
          <a:lstStyle/>
          <a:p>
            <a:endParaRPr lang="en-CA"/>
          </a:p>
        </p:txBody>
      </p:sp>
      <p:sp>
        <p:nvSpPr>
          <p:cNvPr id="21" name="Text 19"/>
          <p:cNvSpPr txBox="1"/>
          <p:nvPr/>
        </p:nvSpPr>
        <p:spPr>
          <a:xfrm>
            <a:off x="868680" y="4892040"/>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6</a:t>
            </a:r>
            <a:endParaRPr lang="en-US" sz="1300" dirty="0"/>
          </a:p>
        </p:txBody>
      </p:sp>
      <p:sp>
        <p:nvSpPr>
          <p:cNvPr id="22" name="Text 20"/>
          <p:cNvSpPr txBox="1"/>
          <p:nvPr/>
        </p:nvSpPr>
        <p:spPr>
          <a:xfrm>
            <a:off x="1417320" y="4837176"/>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What DBT changed</a:t>
            </a:r>
            <a:endParaRPr lang="en-US" sz="1500" dirty="0"/>
          </a:p>
        </p:txBody>
      </p:sp>
      <p:sp>
        <p:nvSpPr>
          <p:cNvPr id="23" name="Shape 21"/>
          <p:cNvSpPr/>
          <p:nvPr/>
        </p:nvSpPr>
        <p:spPr>
          <a:xfrm>
            <a:off x="868680" y="5477256"/>
            <a:ext cx="384048" cy="384048"/>
          </a:xfrm>
          <a:prstGeom prst="ellipse">
            <a:avLst/>
          </a:prstGeom>
          <a:solidFill>
            <a:srgbClr val="FFC23D"/>
          </a:solidFill>
          <a:ln w="12700">
            <a:solidFill>
              <a:srgbClr val="FFC23D"/>
            </a:solidFill>
            <a:prstDash val="solid"/>
          </a:ln>
        </p:spPr>
        <p:txBody>
          <a:bodyPr/>
          <a:lstStyle/>
          <a:p>
            <a:endParaRPr lang="en-CA"/>
          </a:p>
        </p:txBody>
      </p:sp>
      <p:sp>
        <p:nvSpPr>
          <p:cNvPr id="24" name="Text 22"/>
          <p:cNvSpPr txBox="1"/>
          <p:nvPr/>
        </p:nvSpPr>
        <p:spPr>
          <a:xfrm>
            <a:off x="868680" y="5477256"/>
            <a:ext cx="384048" cy="384048"/>
          </a:xfrm>
          <a:prstGeom prst="rect">
            <a:avLst/>
          </a:prstGeom>
          <a:noFill/>
          <a:ln/>
        </p:spPr>
        <p:txBody>
          <a:bodyPr wrap="square" lIns="0" tIns="0" rIns="0" bIns="0" rtlCol="0" anchor="ctr"/>
          <a:lstStyle/>
          <a:p>
            <a:pPr marL="0" indent="0" algn="ctr">
              <a:buNone/>
            </a:pPr>
            <a:r>
              <a:rPr lang="en-US" sz="1300" b="1" dirty="0">
                <a:solidFill>
                  <a:srgbClr val="1B2A3A"/>
                </a:solidFill>
              </a:rPr>
              <a:t>7</a:t>
            </a:r>
            <a:endParaRPr lang="en-US" sz="1300" dirty="0"/>
          </a:p>
        </p:txBody>
      </p:sp>
      <p:sp>
        <p:nvSpPr>
          <p:cNvPr id="25" name="Text 23"/>
          <p:cNvSpPr txBox="1"/>
          <p:nvPr/>
        </p:nvSpPr>
        <p:spPr>
          <a:xfrm>
            <a:off x="1417320" y="5422392"/>
            <a:ext cx="5715000" cy="493776"/>
          </a:xfrm>
          <a:prstGeom prst="rect">
            <a:avLst/>
          </a:prstGeom>
          <a:noFill/>
          <a:ln/>
        </p:spPr>
        <p:txBody>
          <a:bodyPr wrap="square" lIns="0" tIns="0" rIns="0" bIns="0" rtlCol="0" anchor="ctr"/>
          <a:lstStyle/>
          <a:p>
            <a:pPr marL="0" indent="0">
              <a:buNone/>
            </a:pPr>
            <a:r>
              <a:rPr lang="en-US" sz="1500" b="1" dirty="0">
                <a:solidFill>
                  <a:srgbClr val="0B4F7A"/>
                </a:solidFill>
              </a:rPr>
              <a:t>Building a life worth living</a:t>
            </a:r>
            <a:r>
              <a:rPr lang="en-US" sz="1500" dirty="0">
                <a:solidFill>
                  <a:srgbClr val="5A6B7B"/>
                </a:solidFill>
              </a:rPr>
              <a:t>  —  resilience, reasons for living, hope, meaning, connection</a:t>
            </a:r>
            <a:endParaRPr lang="en-US" sz="1500" dirty="0"/>
          </a:p>
        </p:txBody>
      </p:sp>
      <p:sp>
        <p:nvSpPr>
          <p:cNvPr id="26" name="roadB"/>
          <p:cNvSpPr/>
          <p:nvPr/>
        </p:nvSpPr>
        <p:spPr>
          <a:xfrm>
            <a:off x="7498080" y="1234440"/>
            <a:ext cx="4160520" cy="4983480"/>
          </a:xfrm>
          <a:prstGeom prst="roundRect">
            <a:avLst>
              <a:gd name="adj" fmla="val 263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7" name="Text 25"/>
          <p:cNvSpPr txBox="1"/>
          <p:nvPr/>
        </p:nvSpPr>
        <p:spPr>
          <a:xfrm>
            <a:off x="7772400" y="1463040"/>
            <a:ext cx="3749040" cy="365760"/>
          </a:xfrm>
          <a:prstGeom prst="rect">
            <a:avLst/>
          </a:prstGeom>
          <a:noFill/>
          <a:ln/>
        </p:spPr>
        <p:txBody>
          <a:bodyPr wrap="square" lIns="0" tIns="0" rIns="0" bIns="0" rtlCol="0" anchor="ctr"/>
          <a:lstStyle/>
          <a:p>
            <a:pPr marL="0" indent="0">
              <a:buNone/>
            </a:pPr>
            <a:r>
              <a:rPr lang="en-US" sz="1600" b="1" dirty="0">
                <a:solidFill>
                  <a:srgbClr val="099BDD"/>
                </a:solidFill>
              </a:rPr>
              <a:t>PART B  ·  DISTRESS TOLERANCE 2</a:t>
            </a:r>
            <a:endParaRPr lang="en-US" sz="1600" dirty="0"/>
          </a:p>
        </p:txBody>
      </p:sp>
      <p:sp>
        <p:nvSpPr>
          <p:cNvPr id="28" name="Text 26"/>
          <p:cNvSpPr txBox="1"/>
          <p:nvPr/>
        </p:nvSpPr>
        <p:spPr>
          <a:xfrm>
            <a:off x="7772400" y="1810512"/>
            <a:ext cx="3749040" cy="320040"/>
          </a:xfrm>
          <a:prstGeom prst="rect">
            <a:avLst/>
          </a:prstGeom>
          <a:noFill/>
          <a:ln/>
        </p:spPr>
        <p:txBody>
          <a:bodyPr wrap="square" lIns="0" tIns="0" rIns="0" bIns="0" rtlCol="0" anchor="ctr"/>
          <a:lstStyle/>
          <a:p>
            <a:pPr marL="0" indent="0">
              <a:buNone/>
            </a:pPr>
            <a:r>
              <a:rPr lang="en-US" sz="1300" i="1" dirty="0">
                <a:solidFill>
                  <a:srgbClr val="5A6B7B"/>
                </a:solidFill>
              </a:rPr>
              <a:t>Workbook p. 14–32</a:t>
            </a:r>
            <a:endParaRPr lang="en-US" sz="1300" dirty="0"/>
          </a:p>
        </p:txBody>
      </p:sp>
      <p:sp>
        <p:nvSpPr>
          <p:cNvPr id="29" name="Shape 27"/>
          <p:cNvSpPr/>
          <p:nvPr/>
        </p:nvSpPr>
        <p:spPr>
          <a:xfrm>
            <a:off x="7772400" y="2331720"/>
            <a:ext cx="384048" cy="384048"/>
          </a:xfrm>
          <a:prstGeom prst="ellipse">
            <a:avLst/>
          </a:prstGeom>
          <a:solidFill>
            <a:srgbClr val="E8F5FC"/>
          </a:solidFill>
          <a:ln w="12700">
            <a:solidFill>
              <a:srgbClr val="E8F5FC"/>
            </a:solidFill>
            <a:prstDash val="solid"/>
          </a:ln>
        </p:spPr>
        <p:txBody>
          <a:bodyPr/>
          <a:lstStyle/>
          <a:p>
            <a:endParaRPr lang="en-CA"/>
          </a:p>
        </p:txBody>
      </p:sp>
      <p:sp>
        <p:nvSpPr>
          <p:cNvPr id="30" name="Text 28"/>
          <p:cNvSpPr txBox="1"/>
          <p:nvPr/>
        </p:nvSpPr>
        <p:spPr>
          <a:xfrm>
            <a:off x="7772400" y="2331720"/>
            <a:ext cx="384048" cy="384048"/>
          </a:xfrm>
          <a:prstGeom prst="rect">
            <a:avLst/>
          </a:prstGeom>
          <a:noFill/>
          <a:ln/>
        </p:spPr>
        <p:txBody>
          <a:bodyPr wrap="square" lIns="0" tIns="0" rIns="0" bIns="0" rtlCol="0" anchor="ctr"/>
          <a:lstStyle/>
          <a:p>
            <a:pPr marL="0" indent="0" algn="ctr">
              <a:buNone/>
            </a:pPr>
            <a:r>
              <a:rPr lang="en-US" sz="1300" b="1" dirty="0">
                <a:solidFill>
                  <a:srgbClr val="0B4F7A"/>
                </a:solidFill>
              </a:rPr>
              <a:t>1</a:t>
            </a:r>
            <a:endParaRPr lang="en-US" sz="1300" dirty="0"/>
          </a:p>
        </p:txBody>
      </p:sp>
      <p:sp>
        <p:nvSpPr>
          <p:cNvPr id="31" name="Text 29"/>
          <p:cNvSpPr txBox="1"/>
          <p:nvPr/>
        </p:nvSpPr>
        <p:spPr>
          <a:xfrm>
            <a:off x="8321040" y="2221992"/>
            <a:ext cx="3154680" cy="603504"/>
          </a:xfrm>
          <a:prstGeom prst="rect">
            <a:avLst/>
          </a:prstGeom>
          <a:noFill/>
          <a:ln/>
        </p:spPr>
        <p:txBody>
          <a:bodyPr wrap="square" lIns="0" tIns="0" rIns="0" bIns="0" rtlCol="0" anchor="ctr"/>
          <a:lstStyle/>
          <a:p>
            <a:pPr marL="0" indent="0">
              <a:buNone/>
            </a:pPr>
            <a:r>
              <a:rPr lang="en-US" sz="1500" b="1" dirty="0">
                <a:solidFill>
                  <a:srgbClr val="0B4F7A"/>
                </a:solidFill>
              </a:rPr>
              <a:t>Radical acceptance</a:t>
            </a:r>
            <a:endParaRPr lang="en-US" sz="1500" dirty="0"/>
          </a:p>
        </p:txBody>
      </p:sp>
      <p:sp>
        <p:nvSpPr>
          <p:cNvPr id="32" name="Shape 30"/>
          <p:cNvSpPr/>
          <p:nvPr/>
        </p:nvSpPr>
        <p:spPr>
          <a:xfrm>
            <a:off x="7772400" y="3081528"/>
            <a:ext cx="384048" cy="384048"/>
          </a:xfrm>
          <a:prstGeom prst="ellipse">
            <a:avLst/>
          </a:prstGeom>
          <a:solidFill>
            <a:srgbClr val="E8F5FC"/>
          </a:solidFill>
          <a:ln w="12700">
            <a:solidFill>
              <a:srgbClr val="E8F5FC"/>
            </a:solidFill>
            <a:prstDash val="solid"/>
          </a:ln>
        </p:spPr>
        <p:txBody>
          <a:bodyPr/>
          <a:lstStyle/>
          <a:p>
            <a:endParaRPr lang="en-CA"/>
          </a:p>
        </p:txBody>
      </p:sp>
      <p:sp>
        <p:nvSpPr>
          <p:cNvPr id="33" name="Text 31"/>
          <p:cNvSpPr txBox="1"/>
          <p:nvPr/>
        </p:nvSpPr>
        <p:spPr>
          <a:xfrm>
            <a:off x="7772400" y="3081528"/>
            <a:ext cx="384048" cy="384048"/>
          </a:xfrm>
          <a:prstGeom prst="rect">
            <a:avLst/>
          </a:prstGeom>
          <a:noFill/>
          <a:ln/>
        </p:spPr>
        <p:txBody>
          <a:bodyPr wrap="square" lIns="0" tIns="0" rIns="0" bIns="0" rtlCol="0" anchor="ctr"/>
          <a:lstStyle/>
          <a:p>
            <a:pPr marL="0" indent="0" algn="ctr">
              <a:buNone/>
            </a:pPr>
            <a:r>
              <a:rPr lang="en-US" sz="1300" b="1" dirty="0">
                <a:solidFill>
                  <a:srgbClr val="0B4F7A"/>
                </a:solidFill>
              </a:rPr>
              <a:t>2</a:t>
            </a:r>
            <a:endParaRPr lang="en-US" sz="1300" dirty="0"/>
          </a:p>
        </p:txBody>
      </p:sp>
      <p:sp>
        <p:nvSpPr>
          <p:cNvPr id="34" name="Text 32"/>
          <p:cNvSpPr txBox="1"/>
          <p:nvPr/>
        </p:nvSpPr>
        <p:spPr>
          <a:xfrm>
            <a:off x="8321040" y="2971800"/>
            <a:ext cx="3154680" cy="603504"/>
          </a:xfrm>
          <a:prstGeom prst="rect">
            <a:avLst/>
          </a:prstGeom>
          <a:noFill/>
          <a:ln/>
        </p:spPr>
        <p:txBody>
          <a:bodyPr wrap="square" lIns="0" tIns="0" rIns="0" bIns="0" rtlCol="0" anchor="ctr"/>
          <a:lstStyle/>
          <a:p>
            <a:pPr marL="0" indent="0">
              <a:buNone/>
            </a:pPr>
            <a:r>
              <a:rPr lang="en-US" sz="1500" b="1" dirty="0">
                <a:solidFill>
                  <a:srgbClr val="0B4F7A"/>
                </a:solidFill>
              </a:rPr>
              <a:t>Distraction (ACCEPTS and pleasurable activities)</a:t>
            </a:r>
            <a:endParaRPr lang="en-US" sz="1500" dirty="0"/>
          </a:p>
        </p:txBody>
      </p:sp>
      <p:sp>
        <p:nvSpPr>
          <p:cNvPr id="35" name="Shape 33"/>
          <p:cNvSpPr/>
          <p:nvPr/>
        </p:nvSpPr>
        <p:spPr>
          <a:xfrm>
            <a:off x="7772400" y="3831336"/>
            <a:ext cx="384048" cy="384048"/>
          </a:xfrm>
          <a:prstGeom prst="ellipse">
            <a:avLst/>
          </a:prstGeom>
          <a:solidFill>
            <a:srgbClr val="E8F5FC"/>
          </a:solidFill>
          <a:ln w="12700">
            <a:solidFill>
              <a:srgbClr val="E8F5FC"/>
            </a:solidFill>
            <a:prstDash val="solid"/>
          </a:ln>
        </p:spPr>
        <p:txBody>
          <a:bodyPr/>
          <a:lstStyle/>
          <a:p>
            <a:endParaRPr lang="en-CA"/>
          </a:p>
        </p:txBody>
      </p:sp>
      <p:sp>
        <p:nvSpPr>
          <p:cNvPr id="36" name="Text 34"/>
          <p:cNvSpPr txBox="1"/>
          <p:nvPr/>
        </p:nvSpPr>
        <p:spPr>
          <a:xfrm>
            <a:off x="7772400" y="3831336"/>
            <a:ext cx="384048" cy="384048"/>
          </a:xfrm>
          <a:prstGeom prst="rect">
            <a:avLst/>
          </a:prstGeom>
          <a:noFill/>
          <a:ln/>
        </p:spPr>
        <p:txBody>
          <a:bodyPr wrap="square" lIns="0" tIns="0" rIns="0" bIns="0" rtlCol="0" anchor="ctr"/>
          <a:lstStyle/>
          <a:p>
            <a:pPr marL="0" indent="0" algn="ctr">
              <a:buNone/>
            </a:pPr>
            <a:r>
              <a:rPr lang="en-US" sz="1300" b="1" dirty="0">
                <a:solidFill>
                  <a:srgbClr val="0B4F7A"/>
                </a:solidFill>
              </a:rPr>
              <a:t>3</a:t>
            </a:r>
            <a:endParaRPr lang="en-US" sz="1300" dirty="0"/>
          </a:p>
        </p:txBody>
      </p:sp>
      <p:sp>
        <p:nvSpPr>
          <p:cNvPr id="37" name="Text 35"/>
          <p:cNvSpPr txBox="1"/>
          <p:nvPr/>
        </p:nvSpPr>
        <p:spPr>
          <a:xfrm>
            <a:off x="8321040" y="3721608"/>
            <a:ext cx="3154680" cy="603504"/>
          </a:xfrm>
          <a:prstGeom prst="rect">
            <a:avLst/>
          </a:prstGeom>
          <a:noFill/>
          <a:ln/>
        </p:spPr>
        <p:txBody>
          <a:bodyPr wrap="square" lIns="0" tIns="0" rIns="0" bIns="0" rtlCol="0" anchor="ctr"/>
          <a:lstStyle/>
          <a:p>
            <a:pPr marL="0" indent="0">
              <a:buNone/>
            </a:pPr>
            <a:r>
              <a:rPr lang="en-US" sz="1500" b="1" dirty="0">
                <a:solidFill>
                  <a:srgbClr val="0B4F7A"/>
                </a:solidFill>
              </a:rPr>
              <a:t>Your own distraction plan</a:t>
            </a:r>
            <a:endParaRPr lang="en-US" sz="1500" dirty="0"/>
          </a:p>
        </p:txBody>
      </p:sp>
      <p:sp>
        <p:nvSpPr>
          <p:cNvPr id="38" name="Shape 36"/>
          <p:cNvSpPr/>
          <p:nvPr/>
        </p:nvSpPr>
        <p:spPr>
          <a:xfrm>
            <a:off x="7772400" y="4581144"/>
            <a:ext cx="384048" cy="384048"/>
          </a:xfrm>
          <a:prstGeom prst="ellipse">
            <a:avLst/>
          </a:prstGeom>
          <a:solidFill>
            <a:srgbClr val="E8F5FC"/>
          </a:solidFill>
          <a:ln w="12700">
            <a:solidFill>
              <a:srgbClr val="E8F5FC"/>
            </a:solidFill>
            <a:prstDash val="solid"/>
          </a:ln>
        </p:spPr>
        <p:txBody>
          <a:bodyPr/>
          <a:lstStyle/>
          <a:p>
            <a:endParaRPr lang="en-CA"/>
          </a:p>
        </p:txBody>
      </p:sp>
      <p:sp>
        <p:nvSpPr>
          <p:cNvPr id="39" name="Text 37"/>
          <p:cNvSpPr txBox="1"/>
          <p:nvPr/>
        </p:nvSpPr>
        <p:spPr>
          <a:xfrm>
            <a:off x="7772400" y="4581144"/>
            <a:ext cx="384048" cy="384048"/>
          </a:xfrm>
          <a:prstGeom prst="rect">
            <a:avLst/>
          </a:prstGeom>
          <a:noFill/>
          <a:ln/>
        </p:spPr>
        <p:txBody>
          <a:bodyPr wrap="square" lIns="0" tIns="0" rIns="0" bIns="0" rtlCol="0" anchor="ctr"/>
          <a:lstStyle/>
          <a:p>
            <a:pPr marL="0" indent="0" algn="ctr">
              <a:buNone/>
            </a:pPr>
            <a:r>
              <a:rPr lang="en-US" sz="1300" b="1" dirty="0">
                <a:solidFill>
                  <a:srgbClr val="0B4F7A"/>
                </a:solidFill>
              </a:rPr>
              <a:t>4</a:t>
            </a:r>
            <a:endParaRPr lang="en-US" sz="1300" dirty="0"/>
          </a:p>
        </p:txBody>
      </p:sp>
      <p:sp>
        <p:nvSpPr>
          <p:cNvPr id="40" name="Text 38"/>
          <p:cNvSpPr txBox="1"/>
          <p:nvPr/>
        </p:nvSpPr>
        <p:spPr>
          <a:xfrm>
            <a:off x="8321040" y="4471416"/>
            <a:ext cx="3154680" cy="603504"/>
          </a:xfrm>
          <a:prstGeom prst="rect">
            <a:avLst/>
          </a:prstGeom>
          <a:noFill/>
          <a:ln/>
        </p:spPr>
        <p:txBody>
          <a:bodyPr wrap="square" lIns="0" tIns="0" rIns="0" bIns="0" rtlCol="0" anchor="ctr"/>
          <a:lstStyle/>
          <a:p>
            <a:pPr marL="0" indent="0">
              <a:buNone/>
            </a:pPr>
            <a:r>
              <a:rPr lang="en-US" sz="1500" b="1" dirty="0">
                <a:solidFill>
                  <a:srgbClr val="0B4F7A"/>
                </a:solidFill>
              </a:rPr>
              <a:t>Relax and self-soothe with the 5 senses</a:t>
            </a:r>
            <a:endParaRPr lang="en-US" sz="1500" dirty="0"/>
          </a:p>
        </p:txBody>
      </p:sp>
      <p:sp>
        <p:nvSpPr>
          <p:cNvPr id="41" name="Shape 39"/>
          <p:cNvSpPr/>
          <p:nvPr/>
        </p:nvSpPr>
        <p:spPr>
          <a:xfrm>
            <a:off x="7772400" y="5330952"/>
            <a:ext cx="384048" cy="384048"/>
          </a:xfrm>
          <a:prstGeom prst="ellipse">
            <a:avLst/>
          </a:prstGeom>
          <a:solidFill>
            <a:srgbClr val="E8F5FC"/>
          </a:solidFill>
          <a:ln w="12700">
            <a:solidFill>
              <a:srgbClr val="E8F5FC"/>
            </a:solidFill>
            <a:prstDash val="solid"/>
          </a:ln>
        </p:spPr>
        <p:txBody>
          <a:bodyPr/>
          <a:lstStyle/>
          <a:p>
            <a:endParaRPr lang="en-CA"/>
          </a:p>
        </p:txBody>
      </p:sp>
      <p:sp>
        <p:nvSpPr>
          <p:cNvPr id="42" name="Text 40"/>
          <p:cNvSpPr txBox="1"/>
          <p:nvPr/>
        </p:nvSpPr>
        <p:spPr>
          <a:xfrm>
            <a:off x="7772400" y="5330952"/>
            <a:ext cx="384048" cy="384048"/>
          </a:xfrm>
          <a:prstGeom prst="rect">
            <a:avLst/>
          </a:prstGeom>
          <a:noFill/>
          <a:ln/>
        </p:spPr>
        <p:txBody>
          <a:bodyPr wrap="square" lIns="0" tIns="0" rIns="0" bIns="0" rtlCol="0" anchor="ctr"/>
          <a:lstStyle/>
          <a:p>
            <a:pPr marL="0" indent="0" algn="ctr">
              <a:buNone/>
            </a:pPr>
            <a:r>
              <a:rPr lang="en-US" sz="1300" b="1" dirty="0">
                <a:solidFill>
                  <a:srgbClr val="0B4F7A"/>
                </a:solidFill>
              </a:rPr>
              <a:t>5</a:t>
            </a:r>
            <a:endParaRPr lang="en-US" sz="1300" dirty="0"/>
          </a:p>
        </p:txBody>
      </p:sp>
      <p:sp>
        <p:nvSpPr>
          <p:cNvPr id="43" name="Text 41"/>
          <p:cNvSpPr txBox="1"/>
          <p:nvPr/>
        </p:nvSpPr>
        <p:spPr>
          <a:xfrm>
            <a:off x="8321040" y="5221224"/>
            <a:ext cx="3154680" cy="603504"/>
          </a:xfrm>
          <a:prstGeom prst="rect">
            <a:avLst/>
          </a:prstGeom>
          <a:noFill/>
          <a:ln/>
        </p:spPr>
        <p:txBody>
          <a:bodyPr wrap="square" lIns="0" tIns="0" rIns="0" bIns="0" rtlCol="0" anchor="ctr"/>
          <a:lstStyle/>
          <a:p>
            <a:pPr marL="0" indent="0">
              <a:buNone/>
            </a:pPr>
            <a:r>
              <a:rPr lang="en-US" sz="1500" b="1" dirty="0">
                <a:solidFill>
                  <a:srgbClr val="0B4F7A"/>
                </a:solidFill>
              </a:rPr>
              <a:t>Putting it together in your crisis plan</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6</a:t>
            </a:fld>
            <a:endParaRPr lang="en-US"/>
          </a:p>
        </p:txBody>
      </p:sp>
      <p:sp>
        <p:nvSpPr>
          <p:cNvPr id="2" name="Text 0"/>
          <p:cNvSpPr>
            <a:spLocks noGrp="1"/>
          </p:cNvSpPr>
          <p:nvPr>
            <p:ph type="title" idx="4294967295" hasCustomPrompt="1"/>
          </p:nvPr>
        </p:nvSpPr>
        <p:spPr>
          <a:xfrm>
            <a:off x="3541423" y="-77724"/>
            <a:ext cx="6773009" cy="730250"/>
          </a:xfrm>
          <a:prstGeom prst="rect">
            <a:avLst/>
          </a:prstGeom>
          <a:noFill/>
          <a:ln/>
        </p:spPr>
        <p:txBody>
          <a:bodyPr wrap="square" lIns="0" tIns="0" rIns="0" bIns="0" rtlCol="0" anchor="ctr"/>
          <a:lstStyle/>
          <a:p>
            <a:pPr marL="0" indent="0" algn="l">
              <a:buNone/>
            </a:pPr>
            <a:r>
              <a:rPr lang="en-US" sz="3200" b="1" dirty="0">
                <a:solidFill>
                  <a:srgbClr val="FFFFFF"/>
                </a:solidFill>
              </a:rPr>
              <a:t>TAKE CARE OF YOURSELF </a:t>
            </a:r>
            <a:endParaRPr lang="en-US" sz="3200" dirty="0"/>
          </a:p>
        </p:txBody>
      </p:sp>
      <p:sp>
        <p:nvSpPr>
          <p:cNvPr id="3" name="Text 1"/>
          <p:cNvSpPr txBox="1"/>
          <p:nvPr/>
        </p:nvSpPr>
        <p:spPr>
          <a:xfrm>
            <a:off x="184068" y="836676"/>
            <a:ext cx="11709070" cy="731520"/>
          </a:xfrm>
          <a:prstGeom prst="rect">
            <a:avLst/>
          </a:prstGeom>
          <a:noFill/>
          <a:ln/>
        </p:spPr>
        <p:txBody>
          <a:bodyPr wrap="square" lIns="0" tIns="0" rIns="0" bIns="0" rtlCol="0" anchor="ctr"/>
          <a:lstStyle/>
          <a:p>
            <a:r>
              <a:rPr lang="en-US" sz="2400" dirty="0">
                <a:solidFill>
                  <a:schemeClr val="bg1"/>
                </a:solidFill>
                <a:latin typeface="Arial" panose="020B0604020202020204" pitchFamily="34" charset="0"/>
                <a:cs typeface="Arial" panose="020B0604020202020204" pitchFamily="34" charset="0"/>
              </a:rPr>
              <a:t>Topics in the course, such as today’s discussion of suicide and self-harm, may trigger feelings and thoughts. Research however shows that talking openly about suicide and mental health does not, in the long run make these problems worse, and if we look after ourselves, the benefits of these discussions greatly outweigh the risks.</a:t>
            </a:r>
          </a:p>
        </p:txBody>
      </p:sp>
      <p:sp>
        <p:nvSpPr>
          <p:cNvPr id="4" name="care0"/>
          <p:cNvSpPr/>
          <p:nvPr/>
        </p:nvSpPr>
        <p:spPr>
          <a:xfrm>
            <a:off x="548640" y="2057400"/>
            <a:ext cx="2633472" cy="2880360"/>
          </a:xfrm>
          <a:prstGeom prst="roundRect">
            <a:avLst>
              <a:gd name="adj" fmla="val 416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5" name="Shape 3"/>
          <p:cNvSpPr/>
          <p:nvPr/>
        </p:nvSpPr>
        <p:spPr>
          <a:xfrm>
            <a:off x="822960" y="2331720"/>
            <a:ext cx="822960" cy="822960"/>
          </a:xfrm>
          <a:prstGeom prst="ellipse">
            <a:avLst/>
          </a:prstGeom>
          <a:solidFill>
            <a:srgbClr val="E8F5FC"/>
          </a:solidFill>
          <a:ln w="12700">
            <a:solidFill>
              <a:srgbClr val="E8F5FC"/>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005840" y="2514600"/>
            <a:ext cx="457200" cy="457200"/>
          </a:xfrm>
          <a:prstGeom prst="rect">
            <a:avLst/>
          </a:prstGeom>
        </p:spPr>
      </p:pic>
      <p:sp>
        <p:nvSpPr>
          <p:cNvPr id="7" name="Text 4"/>
          <p:cNvSpPr txBox="1"/>
          <p:nvPr/>
        </p:nvSpPr>
        <p:spPr>
          <a:xfrm>
            <a:off x="822960" y="3291840"/>
            <a:ext cx="2130552" cy="640080"/>
          </a:xfrm>
          <a:prstGeom prst="rect">
            <a:avLst/>
          </a:prstGeom>
          <a:noFill/>
          <a:ln/>
        </p:spPr>
        <p:txBody>
          <a:bodyPr wrap="square" lIns="0" tIns="0" rIns="0" bIns="0" rtlCol="0" anchor="t"/>
          <a:lstStyle/>
          <a:p>
            <a:pPr marL="0" indent="0">
              <a:buNone/>
            </a:pPr>
            <a:r>
              <a:rPr lang="en-US" sz="1700" b="1" dirty="0">
                <a:solidFill>
                  <a:srgbClr val="0B4F7A"/>
                </a:solidFill>
              </a:rPr>
              <a:t>Keep checking your dashboard</a:t>
            </a:r>
            <a:endParaRPr lang="en-US" sz="1700" dirty="0"/>
          </a:p>
        </p:txBody>
      </p:sp>
      <p:sp>
        <p:nvSpPr>
          <p:cNvPr id="8" name="Text 5"/>
          <p:cNvSpPr txBox="1"/>
          <p:nvPr/>
        </p:nvSpPr>
        <p:spPr>
          <a:xfrm>
            <a:off x="822960" y="3931920"/>
            <a:ext cx="2130552" cy="914400"/>
          </a:xfrm>
          <a:prstGeom prst="rect">
            <a:avLst/>
          </a:prstGeom>
          <a:noFill/>
          <a:ln/>
        </p:spPr>
        <p:txBody>
          <a:bodyPr wrap="square" lIns="0" tIns="0" rIns="0" bIns="0" rtlCol="0" anchor="t"/>
          <a:lstStyle/>
          <a:p>
            <a:pPr marL="0" indent="0">
              <a:buNone/>
            </a:pPr>
            <a:r>
              <a:rPr lang="en-US" sz="1400" dirty="0">
                <a:solidFill>
                  <a:srgbClr val="1B2A3A"/>
                </a:solidFill>
              </a:rPr>
              <a:t>Notice your energy, activation, window of tolerance and crisis risk as we go.</a:t>
            </a:r>
            <a:endParaRPr lang="en-US" sz="1400" dirty="0"/>
          </a:p>
        </p:txBody>
      </p:sp>
      <p:sp>
        <p:nvSpPr>
          <p:cNvPr id="9" name="care1"/>
          <p:cNvSpPr/>
          <p:nvPr/>
        </p:nvSpPr>
        <p:spPr>
          <a:xfrm>
            <a:off x="3364992" y="2057400"/>
            <a:ext cx="2633472" cy="2880360"/>
          </a:xfrm>
          <a:prstGeom prst="roundRect">
            <a:avLst>
              <a:gd name="adj" fmla="val 416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Shape 7"/>
          <p:cNvSpPr/>
          <p:nvPr/>
        </p:nvSpPr>
        <p:spPr>
          <a:xfrm>
            <a:off x="3639312" y="2331720"/>
            <a:ext cx="822960" cy="822960"/>
          </a:xfrm>
          <a:prstGeom prst="ellipse">
            <a:avLst/>
          </a:prstGeom>
          <a:solidFill>
            <a:srgbClr val="E8F5FC"/>
          </a:solidFill>
          <a:ln w="12700">
            <a:solidFill>
              <a:srgbClr val="E8F5FC"/>
            </a:solidFill>
            <a:prstDash val="solid"/>
          </a:ln>
        </p:spPr>
        <p:txBody>
          <a:bodyPr/>
          <a:lstStyle/>
          <a:p>
            <a:endParaRPr lang="en-CA"/>
          </a:p>
        </p:txBody>
      </p:sp>
      <p:pic>
        <p:nvPicPr>
          <p:cNvPr id="11" name="Image 1" descr="preencoded.png"/>
          <p:cNvPicPr>
            <a:picLocks noChangeAspect="1"/>
          </p:cNvPicPr>
          <p:nvPr/>
        </p:nvPicPr>
        <p:blipFill>
          <a:blip r:embed="rId4"/>
          <a:stretch>
            <a:fillRect/>
          </a:stretch>
        </p:blipFill>
        <p:spPr>
          <a:xfrm>
            <a:off x="3822192" y="2514600"/>
            <a:ext cx="457200" cy="457200"/>
          </a:xfrm>
          <a:prstGeom prst="rect">
            <a:avLst/>
          </a:prstGeom>
        </p:spPr>
      </p:pic>
      <p:sp>
        <p:nvSpPr>
          <p:cNvPr id="12" name="Text 8"/>
          <p:cNvSpPr txBox="1"/>
          <p:nvPr/>
        </p:nvSpPr>
        <p:spPr>
          <a:xfrm>
            <a:off x="3639312" y="3291840"/>
            <a:ext cx="2130552" cy="640080"/>
          </a:xfrm>
          <a:prstGeom prst="rect">
            <a:avLst/>
          </a:prstGeom>
          <a:noFill/>
          <a:ln/>
        </p:spPr>
        <p:txBody>
          <a:bodyPr wrap="square" lIns="0" tIns="0" rIns="0" bIns="0" rtlCol="0" anchor="t"/>
          <a:lstStyle/>
          <a:p>
            <a:pPr marL="0" indent="0">
              <a:buNone/>
            </a:pPr>
            <a:r>
              <a:rPr lang="en-US" sz="1700" b="1" dirty="0">
                <a:solidFill>
                  <a:srgbClr val="0B4F7A"/>
                </a:solidFill>
              </a:rPr>
              <a:t>Pause when you need to</a:t>
            </a:r>
            <a:endParaRPr lang="en-US" sz="1700" dirty="0"/>
          </a:p>
        </p:txBody>
      </p:sp>
      <p:sp>
        <p:nvSpPr>
          <p:cNvPr id="13" name="Text 9"/>
          <p:cNvSpPr txBox="1"/>
          <p:nvPr/>
        </p:nvSpPr>
        <p:spPr>
          <a:xfrm>
            <a:off x="3639312" y="3931920"/>
            <a:ext cx="2130552" cy="914400"/>
          </a:xfrm>
          <a:prstGeom prst="rect">
            <a:avLst/>
          </a:prstGeom>
          <a:noFill/>
          <a:ln/>
        </p:spPr>
        <p:txBody>
          <a:bodyPr wrap="square" lIns="0" tIns="0" rIns="0" bIns="0" rtlCol="0" anchor="t"/>
          <a:lstStyle/>
          <a:p>
            <a:pPr marL="0" indent="0">
              <a:buNone/>
            </a:pPr>
            <a:r>
              <a:rPr lang="en-US" sz="1400" dirty="0">
                <a:solidFill>
                  <a:srgbClr val="1B2A3A"/>
                </a:solidFill>
              </a:rPr>
              <a:t>Take a break, turn off your camera, or step away. Come back when you are ready.</a:t>
            </a:r>
            <a:endParaRPr lang="en-US" sz="1400" dirty="0"/>
          </a:p>
        </p:txBody>
      </p:sp>
      <p:sp>
        <p:nvSpPr>
          <p:cNvPr id="14" name="care2"/>
          <p:cNvSpPr/>
          <p:nvPr/>
        </p:nvSpPr>
        <p:spPr>
          <a:xfrm>
            <a:off x="6181344" y="2057400"/>
            <a:ext cx="2633472" cy="2880360"/>
          </a:xfrm>
          <a:prstGeom prst="roundRect">
            <a:avLst>
              <a:gd name="adj" fmla="val 416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5" name="Shape 11"/>
          <p:cNvSpPr/>
          <p:nvPr/>
        </p:nvSpPr>
        <p:spPr>
          <a:xfrm>
            <a:off x="6455664" y="2331720"/>
            <a:ext cx="822960" cy="822960"/>
          </a:xfrm>
          <a:prstGeom prst="ellipse">
            <a:avLst/>
          </a:prstGeom>
          <a:solidFill>
            <a:srgbClr val="E8F5FC"/>
          </a:solidFill>
          <a:ln w="12700">
            <a:solidFill>
              <a:srgbClr val="E8F5FC"/>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6638544" y="2514600"/>
            <a:ext cx="457200" cy="457200"/>
          </a:xfrm>
          <a:prstGeom prst="rect">
            <a:avLst/>
          </a:prstGeom>
        </p:spPr>
      </p:pic>
      <p:sp>
        <p:nvSpPr>
          <p:cNvPr id="17" name="Text 12"/>
          <p:cNvSpPr txBox="1"/>
          <p:nvPr/>
        </p:nvSpPr>
        <p:spPr>
          <a:xfrm>
            <a:off x="6455664" y="3291840"/>
            <a:ext cx="2130552" cy="640080"/>
          </a:xfrm>
          <a:prstGeom prst="rect">
            <a:avLst/>
          </a:prstGeom>
          <a:noFill/>
          <a:ln/>
        </p:spPr>
        <p:txBody>
          <a:bodyPr wrap="square" lIns="0" tIns="0" rIns="0" bIns="0" rtlCol="0" anchor="t"/>
          <a:lstStyle/>
          <a:p>
            <a:pPr marL="0" indent="0">
              <a:buNone/>
            </a:pPr>
            <a:r>
              <a:rPr lang="en-US" sz="1700" b="1" dirty="0">
                <a:solidFill>
                  <a:srgbClr val="0B4F7A"/>
                </a:solidFill>
              </a:rPr>
              <a:t>Use your skills</a:t>
            </a:r>
            <a:endParaRPr lang="en-US" sz="1700" dirty="0"/>
          </a:p>
        </p:txBody>
      </p:sp>
      <p:sp>
        <p:nvSpPr>
          <p:cNvPr id="18" name="Text 13"/>
          <p:cNvSpPr txBox="1"/>
          <p:nvPr/>
        </p:nvSpPr>
        <p:spPr>
          <a:xfrm>
            <a:off x="6455664" y="3931920"/>
            <a:ext cx="2130552" cy="914400"/>
          </a:xfrm>
          <a:prstGeom prst="rect">
            <a:avLst/>
          </a:prstGeom>
          <a:noFill/>
          <a:ln/>
        </p:spPr>
        <p:txBody>
          <a:bodyPr wrap="square" lIns="0" tIns="0" rIns="0" bIns="0" rtlCol="0" anchor="t"/>
          <a:lstStyle/>
          <a:p>
            <a:pPr marL="0" indent="0">
              <a:buNone/>
            </a:pPr>
            <a:r>
              <a:rPr lang="en-US" sz="1400" dirty="0">
                <a:solidFill>
                  <a:srgbClr val="1B2A3A"/>
                </a:solidFill>
              </a:rPr>
              <a:t>Grounding, the 5-4-3-2-1 method, your sensory soothing kit, REST, your crisis plan.</a:t>
            </a:r>
            <a:endParaRPr lang="en-US" sz="1400" dirty="0"/>
          </a:p>
        </p:txBody>
      </p:sp>
      <p:sp>
        <p:nvSpPr>
          <p:cNvPr id="19" name="care3"/>
          <p:cNvSpPr/>
          <p:nvPr/>
        </p:nvSpPr>
        <p:spPr>
          <a:xfrm>
            <a:off x="8997696" y="2057400"/>
            <a:ext cx="2633472" cy="2880360"/>
          </a:xfrm>
          <a:prstGeom prst="roundRect">
            <a:avLst>
              <a:gd name="adj" fmla="val 416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0" name="Shape 15"/>
          <p:cNvSpPr/>
          <p:nvPr/>
        </p:nvSpPr>
        <p:spPr>
          <a:xfrm>
            <a:off x="9272016" y="2331720"/>
            <a:ext cx="822960" cy="822960"/>
          </a:xfrm>
          <a:prstGeom prst="ellipse">
            <a:avLst/>
          </a:prstGeom>
          <a:solidFill>
            <a:srgbClr val="E8F5FC"/>
          </a:solidFill>
          <a:ln w="12700">
            <a:solidFill>
              <a:srgbClr val="E8F5FC"/>
            </a:solidFill>
            <a:prstDash val="solid"/>
          </a:ln>
        </p:spPr>
        <p:txBody>
          <a:bodyPr/>
          <a:lstStyle/>
          <a:p>
            <a:endParaRPr lang="en-CA"/>
          </a:p>
        </p:txBody>
      </p:sp>
      <p:pic>
        <p:nvPicPr>
          <p:cNvPr id="21" name="Image 3" descr="preencoded.png"/>
          <p:cNvPicPr>
            <a:picLocks noChangeAspect="1"/>
          </p:cNvPicPr>
          <p:nvPr/>
        </p:nvPicPr>
        <p:blipFill>
          <a:blip r:embed="rId6"/>
          <a:stretch>
            <a:fillRect/>
          </a:stretch>
        </p:blipFill>
        <p:spPr>
          <a:xfrm>
            <a:off x="9454896" y="2514600"/>
            <a:ext cx="457200" cy="457200"/>
          </a:xfrm>
          <a:prstGeom prst="rect">
            <a:avLst/>
          </a:prstGeom>
        </p:spPr>
      </p:pic>
      <p:sp>
        <p:nvSpPr>
          <p:cNvPr id="22" name="Text 16"/>
          <p:cNvSpPr txBox="1"/>
          <p:nvPr/>
        </p:nvSpPr>
        <p:spPr>
          <a:xfrm>
            <a:off x="9272016" y="3291840"/>
            <a:ext cx="2130552" cy="640080"/>
          </a:xfrm>
          <a:prstGeom prst="rect">
            <a:avLst/>
          </a:prstGeom>
          <a:noFill/>
          <a:ln/>
        </p:spPr>
        <p:txBody>
          <a:bodyPr wrap="square" lIns="0" tIns="0" rIns="0" bIns="0" rtlCol="0" anchor="t"/>
          <a:lstStyle/>
          <a:p>
            <a:pPr marL="0" indent="0">
              <a:buNone/>
            </a:pPr>
            <a:r>
              <a:rPr lang="en-US" sz="1700" b="1" dirty="0">
                <a:solidFill>
                  <a:srgbClr val="0B4F7A"/>
                </a:solidFill>
              </a:rPr>
              <a:t>Reach out</a:t>
            </a:r>
            <a:endParaRPr lang="en-US" sz="1700" dirty="0"/>
          </a:p>
        </p:txBody>
      </p:sp>
      <p:sp>
        <p:nvSpPr>
          <p:cNvPr id="23" name="Text 17"/>
          <p:cNvSpPr txBox="1"/>
          <p:nvPr/>
        </p:nvSpPr>
        <p:spPr>
          <a:xfrm>
            <a:off x="9272016" y="3931920"/>
            <a:ext cx="2130552" cy="914400"/>
          </a:xfrm>
          <a:prstGeom prst="rect">
            <a:avLst/>
          </a:prstGeom>
          <a:noFill/>
          <a:ln/>
        </p:spPr>
        <p:txBody>
          <a:bodyPr wrap="square" lIns="0" tIns="0" rIns="0" bIns="0" rtlCol="0" anchor="t"/>
          <a:lstStyle/>
          <a:p>
            <a:pPr marL="0" indent="0">
              <a:buNone/>
            </a:pPr>
            <a:r>
              <a:rPr lang="en-US" sz="1400" dirty="0">
                <a:solidFill>
                  <a:srgbClr val="1B2A3A"/>
                </a:solidFill>
              </a:rPr>
              <a:t>Talk with Betsy use your crisis plan.</a:t>
            </a:r>
            <a:endParaRPr lang="en-US" sz="1400" dirty="0"/>
          </a:p>
        </p:txBody>
      </p:sp>
      <p:sp>
        <p:nvSpPr>
          <p:cNvPr id="24" name="crisis"/>
          <p:cNvSpPr/>
          <p:nvPr/>
        </p:nvSpPr>
        <p:spPr>
          <a:xfrm>
            <a:off x="548640" y="5212080"/>
            <a:ext cx="11082528" cy="960120"/>
          </a:xfrm>
          <a:prstGeom prst="roundRect">
            <a:avLst>
              <a:gd name="adj" fmla="val 11429"/>
            </a:avLst>
          </a:prstGeom>
          <a:solidFill>
            <a:srgbClr val="0B4F7A"/>
          </a:solidFill>
          <a:ln w="12700">
            <a:solidFill>
              <a:srgbClr val="0B4F7A"/>
            </a:solidFill>
            <a:prstDash val="solid"/>
          </a:ln>
          <a:effectLst>
            <a:outerShdw blurRad="76200" dist="25400" dir="5400000" algn="bl" rotWithShape="0">
              <a:srgbClr val="000000">
                <a:alpha val="18000"/>
              </a:srgbClr>
            </a:outerShdw>
          </a:effectLst>
        </p:spPr>
        <p:txBody>
          <a:bodyPr/>
          <a:lstStyle/>
          <a:p>
            <a:endParaRPr lang="en-CA"/>
          </a:p>
        </p:txBody>
      </p:sp>
      <p:pic>
        <p:nvPicPr>
          <p:cNvPr id="25" name="Image 4" descr="preencoded.png"/>
          <p:cNvPicPr>
            <a:picLocks noChangeAspect="1"/>
          </p:cNvPicPr>
          <p:nvPr/>
        </p:nvPicPr>
        <p:blipFill>
          <a:blip r:embed="rId7"/>
          <a:stretch>
            <a:fillRect/>
          </a:stretch>
        </p:blipFill>
        <p:spPr>
          <a:xfrm>
            <a:off x="868680" y="5458968"/>
            <a:ext cx="457200" cy="457200"/>
          </a:xfrm>
          <a:prstGeom prst="rect">
            <a:avLst/>
          </a:prstGeom>
        </p:spPr>
      </p:pic>
      <p:sp>
        <p:nvSpPr>
          <p:cNvPr id="26" name="Text 19"/>
          <p:cNvSpPr txBox="1"/>
          <p:nvPr/>
        </p:nvSpPr>
        <p:spPr>
          <a:xfrm>
            <a:off x="1554480" y="5303520"/>
            <a:ext cx="9875520" cy="777240"/>
          </a:xfrm>
          <a:prstGeom prst="rect">
            <a:avLst/>
          </a:prstGeom>
          <a:noFill/>
          <a:ln/>
        </p:spPr>
        <p:txBody>
          <a:bodyPr wrap="square" lIns="0" tIns="0" rIns="0" bIns="0" rtlCol="0" anchor="ctr"/>
          <a:lstStyle/>
          <a:p>
            <a:pPr marL="0" indent="0">
              <a:buNone/>
            </a:pPr>
            <a:r>
              <a:rPr lang="en-US" sz="1700" b="1" dirty="0">
                <a:solidFill>
                  <a:srgbClr val="FFC23D"/>
                </a:solidFill>
              </a:rPr>
              <a:t>If you are in crisis:  </a:t>
            </a:r>
            <a:r>
              <a:rPr lang="en-US" sz="1700" dirty="0">
                <a:solidFill>
                  <a:srgbClr val="FFFFFF"/>
                </a:solidFill>
              </a:rPr>
              <a:t>call or text 9-8-8 (Suicide Crisis Helpline, 24/7) website 988.ca or go to your nearest emergency department. Call our local crisis line 1-888-829-7484</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rson meditating">
            <a:extLst>
              <a:ext uri="{FF2B5EF4-FFF2-40B4-BE49-F238E27FC236}">
                <a16:creationId xmlns:a16="http://schemas.microsoft.com/office/drawing/2014/main" id="{ED13931F-9FFA-4E0E-BE19-CA4A649E7E99}"/>
              </a:ext>
            </a:extLst>
          </p:cNvPr>
          <p:cNvPicPr>
            <a:picLocks noChangeAspect="1"/>
          </p:cNvPicPr>
          <p:nvPr/>
        </p:nvPicPr>
        <p:blipFill rotWithShape="1">
          <a:blip r:embed="rId2"/>
          <a:srcRect l="9091" t="18628" b="4476"/>
          <a:stretch/>
        </p:blipFill>
        <p:spPr>
          <a:xfrm>
            <a:off x="0" y="0"/>
            <a:ext cx="12191980" cy="6857990"/>
          </a:xfrm>
          <a:prstGeom prst="rect">
            <a:avLst/>
          </a:prstGeom>
        </p:spPr>
      </p:pic>
      <p:sp>
        <p:nvSpPr>
          <p:cNvPr id="2" name="Title 1">
            <a:extLst>
              <a:ext uri="{FF2B5EF4-FFF2-40B4-BE49-F238E27FC236}">
                <a16:creationId xmlns:a16="http://schemas.microsoft.com/office/drawing/2014/main" id="{0224CCB5-0216-435C-A274-E4AAD087DE6C}"/>
              </a:ext>
            </a:extLst>
          </p:cNvPr>
          <p:cNvSpPr>
            <a:spLocks noGrp="1"/>
          </p:cNvSpPr>
          <p:nvPr>
            <p:ph type="title" idx="4294967295"/>
          </p:nvPr>
        </p:nvSpPr>
        <p:spPr>
          <a:xfrm>
            <a:off x="0" y="357579"/>
            <a:ext cx="6030912" cy="2451100"/>
          </a:xfrm>
        </p:spPr>
        <p:txBody>
          <a:bodyPr vert="horz" lIns="91440" tIns="45720" rIns="91440" bIns="45720" rtlCol="0" anchor="b">
            <a:normAutofit/>
          </a:bodyPr>
          <a:lstStyle/>
          <a:p>
            <a:pPr algn="ctr"/>
            <a:r>
              <a:rPr lang="en-US" sz="4800" dirty="0">
                <a:solidFill>
                  <a:schemeClr val="bg1"/>
                </a:solidFill>
                <a:latin typeface="Arial" panose="020B0604020202020204" pitchFamily="34" charset="0"/>
                <a:cs typeface="Arial" panose="020B0604020202020204" pitchFamily="34" charset="0"/>
              </a:rPr>
              <a:t>Warning about meditation</a:t>
            </a: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4294967295"/>
          </p:nvPr>
        </p:nvSpPr>
        <p:spPr>
          <a:xfrm>
            <a:off x="673493" y="3069937"/>
            <a:ext cx="4513262" cy="914400"/>
          </a:xfrm>
        </p:spPr>
        <p:txBody>
          <a:bodyPr vert="horz" lIns="91440" tIns="45720" rIns="91440" bIns="45720" rtlCol="0" anchor="t">
            <a:normAutofit/>
          </a:bodyPr>
          <a:lstStyle/>
          <a:p>
            <a:pPr marL="0" indent="0" algn="ctr">
              <a:buNone/>
            </a:pPr>
            <a:r>
              <a:rPr lang="en-US" sz="2800" cap="all" dirty="0">
                <a:solidFill>
                  <a:schemeClr val="bg1"/>
                </a:solidFill>
                <a:latin typeface="Arial" panose="020B0604020202020204" pitchFamily="34" charset="0"/>
                <a:cs typeface="Arial" panose="020B0604020202020204" pitchFamily="34" charset="0"/>
              </a:rPr>
              <a:t>Feel free to skip it </a:t>
            </a:r>
            <a:endParaRPr lang="en-US" cap="all"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DA6B9E-6B90-7D67-DFB1-21EB509A0DC8}"/>
              </a:ext>
            </a:extLst>
          </p:cNvPr>
          <p:cNvSpPr>
            <a:spLocks noGrp="1"/>
          </p:cNvSpPr>
          <p:nvPr>
            <p:ph type="sldNum" sz="quarter" idx="12"/>
          </p:nvPr>
        </p:nvSpPr>
        <p:spPr/>
        <p:txBody>
          <a:bodyPr/>
          <a:lstStyle/>
          <a:p>
            <a:fld id="{9E20A575-D5C3-4C6C-AFF7-D4C69312CDA0}" type="slidenum">
              <a:rPr lang="en-CA" smtClean="0"/>
              <a:t>7</a:t>
            </a:fld>
            <a:endParaRPr lang="en-CA"/>
          </a:p>
        </p:txBody>
      </p:sp>
    </p:spTree>
    <p:extLst>
      <p:ext uri="{BB962C8B-B14F-4D97-AF65-F5344CB8AC3E}">
        <p14:creationId xmlns:p14="http://schemas.microsoft.com/office/powerpoint/2010/main" val="2400950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124620" y="114300"/>
            <a:ext cx="12866915" cy="640080"/>
          </a:xfrm>
          <a:prstGeom prst="rect">
            <a:avLst/>
          </a:prstGeom>
          <a:noFill/>
          <a:ln/>
        </p:spPr>
        <p:txBody>
          <a:bodyPr wrap="square" lIns="0" tIns="0" rIns="0" bIns="0" rtlCol="0" anchor="ctr"/>
          <a:lstStyle/>
          <a:p>
            <a:pPr marL="0" indent="0">
              <a:buNone/>
            </a:pPr>
            <a:r>
              <a:rPr lang="en-US" sz="3600" b="1" dirty="0">
                <a:solidFill>
                  <a:srgbClr val="FFFFFF"/>
                </a:solidFill>
                <a:latin typeface="Arial" panose="020B0604020202020204" pitchFamily="34" charset="0"/>
                <a:cs typeface="Arial" panose="020B0604020202020204" pitchFamily="34" charset="0"/>
              </a:rPr>
              <a:t>NOW CHECK IN WITH YOUR PERSONAL DASHBOARD</a:t>
            </a:r>
            <a:endParaRPr lang="en-US" sz="3600" dirty="0">
              <a:latin typeface="Arial" panose="020B0604020202020204" pitchFamily="34" charset="0"/>
              <a:cs typeface="Arial" panose="020B0604020202020204" pitchFamily="34" charset="0"/>
            </a:endParaRPr>
          </a:p>
        </p:txBody>
      </p:sp>
      <p:sp>
        <p:nvSpPr>
          <p:cNvPr id="3" name="Subtitle"/>
          <p:cNvSpPr txBox="1"/>
          <p:nvPr/>
        </p:nvSpPr>
        <p:spPr>
          <a:xfrm>
            <a:off x="934518" y="923544"/>
            <a:ext cx="11247120" cy="411480"/>
          </a:xfrm>
          <a:prstGeom prst="rect">
            <a:avLst/>
          </a:prstGeom>
          <a:noFill/>
          <a:ln/>
        </p:spPr>
        <p:txBody>
          <a:bodyPr wrap="square" lIns="0" tIns="0" rIns="0" bIns="0" rtlCol="0" anchor="ctr"/>
          <a:lstStyle/>
          <a:p>
            <a:pPr marL="0" indent="0">
              <a:buNone/>
            </a:pPr>
            <a:r>
              <a:rPr lang="en-US" sz="2000" dirty="0">
                <a:solidFill>
                  <a:schemeClr val="bg1"/>
                </a:solidFill>
                <a:latin typeface="Arial" panose="020B0604020202020204" pitchFamily="34" charset="0"/>
                <a:cs typeface="Arial" panose="020B0604020202020204" pitchFamily="34" charset="0"/>
              </a:rPr>
              <a:t>Pause, take a breath, and read each gauge in turn. Just notice there are no wrong readings.</a:t>
            </a:r>
          </a:p>
        </p:txBody>
      </p:sp>
      <p:sp>
        <p:nvSpPr>
          <p:cNvPr id="4" name="Card 1"/>
          <p:cNvSpPr/>
          <p:nvPr/>
        </p:nvSpPr>
        <p:spPr>
          <a:xfrm>
            <a:off x="411480"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5" name="Number 1"/>
          <p:cNvSpPr/>
          <p:nvPr/>
        </p:nvSpPr>
        <p:spPr>
          <a:xfrm>
            <a:off x="612648" y="1892808"/>
            <a:ext cx="347472" cy="347472"/>
          </a:xfrm>
          <a:prstGeom prst="ellipse">
            <a:avLst/>
          </a:prstGeom>
          <a:solidFill>
            <a:srgbClr val="FFFFFF"/>
          </a:solidFill>
          <a:ln/>
        </p:spPr>
        <p:txBody>
          <a:bodyPr/>
          <a:lstStyle/>
          <a:p>
            <a:endParaRPr lang="en-CA"/>
          </a:p>
        </p:txBody>
      </p:sp>
      <p:sp>
        <p:nvSpPr>
          <p:cNvPr id="6" name="Text 4"/>
          <p:cNvSpPr txBox="1"/>
          <p:nvPr/>
        </p:nvSpPr>
        <p:spPr>
          <a:xfrm>
            <a:off x="612648"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1</a:t>
            </a:r>
            <a:endParaRPr lang="en-US" sz="1600" dirty="0"/>
          </a:p>
        </p:txBody>
      </p:sp>
      <p:sp>
        <p:nvSpPr>
          <p:cNvPr id="7" name="Text 5"/>
          <p:cNvSpPr txBox="1"/>
          <p:nvPr/>
        </p:nvSpPr>
        <p:spPr>
          <a:xfrm>
            <a:off x="1033272"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Energy reserves</a:t>
            </a:r>
            <a:endParaRPr lang="en-US" sz="1700" dirty="0"/>
          </a:p>
        </p:txBody>
      </p:sp>
      <p:pic>
        <p:nvPicPr>
          <p:cNvPr id="8" name="Gauge 1" descr="Energy reserves gauge"/>
          <p:cNvPicPr>
            <a:picLocks noChangeAspect="1"/>
          </p:cNvPicPr>
          <p:nvPr/>
        </p:nvPicPr>
        <p:blipFill>
          <a:blip r:embed="rId3"/>
          <a:stretch>
            <a:fillRect/>
          </a:stretch>
        </p:blipFill>
        <p:spPr>
          <a:xfrm>
            <a:off x="695287" y="2423160"/>
            <a:ext cx="2103120" cy="1314450"/>
          </a:xfrm>
          <a:prstGeom prst="rect">
            <a:avLst/>
          </a:prstGeom>
        </p:spPr>
      </p:pic>
      <p:sp>
        <p:nvSpPr>
          <p:cNvPr id="9" name="Question 1"/>
          <p:cNvSpPr txBox="1"/>
          <p:nvPr/>
        </p:nvSpPr>
        <p:spPr>
          <a:xfrm>
            <a:off x="640080"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much fuel is in my tank right now?</a:t>
            </a:r>
            <a:endParaRPr lang="en-US" sz="1600" dirty="0"/>
          </a:p>
        </p:txBody>
      </p:sp>
      <p:sp>
        <p:nvSpPr>
          <p:cNvPr id="10" name="Options 1"/>
          <p:cNvSpPr txBox="1"/>
          <p:nvPr/>
        </p:nvSpPr>
        <p:spPr>
          <a:xfrm>
            <a:off x="640080"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E5484D"/>
                </a:solidFill>
              </a:rPr>
              <a:t>Near empty</a:t>
            </a:r>
            <a:endParaRPr lang="en-US" sz="1400" dirty="0"/>
          </a:p>
          <a:p>
            <a:pPr marL="0" indent="0">
              <a:lnSpc>
                <a:spcPct val="95000"/>
              </a:lnSpc>
              <a:buNone/>
            </a:pPr>
            <a:r>
              <a:rPr lang="en-US" sz="1400" b="1" dirty="0">
                <a:solidFill>
                  <a:srgbClr val="F2C14E"/>
                </a:solidFill>
              </a:rPr>
              <a:t>½</a:t>
            </a:r>
            <a:endParaRPr lang="en-US" sz="1400" dirty="0"/>
          </a:p>
          <a:p>
            <a:pPr marL="0" indent="0">
              <a:lnSpc>
                <a:spcPct val="95000"/>
              </a:lnSpc>
              <a:buNone/>
            </a:pPr>
            <a:r>
              <a:rPr lang="en-US" sz="1400" b="1" dirty="0">
                <a:solidFill>
                  <a:srgbClr val="B5D65A"/>
                </a:solidFill>
              </a:rPr>
              <a:t>¾</a:t>
            </a:r>
            <a:endParaRPr lang="en-US" sz="1400" dirty="0"/>
          </a:p>
          <a:p>
            <a:pPr marL="0" indent="0">
              <a:lnSpc>
                <a:spcPct val="95000"/>
              </a:lnSpc>
              <a:buNone/>
            </a:pPr>
            <a:r>
              <a:rPr lang="en-US" sz="1400" b="1" dirty="0">
                <a:solidFill>
                  <a:srgbClr val="5CC98A"/>
                </a:solidFill>
              </a:rPr>
              <a:t>Full</a:t>
            </a:r>
            <a:endParaRPr lang="en-US" sz="1400" dirty="0"/>
          </a:p>
        </p:txBody>
      </p:sp>
      <p:sp>
        <p:nvSpPr>
          <p:cNvPr id="11" name="Card 2"/>
          <p:cNvSpPr/>
          <p:nvPr/>
        </p:nvSpPr>
        <p:spPr>
          <a:xfrm>
            <a:off x="3310814"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2" name="Number 2"/>
          <p:cNvSpPr/>
          <p:nvPr/>
        </p:nvSpPr>
        <p:spPr>
          <a:xfrm>
            <a:off x="3511982" y="1892808"/>
            <a:ext cx="347472" cy="347472"/>
          </a:xfrm>
          <a:prstGeom prst="ellipse">
            <a:avLst/>
          </a:prstGeom>
          <a:solidFill>
            <a:srgbClr val="FFFFFF"/>
          </a:solidFill>
          <a:ln/>
        </p:spPr>
        <p:txBody>
          <a:bodyPr/>
          <a:lstStyle/>
          <a:p>
            <a:endParaRPr lang="en-CA"/>
          </a:p>
        </p:txBody>
      </p:sp>
      <p:sp>
        <p:nvSpPr>
          <p:cNvPr id="13" name="Text 10"/>
          <p:cNvSpPr txBox="1"/>
          <p:nvPr/>
        </p:nvSpPr>
        <p:spPr>
          <a:xfrm>
            <a:off x="3511982"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2</a:t>
            </a:r>
            <a:endParaRPr lang="en-US" sz="1600" dirty="0"/>
          </a:p>
        </p:txBody>
      </p:sp>
      <p:sp>
        <p:nvSpPr>
          <p:cNvPr id="14" name="Text 11"/>
          <p:cNvSpPr txBox="1"/>
          <p:nvPr/>
        </p:nvSpPr>
        <p:spPr>
          <a:xfrm>
            <a:off x="3932606"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State of activation</a:t>
            </a:r>
            <a:endParaRPr lang="en-US" sz="1700" dirty="0"/>
          </a:p>
        </p:txBody>
      </p:sp>
      <p:pic>
        <p:nvPicPr>
          <p:cNvPr id="15" name="Gauge 2" descr="State of activation gauge"/>
          <p:cNvPicPr>
            <a:picLocks noChangeAspect="1"/>
          </p:cNvPicPr>
          <p:nvPr/>
        </p:nvPicPr>
        <p:blipFill>
          <a:blip r:embed="rId4"/>
          <a:stretch>
            <a:fillRect/>
          </a:stretch>
        </p:blipFill>
        <p:spPr>
          <a:xfrm>
            <a:off x="3594621" y="2423160"/>
            <a:ext cx="2103120" cy="1314450"/>
          </a:xfrm>
          <a:prstGeom prst="rect">
            <a:avLst/>
          </a:prstGeom>
        </p:spPr>
      </p:pic>
      <p:sp>
        <p:nvSpPr>
          <p:cNvPr id="16" name="Question 2"/>
          <p:cNvSpPr txBox="1"/>
          <p:nvPr/>
        </p:nvSpPr>
        <p:spPr>
          <a:xfrm>
            <a:off x="3539414"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Which state am I mostly in at the moment?</a:t>
            </a:r>
            <a:endParaRPr lang="en-US" sz="1600" dirty="0"/>
          </a:p>
        </p:txBody>
      </p:sp>
      <p:sp>
        <p:nvSpPr>
          <p:cNvPr id="17" name="Options 2"/>
          <p:cNvSpPr txBox="1"/>
          <p:nvPr/>
        </p:nvSpPr>
        <p:spPr>
          <a:xfrm>
            <a:off x="3539414"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Calm</a:t>
            </a:r>
            <a:endParaRPr lang="en-US" sz="1400" dirty="0"/>
          </a:p>
          <a:p>
            <a:pPr marL="0" indent="0">
              <a:lnSpc>
                <a:spcPct val="95000"/>
              </a:lnSpc>
              <a:buNone/>
            </a:pPr>
            <a:r>
              <a:rPr lang="en-US" sz="1400" b="1" dirty="0">
                <a:solidFill>
                  <a:srgbClr val="F2C14E"/>
                </a:solidFill>
              </a:rPr>
              <a:t>Flight</a:t>
            </a:r>
            <a:endParaRPr lang="en-US" sz="1400" dirty="0"/>
          </a:p>
          <a:p>
            <a:pPr marL="0" indent="0">
              <a:lnSpc>
                <a:spcPct val="95000"/>
              </a:lnSpc>
              <a:buNone/>
            </a:pPr>
            <a:r>
              <a:rPr lang="en-US" sz="1400" b="1" dirty="0">
                <a:solidFill>
                  <a:srgbClr val="F28C38"/>
                </a:solidFill>
              </a:rPr>
              <a:t>Fight</a:t>
            </a:r>
            <a:endParaRPr lang="en-US" sz="1400" dirty="0"/>
          </a:p>
          <a:p>
            <a:pPr marL="0" indent="0">
              <a:lnSpc>
                <a:spcPct val="95000"/>
              </a:lnSpc>
              <a:buNone/>
            </a:pPr>
            <a:r>
              <a:rPr lang="en-US" sz="1400" b="1" dirty="0">
                <a:solidFill>
                  <a:srgbClr val="7F93B5"/>
                </a:solidFill>
              </a:rPr>
              <a:t>Freeze / shut down</a:t>
            </a:r>
            <a:endParaRPr lang="en-US" sz="1400" dirty="0"/>
          </a:p>
          <a:p>
            <a:pPr marL="0" indent="0">
              <a:lnSpc>
                <a:spcPct val="95000"/>
              </a:lnSpc>
              <a:buNone/>
            </a:pPr>
            <a:r>
              <a:rPr lang="en-US" sz="1300" dirty="0">
                <a:solidFill>
                  <a:srgbClr val="A9B6C6"/>
                </a:solidFill>
              </a:rPr>
              <a:t>   numb, depressed, dissociated</a:t>
            </a:r>
            <a:endParaRPr lang="en-US" sz="1400" dirty="0"/>
          </a:p>
        </p:txBody>
      </p:sp>
      <p:sp>
        <p:nvSpPr>
          <p:cNvPr id="18" name="Card 3"/>
          <p:cNvSpPr/>
          <p:nvPr/>
        </p:nvSpPr>
        <p:spPr>
          <a:xfrm>
            <a:off x="6210148"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9" name="Number 3"/>
          <p:cNvSpPr/>
          <p:nvPr/>
        </p:nvSpPr>
        <p:spPr>
          <a:xfrm>
            <a:off x="6411316" y="1892808"/>
            <a:ext cx="347472" cy="347472"/>
          </a:xfrm>
          <a:prstGeom prst="ellipse">
            <a:avLst/>
          </a:prstGeom>
          <a:solidFill>
            <a:srgbClr val="FFFFFF"/>
          </a:solidFill>
          <a:ln/>
        </p:spPr>
        <p:txBody>
          <a:bodyPr/>
          <a:lstStyle/>
          <a:p>
            <a:endParaRPr lang="en-CA"/>
          </a:p>
        </p:txBody>
      </p:sp>
      <p:sp>
        <p:nvSpPr>
          <p:cNvPr id="20" name="Text 16"/>
          <p:cNvSpPr txBox="1"/>
          <p:nvPr/>
        </p:nvSpPr>
        <p:spPr>
          <a:xfrm>
            <a:off x="6411316"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3</a:t>
            </a:r>
            <a:endParaRPr lang="en-US" sz="1600" dirty="0"/>
          </a:p>
        </p:txBody>
      </p:sp>
      <p:sp>
        <p:nvSpPr>
          <p:cNvPr id="21" name="Text 17"/>
          <p:cNvSpPr txBox="1"/>
          <p:nvPr/>
        </p:nvSpPr>
        <p:spPr>
          <a:xfrm>
            <a:off x="6831940"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Window of tolerance</a:t>
            </a:r>
            <a:endParaRPr lang="en-US" sz="1700" dirty="0"/>
          </a:p>
        </p:txBody>
      </p:sp>
      <p:pic>
        <p:nvPicPr>
          <p:cNvPr id="22" name="Gauge 3" descr="Window of tolerance gauge"/>
          <p:cNvPicPr>
            <a:picLocks noChangeAspect="1"/>
          </p:cNvPicPr>
          <p:nvPr/>
        </p:nvPicPr>
        <p:blipFill>
          <a:blip r:embed="rId5"/>
          <a:stretch>
            <a:fillRect/>
          </a:stretch>
        </p:blipFill>
        <p:spPr>
          <a:xfrm>
            <a:off x="6493955" y="2423160"/>
            <a:ext cx="2103120" cy="1314450"/>
          </a:xfrm>
          <a:prstGeom prst="rect">
            <a:avLst/>
          </a:prstGeom>
        </p:spPr>
      </p:pic>
      <p:sp>
        <p:nvSpPr>
          <p:cNvPr id="23" name="Question 3"/>
          <p:cNvSpPr txBox="1"/>
          <p:nvPr/>
        </p:nvSpPr>
        <p:spPr>
          <a:xfrm>
            <a:off x="6438748"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Am I inside my window, or above it (revved up) or below it (shut down)?</a:t>
            </a:r>
            <a:endParaRPr lang="en-US" sz="1600" dirty="0"/>
          </a:p>
        </p:txBody>
      </p:sp>
      <p:sp>
        <p:nvSpPr>
          <p:cNvPr id="24" name="Options 3"/>
          <p:cNvSpPr txBox="1"/>
          <p:nvPr/>
        </p:nvSpPr>
        <p:spPr>
          <a:xfrm>
            <a:off x="6438748"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B9BD5"/>
                </a:solidFill>
              </a:rPr>
              <a:t>Well below</a:t>
            </a:r>
            <a:endParaRPr lang="en-US" sz="1400" dirty="0"/>
          </a:p>
          <a:p>
            <a:pPr marL="0" indent="0">
              <a:lnSpc>
                <a:spcPct val="95000"/>
              </a:lnSpc>
              <a:buNone/>
            </a:pPr>
            <a:r>
              <a:rPr lang="en-US" sz="1400" b="1" dirty="0">
                <a:solidFill>
                  <a:srgbClr val="9CC3E8"/>
                </a:solidFill>
              </a:rPr>
              <a:t>A little below</a:t>
            </a:r>
            <a:endParaRPr lang="en-US" sz="1400" dirty="0"/>
          </a:p>
          <a:p>
            <a:pPr marL="0" indent="0">
              <a:lnSpc>
                <a:spcPct val="95000"/>
              </a:lnSpc>
              <a:buNone/>
            </a:pPr>
            <a:r>
              <a:rPr lang="en-US" sz="1400" b="1" dirty="0">
                <a:solidFill>
                  <a:srgbClr val="5CC98A"/>
                </a:solidFill>
              </a:rPr>
              <a:t>Inside</a:t>
            </a:r>
            <a:endParaRPr lang="en-US" sz="1400" dirty="0"/>
          </a:p>
          <a:p>
            <a:pPr marL="0" indent="0">
              <a:lnSpc>
                <a:spcPct val="95000"/>
              </a:lnSpc>
              <a:buNone/>
            </a:pPr>
            <a:r>
              <a:rPr lang="en-US" sz="1400" b="1" dirty="0">
                <a:solidFill>
                  <a:srgbClr val="F2C14E"/>
                </a:solidFill>
              </a:rPr>
              <a:t>A little above</a:t>
            </a:r>
            <a:endParaRPr lang="en-US" sz="1400" dirty="0"/>
          </a:p>
          <a:p>
            <a:pPr marL="0" indent="0">
              <a:lnSpc>
                <a:spcPct val="95000"/>
              </a:lnSpc>
              <a:buNone/>
            </a:pPr>
            <a:r>
              <a:rPr lang="en-US" sz="1400" b="1" dirty="0">
                <a:solidFill>
                  <a:srgbClr val="E5484D"/>
                </a:solidFill>
              </a:rPr>
              <a:t>Well above</a:t>
            </a:r>
            <a:endParaRPr lang="en-US" sz="1400" dirty="0"/>
          </a:p>
        </p:txBody>
      </p:sp>
      <p:sp>
        <p:nvSpPr>
          <p:cNvPr id="25" name="Card 4"/>
          <p:cNvSpPr/>
          <p:nvPr/>
        </p:nvSpPr>
        <p:spPr>
          <a:xfrm>
            <a:off x="9109481"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26" name="Number 4"/>
          <p:cNvSpPr/>
          <p:nvPr/>
        </p:nvSpPr>
        <p:spPr>
          <a:xfrm>
            <a:off x="9310649" y="1892808"/>
            <a:ext cx="347472" cy="347472"/>
          </a:xfrm>
          <a:prstGeom prst="ellipse">
            <a:avLst/>
          </a:prstGeom>
          <a:solidFill>
            <a:srgbClr val="FFFFFF"/>
          </a:solidFill>
          <a:ln/>
        </p:spPr>
        <p:txBody>
          <a:bodyPr/>
          <a:lstStyle/>
          <a:p>
            <a:endParaRPr lang="en-CA"/>
          </a:p>
        </p:txBody>
      </p:sp>
      <p:sp>
        <p:nvSpPr>
          <p:cNvPr id="27" name="Text 22"/>
          <p:cNvSpPr txBox="1"/>
          <p:nvPr/>
        </p:nvSpPr>
        <p:spPr>
          <a:xfrm>
            <a:off x="9310649"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4</a:t>
            </a:r>
            <a:endParaRPr lang="en-US" sz="1600" dirty="0"/>
          </a:p>
        </p:txBody>
      </p:sp>
      <p:sp>
        <p:nvSpPr>
          <p:cNvPr id="28" name="Text 23"/>
          <p:cNvSpPr txBox="1"/>
          <p:nvPr/>
        </p:nvSpPr>
        <p:spPr>
          <a:xfrm>
            <a:off x="9731273"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Crisis risk</a:t>
            </a:r>
            <a:endParaRPr lang="en-US" sz="1700" dirty="0"/>
          </a:p>
        </p:txBody>
      </p:sp>
      <p:pic>
        <p:nvPicPr>
          <p:cNvPr id="29" name="Gauge 4" descr="Crisis risk gauge"/>
          <p:cNvPicPr>
            <a:picLocks noChangeAspect="1"/>
          </p:cNvPicPr>
          <p:nvPr/>
        </p:nvPicPr>
        <p:blipFill>
          <a:blip r:embed="rId6"/>
          <a:stretch>
            <a:fillRect/>
          </a:stretch>
        </p:blipFill>
        <p:spPr>
          <a:xfrm>
            <a:off x="9393288" y="2423160"/>
            <a:ext cx="2103120" cy="1314450"/>
          </a:xfrm>
          <a:prstGeom prst="rect">
            <a:avLst/>
          </a:prstGeom>
        </p:spPr>
      </p:pic>
      <p:sp>
        <p:nvSpPr>
          <p:cNvPr id="30" name="Question 4"/>
          <p:cNvSpPr txBox="1"/>
          <p:nvPr/>
        </p:nvSpPr>
        <p:spPr>
          <a:xfrm>
            <a:off x="9338081"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likely is it that I’ll tip into a state of crisis?</a:t>
            </a:r>
            <a:endParaRPr lang="en-US" sz="1600" dirty="0"/>
          </a:p>
        </p:txBody>
      </p:sp>
      <p:sp>
        <p:nvSpPr>
          <p:cNvPr id="31" name="Options 4"/>
          <p:cNvSpPr txBox="1"/>
          <p:nvPr/>
        </p:nvSpPr>
        <p:spPr>
          <a:xfrm>
            <a:off x="9338081"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Low</a:t>
            </a:r>
            <a:endParaRPr lang="en-US" sz="1400" dirty="0"/>
          </a:p>
          <a:p>
            <a:pPr marL="0" indent="0">
              <a:lnSpc>
                <a:spcPct val="95000"/>
              </a:lnSpc>
              <a:buNone/>
            </a:pPr>
            <a:r>
              <a:rPr lang="en-US" sz="1400" b="1" dirty="0">
                <a:solidFill>
                  <a:srgbClr val="F2C14E"/>
                </a:solidFill>
              </a:rPr>
              <a:t>Moderate</a:t>
            </a:r>
            <a:endParaRPr lang="en-US" sz="1400" dirty="0"/>
          </a:p>
          <a:p>
            <a:pPr marL="0" indent="0">
              <a:lnSpc>
                <a:spcPct val="95000"/>
              </a:lnSpc>
              <a:buNone/>
            </a:pPr>
            <a:r>
              <a:rPr lang="en-US" sz="1400" b="1" dirty="0">
                <a:solidFill>
                  <a:srgbClr val="F28C38"/>
                </a:solidFill>
              </a:rPr>
              <a:t>High</a:t>
            </a:r>
            <a:endParaRPr lang="en-US" sz="1400" dirty="0"/>
          </a:p>
          <a:p>
            <a:pPr marL="0" indent="0">
              <a:lnSpc>
                <a:spcPct val="95000"/>
              </a:lnSpc>
              <a:buNone/>
            </a:pPr>
            <a:r>
              <a:rPr lang="en-US" sz="1400" b="1" dirty="0">
                <a:solidFill>
                  <a:srgbClr val="E5484D"/>
                </a:solidFill>
              </a:rPr>
              <a:t>Very high</a:t>
            </a:r>
            <a:endParaRPr lang="en-US" sz="1400" dirty="0"/>
          </a:p>
          <a:p>
            <a:pPr marL="0" indent="0">
              <a:lnSpc>
                <a:spcPct val="95000"/>
              </a:lnSpc>
              <a:buNone/>
            </a:pPr>
            <a:r>
              <a:rPr lang="en-US" sz="1400" b="1" dirty="0">
                <a:solidFill>
                  <a:srgbClr val="FF6B6B"/>
                </a:solidFill>
              </a:rPr>
              <a:t>Extreme</a:t>
            </a:r>
            <a:endParaRPr lang="en-US" sz="1400" dirty="0"/>
          </a:p>
        </p:txBody>
      </p:sp>
      <p:sp>
        <p:nvSpPr>
          <p:cNvPr id="32" name="Then ask pill"/>
          <p:cNvSpPr/>
          <p:nvPr/>
        </p:nvSpPr>
        <p:spPr>
          <a:xfrm>
            <a:off x="2441448" y="6080760"/>
            <a:ext cx="7315200" cy="502920"/>
          </a:xfrm>
          <a:prstGeom prst="roundRect">
            <a:avLst>
              <a:gd name="adj" fmla="val 49091"/>
            </a:avLst>
          </a:prstGeom>
          <a:solidFill>
            <a:srgbClr val="263A52"/>
          </a:solidFill>
          <a:ln w="15875">
            <a:solidFill>
              <a:srgbClr val="5CC98A"/>
            </a:solidFill>
            <a:prstDash val="solid"/>
          </a:ln>
        </p:spPr>
        <p:txBody>
          <a:bodyPr/>
          <a:lstStyle/>
          <a:p>
            <a:endParaRPr lang="en-CA"/>
          </a:p>
        </p:txBody>
      </p:sp>
      <p:sp>
        <p:nvSpPr>
          <p:cNvPr id="33" name="Text 27"/>
          <p:cNvSpPr txBox="1"/>
          <p:nvPr/>
        </p:nvSpPr>
        <p:spPr>
          <a:xfrm>
            <a:off x="2441448" y="6080760"/>
            <a:ext cx="7315200" cy="502920"/>
          </a:xfrm>
          <a:prstGeom prst="rect">
            <a:avLst/>
          </a:prstGeom>
          <a:noFill/>
          <a:ln/>
        </p:spPr>
        <p:txBody>
          <a:bodyPr wrap="square" lIns="0" tIns="0" rIns="0" bIns="0" rtlCol="0" anchor="ctr"/>
          <a:lstStyle/>
          <a:p>
            <a:pPr marL="0" indent="0" algn="ctr">
              <a:buNone/>
            </a:pPr>
            <a:r>
              <a:rPr lang="en-US" sz="1800" b="1" dirty="0">
                <a:solidFill>
                  <a:srgbClr val="5CC98A"/>
                </a:solidFill>
              </a:rPr>
              <a:t>Then ask:  </a:t>
            </a:r>
            <a:r>
              <a:rPr lang="en-US" sz="1800" dirty="0">
                <a:solidFill>
                  <a:srgbClr val="FFFFFF"/>
                </a:solidFill>
              </a:rPr>
              <a:t>Given these readings, what do I need right now?</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F97C00-958A-01C6-D985-A20B027E9D98}"/>
              </a:ext>
            </a:extLst>
          </p:cNvPr>
          <p:cNvSpPr>
            <a:spLocks noGrp="1"/>
          </p:cNvSpPr>
          <p:nvPr>
            <p:ph type="sldNum" sz="quarter" idx="12"/>
          </p:nvPr>
        </p:nvSpPr>
        <p:spPr/>
        <p:txBody>
          <a:bodyPr/>
          <a:lstStyle/>
          <a:p>
            <a:fld id="{9E20A575-D5C3-4C6C-AFF7-D4C69312CDA0}" type="slidenum">
              <a:rPr lang="en-CA" smtClean="0"/>
              <a:t>9</a:t>
            </a:fld>
            <a:endParaRPr lang="en-CA"/>
          </a:p>
        </p:txBody>
      </p:sp>
      <p:sp>
        <p:nvSpPr>
          <p:cNvPr id="4" name="TextBox 3">
            <a:extLst>
              <a:ext uri="{FF2B5EF4-FFF2-40B4-BE49-F238E27FC236}">
                <a16:creationId xmlns:a16="http://schemas.microsoft.com/office/drawing/2014/main" id="{48FD29B6-5D46-5B5D-AC1F-44BD539F4B2C}"/>
              </a:ext>
            </a:extLst>
          </p:cNvPr>
          <p:cNvSpPr txBox="1"/>
          <p:nvPr/>
        </p:nvSpPr>
        <p:spPr>
          <a:xfrm>
            <a:off x="11875" y="181895"/>
            <a:ext cx="12089080" cy="6386364"/>
          </a:xfrm>
          <a:prstGeom prst="rect">
            <a:avLst/>
          </a:prstGeom>
          <a:noFill/>
        </p:spPr>
        <p:txBody>
          <a:bodyPr wrap="square">
            <a:spAutoFit/>
          </a:bodyPr>
          <a:lstStyle/>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Begin by finding a position that feels comfortable enough for the next few minutes.</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You can close your eyes if that feels comfortable, or simply soften your gaze and look toward the floor.</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There is nothing you need to accomplish during these few minutes.</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Just notice that you are here.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Notice the chair supporting you.</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Notice your feet touching the floor.</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Perhaps gently press your feet into the floor for a moment and feel its solidity beneath you.</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Take a slow breath in…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allow the breath to leave in its own time.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again…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breathing in…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breathing out.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There is no need to breathe in any special way.</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Simply notice that your body already knows how to breathe.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For the next few moments, bring your attention to the physical sensations of being here.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The feeling of your feet on the floor.</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The weight of your body in the chair.</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Perhaps the feeling of your hands resting in your lap.</a:t>
            </a:r>
          </a:p>
        </p:txBody>
      </p:sp>
    </p:spTree>
    <p:extLst>
      <p:ext uri="{BB962C8B-B14F-4D97-AF65-F5344CB8AC3E}">
        <p14:creationId xmlns:p14="http://schemas.microsoft.com/office/powerpoint/2010/main" val="3520849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EEE7E-E76B-26B1-1F5C-AF1A98D019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0BB1B8-BFA9-4198-0879-67DC8D1CDF2F}"/>
              </a:ext>
            </a:extLst>
          </p:cNvPr>
          <p:cNvSpPr>
            <a:spLocks noGrp="1"/>
          </p:cNvSpPr>
          <p:nvPr>
            <p:ph type="sldNum" sz="quarter" idx="12"/>
          </p:nvPr>
        </p:nvSpPr>
        <p:spPr/>
        <p:txBody>
          <a:bodyPr/>
          <a:lstStyle/>
          <a:p>
            <a:fld id="{9E20A575-D5C3-4C6C-AFF7-D4C69312CDA0}" type="slidenum">
              <a:rPr lang="en-CA" smtClean="0"/>
              <a:t>10</a:t>
            </a:fld>
            <a:endParaRPr lang="en-CA"/>
          </a:p>
        </p:txBody>
      </p:sp>
      <p:sp>
        <p:nvSpPr>
          <p:cNvPr id="4" name="TextBox 3">
            <a:extLst>
              <a:ext uri="{FF2B5EF4-FFF2-40B4-BE49-F238E27FC236}">
                <a16:creationId xmlns:a16="http://schemas.microsoft.com/office/drawing/2014/main" id="{79CF7E53-17B8-945F-052E-88F6F587A364}"/>
              </a:ext>
            </a:extLst>
          </p:cNvPr>
          <p:cNvSpPr txBox="1"/>
          <p:nvPr/>
        </p:nvSpPr>
        <p:spPr>
          <a:xfrm>
            <a:off x="0" y="152207"/>
            <a:ext cx="12089080" cy="6740307"/>
          </a:xfrm>
          <a:prstGeom prst="rect">
            <a:avLst/>
          </a:prstGeom>
          <a:noFill/>
        </p:spPr>
        <p:txBody>
          <a:bodyPr wrap="square">
            <a:spAutoFit/>
          </a:bodyPr>
          <a:lstStyle/>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Notice the sounds in the room.</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Notice the temperature of the air against your skin.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You are here, in this room, at this moment.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now notice what is happening inside.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You don’t have to search for anything.</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Perhaps there is calm.</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Perhaps there is tension.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Perhaps sadness, anxiety, curiosity, tiredness—or nothing very noticeable at all.</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Whatever is here, see if you can simply notice it.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Without needing to change it.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You might quietly say to yourself:</a:t>
            </a:r>
          </a:p>
          <a:p>
            <a:pPr marL="0" marR="0" indent="0" algn="l" rtl="0">
              <a:spcBef>
                <a:spcPts val="600"/>
              </a:spcBef>
              <a:buNone/>
            </a:pPr>
            <a:r>
              <a:rPr lang="en-CA" b="0" i="1" dirty="0">
                <a:solidFill>
                  <a:schemeClr val="bg1"/>
                </a:solidFill>
                <a:effectLst/>
                <a:latin typeface="Arial" panose="020B0604020202020204" pitchFamily="34" charset="0"/>
                <a:cs typeface="Arial" panose="020B0604020202020204" pitchFamily="34" charset="0"/>
              </a:rPr>
              <a:t>This is what I am experiencing right now.</a:t>
            </a:r>
            <a:endParaRPr lang="en-CA" b="0" i="0" dirty="0">
              <a:solidFill>
                <a:schemeClr val="bg1"/>
              </a:solidFill>
              <a:effectLst/>
              <a:latin typeface="Arial" panose="020B0604020202020204" pitchFamily="34" charset="0"/>
              <a:cs typeface="Arial" panose="020B0604020202020204" pitchFamily="34" charset="0"/>
            </a:endParaRP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Sometimes our emotions become very intense.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when that happens, the mind can tell us that we have to do something immediately.</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Escape.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Make it stop.</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Get away from what we are feeling.</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But an emotion—even a very powerful emotion—is an experience occurring within us.</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It is not the whole of us.</a:t>
            </a:r>
          </a:p>
        </p:txBody>
      </p:sp>
    </p:spTree>
    <p:extLst>
      <p:ext uri="{BB962C8B-B14F-4D97-AF65-F5344CB8AC3E}">
        <p14:creationId xmlns:p14="http://schemas.microsoft.com/office/powerpoint/2010/main" val="3001906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0C654-479C-6424-D771-2289FC9DC7D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05D03D-1C0B-AEFE-17E7-E36731F7396A}"/>
              </a:ext>
            </a:extLst>
          </p:cNvPr>
          <p:cNvSpPr>
            <a:spLocks noGrp="1"/>
          </p:cNvSpPr>
          <p:nvPr>
            <p:ph type="sldNum" sz="quarter" idx="12"/>
          </p:nvPr>
        </p:nvSpPr>
        <p:spPr/>
        <p:txBody>
          <a:bodyPr/>
          <a:lstStyle/>
          <a:p>
            <a:fld id="{9E20A575-D5C3-4C6C-AFF7-D4C69312CDA0}" type="slidenum">
              <a:rPr lang="en-CA" smtClean="0"/>
              <a:t>11</a:t>
            </a:fld>
            <a:endParaRPr lang="en-CA"/>
          </a:p>
        </p:txBody>
      </p:sp>
      <p:sp>
        <p:nvSpPr>
          <p:cNvPr id="4" name="TextBox 3">
            <a:extLst>
              <a:ext uri="{FF2B5EF4-FFF2-40B4-BE49-F238E27FC236}">
                <a16:creationId xmlns:a16="http://schemas.microsoft.com/office/drawing/2014/main" id="{9EDBDCA1-6E13-2E5A-C1EA-38DA0F98B43E}"/>
              </a:ext>
            </a:extLst>
          </p:cNvPr>
          <p:cNvSpPr txBox="1"/>
          <p:nvPr/>
        </p:nvSpPr>
        <p:spPr>
          <a:xfrm>
            <a:off x="51460" y="0"/>
            <a:ext cx="12089080" cy="6386364"/>
          </a:xfrm>
          <a:prstGeom prst="rect">
            <a:avLst/>
          </a:prstGeom>
          <a:noFill/>
        </p:spPr>
        <p:txBody>
          <a:bodyPr wrap="square">
            <a:spAutoFit/>
          </a:bodyPr>
          <a:lstStyle/>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it does not always require immediate action.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See if you can notice the small space between </a:t>
            </a:r>
            <a:r>
              <a:rPr lang="en-CA" b="1" i="0" dirty="0">
                <a:solidFill>
                  <a:schemeClr val="bg1"/>
                </a:solidFill>
                <a:effectLst/>
                <a:latin typeface="Arial" panose="020B0604020202020204" pitchFamily="34" charset="0"/>
                <a:cs typeface="Arial" panose="020B0604020202020204" pitchFamily="34" charset="0"/>
              </a:rPr>
              <a:t>having a feeling</a:t>
            </a:r>
            <a:r>
              <a:rPr lang="en-CA" b="0" i="0" dirty="0">
                <a:solidFill>
                  <a:schemeClr val="bg1"/>
                </a:solidFill>
                <a:effectLst/>
                <a:latin typeface="Arial" panose="020B0604020202020204" pitchFamily="34" charset="0"/>
                <a:cs typeface="Arial" panose="020B0604020202020204" pitchFamily="34" charset="0"/>
              </a:rPr>
              <a:t> and </a:t>
            </a:r>
            <a:r>
              <a:rPr lang="en-CA" b="1" i="0" dirty="0">
                <a:solidFill>
                  <a:schemeClr val="bg1"/>
                </a:solidFill>
                <a:effectLst/>
                <a:latin typeface="Arial" panose="020B0604020202020204" pitchFamily="34" charset="0"/>
                <a:cs typeface="Arial" panose="020B0604020202020204" pitchFamily="34" charset="0"/>
              </a:rPr>
              <a:t>acting on that feeling</a:t>
            </a:r>
            <a:r>
              <a:rPr lang="en-CA" b="0" i="0" dirty="0">
                <a:solidFill>
                  <a:schemeClr val="bg1"/>
                </a:solidFill>
                <a:effectLst/>
                <a:latin typeface="Arial" panose="020B0604020202020204" pitchFamily="34" charset="0"/>
                <a:cs typeface="Arial" panose="020B0604020202020204" pitchFamily="34" charset="0"/>
              </a:rPr>
              <a: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Perhaps just one breath of space.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Breathing in…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breathing out.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In that small space, there may be choices that we could not see a moment before.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We might wait.</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We might ground ourselves.</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We might reach out to another person.</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We might allow the wave to rise and then begin to fall.</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We don’t have to solve our lives in the middle of the wave.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For now, we can simply stay.</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One breath.</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then another.</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Now bring your attention back to your body.</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Feel your feet against the floor.</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Feel the chair beneath you.</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Notice the room around you.</a:t>
            </a:r>
          </a:p>
        </p:txBody>
      </p:sp>
    </p:spTree>
    <p:extLst>
      <p:ext uri="{BB962C8B-B14F-4D97-AF65-F5344CB8AC3E}">
        <p14:creationId xmlns:p14="http://schemas.microsoft.com/office/powerpoint/2010/main" val="2332964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48C40-66D0-6D73-1B68-8D9A28A7A26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7EFA02-3FC2-89E0-E57C-2F57CA0A3B1F}"/>
              </a:ext>
            </a:extLst>
          </p:cNvPr>
          <p:cNvSpPr>
            <a:spLocks noGrp="1"/>
          </p:cNvSpPr>
          <p:nvPr>
            <p:ph type="sldNum" sz="quarter" idx="12"/>
          </p:nvPr>
        </p:nvSpPr>
        <p:spPr/>
        <p:txBody>
          <a:bodyPr/>
          <a:lstStyle/>
          <a:p>
            <a:fld id="{9E20A575-D5C3-4C6C-AFF7-D4C69312CDA0}" type="slidenum">
              <a:rPr lang="en-CA" smtClean="0"/>
              <a:t>12</a:t>
            </a:fld>
            <a:endParaRPr lang="en-CA"/>
          </a:p>
        </p:txBody>
      </p:sp>
      <p:sp>
        <p:nvSpPr>
          <p:cNvPr id="4" name="TextBox 3">
            <a:extLst>
              <a:ext uri="{FF2B5EF4-FFF2-40B4-BE49-F238E27FC236}">
                <a16:creationId xmlns:a16="http://schemas.microsoft.com/office/drawing/2014/main" id="{A008F25C-36C0-1E4F-7E2B-9E14B79BD61E}"/>
              </a:ext>
            </a:extLst>
          </p:cNvPr>
          <p:cNvSpPr txBox="1"/>
          <p:nvPr/>
        </p:nvSpPr>
        <p:spPr>
          <a:xfrm>
            <a:off x="51460" y="70021"/>
            <a:ext cx="12089080" cy="3677930"/>
          </a:xfrm>
          <a:prstGeom prst="rect">
            <a:avLst/>
          </a:prstGeom>
          <a:noFill/>
        </p:spPr>
        <p:txBody>
          <a:bodyPr wrap="square">
            <a:spAutoFit/>
          </a:bodyPr>
          <a:lstStyle/>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perhaps remind yourself:</a:t>
            </a:r>
          </a:p>
          <a:p>
            <a:pPr marL="0" marR="0" indent="0" algn="l" rtl="0">
              <a:spcBef>
                <a:spcPts val="600"/>
              </a:spcBef>
              <a:buNone/>
            </a:pPr>
            <a:r>
              <a:rPr lang="en-CA" b="0" i="1" dirty="0">
                <a:solidFill>
                  <a:schemeClr val="bg1"/>
                </a:solidFill>
                <a:effectLst/>
                <a:latin typeface="Arial" panose="020B0604020202020204" pitchFamily="34" charset="0"/>
                <a:cs typeface="Arial" panose="020B0604020202020204" pitchFamily="34" charset="0"/>
              </a:rPr>
              <a:t>I can notice what I am feeling without immediately acting on it.</a:t>
            </a:r>
            <a:endParaRPr lang="en-CA" b="0" i="0" dirty="0">
              <a:solidFill>
                <a:schemeClr val="bg1"/>
              </a:solidFill>
              <a:effectLst/>
              <a:latin typeface="Arial" panose="020B0604020202020204" pitchFamily="34" charset="0"/>
              <a:cs typeface="Arial" panose="020B0604020202020204" pitchFamily="34" charset="0"/>
            </a:endParaRPr>
          </a:p>
          <a:p>
            <a:pPr marL="0" marR="0" indent="0" algn="l" rtl="0">
              <a:spcBef>
                <a:spcPts val="600"/>
              </a:spcBef>
              <a:buNone/>
            </a:pPr>
            <a:r>
              <a:rPr lang="en-CA" b="0" i="1" dirty="0">
                <a:solidFill>
                  <a:schemeClr val="bg1"/>
                </a:solidFill>
                <a:effectLst/>
                <a:latin typeface="Arial" panose="020B0604020202020204" pitchFamily="34" charset="0"/>
                <a:cs typeface="Arial" panose="020B0604020202020204" pitchFamily="34" charset="0"/>
              </a:rPr>
              <a:t>I can give myself time.</a:t>
            </a:r>
            <a:endParaRPr lang="en-CA" b="0" i="0" dirty="0">
              <a:solidFill>
                <a:schemeClr val="bg1"/>
              </a:solidFill>
              <a:effectLst/>
              <a:latin typeface="Arial" panose="020B0604020202020204" pitchFamily="34" charset="0"/>
              <a:cs typeface="Arial" panose="020B0604020202020204" pitchFamily="34" charset="0"/>
            </a:endParaRPr>
          </a:p>
          <a:p>
            <a:pPr marL="0" marR="0" indent="0" algn="l" rtl="0">
              <a:spcBef>
                <a:spcPts val="600"/>
              </a:spcBef>
              <a:buNone/>
            </a:pPr>
            <a:r>
              <a:rPr lang="en-CA" b="0" i="1" dirty="0">
                <a:solidFill>
                  <a:schemeClr val="bg1"/>
                </a:solidFill>
                <a:effectLst/>
                <a:latin typeface="Arial" panose="020B0604020202020204" pitchFamily="34" charset="0"/>
                <a:cs typeface="Arial" panose="020B0604020202020204" pitchFamily="34" charset="0"/>
              </a:rPr>
              <a:t>I can allow another possibility to emerge.</a:t>
            </a:r>
            <a:endParaRPr lang="en-CA" b="0" i="0" dirty="0">
              <a:solidFill>
                <a:schemeClr val="bg1"/>
              </a:solidFill>
              <a:effectLst/>
              <a:latin typeface="Arial" panose="020B0604020202020204" pitchFamily="34" charset="0"/>
              <a:cs typeface="Arial" panose="020B0604020202020204" pitchFamily="34" charset="0"/>
            </a:endParaRP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Take one more slow breath.</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when you’re ready, open your eyes or lift your gaze.</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And return your attention to the room.</a:t>
            </a:r>
          </a:p>
          <a:p>
            <a:pPr marL="0" marR="0" indent="0" algn="l" rtl="0">
              <a:spcBef>
                <a:spcPts val="600"/>
              </a:spcBef>
              <a:buNone/>
            </a:pPr>
            <a:r>
              <a:rPr lang="en-CA" b="0" i="0" dirty="0">
                <a:solidFill>
                  <a:schemeClr val="bg1"/>
                </a:solidFill>
                <a:effectLst/>
                <a:latin typeface="Arial" panose="020B0604020202020204" pitchFamily="34" charset="0"/>
                <a:cs typeface="Arial" panose="020B0604020202020204" pitchFamily="34" charset="0"/>
              </a:rPr>
              <a:t>Today we’re going to talk about what happens when emotional pain becomes so intense that escape can seem like the only possibility—and about how we can help create enough space for other possibilities to become visible.</a:t>
            </a:r>
          </a:p>
          <a:p>
            <a:pPr>
              <a:buNone/>
            </a:pPr>
            <a:br>
              <a:rPr lang="en-CA" dirty="0">
                <a:solidFill>
                  <a:schemeClr val="bg1"/>
                </a:solidFill>
                <a:latin typeface="Arial" panose="020B0604020202020204" pitchFamily="34" charset="0"/>
                <a:cs typeface="Arial" panose="020B0604020202020204" pitchFamily="34" charset="0"/>
              </a:rPr>
            </a:br>
            <a:endParaRPr lang="en-CA"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361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inders: - St. Catherine of Genoa ~ St. Thérèse of Lisieux">
            <a:extLst>
              <a:ext uri="{FF2B5EF4-FFF2-40B4-BE49-F238E27FC236}">
                <a16:creationId xmlns:a16="http://schemas.microsoft.com/office/drawing/2014/main" id="{6523BB83-69CA-4AC2-9E39-60260293AF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02" r="1" b="14164"/>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2F5A03D-49E3-6EEB-AF6C-68B8F3307905}"/>
              </a:ext>
            </a:extLst>
          </p:cNvPr>
          <p:cNvSpPr>
            <a:spLocks noGrp="1"/>
          </p:cNvSpPr>
          <p:nvPr>
            <p:ph type="sldNum" sz="quarter" idx="12"/>
          </p:nvPr>
        </p:nvSpPr>
        <p:spPr/>
        <p:txBody>
          <a:bodyPr/>
          <a:lstStyle/>
          <a:p>
            <a:fld id="{9E20A575-D5C3-4C6C-AFF7-D4C69312CDA0}" type="slidenum">
              <a:rPr lang="en-CA" smtClean="0"/>
              <a:t>13</a:t>
            </a:fld>
            <a:endParaRPr lang="en-CA"/>
          </a:p>
        </p:txBody>
      </p:sp>
    </p:spTree>
    <p:extLst>
      <p:ext uri="{BB962C8B-B14F-4D97-AF65-F5344CB8AC3E}">
        <p14:creationId xmlns:p14="http://schemas.microsoft.com/office/powerpoint/2010/main" val="4086211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E8EE07-CDFF-AA46-836A-EF24D887828F}"/>
              </a:ext>
            </a:extLst>
          </p:cNvPr>
          <p:cNvSpPr txBox="1"/>
          <p:nvPr/>
        </p:nvSpPr>
        <p:spPr>
          <a:xfrm>
            <a:off x="262687" y="579358"/>
            <a:ext cx="3563830" cy="7017306"/>
          </a:xfrm>
          <a:prstGeom prst="rect">
            <a:avLst/>
          </a:prstGeom>
          <a:noFill/>
        </p:spPr>
        <p:txBody>
          <a:bodyPr wrap="square">
            <a:spAutoFit/>
          </a:bodyPr>
          <a:lstStyle/>
          <a:p>
            <a:r>
              <a:rPr lang="en-US" sz="2400" dirty="0">
                <a:solidFill>
                  <a:schemeClr val="bg1"/>
                </a:solidFill>
                <a:latin typeface="Corbel" panose="020B0503020204020204" pitchFamily="34" charset="0"/>
              </a:rPr>
              <a:t>Week 1- October 7</a:t>
            </a:r>
          </a:p>
          <a:p>
            <a:r>
              <a:rPr lang="en-US" sz="2400" dirty="0">
                <a:solidFill>
                  <a:schemeClr val="bg1"/>
                </a:solidFill>
                <a:latin typeface="Corbel" panose="020B0503020204020204" pitchFamily="34" charset="0"/>
              </a:rPr>
              <a:t>Week 2- October 14</a:t>
            </a:r>
          </a:p>
          <a:p>
            <a:r>
              <a:rPr lang="en-US" sz="2400" dirty="0">
                <a:solidFill>
                  <a:schemeClr val="bg1"/>
                </a:solidFill>
                <a:latin typeface="Corbel" panose="020B0503020204020204" pitchFamily="34" charset="0"/>
              </a:rPr>
              <a:t>Week 3- October 21</a:t>
            </a:r>
          </a:p>
          <a:p>
            <a:r>
              <a:rPr lang="en-US" sz="2400" dirty="0">
                <a:latin typeface="Corbel" panose="020B0503020204020204" pitchFamily="34" charset="0"/>
              </a:rPr>
              <a:t>Week 4- October 28</a:t>
            </a:r>
          </a:p>
          <a:p>
            <a:r>
              <a:rPr lang="en-US" sz="2400" dirty="0">
                <a:solidFill>
                  <a:schemeClr val="bg1"/>
                </a:solidFill>
                <a:latin typeface="Corbel" panose="020B0503020204020204" pitchFamily="34" charset="0"/>
              </a:rPr>
              <a:t>Week 5- November 4</a:t>
            </a:r>
          </a:p>
          <a:p>
            <a:r>
              <a:rPr lang="en-US" sz="2400" dirty="0">
                <a:solidFill>
                  <a:schemeClr val="bg1"/>
                </a:solidFill>
                <a:latin typeface="Corbel" panose="020B0503020204020204" pitchFamily="34" charset="0"/>
              </a:rPr>
              <a:t>Week 6- November 11</a:t>
            </a:r>
          </a:p>
          <a:p>
            <a:r>
              <a:rPr lang="en-US" sz="2400" dirty="0">
                <a:solidFill>
                  <a:schemeClr val="bg1"/>
                </a:solidFill>
                <a:latin typeface="Corbel" panose="020B0503020204020204" pitchFamily="34" charset="0"/>
              </a:rPr>
              <a:t>Week 7- November 18</a:t>
            </a:r>
          </a:p>
          <a:p>
            <a:r>
              <a:rPr lang="en-US" sz="2400" dirty="0">
                <a:solidFill>
                  <a:schemeClr val="bg1"/>
                </a:solidFill>
                <a:latin typeface="Corbel" panose="020B0503020204020204" pitchFamily="34" charset="0"/>
              </a:rPr>
              <a:t>Week 8- November 25</a:t>
            </a:r>
          </a:p>
          <a:p>
            <a:r>
              <a:rPr lang="en-US" sz="2400" dirty="0">
                <a:solidFill>
                  <a:schemeClr val="bg1"/>
                </a:solidFill>
                <a:latin typeface="Corbel" panose="020B0503020204020204" pitchFamily="34" charset="0"/>
              </a:rPr>
              <a:t>Week 9- December 2</a:t>
            </a:r>
          </a:p>
          <a:p>
            <a:r>
              <a:rPr lang="en-US" sz="2400" dirty="0">
                <a:solidFill>
                  <a:schemeClr val="bg1"/>
                </a:solidFill>
                <a:latin typeface="Corbel" panose="020B0503020204020204" pitchFamily="34" charset="0"/>
              </a:rPr>
              <a:t>Week 10- December 9</a:t>
            </a:r>
          </a:p>
          <a:p>
            <a:r>
              <a:rPr lang="en-US" sz="2400" dirty="0">
                <a:solidFill>
                  <a:schemeClr val="bg1"/>
                </a:solidFill>
                <a:latin typeface="Corbel" panose="020B0503020204020204" pitchFamily="34" charset="0"/>
              </a:rPr>
              <a:t>Week 11- December 16</a:t>
            </a:r>
          </a:p>
          <a:p>
            <a:r>
              <a:rPr lang="en-US" sz="2400" dirty="0">
                <a:solidFill>
                  <a:schemeClr val="bg1"/>
                </a:solidFill>
                <a:latin typeface="Corbel" panose="020B0503020204020204" pitchFamily="34" charset="0"/>
              </a:rPr>
              <a:t>Week 12-December  23</a:t>
            </a:r>
          </a:p>
          <a:p>
            <a:r>
              <a:rPr lang="en-US" sz="2400" dirty="0">
                <a:latin typeface="Corbel" panose="020B0503020204020204" pitchFamily="34" charset="0"/>
              </a:rPr>
              <a:t>December 30 no course</a:t>
            </a:r>
          </a:p>
          <a:p>
            <a:r>
              <a:rPr lang="en-US" sz="2400" dirty="0">
                <a:solidFill>
                  <a:schemeClr val="bg1"/>
                </a:solidFill>
                <a:latin typeface="Corbel" panose="020B0503020204020204" pitchFamily="34" charset="0"/>
              </a:rPr>
              <a:t>Week 13- January 6</a:t>
            </a:r>
          </a:p>
          <a:p>
            <a:r>
              <a:rPr lang="en-US" sz="2400" dirty="0">
                <a:solidFill>
                  <a:schemeClr val="bg1"/>
                </a:solidFill>
                <a:latin typeface="Corbel" panose="020B0503020204020204" pitchFamily="34" charset="0"/>
              </a:rPr>
              <a:t>Week 14- January 13</a:t>
            </a:r>
          </a:p>
          <a:p>
            <a:r>
              <a:rPr lang="en-US" sz="2400" dirty="0">
                <a:solidFill>
                  <a:schemeClr val="bg1"/>
                </a:solidFill>
                <a:latin typeface="Corbel" panose="020B0503020204020204" pitchFamily="34" charset="0"/>
              </a:rPr>
              <a:t>Week 15- January 20</a:t>
            </a:r>
          </a:p>
          <a:p>
            <a:r>
              <a:rPr lang="en-US" sz="2400" dirty="0">
                <a:solidFill>
                  <a:schemeClr val="bg1"/>
                </a:solidFill>
                <a:latin typeface="Corbel" panose="020B0503020204020204" pitchFamily="34" charset="0"/>
              </a:rPr>
              <a:t>Week 16- January 27</a:t>
            </a:r>
          </a:p>
          <a:p>
            <a:endParaRPr lang="en-US" sz="2400" dirty="0">
              <a:solidFill>
                <a:schemeClr val="bg1"/>
              </a:solidFill>
              <a:latin typeface="Corbel" panose="020B0503020204020204" pitchFamily="34" charset="0"/>
            </a:endParaRPr>
          </a:p>
          <a:p>
            <a:endParaRPr lang="en-CA" dirty="0"/>
          </a:p>
        </p:txBody>
      </p:sp>
      <p:sp>
        <p:nvSpPr>
          <p:cNvPr id="5" name="TextBox 4">
            <a:extLst>
              <a:ext uri="{FF2B5EF4-FFF2-40B4-BE49-F238E27FC236}">
                <a16:creationId xmlns:a16="http://schemas.microsoft.com/office/drawing/2014/main" id="{82315694-444F-3E43-CB40-866A67FB4965}"/>
              </a:ext>
            </a:extLst>
          </p:cNvPr>
          <p:cNvSpPr txBox="1"/>
          <p:nvPr/>
        </p:nvSpPr>
        <p:spPr>
          <a:xfrm>
            <a:off x="4006491" y="579358"/>
            <a:ext cx="3984660" cy="6924973"/>
          </a:xfrm>
          <a:prstGeom prst="rect">
            <a:avLst/>
          </a:prstGeom>
          <a:noFill/>
        </p:spPr>
        <p:txBody>
          <a:bodyPr wrap="square">
            <a:spAutoFit/>
          </a:bodyPr>
          <a:lstStyle/>
          <a:p>
            <a:r>
              <a:rPr lang="en-US" sz="2400" dirty="0">
                <a:solidFill>
                  <a:schemeClr val="bg1"/>
                </a:solidFill>
                <a:latin typeface="Corbel" panose="020B0503020204020204" pitchFamily="34" charset="0"/>
              </a:rPr>
              <a:t>Week 17- February 3</a:t>
            </a:r>
          </a:p>
          <a:p>
            <a:r>
              <a:rPr lang="en-US" sz="2400" dirty="0">
                <a:solidFill>
                  <a:schemeClr val="bg1"/>
                </a:solidFill>
                <a:latin typeface="Corbel" panose="020B0503020204020204" pitchFamily="34" charset="0"/>
              </a:rPr>
              <a:t>Week 18- February 10</a:t>
            </a:r>
          </a:p>
          <a:p>
            <a:r>
              <a:rPr lang="en-US" sz="2400" dirty="0">
                <a:solidFill>
                  <a:schemeClr val="bg1"/>
                </a:solidFill>
                <a:latin typeface="Corbel" panose="020B0503020204020204" pitchFamily="34" charset="0"/>
              </a:rPr>
              <a:t>Week 19- February 17</a:t>
            </a:r>
          </a:p>
          <a:p>
            <a:r>
              <a:rPr lang="en-US" sz="2400" dirty="0">
                <a:solidFill>
                  <a:schemeClr val="bg1"/>
                </a:solidFill>
                <a:latin typeface="Corbel" panose="020B0503020204020204" pitchFamily="34" charset="0"/>
              </a:rPr>
              <a:t>Week 20- February 24</a:t>
            </a:r>
          </a:p>
          <a:p>
            <a:r>
              <a:rPr lang="en-US" sz="2400" dirty="0">
                <a:solidFill>
                  <a:schemeClr val="bg1"/>
                </a:solidFill>
                <a:latin typeface="Corbel" panose="020B0503020204020204" pitchFamily="34" charset="0"/>
              </a:rPr>
              <a:t>Week 21- March 3</a:t>
            </a:r>
          </a:p>
          <a:p>
            <a:r>
              <a:rPr lang="en-US" sz="2400" dirty="0">
                <a:solidFill>
                  <a:schemeClr val="bg1"/>
                </a:solidFill>
                <a:latin typeface="Corbel" panose="020B0503020204020204" pitchFamily="34" charset="0"/>
              </a:rPr>
              <a:t>Week 22- March 10</a:t>
            </a:r>
          </a:p>
          <a:p>
            <a:r>
              <a:rPr lang="en-US" sz="2400" dirty="0">
                <a:latin typeface="Corbel" panose="020B0503020204020204" pitchFamily="34" charset="0"/>
              </a:rPr>
              <a:t>March 17 and 24 no course</a:t>
            </a:r>
          </a:p>
          <a:p>
            <a:r>
              <a:rPr lang="en-US" sz="2400" dirty="0">
                <a:solidFill>
                  <a:schemeClr val="bg1"/>
                </a:solidFill>
                <a:latin typeface="Corbel" panose="020B0503020204020204" pitchFamily="34" charset="0"/>
              </a:rPr>
              <a:t>Week 23- March 31</a:t>
            </a:r>
          </a:p>
          <a:p>
            <a:r>
              <a:rPr lang="en-US" sz="2400" dirty="0">
                <a:solidFill>
                  <a:schemeClr val="bg1"/>
                </a:solidFill>
                <a:latin typeface="Corbel" panose="020B0503020204020204" pitchFamily="34" charset="0"/>
              </a:rPr>
              <a:t>Week 24- April 7</a:t>
            </a:r>
          </a:p>
          <a:p>
            <a:r>
              <a:rPr lang="en-US" sz="2400" dirty="0">
                <a:solidFill>
                  <a:schemeClr val="bg1"/>
                </a:solidFill>
                <a:latin typeface="Corbel" panose="020B0503020204020204" pitchFamily="34" charset="0"/>
              </a:rPr>
              <a:t>Week 25- April 14</a:t>
            </a:r>
          </a:p>
          <a:p>
            <a:r>
              <a:rPr lang="en-US" sz="2400" dirty="0">
                <a:solidFill>
                  <a:schemeClr val="bg1"/>
                </a:solidFill>
                <a:latin typeface="Corbel" panose="020B0503020204020204" pitchFamily="34" charset="0"/>
              </a:rPr>
              <a:t>Week 26- April 21</a:t>
            </a:r>
          </a:p>
          <a:p>
            <a:r>
              <a:rPr lang="en-US" sz="2400" dirty="0">
                <a:solidFill>
                  <a:schemeClr val="bg1"/>
                </a:solidFill>
                <a:latin typeface="Corbel" panose="020B0503020204020204" pitchFamily="34" charset="0"/>
              </a:rPr>
              <a:t>Week 27- April 28</a:t>
            </a:r>
          </a:p>
          <a:p>
            <a:r>
              <a:rPr lang="en-US" sz="2400" dirty="0">
                <a:solidFill>
                  <a:schemeClr val="bg1"/>
                </a:solidFill>
                <a:latin typeface="Corbel" panose="020B0503020204020204" pitchFamily="34" charset="0"/>
              </a:rPr>
              <a:t>Week 28- May 5</a:t>
            </a:r>
          </a:p>
          <a:p>
            <a:r>
              <a:rPr lang="en-US" sz="2400" dirty="0">
                <a:solidFill>
                  <a:schemeClr val="bg1"/>
                </a:solidFill>
                <a:latin typeface="Corbel" panose="020B0503020204020204" pitchFamily="34" charset="0"/>
              </a:rPr>
              <a:t>Week 29- May 12</a:t>
            </a:r>
          </a:p>
          <a:p>
            <a:r>
              <a:rPr lang="en-US" sz="2400" dirty="0">
                <a:solidFill>
                  <a:schemeClr val="bg1"/>
                </a:solidFill>
                <a:latin typeface="Corbel" panose="020B0503020204020204" pitchFamily="34" charset="0"/>
              </a:rPr>
              <a:t>Week 30- May 19</a:t>
            </a:r>
          </a:p>
          <a:p>
            <a:r>
              <a:rPr lang="en-US" sz="2400" dirty="0">
                <a:solidFill>
                  <a:schemeClr val="bg1"/>
                </a:solidFill>
                <a:latin typeface="Corbel" panose="020B0503020204020204" pitchFamily="34" charset="0"/>
              </a:rPr>
              <a:t>Week 31- May 26</a:t>
            </a:r>
          </a:p>
          <a:p>
            <a:r>
              <a:rPr lang="en-US" sz="2400" dirty="0">
                <a:solidFill>
                  <a:schemeClr val="bg1"/>
                </a:solidFill>
                <a:latin typeface="Corbel" panose="020B0503020204020204" pitchFamily="34" charset="0"/>
              </a:rPr>
              <a:t>Week 32- June 2</a:t>
            </a:r>
          </a:p>
          <a:p>
            <a:endParaRPr lang="en-US" dirty="0">
              <a:solidFill>
                <a:schemeClr val="bg1"/>
              </a:solidFill>
              <a:latin typeface="Corbel" panose="020B0503020204020204" pitchFamily="34" charset="0"/>
            </a:endParaRPr>
          </a:p>
          <a:p>
            <a:endParaRPr lang="en-CA" dirty="0"/>
          </a:p>
        </p:txBody>
      </p:sp>
      <p:sp>
        <p:nvSpPr>
          <p:cNvPr id="7" name="TextBox 6">
            <a:extLst>
              <a:ext uri="{FF2B5EF4-FFF2-40B4-BE49-F238E27FC236}">
                <a16:creationId xmlns:a16="http://schemas.microsoft.com/office/drawing/2014/main" id="{B9F8637D-A4EF-B784-6961-6124587A95E6}"/>
              </a:ext>
            </a:extLst>
          </p:cNvPr>
          <p:cNvSpPr txBox="1"/>
          <p:nvPr/>
        </p:nvSpPr>
        <p:spPr>
          <a:xfrm>
            <a:off x="1613579" y="-64008"/>
            <a:ext cx="9221836" cy="707886"/>
          </a:xfrm>
          <a:prstGeom prst="rect">
            <a:avLst/>
          </a:prstGeom>
          <a:noFill/>
        </p:spPr>
        <p:txBody>
          <a:bodyPr wrap="square">
            <a:spAutoFit/>
          </a:bodyPr>
          <a:lstStyle/>
          <a:p>
            <a:r>
              <a:rPr lang="en-US" sz="4000" dirty="0">
                <a:latin typeface="Corbel" panose="020B0503020204020204" pitchFamily="34" charset="0"/>
              </a:rPr>
              <a:t>SIMPLE COURSE SCHEDULE 2026-27</a:t>
            </a:r>
          </a:p>
        </p:txBody>
      </p:sp>
      <p:sp>
        <p:nvSpPr>
          <p:cNvPr id="2" name="Slide Number Placeholder 1">
            <a:extLst>
              <a:ext uri="{FF2B5EF4-FFF2-40B4-BE49-F238E27FC236}">
                <a16:creationId xmlns:a16="http://schemas.microsoft.com/office/drawing/2014/main" id="{0EF1CD96-A57B-6C6B-E0D8-1D607FBF5CD9}"/>
              </a:ext>
            </a:extLst>
          </p:cNvPr>
          <p:cNvSpPr>
            <a:spLocks noGrp="1"/>
          </p:cNvSpPr>
          <p:nvPr>
            <p:ph type="sldNum" sz="quarter" idx="12"/>
          </p:nvPr>
        </p:nvSpPr>
        <p:spPr/>
        <p:txBody>
          <a:bodyPr/>
          <a:lstStyle/>
          <a:p>
            <a:fld id="{5B621ED0-B45F-441E-93E9-023E2B55C8A5}" type="slidenum">
              <a:rPr lang="en-CA" smtClean="0"/>
              <a:t>14</a:t>
            </a:fld>
            <a:endParaRPr lang="en-CA"/>
          </a:p>
        </p:txBody>
      </p:sp>
      <p:sp>
        <p:nvSpPr>
          <p:cNvPr id="6" name="TextBox 5">
            <a:extLst>
              <a:ext uri="{FF2B5EF4-FFF2-40B4-BE49-F238E27FC236}">
                <a16:creationId xmlns:a16="http://schemas.microsoft.com/office/drawing/2014/main" id="{8E4804AD-EA66-182B-C5F2-6DE250174B94}"/>
              </a:ext>
            </a:extLst>
          </p:cNvPr>
          <p:cNvSpPr txBox="1"/>
          <p:nvPr/>
        </p:nvSpPr>
        <p:spPr>
          <a:xfrm>
            <a:off x="8365483" y="579358"/>
            <a:ext cx="3417081" cy="830997"/>
          </a:xfrm>
          <a:prstGeom prst="rect">
            <a:avLst/>
          </a:prstGeom>
          <a:noFill/>
        </p:spPr>
        <p:txBody>
          <a:bodyPr wrap="square">
            <a:spAutoFit/>
          </a:bodyPr>
          <a:lstStyle/>
          <a:p>
            <a:r>
              <a:rPr lang="en-US" sz="2400" dirty="0">
                <a:solidFill>
                  <a:schemeClr val="bg1"/>
                </a:solidFill>
                <a:latin typeface="Corbel" panose="020B0503020204020204" pitchFamily="34" charset="0"/>
              </a:rPr>
              <a:t>Week 33- June 9</a:t>
            </a:r>
          </a:p>
          <a:p>
            <a:endParaRPr lang="en-US" sz="2400" dirty="0">
              <a:solidFill>
                <a:schemeClr val="bg1"/>
              </a:solidFill>
              <a:latin typeface="Corbel" panose="020B0503020204020204" pitchFamily="34" charset="0"/>
            </a:endParaRPr>
          </a:p>
        </p:txBody>
      </p:sp>
      <p:sp>
        <p:nvSpPr>
          <p:cNvPr id="8" name="Oval 7">
            <a:extLst>
              <a:ext uri="{FF2B5EF4-FFF2-40B4-BE49-F238E27FC236}">
                <a16:creationId xmlns:a16="http://schemas.microsoft.com/office/drawing/2014/main" id="{AE4026D0-91A5-2109-BA89-357D7A72E743}"/>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50434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0CD92-1D33-0FC7-F024-5466E4D5F08F}"/>
              </a:ext>
            </a:extLst>
          </p:cNvPr>
          <p:cNvSpPr>
            <a:spLocks noGrp="1"/>
          </p:cNvSpPr>
          <p:nvPr>
            <p:ph type="sldNum" sz="quarter" idx="12"/>
          </p:nvPr>
        </p:nvSpPr>
        <p:spPr/>
        <p:txBody>
          <a:bodyPr/>
          <a:lstStyle/>
          <a:p>
            <a:fld id="{16FA1E33-FDD5-4FFC-87A2-B0AF86519216}" type="slidenum">
              <a:rPr lang="en-CA" smtClean="0"/>
              <a:t>15</a:t>
            </a:fld>
            <a:endParaRPr lang="en-CA"/>
          </a:p>
        </p:txBody>
      </p:sp>
      <p:sp>
        <p:nvSpPr>
          <p:cNvPr id="4" name="TextBox 3">
            <a:extLst>
              <a:ext uri="{FF2B5EF4-FFF2-40B4-BE49-F238E27FC236}">
                <a16:creationId xmlns:a16="http://schemas.microsoft.com/office/drawing/2014/main" id="{014EF190-FE54-A9F9-6030-F5075034262A}"/>
              </a:ext>
            </a:extLst>
          </p:cNvPr>
          <p:cNvSpPr txBox="1"/>
          <p:nvPr/>
        </p:nvSpPr>
        <p:spPr>
          <a:xfrm>
            <a:off x="294443" y="790982"/>
            <a:ext cx="11603114" cy="3416320"/>
          </a:xfrm>
          <a:prstGeom prst="rect">
            <a:avLst/>
          </a:prstGeom>
          <a:noFill/>
        </p:spPr>
        <p:txBody>
          <a:bodyPr wrap="square">
            <a:spAutoFit/>
          </a:bodyPr>
          <a:lstStyle/>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If your name is on the following schedule and shouldn't be, if it’s the wrong week, or if you volunteered and don’t see your name, please email us.</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There are </a:t>
            </a:r>
            <a:r>
              <a:rPr lang="en-US" sz="3600">
                <a:solidFill>
                  <a:schemeClr val="bg1"/>
                </a:solidFill>
                <a:latin typeface="Arial" panose="020B0604020202020204" pitchFamily="34" charset="0"/>
                <a:cs typeface="Arial" panose="020B0604020202020204" pitchFamily="34" charset="0"/>
              </a:rPr>
              <a:t>still 4 </a:t>
            </a:r>
            <a:r>
              <a:rPr lang="en-US" sz="3600" dirty="0">
                <a:solidFill>
                  <a:schemeClr val="bg1"/>
                </a:solidFill>
                <a:latin typeface="Arial" panose="020B0604020202020204" pitchFamily="34" charset="0"/>
                <a:cs typeface="Arial" panose="020B0604020202020204" pitchFamily="34" charset="0"/>
              </a:rPr>
              <a:t>weeks open all for IFS work. Email us if you want to volunteer for one of those.</a:t>
            </a:r>
            <a:endParaRPr lang="en-CA"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C8AB247-5588-C1BD-4FC0-D1F8072D6F2A}"/>
              </a:ext>
            </a:extLst>
          </p:cNvPr>
          <p:cNvSpPr txBox="1"/>
          <p:nvPr/>
        </p:nvSpPr>
        <p:spPr>
          <a:xfrm>
            <a:off x="1964183" y="144651"/>
            <a:ext cx="7836763" cy="646331"/>
          </a:xfrm>
          <a:prstGeom prst="rect">
            <a:avLst/>
          </a:prstGeom>
          <a:noFill/>
        </p:spPr>
        <p:txBody>
          <a:bodyPr wrap="square">
            <a:spAutoFit/>
          </a:bodyPr>
          <a:lstStyle/>
          <a:p>
            <a:pPr algn="ctr"/>
            <a:r>
              <a:rPr lang="en-US" sz="3600" dirty="0"/>
              <a:t>PRACTICE SESSIONS SCHEDULE</a:t>
            </a:r>
            <a:endParaRPr lang="en-CA" sz="3600" dirty="0"/>
          </a:p>
        </p:txBody>
      </p:sp>
    </p:spTree>
    <p:extLst>
      <p:ext uri="{BB962C8B-B14F-4D97-AF65-F5344CB8AC3E}">
        <p14:creationId xmlns:p14="http://schemas.microsoft.com/office/powerpoint/2010/main" val="3355971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450A-100D-2955-4F3F-85EAF2C9D5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60BD76-718B-ADA4-5B9A-A96FA8864E10}"/>
              </a:ext>
            </a:extLst>
          </p:cNvPr>
          <p:cNvSpPr txBox="1"/>
          <p:nvPr/>
        </p:nvSpPr>
        <p:spPr>
          <a:xfrm>
            <a:off x="1076484" y="-121948"/>
            <a:ext cx="9433461" cy="646331"/>
          </a:xfrm>
          <a:prstGeom prst="rect">
            <a:avLst/>
          </a:prstGeom>
          <a:noFill/>
        </p:spPr>
        <p:txBody>
          <a:bodyPr wrap="square">
            <a:spAutoFit/>
          </a:bodyPr>
          <a:lstStyle/>
          <a:p>
            <a:pPr algn="ctr"/>
            <a:r>
              <a:rPr lang="en-US" sz="3600" dirty="0"/>
              <a:t>PRACTICE SESSIONS SCHEDULE</a:t>
            </a:r>
            <a:endParaRPr lang="en-CA" sz="3600" dirty="0"/>
          </a:p>
        </p:txBody>
      </p:sp>
      <p:sp>
        <p:nvSpPr>
          <p:cNvPr id="5" name="TextBox 4">
            <a:extLst>
              <a:ext uri="{FF2B5EF4-FFF2-40B4-BE49-F238E27FC236}">
                <a16:creationId xmlns:a16="http://schemas.microsoft.com/office/drawing/2014/main" id="{ADFA6D21-227F-E586-A06D-0EE01E04B53D}"/>
              </a:ext>
            </a:extLst>
          </p:cNvPr>
          <p:cNvSpPr txBox="1"/>
          <p:nvPr/>
        </p:nvSpPr>
        <p:spPr>
          <a:xfrm>
            <a:off x="161306" y="783611"/>
            <a:ext cx="11869388" cy="6186309"/>
          </a:xfrm>
          <a:prstGeom prst="rect">
            <a:avLst/>
          </a:prstGeom>
          <a:noFill/>
        </p:spPr>
        <p:txBody>
          <a:bodyPr wrap="square">
            <a:spAutoFit/>
          </a:bodyPr>
          <a:lstStyle/>
          <a:p>
            <a:r>
              <a:rPr lang="en-US" dirty="0">
                <a:solidFill>
                  <a:schemeClr val="bg1"/>
                </a:solidFill>
              </a:rPr>
              <a:t>1. Week 5 November 4                                                                                                            Crisis Plans                                            Chris P.                                                 </a:t>
            </a:r>
          </a:p>
          <a:p>
            <a:endParaRPr lang="en-US" dirty="0"/>
          </a:p>
          <a:p>
            <a:r>
              <a:rPr lang="en-US" dirty="0">
                <a:solidFill>
                  <a:schemeClr val="bg1"/>
                </a:solidFill>
              </a:rPr>
              <a:t>2. Week 6 November 11                                             November 4 , 1:30                        Holes diary cards                                Rona G.                                                            </a:t>
            </a:r>
          </a:p>
          <a:p>
            <a:endParaRPr lang="en-US" dirty="0">
              <a:solidFill>
                <a:schemeClr val="bg1"/>
              </a:solidFill>
            </a:endParaRPr>
          </a:p>
          <a:p>
            <a:r>
              <a:rPr lang="en-US" dirty="0">
                <a:solidFill>
                  <a:schemeClr val="bg1"/>
                </a:solidFill>
              </a:rPr>
              <a:t>3. Week 10 December 9                                              December 2, 1:30                         Chain analysis                                      Janet L.                                          </a:t>
            </a:r>
          </a:p>
          <a:p>
            <a:endParaRPr lang="en-US" dirty="0">
              <a:solidFill>
                <a:schemeClr val="bg1"/>
              </a:solidFill>
            </a:endParaRPr>
          </a:p>
          <a:p>
            <a:r>
              <a:rPr lang="en-US" dirty="0">
                <a:solidFill>
                  <a:schemeClr val="bg1"/>
                </a:solidFill>
              </a:rPr>
              <a:t>4. Week 14 January 13                                                  January 6, 1:30                              Rational mind remediation            Elaine S.                        </a:t>
            </a:r>
          </a:p>
          <a:p>
            <a:endParaRPr lang="en-US" dirty="0">
              <a:solidFill>
                <a:schemeClr val="bg1"/>
              </a:solidFill>
            </a:endParaRPr>
          </a:p>
          <a:p>
            <a:r>
              <a:rPr lang="en-US" dirty="0">
                <a:solidFill>
                  <a:schemeClr val="bg1"/>
                </a:solidFill>
              </a:rPr>
              <a:t>5. Week 18 February 10                                               February 3, 1:30                            goals diary card                                  Jeremy B.</a:t>
            </a:r>
          </a:p>
          <a:p>
            <a:endParaRPr lang="en-US" dirty="0">
              <a:solidFill>
                <a:schemeClr val="bg1"/>
              </a:solidFill>
            </a:endParaRPr>
          </a:p>
          <a:p>
            <a:r>
              <a:rPr lang="en-US" dirty="0">
                <a:solidFill>
                  <a:schemeClr val="bg1"/>
                </a:solidFill>
              </a:rPr>
              <a:t>6. Week 24 April 7                                                             March 31, 1:30                            IFS workbook 1</a:t>
            </a:r>
          </a:p>
          <a:p>
            <a:endParaRPr lang="en-US" dirty="0">
              <a:solidFill>
                <a:schemeClr val="bg1"/>
              </a:solidFill>
            </a:endParaRPr>
          </a:p>
          <a:p>
            <a:r>
              <a:rPr lang="en-US" dirty="0">
                <a:solidFill>
                  <a:schemeClr val="bg1"/>
                </a:solidFill>
              </a:rPr>
              <a:t>7. Week 25 April 14                                                               April 7                                        IFS workbook 2                                     Leah S.</a:t>
            </a:r>
          </a:p>
          <a:p>
            <a:endParaRPr lang="en-US" dirty="0">
              <a:solidFill>
                <a:schemeClr val="bg1"/>
              </a:solidFill>
            </a:endParaRPr>
          </a:p>
          <a:p>
            <a:r>
              <a:rPr lang="en-US" dirty="0">
                <a:solidFill>
                  <a:schemeClr val="bg1"/>
                </a:solidFill>
              </a:rPr>
              <a:t>8.Week 26 April 21                                                                April 14                                    IFS workbook 3</a:t>
            </a:r>
          </a:p>
          <a:p>
            <a:endParaRPr lang="en-US" dirty="0">
              <a:solidFill>
                <a:schemeClr val="bg1"/>
              </a:solidFill>
            </a:endParaRPr>
          </a:p>
          <a:p>
            <a:r>
              <a:rPr lang="en-US" dirty="0">
                <a:solidFill>
                  <a:schemeClr val="bg1"/>
                </a:solidFill>
              </a:rPr>
              <a:t>9. Week 27 April 28                                                                April 21                                     IFS workbook 4</a:t>
            </a:r>
          </a:p>
          <a:p>
            <a:endParaRPr lang="en-US" dirty="0">
              <a:solidFill>
                <a:schemeClr val="bg1"/>
              </a:solidFill>
            </a:endParaRPr>
          </a:p>
          <a:p>
            <a:r>
              <a:rPr lang="en-US" dirty="0">
                <a:solidFill>
                  <a:schemeClr val="bg1"/>
                </a:solidFill>
              </a:rPr>
              <a:t>10. Week 28 May 5                                                                  April 28                                   IFS workbook 5</a:t>
            </a:r>
          </a:p>
          <a:p>
            <a:endParaRPr lang="en-US" dirty="0">
              <a:solidFill>
                <a:schemeClr val="bg1"/>
              </a:solidFill>
            </a:endParaRPr>
          </a:p>
          <a:p>
            <a:r>
              <a:rPr lang="en-US" dirty="0">
                <a:solidFill>
                  <a:schemeClr val="bg1"/>
                </a:solidFill>
              </a:rPr>
              <a:t>11.Week 29  May 12                                                        May 5 1:30 PM                              Self-led remediation                       Jeremy B.                                                           </a:t>
            </a:r>
          </a:p>
          <a:p>
            <a:pPr algn="ctr"/>
            <a:endParaRPr lang="en-CA" sz="1800" dirty="0">
              <a:solidFill>
                <a:schemeClr val="bg1"/>
              </a:solidFill>
            </a:endParaRPr>
          </a:p>
        </p:txBody>
      </p:sp>
      <p:sp>
        <p:nvSpPr>
          <p:cNvPr id="4" name="TextBox 3">
            <a:extLst>
              <a:ext uri="{FF2B5EF4-FFF2-40B4-BE49-F238E27FC236}">
                <a16:creationId xmlns:a16="http://schemas.microsoft.com/office/drawing/2014/main" id="{0608BA9B-D2E0-D530-94AB-CC1E226E8714}"/>
              </a:ext>
            </a:extLst>
          </p:cNvPr>
          <p:cNvSpPr txBox="1"/>
          <p:nvPr/>
        </p:nvSpPr>
        <p:spPr>
          <a:xfrm>
            <a:off x="707366" y="469331"/>
            <a:ext cx="11323328" cy="369332"/>
          </a:xfrm>
          <a:prstGeom prst="rect">
            <a:avLst/>
          </a:prstGeom>
          <a:noFill/>
        </p:spPr>
        <p:txBody>
          <a:bodyPr wrap="square">
            <a:spAutoFit/>
          </a:bodyPr>
          <a:lstStyle/>
          <a:p>
            <a:r>
              <a:rPr lang="en-US" dirty="0"/>
              <a:t>Date                                                                            Preparation                                   Subject                                            Volunteer</a:t>
            </a:r>
            <a:endParaRPr lang="en-CA" dirty="0"/>
          </a:p>
        </p:txBody>
      </p:sp>
      <p:sp>
        <p:nvSpPr>
          <p:cNvPr id="2" name="Slide Number Placeholder 1">
            <a:extLst>
              <a:ext uri="{FF2B5EF4-FFF2-40B4-BE49-F238E27FC236}">
                <a16:creationId xmlns:a16="http://schemas.microsoft.com/office/drawing/2014/main" id="{A4654193-483C-E5A1-1880-14BCE47FE3FF}"/>
              </a:ext>
            </a:extLst>
          </p:cNvPr>
          <p:cNvSpPr>
            <a:spLocks noGrp="1"/>
          </p:cNvSpPr>
          <p:nvPr>
            <p:ph type="sldNum" sz="quarter" idx="12"/>
          </p:nvPr>
        </p:nvSpPr>
        <p:spPr/>
        <p:txBody>
          <a:bodyPr/>
          <a:lstStyle/>
          <a:p>
            <a:fld id="{5B621ED0-B45F-441E-93E9-023E2B55C8A5}" type="slidenum">
              <a:rPr lang="en-CA" smtClean="0"/>
              <a:t>16</a:t>
            </a:fld>
            <a:endParaRPr lang="en-CA"/>
          </a:p>
        </p:txBody>
      </p:sp>
    </p:spTree>
    <p:extLst>
      <p:ext uri="{BB962C8B-B14F-4D97-AF65-F5344CB8AC3E}">
        <p14:creationId xmlns:p14="http://schemas.microsoft.com/office/powerpoint/2010/main" val="474290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1226050" y="356914"/>
            <a:ext cx="4405312" cy="1293813"/>
          </a:xfrm>
        </p:spPr>
        <p:txBody>
          <a:bodyPr vert="horz" lIns="91440" tIns="45720" rIns="91440" bIns="45720" rtlCol="0" anchor="ctr">
            <a:normAutofit fontScale="90000"/>
          </a:bodyPr>
          <a:lstStyle/>
          <a:p>
            <a:pPr algn="ctr">
              <a:lnSpc>
                <a:spcPct val="90000"/>
              </a:lnSpc>
            </a:pPr>
            <a:r>
              <a:rPr lang="en-US" dirty="0">
                <a:solidFill>
                  <a:schemeClr val="tx1"/>
                </a:solidFill>
              </a:rPr>
              <a:t>Homework from</a:t>
            </a:r>
            <a:br>
              <a:rPr lang="en-US" dirty="0">
                <a:solidFill>
                  <a:schemeClr val="tx1"/>
                </a:solidFill>
              </a:rPr>
            </a:br>
            <a:r>
              <a:rPr lang="en-US" dirty="0">
                <a:solidFill>
                  <a:schemeClr val="tx1"/>
                </a:solidFill>
              </a:rPr>
              <a:t>last week </a:t>
            </a:r>
            <a:br>
              <a:rPr lang="en-US" sz="2800" dirty="0"/>
            </a:br>
            <a:r>
              <a:rPr lang="en-US" sz="2800" dirty="0"/>
              <a:t>   </a:t>
            </a:r>
          </a:p>
        </p:txBody>
      </p:sp>
      <p:pic>
        <p:nvPicPr>
          <p:cNvPr id="8" name="Content Placeholder 7" descr="Hot air balloon in foggy mountains">
            <a:extLst>
              <a:ext uri="{FF2B5EF4-FFF2-40B4-BE49-F238E27FC236}">
                <a16:creationId xmlns:a16="http://schemas.microsoft.com/office/drawing/2014/main" id="{AB394769-2DB9-78D9-409C-AD8C116CB53E}"/>
              </a:ext>
            </a:extLst>
          </p:cNvPr>
          <p:cNvPicPr>
            <a:picLocks noGrp="1" noChangeAspect="1"/>
          </p:cNvPicPr>
          <p:nvPr>
            <p:ph sz="half" idx="4294967295"/>
          </p:nvPr>
        </p:nvPicPr>
        <p:blipFill>
          <a:blip r:embed="rId2"/>
          <a:stretch>
            <a:fillRect/>
          </a:stretch>
        </p:blipFill>
        <p:spPr>
          <a:xfrm>
            <a:off x="586751" y="1460946"/>
            <a:ext cx="5683910" cy="4603750"/>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Content Placeholder 2">
            <a:extLst>
              <a:ext uri="{FF2B5EF4-FFF2-40B4-BE49-F238E27FC236}">
                <a16:creationId xmlns:a16="http://schemas.microsoft.com/office/drawing/2014/main" id="{A81A2B42-2D9D-4D48-8CB4-72EAF9177BAB}"/>
              </a:ext>
            </a:extLst>
          </p:cNvPr>
          <p:cNvSpPr>
            <a:spLocks noGrp="1"/>
          </p:cNvSpPr>
          <p:nvPr>
            <p:ph sz="half" idx="4294967295"/>
          </p:nvPr>
        </p:nvSpPr>
        <p:spPr>
          <a:xfrm>
            <a:off x="6595184" y="475285"/>
            <a:ext cx="5280837" cy="6312694"/>
          </a:xfrm>
        </p:spPr>
        <p:txBody>
          <a:bodyPr vert="horz" lIns="91440" tIns="45720" rIns="91440" bIns="45720" rtlCol="0" anchor="ctr">
            <a:normAutofit/>
          </a:bodyPr>
          <a:lstStyle/>
          <a:p>
            <a:pPr marL="0" indent="0">
              <a:lnSpc>
                <a:spcPct val="90000"/>
              </a:lnSpc>
            </a:pPr>
            <a:endParaRPr lang="en-US" sz="2800" dirty="0"/>
          </a:p>
          <a:p>
            <a:pPr>
              <a:lnSpc>
                <a:spcPct val="90000"/>
              </a:lnSpc>
            </a:pPr>
            <a:r>
              <a:rPr lang="en-US" sz="2800" dirty="0">
                <a:solidFill>
                  <a:schemeClr val="bg1"/>
                </a:solidFill>
                <a:latin typeface="Arial" panose="020B0604020202020204" pitchFamily="34" charset="0"/>
                <a:cs typeface="Arial" panose="020B0604020202020204" pitchFamily="34" charset="0"/>
              </a:rPr>
              <a:t>Read Skills training workbook book  p. 14-32</a:t>
            </a:r>
          </a:p>
          <a:p>
            <a:pPr>
              <a:lnSpc>
                <a:spcPct val="90000"/>
              </a:lnSpc>
            </a:pPr>
            <a:r>
              <a:rPr lang="en-US" sz="2800" dirty="0">
                <a:solidFill>
                  <a:schemeClr val="bg1"/>
                </a:solidFill>
                <a:latin typeface="Arial" panose="020B0604020202020204" pitchFamily="34" charset="0"/>
                <a:cs typeface="Arial" panose="020B0604020202020204" pitchFamily="34" charset="0"/>
              </a:rPr>
              <a:t>Read Simple manual session 5</a:t>
            </a:r>
          </a:p>
          <a:p>
            <a:pPr>
              <a:lnSpc>
                <a:spcPct val="90000"/>
              </a:lnSpc>
            </a:pPr>
            <a:r>
              <a:rPr lang="en-US" sz="2800" dirty="0">
                <a:solidFill>
                  <a:schemeClr val="bg1"/>
                </a:solidFill>
                <a:latin typeface="Arial" panose="020B0604020202020204" pitchFamily="34" charset="0"/>
                <a:cs typeface="Arial" panose="020B0604020202020204" pitchFamily="34" charset="0"/>
              </a:rPr>
              <a:t>Continue working on  your crisis plans. Memorize them and practice them in your imagination.</a:t>
            </a:r>
          </a:p>
          <a:p>
            <a:pPr>
              <a:lnSpc>
                <a:spcPct val="90000"/>
              </a:lnSpc>
            </a:pPr>
            <a:r>
              <a:rPr lang="en-US" sz="2800" dirty="0">
                <a:solidFill>
                  <a:schemeClr val="bg1"/>
                </a:solidFill>
                <a:latin typeface="Arial" panose="020B0604020202020204" pitchFamily="34" charset="0"/>
                <a:cs typeface="Arial" panose="020B0604020202020204" pitchFamily="34" charset="0"/>
              </a:rPr>
              <a:t>Continue tracking skills you are learning using DBT diary card. Practice them. </a:t>
            </a:r>
          </a:p>
          <a:p>
            <a:pPr>
              <a:lnSpc>
                <a:spcPct val="90000"/>
              </a:lnSpc>
            </a:pPr>
            <a:r>
              <a:rPr lang="en-US" sz="2800" dirty="0">
                <a:solidFill>
                  <a:schemeClr val="bg1"/>
                </a:solidFill>
                <a:latin typeface="Arial" panose="020B0604020202020204" pitchFamily="34" charset="0"/>
                <a:cs typeface="Arial" panose="020B0604020202020204" pitchFamily="34" charset="0"/>
              </a:rPr>
              <a:t>Submit questions or comments to </a:t>
            </a:r>
            <a:r>
              <a:rPr lang="en-US" sz="28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itssimple2023@gmail.com</a:t>
            </a:r>
            <a:endParaRPr lang="en-US" sz="2800" dirty="0">
              <a:solidFill>
                <a:schemeClr val="bg1"/>
              </a:solidFill>
              <a:latin typeface="Arial" panose="020B0604020202020204" pitchFamily="34" charset="0"/>
              <a:cs typeface="Arial" panose="020B0604020202020204" pitchFamily="34" charset="0"/>
            </a:endParaRPr>
          </a:p>
          <a:p>
            <a:pPr>
              <a:lnSpc>
                <a:spcPct val="90000"/>
              </a:lnSpc>
            </a:pPr>
            <a:endParaRPr lang="en-US" sz="1500" dirty="0"/>
          </a:p>
          <a:p>
            <a:pPr marL="0" indent="0">
              <a:lnSpc>
                <a:spcPct val="90000"/>
              </a:lnSpc>
              <a:buNone/>
            </a:pPr>
            <a:endParaRPr lang="en-US" sz="1500" dirty="0"/>
          </a:p>
        </p:txBody>
      </p:sp>
      <p:sp>
        <p:nvSpPr>
          <p:cNvPr id="4" name="Slide Number Placeholder 3">
            <a:extLst>
              <a:ext uri="{FF2B5EF4-FFF2-40B4-BE49-F238E27FC236}">
                <a16:creationId xmlns:a16="http://schemas.microsoft.com/office/drawing/2014/main" id="{9B6E0324-E68F-79B6-74D1-CE4760FBF6C6}"/>
              </a:ext>
            </a:extLst>
          </p:cNvPr>
          <p:cNvSpPr>
            <a:spLocks noGrp="1"/>
          </p:cNvSpPr>
          <p:nvPr>
            <p:ph type="sldNum" sz="quarter" idx="12"/>
          </p:nvPr>
        </p:nvSpPr>
        <p:spPr/>
        <p:txBody>
          <a:bodyPr/>
          <a:lstStyle/>
          <a:p>
            <a:fld id="{9E20A575-D5C3-4C6C-AFF7-D4C69312CDA0}" type="slidenum">
              <a:rPr lang="en-CA" smtClean="0"/>
              <a:t>17</a:t>
            </a:fld>
            <a:endParaRPr lang="en-CA"/>
          </a:p>
        </p:txBody>
      </p:sp>
      <p:sp>
        <p:nvSpPr>
          <p:cNvPr id="6" name="Oval 5">
            <a:extLst>
              <a:ext uri="{FF2B5EF4-FFF2-40B4-BE49-F238E27FC236}">
                <a16:creationId xmlns:a16="http://schemas.microsoft.com/office/drawing/2014/main" id="{545E9252-977E-C697-1ED0-0C40ABE52B8A}"/>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5551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63260" y="56756"/>
            <a:ext cx="5219700" cy="1457325"/>
          </a:xfrm>
        </p:spPr>
        <p:txBody>
          <a:bodyPr>
            <a:normAutofit/>
          </a:bodyPr>
          <a:lstStyle/>
          <a:p>
            <a:pPr algn="ctr"/>
            <a:r>
              <a:rPr lang="en-US" dirty="0">
                <a:solidFill>
                  <a:schemeClr val="tx1"/>
                </a:solidFill>
              </a:rPr>
              <a:t>Homework for the coming week</a:t>
            </a:r>
            <a:endParaRPr lang="en-CA" dirty="0">
              <a:solidFill>
                <a:schemeClr val="tx1"/>
              </a:solidFill>
            </a:endParaRP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5346084" y="-252583"/>
            <a:ext cx="6718014" cy="6857999"/>
          </a:xfrm>
        </p:spPr>
        <p:txBody>
          <a:bodyPr>
            <a:noAutofit/>
          </a:bodyPr>
          <a:lstStyle/>
          <a:p>
            <a:pPr marL="0" indent="0">
              <a:lnSpc>
                <a:spcPct val="90000"/>
              </a:lnSpc>
              <a:buNone/>
            </a:pPr>
            <a:endParaRPr lang="en-US" sz="1800" dirty="0"/>
          </a:p>
          <a:p>
            <a:pPr>
              <a:lnSpc>
                <a:spcPct val="90000"/>
              </a:lnSpc>
            </a:pPr>
            <a:r>
              <a:rPr lang="en-US" sz="2000" dirty="0">
                <a:solidFill>
                  <a:schemeClr val="bg1"/>
                </a:solidFill>
                <a:latin typeface="Arial" panose="020B0604020202020204" pitchFamily="34" charset="0"/>
                <a:cs typeface="Arial" panose="020B0604020202020204" pitchFamily="34" charset="0"/>
              </a:rPr>
              <a:t>Submit questions or comments to </a:t>
            </a:r>
            <a:r>
              <a:rPr lang="en-US" sz="20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US" sz="2000" dirty="0">
              <a:solidFill>
                <a:schemeClr val="bg1"/>
              </a:solidFill>
              <a:latin typeface="Arial" panose="020B0604020202020204" pitchFamily="34" charset="0"/>
              <a:cs typeface="Arial" panose="020B0604020202020204" pitchFamily="34" charset="0"/>
            </a:endParaRPr>
          </a:p>
          <a:p>
            <a:pPr>
              <a:lnSpc>
                <a:spcPct val="90000"/>
              </a:lnSpc>
            </a:pPr>
            <a:r>
              <a:rPr lang="en-US" sz="2000" dirty="0">
                <a:solidFill>
                  <a:schemeClr val="bg1"/>
                </a:solidFill>
                <a:latin typeface="Arial" panose="020B0604020202020204" pitchFamily="34" charset="0"/>
                <a:cs typeface="Arial" panose="020B0604020202020204" pitchFamily="34" charset="0"/>
              </a:rPr>
              <a:t>Read Simple manual session 5.</a:t>
            </a:r>
          </a:p>
          <a:p>
            <a:pPr>
              <a:lnSpc>
                <a:spcPct val="90000"/>
              </a:lnSpc>
            </a:pPr>
            <a:r>
              <a:rPr lang="en-US" sz="2000" dirty="0">
                <a:solidFill>
                  <a:schemeClr val="bg1"/>
                </a:solidFill>
                <a:latin typeface="Arial" panose="020B0604020202020204" pitchFamily="34" charset="0"/>
                <a:cs typeface="Arial" panose="020B0604020202020204" pitchFamily="34" charset="0"/>
              </a:rPr>
              <a:t>Read DBT Workbook p.33-46:</a:t>
            </a:r>
          </a:p>
          <a:p>
            <a:r>
              <a:rPr lang="en-US" sz="2000" dirty="0">
                <a:solidFill>
                  <a:schemeClr val="bg1"/>
                </a:solidFill>
                <a:latin typeface="Arial" panose="020B0604020202020204" pitchFamily="34" charset="0"/>
                <a:cs typeface="Arial" panose="020B0604020202020204" pitchFamily="34" charset="0"/>
              </a:rPr>
              <a:t>Create both a “distraction plan.” and “relaxation plan.”  (pages 26 and 31 of the DBT workbook) . Both the distraction and relaxation plans can be a very useful part of your crisis plan. </a:t>
            </a:r>
          </a:p>
          <a:p>
            <a:r>
              <a:rPr lang="en-US" sz="2000" dirty="0">
                <a:solidFill>
                  <a:schemeClr val="bg1"/>
                </a:solidFill>
                <a:latin typeface="Arial" panose="020B0604020202020204" pitchFamily="34" charset="0"/>
                <a:cs typeface="Arial" panose="020B0604020202020204" pitchFamily="34" charset="0"/>
              </a:rPr>
              <a:t>Continue tracking and practicing the skills you are learning. Use the DBT diary card. Better yet use the skills list which we provide at each session.</a:t>
            </a:r>
          </a:p>
          <a:p>
            <a:r>
              <a:rPr lang="en-US" sz="2000" dirty="0">
                <a:solidFill>
                  <a:schemeClr val="bg1"/>
                </a:solidFill>
                <a:latin typeface="Arial" panose="020B0604020202020204" pitchFamily="34" charset="0"/>
                <a:cs typeface="Arial" panose="020B0604020202020204" pitchFamily="34" charset="0"/>
              </a:rPr>
              <a:t>Keep in mind that the skills we</a:t>
            </a:r>
            <a:r>
              <a:rPr lang="en-CA" sz="2000" dirty="0">
                <a:solidFill>
                  <a:schemeClr val="bg1"/>
                </a:solidFill>
                <a:latin typeface="Arial" panose="020B0604020202020204" pitchFamily="34" charset="0"/>
                <a:cs typeface="Arial" panose="020B0604020202020204" pitchFamily="34" charset="0"/>
              </a:rPr>
              <a:t>’ve covered so far are only a few</a:t>
            </a:r>
            <a:r>
              <a:rPr lang="en-US" sz="2000" dirty="0">
                <a:solidFill>
                  <a:schemeClr val="bg1"/>
                </a:solidFill>
                <a:latin typeface="Arial" panose="020B0604020202020204" pitchFamily="34" charset="0"/>
                <a:cs typeface="Arial" panose="020B0604020202020204" pitchFamily="34" charset="0"/>
              </a:rPr>
              <a:t> of the many skills we’ll discuss so start thinking about your “preferred skills” or those you plan to use from among all that are presented. May put a        next to your favorite skills</a:t>
            </a:r>
          </a:p>
          <a:p>
            <a:pPr>
              <a:lnSpc>
                <a:spcPct val="90000"/>
              </a:lnSpc>
            </a:pPr>
            <a:r>
              <a:rPr lang="en-US" sz="2000" dirty="0">
                <a:solidFill>
                  <a:schemeClr val="bg1"/>
                </a:solidFill>
                <a:latin typeface="Arial" panose="020B0604020202020204" pitchFamily="34" charset="0"/>
                <a:cs typeface="Arial" panose="020B0604020202020204" pitchFamily="34" charset="0"/>
              </a:rPr>
              <a:t>Continue working on your crisis plans. Practice it in your imagination.  Use your distraction and relaxation plan in your crisis plan. Use the edit, splice and paste technique.</a:t>
            </a:r>
            <a:endParaRPr lang="en-CA" sz="2000" dirty="0">
              <a:solidFill>
                <a:schemeClr val="bg1"/>
              </a:solidFill>
              <a:latin typeface="Arial" panose="020B0604020202020204" pitchFamily="34" charset="0"/>
              <a:cs typeface="Arial" panose="020B0604020202020204" pitchFamily="34" charset="0"/>
            </a:endParaRPr>
          </a:p>
        </p:txBody>
      </p:sp>
      <p:pic>
        <p:nvPicPr>
          <p:cNvPr id="7" name="Picture 6" descr="Person sitting on mountain edge looking at landscape">
            <a:extLst>
              <a:ext uri="{FF2B5EF4-FFF2-40B4-BE49-F238E27FC236}">
                <a16:creationId xmlns:a16="http://schemas.microsoft.com/office/drawing/2014/main" id="{45567DDD-7192-92A5-F5A1-728A94BC0B31}"/>
              </a:ext>
            </a:extLst>
          </p:cNvPr>
          <p:cNvPicPr>
            <a:picLocks noChangeAspect="1"/>
          </p:cNvPicPr>
          <p:nvPr/>
        </p:nvPicPr>
        <p:blipFill rotWithShape="1">
          <a:blip r:embed="rId3"/>
          <a:srcRect l="7208" r="23543" b="2"/>
          <a:stretch/>
        </p:blipFill>
        <p:spPr>
          <a:xfrm>
            <a:off x="269785" y="1298230"/>
            <a:ext cx="4869774" cy="525042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2E469658-6BB0-A7A9-8477-328FE066EC60}"/>
              </a:ext>
            </a:extLst>
          </p:cNvPr>
          <p:cNvSpPr>
            <a:spLocks noGrp="1"/>
          </p:cNvSpPr>
          <p:nvPr>
            <p:ph type="sldNum" sz="quarter" idx="12"/>
          </p:nvPr>
        </p:nvSpPr>
        <p:spPr/>
        <p:txBody>
          <a:bodyPr/>
          <a:lstStyle/>
          <a:p>
            <a:fld id="{9E20A575-D5C3-4C6C-AFF7-D4C69312CDA0}" type="slidenum">
              <a:rPr lang="en-CA" smtClean="0"/>
              <a:t>18</a:t>
            </a:fld>
            <a:endParaRPr lang="en-CA"/>
          </a:p>
        </p:txBody>
      </p:sp>
      <p:sp>
        <p:nvSpPr>
          <p:cNvPr id="5" name="Star: 5 Points 4">
            <a:extLst>
              <a:ext uri="{FF2B5EF4-FFF2-40B4-BE49-F238E27FC236}">
                <a16:creationId xmlns:a16="http://schemas.microsoft.com/office/drawing/2014/main" id="{498BB041-E149-0A0B-BCB6-1E4F246E7969}"/>
              </a:ext>
            </a:extLst>
          </p:cNvPr>
          <p:cNvSpPr/>
          <p:nvPr/>
        </p:nvSpPr>
        <p:spPr>
          <a:xfrm>
            <a:off x="11195530" y="4904006"/>
            <a:ext cx="338936" cy="317556"/>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984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2A03-0AE3-6408-773A-820CAC809ABA}"/>
              </a:ext>
            </a:extLst>
          </p:cNvPr>
          <p:cNvSpPr>
            <a:spLocks noGrp="1"/>
          </p:cNvSpPr>
          <p:nvPr>
            <p:ph type="title" idx="4294967295"/>
          </p:nvPr>
        </p:nvSpPr>
        <p:spPr>
          <a:xfrm>
            <a:off x="-1148486" y="-179214"/>
            <a:ext cx="13340486" cy="1457325"/>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 skills  we will cover NEXT WEEK</a:t>
            </a:r>
          </a:p>
        </p:txBody>
      </p:sp>
      <p:sp>
        <p:nvSpPr>
          <p:cNvPr id="3" name="Content Placeholder 2">
            <a:extLst>
              <a:ext uri="{FF2B5EF4-FFF2-40B4-BE49-F238E27FC236}">
                <a16:creationId xmlns:a16="http://schemas.microsoft.com/office/drawing/2014/main" id="{67B8B877-C914-759F-D7EA-A5BEF05EB6E2}"/>
              </a:ext>
            </a:extLst>
          </p:cNvPr>
          <p:cNvSpPr>
            <a:spLocks noGrp="1"/>
          </p:cNvSpPr>
          <p:nvPr>
            <p:ph idx="4294967295"/>
          </p:nvPr>
        </p:nvSpPr>
        <p:spPr>
          <a:xfrm>
            <a:off x="5688654" y="1074288"/>
            <a:ext cx="6380162" cy="4889500"/>
          </a:xfrm>
        </p:spPr>
        <p:txBody>
          <a:bodyPr>
            <a:normAutofit lnSpcReduction="10000"/>
          </a:bodyPr>
          <a:lstStyle/>
          <a:p>
            <a:r>
              <a:rPr lang="en-US" sz="3200" dirty="0">
                <a:solidFill>
                  <a:schemeClr val="bg1"/>
                </a:solidFill>
                <a:latin typeface="Arial" panose="020B0604020202020204" pitchFamily="34" charset="0"/>
                <a:cs typeface="Arial" panose="020B0604020202020204" pitchFamily="34" charset="0"/>
              </a:rPr>
              <a:t>For people using eBook or 1</a:t>
            </a:r>
            <a:r>
              <a:rPr lang="en-US" sz="3200" baseline="30000" dirty="0">
                <a:solidFill>
                  <a:schemeClr val="bg1"/>
                </a:solidFill>
                <a:latin typeface="Arial" panose="020B0604020202020204" pitchFamily="34" charset="0"/>
                <a:cs typeface="Arial" panose="020B0604020202020204" pitchFamily="34" charset="0"/>
              </a:rPr>
              <a:t>st</a:t>
            </a:r>
            <a:r>
              <a:rPr lang="en-US" sz="3200" dirty="0">
                <a:solidFill>
                  <a:schemeClr val="bg1"/>
                </a:solidFill>
                <a:latin typeface="Arial" panose="020B0604020202020204" pitchFamily="34" charset="0"/>
                <a:cs typeface="Arial" panose="020B0604020202020204" pitchFamily="34" charset="0"/>
              </a:rPr>
              <a:t> edition of the DBT workbook</a:t>
            </a:r>
          </a:p>
          <a:p>
            <a:r>
              <a:rPr lang="en-US" sz="3200" dirty="0">
                <a:solidFill>
                  <a:schemeClr val="bg1"/>
                </a:solidFill>
                <a:latin typeface="Arial" panose="020B0604020202020204" pitchFamily="34" charset="0"/>
                <a:cs typeface="Arial" panose="020B0604020202020204" pitchFamily="34" charset="0"/>
              </a:rPr>
              <a:t>1. Safe-place Visualization</a:t>
            </a:r>
          </a:p>
          <a:p>
            <a:r>
              <a:rPr lang="en-US" sz="3200" dirty="0">
                <a:solidFill>
                  <a:schemeClr val="bg1"/>
                </a:solidFill>
                <a:latin typeface="Arial" panose="020B0604020202020204" pitchFamily="34" charset="0"/>
                <a:cs typeface="Arial" panose="020B0604020202020204" pitchFamily="34" charset="0"/>
              </a:rPr>
              <a:t>2. Cue-Controlled Relaxation</a:t>
            </a:r>
          </a:p>
          <a:p>
            <a:r>
              <a:rPr lang="en-US" sz="3200" dirty="0">
                <a:solidFill>
                  <a:schemeClr val="bg1"/>
                </a:solidFill>
                <a:latin typeface="Arial" panose="020B0604020202020204" pitchFamily="34" charset="0"/>
                <a:cs typeface="Arial" panose="020B0604020202020204" pitchFamily="34" charset="0"/>
              </a:rPr>
              <a:t>3. Rediscovering your values</a:t>
            </a:r>
          </a:p>
          <a:p>
            <a:r>
              <a:rPr lang="en-US" sz="3200" dirty="0">
                <a:solidFill>
                  <a:schemeClr val="bg1"/>
                </a:solidFill>
                <a:latin typeface="Arial" panose="020B0604020202020204" pitchFamily="34" charset="0"/>
                <a:cs typeface="Arial" panose="020B0604020202020204" pitchFamily="34" charset="0"/>
              </a:rPr>
              <a:t>4. Rehearsing value-based behavior</a:t>
            </a:r>
          </a:p>
          <a:p>
            <a:r>
              <a:rPr lang="en-US" sz="3200" dirty="0">
                <a:solidFill>
                  <a:schemeClr val="bg1"/>
                </a:solidFill>
                <a:latin typeface="Arial" panose="020B0604020202020204" pitchFamily="34" charset="0"/>
                <a:cs typeface="Arial" panose="020B0604020202020204" pitchFamily="34" charset="0"/>
              </a:rPr>
              <a:t>5. Connecting with your higher power</a:t>
            </a:r>
          </a:p>
        </p:txBody>
      </p:sp>
      <p:pic>
        <p:nvPicPr>
          <p:cNvPr id="5" name="Picture 4" descr="A person and a child walking on a path in the woods&#10;&#10;Description automatically generated with medium confidence">
            <a:extLst>
              <a:ext uri="{FF2B5EF4-FFF2-40B4-BE49-F238E27FC236}">
                <a16:creationId xmlns:a16="http://schemas.microsoft.com/office/drawing/2014/main" id="{1C00A212-0DBE-3815-FAFE-927F1C9F6E93}"/>
              </a:ext>
            </a:extLst>
          </p:cNvPr>
          <p:cNvPicPr>
            <a:picLocks noChangeAspect="1"/>
          </p:cNvPicPr>
          <p:nvPr/>
        </p:nvPicPr>
        <p:blipFill>
          <a:blip r:embed="rId2"/>
          <a:stretch>
            <a:fillRect/>
          </a:stretch>
        </p:blipFill>
        <p:spPr>
          <a:xfrm>
            <a:off x="164465" y="998889"/>
            <a:ext cx="5401006" cy="5718313"/>
          </a:xfrm>
          <a:prstGeom prst="rect">
            <a:avLst/>
          </a:prstGeom>
        </p:spPr>
      </p:pic>
    </p:spTree>
    <p:extLst>
      <p:ext uri="{BB962C8B-B14F-4D97-AF65-F5344CB8AC3E}">
        <p14:creationId xmlns:p14="http://schemas.microsoft.com/office/powerpoint/2010/main" val="4085761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F45-297A-E111-465F-9151C70266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88BBC-D6EA-D392-803E-20B80FC4AB7F}"/>
              </a:ext>
            </a:extLst>
          </p:cNvPr>
          <p:cNvSpPr>
            <a:spLocks noGrp="1"/>
          </p:cNvSpPr>
          <p:nvPr>
            <p:ph type="sldNum" sz="quarter" idx="12"/>
          </p:nvPr>
        </p:nvSpPr>
        <p:spPr/>
        <p:txBody>
          <a:bodyPr/>
          <a:lstStyle/>
          <a:p>
            <a:fld id="{1CD6768F-DFF3-4201-B2DD-5C0ADDD0A949}" type="slidenum">
              <a:rPr lang="en-CA" smtClean="0"/>
              <a:t>20</a:t>
            </a:fld>
            <a:endParaRPr lang="en-CA"/>
          </a:p>
        </p:txBody>
      </p:sp>
      <p:sp>
        <p:nvSpPr>
          <p:cNvPr id="4" name="TextBox 3">
            <a:extLst>
              <a:ext uri="{FF2B5EF4-FFF2-40B4-BE49-F238E27FC236}">
                <a16:creationId xmlns:a16="http://schemas.microsoft.com/office/drawing/2014/main" id="{A4934CD7-0A88-EB8D-3488-791D255AADBB}"/>
              </a:ext>
            </a:extLst>
          </p:cNvPr>
          <p:cNvSpPr txBox="1"/>
          <p:nvPr/>
        </p:nvSpPr>
        <p:spPr>
          <a:xfrm>
            <a:off x="94268" y="0"/>
            <a:ext cx="12191999" cy="5299336"/>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Arial" panose="020B0604020202020204" pitchFamily="34" charset="0"/>
              </a:rPr>
              <a:t> </a:t>
            </a:r>
            <a:r>
              <a:rPr lang="en-CA" kern="100" dirty="0">
                <a:latin typeface="Arial" panose="020B0604020202020204" pitchFamily="34" charset="0"/>
                <a:ea typeface="Calibri" panose="020F0502020204030204" pitchFamily="34" charset="0"/>
                <a:cs typeface="Arial" panose="020B0604020202020204" pitchFamily="34" charset="0"/>
              </a:rPr>
              <a:t>                                         </a:t>
            </a:r>
            <a:r>
              <a:rPr lang="en-CA" sz="2800" kern="0" dirty="0">
                <a:effectLst/>
                <a:latin typeface="Arial" panose="020B0604020202020204" pitchFamily="34" charset="0"/>
                <a:ea typeface="Times New Roman" panose="02020603050405020304" pitchFamily="18" charset="0"/>
                <a:cs typeface="Arial" panose="020B0604020202020204" pitchFamily="34" charset="0"/>
              </a:rPr>
              <a:t>HOMEWORK HABITS CHECKLIST</a:t>
            </a:r>
            <a:endParaRPr lang="en-CA" sz="2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Circle or check what you will try this week.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Preparation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schedule a specific time for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choose a consistent location with minimal distractions.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gather what I need ahead of time (notebook, worksheet, pen).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Focus &amp; pacing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start with a tiny step (2–5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use a timer (10–15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remove distractions (phone away / Do Not Disturb).</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08E2B05B-93C7-65F2-157F-5C79909F91C1}"/>
              </a:ext>
            </a:extLst>
          </p:cNvPr>
          <p:cNvSpPr/>
          <p:nvPr/>
        </p:nvSpPr>
        <p:spPr>
          <a:xfrm>
            <a:off x="107180" y="9861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67907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B0B26-7FE1-63C2-303A-2B1633A87E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1BFA8-DC21-9E61-4853-94573656A6B1}"/>
              </a:ext>
            </a:extLst>
          </p:cNvPr>
          <p:cNvSpPr>
            <a:spLocks noGrp="1"/>
          </p:cNvSpPr>
          <p:nvPr>
            <p:ph type="sldNum" sz="quarter" idx="12"/>
          </p:nvPr>
        </p:nvSpPr>
        <p:spPr/>
        <p:txBody>
          <a:bodyPr/>
          <a:lstStyle/>
          <a:p>
            <a:fld id="{1CD6768F-DFF3-4201-B2DD-5C0ADDD0A949}" type="slidenum">
              <a:rPr lang="en-CA" smtClean="0"/>
              <a:t>21</a:t>
            </a:fld>
            <a:endParaRPr lang="en-CA"/>
          </a:p>
        </p:txBody>
      </p:sp>
      <p:sp>
        <p:nvSpPr>
          <p:cNvPr id="4" name="TextBox 3">
            <a:extLst>
              <a:ext uri="{FF2B5EF4-FFF2-40B4-BE49-F238E27FC236}">
                <a16:creationId xmlns:a16="http://schemas.microsoft.com/office/drawing/2014/main" id="{381EB90C-AC61-4D4A-3565-71E75106D546}"/>
              </a:ext>
            </a:extLst>
          </p:cNvPr>
          <p:cNvSpPr txBox="1"/>
          <p:nvPr/>
        </p:nvSpPr>
        <p:spPr>
          <a:xfrm>
            <a:off x="94268" y="0"/>
            <a:ext cx="12191999" cy="6881307"/>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HOMEWORK HABITS CHECKLIST</a:t>
            </a:r>
            <a:endParaRPr lang="en-CA"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Tracking &amp; organization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keep materials in one place (binder / folder / notebook).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write down insights right after doing the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Self-compassion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aim for progress, not perfection.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notice resistance without judgment.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Accountability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review my week: What worked? What didn’t?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share honestly with my buddy — even when I didn’t do it.</a:t>
            </a:r>
          </a:p>
          <a:p>
            <a:pPr>
              <a:lnSpc>
                <a:spcPct val="115000"/>
              </a:lnSpc>
              <a:spcAft>
                <a:spcPts val="800"/>
              </a:spcAft>
              <a:buNone/>
            </a:pP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Micro commitment: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week I will focus on: ■ Time ■ Place ■ Tiny step ■ Timer ■ Other please specify:</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D58F640B-5240-CCD6-0933-DAFCE3BFB462}"/>
              </a:ext>
            </a:extLst>
          </p:cNvPr>
          <p:cNvSpPr/>
          <p:nvPr/>
        </p:nvSpPr>
        <p:spPr>
          <a:xfrm>
            <a:off x="107180" y="9861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38706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DF5F68-3325-74F3-D770-AEC22D64B90C}"/>
              </a:ext>
            </a:extLst>
          </p:cNvPr>
          <p:cNvSpPr txBox="1"/>
          <p:nvPr/>
        </p:nvSpPr>
        <p:spPr>
          <a:xfrm>
            <a:off x="116496" y="392811"/>
            <a:ext cx="4217760" cy="954107"/>
          </a:xfrm>
          <a:prstGeom prst="rect">
            <a:avLst/>
          </a:prstGeom>
          <a:noFill/>
        </p:spPr>
        <p:txBody>
          <a:bodyPr wrap="square">
            <a:spAutoFit/>
          </a:bodyPr>
          <a:lstStyle/>
          <a:p>
            <a:pPr algn="ctr"/>
            <a:r>
              <a:rPr lang="en-US" sz="2800" dirty="0"/>
              <a:t>W</a:t>
            </a:r>
            <a:r>
              <a:rPr lang="en-CA" sz="2800" dirty="0"/>
              <a:t>EEKLY ANNOUNCEMENTS</a:t>
            </a:r>
          </a:p>
        </p:txBody>
      </p:sp>
      <p:pic>
        <p:nvPicPr>
          <p:cNvPr id="7" name="Picture 6" descr="A person in garment holding a sign&#10;&#10;Description automatically generated">
            <a:extLst>
              <a:ext uri="{FF2B5EF4-FFF2-40B4-BE49-F238E27FC236}">
                <a16:creationId xmlns:a16="http://schemas.microsoft.com/office/drawing/2014/main" id="{D10BA5C5-1976-CE20-7CDB-98C0895E5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56" y="1591940"/>
            <a:ext cx="4080600" cy="3131389"/>
          </a:xfrm>
          <a:prstGeom prst="rect">
            <a:avLst/>
          </a:prstGeom>
        </p:spPr>
      </p:pic>
      <p:sp>
        <p:nvSpPr>
          <p:cNvPr id="2" name="Slide Number Placeholder 1">
            <a:extLst>
              <a:ext uri="{FF2B5EF4-FFF2-40B4-BE49-F238E27FC236}">
                <a16:creationId xmlns:a16="http://schemas.microsoft.com/office/drawing/2014/main" id="{6E064080-72BA-6812-BEAA-3171AED9DC8D}"/>
              </a:ext>
            </a:extLst>
          </p:cNvPr>
          <p:cNvSpPr>
            <a:spLocks noGrp="1"/>
          </p:cNvSpPr>
          <p:nvPr>
            <p:ph type="sldNum" sz="quarter" idx="12"/>
          </p:nvPr>
        </p:nvSpPr>
        <p:spPr/>
        <p:txBody>
          <a:bodyPr/>
          <a:lstStyle/>
          <a:p>
            <a:fld id="{9E20A575-D5C3-4C6C-AFF7-D4C69312CDA0}" type="slidenum">
              <a:rPr lang="en-CA" smtClean="0"/>
              <a:t>22</a:t>
            </a:fld>
            <a:endParaRPr lang="en-CA"/>
          </a:p>
        </p:txBody>
      </p:sp>
      <p:sp>
        <p:nvSpPr>
          <p:cNvPr id="5" name="TextBox 4">
            <a:extLst>
              <a:ext uri="{FF2B5EF4-FFF2-40B4-BE49-F238E27FC236}">
                <a16:creationId xmlns:a16="http://schemas.microsoft.com/office/drawing/2014/main" id="{30922AD4-48F1-1E29-89AF-9EB0810EBBDA}"/>
              </a:ext>
            </a:extLst>
          </p:cNvPr>
          <p:cNvSpPr txBox="1"/>
          <p:nvPr/>
        </p:nvSpPr>
        <p:spPr>
          <a:xfrm>
            <a:off x="5286178" y="1859340"/>
            <a:ext cx="6094948" cy="3323987"/>
          </a:xfrm>
          <a:prstGeom prst="rect">
            <a:avLst/>
          </a:prstGeom>
          <a:noFill/>
        </p:spPr>
        <p:txBody>
          <a:bodyPr wrap="square">
            <a:spAutoFit/>
          </a:bodyPr>
          <a:lstStyle/>
          <a:p>
            <a:pPr marL="342900" indent="-342900">
              <a:buFont typeface="Arial" panose="020B0604020202020204" pitchFamily="34" charset="0"/>
              <a:buChar char="•"/>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CA"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Unfortunately, for health reasons Carolyn won’t be able to continue as a course co-leader. </a:t>
            </a:r>
          </a:p>
          <a:p>
            <a:pPr marL="342900" indent="-342900">
              <a:buFont typeface="Arial" panose="020B0604020202020204" pitchFamily="34" charset="0"/>
              <a:buChar char="•"/>
            </a:pPr>
            <a:r>
              <a:rPr lang="en-CA"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 will therefor not be able to </a:t>
            </a:r>
            <a:r>
              <a:rPr lang="en-CA" sz="2400" kern="0">
                <a:solidFill>
                  <a:schemeClr val="bg1"/>
                </a:solidFill>
                <a:latin typeface="Arial" panose="020B0604020202020204" pitchFamily="34" charset="0"/>
                <a:ea typeface="Times New Roman" panose="02020603050405020304" pitchFamily="18" charset="0"/>
                <a:cs typeface="Arial" panose="020B0604020202020204" pitchFamily="34" charset="0"/>
              </a:rPr>
              <a:t>offer you </a:t>
            </a:r>
            <a:r>
              <a:rPr lang="en-CA"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the debrief at 12 pm.</a:t>
            </a:r>
          </a:p>
          <a:p>
            <a:pPr marL="342900" indent="-342900">
              <a:buFont typeface="Arial" panose="020B0604020202020204" pitchFamily="34" charset="0"/>
              <a:buChar char="•"/>
            </a:pPr>
            <a:r>
              <a:rPr lang="en-CA" sz="24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 wish her a speedy return to health and thank for her contributions to the course</a:t>
            </a:r>
          </a:p>
          <a:p>
            <a:endParaRPr lang="en-CA" dirty="0"/>
          </a:p>
        </p:txBody>
      </p:sp>
    </p:spTree>
    <p:extLst>
      <p:ext uri="{BB962C8B-B14F-4D97-AF65-F5344CB8AC3E}">
        <p14:creationId xmlns:p14="http://schemas.microsoft.com/office/powerpoint/2010/main" val="667726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A6CB3B-EC70-5355-1A89-8B5D66CBFEA1}"/>
              </a:ext>
            </a:extLst>
          </p:cNvPr>
          <p:cNvSpPr>
            <a:spLocks noGrp="1"/>
          </p:cNvSpPr>
          <p:nvPr>
            <p:ph type="sldNum" sz="quarter" idx="12"/>
          </p:nvPr>
        </p:nvSpPr>
        <p:spPr/>
        <p:txBody>
          <a:bodyPr/>
          <a:lstStyle/>
          <a:p>
            <a:fld id="{16FA1E33-FDD5-4FFC-87A2-B0AF86519216}" type="slidenum">
              <a:rPr lang="en-CA" smtClean="0"/>
              <a:t>23</a:t>
            </a:fld>
            <a:endParaRPr lang="en-CA"/>
          </a:p>
        </p:txBody>
      </p:sp>
      <p:sp>
        <p:nvSpPr>
          <p:cNvPr id="4" name="TextBox 3">
            <a:extLst>
              <a:ext uri="{FF2B5EF4-FFF2-40B4-BE49-F238E27FC236}">
                <a16:creationId xmlns:a16="http://schemas.microsoft.com/office/drawing/2014/main" id="{58413DC6-958A-BBCD-F5E6-2C8AE999937D}"/>
              </a:ext>
            </a:extLst>
          </p:cNvPr>
          <p:cNvSpPr txBox="1"/>
          <p:nvPr/>
        </p:nvSpPr>
        <p:spPr>
          <a:xfrm>
            <a:off x="225830" y="0"/>
            <a:ext cx="6094562" cy="1092607"/>
          </a:xfrm>
          <a:prstGeom prst="rect">
            <a:avLst/>
          </a:prstGeom>
          <a:noFill/>
        </p:spPr>
        <p:txBody>
          <a:bodyPr wrap="square">
            <a:spAutoFit/>
          </a:bodyPr>
          <a:lstStyle/>
          <a:p>
            <a:pPr>
              <a:defRPr sz="6500" b="1">
                <a:solidFill>
                  <a:srgbClr val="FFFFFF"/>
                </a:solidFill>
                <a:latin typeface="Aptos Display"/>
              </a:defRPr>
            </a:pPr>
            <a:r>
              <a:rPr lang="en-CA" sz="6500" dirty="0">
                <a:latin typeface="Arial" panose="020B0604020202020204" pitchFamily="34" charset="0"/>
                <a:cs typeface="Arial" panose="020B0604020202020204" pitchFamily="34" charset="0"/>
              </a:rPr>
              <a:t>IN THE NEWS</a:t>
            </a:r>
          </a:p>
        </p:txBody>
      </p:sp>
      <p:sp>
        <p:nvSpPr>
          <p:cNvPr id="6" name="TextBox 5">
            <a:extLst>
              <a:ext uri="{FF2B5EF4-FFF2-40B4-BE49-F238E27FC236}">
                <a16:creationId xmlns:a16="http://schemas.microsoft.com/office/drawing/2014/main" id="{01235AC2-AC73-22AA-8B3F-3921A532388B}"/>
              </a:ext>
            </a:extLst>
          </p:cNvPr>
          <p:cNvSpPr txBox="1"/>
          <p:nvPr/>
        </p:nvSpPr>
        <p:spPr>
          <a:xfrm>
            <a:off x="113805" y="1092607"/>
            <a:ext cx="6094562" cy="477054"/>
          </a:xfrm>
          <a:prstGeom prst="rect">
            <a:avLst/>
          </a:prstGeom>
          <a:noFill/>
        </p:spPr>
        <p:txBody>
          <a:bodyPr wrap="square">
            <a:spAutoFit/>
          </a:bodyPr>
          <a:lstStyle/>
          <a:p>
            <a:pPr>
              <a:defRPr sz="2500">
                <a:solidFill>
                  <a:srgbClr val="96DBDA"/>
                </a:solidFill>
                <a:latin typeface="Aptos"/>
              </a:defRPr>
            </a:pPr>
            <a:r>
              <a:rPr lang="en-US" sz="2500" dirty="0">
                <a:solidFill>
                  <a:schemeClr val="bg1"/>
                </a:solidFill>
                <a:latin typeface="Arial" panose="020B0604020202020204" pitchFamily="34" charset="0"/>
                <a:cs typeface="Arial" panose="020B0604020202020204" pitchFamily="34" charset="0"/>
              </a:rPr>
              <a:t>Mental health &amp; neuroscience in the news</a:t>
            </a:r>
          </a:p>
        </p:txBody>
      </p:sp>
      <p:pic>
        <p:nvPicPr>
          <p:cNvPr id="5" name="Picture 4">
            <a:extLst>
              <a:ext uri="{FF2B5EF4-FFF2-40B4-BE49-F238E27FC236}">
                <a16:creationId xmlns:a16="http://schemas.microsoft.com/office/drawing/2014/main" id="{8DF15178-985B-0951-051D-083F51A80A57}"/>
              </a:ext>
            </a:extLst>
          </p:cNvPr>
          <p:cNvPicPr>
            <a:picLocks noChangeAspect="1"/>
          </p:cNvPicPr>
          <p:nvPr/>
        </p:nvPicPr>
        <p:blipFill>
          <a:blip r:embed="rId2"/>
          <a:stretch>
            <a:fillRect/>
          </a:stretch>
        </p:blipFill>
        <p:spPr>
          <a:xfrm>
            <a:off x="1785526" y="3221237"/>
            <a:ext cx="2751117" cy="3201617"/>
          </a:xfrm>
          <a:prstGeom prst="rect">
            <a:avLst/>
          </a:prstGeom>
        </p:spPr>
      </p:pic>
      <p:sp>
        <p:nvSpPr>
          <p:cNvPr id="11" name="TextBox 10">
            <a:extLst>
              <a:ext uri="{FF2B5EF4-FFF2-40B4-BE49-F238E27FC236}">
                <a16:creationId xmlns:a16="http://schemas.microsoft.com/office/drawing/2014/main" id="{54FB2CFC-8502-5DB3-3D97-356CF1EFC902}"/>
              </a:ext>
            </a:extLst>
          </p:cNvPr>
          <p:cNvSpPr txBox="1"/>
          <p:nvPr/>
        </p:nvSpPr>
        <p:spPr>
          <a:xfrm>
            <a:off x="578202" y="1702590"/>
            <a:ext cx="5165767" cy="1384995"/>
          </a:xfrm>
          <a:prstGeom prst="rect">
            <a:avLst/>
          </a:prstGeom>
          <a:noFill/>
        </p:spPr>
        <p:txBody>
          <a:bodyPr wrap="square">
            <a:spAutoFit/>
          </a:bodyPr>
          <a:lstStyle/>
          <a:p>
            <a:r>
              <a:rPr lang="en-CA" sz="2800" b="0" i="0" dirty="0">
                <a:solidFill>
                  <a:schemeClr val="bg1"/>
                </a:solidFill>
                <a:effectLst/>
                <a:latin typeface="Arial" panose="020B0604020202020204" pitchFamily="34" charset="0"/>
                <a:cs typeface="Arial" panose="020B0604020202020204" pitchFamily="34" charset="0"/>
              </a:rPr>
              <a:t>A new plaque was put on the banks of the Avon celebrating Dr. Edw</a:t>
            </a:r>
            <a:r>
              <a:rPr lang="en-CA" sz="2800" dirty="0">
                <a:solidFill>
                  <a:schemeClr val="bg1"/>
                </a:solidFill>
                <a:latin typeface="Arial" panose="020B0604020202020204" pitchFamily="34" charset="0"/>
                <a:cs typeface="Arial" panose="020B0604020202020204" pitchFamily="34" charset="0"/>
              </a:rPr>
              <a:t>ard Henry Eidt </a:t>
            </a:r>
            <a:endParaRPr lang="en-CA" sz="2800" dirty="0">
              <a:solidFill>
                <a:schemeClr val="bg1"/>
              </a:solidFill>
            </a:endParaRPr>
          </a:p>
        </p:txBody>
      </p:sp>
      <p:pic>
        <p:nvPicPr>
          <p:cNvPr id="7" name="Picture 6">
            <a:extLst>
              <a:ext uri="{FF2B5EF4-FFF2-40B4-BE49-F238E27FC236}">
                <a16:creationId xmlns:a16="http://schemas.microsoft.com/office/drawing/2014/main" id="{62B78D64-9474-D428-1059-FA26AB66C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079807" y="884580"/>
            <a:ext cx="6461390" cy="5143500"/>
          </a:xfrm>
          <a:prstGeom prst="rect">
            <a:avLst/>
          </a:prstGeom>
        </p:spPr>
      </p:pic>
    </p:spTree>
    <p:extLst>
      <p:ext uri="{BB962C8B-B14F-4D97-AF65-F5344CB8AC3E}">
        <p14:creationId xmlns:p14="http://schemas.microsoft.com/office/powerpoint/2010/main" val="3208082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E2E913-26D3-AA65-64EC-1F545F15934D}"/>
              </a:ext>
            </a:extLst>
          </p:cNvPr>
          <p:cNvSpPr txBox="1"/>
          <p:nvPr/>
        </p:nvSpPr>
        <p:spPr>
          <a:xfrm>
            <a:off x="0" y="0"/>
            <a:ext cx="12192000" cy="6647974"/>
          </a:xfrm>
          <a:prstGeom prst="rect">
            <a:avLst/>
          </a:prstGeom>
          <a:noFill/>
        </p:spPr>
        <p:txBody>
          <a:bodyPr wrap="square">
            <a:spAutoFit/>
          </a:bodyPr>
          <a:lstStyle/>
          <a:p>
            <a:pPr rtl="0">
              <a:buNone/>
            </a:pPr>
            <a:r>
              <a:rPr lang="en-CA" b="1" dirty="0">
                <a:latin typeface="Arial" panose="020B0604020202020204" pitchFamily="34" charset="0"/>
                <a:cs typeface="Arial" panose="020B0604020202020204" pitchFamily="34" charset="0"/>
              </a:rPr>
              <a:t>                                  </a:t>
            </a:r>
            <a:r>
              <a:rPr lang="en-CA" sz="1700" b="1" dirty="0">
                <a:latin typeface="Arial" panose="020B0604020202020204" pitchFamily="34" charset="0"/>
                <a:cs typeface="Arial" panose="020B0604020202020204" pitchFamily="34" charset="0"/>
              </a:rPr>
              <a:t>DR. EIDT AND THE AVON RIVER: HEALTH AS A PUBLIC GOOD</a:t>
            </a:r>
            <a:endParaRPr lang="en-CA" sz="1700" dirty="0">
              <a:latin typeface="Arial" panose="020B0604020202020204" pitchFamily="34" charset="0"/>
              <a:cs typeface="Arial" panose="020B0604020202020204" pitchFamily="34" charset="0"/>
            </a:endParaRPr>
          </a:p>
          <a:p>
            <a:pPr marL="285750" indent="-285750" rtl="0">
              <a:buFont typeface="Arial" panose="020B0604020202020204" pitchFamily="34" charset="0"/>
              <a:buChar char="•"/>
            </a:pPr>
            <a:r>
              <a:rPr lang="en-CA" sz="1700" dirty="0">
                <a:solidFill>
                  <a:schemeClr val="bg1"/>
                </a:solidFill>
                <a:latin typeface="Arial" panose="020B0604020202020204" pitchFamily="34" charset="0"/>
                <a:cs typeface="Arial" panose="020B0604020202020204" pitchFamily="34" charset="0"/>
              </a:rPr>
              <a:t>Around 1900, the Avon was a run-down mill stream, lined with </a:t>
            </a:r>
            <a:r>
              <a:rPr lang="en-CA" sz="1700" dirty="0">
                <a:latin typeface="Arial" panose="020B0604020202020204" pitchFamily="34" charset="0"/>
                <a:cs typeface="Arial" panose="020B0604020202020204" pitchFamily="34" charset="0"/>
              </a:rPr>
              <a:t>private holdings (property)</a:t>
            </a:r>
            <a:r>
              <a:rPr lang="en-CA" sz="1700" dirty="0">
                <a:solidFill>
                  <a:schemeClr val="bg1"/>
                </a:solidFill>
                <a:latin typeface="Arial" panose="020B0604020202020204" pitchFamily="34" charset="0"/>
                <a:cs typeface="Arial" panose="020B0604020202020204" pitchFamily="34" charset="0"/>
              </a:rPr>
              <a:t>. In 1899, the company that owned this land announced plans to drain the river and divide the riverbed into building lots, and a rail line. </a:t>
            </a:r>
          </a:p>
          <a:p>
            <a:pPr marL="285750" indent="-285750" rtl="0">
              <a:buFont typeface="Arial" panose="020B0604020202020204" pitchFamily="34" charset="0"/>
              <a:buChar char="•"/>
            </a:pPr>
            <a:r>
              <a:rPr lang="en-CA" sz="1700" dirty="0">
                <a:solidFill>
                  <a:schemeClr val="bg1"/>
                </a:solidFill>
                <a:latin typeface="Arial" panose="020B0604020202020204" pitchFamily="34" charset="0"/>
                <a:cs typeface="Arial" panose="020B0604020202020204" pitchFamily="34" charset="0"/>
              </a:rPr>
              <a:t>Dr. Edward Eidt, a dentist who watched all this from his Ontario Street office, pushed a reluctant, tax-wary council to act. After the Parks Board formed in 1904, it bought private property along the river and the mill pond (now Lake Victoria) and tore down old buildings to create parkland, which today covers more than 850 acres.</a:t>
            </a:r>
          </a:p>
          <a:p>
            <a:pPr marL="285750" indent="-285750" rtl="0">
              <a:buFont typeface="Arial" panose="020B0604020202020204" pitchFamily="34" charset="0"/>
              <a:buChar char="•"/>
            </a:pPr>
            <a:r>
              <a:rPr lang="en-CA" sz="1700" dirty="0">
                <a:solidFill>
                  <a:schemeClr val="bg1"/>
                </a:solidFill>
                <a:latin typeface="Arial" panose="020B0604020202020204" pitchFamily="34" charset="0"/>
                <a:cs typeface="Arial" panose="020B0604020202020204" pitchFamily="34" charset="0"/>
              </a:rPr>
              <a:t>Eidt took land </a:t>
            </a:r>
            <a:r>
              <a:rPr lang="en-CA" sz="1700" dirty="0">
                <a:latin typeface="Arial" panose="020B0604020202020204" pitchFamily="34" charset="0"/>
                <a:cs typeface="Arial" panose="020B0604020202020204" pitchFamily="34" charset="0"/>
              </a:rPr>
              <a:t>out of private hands</a:t>
            </a:r>
            <a:r>
              <a:rPr lang="en-CA" sz="1700" dirty="0">
                <a:solidFill>
                  <a:schemeClr val="bg1"/>
                </a:solidFill>
                <a:latin typeface="Arial" panose="020B0604020202020204" pitchFamily="34" charset="0"/>
                <a:cs typeface="Arial" panose="020B0604020202020204" pitchFamily="34" charset="0"/>
              </a:rPr>
              <a:t>, put it under </a:t>
            </a:r>
            <a:r>
              <a:rPr lang="en-CA" sz="1700" dirty="0">
                <a:latin typeface="Arial" panose="020B0604020202020204" pitchFamily="34" charset="0"/>
                <a:cs typeface="Arial" panose="020B0604020202020204" pitchFamily="34" charset="0"/>
              </a:rPr>
              <a:t>public ownership</a:t>
            </a:r>
            <a:r>
              <a:rPr lang="en-CA" sz="1700" dirty="0">
                <a:solidFill>
                  <a:schemeClr val="bg1"/>
                </a:solidFill>
                <a:latin typeface="Arial" panose="020B0604020202020204" pitchFamily="34" charset="0"/>
                <a:cs typeface="Arial" panose="020B0604020202020204" pitchFamily="34" charset="0"/>
              </a:rPr>
              <a:t>, paid for it with </a:t>
            </a:r>
            <a:r>
              <a:rPr lang="en-CA" sz="1700" dirty="0">
                <a:latin typeface="Arial" panose="020B0604020202020204" pitchFamily="34" charset="0"/>
                <a:cs typeface="Arial" panose="020B0604020202020204" pitchFamily="34" charset="0"/>
              </a:rPr>
              <a:t>shared taxes</a:t>
            </a:r>
            <a:r>
              <a:rPr lang="en-CA" sz="1700" dirty="0">
                <a:solidFill>
                  <a:schemeClr val="bg1"/>
                </a:solidFill>
                <a:latin typeface="Arial" panose="020B0604020202020204" pitchFamily="34" charset="0"/>
                <a:cs typeface="Arial" panose="020B0604020202020204" pitchFamily="34" charset="0"/>
              </a:rPr>
              <a:t>, and </a:t>
            </a:r>
            <a:r>
              <a:rPr lang="en-CA" sz="1700" dirty="0">
                <a:latin typeface="Arial" panose="020B0604020202020204" pitchFamily="34" charset="0"/>
                <a:cs typeface="Arial" panose="020B0604020202020204" pitchFamily="34" charset="0"/>
              </a:rPr>
              <a:t>opened it to everyone </a:t>
            </a:r>
            <a:r>
              <a:rPr lang="en-CA" sz="1700" dirty="0">
                <a:solidFill>
                  <a:schemeClr val="bg1"/>
                </a:solidFill>
                <a:latin typeface="Arial" panose="020B0604020202020204" pitchFamily="34" charset="0"/>
                <a:cs typeface="Arial" panose="020B0604020202020204" pitchFamily="34" charset="0"/>
              </a:rPr>
              <a:t>regardless of income. This collective ownership of a resource for the common good moved Stratford a small step in the direction of democratic socialism.</a:t>
            </a:r>
          </a:p>
          <a:p>
            <a:pPr rtl="0">
              <a:buNone/>
            </a:pPr>
            <a:r>
              <a:rPr lang="en-CA" sz="1700" b="1" dirty="0">
                <a:latin typeface="Arial" panose="020B0604020202020204" pitchFamily="34" charset="0"/>
                <a:cs typeface="Arial" panose="020B0604020202020204" pitchFamily="34" charset="0"/>
              </a:rPr>
              <a:t>              WHY THIS SEEMINGLY SMALL STEP MATTERS FOR HEALTH: THE SOCIAL DETERMINANTS</a:t>
            </a:r>
            <a:endParaRPr lang="en-CA" sz="1700" dirty="0">
              <a:latin typeface="Arial" panose="020B0604020202020204" pitchFamily="34" charset="0"/>
              <a:cs typeface="Arial" panose="020B0604020202020204" pitchFamily="34" charset="0"/>
            </a:endParaRPr>
          </a:p>
          <a:p>
            <a:pPr marL="342900" lvl="0" indent="-342900" rtl="0">
              <a:buFont typeface="Arial" panose="020B0604020202020204" pitchFamily="34" charset="0"/>
              <a:buChar char="•"/>
            </a:pPr>
            <a:r>
              <a:rPr lang="en-CA" sz="1700" b="1" dirty="0">
                <a:solidFill>
                  <a:schemeClr val="bg1"/>
                </a:solidFill>
                <a:latin typeface="Arial" panose="020B0604020202020204" pitchFamily="34" charset="0"/>
                <a:cs typeface="Arial" panose="020B0604020202020204" pitchFamily="34" charset="0"/>
              </a:rPr>
              <a:t>Equal access:</a:t>
            </a:r>
            <a:r>
              <a:rPr lang="en-CA" sz="1700" dirty="0">
                <a:solidFill>
                  <a:schemeClr val="bg1"/>
                </a:solidFill>
                <a:latin typeface="Arial" panose="020B0604020202020204" pitchFamily="34" charset="0"/>
                <a:cs typeface="Arial" panose="020B0604020202020204" pitchFamily="34" charset="0"/>
              </a:rPr>
              <a:t> A mill worker’s family and a factory owner’s family use the same riverbank for free.</a:t>
            </a:r>
          </a:p>
          <a:p>
            <a:pPr marL="342900" lvl="0" indent="-342900" rtl="0">
              <a:buFont typeface="Arial" panose="020B0604020202020204" pitchFamily="34" charset="0"/>
              <a:buChar char="•"/>
            </a:pPr>
            <a:r>
              <a:rPr lang="en-CA" sz="1700" b="1" dirty="0">
                <a:solidFill>
                  <a:schemeClr val="bg1"/>
                </a:solidFill>
                <a:latin typeface="Arial" panose="020B0604020202020204" pitchFamily="34" charset="0"/>
                <a:cs typeface="Arial" panose="020B0604020202020204" pitchFamily="34" charset="0"/>
              </a:rPr>
              <a:t>Physical activity:</a:t>
            </a:r>
            <a:r>
              <a:rPr lang="en-CA" sz="1700" dirty="0">
                <a:solidFill>
                  <a:schemeClr val="bg1"/>
                </a:solidFill>
                <a:latin typeface="Arial" panose="020B0604020202020204" pitchFamily="34" charset="0"/>
                <a:cs typeface="Arial" panose="020B0604020202020204" pitchFamily="34" charset="0"/>
              </a:rPr>
              <a:t> Walking, skating, swimming, and play are part of daily life.</a:t>
            </a:r>
          </a:p>
          <a:p>
            <a:pPr marL="342900" lvl="0" indent="-342900" rtl="0">
              <a:buFont typeface="Arial" panose="020B0604020202020204" pitchFamily="34" charset="0"/>
              <a:buChar char="•"/>
            </a:pPr>
            <a:r>
              <a:rPr lang="en-CA" sz="1700" b="1" dirty="0">
                <a:solidFill>
                  <a:schemeClr val="bg1"/>
                </a:solidFill>
                <a:latin typeface="Arial" panose="020B0604020202020204" pitchFamily="34" charset="0"/>
                <a:cs typeface="Arial" panose="020B0604020202020204" pitchFamily="34" charset="0"/>
              </a:rPr>
              <a:t>Mental health:</a:t>
            </a:r>
            <a:r>
              <a:rPr lang="en-CA" sz="1700" dirty="0">
                <a:solidFill>
                  <a:schemeClr val="bg1"/>
                </a:solidFill>
                <a:latin typeface="Arial" panose="020B0604020202020204" pitchFamily="34" charset="0"/>
                <a:cs typeface="Arial" panose="020B0604020202020204" pitchFamily="34" charset="0"/>
              </a:rPr>
              <a:t> Green space and water lower stress and improve mood.</a:t>
            </a:r>
          </a:p>
          <a:p>
            <a:pPr marL="342900" lvl="0" indent="-342900" rtl="0">
              <a:buFont typeface="Arial" panose="020B0604020202020204" pitchFamily="34" charset="0"/>
              <a:buChar char="•"/>
            </a:pPr>
            <a:r>
              <a:rPr lang="en-CA" sz="1700" b="1" dirty="0">
                <a:solidFill>
                  <a:schemeClr val="bg1"/>
                </a:solidFill>
                <a:latin typeface="Arial" panose="020B0604020202020204" pitchFamily="34" charset="0"/>
                <a:cs typeface="Arial" panose="020B0604020202020204" pitchFamily="34" charset="0"/>
              </a:rPr>
              <a:t>Social connection:</a:t>
            </a:r>
            <a:r>
              <a:rPr lang="en-CA" sz="1700" dirty="0">
                <a:solidFill>
                  <a:schemeClr val="bg1"/>
                </a:solidFill>
                <a:latin typeface="Arial" panose="020B0604020202020204" pitchFamily="34" charset="0"/>
                <a:cs typeface="Arial" panose="020B0604020202020204" pitchFamily="34" charset="0"/>
              </a:rPr>
              <a:t> Shared space brings people together across class lines.</a:t>
            </a:r>
          </a:p>
          <a:p>
            <a:pPr marL="342900" lvl="0" indent="-342900" rtl="0">
              <a:buFont typeface="Arial" panose="020B0604020202020204" pitchFamily="34" charset="0"/>
              <a:buChar char="•"/>
            </a:pPr>
            <a:r>
              <a:rPr lang="en-CA" sz="1700" b="1" dirty="0">
                <a:solidFill>
                  <a:schemeClr val="bg1"/>
                </a:solidFill>
                <a:latin typeface="Arial" panose="020B0604020202020204" pitchFamily="34" charset="0"/>
                <a:cs typeface="Arial" panose="020B0604020202020204" pitchFamily="34" charset="0"/>
              </a:rPr>
              <a:t>Environment:</a:t>
            </a:r>
            <a:r>
              <a:rPr lang="en-CA" sz="1700" dirty="0">
                <a:solidFill>
                  <a:schemeClr val="bg1"/>
                </a:solidFill>
                <a:latin typeface="Arial" panose="020B0604020202020204" pitchFamily="34" charset="0"/>
                <a:cs typeface="Arial" panose="020B0604020202020204" pitchFamily="34" charset="0"/>
              </a:rPr>
              <a:t> The river was protected instead of drained.</a:t>
            </a:r>
          </a:p>
          <a:p>
            <a:pPr rtl="0">
              <a:buNone/>
            </a:pPr>
            <a:r>
              <a:rPr lang="en-CA" sz="1700" b="1" dirty="0">
                <a:latin typeface="Arial" panose="020B0604020202020204" pitchFamily="34" charset="0"/>
                <a:cs typeface="Arial" panose="020B0604020202020204" pitchFamily="34" charset="0"/>
              </a:rPr>
              <a:t>                                                     WHAT MIGHT HAVE HAPPENED</a:t>
            </a:r>
            <a:endParaRPr lang="en-CA" sz="1700" dirty="0">
              <a:latin typeface="Arial" panose="020B0604020202020204" pitchFamily="34" charset="0"/>
              <a:cs typeface="Arial" panose="020B0604020202020204" pitchFamily="34" charset="0"/>
            </a:endParaRPr>
          </a:p>
          <a:p>
            <a:pPr marL="285750" indent="-285750" rtl="0">
              <a:buFont typeface="Arial" panose="020B0604020202020204" pitchFamily="34" charset="0"/>
              <a:buChar char="•"/>
            </a:pPr>
            <a:r>
              <a:rPr lang="en-CA" sz="1700" dirty="0">
                <a:solidFill>
                  <a:schemeClr val="bg1"/>
                </a:solidFill>
                <a:latin typeface="Arial" panose="020B0604020202020204" pitchFamily="34" charset="0"/>
                <a:cs typeface="Arial" panose="020B0604020202020204" pitchFamily="34" charset="0"/>
              </a:rPr>
              <a:t>If the land had stayed private, the riverbed would likely have become housing lots and the banks a rail corridor. Lake Victoria, the swans, and the green space through the city centre would not exist. The Festival Theatre stands on land the Parks Board created, so Stratford’s main industry owes its existence to this decision. One dentist’s public-health instinct shaped the city for the next century.</a:t>
            </a:r>
          </a:p>
          <a:p>
            <a:pPr rtl="0">
              <a:buNone/>
            </a:pPr>
            <a:r>
              <a:rPr lang="en-CA" sz="1700" b="1" dirty="0">
                <a:latin typeface="Arial" panose="020B0604020202020204" pitchFamily="34" charset="0"/>
                <a:cs typeface="Arial" panose="020B0604020202020204" pitchFamily="34" charset="0"/>
              </a:rPr>
              <a:t>                                                            PUBLIC AND PRIVATE</a:t>
            </a:r>
            <a:endParaRPr lang="en-CA" sz="1700" dirty="0">
              <a:latin typeface="Arial" panose="020B0604020202020204" pitchFamily="34" charset="0"/>
              <a:cs typeface="Arial" panose="020B0604020202020204" pitchFamily="34" charset="0"/>
            </a:endParaRPr>
          </a:p>
          <a:p>
            <a:pPr marL="285750" indent="-285750" rtl="0">
              <a:buFont typeface="Arial" panose="020B0604020202020204" pitchFamily="34" charset="0"/>
              <a:buChar char="•"/>
            </a:pPr>
            <a:r>
              <a:rPr lang="en-CA" sz="1700" dirty="0">
                <a:solidFill>
                  <a:schemeClr val="bg1"/>
                </a:solidFill>
                <a:latin typeface="Arial" panose="020B0604020202020204" pitchFamily="34" charset="0"/>
                <a:cs typeface="Arial" panose="020B0604020202020204" pitchFamily="34" charset="0"/>
              </a:rPr>
              <a:t>There is room for both the public and the private sectors. But private enterprise and markets respond to what people can pay. A foundational principle of democracy holds that everyone has basic rights including those who can’t pay. Basic human rights are more reliably protected when democratic governments are accountable for them. These rights include clean air and water, a healthy environment, safety, food, housing, education, health care, and rest and leisure.</a:t>
            </a:r>
          </a:p>
        </p:txBody>
      </p:sp>
    </p:spTree>
    <p:extLst>
      <p:ext uri="{BB962C8B-B14F-4D97-AF65-F5344CB8AC3E}">
        <p14:creationId xmlns:p14="http://schemas.microsoft.com/office/powerpoint/2010/main" val="3279924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1965960" y="288036"/>
            <a:ext cx="8581205" cy="685800"/>
          </a:xfrm>
          <a:prstGeom prst="rect">
            <a:avLst/>
          </a:prstGeom>
          <a:noFill/>
          <a:ln/>
        </p:spPr>
        <p:txBody>
          <a:bodyPr wrap="square" lIns="0" tIns="0" rIns="0" bIns="0" rtlCol="0" anchor="t"/>
          <a:lstStyle/>
          <a:p>
            <a:pPr marL="0" indent="0" algn="l">
              <a:buNone/>
            </a:pPr>
            <a:r>
              <a:rPr lang="en-US" sz="3600" b="1" dirty="0">
                <a:solidFill>
                  <a:schemeClr val="tx1"/>
                </a:solidFill>
              </a:rPr>
              <a:t>The Four Estates: Who Does What?</a:t>
            </a:r>
            <a:endParaRPr lang="en-US" sz="3600" dirty="0"/>
          </a:p>
        </p:txBody>
      </p:sp>
      <p:sp>
        <p:nvSpPr>
          <p:cNvPr id="3" name="Text 1"/>
          <p:cNvSpPr txBox="1"/>
          <p:nvPr/>
        </p:nvSpPr>
        <p:spPr>
          <a:xfrm>
            <a:off x="548640" y="1051560"/>
            <a:ext cx="11091672" cy="365760"/>
          </a:xfrm>
          <a:prstGeom prst="rect">
            <a:avLst/>
          </a:prstGeom>
          <a:noFill/>
          <a:ln/>
        </p:spPr>
        <p:txBody>
          <a:bodyPr wrap="square" lIns="0" tIns="0" rIns="0" bIns="0" rtlCol="0" anchor="ctr"/>
          <a:lstStyle/>
          <a:p>
            <a:pPr marL="0" indent="0">
              <a:buNone/>
            </a:pPr>
            <a:endParaRPr lang="en-US" sz="1600" dirty="0"/>
          </a:p>
        </p:txBody>
      </p:sp>
      <p:sp>
        <p:nvSpPr>
          <p:cNvPr id="4" name="card-0"/>
          <p:cNvSpPr/>
          <p:nvPr/>
        </p:nvSpPr>
        <p:spPr>
          <a:xfrm>
            <a:off x="481354" y="991348"/>
            <a:ext cx="2834640" cy="2103120"/>
          </a:xfrm>
          <a:prstGeom prst="roundRect">
            <a:avLst>
              <a:gd name="adj" fmla="val 5217"/>
            </a:avLst>
          </a:prstGeom>
          <a:solidFill>
            <a:schemeClr val="bg2"/>
          </a:solidFill>
          <a:ln/>
        </p:spPr>
        <p:txBody>
          <a:bodyPr/>
          <a:lstStyle/>
          <a:p>
            <a:endParaRPr lang="en-CA"/>
          </a:p>
        </p:txBody>
      </p:sp>
      <p:sp>
        <p:nvSpPr>
          <p:cNvPr id="5" name="card-0-circle"/>
          <p:cNvSpPr/>
          <p:nvPr/>
        </p:nvSpPr>
        <p:spPr>
          <a:xfrm>
            <a:off x="777240" y="1920240"/>
            <a:ext cx="548640" cy="548640"/>
          </a:xfrm>
          <a:prstGeom prst="ellipse">
            <a:avLst/>
          </a:prstGeom>
          <a:solidFill>
            <a:schemeClr val="accent4"/>
          </a:solidFill>
          <a:ln/>
        </p:spPr>
        <p:txBody>
          <a:bodyPr/>
          <a:lstStyle/>
          <a:p>
            <a:endParaRPr lang="en-CA"/>
          </a:p>
        </p:txBody>
      </p:sp>
      <p:pic>
        <p:nvPicPr>
          <p:cNvPr id="6" name="Image 0" descr="preencoded.png"/>
          <p:cNvPicPr>
            <a:picLocks noChangeAspect="1"/>
          </p:cNvPicPr>
          <p:nvPr/>
        </p:nvPicPr>
        <p:blipFill>
          <a:blip r:embed="rId3"/>
          <a:stretch>
            <a:fillRect/>
          </a:stretch>
        </p:blipFill>
        <p:spPr>
          <a:xfrm>
            <a:off x="905256" y="2048256"/>
            <a:ext cx="292608" cy="292608"/>
          </a:xfrm>
          <a:prstGeom prst="rect">
            <a:avLst/>
          </a:prstGeom>
        </p:spPr>
      </p:pic>
      <p:sp>
        <p:nvSpPr>
          <p:cNvPr id="7" name="Text 4"/>
          <p:cNvSpPr txBox="1"/>
          <p:nvPr/>
        </p:nvSpPr>
        <p:spPr>
          <a:xfrm>
            <a:off x="1463040" y="1961388"/>
            <a:ext cx="1783080" cy="603504"/>
          </a:xfrm>
          <a:prstGeom prst="rect">
            <a:avLst/>
          </a:prstGeom>
          <a:noFill/>
          <a:ln/>
        </p:spPr>
        <p:txBody>
          <a:bodyPr wrap="square" lIns="0" tIns="0" rIns="0" bIns="0" rtlCol="0" anchor="ctr"/>
          <a:lstStyle/>
          <a:p>
            <a:pPr marL="0" indent="0">
              <a:buNone/>
            </a:pPr>
            <a:r>
              <a:rPr lang="en-US" sz="1800" b="1" dirty="0">
                <a:solidFill>
                  <a:schemeClr val="tx1"/>
                </a:solidFill>
                <a:latin typeface="Arial" panose="020B0604020202020204" pitchFamily="34" charset="0"/>
                <a:cs typeface="Arial" panose="020B0604020202020204" pitchFamily="34" charset="0"/>
              </a:rPr>
              <a:t>Government</a:t>
            </a:r>
            <a:endParaRPr lang="en-US" sz="1800" dirty="0">
              <a:latin typeface="Arial" panose="020B0604020202020204" pitchFamily="34" charset="0"/>
              <a:cs typeface="Arial" panose="020B0604020202020204" pitchFamily="34" charset="0"/>
            </a:endParaRPr>
          </a:p>
          <a:p>
            <a:pPr marL="0" indent="0">
              <a:buNone/>
            </a:pPr>
            <a:r>
              <a:rPr lang="en-US" sz="1200" dirty="0">
                <a:solidFill>
                  <a:schemeClr val="tx2"/>
                </a:solidFill>
                <a:latin typeface="Arial" panose="020B0604020202020204" pitchFamily="34" charset="0"/>
                <a:cs typeface="Arial" panose="020B0604020202020204" pitchFamily="34" charset="0"/>
              </a:rPr>
              <a:t>Public sector</a:t>
            </a:r>
            <a:endParaRPr lang="en-US" sz="1800" dirty="0">
              <a:latin typeface="Arial" panose="020B0604020202020204" pitchFamily="34" charset="0"/>
              <a:cs typeface="Arial" panose="020B0604020202020204" pitchFamily="34" charset="0"/>
            </a:endParaRPr>
          </a:p>
        </p:txBody>
      </p:sp>
      <p:sp>
        <p:nvSpPr>
          <p:cNvPr id="8" name="Text 5"/>
          <p:cNvSpPr txBox="1"/>
          <p:nvPr/>
        </p:nvSpPr>
        <p:spPr>
          <a:xfrm>
            <a:off x="777240" y="2606040"/>
            <a:ext cx="2423160" cy="1051560"/>
          </a:xfrm>
          <a:prstGeom prst="rect">
            <a:avLst/>
          </a:prstGeom>
          <a:noFill/>
          <a:ln/>
        </p:spPr>
        <p:txBody>
          <a:bodyPr wrap="square" lIns="0" tIns="0" rIns="0" bIns="0" rtlCol="0" anchor="t"/>
          <a:lstStyle/>
          <a:p>
            <a:pPr marL="0" indent="0">
              <a:buNone/>
            </a:pPr>
            <a:r>
              <a:rPr lang="en-US" sz="1400" dirty="0">
                <a:solidFill>
                  <a:schemeClr val="tx1"/>
                </a:solidFill>
                <a:latin typeface="Arial" panose="020B0604020202020204" pitchFamily="34" charset="0"/>
                <a:cs typeface="Arial" panose="020B0604020202020204" pitchFamily="34" charset="0"/>
              </a:rPr>
              <a:t>Makes and enforces the rules, delivers public services, and collects taxes to pay for them.</a:t>
            </a:r>
            <a:endParaRPr lang="en-US" sz="1400" dirty="0">
              <a:latin typeface="Arial" panose="020B0604020202020204" pitchFamily="34" charset="0"/>
              <a:cs typeface="Arial" panose="020B0604020202020204" pitchFamily="34" charset="0"/>
            </a:endParaRPr>
          </a:p>
        </p:txBody>
      </p:sp>
      <p:sp>
        <p:nvSpPr>
          <p:cNvPr id="9" name="card-1"/>
          <p:cNvSpPr/>
          <p:nvPr/>
        </p:nvSpPr>
        <p:spPr>
          <a:xfrm>
            <a:off x="3611880" y="1691640"/>
            <a:ext cx="2834640" cy="2103120"/>
          </a:xfrm>
          <a:prstGeom prst="roundRect">
            <a:avLst>
              <a:gd name="adj" fmla="val 5217"/>
            </a:avLst>
          </a:prstGeom>
          <a:solidFill>
            <a:schemeClr val="bg2"/>
          </a:solidFill>
          <a:ln/>
        </p:spPr>
        <p:txBody>
          <a:bodyPr/>
          <a:lstStyle/>
          <a:p>
            <a:endParaRPr lang="en-CA"/>
          </a:p>
        </p:txBody>
      </p:sp>
      <p:sp>
        <p:nvSpPr>
          <p:cNvPr id="10" name="card-1-circle"/>
          <p:cNvSpPr/>
          <p:nvPr/>
        </p:nvSpPr>
        <p:spPr>
          <a:xfrm>
            <a:off x="3840480" y="1920240"/>
            <a:ext cx="548640" cy="548640"/>
          </a:xfrm>
          <a:prstGeom prst="ellipse">
            <a:avLst/>
          </a:prstGeom>
          <a:solidFill>
            <a:schemeClr val="accent2"/>
          </a:solidFill>
          <a:ln/>
        </p:spPr>
        <p:txBody>
          <a:bodyPr/>
          <a:lstStyle/>
          <a:p>
            <a:endParaRPr lang="en-CA"/>
          </a:p>
        </p:txBody>
      </p:sp>
      <p:pic>
        <p:nvPicPr>
          <p:cNvPr id="11" name="Image 1" descr="preencoded.png"/>
          <p:cNvPicPr>
            <a:picLocks noChangeAspect="1"/>
          </p:cNvPicPr>
          <p:nvPr/>
        </p:nvPicPr>
        <p:blipFill>
          <a:blip r:embed="rId4"/>
          <a:stretch>
            <a:fillRect/>
          </a:stretch>
        </p:blipFill>
        <p:spPr>
          <a:xfrm>
            <a:off x="3968496" y="2048256"/>
            <a:ext cx="292608" cy="292608"/>
          </a:xfrm>
          <a:prstGeom prst="rect">
            <a:avLst/>
          </a:prstGeom>
        </p:spPr>
      </p:pic>
      <p:sp>
        <p:nvSpPr>
          <p:cNvPr id="12" name="Text 8"/>
          <p:cNvSpPr txBox="1"/>
          <p:nvPr/>
        </p:nvSpPr>
        <p:spPr>
          <a:xfrm>
            <a:off x="4526280" y="1892808"/>
            <a:ext cx="1783080" cy="603504"/>
          </a:xfrm>
          <a:prstGeom prst="rect">
            <a:avLst/>
          </a:prstGeom>
          <a:noFill/>
          <a:ln/>
        </p:spPr>
        <p:txBody>
          <a:bodyPr wrap="square" lIns="0" tIns="0" rIns="0" bIns="0" rtlCol="0" anchor="ctr"/>
          <a:lstStyle/>
          <a:p>
            <a:pPr marL="0" indent="0">
              <a:buNone/>
            </a:pPr>
            <a:r>
              <a:rPr lang="en-US" sz="1800" b="1" dirty="0">
                <a:solidFill>
                  <a:schemeClr val="tx1"/>
                </a:solidFill>
                <a:latin typeface="Arial" panose="020B0604020202020204" pitchFamily="34" charset="0"/>
                <a:cs typeface="Arial" panose="020B0604020202020204" pitchFamily="34" charset="0"/>
              </a:rPr>
              <a:t>Business</a:t>
            </a:r>
            <a:endParaRPr lang="en-US" sz="1800" dirty="0">
              <a:latin typeface="Arial" panose="020B0604020202020204" pitchFamily="34" charset="0"/>
              <a:cs typeface="Arial" panose="020B0604020202020204" pitchFamily="34" charset="0"/>
            </a:endParaRPr>
          </a:p>
          <a:p>
            <a:pPr marL="0" indent="0">
              <a:buNone/>
            </a:pPr>
            <a:r>
              <a:rPr lang="en-US" sz="1200" dirty="0">
                <a:solidFill>
                  <a:schemeClr val="tx2"/>
                </a:solidFill>
                <a:latin typeface="Arial" panose="020B0604020202020204" pitchFamily="34" charset="0"/>
                <a:cs typeface="Arial" panose="020B0604020202020204" pitchFamily="34" charset="0"/>
              </a:rPr>
              <a:t>Private sector</a:t>
            </a:r>
            <a:endParaRPr lang="en-US" sz="1800" dirty="0">
              <a:latin typeface="Arial" panose="020B0604020202020204" pitchFamily="34" charset="0"/>
              <a:cs typeface="Arial" panose="020B0604020202020204" pitchFamily="34" charset="0"/>
            </a:endParaRPr>
          </a:p>
        </p:txBody>
      </p:sp>
      <p:sp>
        <p:nvSpPr>
          <p:cNvPr id="13" name="Text 9"/>
          <p:cNvSpPr txBox="1"/>
          <p:nvPr/>
        </p:nvSpPr>
        <p:spPr>
          <a:xfrm>
            <a:off x="3840480" y="2606040"/>
            <a:ext cx="2423160" cy="1051560"/>
          </a:xfrm>
          <a:prstGeom prst="rect">
            <a:avLst/>
          </a:prstGeom>
          <a:noFill/>
          <a:ln/>
        </p:spPr>
        <p:txBody>
          <a:bodyPr wrap="square" lIns="0" tIns="0" rIns="0" bIns="0" rtlCol="0" anchor="t"/>
          <a:lstStyle/>
          <a:p>
            <a:pPr marL="0" indent="0">
              <a:buNone/>
            </a:pPr>
            <a:r>
              <a:rPr lang="en-US" sz="1400" dirty="0">
                <a:solidFill>
                  <a:schemeClr val="tx1"/>
                </a:solidFill>
                <a:latin typeface="Arial" panose="020B0604020202020204" pitchFamily="34" charset="0"/>
                <a:cs typeface="Arial" panose="020B0604020202020204" pitchFamily="34" charset="0"/>
              </a:rPr>
              <a:t>Produces goods and services for profit. Creates most jobs and much of the wealth that gets taxed.</a:t>
            </a:r>
            <a:endParaRPr lang="en-US" sz="1400" dirty="0">
              <a:latin typeface="Arial" panose="020B0604020202020204" pitchFamily="34" charset="0"/>
              <a:cs typeface="Arial" panose="020B0604020202020204" pitchFamily="34" charset="0"/>
            </a:endParaRPr>
          </a:p>
        </p:txBody>
      </p:sp>
      <p:sp>
        <p:nvSpPr>
          <p:cNvPr id="14" name="card-2"/>
          <p:cNvSpPr/>
          <p:nvPr/>
        </p:nvSpPr>
        <p:spPr>
          <a:xfrm>
            <a:off x="548640" y="4023360"/>
            <a:ext cx="2834640" cy="2103120"/>
          </a:xfrm>
          <a:prstGeom prst="roundRect">
            <a:avLst>
              <a:gd name="adj" fmla="val 5217"/>
            </a:avLst>
          </a:prstGeom>
          <a:solidFill>
            <a:schemeClr val="bg2"/>
          </a:solidFill>
          <a:ln/>
        </p:spPr>
        <p:txBody>
          <a:bodyPr/>
          <a:lstStyle/>
          <a:p>
            <a:endParaRPr lang="en-CA"/>
          </a:p>
        </p:txBody>
      </p:sp>
      <p:sp>
        <p:nvSpPr>
          <p:cNvPr id="15" name="card-2-circle"/>
          <p:cNvSpPr/>
          <p:nvPr/>
        </p:nvSpPr>
        <p:spPr>
          <a:xfrm>
            <a:off x="777240" y="4251960"/>
            <a:ext cx="548640" cy="548640"/>
          </a:xfrm>
          <a:prstGeom prst="ellipse">
            <a:avLst/>
          </a:prstGeom>
          <a:solidFill>
            <a:schemeClr val="accent5"/>
          </a:solidFill>
          <a:ln/>
        </p:spPr>
        <p:txBody>
          <a:bodyPr/>
          <a:lstStyle/>
          <a:p>
            <a:endParaRPr lang="en-CA"/>
          </a:p>
        </p:txBody>
      </p:sp>
      <p:pic>
        <p:nvPicPr>
          <p:cNvPr id="16" name="Image 2" descr="preencoded.png"/>
          <p:cNvPicPr>
            <a:picLocks noChangeAspect="1"/>
          </p:cNvPicPr>
          <p:nvPr/>
        </p:nvPicPr>
        <p:blipFill>
          <a:blip r:embed="rId5"/>
          <a:stretch>
            <a:fillRect/>
          </a:stretch>
        </p:blipFill>
        <p:spPr>
          <a:xfrm>
            <a:off x="905256" y="4379976"/>
            <a:ext cx="292608" cy="292608"/>
          </a:xfrm>
          <a:prstGeom prst="rect">
            <a:avLst/>
          </a:prstGeom>
        </p:spPr>
      </p:pic>
      <p:sp>
        <p:nvSpPr>
          <p:cNvPr id="17" name="Text 12"/>
          <p:cNvSpPr txBox="1"/>
          <p:nvPr/>
        </p:nvSpPr>
        <p:spPr>
          <a:xfrm>
            <a:off x="1463040" y="4224528"/>
            <a:ext cx="1783080" cy="603504"/>
          </a:xfrm>
          <a:prstGeom prst="rect">
            <a:avLst/>
          </a:prstGeom>
          <a:noFill/>
          <a:ln/>
        </p:spPr>
        <p:txBody>
          <a:bodyPr wrap="square" lIns="0" tIns="0" rIns="0" bIns="0" rtlCol="0" anchor="ctr"/>
          <a:lstStyle/>
          <a:p>
            <a:pPr marL="0" indent="0">
              <a:buNone/>
            </a:pPr>
            <a:r>
              <a:rPr lang="en-US" sz="1800" b="1" dirty="0">
                <a:solidFill>
                  <a:schemeClr val="tx1"/>
                </a:solidFill>
                <a:latin typeface="Arial" panose="020B0604020202020204" pitchFamily="34" charset="0"/>
                <a:cs typeface="Arial" panose="020B0604020202020204" pitchFamily="34" charset="0"/>
              </a:rPr>
              <a:t>Civil society</a:t>
            </a:r>
            <a:endParaRPr lang="en-US" sz="1800" dirty="0">
              <a:latin typeface="Arial" panose="020B0604020202020204" pitchFamily="34" charset="0"/>
              <a:cs typeface="Arial" panose="020B0604020202020204" pitchFamily="34" charset="0"/>
            </a:endParaRPr>
          </a:p>
          <a:p>
            <a:pPr marL="0" indent="0">
              <a:buNone/>
            </a:pPr>
            <a:r>
              <a:rPr lang="en-US" sz="1200" dirty="0">
                <a:solidFill>
                  <a:schemeClr val="tx2"/>
                </a:solidFill>
                <a:latin typeface="Arial" panose="020B0604020202020204" pitchFamily="34" charset="0"/>
                <a:cs typeface="Arial" panose="020B0604020202020204" pitchFamily="34" charset="0"/>
              </a:rPr>
              <a:t>Third sector</a:t>
            </a:r>
            <a:endParaRPr lang="en-US" sz="1800" dirty="0">
              <a:latin typeface="Arial" panose="020B0604020202020204" pitchFamily="34" charset="0"/>
              <a:cs typeface="Arial" panose="020B0604020202020204" pitchFamily="34" charset="0"/>
            </a:endParaRPr>
          </a:p>
        </p:txBody>
      </p:sp>
      <p:sp>
        <p:nvSpPr>
          <p:cNvPr id="18" name="Text 13"/>
          <p:cNvSpPr txBox="1"/>
          <p:nvPr/>
        </p:nvSpPr>
        <p:spPr>
          <a:xfrm>
            <a:off x="777240" y="4937760"/>
            <a:ext cx="2423160" cy="1051560"/>
          </a:xfrm>
          <a:prstGeom prst="rect">
            <a:avLst/>
          </a:prstGeom>
          <a:noFill/>
          <a:ln/>
        </p:spPr>
        <p:txBody>
          <a:bodyPr wrap="square" lIns="0" tIns="0" rIns="0" bIns="0" rtlCol="0" anchor="t"/>
          <a:lstStyle/>
          <a:p>
            <a:pPr marL="0" indent="0">
              <a:buNone/>
            </a:pPr>
            <a:r>
              <a:rPr lang="en-US" sz="1400" dirty="0">
                <a:solidFill>
                  <a:schemeClr val="tx1"/>
                </a:solidFill>
                <a:latin typeface="Arial" panose="020B0604020202020204" pitchFamily="34" charset="0"/>
                <a:cs typeface="Arial" panose="020B0604020202020204" pitchFamily="34" charset="0"/>
              </a:rPr>
              <a:t>Charities, faith groups, unions, clubs and volunteers. Builds community, fills gaps, advocates.</a:t>
            </a:r>
            <a:endParaRPr lang="en-US" sz="1400" dirty="0">
              <a:latin typeface="Arial" panose="020B0604020202020204" pitchFamily="34" charset="0"/>
              <a:cs typeface="Arial" panose="020B0604020202020204" pitchFamily="34" charset="0"/>
            </a:endParaRPr>
          </a:p>
        </p:txBody>
      </p:sp>
      <p:sp>
        <p:nvSpPr>
          <p:cNvPr id="19" name="card-3"/>
          <p:cNvSpPr/>
          <p:nvPr/>
        </p:nvSpPr>
        <p:spPr>
          <a:xfrm>
            <a:off x="3611880" y="4023360"/>
            <a:ext cx="2834640" cy="2103120"/>
          </a:xfrm>
          <a:prstGeom prst="roundRect">
            <a:avLst>
              <a:gd name="adj" fmla="val 5217"/>
            </a:avLst>
          </a:prstGeom>
          <a:solidFill>
            <a:schemeClr val="bg2"/>
          </a:solidFill>
          <a:ln/>
        </p:spPr>
        <p:txBody>
          <a:bodyPr/>
          <a:lstStyle/>
          <a:p>
            <a:endParaRPr lang="en-CA"/>
          </a:p>
        </p:txBody>
      </p:sp>
      <p:sp>
        <p:nvSpPr>
          <p:cNvPr id="20" name="card-3-circle"/>
          <p:cNvSpPr/>
          <p:nvPr/>
        </p:nvSpPr>
        <p:spPr>
          <a:xfrm>
            <a:off x="3840480" y="4251960"/>
            <a:ext cx="548640" cy="548640"/>
          </a:xfrm>
          <a:prstGeom prst="ellipse">
            <a:avLst/>
          </a:prstGeom>
          <a:solidFill>
            <a:schemeClr val="accent1"/>
          </a:solidFill>
          <a:ln/>
        </p:spPr>
        <p:txBody>
          <a:bodyPr/>
          <a:lstStyle/>
          <a:p>
            <a:endParaRPr lang="en-CA"/>
          </a:p>
        </p:txBody>
      </p:sp>
      <p:pic>
        <p:nvPicPr>
          <p:cNvPr id="21" name="Image 3" descr="preencoded.png"/>
          <p:cNvPicPr>
            <a:picLocks noChangeAspect="1"/>
          </p:cNvPicPr>
          <p:nvPr/>
        </p:nvPicPr>
        <p:blipFill>
          <a:blip r:embed="rId6"/>
          <a:stretch>
            <a:fillRect/>
          </a:stretch>
        </p:blipFill>
        <p:spPr>
          <a:xfrm>
            <a:off x="3968496" y="4379976"/>
            <a:ext cx="292608" cy="292608"/>
          </a:xfrm>
          <a:prstGeom prst="rect">
            <a:avLst/>
          </a:prstGeom>
        </p:spPr>
      </p:pic>
      <p:sp>
        <p:nvSpPr>
          <p:cNvPr id="22" name="Text 16"/>
          <p:cNvSpPr txBox="1"/>
          <p:nvPr/>
        </p:nvSpPr>
        <p:spPr>
          <a:xfrm>
            <a:off x="4526280" y="4224528"/>
            <a:ext cx="1783080" cy="603504"/>
          </a:xfrm>
          <a:prstGeom prst="rect">
            <a:avLst/>
          </a:prstGeom>
          <a:noFill/>
          <a:ln/>
        </p:spPr>
        <p:txBody>
          <a:bodyPr wrap="square" lIns="0" tIns="0" rIns="0" bIns="0" rtlCol="0" anchor="ctr"/>
          <a:lstStyle/>
          <a:p>
            <a:pPr marL="0" indent="0">
              <a:buNone/>
            </a:pPr>
            <a:r>
              <a:rPr lang="en-US" sz="1800" b="1" dirty="0">
                <a:solidFill>
                  <a:schemeClr val="tx1"/>
                </a:solidFill>
                <a:latin typeface="Arial" panose="020B0604020202020204" pitchFamily="34" charset="0"/>
                <a:cs typeface="Arial" panose="020B0604020202020204" pitchFamily="34" charset="0"/>
              </a:rPr>
              <a:t>The press</a:t>
            </a:r>
            <a:endParaRPr lang="en-US" sz="1800" dirty="0">
              <a:latin typeface="Arial" panose="020B0604020202020204" pitchFamily="34" charset="0"/>
              <a:cs typeface="Arial" panose="020B0604020202020204" pitchFamily="34" charset="0"/>
            </a:endParaRPr>
          </a:p>
          <a:p>
            <a:pPr marL="0" indent="0">
              <a:buNone/>
            </a:pPr>
            <a:r>
              <a:rPr lang="en-US" sz="1200" dirty="0">
                <a:solidFill>
                  <a:schemeClr val="tx2"/>
                </a:solidFill>
                <a:latin typeface="Arial" panose="020B0604020202020204" pitchFamily="34" charset="0"/>
                <a:cs typeface="Arial" panose="020B0604020202020204" pitchFamily="34" charset="0"/>
              </a:rPr>
              <a:t>Fourth estate</a:t>
            </a:r>
            <a:endParaRPr lang="en-US" sz="1800" dirty="0">
              <a:latin typeface="Arial" panose="020B0604020202020204" pitchFamily="34" charset="0"/>
              <a:cs typeface="Arial" panose="020B0604020202020204" pitchFamily="34" charset="0"/>
            </a:endParaRPr>
          </a:p>
        </p:txBody>
      </p:sp>
      <p:sp>
        <p:nvSpPr>
          <p:cNvPr id="23" name="Text 17"/>
          <p:cNvSpPr txBox="1"/>
          <p:nvPr/>
        </p:nvSpPr>
        <p:spPr>
          <a:xfrm>
            <a:off x="3840480" y="4937760"/>
            <a:ext cx="2423160" cy="1051560"/>
          </a:xfrm>
          <a:prstGeom prst="rect">
            <a:avLst/>
          </a:prstGeom>
          <a:noFill/>
          <a:ln/>
        </p:spPr>
        <p:txBody>
          <a:bodyPr wrap="square" lIns="0" tIns="0" rIns="0" bIns="0" rtlCol="0" anchor="t"/>
          <a:lstStyle/>
          <a:p>
            <a:pPr marL="0" indent="0">
              <a:buNone/>
            </a:pPr>
            <a:r>
              <a:rPr lang="en-US" sz="1400" dirty="0">
                <a:solidFill>
                  <a:schemeClr val="tx1"/>
                </a:solidFill>
                <a:latin typeface="Arial" panose="020B0604020202020204" pitchFamily="34" charset="0"/>
                <a:cs typeface="Arial" panose="020B0604020202020204" pitchFamily="34" charset="0"/>
              </a:rPr>
              <a:t>Informs citizens and holds the other three to account by asking hard questions.</a:t>
            </a:r>
            <a:endParaRPr lang="en-US" sz="1400" dirty="0">
              <a:latin typeface="Arial" panose="020B0604020202020204" pitchFamily="34" charset="0"/>
              <a:cs typeface="Arial" panose="020B0604020202020204" pitchFamily="34" charset="0"/>
            </a:endParaRPr>
          </a:p>
        </p:txBody>
      </p:sp>
      <p:sp>
        <p:nvSpPr>
          <p:cNvPr id="24" name="panel"/>
          <p:cNvSpPr/>
          <p:nvPr/>
        </p:nvSpPr>
        <p:spPr>
          <a:xfrm>
            <a:off x="6789420" y="1322041"/>
            <a:ext cx="4965192" cy="4434840"/>
          </a:xfrm>
          <a:prstGeom prst="roundRect">
            <a:avLst>
              <a:gd name="adj" fmla="val 2474"/>
            </a:avLst>
          </a:prstGeom>
          <a:solidFill>
            <a:schemeClr val="tx1"/>
          </a:solidFill>
          <a:ln/>
        </p:spPr>
        <p:txBody>
          <a:bodyPr/>
          <a:lstStyle/>
          <a:p>
            <a:endParaRPr lang="en-CA"/>
          </a:p>
        </p:txBody>
      </p:sp>
      <p:sp>
        <p:nvSpPr>
          <p:cNvPr id="25" name="Text 19"/>
          <p:cNvSpPr txBox="1"/>
          <p:nvPr/>
        </p:nvSpPr>
        <p:spPr>
          <a:xfrm>
            <a:off x="7360920" y="1531620"/>
            <a:ext cx="3847381" cy="457200"/>
          </a:xfrm>
          <a:prstGeom prst="rect">
            <a:avLst/>
          </a:prstGeom>
          <a:noFill/>
          <a:ln/>
        </p:spPr>
        <p:txBody>
          <a:bodyPr wrap="square" lIns="0" tIns="0" rIns="0" bIns="0" rtlCol="0" anchor="ctr"/>
          <a:lstStyle/>
          <a:p>
            <a:pPr marL="0" indent="0">
              <a:buNone/>
            </a:pPr>
            <a:r>
              <a:rPr lang="en-US" sz="2200" b="1" dirty="0">
                <a:solidFill>
                  <a:schemeClr val="bg1"/>
                </a:solidFill>
                <a:latin typeface="Arial" panose="020B0604020202020204" pitchFamily="34" charset="0"/>
                <a:ea typeface="Cambria" pitchFamily="34" charset="-122"/>
                <a:cs typeface="Arial" panose="020B0604020202020204" pitchFamily="34" charset="0"/>
              </a:rPr>
              <a:t>Government draws the lines</a:t>
            </a:r>
            <a:endParaRPr lang="en-US" sz="2200" dirty="0">
              <a:latin typeface="Arial" panose="020B0604020202020204" pitchFamily="34" charset="0"/>
              <a:cs typeface="Arial" panose="020B0604020202020204" pitchFamily="34" charset="0"/>
            </a:endParaRPr>
          </a:p>
        </p:txBody>
      </p:sp>
      <p:sp>
        <p:nvSpPr>
          <p:cNvPr id="26" name="q-0-circle"/>
          <p:cNvSpPr/>
          <p:nvPr/>
        </p:nvSpPr>
        <p:spPr>
          <a:xfrm>
            <a:off x="7013448" y="2030356"/>
            <a:ext cx="502920" cy="502920"/>
          </a:xfrm>
          <a:prstGeom prst="ellipse">
            <a:avLst/>
          </a:prstGeom>
          <a:solidFill>
            <a:schemeClr val="accent3"/>
          </a:solidFill>
          <a:ln/>
        </p:spPr>
        <p:txBody>
          <a:bodyPr/>
          <a:lstStyle/>
          <a:p>
            <a:endParaRPr lang="en-CA"/>
          </a:p>
        </p:txBody>
      </p:sp>
      <p:pic>
        <p:nvPicPr>
          <p:cNvPr id="27" name="Image 4" descr="preencoded.png"/>
          <p:cNvPicPr>
            <a:picLocks noChangeAspect="1"/>
          </p:cNvPicPr>
          <p:nvPr/>
        </p:nvPicPr>
        <p:blipFill>
          <a:blip r:embed="rId7"/>
          <a:stretch>
            <a:fillRect/>
          </a:stretch>
        </p:blipFill>
        <p:spPr>
          <a:xfrm>
            <a:off x="7123176" y="2153412"/>
            <a:ext cx="265176" cy="265176"/>
          </a:xfrm>
          <a:prstGeom prst="rect">
            <a:avLst/>
          </a:prstGeom>
        </p:spPr>
      </p:pic>
      <p:sp>
        <p:nvSpPr>
          <p:cNvPr id="28" name="Text 21"/>
          <p:cNvSpPr txBox="1"/>
          <p:nvPr/>
        </p:nvSpPr>
        <p:spPr>
          <a:xfrm>
            <a:off x="7680960" y="2113558"/>
            <a:ext cx="3639312" cy="896112"/>
          </a:xfrm>
          <a:prstGeom prst="rect">
            <a:avLst/>
          </a:prstGeom>
          <a:noFill/>
          <a:ln/>
        </p:spPr>
        <p:txBody>
          <a:bodyPr wrap="square" lIns="0" tIns="0" rIns="0" bIns="0" rtlCol="0" anchor="t"/>
          <a:lstStyle/>
          <a:p>
            <a:pPr marL="0" indent="0">
              <a:buNone/>
            </a:pPr>
            <a:r>
              <a:rPr lang="en-US" sz="1600" b="1" dirty="0">
                <a:solidFill>
                  <a:schemeClr val="bg1"/>
                </a:solidFill>
                <a:latin typeface="Arial" panose="020B0604020202020204" pitchFamily="34" charset="0"/>
                <a:cs typeface="Arial" panose="020B0604020202020204" pitchFamily="34" charset="0"/>
              </a:rPr>
              <a:t>Public or private?</a:t>
            </a:r>
            <a:endParaRPr lang="en-US" sz="1600" dirty="0">
              <a:latin typeface="Arial" panose="020B0604020202020204" pitchFamily="34" charset="0"/>
              <a:cs typeface="Arial" panose="020B0604020202020204" pitchFamily="34" charset="0"/>
            </a:endParaRPr>
          </a:p>
          <a:p>
            <a:pPr marL="0" indent="0">
              <a:buNone/>
            </a:pPr>
            <a:r>
              <a:rPr lang="en-US" sz="1400" dirty="0">
                <a:solidFill>
                  <a:schemeClr val="bg2"/>
                </a:solidFill>
                <a:latin typeface="Arial" panose="020B0604020202020204" pitchFamily="34" charset="0"/>
                <a:cs typeface="Arial" panose="020B0604020202020204" pitchFamily="34" charset="0"/>
              </a:rPr>
              <a:t>Who should run it: water, transit, garbage pickup, recreation, housing?</a:t>
            </a:r>
            <a:endParaRPr lang="en-US" sz="1600" dirty="0">
              <a:latin typeface="Arial" panose="020B0604020202020204" pitchFamily="34" charset="0"/>
              <a:cs typeface="Arial" panose="020B0604020202020204" pitchFamily="34" charset="0"/>
            </a:endParaRPr>
          </a:p>
        </p:txBody>
      </p:sp>
      <p:sp>
        <p:nvSpPr>
          <p:cNvPr id="29" name="q-1-circle"/>
          <p:cNvSpPr/>
          <p:nvPr/>
        </p:nvSpPr>
        <p:spPr>
          <a:xfrm>
            <a:off x="7045452" y="2946740"/>
            <a:ext cx="502920" cy="502920"/>
          </a:xfrm>
          <a:prstGeom prst="ellipse">
            <a:avLst/>
          </a:prstGeom>
          <a:solidFill>
            <a:schemeClr val="accent3"/>
          </a:solidFill>
          <a:ln/>
        </p:spPr>
        <p:txBody>
          <a:bodyPr/>
          <a:lstStyle/>
          <a:p>
            <a:endParaRPr lang="en-CA"/>
          </a:p>
        </p:txBody>
      </p:sp>
      <p:pic>
        <p:nvPicPr>
          <p:cNvPr id="30" name="Image 5" descr="preencoded.png"/>
          <p:cNvPicPr>
            <a:picLocks noChangeAspect="1"/>
          </p:cNvPicPr>
          <p:nvPr/>
        </p:nvPicPr>
        <p:blipFill>
          <a:blip r:embed="rId8"/>
          <a:stretch>
            <a:fillRect/>
          </a:stretch>
        </p:blipFill>
        <p:spPr>
          <a:xfrm>
            <a:off x="7173985" y="3094468"/>
            <a:ext cx="265176" cy="265176"/>
          </a:xfrm>
          <a:prstGeom prst="rect">
            <a:avLst/>
          </a:prstGeom>
        </p:spPr>
      </p:pic>
      <p:sp>
        <p:nvSpPr>
          <p:cNvPr id="31" name="Text 23"/>
          <p:cNvSpPr txBox="1"/>
          <p:nvPr/>
        </p:nvSpPr>
        <p:spPr>
          <a:xfrm>
            <a:off x="7649042" y="2944368"/>
            <a:ext cx="3639312" cy="896112"/>
          </a:xfrm>
          <a:prstGeom prst="rect">
            <a:avLst/>
          </a:prstGeom>
          <a:noFill/>
          <a:ln/>
        </p:spPr>
        <p:txBody>
          <a:bodyPr wrap="square" lIns="0" tIns="0" rIns="0" bIns="0" rtlCol="0" anchor="t"/>
          <a:lstStyle/>
          <a:p>
            <a:pPr marL="0" indent="0">
              <a:buNone/>
            </a:pPr>
            <a:r>
              <a:rPr lang="en-US" sz="1600" b="1" dirty="0">
                <a:solidFill>
                  <a:schemeClr val="bg1"/>
                </a:solidFill>
                <a:latin typeface="Arial" panose="020B0604020202020204" pitchFamily="34" charset="0"/>
                <a:cs typeface="Arial" panose="020B0604020202020204" pitchFamily="34" charset="0"/>
              </a:rPr>
              <a:t>Regulate or not?</a:t>
            </a:r>
            <a:endParaRPr lang="en-US" sz="1600" dirty="0">
              <a:latin typeface="Arial" panose="020B0604020202020204" pitchFamily="34" charset="0"/>
              <a:cs typeface="Arial" panose="020B0604020202020204" pitchFamily="34" charset="0"/>
            </a:endParaRPr>
          </a:p>
          <a:p>
            <a:pPr marL="0" indent="0">
              <a:buNone/>
            </a:pPr>
            <a:r>
              <a:rPr lang="en-US" sz="1400" dirty="0">
                <a:solidFill>
                  <a:schemeClr val="bg2"/>
                </a:solidFill>
                <a:latin typeface="Arial" panose="020B0604020202020204" pitchFamily="34" charset="0"/>
                <a:cs typeface="Arial" panose="020B0604020202020204" pitchFamily="34" charset="0"/>
              </a:rPr>
              <a:t>How many rules on private activity: zoning, short-term rentals, business licences?</a:t>
            </a:r>
            <a:endParaRPr lang="en-US" sz="1600" dirty="0">
              <a:latin typeface="Arial" panose="020B0604020202020204" pitchFamily="34" charset="0"/>
              <a:cs typeface="Arial" panose="020B0604020202020204" pitchFamily="34" charset="0"/>
            </a:endParaRPr>
          </a:p>
        </p:txBody>
      </p:sp>
      <p:sp>
        <p:nvSpPr>
          <p:cNvPr id="32" name="q-2-circle"/>
          <p:cNvSpPr/>
          <p:nvPr/>
        </p:nvSpPr>
        <p:spPr>
          <a:xfrm>
            <a:off x="7064430" y="3917600"/>
            <a:ext cx="502920" cy="502920"/>
          </a:xfrm>
          <a:prstGeom prst="ellipse">
            <a:avLst/>
          </a:prstGeom>
          <a:solidFill>
            <a:schemeClr val="accent3"/>
          </a:solidFill>
          <a:ln/>
        </p:spPr>
        <p:txBody>
          <a:bodyPr/>
          <a:lstStyle/>
          <a:p>
            <a:endParaRPr lang="en-CA"/>
          </a:p>
        </p:txBody>
      </p:sp>
      <p:pic>
        <p:nvPicPr>
          <p:cNvPr id="33" name="Image 6" descr="preencoded.png"/>
          <p:cNvPicPr>
            <a:picLocks noChangeAspect="1"/>
          </p:cNvPicPr>
          <p:nvPr/>
        </p:nvPicPr>
        <p:blipFill>
          <a:blip r:embed="rId9"/>
          <a:stretch>
            <a:fillRect/>
          </a:stretch>
        </p:blipFill>
        <p:spPr>
          <a:xfrm>
            <a:off x="7164324" y="4057046"/>
            <a:ext cx="265176" cy="265176"/>
          </a:xfrm>
          <a:prstGeom prst="rect">
            <a:avLst/>
          </a:prstGeom>
        </p:spPr>
      </p:pic>
      <p:sp>
        <p:nvSpPr>
          <p:cNvPr id="34" name="Text 25"/>
          <p:cNvSpPr txBox="1"/>
          <p:nvPr/>
        </p:nvSpPr>
        <p:spPr>
          <a:xfrm>
            <a:off x="7680960" y="3915012"/>
            <a:ext cx="3639312" cy="896112"/>
          </a:xfrm>
          <a:prstGeom prst="rect">
            <a:avLst/>
          </a:prstGeom>
          <a:noFill/>
          <a:ln/>
        </p:spPr>
        <p:txBody>
          <a:bodyPr wrap="square" lIns="0" tIns="0" rIns="0" bIns="0" rtlCol="0" anchor="t"/>
          <a:lstStyle/>
          <a:p>
            <a:pPr marL="0" indent="0">
              <a:buNone/>
            </a:pPr>
            <a:r>
              <a:rPr lang="en-US" sz="1600" b="1" dirty="0">
                <a:solidFill>
                  <a:schemeClr val="bg1"/>
                </a:solidFill>
                <a:latin typeface="Arial" panose="020B0604020202020204" pitchFamily="34" charset="0"/>
                <a:cs typeface="Arial" panose="020B0604020202020204" pitchFamily="34" charset="0"/>
              </a:rPr>
              <a:t>Who pays?</a:t>
            </a:r>
            <a:endParaRPr lang="en-US" sz="1600" dirty="0">
              <a:latin typeface="Arial" panose="020B0604020202020204" pitchFamily="34" charset="0"/>
              <a:cs typeface="Arial" panose="020B0604020202020204" pitchFamily="34" charset="0"/>
            </a:endParaRPr>
          </a:p>
          <a:p>
            <a:pPr marL="0" indent="0">
              <a:buNone/>
            </a:pPr>
            <a:r>
              <a:rPr lang="en-US" sz="1400" dirty="0">
                <a:solidFill>
                  <a:schemeClr val="bg2"/>
                </a:solidFill>
                <a:latin typeface="Arial" panose="020B0604020202020204" pitchFamily="34" charset="0"/>
                <a:cs typeface="Arial" panose="020B0604020202020204" pitchFamily="34" charset="0"/>
              </a:rPr>
              <a:t>Property tax, user fees, development charges, or other levels of government?</a:t>
            </a:r>
            <a:endParaRPr lang="en-US" sz="1600" dirty="0">
              <a:latin typeface="Arial" panose="020B0604020202020204" pitchFamily="34" charset="0"/>
              <a:cs typeface="Arial" panose="020B0604020202020204" pitchFamily="34" charset="0"/>
            </a:endParaRPr>
          </a:p>
        </p:txBody>
      </p:sp>
      <p:sp>
        <p:nvSpPr>
          <p:cNvPr id="35" name="Text 26"/>
          <p:cNvSpPr txBox="1"/>
          <p:nvPr/>
        </p:nvSpPr>
        <p:spPr>
          <a:xfrm>
            <a:off x="7089648" y="4962043"/>
            <a:ext cx="4325112" cy="411480"/>
          </a:xfrm>
          <a:prstGeom prst="rect">
            <a:avLst/>
          </a:prstGeom>
          <a:noFill/>
          <a:ln/>
        </p:spPr>
        <p:txBody>
          <a:bodyPr wrap="square" lIns="0" tIns="0" rIns="0" bIns="0" rtlCol="0" anchor="ctr"/>
          <a:lstStyle/>
          <a:p>
            <a:pPr marL="0" indent="0">
              <a:buNone/>
            </a:pPr>
            <a:r>
              <a:rPr lang="en-US" sz="1400" b="1" i="1" dirty="0">
                <a:solidFill>
                  <a:schemeClr val="accent3"/>
                </a:solidFill>
              </a:rPr>
              <a:t>Candidates draw these lines differently. Ask them where they stand.</a:t>
            </a:r>
            <a:endParaRPr lang="en-US" sz="1400" dirty="0"/>
          </a:p>
        </p:txBody>
      </p:sp>
      <p:sp>
        <p:nvSpPr>
          <p:cNvPr id="36" name="Text 27"/>
          <p:cNvSpPr txBox="1"/>
          <p:nvPr/>
        </p:nvSpPr>
        <p:spPr>
          <a:xfrm>
            <a:off x="112143" y="6140239"/>
            <a:ext cx="11844068" cy="365760"/>
          </a:xfrm>
          <a:prstGeom prst="rect">
            <a:avLst/>
          </a:prstGeom>
          <a:noFill/>
          <a:ln/>
        </p:spPr>
        <p:txBody>
          <a:bodyPr wrap="square" lIns="0" tIns="0" rIns="0" bIns="0" rtlCol="0" anchor="ctr"/>
          <a:lstStyle/>
          <a:p>
            <a:pPr marL="0" indent="0">
              <a:buNone/>
            </a:pPr>
            <a:r>
              <a:rPr lang="en-US" dirty="0">
                <a:solidFill>
                  <a:schemeClr val="bg1"/>
                </a:solidFill>
                <a:latin typeface="Arial" panose="020B0604020202020204" pitchFamily="34" charset="0"/>
                <a:cs typeface="Arial" panose="020B0604020202020204" pitchFamily="34" charset="0"/>
              </a:rPr>
              <a:t>Who we vote into governments determines where these lines are drawn. What do we keep in the public sector? How do we pay for these costs? How do we regulate the private sector? Companies are entities whose fiduciary duty is to maximize profits, not benefit society at large. What would you support if you were living in Stratford in 1900?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3AF7-D3D6-AB6A-79E5-C7B929945C8B}"/>
              </a:ext>
            </a:extLst>
          </p:cNvPr>
          <p:cNvSpPr>
            <a:spLocks noGrp="1"/>
          </p:cNvSpPr>
          <p:nvPr>
            <p:ph type="ctrTitle"/>
          </p:nvPr>
        </p:nvSpPr>
        <p:spPr>
          <a:xfrm>
            <a:off x="288121" y="1700802"/>
            <a:ext cx="11471565" cy="1739347"/>
          </a:xfrm>
        </p:spPr>
        <p:txBody>
          <a:bodyPr/>
          <a:lstStyle/>
          <a:p>
            <a:r>
              <a:rPr lang="en-CA" dirty="0">
                <a:solidFill>
                  <a:schemeClr val="bg1"/>
                </a:solidFill>
                <a:latin typeface="Arial" panose="020B0604020202020204" pitchFamily="34" charset="0"/>
                <a:cs typeface="Arial" panose="020B0604020202020204" pitchFamily="34" charset="0"/>
              </a:rPr>
              <a:t>SUICIDE AND SELF-HARM</a:t>
            </a:r>
          </a:p>
        </p:txBody>
      </p:sp>
      <p:sp>
        <p:nvSpPr>
          <p:cNvPr id="3" name="Subtitle 2">
            <a:extLst>
              <a:ext uri="{FF2B5EF4-FFF2-40B4-BE49-F238E27FC236}">
                <a16:creationId xmlns:a16="http://schemas.microsoft.com/office/drawing/2014/main" id="{0E65DCD3-9862-56B2-C86A-4D819B4E01F7}"/>
              </a:ext>
            </a:extLst>
          </p:cNvPr>
          <p:cNvSpPr>
            <a:spLocks noGrp="1"/>
          </p:cNvSpPr>
          <p:nvPr>
            <p:ph type="subTitle" idx="1"/>
          </p:nvPr>
        </p:nvSpPr>
        <p:spPr>
          <a:xfrm>
            <a:off x="1485726" y="2978333"/>
            <a:ext cx="9144000" cy="1309255"/>
          </a:xfrm>
        </p:spPr>
        <p:txBody>
          <a:bodyPr>
            <a:normAutofit/>
          </a:bodyPr>
          <a:lstStyle/>
          <a:p>
            <a:r>
              <a:rPr lang="en-CA" sz="4000" dirty="0">
                <a:solidFill>
                  <a:schemeClr val="bg1"/>
                </a:solidFill>
                <a:latin typeface="Arial" panose="020B0604020202020204" pitchFamily="34" charset="0"/>
                <a:cs typeface="Arial" panose="020B0604020202020204" pitchFamily="34" charset="0"/>
              </a:rPr>
              <a:t>INTERVENTION AND PREVENTION</a:t>
            </a:r>
          </a:p>
        </p:txBody>
      </p:sp>
      <p:sp>
        <p:nvSpPr>
          <p:cNvPr id="4" name="Slide Number Placeholder 3">
            <a:extLst>
              <a:ext uri="{FF2B5EF4-FFF2-40B4-BE49-F238E27FC236}">
                <a16:creationId xmlns:a16="http://schemas.microsoft.com/office/drawing/2014/main" id="{C10DBB40-AC52-B931-0897-6E482DDC1E33}"/>
              </a:ext>
            </a:extLst>
          </p:cNvPr>
          <p:cNvSpPr>
            <a:spLocks noGrp="1"/>
          </p:cNvSpPr>
          <p:nvPr>
            <p:ph type="sldNum" sz="quarter" idx="12"/>
          </p:nvPr>
        </p:nvSpPr>
        <p:spPr/>
        <p:txBody>
          <a:bodyPr/>
          <a:lstStyle/>
          <a:p>
            <a:fld id="{9E20A575-D5C3-4C6C-AFF7-D4C69312CDA0}" type="slidenum">
              <a:rPr lang="en-CA" smtClean="0"/>
              <a:t>26</a:t>
            </a:fld>
            <a:endParaRPr lang="en-CA"/>
          </a:p>
        </p:txBody>
      </p:sp>
      <p:sp>
        <p:nvSpPr>
          <p:cNvPr id="6" name="TextBox 5">
            <a:extLst>
              <a:ext uri="{FF2B5EF4-FFF2-40B4-BE49-F238E27FC236}">
                <a16:creationId xmlns:a16="http://schemas.microsoft.com/office/drawing/2014/main" id="{2F4C0A1D-D69E-CECA-BFA7-7CC4261197D7}"/>
              </a:ext>
            </a:extLst>
          </p:cNvPr>
          <p:cNvSpPr txBox="1"/>
          <p:nvPr/>
        </p:nvSpPr>
        <p:spPr>
          <a:xfrm>
            <a:off x="434770" y="3915926"/>
            <a:ext cx="11471565" cy="3046988"/>
          </a:xfrm>
          <a:prstGeom prst="rect">
            <a:avLst/>
          </a:prstGeom>
          <a:noFill/>
        </p:spPr>
        <p:txBody>
          <a:bodyPr wrap="square">
            <a:spAutoFit/>
          </a:bodyPr>
          <a:lstStyle/>
          <a:p>
            <a:r>
              <a:rPr lang="en-CA" sz="2400" dirty="0">
                <a:solidFill>
                  <a:schemeClr val="bg1"/>
                </a:solidFill>
                <a:latin typeface="Arial" panose="020B0604020202020204" pitchFamily="34" charset="0"/>
                <a:cs typeface="Arial" panose="020B0604020202020204" pitchFamily="34" charset="0"/>
              </a:rPr>
              <a:t>Last week we discussed the nature and evolution of our four minds: the somatic which reacts, emotional which acts, rational which thinks and self-observing which contemplates. </a:t>
            </a:r>
          </a:p>
          <a:p>
            <a:r>
              <a:rPr lang="en-CA" sz="2400" dirty="0">
                <a:solidFill>
                  <a:schemeClr val="bg1"/>
                </a:solidFill>
                <a:latin typeface="Arial" panose="020B0604020202020204" pitchFamily="34" charset="0"/>
                <a:cs typeface="Arial" panose="020B0604020202020204" pitchFamily="34" charset="0"/>
              </a:rPr>
              <a:t>Today we’ll explore what happens when pain and suffering become so overwhelming that we temporarily lose access to our rational and contemplative minds and are highjacked by our emotional mind which understandably wants the pain and suffering to end. How do we find our way back to an integration of the four minds?</a:t>
            </a:r>
          </a:p>
        </p:txBody>
      </p:sp>
    </p:spTree>
    <p:extLst>
      <p:ext uri="{BB962C8B-B14F-4D97-AF65-F5344CB8AC3E}">
        <p14:creationId xmlns:p14="http://schemas.microsoft.com/office/powerpoint/2010/main" val="4088626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2679C57-AD2A-1145-3CB7-8E29EF42B084}"/>
              </a:ext>
            </a:extLst>
          </p:cNvPr>
          <p:cNvSpPr txBox="1"/>
          <p:nvPr/>
        </p:nvSpPr>
        <p:spPr>
          <a:xfrm>
            <a:off x="2729785" y="586237"/>
            <a:ext cx="8079113" cy="4574842"/>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          PART ONE</a:t>
            </a:r>
            <a:endParaRPr lang="en-CA" sz="360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8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suffering overwhelms us</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Why crises happen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Review of the idea of the Window of tolerance.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P</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ain and suffering: emotional and physical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Why </a:t>
            </a: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think about suicide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Why </a:t>
            </a: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self-harm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4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596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899F398-5137-CD08-EFA1-4D132063533E}"/>
              </a:ext>
            </a:extLst>
          </p:cNvPr>
          <p:cNvSpPr>
            <a:spLocks noGrp="1"/>
          </p:cNvSpPr>
          <p:nvPr>
            <p:ph type="sldNum" sz="quarter" idx="12"/>
          </p:nvPr>
        </p:nvSpPr>
        <p:spPr/>
        <p:txBody>
          <a:bodyPr/>
          <a:lstStyle/>
          <a:p>
            <a:fld id="{9E20A575-D5C3-4C6C-AFF7-D4C69312CDA0}" type="slidenum">
              <a:rPr lang="en-CA" smtClean="0"/>
              <a:t>28</a:t>
            </a:fld>
            <a:endParaRPr lang="en-CA"/>
          </a:p>
        </p:txBody>
      </p:sp>
      <p:sp>
        <p:nvSpPr>
          <p:cNvPr id="2" name="Title 1">
            <a:extLst>
              <a:ext uri="{FF2B5EF4-FFF2-40B4-BE49-F238E27FC236}">
                <a16:creationId xmlns:a16="http://schemas.microsoft.com/office/drawing/2014/main" id="{CB7664DA-4F87-BEFE-2D6B-F2BFDCD61106}"/>
              </a:ext>
            </a:extLst>
          </p:cNvPr>
          <p:cNvSpPr>
            <a:spLocks noGrp="1"/>
          </p:cNvSpPr>
          <p:nvPr>
            <p:ph type="ctrTitle" idx="4294967295"/>
          </p:nvPr>
        </p:nvSpPr>
        <p:spPr>
          <a:xfrm>
            <a:off x="-149250" y="340659"/>
            <a:ext cx="7396163" cy="1739900"/>
          </a:xfrm>
        </p:spPr>
        <p:txBody>
          <a:bodyPr>
            <a:normAutofit/>
          </a:bodyPr>
          <a:lstStyle/>
          <a:p>
            <a:pPr algn="ctr"/>
            <a:br>
              <a:rPr lang="en-US" sz="3600" dirty="0">
                <a:solidFill>
                  <a:schemeClr val="tx1"/>
                </a:solidFill>
              </a:rPr>
            </a:br>
            <a:endParaRPr lang="en-CA" sz="3600" dirty="0">
              <a:solidFill>
                <a:schemeClr val="tx1"/>
              </a:solidFill>
            </a:endParaRPr>
          </a:p>
        </p:txBody>
      </p:sp>
      <p:pic>
        <p:nvPicPr>
          <p:cNvPr id="5" name="Picture 4" descr="A person's head with a person on a rope&#10;&#10;Description automatically generated">
            <a:extLst>
              <a:ext uri="{FF2B5EF4-FFF2-40B4-BE49-F238E27FC236}">
                <a16:creationId xmlns:a16="http://schemas.microsoft.com/office/drawing/2014/main" id="{96F721CF-8407-6FEC-3984-657911799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72" y="1210609"/>
            <a:ext cx="6179234" cy="5021663"/>
          </a:xfrm>
          <a:prstGeom prst="rect">
            <a:avLst/>
          </a:prstGeom>
        </p:spPr>
      </p:pic>
      <p:sp>
        <p:nvSpPr>
          <p:cNvPr id="6" name="TextBox 5">
            <a:extLst>
              <a:ext uri="{FF2B5EF4-FFF2-40B4-BE49-F238E27FC236}">
                <a16:creationId xmlns:a16="http://schemas.microsoft.com/office/drawing/2014/main" id="{E96D4D61-095F-DC70-10B7-E88FB2B08C8E}"/>
              </a:ext>
            </a:extLst>
          </p:cNvPr>
          <p:cNvSpPr txBox="1"/>
          <p:nvPr/>
        </p:nvSpPr>
        <p:spPr>
          <a:xfrm>
            <a:off x="6873378" y="2525599"/>
            <a:ext cx="4971550" cy="2677656"/>
          </a:xfrm>
          <a:prstGeom prst="rect">
            <a:avLst/>
          </a:prstGeom>
          <a:noFill/>
        </p:spPr>
        <p:txBody>
          <a:bodyPr wrap="square">
            <a:spAutoFit/>
          </a:bodyPr>
          <a:lstStyle/>
          <a:p>
            <a:pPr rtl="0">
              <a:spcBef>
                <a:spcPts val="1400"/>
              </a:spcBef>
              <a:buNone/>
            </a:pPr>
            <a:r>
              <a:rPr lang="en-US" sz="2400" b="0" i="0" u="none" strike="noStrike" dirty="0">
                <a:solidFill>
                  <a:srgbClr val="000000"/>
                </a:solidFill>
                <a:effectLst/>
                <a:latin typeface="Calibri" panose="020F0502020204030204" pitchFamily="34" charset="0"/>
              </a:rPr>
              <a:t>“So many people are hanging on by the thinnest of threads. Treat people with kindness </a:t>
            </a:r>
            <a:r>
              <a:rPr lang="en-US" sz="2400" dirty="0">
                <a:solidFill>
                  <a:srgbClr val="000000"/>
                </a:solidFill>
                <a:latin typeface="Calibri" panose="020F0502020204030204" pitchFamily="34" charset="0"/>
              </a:rPr>
              <a:t>even when </a:t>
            </a:r>
            <a:r>
              <a:rPr lang="en-US" sz="2400" b="0" i="0" u="none" strike="noStrike" dirty="0">
                <a:solidFill>
                  <a:srgbClr val="000000"/>
                </a:solidFill>
                <a:effectLst/>
                <a:latin typeface="Calibri" panose="020F0502020204030204" pitchFamily="34" charset="0"/>
              </a:rPr>
              <a:t>you don’t think they deserve it. You never know how much someone is struggling.”</a:t>
            </a:r>
            <a:br>
              <a:rPr lang="en-US" sz="2400" b="0" i="0" u="none" strike="noStrike" dirty="0">
                <a:solidFill>
                  <a:srgbClr val="000000"/>
                </a:solidFill>
                <a:effectLst/>
                <a:latin typeface="Calibri" panose="020F0502020204030204" pitchFamily="34" charset="0"/>
              </a:rPr>
            </a:br>
            <a:r>
              <a:rPr lang="en-US" sz="2400" b="0" i="0" u="none" strike="noStrike" dirty="0">
                <a:solidFill>
                  <a:srgbClr val="000000"/>
                </a:solidFill>
                <a:effectLst/>
                <a:latin typeface="Calibri" panose="020F0502020204030204" pitchFamily="34" charset="0"/>
              </a:rPr>
              <a:t>— Nanea Hoffman</a:t>
            </a:r>
            <a:endParaRPr lang="en-US" sz="2400" b="0" dirty="0">
              <a:effectLst/>
            </a:endParaRPr>
          </a:p>
          <a:p>
            <a:pPr>
              <a:buNone/>
            </a:pPr>
            <a:endParaRPr lang="en-US" sz="2400" dirty="0"/>
          </a:p>
        </p:txBody>
      </p:sp>
    </p:spTree>
    <p:extLst>
      <p:ext uri="{BB962C8B-B14F-4D97-AF65-F5344CB8AC3E}">
        <p14:creationId xmlns:p14="http://schemas.microsoft.com/office/powerpoint/2010/main" val="1309568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4ADA12-5958-1CE4-F2B2-45E183A66424}"/>
              </a:ext>
            </a:extLst>
          </p:cNvPr>
          <p:cNvSpPr txBox="1"/>
          <p:nvPr/>
        </p:nvSpPr>
        <p:spPr>
          <a:xfrm>
            <a:off x="5279364" y="1638087"/>
            <a:ext cx="6679721" cy="4154984"/>
          </a:xfrm>
          <a:prstGeom prst="rect">
            <a:avLst/>
          </a:prstGeom>
          <a:noFill/>
        </p:spPr>
        <p:txBody>
          <a:bodyPr wrap="square">
            <a:spAutoFit/>
          </a:bodyPr>
          <a:lstStyle/>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Every one of us has experienced moments when life felt overwhelming and unmanageable.</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Sometimes suffering becomes so great that we begin to wonder whether we can keep going. </a:t>
            </a:r>
            <a:endParaRPr lang="en-CA"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Today's session is about those moments...</a:t>
            </a:r>
          </a:p>
          <a:p>
            <a:pPr marL="342900" indent="-34290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 Fortunately, most of those moments pass</a:t>
            </a:r>
            <a:r>
              <a:rPr lang="en-CA" sz="2400" b="1" dirty="0">
                <a:solidFill>
                  <a:schemeClr val="bg1"/>
                </a:solidFill>
                <a:latin typeface="Arial" panose="020B0604020202020204" pitchFamily="34" charset="0"/>
                <a:cs typeface="Arial" panose="020B0604020202020204" pitchFamily="34" charset="0"/>
              </a:rPr>
              <a:t>.</a:t>
            </a:r>
          </a:p>
          <a:p>
            <a:pPr marL="342900" indent="-34290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endParaRPr lang="en-CA" sz="2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8E42F40-AB9D-E8E0-5FBE-37EB6A71C46F}"/>
              </a:ext>
            </a:extLst>
          </p:cNvPr>
          <p:cNvSpPr>
            <a:spLocks noGrp="1"/>
          </p:cNvSpPr>
          <p:nvPr>
            <p:ph type="sldNum" sz="quarter" idx="12"/>
          </p:nvPr>
        </p:nvSpPr>
        <p:spPr/>
        <p:txBody>
          <a:bodyPr/>
          <a:lstStyle/>
          <a:p>
            <a:fld id="{9E20A575-D5C3-4C6C-AFF7-D4C69312CDA0}" type="slidenum">
              <a:rPr lang="en-CA" smtClean="0"/>
              <a:t>29</a:t>
            </a:fld>
            <a:endParaRPr lang="en-CA"/>
          </a:p>
        </p:txBody>
      </p:sp>
      <p:pic>
        <p:nvPicPr>
          <p:cNvPr id="4" name="Picture 3" descr="Generated image 1">
            <a:extLst>
              <a:ext uri="{FF2B5EF4-FFF2-40B4-BE49-F238E27FC236}">
                <a16:creationId xmlns:a16="http://schemas.microsoft.com/office/drawing/2014/main" id="{24C63588-D599-A8DB-2834-A931F2D23AED}"/>
              </a:ext>
            </a:extLst>
          </p:cNvPr>
          <p:cNvPicPr>
            <a:picLocks noChangeAspect="1"/>
          </p:cNvPicPr>
          <p:nvPr/>
        </p:nvPicPr>
        <p:blipFill>
          <a:blip r:embed="rId3"/>
          <a:stretch>
            <a:fillRect/>
          </a:stretch>
        </p:blipFill>
        <p:spPr>
          <a:xfrm>
            <a:off x="343084" y="1562501"/>
            <a:ext cx="4801793" cy="3732997"/>
          </a:xfrm>
          <a:prstGeom prst="rect">
            <a:avLst/>
          </a:prstGeom>
        </p:spPr>
      </p:pic>
    </p:spTree>
    <p:extLst>
      <p:ext uri="{BB962C8B-B14F-4D97-AF65-F5344CB8AC3E}">
        <p14:creationId xmlns:p14="http://schemas.microsoft.com/office/powerpoint/2010/main" val="3724030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937DD5-9B44-7A3F-053C-0E0B43D17D79}"/>
              </a:ext>
            </a:extLst>
          </p:cNvPr>
          <p:cNvSpPr txBox="1"/>
          <p:nvPr/>
        </p:nvSpPr>
        <p:spPr>
          <a:xfrm>
            <a:off x="3416061" y="232338"/>
            <a:ext cx="8775940" cy="6555641"/>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While some people participating in the SIMPLE course may never have had suicidal thoughts, it’s estimated that at least 12% of Canada’s population has</a:t>
            </a: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seriously</a:t>
            </a:r>
            <a:r>
              <a:rPr lang="en-US" sz="2000" dirty="0">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considered suicide at some point in their lives.</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This % is much higher for people who experience mental health issues.</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Suicidal ideation is a common and very important "hole" that many people, especially those with mental health issues, encounter. </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Because it can be so consequential, we devote this session our distress tolerance and crisis planning modules to it.</a:t>
            </a:r>
          </a:p>
          <a:p>
            <a:endParaRPr lang="en-US" sz="20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Thoughts of suicide or self-harm, including feelings of despair and hopelessness, suicidal thoughts, and suicidal behaviors are, for anyone who experiences them, a critical “hole” for which crisis plans, and distress tolerance skills can be lifesaving. </a:t>
            </a:r>
            <a:r>
              <a:rPr lang="en-US" sz="2000" dirty="0">
                <a:latin typeface="Arial" panose="020B0604020202020204" pitchFamily="34" charset="0"/>
                <a:cs typeface="Arial" panose="020B0604020202020204" pitchFamily="34" charset="0"/>
              </a:rPr>
              <a:t>Having a crisis plan is a must for anyone who experiences these thoughts.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Although this discussion may trigger some people, it is an important one to have at this point in the course. There is very good evidence that talking about suicide or self-harm does not make it worse.</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As we proceed today, pay attention to your personal internal dashboard and take care of yourself the best you know how. Take a break if you need to.</a:t>
            </a:r>
            <a:endParaRPr lang="en-CA" sz="2000" dirty="0">
              <a:solidFill>
                <a:schemeClr val="bg1"/>
              </a:solidFill>
              <a:latin typeface="Arial" panose="020B0604020202020204" pitchFamily="34" charset="0"/>
              <a:cs typeface="Arial" panose="020B0604020202020204" pitchFamily="34" charset="0"/>
            </a:endParaRPr>
          </a:p>
        </p:txBody>
      </p:sp>
      <p:pic>
        <p:nvPicPr>
          <p:cNvPr id="4" name="Picture 3" descr="A book cover with a white object&#10;&#10;Description automatically generated">
            <a:extLst>
              <a:ext uri="{FF2B5EF4-FFF2-40B4-BE49-F238E27FC236}">
                <a16:creationId xmlns:a16="http://schemas.microsoft.com/office/drawing/2014/main" id="{787C0BA5-67E0-40E9-F1B5-9AEB0298B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743" y="1632212"/>
            <a:ext cx="2879222" cy="4046812"/>
          </a:xfrm>
          <a:prstGeom prst="rect">
            <a:avLst/>
          </a:prstGeom>
        </p:spPr>
      </p:pic>
      <p:sp>
        <p:nvSpPr>
          <p:cNvPr id="5" name="TextBox 4">
            <a:extLst>
              <a:ext uri="{FF2B5EF4-FFF2-40B4-BE49-F238E27FC236}">
                <a16:creationId xmlns:a16="http://schemas.microsoft.com/office/drawing/2014/main" id="{2D128D18-01BA-65B2-088D-4381B405627F}"/>
              </a:ext>
            </a:extLst>
          </p:cNvPr>
          <p:cNvSpPr txBox="1"/>
          <p:nvPr/>
        </p:nvSpPr>
        <p:spPr>
          <a:xfrm>
            <a:off x="-1" y="511361"/>
            <a:ext cx="3634709" cy="954107"/>
          </a:xfrm>
          <a:prstGeom prst="rect">
            <a:avLst/>
          </a:prstGeom>
          <a:noFill/>
        </p:spPr>
        <p:txBody>
          <a:bodyPr wrap="square">
            <a:spAutoFit/>
          </a:bodyPr>
          <a:lstStyle/>
          <a:p>
            <a:pPr algn="ctr"/>
            <a:r>
              <a:rPr lang="en-US" sz="2800" dirty="0"/>
              <a:t>WHY TALK ABOUT SUICIDE</a:t>
            </a:r>
            <a:endParaRPr lang="en-CA" sz="2800" dirty="0"/>
          </a:p>
        </p:txBody>
      </p:sp>
      <p:sp>
        <p:nvSpPr>
          <p:cNvPr id="2" name="Slide Number Placeholder 1">
            <a:extLst>
              <a:ext uri="{FF2B5EF4-FFF2-40B4-BE49-F238E27FC236}">
                <a16:creationId xmlns:a16="http://schemas.microsoft.com/office/drawing/2014/main" id="{38463059-C495-CD7E-8B9A-DE03EB901977}"/>
              </a:ext>
            </a:extLst>
          </p:cNvPr>
          <p:cNvSpPr>
            <a:spLocks noGrp="1"/>
          </p:cNvSpPr>
          <p:nvPr>
            <p:ph type="sldNum" sz="quarter" idx="12"/>
          </p:nvPr>
        </p:nvSpPr>
        <p:spPr/>
        <p:txBody>
          <a:bodyPr/>
          <a:lstStyle/>
          <a:p>
            <a:fld id="{9E20A575-D5C3-4C6C-AFF7-D4C69312CDA0}" type="slidenum">
              <a:rPr lang="en-CA" smtClean="0"/>
              <a:t>30</a:t>
            </a:fld>
            <a:endParaRPr lang="en-CA"/>
          </a:p>
        </p:txBody>
      </p:sp>
    </p:spTree>
    <p:extLst>
      <p:ext uri="{BB962C8B-B14F-4D97-AF65-F5344CB8AC3E}">
        <p14:creationId xmlns:p14="http://schemas.microsoft.com/office/powerpoint/2010/main" val="3969177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6D4B8E-6C8E-EB01-ED67-482DA7DCEC10}"/>
              </a:ext>
            </a:extLst>
          </p:cNvPr>
          <p:cNvSpPr txBox="1"/>
          <p:nvPr/>
        </p:nvSpPr>
        <p:spPr>
          <a:xfrm>
            <a:off x="109268" y="767425"/>
            <a:ext cx="11973464" cy="6155531"/>
          </a:xfrm>
          <a:prstGeom prst="rect">
            <a:avLst/>
          </a:prstGeom>
          <a:noFill/>
        </p:spPr>
        <p:txBody>
          <a:bodyPr wrap="square">
            <a:spAutoFit/>
          </a:bodyPr>
          <a:lstStyle/>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In this course we’ll be talking about the many "holes" that we may fall into as we make our way through life. Some are relatively small; others are much deeper. Most of the time we manage adversity, using the skills, relationships, and inner strengths we already possess. Sometimes life confronts us with challenges that overwhelm our coping resources.</a:t>
            </a:r>
          </a:p>
          <a:p>
            <a:pPr marL="285750" indent="-285750">
              <a:buFont typeface="Arial" panose="020B0604020202020204" pitchFamily="34" charset="0"/>
              <a:buChar char="•"/>
            </a:pPr>
            <a:endParaRPr lang="en-CA" sz="22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200" dirty="0">
                <a:latin typeface="Arial" panose="020B0604020202020204" pitchFamily="34" charset="0"/>
                <a:cs typeface="Arial" panose="020B0604020202020204" pitchFamily="34" charset="0"/>
              </a:rPr>
              <a:t>A crisis occurs when the pain and suffering we are experiencing becomes greater than our ability, at that moment to cope with it</a:t>
            </a:r>
            <a:r>
              <a:rPr lang="en-CA" sz="2200" dirty="0">
                <a:solidFill>
                  <a:schemeClr val="bg1"/>
                </a:solidFill>
                <a:latin typeface="Arial" panose="020B0604020202020204" pitchFamily="34" charset="0"/>
                <a:cs typeface="Arial" panose="020B0604020202020204" pitchFamily="34" charset="0"/>
              </a:rPr>
              <a:t>. That pain and suffering can arise from many different sources: the loss of someone we love, the breakdown of a relationship, a traumatic experience, chronic physical illness, financial hardship, loneliness, shame, depression, anxiety, or simply the accumulation of too many stresses over too long a period of time.</a:t>
            </a:r>
          </a:p>
          <a:p>
            <a:r>
              <a:rPr lang="en-CA" sz="22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Although the causes of crisis differ for each of us, the experience of being in crisis is quite similar: We begin to feel overwhelmed and become anxious or panic, angry or emotionally numb, withdraw from other people, turn to alcohol, drugs, or use other unhealthy ways of coping. </a:t>
            </a:r>
          </a:p>
          <a:p>
            <a:pPr marL="285750" indent="-285750">
              <a:buFont typeface="Arial" panose="020B0604020202020204" pitchFamily="34" charset="0"/>
              <a:buChar char="•"/>
            </a:pPr>
            <a:endParaRPr lang="en-CA" sz="22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Some of us engage in self-harm, others begin to wonder whether life is worth living. </a:t>
            </a:r>
          </a:p>
          <a:p>
            <a:pPr marL="285750" indent="-28575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5146FE3-E1E8-B1DE-1CA2-393E8AA1A9E7}"/>
              </a:ext>
            </a:extLst>
          </p:cNvPr>
          <p:cNvSpPr txBox="1"/>
          <p:nvPr/>
        </p:nvSpPr>
        <p:spPr>
          <a:xfrm>
            <a:off x="3602966" y="114809"/>
            <a:ext cx="6185916"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WHY CRISES HAPPEN</a:t>
            </a:r>
          </a:p>
        </p:txBody>
      </p:sp>
    </p:spTree>
    <p:extLst>
      <p:ext uri="{BB962C8B-B14F-4D97-AF65-F5344CB8AC3E}">
        <p14:creationId xmlns:p14="http://schemas.microsoft.com/office/powerpoint/2010/main" val="2202156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44CDB-2377-8C92-4CCD-8E90F60C30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936792-5482-0C94-D1DA-058EA0F6245A}"/>
              </a:ext>
            </a:extLst>
          </p:cNvPr>
          <p:cNvSpPr txBox="1"/>
          <p:nvPr/>
        </p:nvSpPr>
        <p:spPr>
          <a:xfrm>
            <a:off x="207264" y="1142350"/>
            <a:ext cx="11777472" cy="5940088"/>
          </a:xfrm>
          <a:prstGeom prst="rect">
            <a:avLst/>
          </a:prstGeom>
          <a:noFill/>
        </p:spPr>
        <p:txBody>
          <a:bodyPr wrap="square">
            <a:spAutoFit/>
          </a:bodyPr>
          <a:lstStyle/>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Although crisis may on the surface, for each person, look very different, they usually arise when emotional pain and suffering exceeds our capacity to bear it.</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The SIMPLE course begins with distress tolerance skills and crisis plans which aim to increase our capacity to bear emotional pain and learn to return to a calm/alert physiological state.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The goal of distress tolerance is not to eliminate pain, because none of us can avoid pain altogether. Distress tolerance can however help us survive the moments when life feels unbearable, keep us safe while the emotional storm passes, and give us enough “bandwidth” that we can begin tackling the problems that brought us to the crisis in the first place.</a:t>
            </a:r>
          </a:p>
          <a:p>
            <a:pPr marL="285750" indent="-28575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99F2FF3-7E8E-8D4B-32EF-6F695017AC9A}"/>
              </a:ext>
            </a:extLst>
          </p:cNvPr>
          <p:cNvSpPr txBox="1"/>
          <p:nvPr/>
        </p:nvSpPr>
        <p:spPr>
          <a:xfrm>
            <a:off x="106317" y="188243"/>
            <a:ext cx="11777471" cy="954107"/>
          </a:xfrm>
          <a:prstGeom prst="rect">
            <a:avLst/>
          </a:prstGeom>
          <a:noFill/>
        </p:spPr>
        <p:txBody>
          <a:bodyPr wrap="square">
            <a:spAutoFit/>
          </a:bodyPr>
          <a:lstStyle/>
          <a:p>
            <a:pPr algn="ctr"/>
            <a:r>
              <a:rPr lang="en-CA" sz="2800" dirty="0">
                <a:latin typeface="Arial" panose="020B0604020202020204" pitchFamily="34" charset="0"/>
                <a:cs typeface="Arial" panose="020B0604020202020204" pitchFamily="34" charset="0"/>
              </a:rPr>
              <a:t>FROM BEING OVERWHELMED BY LIFE'S CHALLENGES TO A LIFE WORTH LIVING</a:t>
            </a:r>
            <a:endParaRPr lang="en-CA" sz="2800" dirty="0"/>
          </a:p>
        </p:txBody>
      </p:sp>
    </p:spTree>
    <p:extLst>
      <p:ext uri="{BB962C8B-B14F-4D97-AF65-F5344CB8AC3E}">
        <p14:creationId xmlns:p14="http://schemas.microsoft.com/office/powerpoint/2010/main" val="796472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6D63A4-F323-0537-9171-24E6742B8EF2}"/>
              </a:ext>
            </a:extLst>
          </p:cNvPr>
          <p:cNvSpPr>
            <a:spLocks noGrp="1"/>
          </p:cNvSpPr>
          <p:nvPr>
            <p:ph type="sldNum" sz="quarter" idx="12"/>
          </p:nvPr>
        </p:nvSpPr>
        <p:spPr/>
        <p:txBody>
          <a:bodyPr/>
          <a:lstStyle/>
          <a:p>
            <a:fld id="{9E20A575-D5C3-4C6C-AFF7-D4C69312CDA0}" type="slidenum">
              <a:rPr lang="en-CA" smtClean="0"/>
              <a:t>33</a:t>
            </a:fld>
            <a:endParaRPr lang="en-CA"/>
          </a:p>
        </p:txBody>
      </p:sp>
      <p:sp>
        <p:nvSpPr>
          <p:cNvPr id="4" name="TextBox 3">
            <a:extLst>
              <a:ext uri="{FF2B5EF4-FFF2-40B4-BE49-F238E27FC236}">
                <a16:creationId xmlns:a16="http://schemas.microsoft.com/office/drawing/2014/main" id="{BF72C692-5EAB-C27B-221A-9C33B39EF7B7}"/>
              </a:ext>
            </a:extLst>
          </p:cNvPr>
          <p:cNvSpPr txBox="1"/>
          <p:nvPr/>
        </p:nvSpPr>
        <p:spPr>
          <a:xfrm>
            <a:off x="822172" y="637727"/>
            <a:ext cx="10783019" cy="1077218"/>
          </a:xfrm>
          <a:prstGeom prst="rect">
            <a:avLst/>
          </a:prstGeom>
          <a:noFill/>
        </p:spPr>
        <p:txBody>
          <a:bodyPr wrap="square">
            <a:spAutoFit/>
          </a:bodyPr>
          <a:lstStyle/>
          <a:p>
            <a:pPr algn="ctr"/>
            <a:r>
              <a:rPr lang="en-CA" sz="3200" dirty="0">
                <a:solidFill>
                  <a:schemeClr val="bg1"/>
                </a:solidFill>
                <a:latin typeface="Arial" panose="020B0604020202020204" pitchFamily="34" charset="0"/>
                <a:cs typeface="Arial" panose="020B0604020202020204" pitchFamily="34" charset="0"/>
              </a:rPr>
              <a:t>WHAT HAPPENS IN OUR BODIES AND MINDS WHEN PAIN OVERWHELMS OUR ABILITY TO COPE? </a:t>
            </a:r>
          </a:p>
        </p:txBody>
      </p:sp>
      <p:sp>
        <p:nvSpPr>
          <p:cNvPr id="5" name="TextBox 4">
            <a:extLst>
              <a:ext uri="{FF2B5EF4-FFF2-40B4-BE49-F238E27FC236}">
                <a16:creationId xmlns:a16="http://schemas.microsoft.com/office/drawing/2014/main" id="{21214CAD-39E7-C1BC-A7A4-AED125E00E8F}"/>
              </a:ext>
            </a:extLst>
          </p:cNvPr>
          <p:cNvSpPr txBox="1"/>
          <p:nvPr/>
        </p:nvSpPr>
        <p:spPr>
          <a:xfrm>
            <a:off x="4393002" y="2399639"/>
            <a:ext cx="3137859" cy="523220"/>
          </a:xfrm>
          <a:prstGeom prst="rect">
            <a:avLst/>
          </a:prstGeom>
          <a:noFill/>
        </p:spPr>
        <p:txBody>
          <a:bodyPr wrap="square">
            <a:spAutoFit/>
          </a:bodyPr>
          <a:lstStyle/>
          <a:p>
            <a:r>
              <a:rPr lang="en-CA" sz="2800" dirty="0">
                <a:latin typeface="Arial" panose="020B0604020202020204" pitchFamily="34" charset="0"/>
                <a:cs typeface="Arial" panose="020B0604020202020204" pitchFamily="34" charset="0"/>
              </a:rPr>
              <a:t>A BRIEF REVIEW </a:t>
            </a:r>
            <a:endParaRPr lang="en-CA" dirty="0"/>
          </a:p>
        </p:txBody>
      </p:sp>
    </p:spTree>
    <p:extLst>
      <p:ext uri="{BB962C8B-B14F-4D97-AF65-F5344CB8AC3E}">
        <p14:creationId xmlns:p14="http://schemas.microsoft.com/office/powerpoint/2010/main" val="2647414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192599-A092-A626-4D0D-E1F38AA1F034}"/>
              </a:ext>
            </a:extLst>
          </p:cNvPr>
          <p:cNvSpPr txBox="1"/>
          <p:nvPr/>
        </p:nvSpPr>
        <p:spPr>
          <a:xfrm>
            <a:off x="3621024" y="769239"/>
            <a:ext cx="8478012"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Window of Tolerance is the range within which our nervous system functions most effectively. When we're within that window, we can think clearly, regulate our emotions, connect with others, and make good decisions. When we’re outside but close to the window of tolerance, life's challenges may still be difficult, but they remain manageable.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 stress increases, however, we begin to move toward the outer edges of that window. If the demands placed upon us continue to grow our coping resources become overwhelmed, we can no longer access our rational or self-observing minds.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 we move outside the window, some people experience hyperarousal. Their nervous system shifts into fight or flight. They may feel intensely anxious, panicked, angry, agitated, or emotionally overwhelmed. Thoughts race, emotions become difficult to regulate, and it becomes much harder to think clearly.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Others move into hypoarousal. Their nervous system begins to shut down. They may feel numb, empty, disconnected, exhausted, hopeless, or emotionally absent. They may withdraw from other people and lose the motivation to care for themselves or engage with life.</a:t>
            </a:r>
          </a:p>
        </p:txBody>
      </p:sp>
      <p:sp>
        <p:nvSpPr>
          <p:cNvPr id="5" name="TextBox 4">
            <a:extLst>
              <a:ext uri="{FF2B5EF4-FFF2-40B4-BE49-F238E27FC236}">
                <a16:creationId xmlns:a16="http://schemas.microsoft.com/office/drawing/2014/main" id="{B35D5F58-F6CF-D200-C1DA-0627FB708E42}"/>
              </a:ext>
            </a:extLst>
          </p:cNvPr>
          <p:cNvSpPr txBox="1"/>
          <p:nvPr/>
        </p:nvSpPr>
        <p:spPr>
          <a:xfrm>
            <a:off x="1261872" y="0"/>
            <a:ext cx="1030528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A BRIEF REVIEW OF THE WINDOW OF TOLERANCE</a:t>
            </a:r>
          </a:p>
        </p:txBody>
      </p:sp>
      <p:pic>
        <p:nvPicPr>
          <p:cNvPr id="6" name="Picture 5" descr="richardbamfordtherapy.co.uk">
            <a:extLst>
              <a:ext uri="{FF2B5EF4-FFF2-40B4-BE49-F238E27FC236}">
                <a16:creationId xmlns:a16="http://schemas.microsoft.com/office/drawing/2014/main" id="{2682E179-E00F-9070-616A-0FA316F4E0B4}"/>
              </a:ext>
            </a:extLst>
          </p:cNvPr>
          <p:cNvPicPr>
            <a:picLocks noChangeAspect="1"/>
          </p:cNvPicPr>
          <p:nvPr/>
        </p:nvPicPr>
        <p:blipFill>
          <a:blip r:embed="rId2"/>
          <a:stretch>
            <a:fillRect/>
          </a:stretch>
        </p:blipFill>
        <p:spPr>
          <a:xfrm>
            <a:off x="184404" y="1035277"/>
            <a:ext cx="3436620" cy="5191506"/>
          </a:xfrm>
          <a:prstGeom prst="rect">
            <a:avLst/>
          </a:prstGeom>
        </p:spPr>
      </p:pic>
    </p:spTree>
    <p:extLst>
      <p:ext uri="{BB962C8B-B14F-4D97-AF65-F5344CB8AC3E}">
        <p14:creationId xmlns:p14="http://schemas.microsoft.com/office/powerpoint/2010/main" val="261438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51868-3A81-0271-9B42-55F9319F72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7566B15-27BE-7838-FD1F-AAF1443BCA28}"/>
              </a:ext>
            </a:extLst>
          </p:cNvPr>
          <p:cNvSpPr txBox="1"/>
          <p:nvPr/>
        </p:nvSpPr>
        <p:spPr>
          <a:xfrm>
            <a:off x="4615131" y="907268"/>
            <a:ext cx="7391918"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further we move outside our Window of Tolerance, the less able we become to use our rational and self-observing minds. The skills we normally rely upon become increasingly difficult to access.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This is often the point at which people begin reaching for emergency and often maladaptive ways of coping. Some turn to alcohol or drugs. Some lash out in anger. Some dissociate. Some engage in self-harm. Others begin to experience thoughts that life is no longer worth living.</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This is why distress tolerance and crisis plans are such an essential part of the SIMPLE course. Distress tolerance skills and crisis plans are not designed to solve life's problems immediately. Their purpose is to help us return safely to the Window of Tolerance, where our thinking becomes clearer, our emotions become more manageable, and we can once again begin to solve the problems that created the crisis in the first place.</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F5E83B5-BD20-7EAD-1F07-430CC2448F15}"/>
              </a:ext>
            </a:extLst>
          </p:cNvPr>
          <p:cNvSpPr txBox="1"/>
          <p:nvPr/>
        </p:nvSpPr>
        <p:spPr>
          <a:xfrm>
            <a:off x="1261872" y="0"/>
            <a:ext cx="1030528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A BRIEF REVIEW OF THE WINDOW OF TOLERANCE</a:t>
            </a:r>
          </a:p>
        </p:txBody>
      </p:sp>
      <p:pic>
        <p:nvPicPr>
          <p:cNvPr id="4" name="Picture 3" descr="richardbamfordtherapy.co.uk">
            <a:extLst>
              <a:ext uri="{FF2B5EF4-FFF2-40B4-BE49-F238E27FC236}">
                <a16:creationId xmlns:a16="http://schemas.microsoft.com/office/drawing/2014/main" id="{15A211C9-C8AC-8E5D-0391-1E05CEC39F6C}"/>
              </a:ext>
            </a:extLst>
          </p:cNvPr>
          <p:cNvPicPr>
            <a:picLocks noChangeAspect="1"/>
          </p:cNvPicPr>
          <p:nvPr/>
        </p:nvPicPr>
        <p:blipFill>
          <a:blip r:embed="rId2"/>
          <a:stretch>
            <a:fillRect/>
          </a:stretch>
        </p:blipFill>
        <p:spPr>
          <a:xfrm>
            <a:off x="341376" y="907268"/>
            <a:ext cx="4093464" cy="5191506"/>
          </a:xfrm>
          <a:prstGeom prst="rect">
            <a:avLst/>
          </a:prstGeom>
        </p:spPr>
      </p:pic>
    </p:spTree>
    <p:extLst>
      <p:ext uri="{BB962C8B-B14F-4D97-AF65-F5344CB8AC3E}">
        <p14:creationId xmlns:p14="http://schemas.microsoft.com/office/powerpoint/2010/main" val="40754827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4E65BC-DFCA-5E10-6A60-541409B33C8F}"/>
              </a:ext>
            </a:extLst>
          </p:cNvPr>
          <p:cNvSpPr txBox="1"/>
          <p:nvPr/>
        </p:nvSpPr>
        <p:spPr>
          <a:xfrm>
            <a:off x="5241965" y="302359"/>
            <a:ext cx="6950035"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Just as our bodies sometimes experience physical pain, our minds and hearts sometimes experience emotional pain. Emotional pain is a universal human experience. Every one of us will encounter it at different times in our lives.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 we already mentioned, emotional pain can arise from many different sources: grief after the loss of someone we love, rejection, loneliness, shame, trauma, depression, anxiety, disappointment, chronic stress, or the feeling that life has become overwhelming.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Sometimes it results from a single devastating event. More often, it develops gradually as many burdens accumulate over time until they become too heavy to carry.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Like physical pain, our capacity to feel emotional pain evolved for a good reason. It tells us that something in our lives needs attention. It signals that we have lost something important, that our needs are not being met, or that our current way of coping is no longer enough.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From this perspective pain is not an enemy but important message.</a:t>
            </a:r>
          </a:p>
        </p:txBody>
      </p:sp>
      <p:sp>
        <p:nvSpPr>
          <p:cNvPr id="5" name="TextBox 4">
            <a:extLst>
              <a:ext uri="{FF2B5EF4-FFF2-40B4-BE49-F238E27FC236}">
                <a16:creationId xmlns:a16="http://schemas.microsoft.com/office/drawing/2014/main" id="{82F5F799-6FB4-D1F5-2281-85C2772319D3}"/>
              </a:ext>
            </a:extLst>
          </p:cNvPr>
          <p:cNvSpPr txBox="1"/>
          <p:nvPr/>
        </p:nvSpPr>
        <p:spPr>
          <a:xfrm>
            <a:off x="1207880" y="875395"/>
            <a:ext cx="357301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EMOTIONAL PAIN</a:t>
            </a:r>
          </a:p>
        </p:txBody>
      </p:sp>
      <p:pic>
        <p:nvPicPr>
          <p:cNvPr id="6" name="Picture 5" descr="mindfulmethodsforlife.com">
            <a:extLst>
              <a:ext uri="{FF2B5EF4-FFF2-40B4-BE49-F238E27FC236}">
                <a16:creationId xmlns:a16="http://schemas.microsoft.com/office/drawing/2014/main" id="{81C10ADA-620D-E670-CFF0-9624A9797EBA}"/>
              </a:ext>
            </a:extLst>
          </p:cNvPr>
          <p:cNvPicPr>
            <a:picLocks noChangeAspect="1"/>
          </p:cNvPicPr>
          <p:nvPr/>
        </p:nvPicPr>
        <p:blipFill>
          <a:blip r:embed="rId2"/>
          <a:stretch>
            <a:fillRect/>
          </a:stretch>
        </p:blipFill>
        <p:spPr>
          <a:xfrm>
            <a:off x="161435" y="1625836"/>
            <a:ext cx="4910897" cy="4119356"/>
          </a:xfrm>
          <a:prstGeom prst="rect">
            <a:avLst/>
          </a:prstGeom>
        </p:spPr>
      </p:pic>
    </p:spTree>
    <p:extLst>
      <p:ext uri="{BB962C8B-B14F-4D97-AF65-F5344CB8AC3E}">
        <p14:creationId xmlns:p14="http://schemas.microsoft.com/office/powerpoint/2010/main" val="3985837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885CE-3C7C-CCD5-BA6A-C6666AE901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928E54-827E-E5FB-6970-6BCD44814D2A}"/>
              </a:ext>
            </a:extLst>
          </p:cNvPr>
          <p:cNvSpPr txBox="1"/>
          <p:nvPr/>
        </p:nvSpPr>
        <p:spPr>
          <a:xfrm>
            <a:off x="3209026" y="869023"/>
            <a:ext cx="8982974"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problem is that when emotional pain becomes so intense, persistent, or overwhelming we might no longer be able to imagine it ending. At that point, our focus narrows. Instead of trying to solve our problems we shift to wanting the pain to end at whatever cost.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we reach that point, we begin desperately searching for relief. We may withdraw, become angry, use alcohol or drugs, dissociate, self-harm or begin to think about suicide.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All of these are attempts to regulate unbearable emotional pain. Some are healthier than others, but all are attempts to cope.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It is important to remember that, in most cases, people who are experiencing suicidal ideation are not seeking death as much as they are seeking an end to unbearable emotional suffering.</a:t>
            </a:r>
          </a:p>
          <a:p>
            <a:r>
              <a:rPr lang="en-CA" sz="20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suicidologist Edwin Shneidman called this psychological pain so intense that the person can no longer imagine living with it “psychache”.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He argued that suicide is usually less about wanting to die than about wanting psychache to stop.</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we encounter someone experiencing suicidal thoughts we are meeting someone who is carrying unbearable pain. </a:t>
            </a:r>
          </a:p>
        </p:txBody>
      </p:sp>
      <p:sp>
        <p:nvSpPr>
          <p:cNvPr id="5" name="TextBox 4">
            <a:extLst>
              <a:ext uri="{FF2B5EF4-FFF2-40B4-BE49-F238E27FC236}">
                <a16:creationId xmlns:a16="http://schemas.microsoft.com/office/drawing/2014/main" id="{53768A21-12E7-CBE9-43C2-D52689E171B3}"/>
              </a:ext>
            </a:extLst>
          </p:cNvPr>
          <p:cNvSpPr txBox="1"/>
          <p:nvPr/>
        </p:nvSpPr>
        <p:spPr>
          <a:xfrm>
            <a:off x="0" y="664442"/>
            <a:ext cx="3935947"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EMOTIONAL PAIN</a:t>
            </a:r>
          </a:p>
        </p:txBody>
      </p:sp>
      <p:pic>
        <p:nvPicPr>
          <p:cNvPr id="2" name="Picture 1" descr="instagram.com">
            <a:extLst>
              <a:ext uri="{FF2B5EF4-FFF2-40B4-BE49-F238E27FC236}">
                <a16:creationId xmlns:a16="http://schemas.microsoft.com/office/drawing/2014/main" id="{2A49D587-EE7F-B763-E3B6-3BAB8B79B0B8}"/>
              </a:ext>
            </a:extLst>
          </p:cNvPr>
          <p:cNvPicPr>
            <a:picLocks noChangeAspect="1"/>
          </p:cNvPicPr>
          <p:nvPr/>
        </p:nvPicPr>
        <p:blipFill>
          <a:blip r:embed="rId2"/>
          <a:stretch>
            <a:fillRect/>
          </a:stretch>
        </p:blipFill>
        <p:spPr>
          <a:xfrm>
            <a:off x="144727" y="1349181"/>
            <a:ext cx="2941123" cy="3955055"/>
          </a:xfrm>
          <a:prstGeom prst="rect">
            <a:avLst/>
          </a:prstGeom>
        </p:spPr>
      </p:pic>
    </p:spTree>
    <p:extLst>
      <p:ext uri="{BB962C8B-B14F-4D97-AF65-F5344CB8AC3E}">
        <p14:creationId xmlns:p14="http://schemas.microsoft.com/office/powerpoint/2010/main" val="29656652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7DD2AA-2739-FA36-E75B-256CF1326F94}"/>
              </a:ext>
            </a:extLst>
          </p:cNvPr>
          <p:cNvSpPr txBox="1"/>
          <p:nvPr/>
        </p:nvSpPr>
        <p:spPr>
          <a:xfrm>
            <a:off x="4636394" y="478559"/>
            <a:ext cx="7485529" cy="6309420"/>
          </a:xfrm>
          <a:prstGeom prst="rect">
            <a:avLst/>
          </a:prstGeom>
          <a:noFill/>
        </p:spPr>
        <p:txBody>
          <a:bodyPr wrap="square">
            <a:spAutoFit/>
          </a:bodyPr>
          <a:lstStyle/>
          <a:p>
            <a:endParaRPr lang="en-US" sz="2000" b="0" i="0" dirty="0">
              <a:solidFill>
                <a:schemeClr val="bg1"/>
              </a:solidFill>
              <a:effectLst/>
              <a:latin typeface="Arial" panose="020B0604020202020204" pitchFamily="34" charset="0"/>
            </a:endParaRPr>
          </a:p>
          <a:p>
            <a:pPr marL="285750" indent="-285750">
              <a:buFont typeface="Arial" panose="020B0604020202020204" pitchFamily="34" charset="0"/>
              <a:buChar char="•"/>
            </a:pPr>
            <a:r>
              <a:rPr lang="en-US" sz="2400" dirty="0">
                <a:solidFill>
                  <a:schemeClr val="bg1"/>
                </a:solidFill>
                <a:latin typeface="Arial" panose="020B0604020202020204" pitchFamily="34" charset="0"/>
              </a:rPr>
              <a:t>“Contemplating” suicide is o</a:t>
            </a:r>
            <a:r>
              <a:rPr lang="en-US" sz="2400" b="0" i="0" dirty="0">
                <a:solidFill>
                  <a:schemeClr val="bg1"/>
                </a:solidFill>
                <a:effectLst/>
                <a:latin typeface="Arial" panose="020B0604020202020204" pitchFamily="34" charset="0"/>
              </a:rPr>
              <a:t>ften not due to one cause, but overlapping human experiences of pain, distress, loss, and disconnection including:</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Unbearable emotional pain ("psychache") and hopelessness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Mental health conditions (depression, anxiety, bipolar, PTSD)</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Relationship loss, rejection, or conflict</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Histories of trauma, abuse, or bullying</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Profound loneliness and social isolation</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Financial, work, or academic stress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Chronic illness or ongoing physical pain</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Substance use lowering control and intensifying distress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Feeling like a burden to others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rPr>
              <a:t>Impulsivity during an acute crisis or sudden stressor</a:t>
            </a:r>
            <a:endParaRPr lang="en-CA" sz="2400" dirty="0">
              <a:solidFill>
                <a:schemeClr val="bg1"/>
              </a:solidFill>
            </a:endParaRPr>
          </a:p>
        </p:txBody>
      </p:sp>
      <p:sp>
        <p:nvSpPr>
          <p:cNvPr id="5" name="TextBox 4">
            <a:extLst>
              <a:ext uri="{FF2B5EF4-FFF2-40B4-BE49-F238E27FC236}">
                <a16:creationId xmlns:a16="http://schemas.microsoft.com/office/drawing/2014/main" id="{AB026AD2-09C7-CD0A-7FB2-C616FC58F61A}"/>
              </a:ext>
            </a:extLst>
          </p:cNvPr>
          <p:cNvSpPr txBox="1"/>
          <p:nvPr/>
        </p:nvSpPr>
        <p:spPr>
          <a:xfrm>
            <a:off x="1443319" y="117861"/>
            <a:ext cx="9690846" cy="584775"/>
          </a:xfrm>
          <a:prstGeom prst="rect">
            <a:avLst/>
          </a:prstGeom>
          <a:noFill/>
        </p:spPr>
        <p:txBody>
          <a:bodyPr wrap="square">
            <a:spAutoFit/>
          </a:bodyPr>
          <a:lstStyle/>
          <a:p>
            <a:r>
              <a:rPr lang="en-US" sz="3200" b="0" i="0" dirty="0">
                <a:effectLst/>
                <a:latin typeface="Arial" panose="020B0604020202020204" pitchFamily="34" charset="0"/>
              </a:rPr>
              <a:t>WHY PEOPLE MIGHT </a:t>
            </a:r>
            <a:r>
              <a:rPr lang="en-US" sz="3200" u="sng" dirty="0">
                <a:latin typeface="Arial" panose="020B0604020202020204" pitchFamily="34" charset="0"/>
              </a:rPr>
              <a:t>THINK ABOUT</a:t>
            </a:r>
            <a:r>
              <a:rPr lang="en-US" sz="3200" b="0" i="0" dirty="0">
                <a:effectLst/>
                <a:latin typeface="Arial" panose="020B0604020202020204" pitchFamily="34" charset="0"/>
              </a:rPr>
              <a:t> SUICIDE</a:t>
            </a:r>
            <a:endParaRPr lang="en-CA" sz="3200" dirty="0"/>
          </a:p>
        </p:txBody>
      </p:sp>
      <p:sp>
        <p:nvSpPr>
          <p:cNvPr id="2" name="Slide Number Placeholder 1">
            <a:extLst>
              <a:ext uri="{FF2B5EF4-FFF2-40B4-BE49-F238E27FC236}">
                <a16:creationId xmlns:a16="http://schemas.microsoft.com/office/drawing/2014/main" id="{85740AC4-1BD4-4313-089F-FCEBA641B62D}"/>
              </a:ext>
            </a:extLst>
          </p:cNvPr>
          <p:cNvSpPr>
            <a:spLocks noGrp="1"/>
          </p:cNvSpPr>
          <p:nvPr>
            <p:ph type="sldNum" sz="quarter" idx="12"/>
          </p:nvPr>
        </p:nvSpPr>
        <p:spPr/>
        <p:txBody>
          <a:bodyPr/>
          <a:lstStyle/>
          <a:p>
            <a:fld id="{9E20A575-D5C3-4C6C-AFF7-D4C69312CDA0}" type="slidenum">
              <a:rPr lang="en-CA" smtClean="0"/>
              <a:t>38</a:t>
            </a:fld>
            <a:endParaRPr lang="en-CA" dirty="0"/>
          </a:p>
        </p:txBody>
      </p:sp>
      <p:pic>
        <p:nvPicPr>
          <p:cNvPr id="6" name="Picture 5" descr="the-artinspector.com">
            <a:extLst>
              <a:ext uri="{FF2B5EF4-FFF2-40B4-BE49-F238E27FC236}">
                <a16:creationId xmlns:a16="http://schemas.microsoft.com/office/drawing/2014/main" id="{8ED28C3C-9B98-6ABF-FC96-8AB667229B2F}"/>
              </a:ext>
            </a:extLst>
          </p:cNvPr>
          <p:cNvPicPr>
            <a:picLocks noChangeAspect="1"/>
          </p:cNvPicPr>
          <p:nvPr/>
        </p:nvPicPr>
        <p:blipFill>
          <a:blip r:embed="rId2"/>
          <a:stretch>
            <a:fillRect/>
          </a:stretch>
        </p:blipFill>
        <p:spPr>
          <a:xfrm>
            <a:off x="233979" y="1104108"/>
            <a:ext cx="4112355" cy="5198364"/>
          </a:xfrm>
          <a:prstGeom prst="rect">
            <a:avLst/>
          </a:prstGeom>
        </p:spPr>
      </p:pic>
    </p:spTree>
    <p:extLst>
      <p:ext uri="{BB962C8B-B14F-4D97-AF65-F5344CB8AC3E}">
        <p14:creationId xmlns:p14="http://schemas.microsoft.com/office/powerpoint/2010/main" val="183145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5F7ECF-2D66-33E9-3B36-EAC26D52BA09}"/>
              </a:ext>
            </a:extLst>
          </p:cNvPr>
          <p:cNvSpPr txBox="1"/>
          <p:nvPr/>
        </p:nvSpPr>
        <p:spPr>
          <a:xfrm>
            <a:off x="4953000" y="223803"/>
            <a:ext cx="7171766" cy="6924973"/>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Self-harm like contemplating suicide is also often not about wanting to die, but about trying to cope with overwhelming inner experiences. </a:t>
            </a:r>
          </a:p>
          <a:p>
            <a:pPr marL="285750" indent="-285750">
              <a:buFont typeface="Arial" panose="020B0604020202020204" pitchFamily="34" charset="0"/>
              <a:buChar char="•"/>
            </a:pPr>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 Self-harm may be used to:</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Regulate intense emotions (release, relief, or to feel something when numb)</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Gain a sense of control when life feels chaotic</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Express inner pain that feels hard to put into words</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Distract or ground from overwhelming thoughts or memories</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Relieve tension through physical sensation</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Punish oneself out of guilt, shame, or anger</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Communicate distress or signal need for care</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Feel real or embodied when dissociated or disconnected…</a:t>
            </a:r>
          </a:p>
          <a:p>
            <a:pPr>
              <a:buNone/>
            </a:pPr>
            <a:br>
              <a:rPr lang="en-US" dirty="0"/>
            </a:br>
            <a:endParaRPr lang="en-CA" dirty="0"/>
          </a:p>
        </p:txBody>
      </p:sp>
      <p:sp>
        <p:nvSpPr>
          <p:cNvPr id="5" name="TextBox 4">
            <a:extLst>
              <a:ext uri="{FF2B5EF4-FFF2-40B4-BE49-F238E27FC236}">
                <a16:creationId xmlns:a16="http://schemas.microsoft.com/office/drawing/2014/main" id="{146D8CCE-1F97-3E6A-EC76-282E2FCDCE32}"/>
              </a:ext>
            </a:extLst>
          </p:cNvPr>
          <p:cNvSpPr txBox="1"/>
          <p:nvPr/>
        </p:nvSpPr>
        <p:spPr>
          <a:xfrm>
            <a:off x="-255" y="146649"/>
            <a:ext cx="5047130" cy="1077218"/>
          </a:xfrm>
          <a:prstGeom prst="rect">
            <a:avLst/>
          </a:prstGeom>
          <a:noFill/>
        </p:spPr>
        <p:txBody>
          <a:bodyPr wrap="square">
            <a:spAutoFit/>
          </a:bodyPr>
          <a:lstStyle/>
          <a:p>
            <a:pPr algn="ctr"/>
            <a:r>
              <a:rPr lang="en-US" sz="3200" dirty="0">
                <a:latin typeface="Arial" panose="020B0604020202020204" pitchFamily="34" charset="0"/>
                <a:cs typeface="Arial" panose="020B0604020202020204" pitchFamily="34" charset="0"/>
              </a:rPr>
              <a:t>WHY PEOPLE </a:t>
            </a:r>
          </a:p>
          <a:p>
            <a:pPr algn="ctr"/>
            <a:r>
              <a:rPr lang="en-US" sz="3200" dirty="0">
                <a:latin typeface="Arial" panose="020B0604020202020204" pitchFamily="34" charset="0"/>
                <a:cs typeface="Arial" panose="020B0604020202020204" pitchFamily="34" charset="0"/>
              </a:rPr>
              <a:t>SELF-HARM</a:t>
            </a:r>
            <a:endParaRPr lang="en-CA" sz="3200" dirty="0">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DBB8E87D-7CD7-B2F6-3833-FEA27E979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27" y="1302588"/>
            <a:ext cx="4428567" cy="512026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CF23ECC3-7A9C-0E45-FB07-4575949016B7}"/>
              </a:ext>
            </a:extLst>
          </p:cNvPr>
          <p:cNvSpPr>
            <a:spLocks noGrp="1"/>
          </p:cNvSpPr>
          <p:nvPr>
            <p:ph type="sldNum" sz="quarter" idx="12"/>
          </p:nvPr>
        </p:nvSpPr>
        <p:spPr/>
        <p:txBody>
          <a:bodyPr/>
          <a:lstStyle/>
          <a:p>
            <a:fld id="{9E20A575-D5C3-4C6C-AFF7-D4C69312CDA0}" type="slidenum">
              <a:rPr lang="en-CA" smtClean="0"/>
              <a:t>39</a:t>
            </a:fld>
            <a:endParaRPr lang="en-CA"/>
          </a:p>
        </p:txBody>
      </p:sp>
    </p:spTree>
    <p:extLst>
      <p:ext uri="{BB962C8B-B14F-4D97-AF65-F5344CB8AC3E}">
        <p14:creationId xmlns:p14="http://schemas.microsoft.com/office/powerpoint/2010/main" val="66122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FE8E6E-D21A-B7A7-3B0C-1156E2DCD466}"/>
              </a:ext>
            </a:extLst>
          </p:cNvPr>
          <p:cNvSpPr txBox="1"/>
          <p:nvPr/>
        </p:nvSpPr>
        <p:spPr>
          <a:xfrm>
            <a:off x="84117" y="430250"/>
            <a:ext cx="12023766" cy="4832092"/>
          </a:xfrm>
          <a:prstGeom prst="rect">
            <a:avLst/>
          </a:prstGeom>
          <a:noFill/>
        </p:spPr>
        <p:txBody>
          <a:bodyPr wrap="square">
            <a:spAutoFit/>
          </a:bodyPr>
          <a:lstStyle/>
          <a:p>
            <a:pPr algn="ctr">
              <a:buNone/>
            </a:pPr>
            <a:r>
              <a:rPr lang="en-CA" sz="2800" b="1" dirty="0">
                <a:latin typeface="Arial" panose="020B0604020202020204" pitchFamily="34" charset="0"/>
                <a:cs typeface="Arial" panose="020B0604020202020204" pitchFamily="34" charset="0"/>
              </a:rPr>
              <a:t>IN SUMMARY</a:t>
            </a:r>
            <a:br>
              <a:rPr lang="en-CA" sz="2800" b="1" dirty="0">
                <a:latin typeface="Arial" panose="020B0604020202020204" pitchFamily="34" charset="0"/>
                <a:cs typeface="Arial" panose="020B0604020202020204" pitchFamily="34" charset="0"/>
              </a:rPr>
            </a:br>
            <a:r>
              <a:rPr lang="en-CA" sz="2800" b="1" dirty="0">
                <a:latin typeface="Arial" panose="020B0604020202020204" pitchFamily="34" charset="0"/>
                <a:cs typeface="Arial" panose="020B0604020202020204" pitchFamily="34" charset="0"/>
              </a:rPr>
              <a:t>WHEN SUFFERING EXCEEDS OUR CURRENT COPING CAPACITY...</a:t>
            </a:r>
          </a:p>
          <a:p>
            <a:pPr>
              <a:buNone/>
            </a:pPr>
            <a:endParaRPr lang="en-CA" sz="2800" dirty="0">
              <a:latin typeface="Arial" panose="020B0604020202020204" pitchFamily="34" charset="0"/>
              <a:cs typeface="Arial" panose="020B0604020202020204" pitchFamily="34" charset="0"/>
            </a:endParaRPr>
          </a:p>
          <a:p>
            <a:pPr>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We move outside our Window of Tolerance. </a:t>
            </a:r>
          </a:p>
          <a:p>
            <a:pPr>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Emotional pain becomes difficult to bear. </a:t>
            </a:r>
          </a:p>
          <a:p>
            <a:pPr>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People search for relief. </a:t>
            </a:r>
          </a:p>
          <a:p>
            <a:pPr>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Some find healthy ways of coping. </a:t>
            </a:r>
          </a:p>
          <a:p>
            <a:pPr>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Others turn to increasingly desperate strategies. </a:t>
            </a:r>
          </a:p>
          <a:p>
            <a:pPr>
              <a:buFont typeface="Arial" panose="020B0604020202020204" pitchFamily="34" charset="0"/>
              <a:buChar char="•"/>
            </a:pPr>
            <a:r>
              <a:rPr lang="en-CA" sz="3200" dirty="0">
                <a:solidFill>
                  <a:schemeClr val="bg1"/>
                </a:solidFill>
                <a:latin typeface="Arial" panose="020B0604020202020204" pitchFamily="34" charset="0"/>
                <a:cs typeface="Arial" panose="020B0604020202020204" pitchFamily="34" charset="0"/>
              </a:rPr>
              <a:t>Our goal is not to judge those strategies but to help people find safer and more effective ones.</a:t>
            </a:r>
          </a:p>
        </p:txBody>
      </p:sp>
    </p:spTree>
    <p:extLst>
      <p:ext uri="{BB962C8B-B14F-4D97-AF65-F5344CB8AC3E}">
        <p14:creationId xmlns:p14="http://schemas.microsoft.com/office/powerpoint/2010/main" val="743032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954971-7CB3-A106-C925-D1B771E84F3A}"/>
              </a:ext>
            </a:extLst>
          </p:cNvPr>
          <p:cNvSpPr txBox="1"/>
          <p:nvPr/>
        </p:nvSpPr>
        <p:spPr>
          <a:xfrm>
            <a:off x="3587601" y="946935"/>
            <a:ext cx="7764761" cy="5570756"/>
          </a:xfrm>
          <a:prstGeom prst="rect">
            <a:avLst/>
          </a:prstGeom>
          <a:noFill/>
        </p:spPr>
        <p:txBody>
          <a:bodyPr wrap="square">
            <a:spAutoFit/>
          </a:bodyPr>
          <a:lstStyle/>
          <a:p>
            <a:r>
              <a:rPr lang="en-CA" sz="2000" b="1" dirty="0">
                <a:solidFill>
                  <a:schemeClr val="bg1"/>
                </a:solidFill>
                <a:latin typeface="Arial" panose="020B0604020202020204" pitchFamily="34" charset="0"/>
                <a:cs typeface="Arial" panose="020B0604020202020204" pitchFamily="34" charset="0"/>
              </a:rPr>
              <a:t>LIFE'S CHALLENGES (stressors)</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OUR CURRENT COPING CAPACITY (resources)</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WHEN STRESSORS EXCEED OUR COPING CAPACITY</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3600" b="1" dirty="0">
                <a:solidFill>
                  <a:srgbClr val="FF0000"/>
                </a:solidFill>
                <a:latin typeface="Arial" panose="020B0604020202020204" pitchFamily="34" charset="0"/>
                <a:cs typeface="Arial" panose="020B0604020202020204" pitchFamily="34" charset="0"/>
              </a:rPr>
              <a:t>CRISIS</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DISTRESS TOLERANCE SKILLS, TOOLS AND STRATEGIES</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INCREASED EMOTIONAL REGULATION (window of tolerance)</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BETTER</a:t>
            </a:r>
            <a:r>
              <a:rPr lang="en-CA" sz="2000" dirty="0">
                <a:solidFill>
                  <a:schemeClr val="bg1"/>
                </a:solidFill>
                <a:latin typeface="Arial" panose="020B0604020202020204" pitchFamily="34" charset="0"/>
                <a:cs typeface="Arial" panose="020B0604020202020204" pitchFamily="34" charset="0"/>
              </a:rPr>
              <a:t> </a:t>
            </a:r>
            <a:r>
              <a:rPr lang="en-CA" sz="2000" b="1" dirty="0">
                <a:solidFill>
                  <a:schemeClr val="bg1"/>
                </a:solidFill>
                <a:latin typeface="Arial" panose="020B0604020202020204" pitchFamily="34" charset="0"/>
                <a:cs typeface="Arial" panose="020B0604020202020204" pitchFamily="34" charset="0"/>
              </a:rPr>
              <a:t>PROBLEM SOLVING</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RECOVERY</a:t>
            </a:r>
            <a:br>
              <a:rPr lang="en-CA" sz="2000" dirty="0">
                <a:solidFill>
                  <a:schemeClr val="bg1"/>
                </a:solidFill>
                <a:latin typeface="Arial" panose="020B0604020202020204" pitchFamily="34" charset="0"/>
                <a:cs typeface="Arial" panose="020B0604020202020204" pitchFamily="34" charset="0"/>
              </a:rPr>
            </a:br>
            <a:r>
              <a:rPr lang="en-CA" sz="2000" dirty="0">
                <a:solidFill>
                  <a:schemeClr val="bg1"/>
                </a:solidFill>
                <a:latin typeface="Arial" panose="020B0604020202020204" pitchFamily="34" charset="0"/>
                <a:cs typeface="Arial" panose="020B0604020202020204" pitchFamily="34" charset="0"/>
              </a:rPr>
              <a:t>      ↓</a:t>
            </a:r>
            <a:br>
              <a:rPr lang="en-CA" sz="2000" dirty="0">
                <a:solidFill>
                  <a:schemeClr val="bg1"/>
                </a:solidFill>
                <a:latin typeface="Arial" panose="020B0604020202020204" pitchFamily="34" charset="0"/>
                <a:cs typeface="Arial" panose="020B0604020202020204" pitchFamily="34" charset="0"/>
              </a:rPr>
            </a:br>
            <a:r>
              <a:rPr lang="en-CA" sz="2000" b="1" dirty="0">
                <a:solidFill>
                  <a:schemeClr val="bg1"/>
                </a:solidFill>
                <a:latin typeface="Arial" panose="020B0604020202020204" pitchFamily="34" charset="0"/>
                <a:cs typeface="Arial" panose="020B0604020202020204" pitchFamily="34" charset="0"/>
              </a:rPr>
              <a:t>A LIFE WORTH LIVING</a:t>
            </a:r>
            <a:endParaRPr lang="en-CA" sz="20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988F694-648B-A69D-E593-4CF3FFA90B48}"/>
              </a:ext>
            </a:extLst>
          </p:cNvPr>
          <p:cNvSpPr txBox="1"/>
          <p:nvPr/>
        </p:nvSpPr>
        <p:spPr>
          <a:xfrm>
            <a:off x="-99204" y="-9143"/>
            <a:ext cx="12390408" cy="954107"/>
          </a:xfrm>
          <a:prstGeom prst="rect">
            <a:avLst/>
          </a:prstGeom>
          <a:noFill/>
        </p:spPr>
        <p:txBody>
          <a:bodyPr wrap="square">
            <a:spAutoFit/>
          </a:bodyPr>
          <a:lstStyle/>
          <a:p>
            <a:pPr algn="ctr"/>
            <a:r>
              <a:rPr lang="en-CA" sz="2800" dirty="0">
                <a:latin typeface="Arial" panose="020B0604020202020204" pitchFamily="34" charset="0"/>
                <a:cs typeface="Arial" panose="020B0604020202020204" pitchFamily="34" charset="0"/>
              </a:rPr>
              <a:t>OUR JOURNEY FROM BEING OVERWHELMED BY LIFE'S CHALLENGES TO A LIFE WORTH LIVING:</a:t>
            </a:r>
            <a:endParaRPr lang="en-CA" sz="2800" dirty="0"/>
          </a:p>
        </p:txBody>
      </p:sp>
      <p:sp>
        <p:nvSpPr>
          <p:cNvPr id="7" name="TextBox 6">
            <a:extLst>
              <a:ext uri="{FF2B5EF4-FFF2-40B4-BE49-F238E27FC236}">
                <a16:creationId xmlns:a16="http://schemas.microsoft.com/office/drawing/2014/main" id="{A67A2851-6511-9BAC-8795-C221896291CA}"/>
              </a:ext>
            </a:extLst>
          </p:cNvPr>
          <p:cNvSpPr txBox="1"/>
          <p:nvPr/>
        </p:nvSpPr>
        <p:spPr>
          <a:xfrm>
            <a:off x="138023" y="946935"/>
            <a:ext cx="3372929" cy="3170099"/>
          </a:xfrm>
          <a:prstGeom prst="rect">
            <a:avLst/>
          </a:prstGeom>
          <a:noFill/>
        </p:spPr>
        <p:txBody>
          <a:bodyPr wrap="square">
            <a:spAutoFit/>
          </a:bodyPr>
          <a:lstStyle/>
          <a:p>
            <a:r>
              <a:rPr lang="en-CA" sz="2000" b="1" dirty="0">
                <a:latin typeface="Arial" panose="020B0604020202020204" pitchFamily="34" charset="0"/>
                <a:cs typeface="Arial" panose="020B0604020202020204" pitchFamily="34" charset="0"/>
              </a:rPr>
              <a:t>THE WAY INTO CRISIS:</a:t>
            </a: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endParaRPr lang="en-CA" sz="2000" b="1" dirty="0">
              <a:solidFill>
                <a:schemeClr val="bg1"/>
              </a:solidFill>
              <a:latin typeface="Arial" panose="020B0604020202020204" pitchFamily="34" charset="0"/>
              <a:cs typeface="Arial" panose="020B0604020202020204" pitchFamily="34" charset="0"/>
            </a:endParaRPr>
          </a:p>
          <a:p>
            <a:r>
              <a:rPr lang="en-CA" sz="2000" b="1" dirty="0">
                <a:latin typeface="Arial" panose="020B0604020202020204" pitchFamily="34" charset="0"/>
                <a:cs typeface="Arial" panose="020B0604020202020204" pitchFamily="34" charset="0"/>
              </a:rPr>
              <a:t>THE WAY OUT OF CRISIS:</a:t>
            </a:r>
            <a:endParaRPr lang="en-CA" dirty="0"/>
          </a:p>
        </p:txBody>
      </p:sp>
      <p:sp>
        <p:nvSpPr>
          <p:cNvPr id="9" name="Oval 8">
            <a:extLst>
              <a:ext uri="{FF2B5EF4-FFF2-40B4-BE49-F238E27FC236}">
                <a16:creationId xmlns:a16="http://schemas.microsoft.com/office/drawing/2014/main" id="{54D5A934-8AC5-EB88-3678-D81FBDE0C707}"/>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61577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40C5-4212-3329-D685-5C99E5D627F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38BCCE-C5E7-6AE4-F792-655642024B90}"/>
              </a:ext>
            </a:extLst>
          </p:cNvPr>
          <p:cNvSpPr>
            <a:spLocks noGrp="1"/>
          </p:cNvSpPr>
          <p:nvPr>
            <p:ph type="sldNum" sz="quarter" idx="12"/>
          </p:nvPr>
        </p:nvSpPr>
        <p:spPr/>
        <p:txBody>
          <a:bodyPr/>
          <a:lstStyle/>
          <a:p>
            <a:fld id="{9E20A575-D5C3-4C6C-AFF7-D4C69312CDA0}" type="slidenum">
              <a:rPr lang="en-CA" smtClean="0"/>
              <a:t>42</a:t>
            </a:fld>
            <a:endParaRPr lang="en-CA"/>
          </a:p>
        </p:txBody>
      </p:sp>
      <p:sp>
        <p:nvSpPr>
          <p:cNvPr id="2" name="Title 1">
            <a:extLst>
              <a:ext uri="{FF2B5EF4-FFF2-40B4-BE49-F238E27FC236}">
                <a16:creationId xmlns:a16="http://schemas.microsoft.com/office/drawing/2014/main" id="{B7789D80-625B-9575-A1EF-51DC91D39AA0}"/>
              </a:ext>
            </a:extLst>
          </p:cNvPr>
          <p:cNvSpPr>
            <a:spLocks noGrp="1"/>
          </p:cNvSpPr>
          <p:nvPr>
            <p:ph type="ctrTitle" idx="4294967295"/>
          </p:nvPr>
        </p:nvSpPr>
        <p:spPr>
          <a:xfrm>
            <a:off x="0" y="312738"/>
            <a:ext cx="7396163" cy="1739900"/>
          </a:xfrm>
        </p:spPr>
        <p:txBody>
          <a:bodyPr>
            <a:normAutofit/>
          </a:bodyPr>
          <a:lstStyle/>
          <a:p>
            <a:pPr algn="ctr"/>
            <a:r>
              <a:rPr lang="en-US" sz="3600" dirty="0">
                <a:solidFill>
                  <a:schemeClr val="tx1"/>
                </a:solidFill>
              </a:rPr>
              <a:t>Suicide AND SELF-HARM</a:t>
            </a:r>
            <a:br>
              <a:rPr lang="en-US" sz="3600" dirty="0">
                <a:solidFill>
                  <a:schemeClr val="tx1"/>
                </a:solidFill>
              </a:rPr>
            </a:br>
            <a:endParaRPr lang="en-CA" sz="3600" dirty="0">
              <a:solidFill>
                <a:schemeClr val="tx1"/>
              </a:solidFill>
            </a:endParaRPr>
          </a:p>
        </p:txBody>
      </p:sp>
      <p:pic>
        <p:nvPicPr>
          <p:cNvPr id="5" name="Picture 4" descr="A person's head with a person on a rope&#10;&#10;Description automatically generated">
            <a:extLst>
              <a:ext uri="{FF2B5EF4-FFF2-40B4-BE49-F238E27FC236}">
                <a16:creationId xmlns:a16="http://schemas.microsoft.com/office/drawing/2014/main" id="{42403CA3-5700-99BA-F519-94BE6B162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72" y="1495678"/>
            <a:ext cx="6179234" cy="5021663"/>
          </a:xfrm>
          <a:prstGeom prst="rect">
            <a:avLst/>
          </a:prstGeom>
        </p:spPr>
      </p:pic>
      <p:sp>
        <p:nvSpPr>
          <p:cNvPr id="6" name="TextBox 5">
            <a:extLst>
              <a:ext uri="{FF2B5EF4-FFF2-40B4-BE49-F238E27FC236}">
                <a16:creationId xmlns:a16="http://schemas.microsoft.com/office/drawing/2014/main" id="{BDE35742-07FB-F5EE-5873-25D2C0368E48}"/>
              </a:ext>
            </a:extLst>
          </p:cNvPr>
          <p:cNvSpPr txBox="1"/>
          <p:nvPr/>
        </p:nvSpPr>
        <p:spPr>
          <a:xfrm>
            <a:off x="7025251" y="1495678"/>
            <a:ext cx="4773283" cy="4339650"/>
          </a:xfrm>
          <a:prstGeom prst="rect">
            <a:avLst/>
          </a:prstGeom>
          <a:noFill/>
        </p:spPr>
        <p:txBody>
          <a:bodyPr wrap="square">
            <a:spAutoFit/>
          </a:bodyPr>
          <a:lstStyle/>
          <a:p>
            <a:pPr rtl="0">
              <a:buNone/>
            </a:pPr>
            <a:br>
              <a:rPr lang="en-US" sz="3600" b="0" dirty="0">
                <a:effectLst/>
              </a:rPr>
            </a:br>
            <a:r>
              <a:rPr lang="en-US" sz="3600" b="0" i="0" u="none" strike="noStrike" dirty="0">
                <a:solidFill>
                  <a:srgbClr val="000000"/>
                </a:solidFill>
                <a:effectLst/>
                <a:latin typeface="Arial" panose="020B0604020202020204" pitchFamily="34" charset="0"/>
                <a:cs typeface="Arial" panose="020B0604020202020204" pitchFamily="34" charset="0"/>
              </a:rPr>
              <a:t>“The thought of suicide is a great consolation: by means of it one gets through many a dark night.”</a:t>
            </a:r>
            <a:br>
              <a:rPr lang="en-US" sz="3600" b="0" i="0" u="none" strike="noStrike" dirty="0">
                <a:solidFill>
                  <a:srgbClr val="000000"/>
                </a:solidFill>
                <a:effectLst/>
                <a:latin typeface="Arial" panose="020B0604020202020204" pitchFamily="34" charset="0"/>
                <a:cs typeface="Arial" panose="020B0604020202020204" pitchFamily="34" charset="0"/>
              </a:rPr>
            </a:br>
            <a:r>
              <a:rPr lang="en-US" sz="3600" b="0" i="0" u="none" strike="noStrike" dirty="0">
                <a:solidFill>
                  <a:srgbClr val="000000"/>
                </a:solidFill>
                <a:effectLst/>
                <a:latin typeface="Arial" panose="020B0604020202020204" pitchFamily="34" charset="0"/>
                <a:cs typeface="Arial" panose="020B0604020202020204" pitchFamily="34" charset="0"/>
              </a:rPr>
              <a:t>— Friedrich Nietzsche</a:t>
            </a:r>
            <a:endParaRPr lang="en-US" sz="3600" b="0" dirty="0">
              <a:effectLst/>
              <a:latin typeface="Arial" panose="020B0604020202020204" pitchFamily="34" charset="0"/>
              <a:cs typeface="Arial" panose="020B0604020202020204" pitchFamily="34" charset="0"/>
            </a:endParaRPr>
          </a:p>
          <a:p>
            <a:pPr>
              <a:buNone/>
            </a:pPr>
            <a:endParaRPr lang="en-US" sz="2400" dirty="0"/>
          </a:p>
        </p:txBody>
      </p:sp>
    </p:spTree>
    <p:extLst>
      <p:ext uri="{BB962C8B-B14F-4D97-AF65-F5344CB8AC3E}">
        <p14:creationId xmlns:p14="http://schemas.microsoft.com/office/powerpoint/2010/main" val="3486514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34F34A-F509-B85B-830F-2A4CBF03D488}"/>
              </a:ext>
            </a:extLst>
          </p:cNvPr>
          <p:cNvSpPr txBox="1"/>
          <p:nvPr/>
        </p:nvSpPr>
        <p:spPr>
          <a:xfrm>
            <a:off x="3870198" y="937222"/>
            <a:ext cx="6094476" cy="4011226"/>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Times New Roman" panose="02020603050405020304" pitchFamily="18" charset="0"/>
              </a:rPr>
              <a:t>     PART TWO</a:t>
            </a:r>
            <a:endParaRPr lang="en-CA" sz="3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Understanding suicide</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Some definitions</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a:solidFill>
                  <a:schemeClr val="bg1"/>
                </a:solidFill>
                <a:latin typeface="Arial" panose="020B0604020202020204" pitchFamily="34" charset="0"/>
                <a:ea typeface="Times New Roman" panose="02020603050405020304" pitchFamily="18" charset="0"/>
                <a:cs typeface="Arial" panose="020B0604020202020204" pitchFamily="34" charset="0"/>
              </a:rPr>
              <a:t>S</a:t>
            </a:r>
            <a:r>
              <a:rPr lang="en-CA" sz="2800" kern="0">
                <a:solidFill>
                  <a:schemeClr val="bg1"/>
                </a:solidFill>
                <a:effectLst/>
                <a:latin typeface="Arial" panose="020B0604020202020204" pitchFamily="34" charset="0"/>
                <a:ea typeface="Times New Roman" panose="02020603050405020304" pitchFamily="18" charset="0"/>
                <a:cs typeface="Arial" panose="020B0604020202020204" pitchFamily="34" charset="0"/>
              </a:rPr>
              <a:t>uicide </a:t>
            </a:r>
            <a:r>
              <a:rPr lang="en-CA" sz="2800" kern="0">
                <a:solidFill>
                  <a:schemeClr val="bg1"/>
                </a:solidFill>
                <a:latin typeface="Arial" panose="020B0604020202020204" pitchFamily="34" charset="0"/>
                <a:ea typeface="Times New Roman" panose="02020603050405020304" pitchFamily="18" charset="0"/>
                <a:cs typeface="Arial" panose="020B0604020202020204" pitchFamily="34" charset="0"/>
              </a:rPr>
              <a:t>and</a:t>
            </a:r>
            <a:r>
              <a:rPr lang="en-CA" sz="2800" kern="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self-harm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M</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yths about suicide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Some s</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tatistics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4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83648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073016-CD1D-ED02-0CC8-310B2D08D16A}"/>
              </a:ext>
            </a:extLst>
          </p:cNvPr>
          <p:cNvSpPr txBox="1"/>
          <p:nvPr/>
        </p:nvSpPr>
        <p:spPr>
          <a:xfrm>
            <a:off x="3763173" y="302359"/>
            <a:ext cx="8316686"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we talk about suicide, we use many different words and unfortunately some of them carry unnecessary judgment or stigma. The language we choose is important because it shapes the way we think about people who are suffering and having suicidal thoughts.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Today, mental health professionals generally </a:t>
            </a:r>
            <a:r>
              <a:rPr lang="en-CA" sz="2000" dirty="0">
                <a:latin typeface="Arial" panose="020B0604020202020204" pitchFamily="34" charset="0"/>
                <a:cs typeface="Arial" panose="020B0604020202020204" pitchFamily="34" charset="0"/>
              </a:rPr>
              <a:t>avoid</a:t>
            </a:r>
            <a:r>
              <a:rPr lang="en-CA" sz="2000" dirty="0">
                <a:solidFill>
                  <a:schemeClr val="bg1"/>
                </a:solidFill>
                <a:latin typeface="Arial" panose="020B0604020202020204" pitchFamily="34" charset="0"/>
                <a:cs typeface="Arial" panose="020B0604020202020204" pitchFamily="34" charset="0"/>
              </a:rPr>
              <a:t> saying that someone </a:t>
            </a:r>
            <a:r>
              <a:rPr lang="en-CA" sz="2000" dirty="0">
                <a:latin typeface="Arial" panose="020B0604020202020204" pitchFamily="34" charset="0"/>
                <a:cs typeface="Arial" panose="020B0604020202020204" pitchFamily="34" charset="0"/>
              </a:rPr>
              <a:t>"committed suicide" </a:t>
            </a:r>
            <a:r>
              <a:rPr lang="en-CA" sz="2000" dirty="0">
                <a:solidFill>
                  <a:schemeClr val="bg1"/>
                </a:solidFill>
                <a:latin typeface="Arial" panose="020B0604020202020204" pitchFamily="34" charset="0"/>
                <a:cs typeface="Arial" panose="020B0604020202020204" pitchFamily="34" charset="0"/>
              </a:rPr>
              <a:t>because the word “committed” has historical associations with crime and sin. Instead, we speak of someone who </a:t>
            </a:r>
            <a:r>
              <a:rPr lang="en-CA" sz="2000" dirty="0">
                <a:latin typeface="Arial" panose="020B0604020202020204" pitchFamily="34" charset="0"/>
                <a:cs typeface="Arial" panose="020B0604020202020204" pitchFamily="34" charset="0"/>
              </a:rPr>
              <a:t>died by suicide</a:t>
            </a:r>
            <a:r>
              <a:rPr lang="en-CA" sz="2000" dirty="0">
                <a:solidFill>
                  <a:schemeClr val="bg1"/>
                </a:solidFill>
                <a:latin typeface="Arial" panose="020B0604020202020204" pitchFamily="34" charset="0"/>
                <a:cs typeface="Arial" panose="020B0604020202020204" pitchFamily="34" charset="0"/>
              </a:rPr>
              <a:t>. This reminds us that suicide is not a criminal act but a tragic outcome of overwhelming psychological pain.</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It is also helpful to distinguish several related terms. </a:t>
            </a:r>
            <a:r>
              <a:rPr lang="en-CA" sz="2000" dirty="0">
                <a:latin typeface="Arial" panose="020B0604020202020204" pitchFamily="34" charset="0"/>
                <a:cs typeface="Arial" panose="020B0604020202020204" pitchFamily="34" charset="0"/>
              </a:rPr>
              <a:t>Suicidal thoughts, or suicidal ideation</a:t>
            </a:r>
            <a:r>
              <a:rPr lang="en-CA" sz="2000" dirty="0">
                <a:solidFill>
                  <a:schemeClr val="bg1"/>
                </a:solidFill>
                <a:latin typeface="Arial" panose="020B0604020202020204" pitchFamily="34" charset="0"/>
                <a:cs typeface="Arial" panose="020B0604020202020204" pitchFamily="34" charset="0"/>
              </a:rPr>
              <a:t>, refer to thoughts that life is not worth living or thoughts about ending one's life. These thoughts exist on a spectrum, ranging from a passive wish not to wake up to detailed plans for suicide.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 </a:t>
            </a:r>
            <a:r>
              <a:rPr lang="en-CA" sz="2000" dirty="0">
                <a:latin typeface="Arial" panose="020B0604020202020204" pitchFamily="34" charset="0"/>
                <a:cs typeface="Arial" panose="020B0604020202020204" pitchFamily="34" charset="0"/>
              </a:rPr>
              <a:t>suicide attempt </a:t>
            </a:r>
            <a:r>
              <a:rPr lang="en-CA" sz="2000" dirty="0">
                <a:solidFill>
                  <a:schemeClr val="bg1"/>
                </a:solidFill>
                <a:latin typeface="Arial" panose="020B0604020202020204" pitchFamily="34" charset="0"/>
                <a:cs typeface="Arial" panose="020B0604020202020204" pitchFamily="34" charset="0"/>
              </a:rPr>
              <a:t>refers to a self-injurious act carried out with at least some intent to die, whether or not death occurs. A </a:t>
            </a:r>
            <a:r>
              <a:rPr lang="en-CA" sz="2000" dirty="0">
                <a:latin typeface="Arial" panose="020B0604020202020204" pitchFamily="34" charset="0"/>
                <a:cs typeface="Arial" panose="020B0604020202020204" pitchFamily="34" charset="0"/>
              </a:rPr>
              <a:t>suicide death</a:t>
            </a:r>
            <a:r>
              <a:rPr lang="en-CA" sz="2000" dirty="0">
                <a:solidFill>
                  <a:schemeClr val="bg1"/>
                </a:solidFill>
                <a:latin typeface="Arial" panose="020B0604020202020204" pitchFamily="34" charset="0"/>
                <a:cs typeface="Arial" panose="020B0604020202020204" pitchFamily="34" charset="0"/>
              </a:rPr>
              <a:t> occurs when that attempt is fatal.</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Throughout the course, we strive to use language that is respectful, precise, and centred on understanding rather than judgment. Sometimes inadvertently we slip from that ideal, we apologize in advance and welcome you pointing it out to us.</a:t>
            </a:r>
          </a:p>
        </p:txBody>
      </p:sp>
      <p:sp>
        <p:nvSpPr>
          <p:cNvPr id="5" name="TextBox 4">
            <a:extLst>
              <a:ext uri="{FF2B5EF4-FFF2-40B4-BE49-F238E27FC236}">
                <a16:creationId xmlns:a16="http://schemas.microsoft.com/office/drawing/2014/main" id="{7EBD2571-40CF-0E43-A287-5ACAB06124A4}"/>
              </a:ext>
            </a:extLst>
          </p:cNvPr>
          <p:cNvSpPr txBox="1"/>
          <p:nvPr/>
        </p:nvSpPr>
        <p:spPr>
          <a:xfrm>
            <a:off x="-96894" y="308848"/>
            <a:ext cx="4026478" cy="892552"/>
          </a:xfrm>
          <a:prstGeom prst="rect">
            <a:avLst/>
          </a:prstGeom>
          <a:noFill/>
        </p:spPr>
        <p:txBody>
          <a:bodyPr wrap="square">
            <a:spAutoFit/>
          </a:bodyPr>
          <a:lstStyle/>
          <a:p>
            <a:pPr algn="ctr">
              <a:buNone/>
            </a:pPr>
            <a:r>
              <a:rPr lang="en-CA" sz="2600" dirty="0">
                <a:latin typeface="Arial" panose="020B0604020202020204" pitchFamily="34" charset="0"/>
                <a:cs typeface="Arial" panose="020B0604020202020204" pitchFamily="34" charset="0"/>
              </a:rPr>
              <a:t>HOW WE USE WORDS IS IMPORTANT</a:t>
            </a:r>
          </a:p>
        </p:txBody>
      </p:sp>
      <p:pic>
        <p:nvPicPr>
          <p:cNvPr id="7" name="Picture 6">
            <a:extLst>
              <a:ext uri="{FF2B5EF4-FFF2-40B4-BE49-F238E27FC236}">
                <a16:creationId xmlns:a16="http://schemas.microsoft.com/office/drawing/2014/main" id="{B240A566-76F1-3437-0627-7A2C6C90D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676" y="1302588"/>
            <a:ext cx="3249337" cy="4925684"/>
          </a:xfrm>
          <a:prstGeom prst="rect">
            <a:avLst/>
          </a:prstGeom>
        </p:spPr>
      </p:pic>
    </p:spTree>
    <p:extLst>
      <p:ext uri="{BB962C8B-B14F-4D97-AF65-F5344CB8AC3E}">
        <p14:creationId xmlns:p14="http://schemas.microsoft.com/office/powerpoint/2010/main" val="1049669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061610-49AF-B167-45FC-5E99BA2FE22F}"/>
              </a:ext>
            </a:extLst>
          </p:cNvPr>
          <p:cNvSpPr txBox="1"/>
          <p:nvPr/>
        </p:nvSpPr>
        <p:spPr>
          <a:xfrm>
            <a:off x="3231800" y="82167"/>
            <a:ext cx="8886760" cy="6863417"/>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 common misunderstandings is that suicide and self-harm are closely related. Although they can occur together, they are typically driven by different motivations.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defining feature of suicide is the intention to die. The defining feature of self-harm also known as non-suicidal self-injury is the intention to survive while reducing unbearable emotional pain.</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People who self-harm often describe their behaviour as a way of regulating intolerable emotions. Physical pain can briefly interrupt emotional pain.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 describe self-harm as releasing unbearable tension, escaping emotional numbness, or making invisible suffering visible.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Many people who self-harm are not trying to end their lives at all. They are trying to continue living. The behaviour may be maladaptive and dangerous, but its function is often to cope rather than to die.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That said, the suicide and self-harm should never be dismissed as unrelated. People who repeatedly self-harm have a significantly higher risk of future suicide attempts. For that reason, every episode of self-harm needs careful assessment, compassion, and support rather than judgment.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Understanding the difference between the two helps us to better respond. Rather than assuming we know someone's intentions, we need to be curious about the pain and motivations that lie underneath the behaviours.</a:t>
            </a:r>
          </a:p>
        </p:txBody>
      </p:sp>
      <p:sp>
        <p:nvSpPr>
          <p:cNvPr id="5" name="TextBox 4">
            <a:extLst>
              <a:ext uri="{FF2B5EF4-FFF2-40B4-BE49-F238E27FC236}">
                <a16:creationId xmlns:a16="http://schemas.microsoft.com/office/drawing/2014/main" id="{203738D2-5995-6720-B131-654012DFEEC9}"/>
              </a:ext>
            </a:extLst>
          </p:cNvPr>
          <p:cNvSpPr txBox="1"/>
          <p:nvPr/>
        </p:nvSpPr>
        <p:spPr>
          <a:xfrm>
            <a:off x="-387858" y="431321"/>
            <a:ext cx="3948684" cy="954107"/>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SUICIDE VS. </a:t>
            </a:r>
          </a:p>
          <a:p>
            <a:pPr algn="ctr">
              <a:buNone/>
            </a:pPr>
            <a:r>
              <a:rPr lang="en-CA" sz="2800" dirty="0">
                <a:latin typeface="Arial" panose="020B0604020202020204" pitchFamily="34" charset="0"/>
                <a:cs typeface="Arial" panose="020B0604020202020204" pitchFamily="34" charset="0"/>
              </a:rPr>
              <a:t>SELF-HARM</a:t>
            </a:r>
          </a:p>
        </p:txBody>
      </p:sp>
      <p:pic>
        <p:nvPicPr>
          <p:cNvPr id="8" name="Picture 7" descr="facebook.com">
            <a:extLst>
              <a:ext uri="{FF2B5EF4-FFF2-40B4-BE49-F238E27FC236}">
                <a16:creationId xmlns:a16="http://schemas.microsoft.com/office/drawing/2014/main" id="{77D8D640-432E-15EB-0F9E-B052B5D0CB6D}"/>
              </a:ext>
            </a:extLst>
          </p:cNvPr>
          <p:cNvPicPr>
            <a:picLocks noChangeAspect="1"/>
          </p:cNvPicPr>
          <p:nvPr/>
        </p:nvPicPr>
        <p:blipFill>
          <a:blip r:embed="rId2"/>
          <a:stretch>
            <a:fillRect/>
          </a:stretch>
        </p:blipFill>
        <p:spPr>
          <a:xfrm>
            <a:off x="0" y="1576934"/>
            <a:ext cx="3172968" cy="4257675"/>
          </a:xfrm>
          <a:prstGeom prst="rect">
            <a:avLst/>
          </a:prstGeom>
        </p:spPr>
      </p:pic>
    </p:spTree>
    <p:extLst>
      <p:ext uri="{BB962C8B-B14F-4D97-AF65-F5344CB8AC3E}">
        <p14:creationId xmlns:p14="http://schemas.microsoft.com/office/powerpoint/2010/main" val="2265872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B455B8E-4ADE-ECCB-4121-E464F52C129F}"/>
              </a:ext>
            </a:extLst>
          </p:cNvPr>
          <p:cNvSpPr txBox="1"/>
          <p:nvPr/>
        </p:nvSpPr>
        <p:spPr>
          <a:xfrm>
            <a:off x="115824" y="405384"/>
            <a:ext cx="11960352"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Much of what many of us believe about suicide simply isn't true. These myths can interfere with us understanding and helping people experiencing suicidal ideation.</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common myth is that </a:t>
            </a:r>
            <a:r>
              <a:rPr lang="en-CA" sz="2000" dirty="0">
                <a:latin typeface="Arial" panose="020B0604020202020204" pitchFamily="34" charset="0"/>
                <a:cs typeface="Arial" panose="020B0604020202020204" pitchFamily="34" charset="0"/>
              </a:rPr>
              <a:t>talking about suicide puts the idea into someone's head</a:t>
            </a:r>
            <a:r>
              <a:rPr lang="en-CA" sz="2000" dirty="0">
                <a:solidFill>
                  <a:schemeClr val="bg1"/>
                </a:solidFill>
                <a:latin typeface="Arial" panose="020B0604020202020204" pitchFamily="34" charset="0"/>
                <a:cs typeface="Arial" panose="020B0604020202020204" pitchFamily="34" charset="0"/>
              </a:rPr>
              <a:t>. Research consistently shows the opposite. Asking directly, calmly, and compassionately about suicidal thoughts does not increase risk. Instead, many people experience profound relief when someone is willing to ask openly and without judgment.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Another myth is that </a:t>
            </a:r>
            <a:r>
              <a:rPr lang="en-CA" sz="2000" dirty="0">
                <a:latin typeface="Arial" panose="020B0604020202020204" pitchFamily="34" charset="0"/>
                <a:cs typeface="Arial" panose="020B0604020202020204" pitchFamily="34" charset="0"/>
              </a:rPr>
              <a:t>people who talk about suicide never act on it</a:t>
            </a:r>
            <a:r>
              <a:rPr lang="en-CA" sz="2000" dirty="0">
                <a:solidFill>
                  <a:schemeClr val="bg1"/>
                </a:solidFill>
                <a:latin typeface="Arial" panose="020B0604020202020204" pitchFamily="34" charset="0"/>
                <a:cs typeface="Arial" panose="020B0604020202020204" pitchFamily="34" charset="0"/>
              </a:rPr>
              <a:t>. Many individuals who die by suicide have previously spoken about feeling hopeless, trapped, or wishing they were dead. Sometimes these statements are subtle. Sometimes they are quite direct. They should always be taken seriously.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 people believe that </a:t>
            </a:r>
            <a:r>
              <a:rPr lang="en-CA" sz="2000" dirty="0">
                <a:latin typeface="Arial" panose="020B0604020202020204" pitchFamily="34" charset="0"/>
                <a:cs typeface="Arial" panose="020B0604020202020204" pitchFamily="34" charset="0"/>
              </a:rPr>
              <a:t>suicide occurs without warning</a:t>
            </a:r>
            <a:r>
              <a:rPr lang="en-CA" sz="2000" dirty="0">
                <a:solidFill>
                  <a:schemeClr val="bg1"/>
                </a:solidFill>
                <a:latin typeface="Arial" panose="020B0604020202020204" pitchFamily="34" charset="0"/>
                <a:cs typeface="Arial" panose="020B0604020202020204" pitchFamily="34" charset="0"/>
              </a:rPr>
              <a:t>. While some suicides do happen impulsively, many are preceded by warning signs such as increasing hopelessness, withdrawal from others, giving away possessions, dramatic changes in mood, or feeling like a burden to those they love.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Another misconception is that </a:t>
            </a:r>
            <a:r>
              <a:rPr lang="en-CA" sz="2000" dirty="0">
                <a:latin typeface="Arial" panose="020B0604020202020204" pitchFamily="34" charset="0"/>
                <a:cs typeface="Arial" panose="020B0604020202020204" pitchFamily="34" charset="0"/>
              </a:rPr>
              <a:t>people who are suicidal truly want to die</a:t>
            </a:r>
            <a:r>
              <a:rPr lang="en-CA" sz="2000" dirty="0">
                <a:solidFill>
                  <a:schemeClr val="bg1"/>
                </a:solidFill>
                <a:latin typeface="Arial" panose="020B0604020202020204" pitchFamily="34" charset="0"/>
                <a:cs typeface="Arial" panose="020B0604020202020204" pitchFamily="34" charset="0"/>
              </a:rPr>
              <a:t>. More accurately, most people want the pain to stop. They often feel trapped between unbearable suffering and an inability to imagine another way forward. If that suffering can be reduced and hope restored, many no longer wish to die.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Quite often suicidal crises are temporary, even when the problems that triggered them are not. With time, support, treatment, and the restoration of hope, people often recover and go on to live meaningful lives.</a:t>
            </a:r>
          </a:p>
        </p:txBody>
      </p:sp>
      <p:sp>
        <p:nvSpPr>
          <p:cNvPr id="5" name="TextBox 4">
            <a:extLst>
              <a:ext uri="{FF2B5EF4-FFF2-40B4-BE49-F238E27FC236}">
                <a16:creationId xmlns:a16="http://schemas.microsoft.com/office/drawing/2014/main" id="{16EAE892-C19D-3C83-EF2C-757906A40C06}"/>
              </a:ext>
            </a:extLst>
          </p:cNvPr>
          <p:cNvSpPr txBox="1"/>
          <p:nvPr/>
        </p:nvSpPr>
        <p:spPr>
          <a:xfrm>
            <a:off x="2733560" y="0"/>
            <a:ext cx="7730281"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A FEW COMMON MYTHS ABOUT SUICIDE</a:t>
            </a:r>
          </a:p>
        </p:txBody>
      </p:sp>
    </p:spTree>
    <p:extLst>
      <p:ext uri="{BB962C8B-B14F-4D97-AF65-F5344CB8AC3E}">
        <p14:creationId xmlns:p14="http://schemas.microsoft.com/office/powerpoint/2010/main" val="3696414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0B81DB-EC52-CA3F-E0B4-268EFE505361}"/>
              </a:ext>
            </a:extLst>
          </p:cNvPr>
          <p:cNvSpPr txBox="1"/>
          <p:nvPr/>
        </p:nvSpPr>
        <p:spPr>
          <a:xfrm>
            <a:off x="5468458" y="1382285"/>
            <a:ext cx="6494856" cy="409342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is both more common and more preventable than most people realize.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Across the world, hundreds of thousands of people die by suicide every year, making it one of the leading causes of death, particularly among younger people. Yet for every death there are many more individuals who seriously consider suicide or survive an attempt.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Most importantly, suicidal thoughts are far more common than suicide deaths. Having these thoughts does not mean someone will act on them. It does mean they are suffering and deserve understanding, support, and effective treatment.</a:t>
            </a:r>
          </a:p>
        </p:txBody>
      </p:sp>
      <p:sp>
        <p:nvSpPr>
          <p:cNvPr id="5" name="TextBox 4">
            <a:extLst>
              <a:ext uri="{FF2B5EF4-FFF2-40B4-BE49-F238E27FC236}">
                <a16:creationId xmlns:a16="http://schemas.microsoft.com/office/drawing/2014/main" id="{C8F31A6B-56D3-4BA3-ECBD-13BEBBE2B0B3}"/>
              </a:ext>
            </a:extLst>
          </p:cNvPr>
          <p:cNvSpPr txBox="1"/>
          <p:nvPr/>
        </p:nvSpPr>
        <p:spPr>
          <a:xfrm>
            <a:off x="1205138" y="804142"/>
            <a:ext cx="3124962"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STATISTICS</a:t>
            </a:r>
          </a:p>
        </p:txBody>
      </p:sp>
      <p:pic>
        <p:nvPicPr>
          <p:cNvPr id="9" name="Picture 2">
            <a:extLst>
              <a:ext uri="{FF2B5EF4-FFF2-40B4-BE49-F238E27FC236}">
                <a16:creationId xmlns:a16="http://schemas.microsoft.com/office/drawing/2014/main" id="{79CC12CC-737D-7428-0C15-6E9C9B91D2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86" y="1504207"/>
            <a:ext cx="5077866" cy="3849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1147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52D70-E3DB-B3F2-6CF6-942B200654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2FE2618-596C-7F0A-F930-FA40C0C54897}"/>
              </a:ext>
            </a:extLst>
          </p:cNvPr>
          <p:cNvSpPr txBox="1"/>
          <p:nvPr/>
        </p:nvSpPr>
        <p:spPr>
          <a:xfrm>
            <a:off x="6492479" y="734872"/>
            <a:ext cx="5479436" cy="4401205"/>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of the most encouraging findings from decades of research is that suicide is preventable. Many people who survive a suicide attempt later describe feeling grateful that they lived. Their circumstances changed. Their pain became manageable. They found treatment, connection, meaning, or hope that they could not imagine during the crisis itself.</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Understanding suicide is about learning how people survive, recognizing suffering earlier, responding more effectively, and helping people remain alive long enough for hope to return.</a:t>
            </a:r>
          </a:p>
        </p:txBody>
      </p:sp>
      <p:sp>
        <p:nvSpPr>
          <p:cNvPr id="5" name="TextBox 4">
            <a:extLst>
              <a:ext uri="{FF2B5EF4-FFF2-40B4-BE49-F238E27FC236}">
                <a16:creationId xmlns:a16="http://schemas.microsoft.com/office/drawing/2014/main" id="{87B1BAB5-572F-204E-AABC-5949B40E1CD4}"/>
              </a:ext>
            </a:extLst>
          </p:cNvPr>
          <p:cNvSpPr txBox="1"/>
          <p:nvPr/>
        </p:nvSpPr>
        <p:spPr>
          <a:xfrm>
            <a:off x="7578071" y="132756"/>
            <a:ext cx="3124962"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STATISTICS</a:t>
            </a:r>
          </a:p>
        </p:txBody>
      </p:sp>
      <p:pic>
        <p:nvPicPr>
          <p:cNvPr id="2" name="Picture 1" descr="imdb.com">
            <a:extLst>
              <a:ext uri="{FF2B5EF4-FFF2-40B4-BE49-F238E27FC236}">
                <a16:creationId xmlns:a16="http://schemas.microsoft.com/office/drawing/2014/main" id="{00DFBA63-EE6D-A7F8-DF66-9D824D936CAD}"/>
              </a:ext>
            </a:extLst>
          </p:cNvPr>
          <p:cNvPicPr>
            <a:picLocks noChangeAspect="1"/>
          </p:cNvPicPr>
          <p:nvPr/>
        </p:nvPicPr>
        <p:blipFill>
          <a:blip r:embed="rId2"/>
          <a:stretch>
            <a:fillRect/>
          </a:stretch>
        </p:blipFill>
        <p:spPr>
          <a:xfrm>
            <a:off x="1488967" y="51606"/>
            <a:ext cx="3687845" cy="4994847"/>
          </a:xfrm>
          <a:prstGeom prst="rect">
            <a:avLst/>
          </a:prstGeom>
        </p:spPr>
      </p:pic>
      <p:sp>
        <p:nvSpPr>
          <p:cNvPr id="6" name="TextBox 5">
            <a:extLst>
              <a:ext uri="{FF2B5EF4-FFF2-40B4-BE49-F238E27FC236}">
                <a16:creationId xmlns:a16="http://schemas.microsoft.com/office/drawing/2014/main" id="{F6C7863F-A04D-A5AB-1EB6-A933C9160821}"/>
              </a:ext>
            </a:extLst>
          </p:cNvPr>
          <p:cNvSpPr txBox="1"/>
          <p:nvPr/>
        </p:nvSpPr>
        <p:spPr>
          <a:xfrm>
            <a:off x="159700" y="5136077"/>
            <a:ext cx="6844949" cy="1754326"/>
          </a:xfrm>
          <a:prstGeom prst="rect">
            <a:avLst/>
          </a:prstGeom>
          <a:noFill/>
        </p:spPr>
        <p:txBody>
          <a:bodyPr wrap="square">
            <a:spAutoFit/>
          </a:bodyPr>
          <a:lstStyle/>
          <a:p>
            <a:pPr algn="ctr"/>
            <a:r>
              <a:rPr lang="en-CA" b="0" i="0" dirty="0">
                <a:effectLst/>
                <a:latin typeface="Arial" panose="020B0604020202020204" pitchFamily="34" charset="0"/>
              </a:rPr>
              <a:t>Drew Barrymore started using alcohol when she was nine. Cannabis when she was 10. At only 13, she was admitted into detox. One year later, she attempted suicide for the first time. Three years later, she tried again. </a:t>
            </a:r>
            <a:r>
              <a:rPr lang="en-CA" dirty="0">
                <a:latin typeface="Arial" panose="020B0604020202020204" pitchFamily="34" charset="0"/>
              </a:rPr>
              <a:t>She now speaks openly about her recovery as a long process of understanding her pain and developing healthier boundaries</a:t>
            </a:r>
            <a:r>
              <a:rPr lang="en-CA" b="0" i="0" dirty="0">
                <a:effectLst/>
                <a:latin typeface="Arial" panose="020B0604020202020204" pitchFamily="34" charset="0"/>
              </a:rPr>
              <a:t>.</a:t>
            </a:r>
            <a:endParaRPr lang="en-CA" dirty="0"/>
          </a:p>
        </p:txBody>
      </p:sp>
    </p:spTree>
    <p:extLst>
      <p:ext uri="{BB962C8B-B14F-4D97-AF65-F5344CB8AC3E}">
        <p14:creationId xmlns:p14="http://schemas.microsoft.com/office/powerpoint/2010/main" val="591377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580C1E-93FD-4CFD-9909-C9461BAA364C}"/>
              </a:ext>
            </a:extLst>
          </p:cNvPr>
          <p:cNvSpPr txBox="1"/>
          <p:nvPr/>
        </p:nvSpPr>
        <p:spPr>
          <a:xfrm>
            <a:off x="1856232" y="747206"/>
            <a:ext cx="9482328" cy="2320379"/>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                    PART THREE</a:t>
            </a:r>
            <a:endParaRPr lang="en-CA" sz="360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Why does suicide happen?</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457200" indent="-457200">
              <a:lnSpc>
                <a:spcPct val="107000"/>
              </a:lnSpc>
              <a:spcAft>
                <a:spcPts val="800"/>
              </a:spcAft>
              <a:buFont typeface="Arial" panose="020B0604020202020204" pitchFamily="34" charset="0"/>
              <a:buChar char="•"/>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 biopsychosociospiritual perspective.</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4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16527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C0B814-64D6-AE88-E62D-1C2DB12BC158}"/>
              </a:ext>
            </a:extLst>
          </p:cNvPr>
          <p:cNvSpPr>
            <a:spLocks noGrp="1"/>
          </p:cNvSpPr>
          <p:nvPr>
            <p:ph type="sldNum" sz="quarter" idx="12"/>
          </p:nvPr>
        </p:nvSpPr>
        <p:spPr/>
        <p:txBody>
          <a:bodyPr/>
          <a:lstStyle/>
          <a:p>
            <a:fld id="{9E20A575-D5C3-4C6C-AFF7-D4C69312CDA0}" type="slidenum">
              <a:rPr lang="en-CA" smtClean="0"/>
              <a:t>50</a:t>
            </a:fld>
            <a:endParaRPr lang="en-CA"/>
          </a:p>
        </p:txBody>
      </p:sp>
      <p:sp>
        <p:nvSpPr>
          <p:cNvPr id="4" name="TextBox 3">
            <a:extLst>
              <a:ext uri="{FF2B5EF4-FFF2-40B4-BE49-F238E27FC236}">
                <a16:creationId xmlns:a16="http://schemas.microsoft.com/office/drawing/2014/main" id="{75CF4A84-EBF8-4F68-C650-240432228311}"/>
              </a:ext>
            </a:extLst>
          </p:cNvPr>
          <p:cNvSpPr txBox="1"/>
          <p:nvPr/>
        </p:nvSpPr>
        <p:spPr>
          <a:xfrm>
            <a:off x="859766" y="567260"/>
            <a:ext cx="10472468" cy="1441933"/>
          </a:xfrm>
          <a:prstGeom prst="rect">
            <a:avLst/>
          </a:prstGeom>
          <a:noFill/>
        </p:spPr>
        <p:txBody>
          <a:bodyPr wrap="square">
            <a:spAutoFit/>
          </a:bodyPr>
          <a:lstStyle/>
          <a:p>
            <a:pPr marL="457200" indent="-457200">
              <a:lnSpc>
                <a:spcPct val="107000"/>
              </a:lnSpc>
              <a:spcAft>
                <a:spcPts val="800"/>
              </a:spcAft>
              <a:buFont typeface="Arial" panose="020B0604020202020204" pitchFamily="34" charset="0"/>
              <a:buChar char="•"/>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Suicide never has just one cause. Like every problem we discuss in SIMPLE, it emerges from the interaction of biology, body, psychology, relationships, society and meaning.</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66221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9B93E7-4694-871C-BA39-6DA9C4E7AA53}"/>
              </a:ext>
            </a:extLst>
          </p:cNvPr>
          <p:cNvSpPr txBox="1"/>
          <p:nvPr/>
        </p:nvSpPr>
        <p:spPr>
          <a:xfrm>
            <a:off x="4774203" y="1343315"/>
            <a:ext cx="7175754" cy="4401205"/>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someone dies by suicide, our first instinct is usually to ask, Why? We look for a single explanation. Was it the depression? The relationship breakdown? The financial stress? Bullying? Addiction? A traumatic event?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But human beings are complex. Suicide is rarely due to a single cause. Instead, it results from the interaction of many different factors that gradually overwhelm a person's ability to cope.</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biopsychosociospiritual model gives us a richer way of understanding suicide by reminding us to consider the many biological, psychological, relational, social, and existential factors that may have contributed to bring a particular person to that place.</a:t>
            </a:r>
          </a:p>
        </p:txBody>
      </p:sp>
      <p:sp>
        <p:nvSpPr>
          <p:cNvPr id="5" name="TextBox 4">
            <a:extLst>
              <a:ext uri="{FF2B5EF4-FFF2-40B4-BE49-F238E27FC236}">
                <a16:creationId xmlns:a16="http://schemas.microsoft.com/office/drawing/2014/main" id="{C83A8CDB-C321-8080-5D84-72F2D751F094}"/>
              </a:ext>
            </a:extLst>
          </p:cNvPr>
          <p:cNvSpPr txBox="1"/>
          <p:nvPr/>
        </p:nvSpPr>
        <p:spPr>
          <a:xfrm>
            <a:off x="2712705" y="81516"/>
            <a:ext cx="6094476"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SUICIDE NEVER HAS ONE CAUSE</a:t>
            </a:r>
          </a:p>
        </p:txBody>
      </p:sp>
      <p:pic>
        <p:nvPicPr>
          <p:cNvPr id="6" name="Picture 5" descr="imdb.com">
            <a:extLst>
              <a:ext uri="{FF2B5EF4-FFF2-40B4-BE49-F238E27FC236}">
                <a16:creationId xmlns:a16="http://schemas.microsoft.com/office/drawing/2014/main" id="{62E5209F-6C9D-24F3-DFBA-F604BB58F64F}"/>
              </a:ext>
            </a:extLst>
          </p:cNvPr>
          <p:cNvPicPr>
            <a:picLocks noChangeAspect="1"/>
          </p:cNvPicPr>
          <p:nvPr/>
        </p:nvPicPr>
        <p:blipFill>
          <a:blip r:embed="rId2"/>
          <a:stretch>
            <a:fillRect/>
          </a:stretch>
        </p:blipFill>
        <p:spPr>
          <a:xfrm>
            <a:off x="461458" y="738152"/>
            <a:ext cx="4019415" cy="5776722"/>
          </a:xfrm>
          <a:prstGeom prst="rect">
            <a:avLst/>
          </a:prstGeom>
        </p:spPr>
      </p:pic>
    </p:spTree>
    <p:extLst>
      <p:ext uri="{BB962C8B-B14F-4D97-AF65-F5344CB8AC3E}">
        <p14:creationId xmlns:p14="http://schemas.microsoft.com/office/powerpoint/2010/main" val="3808186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C3F352-0DD1-27AB-5738-2F6581376011}"/>
              </a:ext>
            </a:extLst>
          </p:cNvPr>
          <p:cNvSpPr>
            <a:spLocks noGrp="1"/>
          </p:cNvSpPr>
          <p:nvPr>
            <p:ph type="sldNum" sz="quarter" idx="12"/>
          </p:nvPr>
        </p:nvSpPr>
        <p:spPr/>
        <p:txBody>
          <a:bodyPr/>
          <a:lstStyle/>
          <a:p>
            <a:fld id="{9E20A575-D5C3-4C6C-AFF7-D4C69312CDA0}" type="slidenum">
              <a:rPr lang="en-CA" smtClean="0"/>
              <a:t>52</a:t>
            </a:fld>
            <a:endParaRPr lang="en-CA"/>
          </a:p>
        </p:txBody>
      </p:sp>
      <p:sp>
        <p:nvSpPr>
          <p:cNvPr id="4" name="TextBox 3">
            <a:extLst>
              <a:ext uri="{FF2B5EF4-FFF2-40B4-BE49-F238E27FC236}">
                <a16:creationId xmlns:a16="http://schemas.microsoft.com/office/drawing/2014/main" id="{C07D02D8-AA5B-C35F-3946-C55C83F8CDB3}"/>
              </a:ext>
            </a:extLst>
          </p:cNvPr>
          <p:cNvSpPr txBox="1"/>
          <p:nvPr/>
        </p:nvSpPr>
        <p:spPr>
          <a:xfrm>
            <a:off x="286109" y="1135197"/>
            <a:ext cx="11619781" cy="1323439"/>
          </a:xfrm>
          <a:prstGeom prst="rect">
            <a:avLst/>
          </a:prstGeom>
          <a:noFill/>
        </p:spPr>
        <p:txBody>
          <a:bodyPr wrap="square">
            <a:spAutoFit/>
          </a:bodyPr>
          <a:lstStyle/>
          <a:p>
            <a:pPr algn="ctr"/>
            <a:r>
              <a:rPr lang="en-US" sz="4400" dirty="0">
                <a:solidFill>
                  <a:schemeClr val="tx1"/>
                </a:solidFill>
                <a:latin typeface="Arial" panose="020B0604020202020204" pitchFamily="34" charset="0"/>
                <a:cs typeface="Arial" panose="020B0604020202020204" pitchFamily="34" charset="0"/>
              </a:rPr>
              <a:t>THE FOUR DETERMINANTS OF HEALTH</a:t>
            </a:r>
          </a:p>
          <a:p>
            <a:pPr algn="ctr"/>
            <a:r>
              <a:rPr lang="en-US" sz="3600" dirty="0">
                <a:solidFill>
                  <a:schemeClr val="bg1"/>
                </a:solidFill>
                <a:latin typeface="Arial" panose="020B0604020202020204" pitchFamily="34" charset="0"/>
                <a:cs typeface="Arial" panose="020B0604020202020204" pitchFamily="34" charset="0"/>
              </a:rPr>
              <a:t>The biopsychosociospiritual perspective</a:t>
            </a:r>
            <a:endParaRPr lang="en-CA" sz="3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0560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333">
                <a:solidFill>
                  <a:srgbClr val="7A8A8F"/>
                </a:solidFill>
              </a:defRPr>
            </a:lvl1pPr>
          </a:lstStyle>
          <a:p>
            <a:pPr algn="l"/>
            <a:fld id="{F7021451-1387-4CA6-816F-3879F97B5CBC}" type="slidenum">
              <a:rPr lang="en-US" b="0"/>
              <a:t>53</a:t>
            </a:fld>
            <a:endParaRPr lang="en-US"/>
          </a:p>
        </p:txBody>
      </p:sp>
      <p:sp>
        <p:nvSpPr>
          <p:cNvPr id="2" name="Text 0"/>
          <p:cNvSpPr>
            <a:spLocks noGrp="1"/>
          </p:cNvSpPr>
          <p:nvPr>
            <p:ph type="title" idx="4294967295" hasCustomPrompt="1"/>
          </p:nvPr>
        </p:nvSpPr>
        <p:spPr>
          <a:xfrm>
            <a:off x="1137535" y="-37053"/>
            <a:ext cx="9761651" cy="976313"/>
          </a:xfrm>
          <a:prstGeom prst="rect">
            <a:avLst/>
          </a:prstGeom>
          <a:noFill/>
          <a:ln/>
        </p:spPr>
        <p:txBody>
          <a:bodyPr vert="horz" wrap="square" lIns="0" tIns="0" rIns="0" bIns="0" rtlCol="0" anchor="ctr">
            <a:normAutofit fontScale="90000"/>
          </a:bodyPr>
          <a:lstStyle/>
          <a:p>
            <a:r>
              <a:rPr lang="en-US" dirty="0">
                <a:solidFill>
                  <a:schemeClr val="tx1"/>
                </a:solidFill>
                <a:latin typeface="Arial" panose="020B0604020202020204" pitchFamily="34" charset="0"/>
                <a:cs typeface="Arial" panose="020B0604020202020204" pitchFamily="34" charset="0"/>
              </a:rPr>
              <a:t>Four domains DETERMINE OUR HEALTH</a:t>
            </a:r>
          </a:p>
        </p:txBody>
      </p:sp>
      <p:sp>
        <p:nvSpPr>
          <p:cNvPr id="3" name="bio-card"/>
          <p:cNvSpPr/>
          <p:nvPr/>
        </p:nvSpPr>
        <p:spPr>
          <a:xfrm>
            <a:off x="609600" y="1584960"/>
            <a:ext cx="5334000" cy="2133600"/>
          </a:xfrm>
          <a:prstGeom prst="roundRect">
            <a:avLst>
              <a:gd name="adj" fmla="val 5714"/>
            </a:avLst>
          </a:prstGeom>
          <a:solidFill>
            <a:schemeClr val="bg2"/>
          </a:solidFill>
          <a:ln w="12700">
            <a:solidFill>
              <a:schemeClr val="bg2"/>
            </a:solidFill>
            <a:prstDash val="solid"/>
          </a:ln>
        </p:spPr>
        <p:txBody>
          <a:bodyPr/>
          <a:lstStyle/>
          <a:p>
            <a:endParaRPr lang="en-CA" sz="2400"/>
          </a:p>
        </p:txBody>
      </p:sp>
      <p:sp>
        <p:nvSpPr>
          <p:cNvPr id="4" name="bio-circle"/>
          <p:cNvSpPr/>
          <p:nvPr/>
        </p:nvSpPr>
        <p:spPr>
          <a:xfrm>
            <a:off x="908074" y="2550694"/>
            <a:ext cx="731520" cy="731520"/>
          </a:xfrm>
          <a:prstGeom prst="ellipse">
            <a:avLst/>
          </a:prstGeom>
          <a:solidFill>
            <a:srgbClr val="2A7F8C"/>
          </a:solidFill>
          <a:ln w="12700">
            <a:solidFill>
              <a:srgbClr val="2A7F8C"/>
            </a:solidFill>
            <a:prstDash val="solid"/>
          </a:ln>
        </p:spPr>
        <p:txBody>
          <a:bodyPr/>
          <a:lstStyle/>
          <a:p>
            <a:endParaRPr lang="en-CA" sz="2400"/>
          </a:p>
        </p:txBody>
      </p:sp>
      <p:pic>
        <p:nvPicPr>
          <p:cNvPr id="5" name="bio-icon" descr="preencoded.png"/>
          <p:cNvPicPr>
            <a:picLocks noChangeAspect="1"/>
          </p:cNvPicPr>
          <p:nvPr/>
        </p:nvPicPr>
        <p:blipFill>
          <a:blip r:embed="rId3"/>
          <a:stretch>
            <a:fillRect/>
          </a:stretch>
        </p:blipFill>
        <p:spPr>
          <a:xfrm>
            <a:off x="1075335" y="2714281"/>
            <a:ext cx="409651" cy="409651"/>
          </a:xfrm>
          <a:prstGeom prst="rect">
            <a:avLst/>
          </a:prstGeom>
        </p:spPr>
      </p:pic>
      <p:sp>
        <p:nvSpPr>
          <p:cNvPr id="6" name="bio-head"/>
          <p:cNvSpPr txBox="1"/>
          <p:nvPr/>
        </p:nvSpPr>
        <p:spPr>
          <a:xfrm>
            <a:off x="1859280" y="2477032"/>
            <a:ext cx="3870960" cy="731520"/>
          </a:xfrm>
          <a:prstGeom prst="rect">
            <a:avLst/>
          </a:prstGeom>
          <a:noFill/>
          <a:ln/>
        </p:spPr>
        <p:txBody>
          <a:bodyPr wrap="square" lIns="0" tIns="0" rIns="0" bIns="0" rtlCol="0" anchor="ctr"/>
          <a:lstStyle/>
          <a:p>
            <a:r>
              <a:rPr lang="en-US" sz="2667" b="1" dirty="0">
                <a:latin typeface="Arial" panose="020B0604020202020204" pitchFamily="34" charset="0"/>
                <a:ea typeface="Cambria" pitchFamily="34" charset="-122"/>
                <a:cs typeface="Arial" panose="020B0604020202020204" pitchFamily="34" charset="0"/>
              </a:rPr>
              <a:t>Biological</a:t>
            </a:r>
            <a:endParaRPr lang="en-US" sz="2667" dirty="0">
              <a:latin typeface="Arial" panose="020B0604020202020204" pitchFamily="34" charset="0"/>
              <a:cs typeface="Arial" panose="020B0604020202020204" pitchFamily="34" charset="0"/>
            </a:endParaRPr>
          </a:p>
        </p:txBody>
      </p:sp>
      <p:sp>
        <p:nvSpPr>
          <p:cNvPr id="7" name="bio-def"/>
          <p:cNvSpPr txBox="1"/>
          <p:nvPr/>
        </p:nvSpPr>
        <p:spPr>
          <a:xfrm>
            <a:off x="914400" y="3382706"/>
            <a:ext cx="4724400" cy="877824"/>
          </a:xfrm>
          <a:prstGeom prst="rect">
            <a:avLst/>
          </a:prstGeom>
          <a:noFill/>
          <a:ln/>
        </p:spPr>
        <p:txBody>
          <a:bodyPr wrap="square" lIns="0" tIns="0" rIns="0" bIns="0" rtlCol="0" anchor="t"/>
          <a:lstStyle/>
          <a:p>
            <a:r>
              <a:rPr lang="en-US" sz="1867" dirty="0">
                <a:solidFill>
                  <a:schemeClr val="bg1"/>
                </a:solidFill>
                <a:latin typeface="Arial" panose="020B0604020202020204" pitchFamily="34" charset="0"/>
                <a:cs typeface="Arial" panose="020B0604020202020204" pitchFamily="34" charset="0"/>
              </a:rPr>
              <a:t>Genes, sex, age, brain chemistry, physical illness and the effects of substances.</a:t>
            </a:r>
          </a:p>
        </p:txBody>
      </p:sp>
      <p:sp>
        <p:nvSpPr>
          <p:cNvPr id="8" name="psy-card"/>
          <p:cNvSpPr/>
          <p:nvPr/>
        </p:nvSpPr>
        <p:spPr>
          <a:xfrm>
            <a:off x="6248400" y="1584960"/>
            <a:ext cx="5334000" cy="2133600"/>
          </a:xfrm>
          <a:prstGeom prst="roundRect">
            <a:avLst>
              <a:gd name="adj" fmla="val 5714"/>
            </a:avLst>
          </a:prstGeom>
          <a:solidFill>
            <a:schemeClr val="bg2"/>
          </a:solidFill>
          <a:ln w="12700">
            <a:solidFill>
              <a:schemeClr val="bg2"/>
            </a:solidFill>
            <a:prstDash val="solid"/>
          </a:ln>
        </p:spPr>
        <p:txBody>
          <a:bodyPr/>
          <a:lstStyle/>
          <a:p>
            <a:endParaRPr lang="en-CA" sz="2400"/>
          </a:p>
        </p:txBody>
      </p:sp>
      <p:sp>
        <p:nvSpPr>
          <p:cNvPr id="9" name="psy-circle"/>
          <p:cNvSpPr/>
          <p:nvPr/>
        </p:nvSpPr>
        <p:spPr>
          <a:xfrm>
            <a:off x="6507480" y="2550694"/>
            <a:ext cx="731520" cy="731520"/>
          </a:xfrm>
          <a:prstGeom prst="ellipse">
            <a:avLst/>
          </a:prstGeom>
          <a:solidFill>
            <a:srgbClr val="5B6FA8"/>
          </a:solidFill>
          <a:ln w="12700">
            <a:solidFill>
              <a:srgbClr val="5B6FA8"/>
            </a:solidFill>
            <a:prstDash val="solid"/>
          </a:ln>
        </p:spPr>
        <p:txBody>
          <a:bodyPr/>
          <a:lstStyle/>
          <a:p>
            <a:endParaRPr lang="en-CA" sz="2400"/>
          </a:p>
        </p:txBody>
      </p:sp>
      <p:pic>
        <p:nvPicPr>
          <p:cNvPr id="10" name="psy-icon" descr="preencoded.png"/>
          <p:cNvPicPr>
            <a:picLocks noChangeAspect="1"/>
          </p:cNvPicPr>
          <p:nvPr/>
        </p:nvPicPr>
        <p:blipFill>
          <a:blip r:embed="rId4"/>
          <a:stretch>
            <a:fillRect/>
          </a:stretch>
        </p:blipFill>
        <p:spPr>
          <a:xfrm>
            <a:off x="6675409" y="2695703"/>
            <a:ext cx="409651" cy="409651"/>
          </a:xfrm>
          <a:prstGeom prst="rect">
            <a:avLst/>
          </a:prstGeom>
        </p:spPr>
      </p:pic>
      <p:sp>
        <p:nvSpPr>
          <p:cNvPr id="11" name="psy-head"/>
          <p:cNvSpPr txBox="1"/>
          <p:nvPr/>
        </p:nvSpPr>
        <p:spPr>
          <a:xfrm>
            <a:off x="7498080" y="2506132"/>
            <a:ext cx="3870960" cy="731520"/>
          </a:xfrm>
          <a:prstGeom prst="rect">
            <a:avLst/>
          </a:prstGeom>
          <a:noFill/>
          <a:ln/>
        </p:spPr>
        <p:txBody>
          <a:bodyPr wrap="square" lIns="0" tIns="0" rIns="0" bIns="0" rtlCol="0" anchor="ctr"/>
          <a:lstStyle/>
          <a:p>
            <a:r>
              <a:rPr lang="en-US" sz="2667" b="1" dirty="0">
                <a:latin typeface="Arial" panose="020B0604020202020204" pitchFamily="34" charset="0"/>
                <a:ea typeface="Cambria" pitchFamily="34" charset="-122"/>
                <a:cs typeface="Arial" panose="020B0604020202020204" pitchFamily="34" charset="0"/>
              </a:rPr>
              <a:t>Psychological</a:t>
            </a:r>
            <a:endParaRPr lang="en-US" sz="2667" dirty="0">
              <a:latin typeface="Arial" panose="020B0604020202020204" pitchFamily="34" charset="0"/>
              <a:cs typeface="Arial" panose="020B0604020202020204" pitchFamily="34" charset="0"/>
            </a:endParaRPr>
          </a:p>
        </p:txBody>
      </p:sp>
      <p:sp>
        <p:nvSpPr>
          <p:cNvPr id="12" name="psy-def"/>
          <p:cNvSpPr txBox="1"/>
          <p:nvPr/>
        </p:nvSpPr>
        <p:spPr>
          <a:xfrm>
            <a:off x="6500005" y="3382706"/>
            <a:ext cx="4724400" cy="877824"/>
          </a:xfrm>
          <a:prstGeom prst="rect">
            <a:avLst/>
          </a:prstGeom>
          <a:noFill/>
          <a:ln/>
        </p:spPr>
        <p:txBody>
          <a:bodyPr wrap="square" lIns="0" tIns="0" rIns="0" bIns="0" rtlCol="0" anchor="t"/>
          <a:lstStyle/>
          <a:p>
            <a:r>
              <a:rPr lang="en-US" sz="1867" dirty="0">
                <a:solidFill>
                  <a:schemeClr val="bg1"/>
                </a:solidFill>
                <a:latin typeface="Arial" panose="020B0604020202020204" pitchFamily="34" charset="0"/>
                <a:cs typeface="Arial" panose="020B0604020202020204" pitchFamily="34" charset="0"/>
              </a:rPr>
              <a:t>Thoughts, emotions, coping, personality, early trauma and health behaviours.</a:t>
            </a:r>
          </a:p>
        </p:txBody>
      </p:sp>
      <p:sp>
        <p:nvSpPr>
          <p:cNvPr id="13" name="soc-card"/>
          <p:cNvSpPr/>
          <p:nvPr/>
        </p:nvSpPr>
        <p:spPr>
          <a:xfrm>
            <a:off x="609600" y="4023360"/>
            <a:ext cx="5334000" cy="2133600"/>
          </a:xfrm>
          <a:prstGeom prst="roundRect">
            <a:avLst>
              <a:gd name="adj" fmla="val 5714"/>
            </a:avLst>
          </a:prstGeom>
          <a:solidFill>
            <a:schemeClr val="bg2"/>
          </a:solidFill>
          <a:ln w="12700">
            <a:solidFill>
              <a:schemeClr val="bg2"/>
            </a:solidFill>
            <a:prstDash val="solid"/>
          </a:ln>
        </p:spPr>
        <p:txBody>
          <a:bodyPr/>
          <a:lstStyle/>
          <a:p>
            <a:endParaRPr lang="en-CA" sz="2400"/>
          </a:p>
        </p:txBody>
      </p:sp>
      <p:sp>
        <p:nvSpPr>
          <p:cNvPr id="14" name="soc-circle"/>
          <p:cNvSpPr/>
          <p:nvPr/>
        </p:nvSpPr>
        <p:spPr>
          <a:xfrm>
            <a:off x="914400" y="4291584"/>
            <a:ext cx="731520" cy="731520"/>
          </a:xfrm>
          <a:prstGeom prst="ellipse">
            <a:avLst/>
          </a:prstGeom>
          <a:solidFill>
            <a:srgbClr val="6E9E5A"/>
          </a:solidFill>
          <a:ln w="12700">
            <a:solidFill>
              <a:srgbClr val="6E9E5A"/>
            </a:solidFill>
            <a:prstDash val="solid"/>
          </a:ln>
        </p:spPr>
        <p:txBody>
          <a:bodyPr/>
          <a:lstStyle/>
          <a:p>
            <a:endParaRPr lang="en-CA" sz="2400"/>
          </a:p>
        </p:txBody>
      </p:sp>
      <p:pic>
        <p:nvPicPr>
          <p:cNvPr id="15" name="soc-icon" descr="preencoded.png"/>
          <p:cNvPicPr>
            <a:picLocks noChangeAspect="1"/>
          </p:cNvPicPr>
          <p:nvPr/>
        </p:nvPicPr>
        <p:blipFill>
          <a:blip r:embed="rId5"/>
          <a:stretch>
            <a:fillRect/>
          </a:stretch>
        </p:blipFill>
        <p:spPr>
          <a:xfrm>
            <a:off x="1075335" y="4452519"/>
            <a:ext cx="409651" cy="409651"/>
          </a:xfrm>
          <a:prstGeom prst="rect">
            <a:avLst/>
          </a:prstGeom>
        </p:spPr>
      </p:pic>
      <p:sp>
        <p:nvSpPr>
          <p:cNvPr id="16" name="soc-head"/>
          <p:cNvSpPr txBox="1"/>
          <p:nvPr/>
        </p:nvSpPr>
        <p:spPr>
          <a:xfrm>
            <a:off x="1828800" y="4291584"/>
            <a:ext cx="3870960" cy="731520"/>
          </a:xfrm>
          <a:prstGeom prst="rect">
            <a:avLst/>
          </a:prstGeom>
          <a:noFill/>
          <a:ln/>
        </p:spPr>
        <p:txBody>
          <a:bodyPr wrap="square" lIns="0" tIns="0" rIns="0" bIns="0" rtlCol="0" anchor="ctr"/>
          <a:lstStyle/>
          <a:p>
            <a:r>
              <a:rPr lang="en-US" sz="2667" b="1" dirty="0">
                <a:latin typeface="Arial" panose="020B0604020202020204" pitchFamily="34" charset="0"/>
                <a:ea typeface="Cambria" pitchFamily="34" charset="-122"/>
                <a:cs typeface="Arial" panose="020B0604020202020204" pitchFamily="34" charset="0"/>
              </a:rPr>
              <a:t>Social</a:t>
            </a:r>
            <a:endParaRPr lang="en-US" sz="2667" dirty="0">
              <a:latin typeface="Arial" panose="020B0604020202020204" pitchFamily="34" charset="0"/>
              <a:cs typeface="Arial" panose="020B0604020202020204" pitchFamily="34" charset="0"/>
            </a:endParaRPr>
          </a:p>
        </p:txBody>
      </p:sp>
      <p:sp>
        <p:nvSpPr>
          <p:cNvPr id="17" name="soc-def"/>
          <p:cNvSpPr txBox="1"/>
          <p:nvPr/>
        </p:nvSpPr>
        <p:spPr>
          <a:xfrm>
            <a:off x="914400" y="5145024"/>
            <a:ext cx="4724400" cy="877824"/>
          </a:xfrm>
          <a:prstGeom prst="rect">
            <a:avLst/>
          </a:prstGeom>
          <a:noFill/>
          <a:ln/>
        </p:spPr>
        <p:txBody>
          <a:bodyPr wrap="square" lIns="0" tIns="0" rIns="0" bIns="0" rtlCol="0" anchor="t"/>
          <a:lstStyle/>
          <a:p>
            <a:r>
              <a:rPr lang="en-US" sz="1867" dirty="0">
                <a:solidFill>
                  <a:schemeClr val="bg1"/>
                </a:solidFill>
                <a:latin typeface="Arial" panose="020B0604020202020204" pitchFamily="34" charset="0"/>
                <a:cs typeface="Arial" panose="020B0604020202020204" pitchFamily="34" charset="0"/>
              </a:rPr>
              <a:t>Income, education, work, housing, relationships, discrimination, access to care</a:t>
            </a:r>
            <a:r>
              <a:rPr lang="en-US" sz="1867" dirty="0">
                <a:solidFill>
                  <a:schemeClr val="bg1"/>
                </a:solidFill>
              </a:rPr>
              <a:t>.</a:t>
            </a:r>
          </a:p>
        </p:txBody>
      </p:sp>
      <p:sp>
        <p:nvSpPr>
          <p:cNvPr id="18" name="spi-card"/>
          <p:cNvSpPr/>
          <p:nvPr/>
        </p:nvSpPr>
        <p:spPr>
          <a:xfrm>
            <a:off x="6248400" y="4023360"/>
            <a:ext cx="5334000" cy="2133600"/>
          </a:xfrm>
          <a:prstGeom prst="roundRect">
            <a:avLst>
              <a:gd name="adj" fmla="val 5714"/>
            </a:avLst>
          </a:prstGeom>
          <a:solidFill>
            <a:schemeClr val="bg2"/>
          </a:solidFill>
          <a:ln w="12700">
            <a:solidFill>
              <a:schemeClr val="bg2"/>
            </a:solidFill>
            <a:prstDash val="solid"/>
          </a:ln>
        </p:spPr>
        <p:txBody>
          <a:bodyPr/>
          <a:lstStyle/>
          <a:p>
            <a:endParaRPr lang="en-CA" sz="2400"/>
          </a:p>
        </p:txBody>
      </p:sp>
      <p:sp>
        <p:nvSpPr>
          <p:cNvPr id="19" name="spi-circle"/>
          <p:cNvSpPr/>
          <p:nvPr/>
        </p:nvSpPr>
        <p:spPr>
          <a:xfrm>
            <a:off x="6553200" y="4291584"/>
            <a:ext cx="731520" cy="731520"/>
          </a:xfrm>
          <a:prstGeom prst="ellipse">
            <a:avLst/>
          </a:prstGeom>
          <a:solidFill>
            <a:srgbClr val="C9932E"/>
          </a:solidFill>
          <a:ln w="12700">
            <a:solidFill>
              <a:srgbClr val="C9932E"/>
            </a:solidFill>
            <a:prstDash val="solid"/>
          </a:ln>
        </p:spPr>
        <p:txBody>
          <a:bodyPr/>
          <a:lstStyle/>
          <a:p>
            <a:endParaRPr lang="en-CA" sz="2400"/>
          </a:p>
        </p:txBody>
      </p:sp>
      <p:pic>
        <p:nvPicPr>
          <p:cNvPr id="20" name="spi-icon" descr="preencoded.png"/>
          <p:cNvPicPr>
            <a:picLocks noChangeAspect="1"/>
          </p:cNvPicPr>
          <p:nvPr/>
        </p:nvPicPr>
        <p:blipFill>
          <a:blip r:embed="rId6"/>
          <a:stretch>
            <a:fillRect/>
          </a:stretch>
        </p:blipFill>
        <p:spPr>
          <a:xfrm>
            <a:off x="6714135" y="4452519"/>
            <a:ext cx="409651" cy="409651"/>
          </a:xfrm>
          <a:prstGeom prst="rect">
            <a:avLst/>
          </a:prstGeom>
        </p:spPr>
      </p:pic>
      <p:sp>
        <p:nvSpPr>
          <p:cNvPr id="21" name="spi-head"/>
          <p:cNvSpPr txBox="1"/>
          <p:nvPr/>
        </p:nvSpPr>
        <p:spPr>
          <a:xfrm>
            <a:off x="7467600" y="4291584"/>
            <a:ext cx="3870960" cy="731520"/>
          </a:xfrm>
          <a:prstGeom prst="rect">
            <a:avLst/>
          </a:prstGeom>
          <a:noFill/>
          <a:ln/>
        </p:spPr>
        <p:txBody>
          <a:bodyPr wrap="square" lIns="0" tIns="0" rIns="0" bIns="0" rtlCol="0" anchor="ctr"/>
          <a:lstStyle/>
          <a:p>
            <a:r>
              <a:rPr lang="en-US" sz="2667" b="1" dirty="0">
                <a:latin typeface="Arial" panose="020B0604020202020204" pitchFamily="34" charset="0"/>
                <a:ea typeface="Cambria" pitchFamily="34" charset="-122"/>
                <a:cs typeface="Arial" panose="020B0604020202020204" pitchFamily="34" charset="0"/>
              </a:rPr>
              <a:t>Spiritual</a:t>
            </a:r>
            <a:endParaRPr lang="en-US" sz="2667" dirty="0">
              <a:latin typeface="Arial" panose="020B0604020202020204" pitchFamily="34" charset="0"/>
              <a:cs typeface="Arial" panose="020B0604020202020204" pitchFamily="34" charset="0"/>
            </a:endParaRPr>
          </a:p>
        </p:txBody>
      </p:sp>
      <p:sp>
        <p:nvSpPr>
          <p:cNvPr id="22" name="spi-def"/>
          <p:cNvSpPr txBox="1"/>
          <p:nvPr/>
        </p:nvSpPr>
        <p:spPr>
          <a:xfrm>
            <a:off x="6553200" y="5145024"/>
            <a:ext cx="4724400" cy="877824"/>
          </a:xfrm>
          <a:prstGeom prst="rect">
            <a:avLst/>
          </a:prstGeom>
          <a:noFill/>
          <a:ln/>
        </p:spPr>
        <p:txBody>
          <a:bodyPr wrap="square" lIns="0" tIns="0" rIns="0" bIns="0" rtlCol="0" anchor="t"/>
          <a:lstStyle/>
          <a:p>
            <a:r>
              <a:rPr lang="en-US" sz="1867" dirty="0">
                <a:solidFill>
                  <a:schemeClr val="bg1"/>
                </a:solidFill>
                <a:latin typeface="Arial" panose="020B0604020202020204" pitchFamily="34" charset="0"/>
                <a:cs typeface="Arial" panose="020B0604020202020204" pitchFamily="34" charset="0"/>
              </a:rPr>
              <a:t>Meaning, purpose, hope and values; connection to faith, community or something larger.</a:t>
            </a:r>
          </a:p>
        </p:txBody>
      </p:sp>
      <p:sp>
        <p:nvSpPr>
          <p:cNvPr id="24" name="TextBox 23">
            <a:extLst>
              <a:ext uri="{FF2B5EF4-FFF2-40B4-BE49-F238E27FC236}">
                <a16:creationId xmlns:a16="http://schemas.microsoft.com/office/drawing/2014/main" id="{66A8FA3F-4D54-4DDB-C431-C37BA578437E}"/>
              </a:ext>
            </a:extLst>
          </p:cNvPr>
          <p:cNvSpPr txBox="1"/>
          <p:nvPr/>
        </p:nvSpPr>
        <p:spPr>
          <a:xfrm>
            <a:off x="53194" y="830769"/>
            <a:ext cx="12085608" cy="1477328"/>
          </a:xfrm>
          <a:prstGeom prst="rect">
            <a:avLst/>
          </a:prstGeom>
          <a:noFill/>
        </p:spPr>
        <p:txBody>
          <a:bodyPr wrap="square">
            <a:spAutoFit/>
          </a:bodyPr>
          <a:lstStyle/>
          <a:p>
            <a:pPr marL="285750" indent="-285750" algn="l">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H</a:t>
            </a:r>
            <a:r>
              <a:rPr lang="en-CA" b="0" i="0" dirty="0">
                <a:solidFill>
                  <a:schemeClr val="bg1"/>
                </a:solidFill>
                <a:effectLst/>
                <a:latin typeface="Arial" panose="020B0604020202020204" pitchFamily="34" charset="0"/>
                <a:cs typeface="Arial" panose="020B0604020202020204" pitchFamily="34" charset="0"/>
              </a:rPr>
              <a:t>ealth and illness come from four interacting domains rather than from any one cause. These domains constantly influence one another. For example, job loss (social domain) can lead to hopeless thinking (psychological domain), poor sleep and heavier drinking (biological domain), and a sense that life has lost its purpose (spiritual domain).</a:t>
            </a:r>
          </a:p>
          <a:p>
            <a:pPr marL="285750" indent="-285750" algn="l">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a:t>
            </a:r>
            <a:r>
              <a:rPr lang="en-CA" b="0" i="0" dirty="0">
                <a:solidFill>
                  <a:schemeClr val="bg1"/>
                </a:solidFill>
                <a:effectLst/>
                <a:latin typeface="Arial" panose="020B0604020202020204" pitchFamily="34" charset="0"/>
                <a:cs typeface="Arial" panose="020B0604020202020204" pitchFamily="34" charset="0"/>
              </a:rPr>
              <a:t>roblems can start in any domain and spread to the others, recovery can also begin in any domain. Strengthening one area often lifts the rest.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333">
                <a:solidFill>
                  <a:srgbClr val="7A8A8F"/>
                </a:solidFill>
              </a:defRPr>
            </a:lvl1pPr>
          </a:lstStyle>
          <a:p>
            <a:pPr algn="l"/>
            <a:fld id="{F7021451-1387-4CA6-816F-3879F97B5CBC}" type="slidenum">
              <a:rPr lang="en-US" b="0"/>
              <a:t>54</a:t>
            </a:fld>
            <a:endParaRPr lang="en-US"/>
          </a:p>
        </p:txBody>
      </p:sp>
      <p:sp>
        <p:nvSpPr>
          <p:cNvPr id="2" name="Text 0"/>
          <p:cNvSpPr>
            <a:spLocks noGrp="1"/>
          </p:cNvSpPr>
          <p:nvPr>
            <p:ph type="title" idx="4294967295" hasCustomPrompt="1"/>
          </p:nvPr>
        </p:nvSpPr>
        <p:spPr>
          <a:xfrm>
            <a:off x="486530" y="211931"/>
            <a:ext cx="11366164" cy="976313"/>
          </a:xfrm>
          <a:prstGeom prst="rect">
            <a:avLst/>
          </a:prstGeom>
          <a:noFill/>
          <a:ln/>
        </p:spPr>
        <p:txBody>
          <a:bodyPr vert="horz" wrap="square" lIns="0" tIns="0" rIns="0" bIns="0" rtlCol="0" anchor="ctr">
            <a:normAutofit fontScale="90000"/>
          </a:bodyPr>
          <a:lstStyle/>
          <a:p>
            <a:r>
              <a:rPr lang="en-US" dirty="0">
                <a:solidFill>
                  <a:schemeClr val="tx1"/>
                </a:solidFill>
                <a:latin typeface="Arial" panose="020B0604020202020204" pitchFamily="34" charset="0"/>
                <a:cs typeface="Arial" panose="020B0604020202020204" pitchFamily="34" charset="0"/>
              </a:rPr>
              <a:t>These 4 shape all health, including suicide</a:t>
            </a:r>
          </a:p>
        </p:txBody>
      </p:sp>
      <p:sp>
        <p:nvSpPr>
          <p:cNvPr id="3" name="soc-circle"/>
          <p:cNvSpPr/>
          <p:nvPr/>
        </p:nvSpPr>
        <p:spPr>
          <a:xfrm>
            <a:off x="609600" y="1645920"/>
            <a:ext cx="670560" cy="670560"/>
          </a:xfrm>
          <a:prstGeom prst="ellipse">
            <a:avLst/>
          </a:prstGeom>
          <a:solidFill>
            <a:srgbClr val="6E9E5A"/>
          </a:solidFill>
          <a:ln w="12700">
            <a:solidFill>
              <a:srgbClr val="6E9E5A"/>
            </a:solidFill>
            <a:prstDash val="solid"/>
          </a:ln>
        </p:spPr>
        <p:txBody>
          <a:bodyPr/>
          <a:lstStyle/>
          <a:p>
            <a:endParaRPr lang="en-CA" sz="2400"/>
          </a:p>
        </p:txBody>
      </p:sp>
      <p:sp>
        <p:nvSpPr>
          <p:cNvPr id="5" name="row0"/>
          <p:cNvSpPr txBox="1"/>
          <p:nvPr/>
        </p:nvSpPr>
        <p:spPr>
          <a:xfrm>
            <a:off x="1524000" y="4059591"/>
            <a:ext cx="5608320" cy="792480"/>
          </a:xfrm>
          <a:prstGeom prst="rect">
            <a:avLst/>
          </a:prstGeom>
          <a:noFill/>
          <a:ln/>
        </p:spPr>
        <p:txBody>
          <a:bodyPr wrap="square" lIns="0" tIns="0" rIns="0" bIns="0" rtlCol="0" anchor="ctr"/>
          <a:lstStyle/>
          <a:p>
            <a:r>
              <a:rPr lang="en-US" sz="1867" dirty="0">
                <a:latin typeface="Arial" panose="020B0604020202020204" pitchFamily="34" charset="0"/>
                <a:cs typeface="Arial" panose="020B0604020202020204" pitchFamily="34" charset="0"/>
              </a:rPr>
              <a:t>SOCIO</a:t>
            </a:r>
            <a:r>
              <a:rPr lang="en-US" sz="1867" dirty="0">
                <a:solidFill>
                  <a:schemeClr val="bg1"/>
                </a:solidFill>
                <a:latin typeface="Arial" panose="020B0604020202020204" pitchFamily="34" charset="0"/>
                <a:cs typeface="Arial" panose="020B0604020202020204" pitchFamily="34" charset="0"/>
              </a:rPr>
              <a:t>-Lower income and education bring are associated with higher rates of depression, addiction and suicide.</a:t>
            </a:r>
          </a:p>
        </p:txBody>
      </p:sp>
      <p:sp>
        <p:nvSpPr>
          <p:cNvPr id="6" name="psy-circle"/>
          <p:cNvSpPr/>
          <p:nvPr/>
        </p:nvSpPr>
        <p:spPr>
          <a:xfrm>
            <a:off x="609600" y="2804160"/>
            <a:ext cx="670560" cy="670560"/>
          </a:xfrm>
          <a:prstGeom prst="ellipse">
            <a:avLst/>
          </a:prstGeom>
          <a:solidFill>
            <a:srgbClr val="5B6FA8"/>
          </a:solidFill>
          <a:ln w="12700">
            <a:solidFill>
              <a:srgbClr val="5B6FA8"/>
            </a:solidFill>
            <a:prstDash val="solid"/>
          </a:ln>
        </p:spPr>
        <p:txBody>
          <a:bodyPr/>
          <a:lstStyle/>
          <a:p>
            <a:endParaRPr lang="en-CA" sz="2400"/>
          </a:p>
        </p:txBody>
      </p:sp>
      <p:pic>
        <p:nvPicPr>
          <p:cNvPr id="7" name="psy-icon" descr="preencoded.png"/>
          <p:cNvPicPr>
            <a:picLocks noChangeAspect="1"/>
          </p:cNvPicPr>
          <p:nvPr/>
        </p:nvPicPr>
        <p:blipFill>
          <a:blip r:embed="rId3"/>
          <a:stretch>
            <a:fillRect/>
          </a:stretch>
        </p:blipFill>
        <p:spPr>
          <a:xfrm>
            <a:off x="757124" y="2951684"/>
            <a:ext cx="375513" cy="375513"/>
          </a:xfrm>
          <a:prstGeom prst="rect">
            <a:avLst/>
          </a:prstGeom>
        </p:spPr>
      </p:pic>
      <p:sp>
        <p:nvSpPr>
          <p:cNvPr id="8" name="row1"/>
          <p:cNvSpPr txBox="1"/>
          <p:nvPr/>
        </p:nvSpPr>
        <p:spPr>
          <a:xfrm>
            <a:off x="1524000" y="2743200"/>
            <a:ext cx="5608320" cy="792480"/>
          </a:xfrm>
          <a:prstGeom prst="rect">
            <a:avLst/>
          </a:prstGeom>
          <a:noFill/>
          <a:ln/>
        </p:spPr>
        <p:txBody>
          <a:bodyPr wrap="square" lIns="0" tIns="0" rIns="0" bIns="0" rtlCol="0" anchor="ctr"/>
          <a:lstStyle/>
          <a:p>
            <a:r>
              <a:rPr lang="en-US" sz="1867" dirty="0">
                <a:latin typeface="Arial" panose="020B0604020202020204" pitchFamily="34" charset="0"/>
                <a:cs typeface="Arial" panose="020B0604020202020204" pitchFamily="34" charset="0"/>
              </a:rPr>
              <a:t>PSYCHO</a:t>
            </a:r>
            <a:r>
              <a:rPr lang="en-US" sz="1867" dirty="0">
                <a:solidFill>
                  <a:schemeClr val="bg1"/>
                </a:solidFill>
                <a:latin typeface="Arial" panose="020B0604020202020204" pitchFamily="34" charset="0"/>
                <a:cs typeface="Arial" panose="020B0604020202020204" pitchFamily="34" charset="0"/>
              </a:rPr>
              <a:t>-Childhood trauma and attachment issues sharply raise later risk of mental illness and suicide attempts.</a:t>
            </a:r>
          </a:p>
        </p:txBody>
      </p:sp>
      <p:sp>
        <p:nvSpPr>
          <p:cNvPr id="9" name="bio-circle"/>
          <p:cNvSpPr/>
          <p:nvPr/>
        </p:nvSpPr>
        <p:spPr>
          <a:xfrm>
            <a:off x="609600" y="3962400"/>
            <a:ext cx="670560" cy="670560"/>
          </a:xfrm>
          <a:prstGeom prst="ellipse">
            <a:avLst/>
          </a:prstGeom>
          <a:solidFill>
            <a:srgbClr val="2A7F8C"/>
          </a:solidFill>
          <a:ln w="12700">
            <a:solidFill>
              <a:srgbClr val="2A7F8C"/>
            </a:solidFill>
            <a:prstDash val="solid"/>
          </a:ln>
        </p:spPr>
        <p:txBody>
          <a:bodyPr/>
          <a:lstStyle/>
          <a:p>
            <a:endParaRPr lang="en-CA" sz="2400"/>
          </a:p>
        </p:txBody>
      </p:sp>
      <p:pic>
        <p:nvPicPr>
          <p:cNvPr id="10" name="bio-icon" descr="preencoded.png"/>
          <p:cNvPicPr>
            <a:picLocks noChangeAspect="1"/>
          </p:cNvPicPr>
          <p:nvPr/>
        </p:nvPicPr>
        <p:blipFill>
          <a:blip r:embed="rId4"/>
          <a:stretch>
            <a:fillRect/>
          </a:stretch>
        </p:blipFill>
        <p:spPr>
          <a:xfrm>
            <a:off x="757124" y="1826972"/>
            <a:ext cx="375513" cy="375513"/>
          </a:xfrm>
          <a:prstGeom prst="rect">
            <a:avLst/>
          </a:prstGeom>
        </p:spPr>
      </p:pic>
      <p:sp>
        <p:nvSpPr>
          <p:cNvPr id="11" name="row2"/>
          <p:cNvSpPr txBox="1"/>
          <p:nvPr/>
        </p:nvSpPr>
        <p:spPr>
          <a:xfrm>
            <a:off x="1524000" y="1618488"/>
            <a:ext cx="5608320" cy="792480"/>
          </a:xfrm>
          <a:prstGeom prst="rect">
            <a:avLst/>
          </a:prstGeom>
          <a:noFill/>
          <a:ln/>
        </p:spPr>
        <p:txBody>
          <a:bodyPr wrap="square" lIns="0" tIns="0" rIns="0" bIns="0" rtlCol="0" anchor="ctr"/>
          <a:lstStyle/>
          <a:p>
            <a:r>
              <a:rPr lang="en-US" sz="1867" dirty="0">
                <a:latin typeface="Arial" panose="020B0604020202020204" pitchFamily="34" charset="0"/>
                <a:cs typeface="Arial" panose="020B0604020202020204" pitchFamily="34" charset="0"/>
              </a:rPr>
              <a:t>BIO</a:t>
            </a:r>
            <a:r>
              <a:rPr lang="en-US" sz="1867" dirty="0">
                <a:solidFill>
                  <a:schemeClr val="bg1"/>
                </a:solidFill>
                <a:latin typeface="Arial" panose="020B0604020202020204" pitchFamily="34" charset="0"/>
                <a:cs typeface="Arial" panose="020B0604020202020204" pitchFamily="34" charset="0"/>
              </a:rPr>
              <a:t>-Family history and genetics load the dice; illness, pain and substances add risk.</a:t>
            </a:r>
          </a:p>
        </p:txBody>
      </p:sp>
      <p:sp>
        <p:nvSpPr>
          <p:cNvPr id="12" name="spi-circle"/>
          <p:cNvSpPr/>
          <p:nvPr/>
        </p:nvSpPr>
        <p:spPr>
          <a:xfrm>
            <a:off x="609600" y="5120640"/>
            <a:ext cx="670560" cy="670560"/>
          </a:xfrm>
          <a:prstGeom prst="ellipse">
            <a:avLst/>
          </a:prstGeom>
          <a:solidFill>
            <a:srgbClr val="C9932E"/>
          </a:solidFill>
          <a:ln w="12700">
            <a:solidFill>
              <a:srgbClr val="C9932E"/>
            </a:solidFill>
            <a:prstDash val="solid"/>
          </a:ln>
        </p:spPr>
        <p:txBody>
          <a:bodyPr/>
          <a:lstStyle/>
          <a:p>
            <a:endParaRPr lang="en-CA" sz="2400"/>
          </a:p>
        </p:txBody>
      </p:sp>
      <p:pic>
        <p:nvPicPr>
          <p:cNvPr id="13" name="spi-icon" descr="preencoded.png"/>
          <p:cNvPicPr>
            <a:picLocks noChangeAspect="1"/>
          </p:cNvPicPr>
          <p:nvPr/>
        </p:nvPicPr>
        <p:blipFill>
          <a:blip r:embed="rId5"/>
          <a:stretch>
            <a:fillRect/>
          </a:stretch>
        </p:blipFill>
        <p:spPr>
          <a:xfrm>
            <a:off x="757124" y="5268164"/>
            <a:ext cx="375513" cy="375513"/>
          </a:xfrm>
          <a:prstGeom prst="rect">
            <a:avLst/>
          </a:prstGeom>
        </p:spPr>
      </p:pic>
      <p:sp>
        <p:nvSpPr>
          <p:cNvPr id="14" name="row3"/>
          <p:cNvSpPr txBox="1"/>
          <p:nvPr/>
        </p:nvSpPr>
        <p:spPr>
          <a:xfrm>
            <a:off x="1524000" y="5059680"/>
            <a:ext cx="5608320" cy="792480"/>
          </a:xfrm>
          <a:prstGeom prst="rect">
            <a:avLst/>
          </a:prstGeom>
          <a:noFill/>
          <a:ln/>
        </p:spPr>
        <p:txBody>
          <a:bodyPr wrap="square" lIns="0" tIns="0" rIns="0" bIns="0" rtlCol="0" anchor="ctr"/>
          <a:lstStyle/>
          <a:p>
            <a:r>
              <a:rPr lang="en-US" sz="1867" dirty="0">
                <a:latin typeface="Arial" panose="020B0604020202020204" pitchFamily="34" charset="0"/>
                <a:cs typeface="Arial" panose="020B0604020202020204" pitchFamily="34" charset="0"/>
              </a:rPr>
              <a:t>SPIRITUAL</a:t>
            </a:r>
            <a:r>
              <a:rPr lang="en-US" sz="1867" dirty="0">
                <a:solidFill>
                  <a:schemeClr val="bg1"/>
                </a:solidFill>
                <a:latin typeface="Arial" panose="020B0604020202020204" pitchFamily="34" charset="0"/>
                <a:cs typeface="Arial" panose="020B0604020202020204" pitchFamily="34" charset="0"/>
              </a:rPr>
              <a:t>-Hope, purpose and belonging protect; hopelessness is a key warning sign.</a:t>
            </a:r>
          </a:p>
        </p:txBody>
      </p:sp>
      <p:sp>
        <p:nvSpPr>
          <p:cNvPr id="16" name="stat"/>
          <p:cNvSpPr txBox="1"/>
          <p:nvPr/>
        </p:nvSpPr>
        <p:spPr>
          <a:xfrm>
            <a:off x="7924800" y="1767840"/>
            <a:ext cx="3413760" cy="1463040"/>
          </a:xfrm>
          <a:prstGeom prst="rect">
            <a:avLst/>
          </a:prstGeom>
          <a:noFill/>
          <a:ln/>
        </p:spPr>
        <p:txBody>
          <a:bodyPr wrap="square" lIns="0" tIns="0" rIns="0" bIns="0" rtlCol="0" anchor="ctr"/>
          <a:lstStyle/>
          <a:p>
            <a:endParaRPr lang="en-US" sz="8800" dirty="0"/>
          </a:p>
        </p:txBody>
      </p:sp>
      <p:sp>
        <p:nvSpPr>
          <p:cNvPr id="17" name="stat-label"/>
          <p:cNvSpPr txBox="1"/>
          <p:nvPr/>
        </p:nvSpPr>
        <p:spPr>
          <a:xfrm>
            <a:off x="7924800" y="3291840"/>
            <a:ext cx="3413760" cy="1463040"/>
          </a:xfrm>
          <a:prstGeom prst="rect">
            <a:avLst/>
          </a:prstGeom>
          <a:noFill/>
          <a:ln/>
        </p:spPr>
        <p:txBody>
          <a:bodyPr wrap="square" lIns="0" tIns="0" rIns="0" bIns="0" rtlCol="0" anchor="t"/>
          <a:lstStyle/>
          <a:p>
            <a:endParaRPr lang="en-US" sz="2000" dirty="0"/>
          </a:p>
        </p:txBody>
      </p:sp>
      <p:sp>
        <p:nvSpPr>
          <p:cNvPr id="18" name="stat-src"/>
          <p:cNvSpPr txBox="1"/>
          <p:nvPr/>
        </p:nvSpPr>
        <p:spPr>
          <a:xfrm>
            <a:off x="8021116" y="4815840"/>
            <a:ext cx="3413760" cy="914400"/>
          </a:xfrm>
          <a:prstGeom prst="rect">
            <a:avLst/>
          </a:prstGeom>
          <a:noFill/>
          <a:ln/>
        </p:spPr>
        <p:txBody>
          <a:bodyPr wrap="square" lIns="0" tIns="0" rIns="0" bIns="0" rtlCol="0" anchor="t"/>
          <a:lstStyle/>
          <a:p>
            <a:endParaRPr lang="en-US" sz="1333" dirty="0"/>
          </a:p>
        </p:txBody>
      </p:sp>
      <p:pic>
        <p:nvPicPr>
          <p:cNvPr id="20" name="soc-icon" descr="preencoded.png">
            <a:extLst>
              <a:ext uri="{FF2B5EF4-FFF2-40B4-BE49-F238E27FC236}">
                <a16:creationId xmlns:a16="http://schemas.microsoft.com/office/drawing/2014/main" id="{2E2B18A8-2103-CCE7-5165-1BDFF80D63EA}"/>
              </a:ext>
            </a:extLst>
          </p:cNvPr>
          <p:cNvPicPr>
            <a:picLocks noChangeAspect="1"/>
          </p:cNvPicPr>
          <p:nvPr/>
        </p:nvPicPr>
        <p:blipFill>
          <a:blip r:embed="rId6"/>
          <a:stretch>
            <a:fillRect/>
          </a:stretch>
        </p:blipFill>
        <p:spPr>
          <a:xfrm>
            <a:off x="757123" y="4109923"/>
            <a:ext cx="375513" cy="375513"/>
          </a:xfrm>
          <a:prstGeom prst="rect">
            <a:avLst/>
          </a:prstGeom>
        </p:spPr>
      </p:pic>
      <p:pic>
        <p:nvPicPr>
          <p:cNvPr id="21" name="Picture 20" descr="Generated image 1">
            <a:extLst>
              <a:ext uri="{FF2B5EF4-FFF2-40B4-BE49-F238E27FC236}">
                <a16:creationId xmlns:a16="http://schemas.microsoft.com/office/drawing/2014/main" id="{DA85014E-6480-17E6-3D44-9117CE5049FB}"/>
              </a:ext>
            </a:extLst>
          </p:cNvPr>
          <p:cNvPicPr>
            <a:picLocks noChangeAspect="1"/>
          </p:cNvPicPr>
          <p:nvPr/>
        </p:nvPicPr>
        <p:blipFill>
          <a:blip r:embed="rId7"/>
          <a:stretch>
            <a:fillRect/>
          </a:stretch>
        </p:blipFill>
        <p:spPr>
          <a:xfrm>
            <a:off x="7453223" y="1880857"/>
            <a:ext cx="4606505" cy="376281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333">
                <a:solidFill>
                  <a:srgbClr val="7A8A8F"/>
                </a:solidFill>
              </a:defRPr>
            </a:lvl1pPr>
          </a:lstStyle>
          <a:p>
            <a:pPr algn="l"/>
            <a:fld id="{F7021451-1387-4CA6-816F-3879F97B5CBC}" type="slidenum">
              <a:rPr lang="en-US" b="0"/>
              <a:t>55</a:t>
            </a:fld>
            <a:endParaRPr lang="en-US"/>
          </a:p>
        </p:txBody>
      </p:sp>
      <p:sp>
        <p:nvSpPr>
          <p:cNvPr id="2" name="Text 0"/>
          <p:cNvSpPr>
            <a:spLocks noGrp="1"/>
          </p:cNvSpPr>
          <p:nvPr>
            <p:ph type="title" idx="4294967295" hasCustomPrompt="1"/>
          </p:nvPr>
        </p:nvSpPr>
        <p:spPr>
          <a:xfrm>
            <a:off x="1097280" y="287202"/>
            <a:ext cx="10972800" cy="976313"/>
          </a:xfrm>
          <a:prstGeom prst="rect">
            <a:avLst/>
          </a:prstGeom>
          <a:noFill/>
          <a:ln/>
        </p:spPr>
        <p:txBody>
          <a:bodyPr vert="horz" wrap="square" lIns="0" tIns="0" rIns="0" bIns="0" rtlCol="0" anchor="ctr">
            <a:normAutofit/>
          </a:bodyPr>
          <a:lstStyle/>
          <a:p>
            <a:r>
              <a:rPr lang="en-US" dirty="0">
                <a:solidFill>
                  <a:schemeClr val="tx1"/>
                </a:solidFill>
                <a:latin typeface="Arial" panose="020B0604020202020204" pitchFamily="34" charset="0"/>
                <a:cs typeface="Arial" panose="020B0604020202020204" pitchFamily="34" charset="0"/>
              </a:rPr>
              <a:t>How much does each contribute</a:t>
            </a:r>
            <a:r>
              <a:rPr lang="en-US" dirty="0"/>
              <a:t>?</a:t>
            </a:r>
          </a:p>
        </p:txBody>
      </p:sp>
      <p:graphicFrame>
        <p:nvGraphicFramePr>
          <p:cNvPr id="3" name="doughnut"/>
          <p:cNvGraphicFramePr/>
          <p:nvPr>
            <p:extLst>
              <p:ext uri="{D42A27DB-BD31-4B8C-83A1-F6EECF244321}">
                <p14:modId xmlns:p14="http://schemas.microsoft.com/office/powerpoint/2010/main" val="3774120744"/>
              </p:ext>
            </p:extLst>
          </p:nvPr>
        </p:nvGraphicFramePr>
        <p:xfrm>
          <a:off x="120770" y="1402079"/>
          <a:ext cx="5731390" cy="5168719"/>
        </p:xfrm>
        <a:graphic>
          <a:graphicData uri="http://schemas.openxmlformats.org/drawingml/2006/chart">
            <c:chart xmlns:c="http://schemas.openxmlformats.org/drawingml/2006/chart" xmlns:r="http://schemas.openxmlformats.org/officeDocument/2006/relationships" r:id="rId3"/>
          </a:graphicData>
        </a:graphic>
      </p:graphicFrame>
      <p:sp>
        <p:nvSpPr>
          <p:cNvPr id="4" name="map-head"/>
          <p:cNvSpPr txBox="1"/>
          <p:nvPr/>
        </p:nvSpPr>
        <p:spPr>
          <a:xfrm>
            <a:off x="6362631" y="1558349"/>
            <a:ext cx="5242560" cy="548640"/>
          </a:xfrm>
          <a:prstGeom prst="rect">
            <a:avLst/>
          </a:prstGeom>
          <a:noFill/>
          <a:ln/>
        </p:spPr>
        <p:txBody>
          <a:bodyPr wrap="square" lIns="0" tIns="0" rIns="0" bIns="0" rtlCol="0" anchor="ctr"/>
          <a:lstStyle/>
          <a:p>
            <a:pPr algn="ctr"/>
            <a:r>
              <a:rPr lang="en-US" sz="2000" b="1" dirty="0">
                <a:solidFill>
                  <a:schemeClr val="tx2"/>
                </a:solidFill>
                <a:latin typeface="Arial" panose="020B0604020202020204" pitchFamily="34" charset="0"/>
                <a:ea typeface="Cambria" pitchFamily="34" charset="-122"/>
                <a:cs typeface="Arial" panose="020B0604020202020204" pitchFamily="34" charset="0"/>
              </a:rPr>
              <a:t>THE ROUGH CONTRIBUTIONS TO HEALTH OF EACH OF THE FOUR DOMAINS</a:t>
            </a:r>
            <a:endParaRPr lang="en-US" sz="2000" dirty="0">
              <a:latin typeface="Arial" panose="020B0604020202020204" pitchFamily="34" charset="0"/>
              <a:cs typeface="Arial" panose="020B0604020202020204" pitchFamily="34" charset="0"/>
            </a:endParaRPr>
          </a:p>
        </p:txBody>
      </p:sp>
      <p:sp>
        <p:nvSpPr>
          <p:cNvPr id="5" name="soc-dot"/>
          <p:cNvSpPr/>
          <p:nvPr/>
        </p:nvSpPr>
        <p:spPr>
          <a:xfrm>
            <a:off x="6339840" y="2353056"/>
            <a:ext cx="268224" cy="268224"/>
          </a:xfrm>
          <a:prstGeom prst="ellipse">
            <a:avLst/>
          </a:prstGeom>
          <a:solidFill>
            <a:srgbClr val="6E9E5A"/>
          </a:solidFill>
          <a:ln w="12700">
            <a:solidFill>
              <a:srgbClr val="6E9E5A"/>
            </a:solidFill>
            <a:prstDash val="solid"/>
          </a:ln>
        </p:spPr>
        <p:txBody>
          <a:bodyPr/>
          <a:lstStyle/>
          <a:p>
            <a:endParaRPr lang="en-CA" sz="2400"/>
          </a:p>
        </p:txBody>
      </p:sp>
      <p:sp>
        <p:nvSpPr>
          <p:cNvPr id="6" name="soc-name"/>
          <p:cNvSpPr txBox="1"/>
          <p:nvPr/>
        </p:nvSpPr>
        <p:spPr>
          <a:xfrm>
            <a:off x="6766560" y="2194560"/>
            <a:ext cx="2804160" cy="585216"/>
          </a:xfrm>
          <a:prstGeom prst="rect">
            <a:avLst/>
          </a:prstGeom>
          <a:noFill/>
          <a:ln/>
        </p:spPr>
        <p:txBody>
          <a:bodyPr wrap="square" lIns="0" tIns="0" rIns="0" bIns="0" rtlCol="0" anchor="ctr"/>
          <a:lstStyle/>
          <a:p>
            <a:r>
              <a:rPr lang="en-US" sz="2400" dirty="0">
                <a:solidFill>
                  <a:schemeClr val="bg1"/>
                </a:solidFill>
                <a:latin typeface="Arial" panose="020B0604020202020204" pitchFamily="34" charset="0"/>
                <a:cs typeface="Arial" panose="020B0604020202020204" pitchFamily="34" charset="0"/>
              </a:rPr>
              <a:t>Social</a:t>
            </a:r>
          </a:p>
        </p:txBody>
      </p:sp>
      <p:sp>
        <p:nvSpPr>
          <p:cNvPr id="7" name="soc-val"/>
          <p:cNvSpPr txBox="1"/>
          <p:nvPr/>
        </p:nvSpPr>
        <p:spPr>
          <a:xfrm>
            <a:off x="9448800" y="2194560"/>
            <a:ext cx="2133600" cy="585216"/>
          </a:xfrm>
          <a:prstGeom prst="rect">
            <a:avLst/>
          </a:prstGeom>
          <a:noFill/>
          <a:ln/>
        </p:spPr>
        <p:txBody>
          <a:bodyPr wrap="square" lIns="0" tIns="0" rIns="0" bIns="0" rtlCol="0" anchor="ctr"/>
          <a:lstStyle/>
          <a:p>
            <a:pPr algn="r"/>
            <a:r>
              <a:rPr lang="en-US" sz="2133" b="1" dirty="0"/>
              <a:t>40–50%</a:t>
            </a:r>
            <a:endParaRPr lang="en-US" sz="2133" dirty="0"/>
          </a:p>
        </p:txBody>
      </p:sp>
      <p:sp>
        <p:nvSpPr>
          <p:cNvPr id="8" name="psy-dot"/>
          <p:cNvSpPr/>
          <p:nvPr/>
        </p:nvSpPr>
        <p:spPr>
          <a:xfrm>
            <a:off x="6339840" y="3108960"/>
            <a:ext cx="268224" cy="268224"/>
          </a:xfrm>
          <a:prstGeom prst="ellipse">
            <a:avLst/>
          </a:prstGeom>
          <a:solidFill>
            <a:srgbClr val="5B6FA8"/>
          </a:solidFill>
          <a:ln w="12700">
            <a:solidFill>
              <a:srgbClr val="5B6FA8"/>
            </a:solidFill>
            <a:prstDash val="solid"/>
          </a:ln>
        </p:spPr>
        <p:txBody>
          <a:bodyPr/>
          <a:lstStyle/>
          <a:p>
            <a:endParaRPr lang="en-CA" sz="2400"/>
          </a:p>
        </p:txBody>
      </p:sp>
      <p:sp>
        <p:nvSpPr>
          <p:cNvPr id="9" name="psy-name"/>
          <p:cNvSpPr txBox="1"/>
          <p:nvPr/>
        </p:nvSpPr>
        <p:spPr>
          <a:xfrm>
            <a:off x="6766560" y="2950464"/>
            <a:ext cx="3671402" cy="585216"/>
          </a:xfrm>
          <a:prstGeom prst="rect">
            <a:avLst/>
          </a:prstGeom>
          <a:noFill/>
          <a:ln/>
        </p:spPr>
        <p:txBody>
          <a:bodyPr wrap="square" lIns="0" tIns="0" rIns="0" bIns="0" rtlCol="0" anchor="ctr"/>
          <a:lstStyle/>
          <a:p>
            <a:r>
              <a:rPr lang="en-US" sz="2400" dirty="0">
                <a:solidFill>
                  <a:schemeClr val="bg1"/>
                </a:solidFill>
                <a:latin typeface="Arial" panose="020B0604020202020204" pitchFamily="34" charset="0"/>
                <a:cs typeface="Arial" panose="020B0604020202020204" pitchFamily="34" charset="0"/>
              </a:rPr>
              <a:t>Psychological / behavioural</a:t>
            </a:r>
          </a:p>
        </p:txBody>
      </p:sp>
      <p:sp>
        <p:nvSpPr>
          <p:cNvPr id="10" name="psy-val"/>
          <p:cNvSpPr txBox="1"/>
          <p:nvPr/>
        </p:nvSpPr>
        <p:spPr>
          <a:xfrm>
            <a:off x="9448800" y="2950464"/>
            <a:ext cx="2133600" cy="585216"/>
          </a:xfrm>
          <a:prstGeom prst="rect">
            <a:avLst/>
          </a:prstGeom>
          <a:noFill/>
          <a:ln/>
        </p:spPr>
        <p:txBody>
          <a:bodyPr wrap="square" lIns="0" tIns="0" rIns="0" bIns="0" rtlCol="0" anchor="ctr"/>
          <a:lstStyle/>
          <a:p>
            <a:pPr algn="r"/>
            <a:r>
              <a:rPr lang="en-US" sz="2133" b="1" dirty="0"/>
              <a:t>20–30%</a:t>
            </a:r>
            <a:endParaRPr lang="en-US" sz="2133" dirty="0"/>
          </a:p>
        </p:txBody>
      </p:sp>
      <p:sp>
        <p:nvSpPr>
          <p:cNvPr id="11" name="bio-dot"/>
          <p:cNvSpPr/>
          <p:nvPr/>
        </p:nvSpPr>
        <p:spPr>
          <a:xfrm>
            <a:off x="6339840" y="3864864"/>
            <a:ext cx="268224" cy="268224"/>
          </a:xfrm>
          <a:prstGeom prst="ellipse">
            <a:avLst/>
          </a:prstGeom>
          <a:solidFill>
            <a:srgbClr val="2A7F8C"/>
          </a:solidFill>
          <a:ln w="12700">
            <a:solidFill>
              <a:srgbClr val="2A7F8C"/>
            </a:solidFill>
            <a:prstDash val="solid"/>
          </a:ln>
        </p:spPr>
        <p:txBody>
          <a:bodyPr/>
          <a:lstStyle/>
          <a:p>
            <a:endParaRPr lang="en-CA" sz="2400"/>
          </a:p>
        </p:txBody>
      </p:sp>
      <p:sp>
        <p:nvSpPr>
          <p:cNvPr id="12" name="bio-name"/>
          <p:cNvSpPr txBox="1"/>
          <p:nvPr/>
        </p:nvSpPr>
        <p:spPr>
          <a:xfrm>
            <a:off x="6766560" y="3706368"/>
            <a:ext cx="2804160" cy="585216"/>
          </a:xfrm>
          <a:prstGeom prst="rect">
            <a:avLst/>
          </a:prstGeom>
          <a:noFill/>
          <a:ln/>
        </p:spPr>
        <p:txBody>
          <a:bodyPr wrap="square" lIns="0" tIns="0" rIns="0" bIns="0" rtlCol="0" anchor="ctr"/>
          <a:lstStyle/>
          <a:p>
            <a:r>
              <a:rPr lang="en-US" sz="2400" dirty="0">
                <a:solidFill>
                  <a:schemeClr val="bg1"/>
                </a:solidFill>
                <a:latin typeface="Arial" panose="020B0604020202020204" pitchFamily="34" charset="0"/>
                <a:cs typeface="Arial" panose="020B0604020202020204" pitchFamily="34" charset="0"/>
              </a:rPr>
              <a:t>Biological</a:t>
            </a:r>
          </a:p>
        </p:txBody>
      </p:sp>
      <p:sp>
        <p:nvSpPr>
          <p:cNvPr id="13" name="bio-val"/>
          <p:cNvSpPr txBox="1"/>
          <p:nvPr/>
        </p:nvSpPr>
        <p:spPr>
          <a:xfrm>
            <a:off x="9448800" y="3706368"/>
            <a:ext cx="2133600" cy="585216"/>
          </a:xfrm>
          <a:prstGeom prst="rect">
            <a:avLst/>
          </a:prstGeom>
          <a:noFill/>
          <a:ln/>
        </p:spPr>
        <p:txBody>
          <a:bodyPr wrap="square" lIns="0" tIns="0" rIns="0" bIns="0" rtlCol="0" anchor="ctr"/>
          <a:lstStyle/>
          <a:p>
            <a:pPr algn="r"/>
            <a:r>
              <a:rPr lang="en-US" sz="2133" b="1" dirty="0"/>
              <a:t>15–25%</a:t>
            </a:r>
            <a:endParaRPr lang="en-US" sz="2133" dirty="0"/>
          </a:p>
        </p:txBody>
      </p:sp>
      <p:sp>
        <p:nvSpPr>
          <p:cNvPr id="14" name="spi-dot"/>
          <p:cNvSpPr/>
          <p:nvPr/>
        </p:nvSpPr>
        <p:spPr>
          <a:xfrm>
            <a:off x="6339840" y="4620768"/>
            <a:ext cx="268224" cy="268224"/>
          </a:xfrm>
          <a:prstGeom prst="ellipse">
            <a:avLst/>
          </a:prstGeom>
          <a:solidFill>
            <a:srgbClr val="C9932E"/>
          </a:solidFill>
          <a:ln w="12700">
            <a:solidFill>
              <a:srgbClr val="C9932E"/>
            </a:solidFill>
            <a:prstDash val="solid"/>
          </a:ln>
        </p:spPr>
        <p:txBody>
          <a:bodyPr/>
          <a:lstStyle/>
          <a:p>
            <a:endParaRPr lang="en-CA" sz="2400"/>
          </a:p>
        </p:txBody>
      </p:sp>
      <p:sp>
        <p:nvSpPr>
          <p:cNvPr id="15" name="spi-name"/>
          <p:cNvSpPr txBox="1"/>
          <p:nvPr/>
        </p:nvSpPr>
        <p:spPr>
          <a:xfrm>
            <a:off x="6766560" y="4462272"/>
            <a:ext cx="2804160" cy="585216"/>
          </a:xfrm>
          <a:prstGeom prst="rect">
            <a:avLst/>
          </a:prstGeom>
          <a:noFill/>
          <a:ln/>
        </p:spPr>
        <p:txBody>
          <a:bodyPr wrap="square" lIns="0" tIns="0" rIns="0" bIns="0" rtlCol="0" anchor="ctr"/>
          <a:lstStyle/>
          <a:p>
            <a:r>
              <a:rPr lang="en-US" sz="2400" dirty="0">
                <a:solidFill>
                  <a:schemeClr val="bg1"/>
                </a:solidFill>
                <a:latin typeface="Arial" panose="020B0604020202020204" pitchFamily="34" charset="0"/>
                <a:cs typeface="Arial" panose="020B0604020202020204" pitchFamily="34" charset="0"/>
              </a:rPr>
              <a:t>Spiritual</a:t>
            </a:r>
          </a:p>
        </p:txBody>
      </p:sp>
      <p:sp>
        <p:nvSpPr>
          <p:cNvPr id="16" name="spi-val"/>
          <p:cNvSpPr txBox="1"/>
          <p:nvPr/>
        </p:nvSpPr>
        <p:spPr>
          <a:xfrm>
            <a:off x="9517236" y="4474464"/>
            <a:ext cx="2309004" cy="585216"/>
          </a:xfrm>
          <a:prstGeom prst="rect">
            <a:avLst/>
          </a:prstGeom>
          <a:noFill/>
          <a:ln/>
        </p:spPr>
        <p:txBody>
          <a:bodyPr wrap="square" lIns="0" tIns="0" rIns="0" bIns="0" rtlCol="0" anchor="ctr"/>
          <a:lstStyle/>
          <a:p>
            <a:pPr algn="r"/>
            <a:r>
              <a:rPr lang="en-US" sz="1600" dirty="0">
                <a:latin typeface="Arial" panose="020B0604020202020204" pitchFamily="34" charset="0"/>
                <a:cs typeface="Arial" panose="020B0604020202020204" pitchFamily="34" charset="0"/>
              </a:rPr>
              <a:t>Not measured separately</a:t>
            </a:r>
          </a:p>
        </p:txBody>
      </p:sp>
      <p:sp>
        <p:nvSpPr>
          <p:cNvPr id="17" name="caveat"/>
          <p:cNvSpPr txBox="1"/>
          <p:nvPr/>
        </p:nvSpPr>
        <p:spPr>
          <a:xfrm>
            <a:off x="6339840" y="5242560"/>
            <a:ext cx="5486400" cy="914400"/>
          </a:xfrm>
          <a:prstGeom prst="rect">
            <a:avLst/>
          </a:prstGeom>
          <a:noFill/>
          <a:ln/>
        </p:spPr>
        <p:txBody>
          <a:bodyPr wrap="square" lIns="0" tIns="0" rIns="0" bIns="0" rtlCol="0" anchor="t"/>
          <a:lstStyle/>
          <a:p>
            <a:r>
              <a:rPr lang="en-US" sz="1467" dirty="0">
                <a:solidFill>
                  <a:schemeClr val="bg1"/>
                </a:solidFill>
                <a:latin typeface="Arial" panose="020B0604020202020204" pitchFamily="34" charset="0"/>
                <a:cs typeface="Arial" panose="020B0604020202020204" pitchFamily="34" charset="0"/>
              </a:rPr>
              <a:t>Shares overlap and vary by model; spiritual effects act mostly through social and psychological paths.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885F8-2FFE-E1F0-DD2F-CE1131163EC4}"/>
              </a:ext>
            </a:extLst>
          </p:cNvPr>
          <p:cNvSpPr txBox="1"/>
          <p:nvPr/>
        </p:nvSpPr>
        <p:spPr>
          <a:xfrm>
            <a:off x="4967478" y="1305134"/>
            <a:ext cx="7224522" cy="4893647"/>
          </a:xfrm>
          <a:prstGeom prst="rect">
            <a:avLst/>
          </a:prstGeom>
          <a:noFill/>
        </p:spPr>
        <p:txBody>
          <a:bodyPr wrap="square">
            <a:spAutoFit/>
          </a:bodyPr>
          <a:lstStyle/>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Some people begin life with greater biological vulnerability than others. Our genes influence temperament, emotional sensitivity, impulsivity, and the way our brains respond to stress.</a:t>
            </a:r>
          </a:p>
          <a:p>
            <a:r>
              <a:rPr lang="en-CA" sz="24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Mental illnesses such as depression, bipolar disorder, schizophrenia, anxiety disorders, PTSD, substance use disorders, and some personality disorders can all increase suicide risk.</a:t>
            </a:r>
          </a:p>
          <a:p>
            <a:r>
              <a:rPr lang="en-CA" sz="24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That does not mean these conditions inevitably lead to suicide, but they can make emotional suffering much harder to bear.</a:t>
            </a:r>
          </a:p>
        </p:txBody>
      </p:sp>
      <p:sp>
        <p:nvSpPr>
          <p:cNvPr id="5" name="TextBox 4">
            <a:extLst>
              <a:ext uri="{FF2B5EF4-FFF2-40B4-BE49-F238E27FC236}">
                <a16:creationId xmlns:a16="http://schemas.microsoft.com/office/drawing/2014/main" id="{798E21C3-CA01-F597-0155-BFD3CBC2FA99}"/>
              </a:ext>
            </a:extLst>
          </p:cNvPr>
          <p:cNvSpPr txBox="1"/>
          <p:nvPr/>
        </p:nvSpPr>
        <p:spPr>
          <a:xfrm>
            <a:off x="414303" y="1161476"/>
            <a:ext cx="4789170"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BIOLOGICAL FACTORS</a:t>
            </a:r>
          </a:p>
        </p:txBody>
      </p:sp>
      <p:pic>
        <p:nvPicPr>
          <p:cNvPr id="6" name="Picture 5" descr="The Neurobiology of Pain Processing and Suicide: A Potential Marker for  Suicide Risk">
            <a:extLst>
              <a:ext uri="{FF2B5EF4-FFF2-40B4-BE49-F238E27FC236}">
                <a16:creationId xmlns:a16="http://schemas.microsoft.com/office/drawing/2014/main" id="{B643E936-D8AE-1145-F700-A9FC66F6DAC5}"/>
              </a:ext>
            </a:extLst>
          </p:cNvPr>
          <p:cNvPicPr>
            <a:picLocks noChangeAspect="1"/>
          </p:cNvPicPr>
          <p:nvPr/>
        </p:nvPicPr>
        <p:blipFill>
          <a:blip r:embed="rId2"/>
          <a:stretch>
            <a:fillRect/>
          </a:stretch>
        </p:blipFill>
        <p:spPr>
          <a:xfrm>
            <a:off x="143801" y="1809557"/>
            <a:ext cx="4633178" cy="3456687"/>
          </a:xfrm>
          <a:prstGeom prst="rect">
            <a:avLst/>
          </a:prstGeom>
        </p:spPr>
      </p:pic>
    </p:spTree>
    <p:extLst>
      <p:ext uri="{BB962C8B-B14F-4D97-AF65-F5344CB8AC3E}">
        <p14:creationId xmlns:p14="http://schemas.microsoft.com/office/powerpoint/2010/main" val="17994194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DCDBC0-BE06-CE44-65CA-F59FF63850C7}"/>
              </a:ext>
            </a:extLst>
          </p:cNvPr>
          <p:cNvSpPr txBox="1"/>
          <p:nvPr/>
        </p:nvSpPr>
        <p:spPr>
          <a:xfrm>
            <a:off x="5614531" y="1319722"/>
            <a:ext cx="6096000" cy="409342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Our minds do not suffer in isolation from our bodies. Chronic stress, trauma, sleep deprivation, physical illness, chronic pain, exhaustion, and prolonged activation of the stress response all reduce our capacity to tolerate emotional distress.</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is unlikely if someone feels physically safe, emotionally regulated, and connected to others. It becomes more likely when the body has carried overwhelming stress for so long that simply continuing to survive begins to feel exhausting.</a:t>
            </a:r>
          </a:p>
        </p:txBody>
      </p:sp>
      <p:sp>
        <p:nvSpPr>
          <p:cNvPr id="5" name="TextBox 4">
            <a:extLst>
              <a:ext uri="{FF2B5EF4-FFF2-40B4-BE49-F238E27FC236}">
                <a16:creationId xmlns:a16="http://schemas.microsoft.com/office/drawing/2014/main" id="{1FCA52A4-647D-3F23-93F0-7E1BA81E80D9}"/>
              </a:ext>
            </a:extLst>
          </p:cNvPr>
          <p:cNvSpPr txBox="1"/>
          <p:nvPr/>
        </p:nvSpPr>
        <p:spPr>
          <a:xfrm>
            <a:off x="6010067" y="492449"/>
            <a:ext cx="6094476"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BODY UNDER STRESS</a:t>
            </a:r>
          </a:p>
        </p:txBody>
      </p:sp>
      <p:pic>
        <p:nvPicPr>
          <p:cNvPr id="6" name="Picture 5" descr="au.reachout.com">
            <a:extLst>
              <a:ext uri="{FF2B5EF4-FFF2-40B4-BE49-F238E27FC236}">
                <a16:creationId xmlns:a16="http://schemas.microsoft.com/office/drawing/2014/main" id="{03D76827-FCCB-EBF9-C311-5612EBD54E92}"/>
              </a:ext>
            </a:extLst>
          </p:cNvPr>
          <p:cNvPicPr>
            <a:picLocks noChangeAspect="1"/>
          </p:cNvPicPr>
          <p:nvPr/>
        </p:nvPicPr>
        <p:blipFill>
          <a:blip r:embed="rId2"/>
          <a:stretch>
            <a:fillRect/>
          </a:stretch>
        </p:blipFill>
        <p:spPr>
          <a:xfrm>
            <a:off x="285750" y="201168"/>
            <a:ext cx="5151120" cy="6519672"/>
          </a:xfrm>
          <a:prstGeom prst="rect">
            <a:avLst/>
          </a:prstGeom>
        </p:spPr>
      </p:pic>
      <p:sp>
        <p:nvSpPr>
          <p:cNvPr id="4" name="Oval 3">
            <a:extLst>
              <a:ext uri="{FF2B5EF4-FFF2-40B4-BE49-F238E27FC236}">
                <a16:creationId xmlns:a16="http://schemas.microsoft.com/office/drawing/2014/main" id="{FC363C6A-4E0C-AD4A-D720-95FF6338EAD8}"/>
              </a:ext>
            </a:extLst>
          </p:cNvPr>
          <p:cNvSpPr/>
          <p:nvPr/>
        </p:nvSpPr>
        <p:spPr>
          <a:xfrm>
            <a:off x="732230" y="917057"/>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017746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095EBF-E95C-3ACA-1BD7-A592A152F07C}"/>
              </a:ext>
            </a:extLst>
          </p:cNvPr>
          <p:cNvSpPr txBox="1"/>
          <p:nvPr/>
        </p:nvSpPr>
        <p:spPr>
          <a:xfrm>
            <a:off x="6904007" y="417412"/>
            <a:ext cx="5184476" cy="6247864"/>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Our inner psychological landscape, or beliefs, memories, emotions and expectations we carry, shape the way we experience everything that happens to us.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Two people may face very similar circumstances yet respond very differently because they have different beliefs about themselves, other people, and the future.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of the strongest psychological predictors of suicide is hopelessness. People begin to believe that nothing will ever change, that no one can help them, or that they themselves are beyond help.</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Trauma often teaches people that the world is unsafe and unmanageable.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Inadequate parenting can leave them feeling fundamentally alone. </a:t>
            </a:r>
          </a:p>
        </p:txBody>
      </p:sp>
      <p:sp>
        <p:nvSpPr>
          <p:cNvPr id="5" name="TextBox 4">
            <a:extLst>
              <a:ext uri="{FF2B5EF4-FFF2-40B4-BE49-F238E27FC236}">
                <a16:creationId xmlns:a16="http://schemas.microsoft.com/office/drawing/2014/main" id="{ABD480C9-DD53-5490-6458-CB69586E10AE}"/>
              </a:ext>
            </a:extLst>
          </p:cNvPr>
          <p:cNvSpPr txBox="1"/>
          <p:nvPr/>
        </p:nvSpPr>
        <p:spPr>
          <a:xfrm>
            <a:off x="936559" y="417412"/>
            <a:ext cx="5666232"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PSYCHOLOGICAL FACTORS</a:t>
            </a:r>
          </a:p>
        </p:txBody>
      </p:sp>
      <p:pic>
        <p:nvPicPr>
          <p:cNvPr id="6" name="Picture 5" descr="lionsroar.com">
            <a:extLst>
              <a:ext uri="{FF2B5EF4-FFF2-40B4-BE49-F238E27FC236}">
                <a16:creationId xmlns:a16="http://schemas.microsoft.com/office/drawing/2014/main" id="{EE416609-A096-5A38-B346-FBDC5D0D05DF}"/>
              </a:ext>
            </a:extLst>
          </p:cNvPr>
          <p:cNvPicPr>
            <a:picLocks noChangeAspect="1"/>
          </p:cNvPicPr>
          <p:nvPr/>
        </p:nvPicPr>
        <p:blipFill>
          <a:blip r:embed="rId2"/>
          <a:stretch>
            <a:fillRect/>
          </a:stretch>
        </p:blipFill>
        <p:spPr>
          <a:xfrm>
            <a:off x="228600" y="1049784"/>
            <a:ext cx="6374191" cy="3979416"/>
          </a:xfrm>
          <a:prstGeom prst="rect">
            <a:avLst/>
          </a:prstGeom>
        </p:spPr>
      </p:pic>
    </p:spTree>
    <p:extLst>
      <p:ext uri="{BB962C8B-B14F-4D97-AF65-F5344CB8AC3E}">
        <p14:creationId xmlns:p14="http://schemas.microsoft.com/office/powerpoint/2010/main" val="13198645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CF0FBD-9C03-24CA-DD9F-3F7C2E64C2BF}"/>
              </a:ext>
            </a:extLst>
          </p:cNvPr>
          <p:cNvSpPr txBox="1"/>
          <p:nvPr/>
        </p:nvSpPr>
        <p:spPr>
          <a:xfrm>
            <a:off x="5624422" y="682325"/>
            <a:ext cx="6406278" cy="563231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Human beings are fundamentally social creatures. We survive, develop and heal in connection with others.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It is therefore not surprising that disruptions in our relationships can profoundly affect our desire to keep living.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Relationship breakdown, loneliness, bereavement, abuse, conflict, unemployment, financial hardship, discrimination, and social isolation can all contribute to our overall health and to suicidal crises.</a:t>
            </a:r>
          </a:p>
          <a:p>
            <a:r>
              <a:rPr lang="en-CA" sz="20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of the strongest protective factors against suicide is the experience of belonging, knowing that someone genuinely cares, that someone would notice if we disappeared, and that our life matters to another human being.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We often start to feel hope when we no longer feel completely alone.</a:t>
            </a:r>
          </a:p>
        </p:txBody>
      </p:sp>
      <p:sp>
        <p:nvSpPr>
          <p:cNvPr id="5" name="TextBox 4">
            <a:extLst>
              <a:ext uri="{FF2B5EF4-FFF2-40B4-BE49-F238E27FC236}">
                <a16:creationId xmlns:a16="http://schemas.microsoft.com/office/drawing/2014/main" id="{AB68379B-4765-B04E-896C-2904374C5C7E}"/>
              </a:ext>
            </a:extLst>
          </p:cNvPr>
          <p:cNvSpPr txBox="1"/>
          <p:nvPr/>
        </p:nvSpPr>
        <p:spPr>
          <a:xfrm>
            <a:off x="281043" y="556456"/>
            <a:ext cx="5153599" cy="954107"/>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RELATIONSHIPS AND COMMUNITY</a:t>
            </a:r>
          </a:p>
        </p:txBody>
      </p:sp>
      <p:pic>
        <p:nvPicPr>
          <p:cNvPr id="6" name="Picture 5" descr="medium.com">
            <a:extLst>
              <a:ext uri="{FF2B5EF4-FFF2-40B4-BE49-F238E27FC236}">
                <a16:creationId xmlns:a16="http://schemas.microsoft.com/office/drawing/2014/main" id="{EEB7CD9F-A469-FF51-B7E2-5CBC3AAD5AA0}"/>
              </a:ext>
            </a:extLst>
          </p:cNvPr>
          <p:cNvPicPr>
            <a:picLocks noChangeAspect="1"/>
          </p:cNvPicPr>
          <p:nvPr/>
        </p:nvPicPr>
        <p:blipFill>
          <a:blip r:embed="rId2"/>
          <a:stretch>
            <a:fillRect/>
          </a:stretch>
        </p:blipFill>
        <p:spPr>
          <a:xfrm>
            <a:off x="281043" y="1665838"/>
            <a:ext cx="5153599" cy="4079354"/>
          </a:xfrm>
          <a:prstGeom prst="rect">
            <a:avLst/>
          </a:prstGeom>
        </p:spPr>
      </p:pic>
    </p:spTree>
    <p:extLst>
      <p:ext uri="{BB962C8B-B14F-4D97-AF65-F5344CB8AC3E}">
        <p14:creationId xmlns:p14="http://schemas.microsoft.com/office/powerpoint/2010/main" val="11318977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D76C78-9B50-D305-0534-570418F6043F}"/>
              </a:ext>
            </a:extLst>
          </p:cNvPr>
          <p:cNvSpPr txBox="1"/>
          <p:nvPr/>
        </p:nvSpPr>
        <p:spPr>
          <a:xfrm>
            <a:off x="6467294" y="151178"/>
            <a:ext cx="5564016"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Our place in society defines us. (unhoused challenge) Our mental health is shaped not only by our personal history but also by the world around us.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Economic pressures, housing insecurity, unemployment, discrimination, social media, war, community disruption, and cultural expectations all influence how much stress people carry and how easy it is for them to seek help.</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 cultures encourage emotional openness, while others teach people to hide their suffering. Many societies place enormous value on independence, productivity, and success, making it difficult for people to admit vulnerability when they are struggling most.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Understanding suicide requires us to look not only at the individual but also at the social environment within which that individual is trying to survive.</a:t>
            </a:r>
          </a:p>
        </p:txBody>
      </p:sp>
      <p:sp>
        <p:nvSpPr>
          <p:cNvPr id="5" name="TextBox 4">
            <a:extLst>
              <a:ext uri="{FF2B5EF4-FFF2-40B4-BE49-F238E27FC236}">
                <a16:creationId xmlns:a16="http://schemas.microsoft.com/office/drawing/2014/main" id="{5F65DBCD-32C6-53F5-F7A5-FF102E566BC6}"/>
              </a:ext>
            </a:extLst>
          </p:cNvPr>
          <p:cNvSpPr txBox="1"/>
          <p:nvPr/>
        </p:nvSpPr>
        <p:spPr>
          <a:xfrm>
            <a:off x="1077112" y="930039"/>
            <a:ext cx="4711213"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SOCIETY AND CULTURE</a:t>
            </a:r>
          </a:p>
        </p:txBody>
      </p:sp>
      <p:pic>
        <p:nvPicPr>
          <p:cNvPr id="6" name="Picture 5" descr="stratfordbeaconherald.com">
            <a:extLst>
              <a:ext uri="{FF2B5EF4-FFF2-40B4-BE49-F238E27FC236}">
                <a16:creationId xmlns:a16="http://schemas.microsoft.com/office/drawing/2014/main" id="{689316D5-4652-AFE9-C53A-EA933F2AD16A}"/>
              </a:ext>
            </a:extLst>
          </p:cNvPr>
          <p:cNvPicPr>
            <a:picLocks noChangeAspect="1"/>
          </p:cNvPicPr>
          <p:nvPr/>
        </p:nvPicPr>
        <p:blipFill>
          <a:blip r:embed="rId2"/>
          <a:stretch>
            <a:fillRect/>
          </a:stretch>
        </p:blipFill>
        <p:spPr>
          <a:xfrm>
            <a:off x="160690" y="1668743"/>
            <a:ext cx="6094476" cy="3520513"/>
          </a:xfrm>
          <a:prstGeom prst="rect">
            <a:avLst/>
          </a:prstGeom>
        </p:spPr>
      </p:pic>
    </p:spTree>
    <p:extLst>
      <p:ext uri="{BB962C8B-B14F-4D97-AF65-F5344CB8AC3E}">
        <p14:creationId xmlns:p14="http://schemas.microsoft.com/office/powerpoint/2010/main" val="1520099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0D9569-5DE0-8E58-CA66-26DAEC2D5D69}"/>
              </a:ext>
            </a:extLst>
          </p:cNvPr>
          <p:cNvSpPr txBox="1"/>
          <p:nvPr/>
        </p:nvSpPr>
        <p:spPr>
          <a:xfrm>
            <a:off x="4364967" y="756705"/>
            <a:ext cx="7565366"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spiritual dimension is often overlooked in mental health care, but philosophers, spiritual traditions, and existential psychologists have always claimed it is at the centre of our health and wellbeing.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Life is about more than physical survival, we need meaning, purpose and a sense that we are valued to feel we’re living worthwhile lives.</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Viktor Frankl, psychiatrist and Auschwitz survivor, observed that people can endure remarkable suffering if they are able to find meaning within it. When people lose hope, purpose, identity, or any sense that their lives matter, despair is not far off.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Whether our sense of meaning comes through faith, family, love, creativity, service, nature, or deeply held values, it gives us something that pain cannot take away.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Meaning does not eliminate pain, but it makes pain bearable by reminding us that even in the darkest moments there is still something worth living for.</a:t>
            </a:r>
          </a:p>
        </p:txBody>
      </p:sp>
      <p:sp>
        <p:nvSpPr>
          <p:cNvPr id="5" name="TextBox 4">
            <a:extLst>
              <a:ext uri="{FF2B5EF4-FFF2-40B4-BE49-F238E27FC236}">
                <a16:creationId xmlns:a16="http://schemas.microsoft.com/office/drawing/2014/main" id="{BAD98F36-8449-37B8-4A8C-ECB40B529D68}"/>
              </a:ext>
            </a:extLst>
          </p:cNvPr>
          <p:cNvSpPr txBox="1"/>
          <p:nvPr/>
        </p:nvSpPr>
        <p:spPr>
          <a:xfrm>
            <a:off x="1904964" y="161207"/>
            <a:ext cx="8675370"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MEANING, PURPOSE, AND THE HUMAN SPIRIT</a:t>
            </a:r>
          </a:p>
        </p:txBody>
      </p:sp>
      <p:pic>
        <p:nvPicPr>
          <p:cNvPr id="6" name="Picture 5" descr="amazon.ca">
            <a:extLst>
              <a:ext uri="{FF2B5EF4-FFF2-40B4-BE49-F238E27FC236}">
                <a16:creationId xmlns:a16="http://schemas.microsoft.com/office/drawing/2014/main" id="{D2274A9B-DB16-0EA1-C46D-3C5CCBA36487}"/>
              </a:ext>
            </a:extLst>
          </p:cNvPr>
          <p:cNvPicPr>
            <a:picLocks noChangeAspect="1"/>
          </p:cNvPicPr>
          <p:nvPr/>
        </p:nvPicPr>
        <p:blipFill>
          <a:blip r:embed="rId2"/>
          <a:stretch>
            <a:fillRect/>
          </a:stretch>
        </p:blipFill>
        <p:spPr>
          <a:xfrm>
            <a:off x="375888" y="857003"/>
            <a:ext cx="3868514" cy="5739492"/>
          </a:xfrm>
          <a:prstGeom prst="rect">
            <a:avLst/>
          </a:prstGeom>
        </p:spPr>
      </p:pic>
    </p:spTree>
    <p:extLst>
      <p:ext uri="{BB962C8B-B14F-4D97-AF65-F5344CB8AC3E}">
        <p14:creationId xmlns:p14="http://schemas.microsoft.com/office/powerpoint/2010/main" val="35614460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040ED-4C6F-7657-FAFD-77AD9CE30239}"/>
              </a:ext>
            </a:extLst>
          </p:cNvPr>
          <p:cNvSpPr txBox="1"/>
          <p:nvPr/>
        </p:nvSpPr>
        <p:spPr>
          <a:xfrm>
            <a:off x="95638" y="1093418"/>
            <a:ext cx="11759184" cy="4893647"/>
          </a:xfrm>
          <a:prstGeom prst="rect">
            <a:avLst/>
          </a:prstGeom>
          <a:noFill/>
        </p:spPr>
        <p:txBody>
          <a:bodyPr wrap="square">
            <a:spAutoFit/>
          </a:bodyPr>
          <a:lstStyle/>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When we are struck by the many “slings and arrows of outrageous fortune” we may, like Hamlet ask if we want “to be or not to be”. </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Our biology, psychology, relationships, society, and our sense of meaning all contribute to how much pain we can bear while maintaining hope.</a:t>
            </a:r>
          </a:p>
          <a:p>
            <a:endParaRPr lang="en-CA" sz="24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Healing begins as we foster our personal resources and gradually work on reducing the pain we experience in different areas of our lives: we treat illness, regulate our nervous systems, develop healthier ways of thinking, strengthen relationships, improve social supports, and reconnect with meaning and purpose.</a:t>
            </a:r>
          </a:p>
          <a:p>
            <a:pPr marL="342900" indent="-34290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The biopsychosociospiritual </a:t>
            </a:r>
            <a:r>
              <a:rPr lang="en-CA" sz="2400">
                <a:solidFill>
                  <a:schemeClr val="bg1"/>
                </a:solidFill>
                <a:latin typeface="Arial" panose="020B0604020202020204" pitchFamily="34" charset="0"/>
                <a:cs typeface="Arial" panose="020B0604020202020204" pitchFamily="34" charset="0"/>
              </a:rPr>
              <a:t>model is </a:t>
            </a:r>
            <a:r>
              <a:rPr lang="en-CA" sz="2400" dirty="0">
                <a:solidFill>
                  <a:schemeClr val="bg1"/>
                </a:solidFill>
                <a:latin typeface="Arial" panose="020B0604020202020204" pitchFamily="34" charset="0"/>
                <a:cs typeface="Arial" panose="020B0604020202020204" pitchFamily="34" charset="0"/>
              </a:rPr>
              <a:t>a model of hope. If despair is the result of many different causes, healing is the result of taking many small steps towards rediscovering hope.</a:t>
            </a:r>
          </a:p>
        </p:txBody>
      </p:sp>
      <p:sp>
        <p:nvSpPr>
          <p:cNvPr id="5" name="TextBox 4">
            <a:extLst>
              <a:ext uri="{FF2B5EF4-FFF2-40B4-BE49-F238E27FC236}">
                <a16:creationId xmlns:a16="http://schemas.microsoft.com/office/drawing/2014/main" id="{6DC2682B-2022-142A-7227-F3C85ED3FF2A}"/>
              </a:ext>
            </a:extLst>
          </p:cNvPr>
          <p:cNvSpPr txBox="1"/>
          <p:nvPr/>
        </p:nvSpPr>
        <p:spPr>
          <a:xfrm>
            <a:off x="2927992" y="259647"/>
            <a:ext cx="6094476"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BRINGING IT ALL TOGETHER</a:t>
            </a:r>
          </a:p>
        </p:txBody>
      </p:sp>
    </p:spTree>
    <p:extLst>
      <p:ext uri="{BB962C8B-B14F-4D97-AF65-F5344CB8AC3E}">
        <p14:creationId xmlns:p14="http://schemas.microsoft.com/office/powerpoint/2010/main" val="7783345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D1324C-E2FB-A81A-5D63-4F5F0FF0D82E}"/>
              </a:ext>
            </a:extLst>
          </p:cNvPr>
          <p:cNvSpPr txBox="1"/>
          <p:nvPr/>
        </p:nvSpPr>
        <p:spPr>
          <a:xfrm>
            <a:off x="974785" y="760637"/>
            <a:ext cx="10377578" cy="4011226"/>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                               PART FOUR</a:t>
            </a:r>
            <a:endParaRPr lang="en-CA" sz="360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800" kern="0" dirty="0">
                <a:solidFill>
                  <a:schemeClr val="bg1"/>
                </a:solidFill>
                <a:effectLst/>
                <a:latin typeface="Arial" panose="020B0604020202020204" pitchFamily="34" charset="0"/>
                <a:ea typeface="Aptos" panose="020B0004020202020204" pitchFamily="34" charset="0"/>
                <a:cs typeface="Arial" panose="020B0604020202020204" pitchFamily="34" charset="0"/>
              </a:rPr>
              <a:t>Approaching people who are experiencing mental health issues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S</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creening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A</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ssessment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A</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cute vs chronic risk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L</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ethality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4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013055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346B0F-A807-414A-E582-8BA1409F474F}"/>
              </a:ext>
            </a:extLst>
          </p:cNvPr>
          <p:cNvSpPr>
            <a:spLocks noGrp="1"/>
          </p:cNvSpPr>
          <p:nvPr>
            <p:ph type="sldNum" sz="quarter" idx="12"/>
          </p:nvPr>
        </p:nvSpPr>
        <p:spPr/>
        <p:txBody>
          <a:bodyPr/>
          <a:lstStyle/>
          <a:p>
            <a:fld id="{9E20A575-D5C3-4C6C-AFF7-D4C69312CDA0}" type="slidenum">
              <a:rPr lang="en-CA" smtClean="0"/>
              <a:t>64</a:t>
            </a:fld>
            <a:endParaRPr lang="en-CA"/>
          </a:p>
        </p:txBody>
      </p:sp>
      <p:sp>
        <p:nvSpPr>
          <p:cNvPr id="4" name="TextBox 3">
            <a:extLst>
              <a:ext uri="{FF2B5EF4-FFF2-40B4-BE49-F238E27FC236}">
                <a16:creationId xmlns:a16="http://schemas.microsoft.com/office/drawing/2014/main" id="{824159FA-F613-A45F-5429-B1EC79143FA3}"/>
              </a:ext>
            </a:extLst>
          </p:cNvPr>
          <p:cNvSpPr txBox="1"/>
          <p:nvPr/>
        </p:nvSpPr>
        <p:spPr>
          <a:xfrm>
            <a:off x="612476" y="872762"/>
            <a:ext cx="11222965" cy="523220"/>
          </a:xfrm>
          <a:prstGeom prst="rect">
            <a:avLst/>
          </a:prstGeom>
          <a:noFill/>
        </p:spPr>
        <p:txBody>
          <a:bodyPr wrap="square">
            <a:spAutoFit/>
          </a:bodyPr>
          <a:lstStyle/>
          <a:p>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hat happens when someone with mental health issues seeks help? </a:t>
            </a:r>
            <a:endParaRPr lang="en-CA" dirty="0"/>
          </a:p>
        </p:txBody>
      </p:sp>
    </p:spTree>
    <p:extLst>
      <p:ext uri="{BB962C8B-B14F-4D97-AF65-F5344CB8AC3E}">
        <p14:creationId xmlns:p14="http://schemas.microsoft.com/office/powerpoint/2010/main" val="34618879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689B60-1B18-7E2C-F962-0EA7A6D7000E}"/>
              </a:ext>
            </a:extLst>
          </p:cNvPr>
          <p:cNvSpPr txBox="1"/>
          <p:nvPr/>
        </p:nvSpPr>
        <p:spPr>
          <a:xfrm>
            <a:off x="5503653" y="589465"/>
            <a:ext cx="6574449"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professionals meet someone experiencing mental health issues and seeking help, they must screen for suicidal thoughts in the same way that other physicians screen for other serious medical conditions.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Screening is a quick way of determining whether further assessment is needed.</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Good screening begins with creating safety and trust. Rather than avoiding the subject, professionals are taught to ask open and respectful questions.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Do you feel your life is worth living?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Do you ever wish you could go to sleep and never wake up?</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Do you wish you could simply go to sleep and not wake up? Or</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Or do you have thoughts of ending your life?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 professional's use screening tools such as ASK (see illustration) </a:t>
            </a:r>
          </a:p>
        </p:txBody>
      </p:sp>
      <p:sp>
        <p:nvSpPr>
          <p:cNvPr id="4" name="TextBox 3">
            <a:extLst>
              <a:ext uri="{FF2B5EF4-FFF2-40B4-BE49-F238E27FC236}">
                <a16:creationId xmlns:a16="http://schemas.microsoft.com/office/drawing/2014/main" id="{9E75F8BB-851D-33B6-BC5D-351196C06918}"/>
              </a:ext>
            </a:extLst>
          </p:cNvPr>
          <p:cNvSpPr txBox="1"/>
          <p:nvPr/>
        </p:nvSpPr>
        <p:spPr>
          <a:xfrm>
            <a:off x="6144961" y="66245"/>
            <a:ext cx="5152688" cy="523220"/>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STEP1 SCREENING</a:t>
            </a:r>
          </a:p>
        </p:txBody>
      </p:sp>
      <p:pic>
        <p:nvPicPr>
          <p:cNvPr id="5" name="Picture 4">
            <a:extLst>
              <a:ext uri="{FF2B5EF4-FFF2-40B4-BE49-F238E27FC236}">
                <a16:creationId xmlns:a16="http://schemas.microsoft.com/office/drawing/2014/main" id="{20DF00B8-1796-DDC0-39A6-603931F21CBA}"/>
              </a:ext>
            </a:extLst>
          </p:cNvPr>
          <p:cNvPicPr>
            <a:picLocks noChangeAspect="1"/>
          </p:cNvPicPr>
          <p:nvPr/>
        </p:nvPicPr>
        <p:blipFill>
          <a:blip r:embed="rId2"/>
          <a:stretch>
            <a:fillRect/>
          </a:stretch>
        </p:blipFill>
        <p:spPr>
          <a:xfrm>
            <a:off x="200162" y="224287"/>
            <a:ext cx="4949808" cy="6429445"/>
          </a:xfrm>
          <a:prstGeom prst="rect">
            <a:avLst/>
          </a:prstGeom>
        </p:spPr>
      </p:pic>
    </p:spTree>
    <p:extLst>
      <p:ext uri="{BB962C8B-B14F-4D97-AF65-F5344CB8AC3E}">
        <p14:creationId xmlns:p14="http://schemas.microsoft.com/office/powerpoint/2010/main" val="414202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31F9F1-0AA4-DDAF-9847-38CC7E14BD12}"/>
              </a:ext>
            </a:extLst>
          </p:cNvPr>
          <p:cNvSpPr txBox="1"/>
          <p:nvPr/>
        </p:nvSpPr>
        <p:spPr>
          <a:xfrm>
            <a:off x="5106839" y="151179"/>
            <a:ext cx="6963342" cy="6863417"/>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If screening suggests that someone may be at risk, the next step is a more comprehensive assessment. Assessments are not just checking boxes on a form; they are an attempt to understand the person's story.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Professionals want to know not only whether suicidal thoughts are present, but what those thoughts mean. How often do they occur? How intense are they? Have they changed over time? Does the person simply wish the pain would end, or have they begun imagining specific ways of ending their life?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They also explore what has brought the person to this point. What stresses are they facing? What strengths have helped them survive until now? Who supports them? What gives their life meaning? What has stopped them from acting on these thoughts in the past?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Assessment involves understanding both risk and protective factors. It is an effort to appreciate the whole person rather than focusing only on the suicidal thoughts themselves.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Part of an assessments is also determining what the person needs to stay safe and begin moving back toward hope.</a:t>
            </a:r>
          </a:p>
        </p:txBody>
      </p:sp>
      <p:sp>
        <p:nvSpPr>
          <p:cNvPr id="4" name="TextBox 3">
            <a:extLst>
              <a:ext uri="{FF2B5EF4-FFF2-40B4-BE49-F238E27FC236}">
                <a16:creationId xmlns:a16="http://schemas.microsoft.com/office/drawing/2014/main" id="{B78D9FF9-6C9D-CB8B-E92D-A463B2944E19}"/>
              </a:ext>
            </a:extLst>
          </p:cNvPr>
          <p:cNvSpPr txBox="1"/>
          <p:nvPr/>
        </p:nvSpPr>
        <p:spPr>
          <a:xfrm>
            <a:off x="1520044" y="80132"/>
            <a:ext cx="273849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ASSESSMENT</a:t>
            </a:r>
          </a:p>
        </p:txBody>
      </p:sp>
      <p:pic>
        <p:nvPicPr>
          <p:cNvPr id="5" name="Picture 4" descr="Diagram&#10;&#10;Description automatically generated">
            <a:extLst>
              <a:ext uri="{FF2B5EF4-FFF2-40B4-BE49-F238E27FC236}">
                <a16:creationId xmlns:a16="http://schemas.microsoft.com/office/drawing/2014/main" id="{112095B4-C23F-6C61-500D-DB5EE898911B}"/>
              </a:ext>
            </a:extLst>
          </p:cNvPr>
          <p:cNvPicPr>
            <a:picLocks noChangeAspect="1"/>
          </p:cNvPicPr>
          <p:nvPr/>
        </p:nvPicPr>
        <p:blipFill>
          <a:blip r:embed="rId2"/>
          <a:stretch>
            <a:fillRect/>
          </a:stretch>
        </p:blipFill>
        <p:spPr>
          <a:xfrm>
            <a:off x="327804" y="733245"/>
            <a:ext cx="4580626" cy="5973575"/>
          </a:xfrm>
          <a:prstGeom prst="rect">
            <a:avLst/>
          </a:prstGeom>
        </p:spPr>
      </p:pic>
    </p:spTree>
    <p:extLst>
      <p:ext uri="{BB962C8B-B14F-4D97-AF65-F5344CB8AC3E}">
        <p14:creationId xmlns:p14="http://schemas.microsoft.com/office/powerpoint/2010/main" val="340239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18868E-693E-30C8-185E-BEF5CF01E91A}"/>
              </a:ext>
            </a:extLst>
          </p:cNvPr>
          <p:cNvSpPr txBox="1"/>
          <p:nvPr/>
        </p:nvSpPr>
        <p:spPr>
          <a:xfrm>
            <a:off x="4209691" y="523220"/>
            <a:ext cx="7982309" cy="6247864"/>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 part of an assessment, clinicians must distinguish between acute and chronic risk.</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Some people live with suicidal thoughts for many months or even years. These thoughts may become part of the background of their lives, fluctuating in intensity but rarely disappearing completely. This is called </a:t>
            </a:r>
            <a:r>
              <a:rPr lang="en-CA" sz="2000" dirty="0">
                <a:latin typeface="Arial" panose="020B0604020202020204" pitchFamily="34" charset="0"/>
                <a:cs typeface="Arial" panose="020B0604020202020204" pitchFamily="34" charset="0"/>
              </a:rPr>
              <a:t>chronic risk</a:t>
            </a:r>
            <a:r>
              <a:rPr lang="en-CA" sz="20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It requires ongoing treatment, support, and careful monitoring, but it does not necessarily mean that the person is in immediate danger.</a:t>
            </a:r>
          </a:p>
          <a:p>
            <a:pPr marL="342900" indent="-342900">
              <a:buFont typeface="Arial" panose="020B0604020202020204" pitchFamily="34" charset="0"/>
              <a:buChar char="•"/>
            </a:pPr>
            <a:r>
              <a:rPr lang="en-CA" sz="2000" dirty="0">
                <a:latin typeface="Arial" panose="020B0604020202020204" pitchFamily="34" charset="0"/>
                <a:cs typeface="Arial" panose="020B0604020202020204" pitchFamily="34" charset="0"/>
              </a:rPr>
              <a:t>Acute risk</a:t>
            </a:r>
            <a:r>
              <a:rPr lang="en-CA" sz="2000" dirty="0">
                <a:solidFill>
                  <a:schemeClr val="bg1"/>
                </a:solidFill>
                <a:latin typeface="Arial" panose="020B0604020202020204" pitchFamily="34" charset="0"/>
                <a:cs typeface="Arial" panose="020B0604020202020204" pitchFamily="34" charset="0"/>
              </a:rPr>
              <a:t> refers to a significant increase in danger over a relatively short period of time.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 person who has lived with chronic suicidal thoughts may suddenly experience a devastating loss, a relapse of depression, severe intoxication, overwhelming shame, or another crisis that dramatically increases the likelihood of acting on those thoughts.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there is an acute risk clinicians do need to understand what has changed, why has the person lost hope, and if their ability to control their impulses has weakened. become weaker?”.</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There are well established chronic or long-term risk and acute or short-term risk factors. (see checklist)</a:t>
            </a:r>
          </a:p>
        </p:txBody>
      </p:sp>
      <p:sp>
        <p:nvSpPr>
          <p:cNvPr id="4" name="TextBox 3">
            <a:extLst>
              <a:ext uri="{FF2B5EF4-FFF2-40B4-BE49-F238E27FC236}">
                <a16:creationId xmlns:a16="http://schemas.microsoft.com/office/drawing/2014/main" id="{4BC35A29-6A48-F590-555F-7C82CA7D1089}"/>
              </a:ext>
            </a:extLst>
          </p:cNvPr>
          <p:cNvSpPr txBox="1"/>
          <p:nvPr/>
        </p:nvSpPr>
        <p:spPr>
          <a:xfrm>
            <a:off x="3654428" y="0"/>
            <a:ext cx="9095412" cy="523220"/>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ACUTE RISK AND CHRONIC RISK</a:t>
            </a:r>
          </a:p>
        </p:txBody>
      </p:sp>
      <p:pic>
        <p:nvPicPr>
          <p:cNvPr id="6" name="Picture 5">
            <a:extLst>
              <a:ext uri="{FF2B5EF4-FFF2-40B4-BE49-F238E27FC236}">
                <a16:creationId xmlns:a16="http://schemas.microsoft.com/office/drawing/2014/main" id="{3E8A1521-025C-DF00-2D9D-31D826B49A0E}"/>
              </a:ext>
            </a:extLst>
          </p:cNvPr>
          <p:cNvPicPr>
            <a:picLocks noChangeAspect="1"/>
          </p:cNvPicPr>
          <p:nvPr/>
        </p:nvPicPr>
        <p:blipFill>
          <a:blip r:embed="rId2"/>
          <a:stretch>
            <a:fillRect/>
          </a:stretch>
        </p:blipFill>
        <p:spPr>
          <a:xfrm>
            <a:off x="33490" y="267420"/>
            <a:ext cx="4176201" cy="6349040"/>
          </a:xfrm>
          <a:prstGeom prst="rect">
            <a:avLst/>
          </a:prstGeom>
        </p:spPr>
      </p:pic>
    </p:spTree>
    <p:extLst>
      <p:ext uri="{BB962C8B-B14F-4D97-AF65-F5344CB8AC3E}">
        <p14:creationId xmlns:p14="http://schemas.microsoft.com/office/powerpoint/2010/main" val="1639740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9177CC-F8CB-DC9A-329E-2CFABD9E9562}"/>
              </a:ext>
            </a:extLst>
          </p:cNvPr>
          <p:cNvSpPr txBox="1"/>
          <p:nvPr/>
        </p:nvSpPr>
        <p:spPr>
          <a:xfrm>
            <a:off x="5141345" y="40341"/>
            <a:ext cx="6772576" cy="6863417"/>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Not all suicidal crises carry the same degree of immediate danger. Part of every assessment involves understanding lethality—that is, how likely a particular act or plan would be to result in death.</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Professionals consider many factors. Does the person have a specific plan? How detailed is it? Do they have access to the means they intend to use? Have they taken steps to prepare? Do they believe they are likely to die? Have they acted impulsively in the past?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At the same time, it is important to recognise that lethality is only one part of the picture. Someone may describe a highly lethal plan yet have little intention of acting on it, while another person may act impulsively with little planning at all.</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assessments involve more than just determining if the person is suicidal. Clinicians gather many pieces of information and consider them together, always recognising that certainty is impossible. The goal is not to predict the future with perfect accuracy but to reduce risk as much as is reasonably possible given the resources available.</a:t>
            </a:r>
          </a:p>
        </p:txBody>
      </p:sp>
      <p:sp>
        <p:nvSpPr>
          <p:cNvPr id="4" name="TextBox 3">
            <a:extLst>
              <a:ext uri="{FF2B5EF4-FFF2-40B4-BE49-F238E27FC236}">
                <a16:creationId xmlns:a16="http://schemas.microsoft.com/office/drawing/2014/main" id="{5897D4DB-199D-C4EF-35C7-B5495B35C63C}"/>
              </a:ext>
            </a:extLst>
          </p:cNvPr>
          <p:cNvSpPr txBox="1"/>
          <p:nvPr/>
        </p:nvSpPr>
        <p:spPr>
          <a:xfrm>
            <a:off x="1406473" y="665969"/>
            <a:ext cx="2836787"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LETHALITY</a:t>
            </a:r>
          </a:p>
        </p:txBody>
      </p:sp>
      <p:pic>
        <p:nvPicPr>
          <p:cNvPr id="6" name="Picture 5" descr="Chart, bar chart&#10;&#10;Description automatically generated">
            <a:extLst>
              <a:ext uri="{FF2B5EF4-FFF2-40B4-BE49-F238E27FC236}">
                <a16:creationId xmlns:a16="http://schemas.microsoft.com/office/drawing/2014/main" id="{D5CA53DF-D41C-ED06-7E4D-91205F463904}"/>
              </a:ext>
            </a:extLst>
          </p:cNvPr>
          <p:cNvPicPr>
            <a:picLocks noChangeAspect="1"/>
          </p:cNvPicPr>
          <p:nvPr/>
        </p:nvPicPr>
        <p:blipFill>
          <a:blip r:embed="rId2"/>
          <a:stretch>
            <a:fillRect/>
          </a:stretch>
        </p:blipFill>
        <p:spPr>
          <a:xfrm>
            <a:off x="165937" y="1368392"/>
            <a:ext cx="4880516" cy="4695978"/>
          </a:xfrm>
          <a:prstGeom prst="rect">
            <a:avLst/>
          </a:prstGeom>
        </p:spPr>
      </p:pic>
    </p:spTree>
    <p:extLst>
      <p:ext uri="{BB962C8B-B14F-4D97-AF65-F5344CB8AC3E}">
        <p14:creationId xmlns:p14="http://schemas.microsoft.com/office/powerpoint/2010/main" val="2205245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8645B4-D2A1-739C-5B50-A257EB6D6DC7}"/>
              </a:ext>
            </a:extLst>
          </p:cNvPr>
          <p:cNvSpPr txBox="1"/>
          <p:nvPr/>
        </p:nvSpPr>
        <p:spPr>
          <a:xfrm>
            <a:off x="4214303" y="388988"/>
            <a:ext cx="7836799" cy="6247864"/>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Mental health professionals know that no assessment can predict the future with certainty. Instead, they need to try to understand the whole person asking how they arrived at this moment, what factors are increasing their suffering, what strengths remain available to them, and what can be done to reduce risk while increasing hope.</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 good suicide assessment is a practical clinical application of the biopsychosociospiritual model as it considers the person's biology, their nervous system, their psychology, their relationships, their social circumstances, and their sense of meaning.</a:t>
            </a:r>
          </a:p>
          <a:p>
            <a:r>
              <a:rPr lang="en-CA" sz="20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Professionals recognise that suicide risk rises when these dimensions become overwhelmed, and that recovery begins as each of these dimensions is gradually strengthened.</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assessment is not about trying to determine who will live and who will die by suicide. It is about understanding suffering and responding to it with wisdom, compassion, and practical help. </a:t>
            </a:r>
          </a:p>
        </p:txBody>
      </p:sp>
      <p:sp>
        <p:nvSpPr>
          <p:cNvPr id="4" name="TextBox 3">
            <a:extLst>
              <a:ext uri="{FF2B5EF4-FFF2-40B4-BE49-F238E27FC236}">
                <a16:creationId xmlns:a16="http://schemas.microsoft.com/office/drawing/2014/main" id="{AF16AC99-3F8C-A4E6-E58C-8905B54CA22B}"/>
              </a:ext>
            </a:extLst>
          </p:cNvPr>
          <p:cNvSpPr txBox="1"/>
          <p:nvPr/>
        </p:nvSpPr>
        <p:spPr>
          <a:xfrm>
            <a:off x="-345058" y="958835"/>
            <a:ext cx="4756068" cy="954107"/>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BRINGING IT ALL TOGETHER</a:t>
            </a:r>
          </a:p>
        </p:txBody>
      </p:sp>
      <p:pic>
        <p:nvPicPr>
          <p:cNvPr id="5" name="Picture 4" descr="nortexpsychiatry.com">
            <a:extLst>
              <a:ext uri="{FF2B5EF4-FFF2-40B4-BE49-F238E27FC236}">
                <a16:creationId xmlns:a16="http://schemas.microsoft.com/office/drawing/2014/main" id="{6165CA11-85D2-3E1F-D467-0EF8DB24F5D5}"/>
              </a:ext>
            </a:extLst>
          </p:cNvPr>
          <p:cNvPicPr>
            <a:picLocks noChangeAspect="1"/>
          </p:cNvPicPr>
          <p:nvPr/>
        </p:nvPicPr>
        <p:blipFill>
          <a:blip r:embed="rId2"/>
          <a:stretch>
            <a:fillRect/>
          </a:stretch>
        </p:blipFill>
        <p:spPr>
          <a:xfrm>
            <a:off x="295047" y="2054598"/>
            <a:ext cx="3655851" cy="2873210"/>
          </a:xfrm>
          <a:prstGeom prst="rect">
            <a:avLst/>
          </a:prstGeom>
        </p:spPr>
      </p:pic>
    </p:spTree>
    <p:extLst>
      <p:ext uri="{BB962C8B-B14F-4D97-AF65-F5344CB8AC3E}">
        <p14:creationId xmlns:p14="http://schemas.microsoft.com/office/powerpoint/2010/main" val="4843497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D226B-C543-AC26-BC4D-C81A874766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0381CA-8BEB-0CF1-B3BA-B69B4CEE73CC}"/>
              </a:ext>
            </a:extLst>
          </p:cNvPr>
          <p:cNvSpPr>
            <a:spLocks noGrp="1"/>
          </p:cNvSpPr>
          <p:nvPr>
            <p:ph type="sldNum" sz="quarter" idx="12"/>
          </p:nvPr>
        </p:nvSpPr>
        <p:spPr/>
        <p:txBody>
          <a:bodyPr/>
          <a:lstStyle/>
          <a:p>
            <a:fld id="{9E20A575-D5C3-4C6C-AFF7-D4C69312CDA0}" type="slidenum">
              <a:rPr lang="en-CA" smtClean="0"/>
              <a:t>70</a:t>
            </a:fld>
            <a:endParaRPr lang="en-CA"/>
          </a:p>
        </p:txBody>
      </p:sp>
      <p:sp>
        <p:nvSpPr>
          <p:cNvPr id="4" name="TextBox 3">
            <a:extLst>
              <a:ext uri="{FF2B5EF4-FFF2-40B4-BE49-F238E27FC236}">
                <a16:creationId xmlns:a16="http://schemas.microsoft.com/office/drawing/2014/main" id="{400B0E21-B30D-B4FD-7102-840A6FFD3CDF}"/>
              </a:ext>
            </a:extLst>
          </p:cNvPr>
          <p:cNvSpPr txBox="1"/>
          <p:nvPr/>
        </p:nvSpPr>
        <p:spPr>
          <a:xfrm>
            <a:off x="612476" y="872762"/>
            <a:ext cx="11222965" cy="954107"/>
          </a:xfrm>
          <a:prstGeom prst="rect">
            <a:avLst/>
          </a:prstGeom>
          <a:noFill/>
        </p:spPr>
        <p:txBody>
          <a:bodyPr wrap="square">
            <a:spAutoFit/>
          </a:bodyPr>
          <a:lstStyle/>
          <a:p>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If the screening and assessment determine the</a:t>
            </a: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person has suicidal thoughts what’s next?</a:t>
            </a:r>
            <a:endParaRPr lang="en-CA" dirty="0"/>
          </a:p>
        </p:txBody>
      </p:sp>
    </p:spTree>
    <p:extLst>
      <p:ext uri="{BB962C8B-B14F-4D97-AF65-F5344CB8AC3E}">
        <p14:creationId xmlns:p14="http://schemas.microsoft.com/office/powerpoint/2010/main" val="20076910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E712ED-2E60-83DD-D6FB-C82BD09B9369}"/>
              </a:ext>
            </a:extLst>
          </p:cNvPr>
          <p:cNvSpPr txBox="1"/>
          <p:nvPr/>
        </p:nvSpPr>
        <p:spPr>
          <a:xfrm>
            <a:off x="2398144" y="912700"/>
            <a:ext cx="8341743" cy="4472250"/>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                    PART FIVE</a:t>
            </a:r>
            <a:endParaRPr lang="en-CA" sz="360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a:t>
            </a: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has been shown to</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help people experiencing suicidal thoughts.</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1. C</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risis plans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2. I</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ntervention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3. P</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revention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Building resilience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4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76951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65760"/>
            <a:ext cx="11091672" cy="731520"/>
          </a:xfrm>
          <a:prstGeom prst="rect">
            <a:avLst/>
          </a:prstGeom>
          <a:noFill/>
          <a:ln/>
        </p:spPr>
        <p:txBody>
          <a:bodyPr wrap="square" rtlCol="0" anchor="ctr"/>
          <a:lstStyle/>
          <a:p>
            <a:pPr marL="0" indent="0" algn="ctr">
              <a:buNone/>
            </a:pPr>
            <a:r>
              <a:rPr lang="en-US" sz="3600" b="1" dirty="0">
                <a:solidFill>
                  <a:srgbClr val="FFFFFF"/>
                </a:solidFill>
                <a:latin typeface="Arial" pitchFamily="34" charset="0"/>
                <a:ea typeface="Arial" pitchFamily="34" charset="-122"/>
                <a:cs typeface="Arial" pitchFamily="34" charset="-120"/>
              </a:rPr>
              <a:t>THE FOUR CORNERSTONES</a:t>
            </a:r>
            <a:endParaRPr lang="en-US" sz="3600" dirty="0"/>
          </a:p>
        </p:txBody>
      </p:sp>
      <p:sp>
        <p:nvSpPr>
          <p:cNvPr id="3" name="Text 1"/>
          <p:cNvSpPr txBox="1"/>
          <p:nvPr/>
        </p:nvSpPr>
        <p:spPr>
          <a:xfrm>
            <a:off x="471002" y="1028700"/>
            <a:ext cx="11091672" cy="411480"/>
          </a:xfrm>
          <a:prstGeom prst="rect">
            <a:avLst/>
          </a:prstGeom>
          <a:noFill/>
          <a:ln/>
        </p:spPr>
        <p:txBody>
          <a:bodyPr wrap="square" rtlCol="0" anchor="ctr"/>
          <a:lstStyle/>
          <a:p>
            <a:pPr marL="0" indent="0" algn="ctr">
              <a:buNone/>
            </a:pPr>
            <a:r>
              <a:rPr lang="en-US" sz="2800" dirty="0">
                <a:solidFill>
                  <a:srgbClr val="FFFFFF"/>
                </a:solidFill>
                <a:latin typeface="Arial" pitchFamily="34" charset="0"/>
                <a:ea typeface="Arial" pitchFamily="34" charset="-122"/>
                <a:cs typeface="Arial" pitchFamily="34" charset="-120"/>
              </a:rPr>
              <a:t>What has been shown to help</a:t>
            </a:r>
            <a:endParaRPr lang="en-US" sz="2800" dirty="0"/>
          </a:p>
        </p:txBody>
      </p:sp>
      <p:sp>
        <p:nvSpPr>
          <p:cNvPr id="4" name="Shape 2"/>
          <p:cNvSpPr/>
          <p:nvPr/>
        </p:nvSpPr>
        <p:spPr>
          <a:xfrm>
            <a:off x="548640" y="1783080"/>
            <a:ext cx="534924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20000"/>
              </a:srgbClr>
            </a:outerShdw>
          </a:effectLst>
        </p:spPr>
        <p:txBody>
          <a:bodyPr/>
          <a:lstStyle/>
          <a:p>
            <a:endParaRPr lang="en-CA"/>
          </a:p>
        </p:txBody>
      </p:sp>
      <p:sp>
        <p:nvSpPr>
          <p:cNvPr id="5" name="Shape 3"/>
          <p:cNvSpPr/>
          <p:nvPr/>
        </p:nvSpPr>
        <p:spPr>
          <a:xfrm>
            <a:off x="868680" y="2148840"/>
            <a:ext cx="1005840" cy="1005840"/>
          </a:xfrm>
          <a:prstGeom prst="ellipse">
            <a:avLst/>
          </a:prstGeom>
          <a:solidFill>
            <a:srgbClr val="FFC000"/>
          </a:solidFill>
          <a:ln w="12700">
            <a:solidFill>
              <a:srgbClr val="FFC000"/>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097280" y="2377440"/>
            <a:ext cx="548640" cy="548640"/>
          </a:xfrm>
          <a:prstGeom prst="rect">
            <a:avLst/>
          </a:prstGeom>
        </p:spPr>
      </p:pic>
      <p:sp>
        <p:nvSpPr>
          <p:cNvPr id="7" name="Text 4"/>
          <p:cNvSpPr txBox="1"/>
          <p:nvPr/>
        </p:nvSpPr>
        <p:spPr>
          <a:xfrm>
            <a:off x="2148840" y="2057400"/>
            <a:ext cx="3474720" cy="548640"/>
          </a:xfrm>
          <a:prstGeom prst="rect">
            <a:avLst/>
          </a:prstGeom>
          <a:noFill/>
          <a:ln/>
        </p:spPr>
        <p:txBody>
          <a:bodyPr wrap="square" lIns="0" tIns="0" rIns="0" bIns="0" rtlCol="0" anchor="ctr"/>
          <a:lstStyle/>
          <a:p>
            <a:pPr marL="0" indent="0">
              <a:buNone/>
            </a:pPr>
            <a:r>
              <a:rPr lang="en-US" sz="2400" b="1" dirty="0">
                <a:solidFill>
                  <a:srgbClr val="0B5E8A"/>
                </a:solidFill>
                <a:latin typeface="Arial" pitchFamily="34" charset="0"/>
                <a:ea typeface="Arial" pitchFamily="34" charset="-122"/>
                <a:cs typeface="Arial" pitchFamily="34" charset="-120"/>
              </a:rPr>
              <a:t>1. Crisis plans</a:t>
            </a:r>
            <a:endParaRPr lang="en-US" sz="2400" dirty="0"/>
          </a:p>
        </p:txBody>
      </p:sp>
      <p:sp>
        <p:nvSpPr>
          <p:cNvPr id="8" name="Text 5"/>
          <p:cNvSpPr txBox="1"/>
          <p:nvPr/>
        </p:nvSpPr>
        <p:spPr>
          <a:xfrm>
            <a:off x="2148840" y="2651760"/>
            <a:ext cx="3474720" cy="1188720"/>
          </a:xfrm>
          <a:prstGeom prst="rect">
            <a:avLst/>
          </a:prstGeom>
          <a:noFill/>
          <a:ln/>
        </p:spPr>
        <p:txBody>
          <a:bodyPr wrap="square" lIns="0" tIns="0" rIns="0" bIns="0" rtlCol="0" anchor="t"/>
          <a:lstStyle/>
          <a:p>
            <a:pPr marL="0" indent="0">
              <a:buNone/>
            </a:pPr>
            <a:r>
              <a:rPr lang="en-US" sz="1800" dirty="0">
                <a:solidFill>
                  <a:srgbClr val="333333"/>
                </a:solidFill>
                <a:latin typeface="Arial" pitchFamily="34" charset="0"/>
                <a:ea typeface="Arial" pitchFamily="34" charset="-122"/>
                <a:cs typeface="Arial" pitchFamily="34" charset="-120"/>
              </a:rPr>
              <a:t>A written, personalised roadmap, </a:t>
            </a:r>
            <a:r>
              <a:rPr lang="en-US" sz="1800" u="sng" dirty="0">
                <a:solidFill>
                  <a:srgbClr val="FF0000"/>
                </a:solidFill>
                <a:latin typeface="Arial" pitchFamily="34" charset="0"/>
                <a:ea typeface="Arial" pitchFamily="34" charset="-122"/>
                <a:cs typeface="Arial" pitchFamily="34" charset="-120"/>
              </a:rPr>
              <a:t>made in advance</a:t>
            </a:r>
            <a:r>
              <a:rPr lang="en-US" sz="1800" dirty="0">
                <a:solidFill>
                  <a:srgbClr val="333333"/>
                </a:solidFill>
                <a:latin typeface="Arial" pitchFamily="34" charset="0"/>
                <a:ea typeface="Arial" pitchFamily="34" charset="-122"/>
                <a:cs typeface="Arial" pitchFamily="34" charset="-120"/>
              </a:rPr>
              <a:t>, for getting safely through a suicidal crisis.</a:t>
            </a:r>
            <a:endParaRPr lang="en-US" sz="1800" dirty="0"/>
          </a:p>
        </p:txBody>
      </p:sp>
      <p:sp>
        <p:nvSpPr>
          <p:cNvPr id="9" name="Shape 6"/>
          <p:cNvSpPr/>
          <p:nvPr/>
        </p:nvSpPr>
        <p:spPr>
          <a:xfrm>
            <a:off x="6291072" y="1783080"/>
            <a:ext cx="534924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20000"/>
              </a:srgbClr>
            </a:outerShdw>
          </a:effectLst>
        </p:spPr>
        <p:txBody>
          <a:bodyPr/>
          <a:lstStyle/>
          <a:p>
            <a:endParaRPr lang="en-CA"/>
          </a:p>
        </p:txBody>
      </p:sp>
      <p:sp>
        <p:nvSpPr>
          <p:cNvPr id="10" name="Shape 7"/>
          <p:cNvSpPr/>
          <p:nvPr/>
        </p:nvSpPr>
        <p:spPr>
          <a:xfrm>
            <a:off x="6611112" y="2148840"/>
            <a:ext cx="1005840" cy="1005840"/>
          </a:xfrm>
          <a:prstGeom prst="ellipse">
            <a:avLst/>
          </a:prstGeom>
          <a:solidFill>
            <a:srgbClr val="FFC000"/>
          </a:solidFill>
          <a:ln w="12700">
            <a:solidFill>
              <a:srgbClr val="FFC000"/>
            </a:solidFill>
            <a:prstDash val="solid"/>
          </a:ln>
        </p:spPr>
        <p:txBody>
          <a:bodyPr/>
          <a:lstStyle/>
          <a:p>
            <a:endParaRPr lang="en-CA"/>
          </a:p>
        </p:txBody>
      </p:sp>
      <p:pic>
        <p:nvPicPr>
          <p:cNvPr id="11" name="Image 1" descr="preencoded.png"/>
          <p:cNvPicPr>
            <a:picLocks noChangeAspect="1"/>
          </p:cNvPicPr>
          <p:nvPr/>
        </p:nvPicPr>
        <p:blipFill>
          <a:blip r:embed="rId4"/>
          <a:stretch>
            <a:fillRect/>
          </a:stretch>
        </p:blipFill>
        <p:spPr>
          <a:xfrm>
            <a:off x="6839712" y="2377440"/>
            <a:ext cx="548640" cy="548640"/>
          </a:xfrm>
          <a:prstGeom prst="rect">
            <a:avLst/>
          </a:prstGeom>
        </p:spPr>
      </p:pic>
      <p:sp>
        <p:nvSpPr>
          <p:cNvPr id="12" name="Text 8"/>
          <p:cNvSpPr txBox="1"/>
          <p:nvPr/>
        </p:nvSpPr>
        <p:spPr>
          <a:xfrm>
            <a:off x="7891272" y="2057400"/>
            <a:ext cx="3474720" cy="548640"/>
          </a:xfrm>
          <a:prstGeom prst="rect">
            <a:avLst/>
          </a:prstGeom>
          <a:noFill/>
          <a:ln/>
        </p:spPr>
        <p:txBody>
          <a:bodyPr wrap="square" lIns="0" tIns="0" rIns="0" bIns="0" rtlCol="0" anchor="ctr"/>
          <a:lstStyle/>
          <a:p>
            <a:pPr marL="0" indent="0">
              <a:buNone/>
            </a:pPr>
            <a:r>
              <a:rPr lang="en-US" sz="2400" b="1" dirty="0">
                <a:solidFill>
                  <a:srgbClr val="0B5E8A"/>
                </a:solidFill>
                <a:latin typeface="Arial" pitchFamily="34" charset="0"/>
                <a:ea typeface="Arial" pitchFamily="34" charset="-122"/>
                <a:cs typeface="Arial" pitchFamily="34" charset="-120"/>
              </a:rPr>
              <a:t>2. Intervention</a:t>
            </a:r>
            <a:endParaRPr lang="en-US" sz="2400" dirty="0"/>
          </a:p>
        </p:txBody>
      </p:sp>
      <p:sp>
        <p:nvSpPr>
          <p:cNvPr id="13" name="Text 9"/>
          <p:cNvSpPr txBox="1"/>
          <p:nvPr/>
        </p:nvSpPr>
        <p:spPr>
          <a:xfrm>
            <a:off x="7891272" y="2651760"/>
            <a:ext cx="3474720" cy="1188720"/>
          </a:xfrm>
          <a:prstGeom prst="rect">
            <a:avLst/>
          </a:prstGeom>
          <a:noFill/>
          <a:ln/>
        </p:spPr>
        <p:txBody>
          <a:bodyPr wrap="square" lIns="0" tIns="0" rIns="0" bIns="0" rtlCol="0" anchor="t"/>
          <a:lstStyle/>
          <a:p>
            <a:pPr marL="0" indent="0">
              <a:buNone/>
            </a:pPr>
            <a:r>
              <a:rPr lang="en-US" sz="1800" dirty="0">
                <a:solidFill>
                  <a:srgbClr val="333333"/>
                </a:solidFill>
                <a:latin typeface="Arial" pitchFamily="34" charset="0"/>
                <a:ea typeface="Arial" pitchFamily="34" charset="-122"/>
                <a:cs typeface="Arial" pitchFamily="34" charset="-120"/>
              </a:rPr>
              <a:t>The </a:t>
            </a:r>
            <a:r>
              <a:rPr lang="en-US" sz="1800" u="sng" dirty="0">
                <a:solidFill>
                  <a:srgbClr val="FF0000"/>
                </a:solidFill>
                <a:latin typeface="Arial" pitchFamily="34" charset="0"/>
                <a:ea typeface="Arial" pitchFamily="34" charset="-122"/>
                <a:cs typeface="Arial" pitchFamily="34" charset="-120"/>
              </a:rPr>
              <a:t>immediate</a:t>
            </a:r>
            <a:r>
              <a:rPr lang="en-US" sz="1800" dirty="0">
                <a:solidFill>
                  <a:srgbClr val="333333"/>
                </a:solidFill>
                <a:latin typeface="Arial" pitchFamily="34" charset="0"/>
                <a:ea typeface="Arial" pitchFamily="34" charset="-122"/>
                <a:cs typeface="Arial" pitchFamily="34" charset="-120"/>
              </a:rPr>
              <a:t>, compassionate response when someone is at risk, matched to their level of risk.</a:t>
            </a:r>
            <a:endParaRPr lang="en-US" sz="1800" dirty="0"/>
          </a:p>
        </p:txBody>
      </p:sp>
      <p:sp>
        <p:nvSpPr>
          <p:cNvPr id="14" name="Shape 10"/>
          <p:cNvSpPr/>
          <p:nvPr/>
        </p:nvSpPr>
        <p:spPr>
          <a:xfrm>
            <a:off x="548640" y="4206240"/>
            <a:ext cx="534924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20000"/>
              </a:srgbClr>
            </a:outerShdw>
          </a:effectLst>
        </p:spPr>
        <p:txBody>
          <a:bodyPr/>
          <a:lstStyle/>
          <a:p>
            <a:endParaRPr lang="en-CA"/>
          </a:p>
        </p:txBody>
      </p:sp>
      <p:sp>
        <p:nvSpPr>
          <p:cNvPr id="15" name="Shape 11"/>
          <p:cNvSpPr/>
          <p:nvPr/>
        </p:nvSpPr>
        <p:spPr>
          <a:xfrm>
            <a:off x="868680" y="4572000"/>
            <a:ext cx="1005840" cy="1005840"/>
          </a:xfrm>
          <a:prstGeom prst="ellipse">
            <a:avLst/>
          </a:prstGeom>
          <a:solidFill>
            <a:srgbClr val="FFC000"/>
          </a:solidFill>
          <a:ln w="12700">
            <a:solidFill>
              <a:srgbClr val="FFC000"/>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1097280" y="4800600"/>
            <a:ext cx="548640" cy="548640"/>
          </a:xfrm>
          <a:prstGeom prst="rect">
            <a:avLst/>
          </a:prstGeom>
        </p:spPr>
      </p:pic>
      <p:sp>
        <p:nvSpPr>
          <p:cNvPr id="17" name="Text 12"/>
          <p:cNvSpPr txBox="1"/>
          <p:nvPr/>
        </p:nvSpPr>
        <p:spPr>
          <a:xfrm>
            <a:off x="2148840" y="4480560"/>
            <a:ext cx="3474720" cy="548640"/>
          </a:xfrm>
          <a:prstGeom prst="rect">
            <a:avLst/>
          </a:prstGeom>
          <a:noFill/>
          <a:ln/>
        </p:spPr>
        <p:txBody>
          <a:bodyPr wrap="square" lIns="0" tIns="0" rIns="0" bIns="0" rtlCol="0" anchor="ctr"/>
          <a:lstStyle/>
          <a:p>
            <a:pPr marL="0" indent="0">
              <a:buNone/>
            </a:pPr>
            <a:r>
              <a:rPr lang="en-US" sz="2400" b="1" dirty="0">
                <a:solidFill>
                  <a:srgbClr val="0B5E8A"/>
                </a:solidFill>
                <a:latin typeface="Arial" pitchFamily="34" charset="0"/>
                <a:ea typeface="Arial" pitchFamily="34" charset="-122"/>
                <a:cs typeface="Arial" pitchFamily="34" charset="-120"/>
              </a:rPr>
              <a:t>3. Prevention</a:t>
            </a:r>
            <a:endParaRPr lang="en-US" sz="2400" dirty="0"/>
          </a:p>
        </p:txBody>
      </p:sp>
      <p:sp>
        <p:nvSpPr>
          <p:cNvPr id="18" name="Text 13"/>
          <p:cNvSpPr txBox="1"/>
          <p:nvPr/>
        </p:nvSpPr>
        <p:spPr>
          <a:xfrm>
            <a:off x="2148840" y="5074920"/>
            <a:ext cx="3474720" cy="1188720"/>
          </a:xfrm>
          <a:prstGeom prst="rect">
            <a:avLst/>
          </a:prstGeom>
          <a:noFill/>
          <a:ln/>
        </p:spPr>
        <p:txBody>
          <a:bodyPr wrap="square" lIns="0" tIns="0" rIns="0" bIns="0" rtlCol="0" anchor="t"/>
          <a:lstStyle/>
          <a:p>
            <a:pPr marL="0" indent="0">
              <a:buNone/>
            </a:pPr>
            <a:r>
              <a:rPr lang="en-US" sz="1800" dirty="0">
                <a:solidFill>
                  <a:srgbClr val="333333"/>
                </a:solidFill>
                <a:latin typeface="Arial" pitchFamily="34" charset="0"/>
                <a:ea typeface="Arial" pitchFamily="34" charset="-122"/>
                <a:cs typeface="Arial" pitchFamily="34" charset="-120"/>
              </a:rPr>
              <a:t>Reducing risk long before a crisis, by </a:t>
            </a:r>
            <a:r>
              <a:rPr lang="en-US" sz="1800" u="sng" dirty="0">
                <a:solidFill>
                  <a:srgbClr val="FF0000"/>
                </a:solidFill>
                <a:latin typeface="Arial" pitchFamily="34" charset="0"/>
                <a:ea typeface="Arial" pitchFamily="34" charset="-122"/>
                <a:cs typeface="Arial" pitchFamily="34" charset="-120"/>
              </a:rPr>
              <a:t>strengthening mental health </a:t>
            </a:r>
            <a:r>
              <a:rPr lang="en-US" sz="1800" dirty="0">
                <a:solidFill>
                  <a:srgbClr val="333333"/>
                </a:solidFill>
                <a:latin typeface="Arial" pitchFamily="34" charset="0"/>
                <a:ea typeface="Arial" pitchFamily="34" charset="-122"/>
                <a:cs typeface="Arial" pitchFamily="34" charset="-120"/>
              </a:rPr>
              <a:t>and reducing stigma.</a:t>
            </a:r>
            <a:endParaRPr lang="en-US" sz="1800" dirty="0"/>
          </a:p>
        </p:txBody>
      </p:sp>
      <p:sp>
        <p:nvSpPr>
          <p:cNvPr id="19" name="Shape 14"/>
          <p:cNvSpPr/>
          <p:nvPr/>
        </p:nvSpPr>
        <p:spPr>
          <a:xfrm>
            <a:off x="6291072" y="4206240"/>
            <a:ext cx="534924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20000"/>
              </a:srgbClr>
            </a:outerShdw>
          </a:effectLst>
        </p:spPr>
        <p:txBody>
          <a:bodyPr/>
          <a:lstStyle/>
          <a:p>
            <a:endParaRPr lang="en-CA"/>
          </a:p>
        </p:txBody>
      </p:sp>
      <p:sp>
        <p:nvSpPr>
          <p:cNvPr id="20" name="Shape 15"/>
          <p:cNvSpPr/>
          <p:nvPr/>
        </p:nvSpPr>
        <p:spPr>
          <a:xfrm>
            <a:off x="6611112" y="4572000"/>
            <a:ext cx="1005840" cy="1005840"/>
          </a:xfrm>
          <a:prstGeom prst="ellipse">
            <a:avLst/>
          </a:prstGeom>
          <a:solidFill>
            <a:srgbClr val="FFC000"/>
          </a:solidFill>
          <a:ln w="12700">
            <a:solidFill>
              <a:srgbClr val="FFC000"/>
            </a:solidFill>
            <a:prstDash val="solid"/>
          </a:ln>
        </p:spPr>
        <p:txBody>
          <a:bodyPr/>
          <a:lstStyle/>
          <a:p>
            <a:endParaRPr lang="en-CA"/>
          </a:p>
        </p:txBody>
      </p:sp>
      <p:pic>
        <p:nvPicPr>
          <p:cNvPr id="21" name="Image 3" descr="preencoded.png"/>
          <p:cNvPicPr>
            <a:picLocks noChangeAspect="1"/>
          </p:cNvPicPr>
          <p:nvPr/>
        </p:nvPicPr>
        <p:blipFill>
          <a:blip r:embed="rId6"/>
          <a:stretch>
            <a:fillRect/>
          </a:stretch>
        </p:blipFill>
        <p:spPr>
          <a:xfrm>
            <a:off x="6839712" y="4800600"/>
            <a:ext cx="548640" cy="548640"/>
          </a:xfrm>
          <a:prstGeom prst="rect">
            <a:avLst/>
          </a:prstGeom>
        </p:spPr>
      </p:pic>
      <p:sp>
        <p:nvSpPr>
          <p:cNvPr id="22" name="Text 16"/>
          <p:cNvSpPr txBox="1"/>
          <p:nvPr/>
        </p:nvSpPr>
        <p:spPr>
          <a:xfrm>
            <a:off x="7891272" y="4480560"/>
            <a:ext cx="3474720" cy="548640"/>
          </a:xfrm>
          <a:prstGeom prst="rect">
            <a:avLst/>
          </a:prstGeom>
          <a:noFill/>
          <a:ln/>
        </p:spPr>
        <p:txBody>
          <a:bodyPr wrap="square" lIns="0" tIns="0" rIns="0" bIns="0" rtlCol="0" anchor="ctr"/>
          <a:lstStyle/>
          <a:p>
            <a:pPr marL="0" indent="0">
              <a:buNone/>
            </a:pPr>
            <a:r>
              <a:rPr lang="en-US" sz="2400" b="1" dirty="0">
                <a:solidFill>
                  <a:srgbClr val="0B5E8A"/>
                </a:solidFill>
                <a:latin typeface="Arial" pitchFamily="34" charset="0"/>
                <a:ea typeface="Arial" pitchFamily="34" charset="-122"/>
                <a:cs typeface="Arial" pitchFamily="34" charset="-120"/>
              </a:rPr>
              <a:t>4. Building resilience</a:t>
            </a:r>
            <a:endParaRPr lang="en-US" sz="2400" dirty="0"/>
          </a:p>
        </p:txBody>
      </p:sp>
      <p:sp>
        <p:nvSpPr>
          <p:cNvPr id="23" name="Text 17"/>
          <p:cNvSpPr txBox="1"/>
          <p:nvPr/>
        </p:nvSpPr>
        <p:spPr>
          <a:xfrm>
            <a:off x="7891272" y="5074920"/>
            <a:ext cx="3474720" cy="1188720"/>
          </a:xfrm>
          <a:prstGeom prst="rect">
            <a:avLst/>
          </a:prstGeom>
          <a:noFill/>
          <a:ln/>
        </p:spPr>
        <p:txBody>
          <a:bodyPr wrap="square" lIns="0" tIns="0" rIns="0" bIns="0" rtlCol="0" anchor="t"/>
          <a:lstStyle/>
          <a:p>
            <a:pPr marL="0" indent="0">
              <a:buNone/>
            </a:pPr>
            <a:r>
              <a:rPr lang="en-US" sz="1800" dirty="0">
                <a:solidFill>
                  <a:srgbClr val="333333"/>
                </a:solidFill>
                <a:latin typeface="Arial" pitchFamily="34" charset="0"/>
                <a:ea typeface="Arial" pitchFamily="34" charset="-122"/>
                <a:cs typeface="Arial" pitchFamily="34" charset="-120"/>
              </a:rPr>
              <a:t>Growing the capacity to recover from suffering without being overwhelmed by it.</a:t>
            </a:r>
            <a:endParaRPr lang="en-US" sz="18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7CCD91-438D-B126-E6F4-35999E311D0A}"/>
              </a:ext>
            </a:extLst>
          </p:cNvPr>
          <p:cNvSpPr txBox="1"/>
          <p:nvPr/>
        </p:nvSpPr>
        <p:spPr>
          <a:xfrm>
            <a:off x="5658929" y="95559"/>
            <a:ext cx="6446137" cy="6801862"/>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someone is overwhelmed by suicidal thoughts, the goal is not to solve every problem in their life. It is to help them survive the crisis. Fortunately, crises are almost always temporary, even when they feel endless.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This is why it is</a:t>
            </a:r>
            <a:r>
              <a:rPr lang="en-CA" sz="2800" u="sng" dirty="0">
                <a:latin typeface="Arial" panose="020B0604020202020204" pitchFamily="34" charset="0"/>
                <a:cs typeface="Arial" panose="020B0604020202020204" pitchFamily="34" charset="0"/>
              </a:rPr>
              <a:t> imperative </a:t>
            </a:r>
            <a:r>
              <a:rPr lang="en-CA" sz="2000" dirty="0">
                <a:solidFill>
                  <a:schemeClr val="bg1"/>
                </a:solidFill>
                <a:latin typeface="Arial" panose="020B0604020202020204" pitchFamily="34" charset="0"/>
                <a:cs typeface="Arial" panose="020B0604020202020204" pitchFamily="34" charset="0"/>
              </a:rPr>
              <a:t>to develop crisis or safety plans </a:t>
            </a:r>
            <a:r>
              <a:rPr lang="en-CA" sz="2800" u="sng" dirty="0">
                <a:latin typeface="Arial" panose="020B0604020202020204" pitchFamily="34" charset="0"/>
                <a:cs typeface="Arial" panose="020B0604020202020204" pitchFamily="34" charset="0"/>
              </a:rPr>
              <a:t>before</a:t>
            </a:r>
            <a:r>
              <a:rPr lang="en-CA" sz="2000" dirty="0">
                <a:solidFill>
                  <a:schemeClr val="bg1"/>
                </a:solidFill>
                <a:latin typeface="Arial" panose="020B0604020202020204" pitchFamily="34" charset="0"/>
                <a:cs typeface="Arial" panose="020B0604020202020204" pitchFamily="34" charset="0"/>
              </a:rPr>
              <a:t> the next crisis arrives.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 good crisis plan is far more than a person’s promise not to harm themselves. It is a practical roadmap that can guide someone through moments when clear thinking becomes difficult.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Most plans include recognising personal warning signs, identifying coping strategies that have helped before, contacting supportive people, reaching professional services when necessary, and reducing access to highly lethal means.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During a crisis we borrow the rational thinking that our future emotionally distressed self may temporarily lose. A written plan allows our wiser mind to guide us when emotional pain has narrowed our perspective.</a:t>
            </a:r>
          </a:p>
        </p:txBody>
      </p:sp>
      <p:sp>
        <p:nvSpPr>
          <p:cNvPr id="5" name="TextBox 4">
            <a:extLst>
              <a:ext uri="{FF2B5EF4-FFF2-40B4-BE49-F238E27FC236}">
                <a16:creationId xmlns:a16="http://schemas.microsoft.com/office/drawing/2014/main" id="{84499EF1-2126-7652-65C6-A9EA0B85B623}"/>
              </a:ext>
            </a:extLst>
          </p:cNvPr>
          <p:cNvSpPr txBox="1"/>
          <p:nvPr/>
        </p:nvSpPr>
        <p:spPr>
          <a:xfrm>
            <a:off x="241540" y="199076"/>
            <a:ext cx="4951562" cy="954107"/>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FIRST CORNERSTONE CRISIS PLANS</a:t>
            </a:r>
          </a:p>
        </p:txBody>
      </p:sp>
      <p:pic>
        <p:nvPicPr>
          <p:cNvPr id="4" name="Picture 2">
            <a:extLst>
              <a:ext uri="{FF2B5EF4-FFF2-40B4-BE49-F238E27FC236}">
                <a16:creationId xmlns:a16="http://schemas.microsoft.com/office/drawing/2014/main" id="{E18ECF7A-5A73-2460-74DB-6684F0192A7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934" y="1311214"/>
            <a:ext cx="5433972" cy="5216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7002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F0F068-ADDC-454D-0C19-5D8C7EBAC068}"/>
              </a:ext>
            </a:extLst>
          </p:cNvPr>
          <p:cNvSpPr txBox="1"/>
          <p:nvPr/>
        </p:nvSpPr>
        <p:spPr>
          <a:xfrm>
            <a:off x="5673314" y="302359"/>
            <a:ext cx="6395040"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someone tells a professional, they are thinking about suicide, that professional’s first move is not to become an expert problem-solver but to be a calm, compassionate human being.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evidence clearly shows that people are helped most when they feel heard rather than judged, understood rather than argued with, and accompanied rather than left alone.</a:t>
            </a:r>
          </a:p>
          <a:p>
            <a:r>
              <a:rPr lang="en-CA" sz="20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Professional </a:t>
            </a:r>
            <a:r>
              <a:rPr lang="en-CA" sz="2000" dirty="0">
                <a:latin typeface="Arial" panose="020B0604020202020204" pitchFamily="34" charset="0"/>
                <a:cs typeface="Arial" panose="020B0604020202020204" pitchFamily="34" charset="0"/>
              </a:rPr>
              <a:t>intervention</a:t>
            </a:r>
            <a:r>
              <a:rPr lang="en-CA" sz="2000" dirty="0">
                <a:solidFill>
                  <a:schemeClr val="bg1"/>
                </a:solidFill>
                <a:latin typeface="Arial" panose="020B0604020202020204" pitchFamily="34" charset="0"/>
                <a:cs typeface="Arial" panose="020B0604020202020204" pitchFamily="34" charset="0"/>
              </a:rPr>
              <a:t> depends upon the level of risk. Sometimes supportive outpatient treatment is sufficient. At other times urgent psychiatric assessment, crisis services, or hospitalization become necessary to provide safety while the crisis passes.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While doing all this, the client-caregiver therapeutic relationship remains one of the most powerful protective factors we possess.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Fostering a therapeutic relationship with people experiencing suicidal ideas is helped by several therapist qualities. (see over)</a:t>
            </a:r>
          </a:p>
        </p:txBody>
      </p:sp>
      <p:sp>
        <p:nvSpPr>
          <p:cNvPr id="5" name="TextBox 4">
            <a:extLst>
              <a:ext uri="{FF2B5EF4-FFF2-40B4-BE49-F238E27FC236}">
                <a16:creationId xmlns:a16="http://schemas.microsoft.com/office/drawing/2014/main" id="{B72A0991-3D35-645F-614E-0602412E2DDE}"/>
              </a:ext>
            </a:extLst>
          </p:cNvPr>
          <p:cNvSpPr txBox="1"/>
          <p:nvPr/>
        </p:nvSpPr>
        <p:spPr>
          <a:xfrm>
            <a:off x="1545602" y="302359"/>
            <a:ext cx="3438205"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INTERVENTION</a:t>
            </a:r>
          </a:p>
        </p:txBody>
      </p:sp>
      <p:graphicFrame>
        <p:nvGraphicFramePr>
          <p:cNvPr id="7" name="Content Placeholder 4">
            <a:extLst>
              <a:ext uri="{FF2B5EF4-FFF2-40B4-BE49-F238E27FC236}">
                <a16:creationId xmlns:a16="http://schemas.microsoft.com/office/drawing/2014/main" id="{E7236B2C-4CB3-EDBB-A872-437F52E6F9BE}"/>
              </a:ext>
            </a:extLst>
          </p:cNvPr>
          <p:cNvGraphicFramePr>
            <a:graphicFrameLocks/>
          </p:cNvGraphicFramePr>
          <p:nvPr/>
        </p:nvGraphicFramePr>
        <p:xfrm>
          <a:off x="-169214" y="406086"/>
          <a:ext cx="5990012" cy="671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FC6AE1BA-FC81-D747-75B0-C7C666D07132}"/>
              </a:ext>
            </a:extLst>
          </p:cNvPr>
          <p:cNvSpPr txBox="1"/>
          <p:nvPr/>
        </p:nvSpPr>
        <p:spPr>
          <a:xfrm>
            <a:off x="767032" y="-45185"/>
            <a:ext cx="5328968" cy="523220"/>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SECOND CORNERSTONE</a:t>
            </a:r>
            <a:endParaRPr lang="en-CA"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27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3CA38A-5B93-157F-3315-38BE1849AF37}"/>
              </a:ext>
            </a:extLst>
          </p:cNvPr>
          <p:cNvSpPr txBox="1"/>
          <p:nvPr/>
        </p:nvSpPr>
        <p:spPr>
          <a:xfrm>
            <a:off x="5460319" y="239345"/>
            <a:ext cx="6097022"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Preventing suicide begins long before someone becomes suicidal.</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Many of the factors that protect against suicide are the very same factors that promote mental health throughout life: secure relationships, effective treatment of psychiatric illness, healthy sleep, exercise, meaningful activity, reduced substance use, financial and social stability, and access to compassionate healthcare.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Prevention also means reducing stigma. The more openly we can speak about emotional suffering, the more likely people are to seek help before reaching a crisis. Communities, schools, workplaces and families all play an important role in creating environments where psychological pain can be recognised early and responded to with understanding rather than shame.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In many ways, suicide prevention is not simply about preventing death. It is about helping people build lives that feel worth living.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prevention strategies include…(see over)</a:t>
            </a:r>
          </a:p>
        </p:txBody>
      </p:sp>
      <p:sp>
        <p:nvSpPr>
          <p:cNvPr id="5" name="TextBox 4">
            <a:extLst>
              <a:ext uri="{FF2B5EF4-FFF2-40B4-BE49-F238E27FC236}">
                <a16:creationId xmlns:a16="http://schemas.microsoft.com/office/drawing/2014/main" id="{9BA8988A-62AE-1D44-7C79-B40473546DAF}"/>
              </a:ext>
            </a:extLst>
          </p:cNvPr>
          <p:cNvSpPr txBox="1"/>
          <p:nvPr/>
        </p:nvSpPr>
        <p:spPr>
          <a:xfrm>
            <a:off x="474523" y="239345"/>
            <a:ext cx="4642802" cy="954107"/>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THIRD CORNERSTONE PREVENTION</a:t>
            </a:r>
          </a:p>
        </p:txBody>
      </p:sp>
      <p:pic>
        <p:nvPicPr>
          <p:cNvPr id="2" name="Picture 1">
            <a:extLst>
              <a:ext uri="{FF2B5EF4-FFF2-40B4-BE49-F238E27FC236}">
                <a16:creationId xmlns:a16="http://schemas.microsoft.com/office/drawing/2014/main" id="{C79B23DD-00D3-6052-1D95-F98BD3A53F6E}"/>
              </a:ext>
            </a:extLst>
          </p:cNvPr>
          <p:cNvPicPr>
            <a:picLocks noChangeAspect="1"/>
          </p:cNvPicPr>
          <p:nvPr/>
        </p:nvPicPr>
        <p:blipFill>
          <a:blip r:embed="rId2"/>
          <a:stretch>
            <a:fillRect/>
          </a:stretch>
        </p:blipFill>
        <p:spPr>
          <a:xfrm>
            <a:off x="284672" y="1355676"/>
            <a:ext cx="4798167" cy="5262979"/>
          </a:xfrm>
          <a:prstGeom prst="rect">
            <a:avLst/>
          </a:prstGeom>
        </p:spPr>
      </p:pic>
    </p:spTree>
    <p:extLst>
      <p:ext uri="{BB962C8B-B14F-4D97-AF65-F5344CB8AC3E}">
        <p14:creationId xmlns:p14="http://schemas.microsoft.com/office/powerpoint/2010/main" val="32512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337256-3829-AFBB-62D9-738B6356B202}"/>
              </a:ext>
            </a:extLst>
          </p:cNvPr>
          <p:cNvSpPr txBox="1"/>
          <p:nvPr/>
        </p:nvSpPr>
        <p:spPr>
          <a:xfrm>
            <a:off x="74817" y="847329"/>
            <a:ext cx="11898648" cy="5324535"/>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Building resilience  involves helping people develop the capacity to bear and recover from pain without being permanently overwhelmed by it.</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In this course we will explore many of the foundations of resilience: Understanding our emotions instead of fearing them, expanding our window of tolerance, learning emotion regulation and distress tolerance skills, healing trauma, developing secure relationships, finding meaning and purpose, cultivating self-compassion, caring for our bodies, our minds, our relationships, and our spirituality.</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Resilience grows through countless small experiences of surviving difficulty rather than avoiding it. Each time we discover that painful emotions can be tolerated, understood, and eventually transformed, we become a little less frightened of future storms.</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Resilience and hope are created through connection: one caring conversation, one supportive relationship, an effective treatment approach, an act of kindness, or one reason to stay alive for another day can be enough to begin changing the trajectory of our life.</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prevention involves biology, psychology, relationships, community, and meaning. It starts with single small steps that the person does not have to take alone.</a:t>
            </a:r>
          </a:p>
        </p:txBody>
      </p:sp>
      <p:sp>
        <p:nvSpPr>
          <p:cNvPr id="5" name="TextBox 4">
            <a:extLst>
              <a:ext uri="{FF2B5EF4-FFF2-40B4-BE49-F238E27FC236}">
                <a16:creationId xmlns:a16="http://schemas.microsoft.com/office/drawing/2014/main" id="{A2DC96F3-281F-DE0B-544C-9F2B373A41B5}"/>
              </a:ext>
            </a:extLst>
          </p:cNvPr>
          <p:cNvSpPr txBox="1"/>
          <p:nvPr/>
        </p:nvSpPr>
        <p:spPr>
          <a:xfrm>
            <a:off x="1725282" y="137038"/>
            <a:ext cx="8328109"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FOURTH CORNESTONEBUILDING RESILIENCE</a:t>
            </a:r>
          </a:p>
        </p:txBody>
      </p:sp>
    </p:spTree>
    <p:extLst>
      <p:ext uri="{BB962C8B-B14F-4D97-AF65-F5344CB8AC3E}">
        <p14:creationId xmlns:p14="http://schemas.microsoft.com/office/powerpoint/2010/main" val="42897446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448651-AF42-4583-E832-2637769CB1A5}"/>
              </a:ext>
            </a:extLst>
          </p:cNvPr>
          <p:cNvSpPr txBox="1"/>
          <p:nvPr/>
        </p:nvSpPr>
        <p:spPr>
          <a:xfrm>
            <a:off x="3631518" y="1492290"/>
            <a:ext cx="6097022" cy="2217787"/>
          </a:xfrm>
          <a:prstGeom prst="rect">
            <a:avLst/>
          </a:prstGeom>
          <a:noFill/>
        </p:spPr>
        <p:txBody>
          <a:bodyPr wrap="square">
            <a:spAutoFit/>
          </a:bodyPr>
          <a:lstStyle/>
          <a:p>
            <a:pPr algn="ctr">
              <a:lnSpc>
                <a:spcPct val="107000"/>
              </a:lnSpc>
              <a:spcAft>
                <a:spcPts val="800"/>
              </a:spcAft>
              <a:buNone/>
            </a:pPr>
            <a:r>
              <a:rPr lang="en-CA" sz="3600" kern="0" dirty="0">
                <a:effectLst/>
                <a:latin typeface="Arial" panose="020B0604020202020204" pitchFamily="34" charset="0"/>
                <a:ea typeface="Times New Roman" panose="02020603050405020304" pitchFamily="18" charset="0"/>
                <a:cs typeface="Arial" panose="020B0604020202020204" pitchFamily="34" charset="0"/>
              </a:rPr>
              <a:t>Part Six</a:t>
            </a:r>
            <a:endParaRPr lang="en-CA" sz="3600" kern="100" dirty="0">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What DBT </a:t>
            </a: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brought to working with people experiencing suicidal ideation</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4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054067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102BA0-EF37-B61E-DD51-8059EC96FD6C}"/>
              </a:ext>
            </a:extLst>
          </p:cNvPr>
          <p:cNvSpPr txBox="1"/>
          <p:nvPr/>
        </p:nvSpPr>
        <p:spPr>
          <a:xfrm>
            <a:off x="109442" y="649504"/>
            <a:ext cx="11973116" cy="563231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Prior to the introduction of DBT, mental health professionals approached suicide primarily by trying to stop someone from dying. While this is obviously important, it doesn’t go far enough. It focuses on preventing death rather than understanding why life has become so unbearable.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Dialectical Behaviour Therapy changed our way of thinking. DBT assumes that people who are experiencing suicidal thoughts are trying to escape emotional suffering that has become intolerable.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problem is unbearable pain combined and too few effective ways of managing it.</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DBT does not just focus on stopping suicidal behaviour. It holds that the way to address suicidal thoughts and behavior is through building</a:t>
            </a:r>
            <a:r>
              <a:rPr lang="en-CA" sz="2000" dirty="0">
                <a:latin typeface="Arial" panose="020B0604020202020204" pitchFamily="34" charset="0"/>
                <a:cs typeface="Arial" panose="020B0604020202020204" pitchFamily="34" charset="0"/>
              </a:rPr>
              <a:t> a life that feels worth living</a:t>
            </a:r>
            <a:r>
              <a:rPr lang="en-CA" sz="2000" dirty="0">
                <a:solidFill>
                  <a:schemeClr val="bg1"/>
                </a:solidFill>
                <a:latin typeface="Arial" panose="020B0604020202020204" pitchFamily="34" charset="0"/>
                <a:cs typeface="Arial" panose="020B0604020202020204" pitchFamily="34" charset="0"/>
              </a:rPr>
              <a:t>.</a:t>
            </a:r>
          </a:p>
          <a:p>
            <a:r>
              <a:rPr lang="en-CA" sz="20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Suicide prevention is not just the avoidance of someone’s death, it is about building hope, meaning, connection, and a future that the person wants to remain alive to experience.</a:t>
            </a:r>
          </a:p>
          <a:p>
            <a:pPr marL="342900" indent="-34290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DBT also recognised something that had often been overlooked. During an emotional crisis, our thinking changes dramatically. Intense emotion narrows attention, limits problem-solving, and convinces us that the way we feel now is the way we will feel forever. The suicidal mind mistakes temporary emotional states for permanent realities. This is why crises feel so urgent and why decisions made during those moments can become tragically irreversible.</a:t>
            </a:r>
          </a:p>
        </p:txBody>
      </p:sp>
      <p:sp>
        <p:nvSpPr>
          <p:cNvPr id="5" name="TextBox 4">
            <a:extLst>
              <a:ext uri="{FF2B5EF4-FFF2-40B4-BE49-F238E27FC236}">
                <a16:creationId xmlns:a16="http://schemas.microsoft.com/office/drawing/2014/main" id="{CC21F556-F86A-B1CC-52BE-1E199B598D64}"/>
              </a:ext>
            </a:extLst>
          </p:cNvPr>
          <p:cNvSpPr txBox="1"/>
          <p:nvPr/>
        </p:nvSpPr>
        <p:spPr>
          <a:xfrm>
            <a:off x="3652883" y="6798"/>
            <a:ext cx="6097022"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WHAT DBT CHANGED</a:t>
            </a:r>
          </a:p>
        </p:txBody>
      </p:sp>
    </p:spTree>
    <p:extLst>
      <p:ext uri="{BB962C8B-B14F-4D97-AF65-F5344CB8AC3E}">
        <p14:creationId xmlns:p14="http://schemas.microsoft.com/office/powerpoint/2010/main" val="13154906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5C544-B7C4-92D5-9BE9-7EF9E54541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E27A4C-FFDE-6103-BB1D-3ED6E99687DA}"/>
              </a:ext>
            </a:extLst>
          </p:cNvPr>
          <p:cNvSpPr txBox="1"/>
          <p:nvPr/>
        </p:nvSpPr>
        <p:spPr>
          <a:xfrm>
            <a:off x="109442" y="661243"/>
            <a:ext cx="11973116" cy="5324535"/>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DBT teaches practical skills that can be used precisely when emotions are at their most overwhelming.</a:t>
            </a:r>
          </a:p>
          <a:p>
            <a:pPr marL="342900" indent="-342900">
              <a:buFont typeface="Arial" panose="020B0604020202020204" pitchFamily="34" charset="0"/>
              <a:buChar char="•"/>
            </a:pPr>
            <a:r>
              <a:rPr lang="en-CA" sz="2000" dirty="0">
                <a:latin typeface="Arial" panose="020B0604020202020204" pitchFamily="34" charset="0"/>
                <a:cs typeface="Arial" panose="020B0604020202020204" pitchFamily="34" charset="0"/>
              </a:rPr>
              <a:t>Distress tolerance skills </a:t>
            </a:r>
            <a:r>
              <a:rPr lang="en-CA" sz="2000" dirty="0">
                <a:solidFill>
                  <a:schemeClr val="bg1"/>
                </a:solidFill>
                <a:latin typeface="Arial" panose="020B0604020202020204" pitchFamily="34" charset="0"/>
                <a:cs typeface="Arial" panose="020B0604020202020204" pitchFamily="34" charset="0"/>
              </a:rPr>
              <a:t>help people survive emotional storms without making them worse. </a:t>
            </a:r>
          </a:p>
          <a:p>
            <a:pPr marL="342900" indent="-342900">
              <a:buFont typeface="Arial" panose="020B0604020202020204" pitchFamily="34" charset="0"/>
              <a:buChar char="•"/>
            </a:pPr>
            <a:r>
              <a:rPr lang="en-CA" sz="2000" dirty="0">
                <a:latin typeface="Arial" panose="020B0604020202020204" pitchFamily="34" charset="0"/>
                <a:cs typeface="Arial" panose="020B0604020202020204" pitchFamily="34" charset="0"/>
              </a:rPr>
              <a:t>Emotion regulation skills </a:t>
            </a:r>
            <a:r>
              <a:rPr lang="en-CA" sz="2000" dirty="0">
                <a:solidFill>
                  <a:schemeClr val="bg1"/>
                </a:solidFill>
                <a:latin typeface="Arial" panose="020B0604020202020204" pitchFamily="34" charset="0"/>
                <a:cs typeface="Arial" panose="020B0604020202020204" pitchFamily="34" charset="0"/>
              </a:rPr>
              <a:t>reduce the intensity and frequency of emotional suffering over time. </a:t>
            </a:r>
            <a:r>
              <a:rPr lang="en-CA" sz="2000" dirty="0">
                <a:latin typeface="Arial" panose="020B0604020202020204" pitchFamily="34" charset="0"/>
                <a:cs typeface="Arial" panose="020B0604020202020204" pitchFamily="34" charset="0"/>
              </a:rPr>
              <a:t>Mindfulness</a:t>
            </a:r>
            <a:r>
              <a:rPr lang="en-CA" sz="2000" dirty="0">
                <a:solidFill>
                  <a:schemeClr val="bg1"/>
                </a:solidFill>
                <a:latin typeface="Arial" panose="020B0604020202020204" pitchFamily="34" charset="0"/>
                <a:cs typeface="Arial" panose="020B0604020202020204" pitchFamily="34" charset="0"/>
              </a:rPr>
              <a:t> teaches people to observe thoughts and feelings without automatically acting upon them. </a:t>
            </a:r>
            <a:r>
              <a:rPr lang="en-CA" sz="2000" dirty="0">
                <a:latin typeface="Arial" panose="020B0604020202020204" pitchFamily="34" charset="0"/>
                <a:cs typeface="Arial" panose="020B0604020202020204" pitchFamily="34" charset="0"/>
              </a:rPr>
              <a:t>Interpersonal effectiveness </a:t>
            </a:r>
            <a:r>
              <a:rPr lang="en-CA" sz="2000" dirty="0">
                <a:solidFill>
                  <a:schemeClr val="bg1"/>
                </a:solidFill>
                <a:latin typeface="Arial" panose="020B0604020202020204" pitchFamily="34" charset="0"/>
                <a:cs typeface="Arial" panose="020B0604020202020204" pitchFamily="34" charset="0"/>
              </a:rPr>
              <a:t>strengthens the relationships that so often become our greatest sources of protection.</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of DBT’s key contributions is its dialectical philosophy. Dialectics teaches us that two seemingly opposite things can both be true. We can completely accept ourselves as we are today, while also working toward meaningful change. We can acknowledge that life is deeply painful, while also believing that life is worth living. We can recognise the reality of despair without surrendering to it. Acceptance and change are not opposites. Together, they become the path toward healing.</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 we will see throughout SIMPLE, these principles extend beyond suicide prevention. They apply to anxiety, depression, trauma, relationships, grief, addiction, and the ordinary challenges of being human. </a:t>
            </a:r>
          </a:p>
        </p:txBody>
      </p:sp>
      <p:sp>
        <p:nvSpPr>
          <p:cNvPr id="4" name="TextBox 3">
            <a:extLst>
              <a:ext uri="{FF2B5EF4-FFF2-40B4-BE49-F238E27FC236}">
                <a16:creationId xmlns:a16="http://schemas.microsoft.com/office/drawing/2014/main" id="{8B95F477-F44A-3566-C60E-7D8268531B32}"/>
              </a:ext>
            </a:extLst>
          </p:cNvPr>
          <p:cNvSpPr txBox="1"/>
          <p:nvPr/>
        </p:nvSpPr>
        <p:spPr>
          <a:xfrm>
            <a:off x="109442" y="138023"/>
            <a:ext cx="12082558" cy="428259"/>
          </a:xfrm>
          <a:prstGeom prst="rect">
            <a:avLst/>
          </a:prstGeom>
          <a:noFill/>
        </p:spPr>
        <p:txBody>
          <a:bodyPr wrap="square">
            <a:spAutoFit/>
          </a:bodyPr>
          <a:lstStyle/>
          <a:p>
            <a:pPr algn="ctr">
              <a:lnSpc>
                <a:spcPct val="107000"/>
              </a:lnSpc>
              <a:spcAft>
                <a:spcPts val="800"/>
              </a:spcAft>
              <a:buNone/>
            </a:pPr>
            <a:r>
              <a:rPr lang="en-CA" sz="2200" kern="0" dirty="0">
                <a:effectLst/>
                <a:latin typeface="Arial" panose="020B0604020202020204" pitchFamily="34" charset="0"/>
                <a:ea typeface="Times New Roman" panose="02020603050405020304" pitchFamily="18" charset="0"/>
                <a:cs typeface="Arial" panose="020B0604020202020204" pitchFamily="34" charset="0"/>
              </a:rPr>
              <a:t>WHAT DBT </a:t>
            </a:r>
            <a:r>
              <a:rPr lang="en-CA" sz="2200" kern="0" dirty="0">
                <a:latin typeface="Arial" panose="020B0604020202020204" pitchFamily="34" charset="0"/>
                <a:ea typeface="Times New Roman" panose="02020603050405020304" pitchFamily="18" charset="0"/>
                <a:cs typeface="Arial" panose="020B0604020202020204" pitchFamily="34" charset="0"/>
              </a:rPr>
              <a:t>BROUGHT TO WORKING WITH PEOPLE EXPERIENCING SUICIDALIDEATION</a:t>
            </a:r>
            <a:endParaRPr lang="en-CA" sz="22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551812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BB5014-053A-BC4A-309E-2A26FD9F6125}"/>
              </a:ext>
            </a:extLst>
          </p:cNvPr>
          <p:cNvSpPr>
            <a:spLocks noGrp="1"/>
          </p:cNvSpPr>
          <p:nvPr>
            <p:ph type="sldNum" sz="quarter" idx="12"/>
          </p:nvPr>
        </p:nvSpPr>
        <p:spPr/>
        <p:txBody>
          <a:bodyPr/>
          <a:lstStyle/>
          <a:p>
            <a:fld id="{9E20A575-D5C3-4C6C-AFF7-D4C69312CDA0}" type="slidenum">
              <a:rPr lang="en-CA" smtClean="0"/>
              <a:t>80</a:t>
            </a:fld>
            <a:endParaRPr lang="en-CA"/>
          </a:p>
        </p:txBody>
      </p:sp>
      <p:sp>
        <p:nvSpPr>
          <p:cNvPr id="4" name="TextBox 3">
            <a:extLst>
              <a:ext uri="{FF2B5EF4-FFF2-40B4-BE49-F238E27FC236}">
                <a16:creationId xmlns:a16="http://schemas.microsoft.com/office/drawing/2014/main" id="{40F9940B-BCA2-E09F-9EC1-D964CC500C64}"/>
              </a:ext>
            </a:extLst>
          </p:cNvPr>
          <p:cNvSpPr txBox="1"/>
          <p:nvPr/>
        </p:nvSpPr>
        <p:spPr>
          <a:xfrm>
            <a:off x="169653" y="571818"/>
            <a:ext cx="11852694" cy="642035"/>
          </a:xfrm>
          <a:prstGeom prst="rect">
            <a:avLst/>
          </a:prstGeom>
          <a:noFill/>
        </p:spPr>
        <p:txBody>
          <a:bodyPr wrap="square">
            <a:spAutoFit/>
          </a:bodyPr>
          <a:lstStyle/>
          <a:p>
            <a:pPr algn="ctr">
              <a:lnSpc>
                <a:spcPct val="107000"/>
              </a:lnSpc>
              <a:spcAft>
                <a:spcPts val="800"/>
              </a:spcAft>
              <a:buNone/>
            </a:pPr>
            <a:r>
              <a:rPr lang="en-US" sz="3600" kern="0" dirty="0">
                <a:solidFill>
                  <a:schemeClr val="bg1"/>
                </a:solidFill>
                <a:latin typeface="Arial" panose="020B0604020202020204" pitchFamily="34" charset="0"/>
                <a:ea typeface="Aptos" panose="020B0004020202020204" pitchFamily="34" charset="0"/>
                <a:cs typeface="Arial" panose="020B0604020202020204" pitchFamily="34" charset="0"/>
              </a:rPr>
              <a:t>W</a:t>
            </a:r>
            <a:r>
              <a:rPr lang="en-CA" sz="3600" kern="0" dirty="0">
                <a:solidFill>
                  <a:schemeClr val="bg1"/>
                </a:solidFill>
                <a:latin typeface="Arial" panose="020B0604020202020204" pitchFamily="34" charset="0"/>
                <a:ea typeface="Aptos" panose="020B0004020202020204" pitchFamily="34" charset="0"/>
                <a:cs typeface="Arial" panose="020B0604020202020204" pitchFamily="34" charset="0"/>
              </a:rPr>
              <a:t>hat does DBT mean by “building a life worth living?”</a:t>
            </a:r>
            <a:endParaRPr lang="en-CA"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697057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9C148D-9FD7-0C29-D1B5-1B63BBF746D7}"/>
              </a:ext>
            </a:extLst>
          </p:cNvPr>
          <p:cNvSpPr txBox="1"/>
          <p:nvPr/>
        </p:nvSpPr>
        <p:spPr>
          <a:xfrm>
            <a:off x="2570673" y="887763"/>
            <a:ext cx="8678172" cy="4494372"/>
          </a:xfrm>
          <a:prstGeom prst="rect">
            <a:avLst/>
          </a:prstGeom>
          <a:noFill/>
        </p:spPr>
        <p:txBody>
          <a:bodyPr wrap="square">
            <a:spAutoFit/>
          </a:bodyPr>
          <a:lstStyle/>
          <a:p>
            <a:pPr>
              <a:lnSpc>
                <a:spcPct val="107000"/>
              </a:lnSpc>
              <a:spcAft>
                <a:spcPts val="800"/>
              </a:spcAft>
              <a:buNone/>
            </a:pPr>
            <a:r>
              <a:rPr lang="en-CA" sz="3600" kern="0" dirty="0">
                <a:effectLst/>
                <a:latin typeface="Arial" panose="020B0604020202020204" pitchFamily="34" charset="0"/>
                <a:ea typeface="Times New Roman" panose="02020603050405020304" pitchFamily="18" charset="0"/>
                <a:cs typeface="Arial" panose="020B0604020202020204" pitchFamily="34" charset="0"/>
              </a:rPr>
              <a:t>                    Part Seven</a:t>
            </a:r>
            <a:endParaRPr lang="en-CA" sz="3600" kern="100" dirty="0">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Building </a:t>
            </a:r>
            <a:r>
              <a:rPr lang="en-CA" sz="2800" kern="0" dirty="0">
                <a:effectLst/>
                <a:latin typeface="Arial" panose="020B0604020202020204" pitchFamily="34" charset="0"/>
                <a:ea typeface="Times New Roman" panose="02020603050405020304" pitchFamily="18" charset="0"/>
                <a:cs typeface="Arial" panose="020B0604020202020204" pitchFamily="34" charset="0"/>
              </a:rPr>
              <a:t>a life worth living, </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key goal of SIMPLE, involves </a:t>
            </a: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fostering</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R</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esilience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R</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easons for living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ope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M</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eaning </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CA" sz="28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C</a:t>
            </a:r>
            <a:r>
              <a:rPr lang="en-CA" sz="28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onnection</a:t>
            </a:r>
            <a:endParaRPr lang="en-CA" sz="2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2399521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1E93A2-4478-D90C-6F25-DAD21CABB6C9}"/>
              </a:ext>
            </a:extLst>
          </p:cNvPr>
          <p:cNvSpPr txBox="1"/>
          <p:nvPr/>
        </p:nvSpPr>
        <p:spPr>
          <a:xfrm>
            <a:off x="4873946" y="1351508"/>
            <a:ext cx="6948731" cy="4154984"/>
          </a:xfrm>
          <a:prstGeom prst="rect">
            <a:avLst/>
          </a:prstGeom>
          <a:noFill/>
        </p:spPr>
        <p:txBody>
          <a:bodyPr wrap="square">
            <a:spAutoFit/>
          </a:bodyPr>
          <a:lstStyle/>
          <a:p>
            <a:pPr marL="342900" indent="-342900">
              <a:buFont typeface="Arial" panose="020B0604020202020204" pitchFamily="34" charset="0"/>
              <a:buChar char="•"/>
            </a:pPr>
            <a:r>
              <a:rPr lang="en-CA" sz="2400" dirty="0">
                <a:latin typeface="Arial" panose="020B0604020202020204" pitchFamily="34" charset="0"/>
                <a:cs typeface="Arial" panose="020B0604020202020204" pitchFamily="34" charset="0"/>
              </a:rPr>
              <a:t>Resilience</a:t>
            </a:r>
            <a:r>
              <a:rPr lang="en-CA" sz="2400" dirty="0">
                <a:solidFill>
                  <a:schemeClr val="bg1"/>
                </a:solidFill>
                <a:latin typeface="Arial" panose="020B0604020202020204" pitchFamily="34" charset="0"/>
                <a:cs typeface="Arial" panose="020B0604020202020204" pitchFamily="34" charset="0"/>
              </a:rPr>
              <a:t> is the ability to bend without breaking, to recover after setbacks, and to continue moving toward what matters even when life remains imperfect.</a:t>
            </a:r>
          </a:p>
          <a:p>
            <a:endParaRPr lang="en-CA" sz="24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Resilience is not something that you either have or you don’t. Developing resilience is a lifelong process of becoming increasingly able to meet life's challenges </a:t>
            </a:r>
            <a:r>
              <a:rPr lang="en-CA" sz="2400" dirty="0">
                <a:latin typeface="Arial" panose="020B0604020202020204" pitchFamily="34" charset="0"/>
                <a:cs typeface="Arial" panose="020B0604020202020204" pitchFamily="34" charset="0"/>
              </a:rPr>
              <a:t>with contemplation and thinking rather than just reactivity and action.</a:t>
            </a:r>
          </a:p>
        </p:txBody>
      </p:sp>
      <p:sp>
        <p:nvSpPr>
          <p:cNvPr id="4" name="TextBox 3">
            <a:extLst>
              <a:ext uri="{FF2B5EF4-FFF2-40B4-BE49-F238E27FC236}">
                <a16:creationId xmlns:a16="http://schemas.microsoft.com/office/drawing/2014/main" id="{EB324A6B-E2C9-7FF6-2A13-D29906D1F2EB}"/>
              </a:ext>
            </a:extLst>
          </p:cNvPr>
          <p:cNvSpPr txBox="1"/>
          <p:nvPr/>
        </p:nvSpPr>
        <p:spPr>
          <a:xfrm>
            <a:off x="369323" y="655607"/>
            <a:ext cx="4203610" cy="954107"/>
          </a:xfrm>
          <a:prstGeom prst="rect">
            <a:avLst/>
          </a:prstGeom>
          <a:noFill/>
        </p:spPr>
        <p:txBody>
          <a:bodyPr wrap="square">
            <a:spAutoFit/>
          </a:bodyPr>
          <a:lstStyle/>
          <a:p>
            <a:pPr algn="ctr">
              <a:buNone/>
            </a:pPr>
            <a:r>
              <a:rPr lang="en-CA" sz="2800" kern="0" dirty="0">
                <a:latin typeface="Arial" panose="020B0604020202020204" pitchFamily="34" charset="0"/>
                <a:ea typeface="Times New Roman" panose="02020603050405020304" pitchFamily="18" charset="0"/>
                <a:cs typeface="Arial" panose="020B0604020202020204" pitchFamily="34" charset="0"/>
              </a:rPr>
              <a:t>A LIFE WORTH LIVING: </a:t>
            </a:r>
            <a:r>
              <a:rPr lang="en-CA" sz="2800" dirty="0">
                <a:latin typeface="Arial" panose="020B0604020202020204" pitchFamily="34" charset="0"/>
                <a:cs typeface="Arial" panose="020B0604020202020204" pitchFamily="34" charset="0"/>
              </a:rPr>
              <a:t>RESILIENCE</a:t>
            </a:r>
          </a:p>
        </p:txBody>
      </p:sp>
      <p:pic>
        <p:nvPicPr>
          <p:cNvPr id="6" name="Picture 5" descr="A whiteboard with text and words&#10;&#10;Description automatically generated">
            <a:extLst>
              <a:ext uri="{FF2B5EF4-FFF2-40B4-BE49-F238E27FC236}">
                <a16:creationId xmlns:a16="http://schemas.microsoft.com/office/drawing/2014/main" id="{79BF3240-1B94-0986-C253-9873E0076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371" y="1759789"/>
            <a:ext cx="4367399" cy="4974298"/>
          </a:xfrm>
          <a:prstGeom prst="rect">
            <a:avLst/>
          </a:prstGeom>
        </p:spPr>
      </p:pic>
    </p:spTree>
    <p:extLst>
      <p:ext uri="{BB962C8B-B14F-4D97-AF65-F5344CB8AC3E}">
        <p14:creationId xmlns:p14="http://schemas.microsoft.com/office/powerpoint/2010/main" val="40347995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5ECE2C-5A6D-4D12-F25A-A8927787F308}"/>
              </a:ext>
            </a:extLst>
          </p:cNvPr>
          <p:cNvSpPr txBox="1"/>
          <p:nvPr/>
        </p:nvSpPr>
        <p:spPr>
          <a:xfrm>
            <a:off x="5582484" y="895570"/>
            <a:ext cx="6386116" cy="563231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of the most powerful therapeutic tasks is helping people reconnect with their reasons for living.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Our reasons for living are deeply personal. They may be children or grandchildren, partners, friendships, unfinished dreams, faith, creativity, responsibility, curiosity, love of nature, service to others, or simply the possibility that tomorrow might be different from today. What protects one person may mean very little to another.</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Reasons for living are not arguments that someone else imposes upon us. They are discoveries that arise from within. Therapy often helps people uncover values that have been hidden beneath layers of fear, hopelessness, or emotional pain. As those values become clearer, life may gradually begin to regain direction and purpose.</a:t>
            </a:r>
          </a:p>
        </p:txBody>
      </p:sp>
      <p:sp>
        <p:nvSpPr>
          <p:cNvPr id="4" name="TextBox 3">
            <a:extLst>
              <a:ext uri="{FF2B5EF4-FFF2-40B4-BE49-F238E27FC236}">
                <a16:creationId xmlns:a16="http://schemas.microsoft.com/office/drawing/2014/main" id="{C63F5E8B-B754-E040-9633-06917C81B871}"/>
              </a:ext>
            </a:extLst>
          </p:cNvPr>
          <p:cNvSpPr txBox="1"/>
          <p:nvPr/>
        </p:nvSpPr>
        <p:spPr>
          <a:xfrm>
            <a:off x="333638" y="99340"/>
            <a:ext cx="4915208" cy="1384995"/>
          </a:xfrm>
          <a:prstGeom prst="rect">
            <a:avLst/>
          </a:prstGeom>
          <a:noFill/>
        </p:spPr>
        <p:txBody>
          <a:bodyPr wrap="square">
            <a:spAutoFit/>
          </a:bodyPr>
          <a:lstStyle/>
          <a:p>
            <a:pPr algn="ctr">
              <a:buNone/>
            </a:pPr>
            <a:r>
              <a:rPr lang="en-CA" sz="2800" kern="0" dirty="0">
                <a:latin typeface="Arial" panose="020B0604020202020204" pitchFamily="34" charset="0"/>
                <a:ea typeface="Times New Roman" panose="02020603050405020304" pitchFamily="18" charset="0"/>
                <a:cs typeface="Arial" panose="020B0604020202020204" pitchFamily="34" charset="0"/>
              </a:rPr>
              <a:t>A LIFE WORTH LIVING: </a:t>
            </a:r>
            <a:r>
              <a:rPr lang="en-CA" sz="2800" dirty="0">
                <a:latin typeface="Arial" panose="020B0604020202020204" pitchFamily="34" charset="0"/>
                <a:cs typeface="Arial" panose="020B0604020202020204" pitchFamily="34" charset="0"/>
              </a:rPr>
              <a:t>RECONECTING WITH OUR REASONS FOR LIVING</a:t>
            </a:r>
          </a:p>
        </p:txBody>
      </p:sp>
      <p:pic>
        <p:nvPicPr>
          <p:cNvPr id="6" name="Picture 2" descr="Anxiety and Depression Association of America (ADAA) | It's ...">
            <a:extLst>
              <a:ext uri="{FF2B5EF4-FFF2-40B4-BE49-F238E27FC236}">
                <a16:creationId xmlns:a16="http://schemas.microsoft.com/office/drawing/2014/main" id="{CA672CAA-9664-E94F-C37C-194F3F4C3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93" y="1552755"/>
            <a:ext cx="4372215" cy="506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7089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D8288A-134B-16EB-74A6-567A33201CEC}"/>
              </a:ext>
            </a:extLst>
          </p:cNvPr>
          <p:cNvSpPr txBox="1"/>
          <p:nvPr/>
        </p:nvSpPr>
        <p:spPr>
          <a:xfrm>
            <a:off x="5851107" y="305068"/>
            <a:ext cx="6097022" cy="6247864"/>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Hope is not just optimism or positive thinking.</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Hope does not deny pain and suffering but refuses to believe that they are the whole story.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Many people who have survived suicidal crises later describe being astonished that they once believed their situation could never improve. Their circumstances changed, treatments began to work, relationships healed, grief softened, or they discovered strengths they never knew they possessed. The emotional certainty that life would never get better proved to be one more symptom of the crisis itself.</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This is one of the reasons hope can sometimes be borrowed. When someone cannot yet believe that life is worth living, another person—a therapist, a friend, a family member, or a community—may temporarily hold that hope for them. Human beings often recover because someone else continued believing in them until they were able to believe in themselves again.</a:t>
            </a:r>
          </a:p>
        </p:txBody>
      </p:sp>
      <p:sp>
        <p:nvSpPr>
          <p:cNvPr id="4" name="TextBox 3">
            <a:extLst>
              <a:ext uri="{FF2B5EF4-FFF2-40B4-BE49-F238E27FC236}">
                <a16:creationId xmlns:a16="http://schemas.microsoft.com/office/drawing/2014/main" id="{ADECAFD7-0B23-BEB5-E15F-AD3BED93B4FA}"/>
              </a:ext>
            </a:extLst>
          </p:cNvPr>
          <p:cNvSpPr txBox="1"/>
          <p:nvPr/>
        </p:nvSpPr>
        <p:spPr>
          <a:xfrm>
            <a:off x="581584" y="305068"/>
            <a:ext cx="4802037" cy="954107"/>
          </a:xfrm>
          <a:prstGeom prst="rect">
            <a:avLst/>
          </a:prstGeom>
          <a:noFill/>
        </p:spPr>
        <p:txBody>
          <a:bodyPr wrap="square">
            <a:spAutoFit/>
          </a:bodyPr>
          <a:lstStyle/>
          <a:p>
            <a:pPr algn="ctr">
              <a:buNone/>
            </a:pPr>
            <a:r>
              <a:rPr lang="en-CA" sz="2800" kern="0" dirty="0">
                <a:latin typeface="Arial" panose="020B0604020202020204" pitchFamily="34" charset="0"/>
                <a:ea typeface="Times New Roman" panose="02020603050405020304" pitchFamily="18" charset="0"/>
                <a:cs typeface="Arial" panose="020B0604020202020204" pitchFamily="34" charset="0"/>
              </a:rPr>
              <a:t>A LIFE WORTH LIVING: </a:t>
            </a:r>
            <a:r>
              <a:rPr lang="en-CA" sz="2800" dirty="0">
                <a:latin typeface="Arial" panose="020B0604020202020204" pitchFamily="34" charset="0"/>
                <a:cs typeface="Arial" panose="020B0604020202020204" pitchFamily="34" charset="0"/>
              </a:rPr>
              <a:t>HOPE</a:t>
            </a:r>
          </a:p>
        </p:txBody>
      </p:sp>
      <p:pic>
        <p:nvPicPr>
          <p:cNvPr id="5" name="Picture 4" descr="amahahealth.com">
            <a:extLst>
              <a:ext uri="{FF2B5EF4-FFF2-40B4-BE49-F238E27FC236}">
                <a16:creationId xmlns:a16="http://schemas.microsoft.com/office/drawing/2014/main" id="{52E4ECD2-0284-D6AA-54BA-8142EBDC839D}"/>
              </a:ext>
            </a:extLst>
          </p:cNvPr>
          <p:cNvPicPr>
            <a:picLocks noChangeAspect="1"/>
          </p:cNvPicPr>
          <p:nvPr/>
        </p:nvPicPr>
        <p:blipFill>
          <a:blip r:embed="rId2"/>
          <a:stretch>
            <a:fillRect/>
          </a:stretch>
        </p:blipFill>
        <p:spPr>
          <a:xfrm>
            <a:off x="381894" y="1346746"/>
            <a:ext cx="5339443" cy="4829175"/>
          </a:xfrm>
          <a:prstGeom prst="rect">
            <a:avLst/>
          </a:prstGeom>
        </p:spPr>
      </p:pic>
    </p:spTree>
    <p:extLst>
      <p:ext uri="{BB962C8B-B14F-4D97-AF65-F5344CB8AC3E}">
        <p14:creationId xmlns:p14="http://schemas.microsoft.com/office/powerpoint/2010/main" val="24730340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3E51DF-0314-1739-4519-D9A47AD89E4E}"/>
              </a:ext>
            </a:extLst>
          </p:cNvPr>
          <p:cNvSpPr txBox="1"/>
          <p:nvPr/>
        </p:nvSpPr>
        <p:spPr>
          <a:xfrm>
            <a:off x="5373482" y="1630854"/>
            <a:ext cx="6097022" cy="3970318"/>
          </a:xfrm>
          <a:prstGeom prst="rect">
            <a:avLst/>
          </a:prstGeom>
          <a:noFill/>
        </p:spPr>
        <p:txBody>
          <a:bodyPr wrap="square">
            <a:spAutoFit/>
          </a:bodyPr>
          <a:lstStyle/>
          <a:p>
            <a:pPr marL="342900" indent="-34290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 argue throughout SIMPLE, that human beings do not live by comfort alone. We live by meaning.</a:t>
            </a:r>
          </a:p>
          <a:p>
            <a:endParaRPr lang="en-CA" sz="28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Meaning does not eliminate suffering, but it transforms our relationship with it. Meaning changes how we understand adversity. </a:t>
            </a:r>
          </a:p>
        </p:txBody>
      </p:sp>
      <p:sp>
        <p:nvSpPr>
          <p:cNvPr id="4" name="TextBox 3">
            <a:extLst>
              <a:ext uri="{FF2B5EF4-FFF2-40B4-BE49-F238E27FC236}">
                <a16:creationId xmlns:a16="http://schemas.microsoft.com/office/drawing/2014/main" id="{FABCDB9B-4C0A-DE08-8BB1-B36848C223D9}"/>
              </a:ext>
            </a:extLst>
          </p:cNvPr>
          <p:cNvSpPr txBox="1"/>
          <p:nvPr/>
        </p:nvSpPr>
        <p:spPr>
          <a:xfrm>
            <a:off x="631525" y="371391"/>
            <a:ext cx="4574515" cy="954107"/>
          </a:xfrm>
          <a:prstGeom prst="rect">
            <a:avLst/>
          </a:prstGeom>
          <a:noFill/>
        </p:spPr>
        <p:txBody>
          <a:bodyPr wrap="square">
            <a:spAutoFit/>
          </a:bodyPr>
          <a:lstStyle/>
          <a:p>
            <a:pPr algn="ctr">
              <a:buNone/>
            </a:pPr>
            <a:r>
              <a:rPr lang="en-CA" sz="2800" kern="0" dirty="0">
                <a:latin typeface="Arial" panose="020B0604020202020204" pitchFamily="34" charset="0"/>
                <a:ea typeface="Times New Roman" panose="02020603050405020304" pitchFamily="18" charset="0"/>
                <a:cs typeface="Arial" panose="020B0604020202020204" pitchFamily="34" charset="0"/>
              </a:rPr>
              <a:t>A LIFE WORTH LIVING: </a:t>
            </a:r>
            <a:r>
              <a:rPr lang="en-CA" sz="2800" dirty="0">
                <a:latin typeface="Arial" panose="020B0604020202020204" pitchFamily="34" charset="0"/>
                <a:cs typeface="Arial" panose="020B0604020202020204" pitchFamily="34" charset="0"/>
              </a:rPr>
              <a:t>MEANING</a:t>
            </a:r>
          </a:p>
        </p:txBody>
      </p:sp>
      <p:pic>
        <p:nvPicPr>
          <p:cNvPr id="5" name="Picture 4" descr="mensfellowship.net">
            <a:extLst>
              <a:ext uri="{FF2B5EF4-FFF2-40B4-BE49-F238E27FC236}">
                <a16:creationId xmlns:a16="http://schemas.microsoft.com/office/drawing/2014/main" id="{E3826564-C72B-8429-B115-F9A16EB95CDE}"/>
              </a:ext>
            </a:extLst>
          </p:cNvPr>
          <p:cNvPicPr>
            <a:picLocks noChangeAspect="1"/>
          </p:cNvPicPr>
          <p:nvPr/>
        </p:nvPicPr>
        <p:blipFill>
          <a:blip r:embed="rId2"/>
          <a:stretch>
            <a:fillRect/>
          </a:stretch>
        </p:blipFill>
        <p:spPr>
          <a:xfrm>
            <a:off x="547057" y="1475579"/>
            <a:ext cx="4743450" cy="4762500"/>
          </a:xfrm>
          <a:prstGeom prst="rect">
            <a:avLst/>
          </a:prstGeom>
        </p:spPr>
      </p:pic>
    </p:spTree>
    <p:extLst>
      <p:ext uri="{BB962C8B-B14F-4D97-AF65-F5344CB8AC3E}">
        <p14:creationId xmlns:p14="http://schemas.microsoft.com/office/powerpoint/2010/main" val="17901824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31F335-6A6B-E765-BA06-74ACE1C49A3E}"/>
              </a:ext>
            </a:extLst>
          </p:cNvPr>
          <p:cNvSpPr txBox="1"/>
          <p:nvPr/>
        </p:nvSpPr>
        <p:spPr>
          <a:xfrm>
            <a:off x="6374921" y="434028"/>
            <a:ext cx="5498351" cy="6247864"/>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Decades of suicide research point to one conclusion: people survive because of connection.</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Connection with another human being can interrupt the profound isolation that accompanies suicidal despair. Feeling seen, understood, accepted, and valued reminds us that we belong to something larger than our own suffering. Healthy relationships are emotional shelters during life's storms.</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Connection is not limited to other people. We can become connected to our own Wise or Capital S self, to nature, to creativity, to community, to work that matters, to spiritual traditions, and to the larger story of which our individual lives form only one part.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Healing happens through relationships—with ourselves, with others, with our bodies, with the natural world, and with whatever gives our lives meaning and purpose.</a:t>
            </a:r>
          </a:p>
        </p:txBody>
      </p:sp>
      <p:sp>
        <p:nvSpPr>
          <p:cNvPr id="4" name="TextBox 3">
            <a:extLst>
              <a:ext uri="{FF2B5EF4-FFF2-40B4-BE49-F238E27FC236}">
                <a16:creationId xmlns:a16="http://schemas.microsoft.com/office/drawing/2014/main" id="{F6F79BEA-CC3C-861D-925E-10B1E1DAB366}"/>
              </a:ext>
            </a:extLst>
          </p:cNvPr>
          <p:cNvSpPr txBox="1"/>
          <p:nvPr/>
        </p:nvSpPr>
        <p:spPr>
          <a:xfrm>
            <a:off x="705254" y="434028"/>
            <a:ext cx="5111826" cy="954107"/>
          </a:xfrm>
          <a:prstGeom prst="rect">
            <a:avLst/>
          </a:prstGeom>
          <a:noFill/>
        </p:spPr>
        <p:txBody>
          <a:bodyPr wrap="square">
            <a:spAutoFit/>
          </a:bodyPr>
          <a:lstStyle/>
          <a:p>
            <a:pPr algn="ctr">
              <a:buNone/>
            </a:pPr>
            <a:r>
              <a:rPr lang="en-CA" sz="2800" kern="0" dirty="0">
                <a:latin typeface="Arial" panose="020B0604020202020204" pitchFamily="34" charset="0"/>
                <a:ea typeface="Times New Roman" panose="02020603050405020304" pitchFamily="18" charset="0"/>
                <a:cs typeface="Arial" panose="020B0604020202020204" pitchFamily="34" charset="0"/>
              </a:rPr>
              <a:t>A LIFE WORTH LIVING: </a:t>
            </a:r>
            <a:r>
              <a:rPr lang="en-CA" sz="2800" dirty="0">
                <a:latin typeface="Arial" panose="020B0604020202020204" pitchFamily="34" charset="0"/>
                <a:cs typeface="Arial" panose="020B0604020202020204" pitchFamily="34" charset="0"/>
              </a:rPr>
              <a:t>CONNECTION</a:t>
            </a:r>
          </a:p>
        </p:txBody>
      </p:sp>
      <p:pic>
        <p:nvPicPr>
          <p:cNvPr id="2" name="Picture 1" descr="Generated image 1">
            <a:extLst>
              <a:ext uri="{FF2B5EF4-FFF2-40B4-BE49-F238E27FC236}">
                <a16:creationId xmlns:a16="http://schemas.microsoft.com/office/drawing/2014/main" id="{6E014273-E071-D70D-00D2-E8066A7ED6EC}"/>
              </a:ext>
            </a:extLst>
          </p:cNvPr>
          <p:cNvPicPr>
            <a:picLocks noChangeAspect="1"/>
          </p:cNvPicPr>
          <p:nvPr/>
        </p:nvPicPr>
        <p:blipFill>
          <a:blip r:embed="rId2"/>
          <a:stretch>
            <a:fillRect/>
          </a:stretch>
        </p:blipFill>
        <p:spPr>
          <a:xfrm>
            <a:off x="231354" y="1531344"/>
            <a:ext cx="5864646" cy="3558449"/>
          </a:xfrm>
          <a:prstGeom prst="rect">
            <a:avLst/>
          </a:prstGeom>
        </p:spPr>
      </p:pic>
    </p:spTree>
    <p:extLst>
      <p:ext uri="{BB962C8B-B14F-4D97-AF65-F5344CB8AC3E}">
        <p14:creationId xmlns:p14="http://schemas.microsoft.com/office/powerpoint/2010/main" val="21796859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C0C39C-61A7-595B-8395-F2FD146E29EB}"/>
              </a:ext>
            </a:extLst>
          </p:cNvPr>
          <p:cNvSpPr txBox="1"/>
          <p:nvPr/>
        </p:nvSpPr>
        <p:spPr>
          <a:xfrm>
            <a:off x="168943" y="5488178"/>
            <a:ext cx="12192000" cy="954107"/>
          </a:xfrm>
          <a:prstGeom prst="rect">
            <a:avLst/>
          </a:prstGeom>
          <a:noFill/>
        </p:spPr>
        <p:txBody>
          <a:bodyPr wrap="square">
            <a:spAutoFit/>
          </a:bodyPr>
          <a:lstStyle/>
          <a:p>
            <a:pPr algn="ctr"/>
            <a:r>
              <a:rPr lang="en-CA" sz="2800" dirty="0">
                <a:solidFill>
                  <a:schemeClr val="bg1"/>
                </a:solidFill>
                <a:latin typeface="Arial" panose="020B0604020202020204" pitchFamily="34" charset="0"/>
                <a:cs typeface="Arial" panose="020B0604020202020204" pitchFamily="34" charset="0"/>
              </a:rPr>
              <a:t>We cannot eliminate life’s storms, but we can build a shelter sturdy enough to weather them so that we can enjoy the world when the sun returns.</a:t>
            </a:r>
          </a:p>
        </p:txBody>
      </p:sp>
      <p:pic>
        <p:nvPicPr>
          <p:cNvPr id="2" name="Picture 1" descr="Generated image 1">
            <a:extLst>
              <a:ext uri="{FF2B5EF4-FFF2-40B4-BE49-F238E27FC236}">
                <a16:creationId xmlns:a16="http://schemas.microsoft.com/office/drawing/2014/main" id="{6B0BD339-C52C-41A6-549D-89BD035EBF0F}"/>
              </a:ext>
            </a:extLst>
          </p:cNvPr>
          <p:cNvPicPr>
            <a:picLocks noChangeAspect="1"/>
          </p:cNvPicPr>
          <p:nvPr/>
        </p:nvPicPr>
        <p:blipFill>
          <a:blip r:embed="rId2"/>
          <a:stretch>
            <a:fillRect/>
          </a:stretch>
        </p:blipFill>
        <p:spPr>
          <a:xfrm>
            <a:off x="2238375" y="189403"/>
            <a:ext cx="7715250" cy="5143500"/>
          </a:xfrm>
          <a:prstGeom prst="rect">
            <a:avLst/>
          </a:prstGeom>
        </p:spPr>
      </p:pic>
    </p:spTree>
    <p:extLst>
      <p:ext uri="{BB962C8B-B14F-4D97-AF65-F5344CB8AC3E}">
        <p14:creationId xmlns:p14="http://schemas.microsoft.com/office/powerpoint/2010/main" val="27576932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516A-3366-2E62-66CC-B3AECE483D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EA323F-C13F-4C6A-3F4F-61BB4168DC2A}"/>
              </a:ext>
            </a:extLst>
          </p:cNvPr>
          <p:cNvSpPr txBox="1"/>
          <p:nvPr/>
        </p:nvSpPr>
        <p:spPr>
          <a:xfrm>
            <a:off x="5877120" y="201799"/>
            <a:ext cx="6224491" cy="707886"/>
          </a:xfrm>
          <a:prstGeom prst="rect">
            <a:avLst/>
          </a:prstGeom>
          <a:noFill/>
        </p:spPr>
        <p:txBody>
          <a:bodyPr wrap="square">
            <a:spAutoFit/>
          </a:bodyPr>
          <a:lstStyle/>
          <a:p>
            <a:r>
              <a:rPr lang="en-CA" sz="4000" dirty="0"/>
              <a:t>ZOOM POLL (optional) </a:t>
            </a:r>
          </a:p>
        </p:txBody>
      </p:sp>
      <p:pic>
        <p:nvPicPr>
          <p:cNvPr id="4" name="Picture 3" descr="A screenshot of a computer&#10;&#10;Description automatically generated">
            <a:extLst>
              <a:ext uri="{FF2B5EF4-FFF2-40B4-BE49-F238E27FC236}">
                <a16:creationId xmlns:a16="http://schemas.microsoft.com/office/drawing/2014/main" id="{DFDF034B-CA74-A8DC-BA9F-F1F20B848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10" y="382250"/>
            <a:ext cx="4770656" cy="6273870"/>
          </a:xfrm>
          <a:prstGeom prst="rect">
            <a:avLst/>
          </a:prstGeom>
        </p:spPr>
      </p:pic>
      <p:sp>
        <p:nvSpPr>
          <p:cNvPr id="6" name="TextBox 5">
            <a:extLst>
              <a:ext uri="{FF2B5EF4-FFF2-40B4-BE49-F238E27FC236}">
                <a16:creationId xmlns:a16="http://schemas.microsoft.com/office/drawing/2014/main" id="{2FD52EF9-01C3-1D02-28C4-768D2716BC1B}"/>
              </a:ext>
            </a:extLst>
          </p:cNvPr>
          <p:cNvSpPr txBox="1"/>
          <p:nvPr/>
        </p:nvSpPr>
        <p:spPr>
          <a:xfrm>
            <a:off x="5263914" y="856895"/>
            <a:ext cx="6744776" cy="5693866"/>
          </a:xfrm>
          <a:prstGeom prst="rect">
            <a:avLst/>
          </a:prstGeom>
          <a:noFill/>
        </p:spPr>
        <p:txBody>
          <a:bodyPr wrap="square">
            <a:spAutoFit/>
          </a:bodyPr>
          <a:lstStyle/>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Throughout the year we will be doing polls to better understand some of your thoughts, feelings and needs from the course.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We’ll look at the answers of zoom participants immediately after we do the polls.</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We’ll share the answers of in person participants at the beginning of the session the week after the poll.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Answers are anonymous</a:t>
            </a:r>
          </a:p>
          <a:p>
            <a:endParaRPr lang="en-CA" sz="2800" dirty="0"/>
          </a:p>
          <a:p>
            <a:pPr marL="285750" indent="-285750">
              <a:buFont typeface="Arial" panose="020B0604020202020204" pitchFamily="34" charset="0"/>
              <a:buChar char="•"/>
            </a:pPr>
            <a:endParaRPr lang="en-CA" sz="2800" dirty="0"/>
          </a:p>
        </p:txBody>
      </p:sp>
      <p:sp>
        <p:nvSpPr>
          <p:cNvPr id="2" name="Slide Number Placeholder 1">
            <a:extLst>
              <a:ext uri="{FF2B5EF4-FFF2-40B4-BE49-F238E27FC236}">
                <a16:creationId xmlns:a16="http://schemas.microsoft.com/office/drawing/2014/main" id="{EA94EE31-176E-946B-0CB3-355454BDFC28}"/>
              </a:ext>
            </a:extLst>
          </p:cNvPr>
          <p:cNvSpPr>
            <a:spLocks noGrp="1"/>
          </p:cNvSpPr>
          <p:nvPr>
            <p:ph type="sldNum" sz="quarter" idx="12"/>
          </p:nvPr>
        </p:nvSpPr>
        <p:spPr/>
        <p:txBody>
          <a:bodyPr/>
          <a:lstStyle/>
          <a:p>
            <a:fld id="{5B621ED0-B45F-441E-93E9-023E2B55C8A5}" type="slidenum">
              <a:rPr lang="en-CA" smtClean="0"/>
              <a:t>88</a:t>
            </a:fld>
            <a:endParaRPr lang="en-CA"/>
          </a:p>
        </p:txBody>
      </p:sp>
    </p:spTree>
    <p:extLst>
      <p:ext uri="{BB962C8B-B14F-4D97-AF65-F5344CB8AC3E}">
        <p14:creationId xmlns:p14="http://schemas.microsoft.com/office/powerpoint/2010/main" val="29194096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businesscard, plant&#10;&#10;Description automatically generated">
            <a:extLst>
              <a:ext uri="{FF2B5EF4-FFF2-40B4-BE49-F238E27FC236}">
                <a16:creationId xmlns:a16="http://schemas.microsoft.com/office/drawing/2014/main" id="{FD5EC9B2-AA98-A376-9C7F-7A80FF58F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82" y="110766"/>
            <a:ext cx="5439266" cy="6636470"/>
          </a:xfrm>
          <a:prstGeom prst="rect">
            <a:avLst/>
          </a:prstGeom>
        </p:spPr>
      </p:pic>
      <p:pic>
        <p:nvPicPr>
          <p:cNvPr id="3" name="Picture 2" descr="A person smiling at the camera&#10;&#10;Description automatically generated">
            <a:extLst>
              <a:ext uri="{FF2B5EF4-FFF2-40B4-BE49-F238E27FC236}">
                <a16:creationId xmlns:a16="http://schemas.microsoft.com/office/drawing/2014/main" id="{DADC04C7-A353-CBC1-6E11-DCD680F7C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7333" y="110766"/>
            <a:ext cx="2509083" cy="3839066"/>
          </a:xfrm>
          <a:prstGeom prst="rect">
            <a:avLst/>
          </a:prstGeom>
        </p:spPr>
      </p:pic>
      <p:pic>
        <p:nvPicPr>
          <p:cNvPr id="4" name="Picture 3" descr="A person smiling at the camera&#10;&#10;Description automatically generated">
            <a:extLst>
              <a:ext uri="{FF2B5EF4-FFF2-40B4-BE49-F238E27FC236}">
                <a16:creationId xmlns:a16="http://schemas.microsoft.com/office/drawing/2014/main" id="{9C622D30-5E98-B740-8406-0FF31C8B9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0305" y="3223966"/>
            <a:ext cx="2771481" cy="3427181"/>
          </a:xfrm>
          <a:prstGeom prst="rect">
            <a:avLst/>
          </a:prstGeom>
        </p:spPr>
      </p:pic>
      <p:sp>
        <p:nvSpPr>
          <p:cNvPr id="6" name="TextBox 5">
            <a:extLst>
              <a:ext uri="{FF2B5EF4-FFF2-40B4-BE49-F238E27FC236}">
                <a16:creationId xmlns:a16="http://schemas.microsoft.com/office/drawing/2014/main" id="{D0FE94C5-9113-18EC-CCFE-C76103B802B7}"/>
              </a:ext>
            </a:extLst>
          </p:cNvPr>
          <p:cNvSpPr txBox="1"/>
          <p:nvPr/>
        </p:nvSpPr>
        <p:spPr>
          <a:xfrm>
            <a:off x="6360737" y="4057394"/>
            <a:ext cx="2017336" cy="646331"/>
          </a:xfrm>
          <a:prstGeom prst="rect">
            <a:avLst/>
          </a:prstGeom>
          <a:noFill/>
        </p:spPr>
        <p:txBody>
          <a:bodyPr wrap="square">
            <a:spAutoFit/>
          </a:bodyPr>
          <a:lstStyle/>
          <a:p>
            <a:r>
              <a:rPr lang="en-CA" sz="3600" dirty="0"/>
              <a:t>NICOLE</a:t>
            </a:r>
          </a:p>
        </p:txBody>
      </p:sp>
      <p:sp>
        <p:nvSpPr>
          <p:cNvPr id="8" name="TextBox 7">
            <a:extLst>
              <a:ext uri="{FF2B5EF4-FFF2-40B4-BE49-F238E27FC236}">
                <a16:creationId xmlns:a16="http://schemas.microsoft.com/office/drawing/2014/main" id="{5B2E6D19-7E7E-CA44-EBCC-85B99E2D626D}"/>
              </a:ext>
            </a:extLst>
          </p:cNvPr>
          <p:cNvSpPr txBox="1"/>
          <p:nvPr/>
        </p:nvSpPr>
        <p:spPr>
          <a:xfrm>
            <a:off x="9740246" y="2473691"/>
            <a:ext cx="2071540" cy="646331"/>
          </a:xfrm>
          <a:prstGeom prst="rect">
            <a:avLst/>
          </a:prstGeom>
          <a:noFill/>
        </p:spPr>
        <p:txBody>
          <a:bodyPr wrap="square">
            <a:spAutoFit/>
          </a:bodyPr>
          <a:lstStyle/>
          <a:p>
            <a:r>
              <a:rPr lang="en-CA" sz="3600" dirty="0"/>
              <a:t>JOAN</a:t>
            </a:r>
          </a:p>
        </p:txBody>
      </p:sp>
      <p:sp>
        <p:nvSpPr>
          <p:cNvPr id="5" name="Slide Number Placeholder 4">
            <a:extLst>
              <a:ext uri="{FF2B5EF4-FFF2-40B4-BE49-F238E27FC236}">
                <a16:creationId xmlns:a16="http://schemas.microsoft.com/office/drawing/2014/main" id="{7D5F61B9-D5A2-3A63-5DFD-43C264795D58}"/>
              </a:ext>
            </a:extLst>
          </p:cNvPr>
          <p:cNvSpPr>
            <a:spLocks noGrp="1"/>
          </p:cNvSpPr>
          <p:nvPr>
            <p:ph type="sldNum" sz="quarter" idx="12"/>
          </p:nvPr>
        </p:nvSpPr>
        <p:spPr/>
        <p:txBody>
          <a:bodyPr/>
          <a:lstStyle/>
          <a:p>
            <a:fld id="{9E20A575-D5C3-4C6C-AFF7-D4C69312CDA0}" type="slidenum">
              <a:rPr lang="en-CA" smtClean="0"/>
              <a:t>89</a:t>
            </a:fld>
            <a:endParaRPr lang="en-CA"/>
          </a:p>
        </p:txBody>
      </p:sp>
    </p:spTree>
    <p:extLst>
      <p:ext uri="{BB962C8B-B14F-4D97-AF65-F5344CB8AC3E}">
        <p14:creationId xmlns:p14="http://schemas.microsoft.com/office/powerpoint/2010/main" val="3171724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27CF6-FF1E-43B9-9A25-C1127D2525C4}"/>
              </a:ext>
            </a:extLst>
          </p:cNvPr>
          <p:cNvSpPr>
            <a:spLocks noGrp="1"/>
          </p:cNvSpPr>
          <p:nvPr>
            <p:ph type="title" idx="4294967295"/>
          </p:nvPr>
        </p:nvSpPr>
        <p:spPr>
          <a:xfrm>
            <a:off x="1263650" y="4855369"/>
            <a:ext cx="10128250" cy="930275"/>
          </a:xfrm>
        </p:spPr>
        <p:txBody>
          <a:bodyPr vert="horz" lIns="91440" tIns="45720" rIns="91440" bIns="45720" rtlCol="0" anchor="b">
            <a:normAutofit fontScale="90000"/>
          </a:bodyPr>
          <a:lstStyle/>
          <a:p>
            <a:pPr algn="ctr"/>
            <a:r>
              <a:rPr lang="en-US" sz="4000" dirty="0">
                <a:solidFill>
                  <a:schemeClr val="tx1"/>
                </a:solidFill>
              </a:rPr>
              <a:t>Distress tolerance skills </a:t>
            </a:r>
            <a:r>
              <a:rPr lang="en-US" dirty="0">
                <a:solidFill>
                  <a:schemeClr val="tx1"/>
                </a:solidFill>
              </a:rPr>
              <a:t>PART</a:t>
            </a:r>
            <a:r>
              <a:rPr lang="en-US" sz="4000" dirty="0">
                <a:solidFill>
                  <a:schemeClr val="tx1"/>
                </a:solidFill>
              </a:rPr>
              <a:t> 2</a:t>
            </a:r>
            <a:br>
              <a:rPr lang="en-US" sz="4000" dirty="0">
                <a:solidFill>
                  <a:schemeClr val="tx1"/>
                </a:solidFill>
              </a:rPr>
            </a:br>
            <a:r>
              <a:rPr lang="en-US" sz="4000" dirty="0">
                <a:solidFill>
                  <a:schemeClr val="tx1"/>
                </a:solidFill>
              </a:rPr>
              <a:t>DBT SKILLS TRAINING WORKBOOK p. 14-32</a:t>
            </a:r>
          </a:p>
        </p:txBody>
      </p:sp>
      <p:pic>
        <p:nvPicPr>
          <p:cNvPr id="13" name="Content Placeholder 12">
            <a:extLst>
              <a:ext uri="{FF2B5EF4-FFF2-40B4-BE49-F238E27FC236}">
                <a16:creationId xmlns:a16="http://schemas.microsoft.com/office/drawing/2014/main" id="{065925E5-0400-4C6A-B4DD-A6241F5485D3}"/>
              </a:ext>
            </a:extLst>
          </p:cNvPr>
          <p:cNvPicPr>
            <a:picLocks/>
          </p:cNvPicPr>
          <p:nvPr/>
        </p:nvPicPr>
        <p:blipFill rotWithShape="1">
          <a:blip r:embed="rId2">
            <a:extLst>
              <a:ext uri="{28A0092B-C50C-407E-A947-70E740481C1C}">
                <a14:useLocalDpi xmlns:a14="http://schemas.microsoft.com/office/drawing/2010/main" val="0"/>
              </a:ext>
            </a:extLst>
          </a:blip>
          <a:srcRect t="31550" r="1" b="14323"/>
          <a:stretch/>
        </p:blipFill>
        <p:spPr bwMode="auto">
          <a:xfrm>
            <a:off x="922867" y="645517"/>
            <a:ext cx="10346266" cy="3738166"/>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lide Number Placeholder 2">
            <a:extLst>
              <a:ext uri="{FF2B5EF4-FFF2-40B4-BE49-F238E27FC236}">
                <a16:creationId xmlns:a16="http://schemas.microsoft.com/office/drawing/2014/main" id="{8D787722-0A03-1FCA-5C13-4EAC8B023449}"/>
              </a:ext>
            </a:extLst>
          </p:cNvPr>
          <p:cNvSpPr>
            <a:spLocks noGrp="1"/>
          </p:cNvSpPr>
          <p:nvPr>
            <p:ph type="sldNum" sz="quarter" idx="12"/>
          </p:nvPr>
        </p:nvSpPr>
        <p:spPr/>
        <p:txBody>
          <a:bodyPr/>
          <a:lstStyle/>
          <a:p>
            <a:fld id="{9E20A575-D5C3-4C6C-AFF7-D4C69312CDA0}" type="slidenum">
              <a:rPr lang="en-CA" smtClean="0"/>
              <a:t>90</a:t>
            </a:fld>
            <a:endParaRPr lang="en-CA"/>
          </a:p>
        </p:txBody>
      </p:sp>
    </p:spTree>
    <p:extLst>
      <p:ext uri="{BB962C8B-B14F-4D97-AF65-F5344CB8AC3E}">
        <p14:creationId xmlns:p14="http://schemas.microsoft.com/office/powerpoint/2010/main" val="35385163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F5315-61DB-4F48-B260-084B08B74DFC}"/>
              </a:ext>
            </a:extLst>
          </p:cNvPr>
          <p:cNvSpPr>
            <a:spLocks noGrp="1"/>
          </p:cNvSpPr>
          <p:nvPr>
            <p:ph type="title" idx="4294967295"/>
          </p:nvPr>
        </p:nvSpPr>
        <p:spPr>
          <a:xfrm>
            <a:off x="-66108" y="0"/>
            <a:ext cx="7125005" cy="1439862"/>
          </a:xfrm>
        </p:spPr>
        <p:txBody>
          <a:bodyPr>
            <a:normAutofit/>
          </a:bodyPr>
          <a:lstStyle/>
          <a:p>
            <a:pPr algn="ctr"/>
            <a:r>
              <a:rPr lang="en-CA" sz="2800" dirty="0">
                <a:solidFill>
                  <a:schemeClr val="tx1"/>
                </a:solidFill>
              </a:rPr>
              <a:t>Skills training workbook</a:t>
            </a:r>
            <a:br>
              <a:rPr lang="en-CA" sz="2800" dirty="0">
                <a:solidFill>
                  <a:schemeClr val="tx1"/>
                </a:solidFill>
              </a:rPr>
            </a:br>
            <a:r>
              <a:rPr lang="en-CA" sz="2800" dirty="0">
                <a:solidFill>
                  <a:schemeClr val="tx1"/>
                </a:solidFill>
              </a:rPr>
              <a:t>p. 14-32, distress tolerance week 2</a:t>
            </a:r>
          </a:p>
        </p:txBody>
      </p:sp>
      <p:sp>
        <p:nvSpPr>
          <p:cNvPr id="3" name="Content Placeholder 2">
            <a:extLst>
              <a:ext uri="{FF2B5EF4-FFF2-40B4-BE49-F238E27FC236}">
                <a16:creationId xmlns:a16="http://schemas.microsoft.com/office/drawing/2014/main" id="{3B42F947-8BAA-4318-91A4-11D39708065B}"/>
              </a:ext>
            </a:extLst>
          </p:cNvPr>
          <p:cNvSpPr>
            <a:spLocks noGrp="1"/>
          </p:cNvSpPr>
          <p:nvPr>
            <p:ph idx="4294967295"/>
          </p:nvPr>
        </p:nvSpPr>
        <p:spPr>
          <a:xfrm>
            <a:off x="7133217" y="261580"/>
            <a:ext cx="4991100" cy="6794827"/>
          </a:xfrm>
        </p:spPr>
        <p:txBody>
          <a:bodyPr>
            <a:normAutofit/>
          </a:bodyPr>
          <a:lstStyle/>
          <a:p>
            <a:pPr marL="0" indent="0">
              <a:buNone/>
            </a:pPr>
            <a:endParaRPr lang="en-CA" sz="2400" dirty="0"/>
          </a:p>
          <a:p>
            <a:r>
              <a:rPr lang="en-CA" sz="3900" dirty="0">
                <a:solidFill>
                  <a:schemeClr val="bg1"/>
                </a:solidFill>
              </a:rPr>
              <a:t>Today we’ll cover 3 subjects in the dbt workbook:</a:t>
            </a:r>
          </a:p>
          <a:p>
            <a:r>
              <a:rPr lang="en-CA" sz="2400" dirty="0">
                <a:solidFill>
                  <a:srgbClr val="FF0000"/>
                </a:solidFill>
              </a:rPr>
              <a:t>1</a:t>
            </a:r>
            <a:r>
              <a:rPr lang="en-CA" sz="2400" dirty="0"/>
              <a:t>. Calm mind </a:t>
            </a:r>
            <a:r>
              <a:rPr lang="en-CA" sz="2400" b="1" u="sng" dirty="0">
                <a:solidFill>
                  <a:schemeClr val="bg1"/>
                </a:solidFill>
              </a:rPr>
              <a:t>ACCEPTS</a:t>
            </a:r>
            <a:r>
              <a:rPr lang="en-CA" sz="2400" dirty="0"/>
              <a:t> (</a:t>
            </a:r>
            <a:r>
              <a:rPr lang="en-CA" sz="2400" u="sng" dirty="0"/>
              <a:t>distracts</a:t>
            </a:r>
            <a:r>
              <a:rPr lang="en-CA" sz="2400" dirty="0"/>
              <a:t> from emotional mind with </a:t>
            </a:r>
            <a:r>
              <a:rPr lang="en-CA" sz="2400" b="1" dirty="0">
                <a:solidFill>
                  <a:schemeClr val="bg1"/>
                </a:solidFill>
              </a:rPr>
              <a:t>A</a:t>
            </a:r>
            <a:r>
              <a:rPr lang="en-CA" sz="2400" dirty="0"/>
              <a:t>ctivities, </a:t>
            </a:r>
            <a:r>
              <a:rPr lang="en-CA" sz="2400" b="1" dirty="0">
                <a:solidFill>
                  <a:schemeClr val="bg1"/>
                </a:solidFill>
              </a:rPr>
              <a:t>C</a:t>
            </a:r>
            <a:r>
              <a:rPr lang="en-CA" sz="2400" dirty="0"/>
              <a:t>ontributions, </a:t>
            </a:r>
            <a:r>
              <a:rPr lang="en-CA" sz="2400" b="1" dirty="0">
                <a:solidFill>
                  <a:schemeClr val="bg1"/>
                </a:solidFill>
              </a:rPr>
              <a:t>C</a:t>
            </a:r>
            <a:r>
              <a:rPr lang="en-CA" sz="2400" dirty="0"/>
              <a:t>omparisons, </a:t>
            </a:r>
            <a:r>
              <a:rPr lang="en-CA" sz="2400" b="1" dirty="0">
                <a:solidFill>
                  <a:schemeClr val="bg1"/>
                </a:solidFill>
              </a:rPr>
              <a:t>E</a:t>
            </a:r>
            <a:r>
              <a:rPr lang="en-CA" sz="2400" dirty="0"/>
              <a:t>motions, </a:t>
            </a:r>
            <a:r>
              <a:rPr lang="en-CA" sz="2400" b="1" dirty="0">
                <a:solidFill>
                  <a:schemeClr val="bg1"/>
                </a:solidFill>
              </a:rPr>
              <a:t>P</a:t>
            </a:r>
            <a:r>
              <a:rPr lang="en-CA" sz="2400" dirty="0"/>
              <a:t>ushing away,</a:t>
            </a:r>
            <a:r>
              <a:rPr lang="en-CA" sz="2400" dirty="0">
                <a:solidFill>
                  <a:schemeClr val="bg1"/>
                </a:solidFill>
              </a:rPr>
              <a:t> </a:t>
            </a:r>
            <a:r>
              <a:rPr lang="en-CA" sz="2400" b="1" dirty="0">
                <a:solidFill>
                  <a:schemeClr val="bg1"/>
                </a:solidFill>
              </a:rPr>
              <a:t>T</a:t>
            </a:r>
            <a:r>
              <a:rPr lang="en-CA" sz="2400" dirty="0"/>
              <a:t>houghts, and </a:t>
            </a:r>
            <a:r>
              <a:rPr lang="en-CA" sz="2400" b="1" dirty="0">
                <a:solidFill>
                  <a:schemeClr val="bg1"/>
                </a:solidFill>
              </a:rPr>
              <a:t>S</a:t>
            </a:r>
            <a:r>
              <a:rPr lang="en-CA" sz="2400" dirty="0"/>
              <a:t>ensations)</a:t>
            </a:r>
          </a:p>
          <a:p>
            <a:r>
              <a:rPr lang="en-CA" sz="2400" dirty="0">
                <a:solidFill>
                  <a:srgbClr val="FF0000"/>
                </a:solidFill>
              </a:rPr>
              <a:t>2</a:t>
            </a:r>
            <a:r>
              <a:rPr lang="en-CA" sz="2400" dirty="0"/>
              <a:t>. </a:t>
            </a:r>
            <a:r>
              <a:rPr lang="en-CA" sz="2400" u="sng" dirty="0"/>
              <a:t>Sooth</a:t>
            </a:r>
            <a:r>
              <a:rPr lang="en-CA" sz="2400" dirty="0"/>
              <a:t> yourself with the 5 senses </a:t>
            </a:r>
          </a:p>
          <a:p>
            <a:r>
              <a:rPr lang="en-CA" sz="2400" dirty="0">
                <a:solidFill>
                  <a:srgbClr val="FF0000"/>
                </a:solidFill>
              </a:rPr>
              <a:t>3</a:t>
            </a:r>
            <a:r>
              <a:rPr lang="en-CA" sz="2400" dirty="0"/>
              <a:t>. </a:t>
            </a:r>
            <a:r>
              <a:rPr lang="en-CA" sz="2400" u="sng" dirty="0"/>
              <a:t>Create distraction and self-soothing plans (choose skills to use in your crisis plan)</a:t>
            </a:r>
          </a:p>
          <a:p>
            <a:endParaRPr lang="en-CA" sz="2400" u="sng" dirty="0"/>
          </a:p>
          <a:p>
            <a:endParaRPr lang="en-CA" dirty="0"/>
          </a:p>
        </p:txBody>
      </p:sp>
      <p:pic>
        <p:nvPicPr>
          <p:cNvPr id="6" name="Content Placeholder 4">
            <a:extLst>
              <a:ext uri="{FF2B5EF4-FFF2-40B4-BE49-F238E27FC236}">
                <a16:creationId xmlns:a16="http://schemas.microsoft.com/office/drawing/2014/main" id="{55A35BEA-7F21-F21B-9F82-6881466E3C30}"/>
              </a:ext>
            </a:extLst>
          </p:cNvPr>
          <p:cNvPicPr>
            <a:picLocks noChangeAspect="1"/>
          </p:cNvPicPr>
          <p:nvPr/>
        </p:nvPicPr>
        <p:blipFill>
          <a:blip r:embed="rId2"/>
          <a:stretch>
            <a:fillRect/>
          </a:stretch>
        </p:blipFill>
        <p:spPr>
          <a:xfrm>
            <a:off x="612446" y="1439862"/>
            <a:ext cx="5483554" cy="4755413"/>
          </a:xfrm>
          <a:prstGeom prst="rect">
            <a:avLst/>
          </a:prstGeom>
        </p:spPr>
      </p:pic>
      <p:sp>
        <p:nvSpPr>
          <p:cNvPr id="7" name="Rectangle 6">
            <a:extLst>
              <a:ext uri="{FF2B5EF4-FFF2-40B4-BE49-F238E27FC236}">
                <a16:creationId xmlns:a16="http://schemas.microsoft.com/office/drawing/2014/main" id="{909E110E-FD24-5386-12FD-83FEE9397D69}"/>
              </a:ext>
            </a:extLst>
          </p:cNvPr>
          <p:cNvSpPr/>
          <p:nvPr/>
        </p:nvSpPr>
        <p:spPr>
          <a:xfrm>
            <a:off x="140869" y="3996646"/>
            <a:ext cx="2222187" cy="2691083"/>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05D9A3B9-CAA6-5D68-EC13-483267B83BEF}"/>
              </a:ext>
            </a:extLst>
          </p:cNvPr>
          <p:cNvSpPr>
            <a:spLocks noGrp="1"/>
          </p:cNvSpPr>
          <p:nvPr>
            <p:ph type="sldNum" sz="quarter" idx="12"/>
          </p:nvPr>
        </p:nvSpPr>
        <p:spPr/>
        <p:txBody>
          <a:bodyPr/>
          <a:lstStyle/>
          <a:p>
            <a:fld id="{9E20A575-D5C3-4C6C-AFF7-D4C69312CDA0}" type="slidenum">
              <a:rPr lang="en-CA" smtClean="0"/>
              <a:t>91</a:t>
            </a:fld>
            <a:endParaRPr lang="en-CA"/>
          </a:p>
        </p:txBody>
      </p:sp>
      <p:cxnSp>
        <p:nvCxnSpPr>
          <p:cNvPr id="8" name="Straight Arrow Connector 7">
            <a:extLst>
              <a:ext uri="{FF2B5EF4-FFF2-40B4-BE49-F238E27FC236}">
                <a16:creationId xmlns:a16="http://schemas.microsoft.com/office/drawing/2014/main" id="{030F4C0B-4BFB-C7FD-26E2-67E33DAE3C13}"/>
              </a:ext>
            </a:extLst>
          </p:cNvPr>
          <p:cNvCxnSpPr>
            <a:cxnSpLocks/>
          </p:cNvCxnSpPr>
          <p:nvPr/>
        </p:nvCxnSpPr>
        <p:spPr>
          <a:xfrm flipH="1">
            <a:off x="2234242" y="2879724"/>
            <a:ext cx="7039154" cy="13558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9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50E50-7B56-DE9B-F5AA-8C99F76B9E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F0793-6AA5-42C1-631B-099271D31430}"/>
              </a:ext>
            </a:extLst>
          </p:cNvPr>
          <p:cNvSpPr>
            <a:spLocks noGrp="1"/>
          </p:cNvSpPr>
          <p:nvPr>
            <p:ph type="title" idx="4294967295"/>
          </p:nvPr>
        </p:nvSpPr>
        <p:spPr>
          <a:xfrm>
            <a:off x="-66108" y="0"/>
            <a:ext cx="7125005" cy="1439862"/>
          </a:xfrm>
        </p:spPr>
        <p:txBody>
          <a:bodyPr>
            <a:normAutofit/>
          </a:bodyPr>
          <a:lstStyle/>
          <a:p>
            <a:pPr algn="ctr"/>
            <a:r>
              <a:rPr lang="en-CA" sz="2800" dirty="0">
                <a:solidFill>
                  <a:schemeClr val="tx1"/>
                </a:solidFill>
              </a:rPr>
              <a:t>Skills training workbook</a:t>
            </a:r>
            <a:br>
              <a:rPr lang="en-CA" sz="2800" dirty="0">
                <a:solidFill>
                  <a:schemeClr val="tx1"/>
                </a:solidFill>
              </a:rPr>
            </a:br>
            <a:r>
              <a:rPr lang="en-CA" sz="2800" dirty="0">
                <a:solidFill>
                  <a:schemeClr val="tx1"/>
                </a:solidFill>
              </a:rPr>
              <a:t>p. 14-32, distress tolerance week 2</a:t>
            </a:r>
          </a:p>
        </p:txBody>
      </p:sp>
      <p:sp>
        <p:nvSpPr>
          <p:cNvPr id="3" name="Content Placeholder 2">
            <a:extLst>
              <a:ext uri="{FF2B5EF4-FFF2-40B4-BE49-F238E27FC236}">
                <a16:creationId xmlns:a16="http://schemas.microsoft.com/office/drawing/2014/main" id="{28DD23E2-7CFD-9046-1A26-3B6547914E33}"/>
              </a:ext>
            </a:extLst>
          </p:cNvPr>
          <p:cNvSpPr>
            <a:spLocks noGrp="1"/>
          </p:cNvSpPr>
          <p:nvPr>
            <p:ph idx="4294967295"/>
          </p:nvPr>
        </p:nvSpPr>
        <p:spPr>
          <a:xfrm>
            <a:off x="7133660" y="63173"/>
            <a:ext cx="4991100" cy="6794827"/>
          </a:xfrm>
        </p:spPr>
        <p:txBody>
          <a:bodyPr>
            <a:normAutofit/>
          </a:bodyPr>
          <a:lstStyle/>
          <a:p>
            <a:pPr marL="0" indent="0">
              <a:buNone/>
            </a:pPr>
            <a:endParaRPr lang="en-CA" sz="2400" dirty="0"/>
          </a:p>
          <a:p>
            <a:endParaRPr lang="en-CA" sz="2400" u="sng" dirty="0"/>
          </a:p>
          <a:p>
            <a:r>
              <a:rPr lang="en-CA" sz="2400" dirty="0"/>
              <a:t> </a:t>
            </a:r>
            <a:r>
              <a:rPr lang="en-CA" sz="3900" dirty="0">
                <a:solidFill>
                  <a:schemeClr val="bg1"/>
                </a:solidFill>
              </a:rPr>
              <a:t>In 2 weeks, we’ll discuss: </a:t>
            </a:r>
          </a:p>
          <a:p>
            <a:r>
              <a:rPr lang="en-CA" sz="2400" dirty="0"/>
              <a:t>Advanced distress tolerance skills-</a:t>
            </a:r>
            <a:r>
              <a:rPr lang="en-CA" sz="2400" b="1" u="sng" dirty="0">
                <a:solidFill>
                  <a:schemeClr val="bg1"/>
                </a:solidFill>
              </a:rPr>
              <a:t>IMPROVE</a:t>
            </a:r>
            <a:r>
              <a:rPr lang="en-CA" sz="2400" dirty="0">
                <a:solidFill>
                  <a:schemeClr val="bg1"/>
                </a:solidFill>
              </a:rPr>
              <a:t> </a:t>
            </a:r>
            <a:r>
              <a:rPr lang="en-CA" sz="2400" dirty="0"/>
              <a:t> the moment (with </a:t>
            </a:r>
            <a:r>
              <a:rPr lang="en-CA" sz="2400" b="1" dirty="0">
                <a:solidFill>
                  <a:schemeClr val="bg1"/>
                </a:solidFill>
              </a:rPr>
              <a:t>i</a:t>
            </a:r>
            <a:r>
              <a:rPr lang="en-CA" sz="2400" dirty="0"/>
              <a:t>magery, </a:t>
            </a:r>
            <a:r>
              <a:rPr lang="en-CA" sz="2400" b="1" dirty="0">
                <a:solidFill>
                  <a:schemeClr val="bg1"/>
                </a:solidFill>
              </a:rPr>
              <a:t>m</a:t>
            </a:r>
            <a:r>
              <a:rPr lang="en-CA" sz="2400" dirty="0"/>
              <a:t>eaning,</a:t>
            </a:r>
            <a:r>
              <a:rPr lang="en-CA" sz="2400" dirty="0">
                <a:solidFill>
                  <a:schemeClr val="bg1"/>
                </a:solidFill>
              </a:rPr>
              <a:t> </a:t>
            </a:r>
            <a:r>
              <a:rPr lang="en-CA" sz="2400" b="1" dirty="0">
                <a:solidFill>
                  <a:schemeClr val="bg1"/>
                </a:solidFill>
              </a:rPr>
              <a:t>p</a:t>
            </a:r>
            <a:r>
              <a:rPr lang="en-CA" sz="2400" dirty="0"/>
              <a:t>rayer, </a:t>
            </a:r>
            <a:r>
              <a:rPr lang="en-CA" sz="2400" b="1" dirty="0">
                <a:solidFill>
                  <a:schemeClr val="bg1"/>
                </a:solidFill>
              </a:rPr>
              <a:t>r</a:t>
            </a:r>
            <a:r>
              <a:rPr lang="en-CA" sz="2400" dirty="0"/>
              <a:t>elaxation, </a:t>
            </a:r>
            <a:r>
              <a:rPr lang="en-CA" sz="2400" b="1" dirty="0">
                <a:solidFill>
                  <a:schemeClr val="bg1"/>
                </a:solidFill>
              </a:rPr>
              <a:t>o</a:t>
            </a:r>
            <a:r>
              <a:rPr lang="en-CA" sz="2400" dirty="0"/>
              <a:t>ne thing at a time, </a:t>
            </a:r>
            <a:r>
              <a:rPr lang="en-CA" sz="2400" b="1" dirty="0">
                <a:solidFill>
                  <a:schemeClr val="bg1"/>
                </a:solidFill>
              </a:rPr>
              <a:t>v</a:t>
            </a:r>
            <a:r>
              <a:rPr lang="en-CA" sz="2400" dirty="0"/>
              <a:t>acation and </a:t>
            </a:r>
            <a:r>
              <a:rPr lang="en-CA" sz="2400" b="1" dirty="0">
                <a:solidFill>
                  <a:schemeClr val="bg1"/>
                </a:solidFill>
              </a:rPr>
              <a:t>e</a:t>
            </a:r>
            <a:r>
              <a:rPr lang="en-CA" sz="2400" dirty="0"/>
              <a:t>ncouragement)</a:t>
            </a:r>
          </a:p>
          <a:p>
            <a:endParaRPr lang="en-CA" sz="2400" dirty="0"/>
          </a:p>
          <a:p>
            <a:endParaRPr lang="en-CA" dirty="0"/>
          </a:p>
        </p:txBody>
      </p:sp>
      <p:pic>
        <p:nvPicPr>
          <p:cNvPr id="6" name="Content Placeholder 4">
            <a:extLst>
              <a:ext uri="{FF2B5EF4-FFF2-40B4-BE49-F238E27FC236}">
                <a16:creationId xmlns:a16="http://schemas.microsoft.com/office/drawing/2014/main" id="{DF738A01-DE2B-E443-AF77-B784C0765011}"/>
              </a:ext>
            </a:extLst>
          </p:cNvPr>
          <p:cNvPicPr>
            <a:picLocks noChangeAspect="1"/>
          </p:cNvPicPr>
          <p:nvPr/>
        </p:nvPicPr>
        <p:blipFill>
          <a:blip r:embed="rId2"/>
          <a:stretch>
            <a:fillRect/>
          </a:stretch>
        </p:blipFill>
        <p:spPr>
          <a:xfrm>
            <a:off x="140869" y="1258351"/>
            <a:ext cx="6843266" cy="5429379"/>
          </a:xfrm>
          <a:prstGeom prst="rect">
            <a:avLst/>
          </a:prstGeom>
        </p:spPr>
      </p:pic>
      <p:sp>
        <p:nvSpPr>
          <p:cNvPr id="7" name="Rectangle 6">
            <a:extLst>
              <a:ext uri="{FF2B5EF4-FFF2-40B4-BE49-F238E27FC236}">
                <a16:creationId xmlns:a16="http://schemas.microsoft.com/office/drawing/2014/main" id="{90CECEDA-44EE-0AC2-2D4A-F57073C21286}"/>
              </a:ext>
            </a:extLst>
          </p:cNvPr>
          <p:cNvSpPr/>
          <p:nvPr/>
        </p:nvSpPr>
        <p:spPr>
          <a:xfrm>
            <a:off x="140869" y="3996646"/>
            <a:ext cx="2222187" cy="2691083"/>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FD30D226-50F4-BCB0-63B9-10EA51B98A39}"/>
              </a:ext>
            </a:extLst>
          </p:cNvPr>
          <p:cNvSpPr>
            <a:spLocks noGrp="1"/>
          </p:cNvSpPr>
          <p:nvPr>
            <p:ph type="sldNum" sz="quarter" idx="12"/>
          </p:nvPr>
        </p:nvSpPr>
        <p:spPr/>
        <p:txBody>
          <a:bodyPr/>
          <a:lstStyle/>
          <a:p>
            <a:fld id="{9E20A575-D5C3-4C6C-AFF7-D4C69312CDA0}" type="slidenum">
              <a:rPr lang="en-CA" smtClean="0"/>
              <a:t>92</a:t>
            </a:fld>
            <a:endParaRPr lang="en-CA"/>
          </a:p>
        </p:txBody>
      </p:sp>
      <p:cxnSp>
        <p:nvCxnSpPr>
          <p:cNvPr id="8" name="Straight Arrow Connector 7">
            <a:extLst>
              <a:ext uri="{FF2B5EF4-FFF2-40B4-BE49-F238E27FC236}">
                <a16:creationId xmlns:a16="http://schemas.microsoft.com/office/drawing/2014/main" id="{BD4DA08A-503E-AF0D-8953-8E816C17668B}"/>
              </a:ext>
            </a:extLst>
          </p:cNvPr>
          <p:cNvCxnSpPr>
            <a:cxnSpLocks/>
          </p:cNvCxnSpPr>
          <p:nvPr/>
        </p:nvCxnSpPr>
        <p:spPr>
          <a:xfrm flipH="1">
            <a:off x="5684808" y="3027872"/>
            <a:ext cx="1759788" cy="12163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5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1B4B7-D2D0-D7F5-D503-AE1C9322E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A7D91-6A8A-93E0-9F04-2A678E4AEB2B}"/>
              </a:ext>
            </a:extLst>
          </p:cNvPr>
          <p:cNvSpPr>
            <a:spLocks noGrp="1"/>
          </p:cNvSpPr>
          <p:nvPr>
            <p:ph type="title" idx="4294967295"/>
          </p:nvPr>
        </p:nvSpPr>
        <p:spPr>
          <a:xfrm>
            <a:off x="-66108" y="0"/>
            <a:ext cx="7125005" cy="1439862"/>
          </a:xfrm>
        </p:spPr>
        <p:txBody>
          <a:bodyPr>
            <a:normAutofit/>
          </a:bodyPr>
          <a:lstStyle/>
          <a:p>
            <a:pPr algn="ctr"/>
            <a:r>
              <a:rPr lang="en-CA" sz="2800" dirty="0">
                <a:solidFill>
                  <a:schemeClr val="tx1"/>
                </a:solidFill>
              </a:rPr>
              <a:t>Skills training workbook</a:t>
            </a:r>
            <a:br>
              <a:rPr lang="en-CA" sz="2800" dirty="0">
                <a:solidFill>
                  <a:schemeClr val="tx1"/>
                </a:solidFill>
              </a:rPr>
            </a:br>
            <a:r>
              <a:rPr lang="en-CA" sz="2800" dirty="0">
                <a:solidFill>
                  <a:schemeClr val="tx1"/>
                </a:solidFill>
              </a:rPr>
              <a:t>p. 14-32, distress tolerance week 2</a:t>
            </a:r>
          </a:p>
        </p:txBody>
      </p:sp>
      <p:sp>
        <p:nvSpPr>
          <p:cNvPr id="3" name="Content Placeholder 2">
            <a:extLst>
              <a:ext uri="{FF2B5EF4-FFF2-40B4-BE49-F238E27FC236}">
                <a16:creationId xmlns:a16="http://schemas.microsoft.com/office/drawing/2014/main" id="{1A277F07-36F1-9BDB-B7F5-1A7D1894A98F}"/>
              </a:ext>
            </a:extLst>
          </p:cNvPr>
          <p:cNvSpPr>
            <a:spLocks noGrp="1"/>
          </p:cNvSpPr>
          <p:nvPr>
            <p:ph idx="4294967295"/>
          </p:nvPr>
        </p:nvSpPr>
        <p:spPr>
          <a:xfrm>
            <a:off x="7133660" y="63173"/>
            <a:ext cx="4991100" cy="6794827"/>
          </a:xfrm>
        </p:spPr>
        <p:txBody>
          <a:bodyPr>
            <a:normAutofit/>
          </a:bodyPr>
          <a:lstStyle/>
          <a:p>
            <a:pPr marL="0" indent="0">
              <a:buNone/>
            </a:pPr>
            <a:endParaRPr lang="en-CA" sz="2400" dirty="0"/>
          </a:p>
          <a:p>
            <a:endParaRPr lang="en-CA" sz="2400" dirty="0"/>
          </a:p>
          <a:p>
            <a:r>
              <a:rPr lang="en-CA" sz="3800" dirty="0">
                <a:solidFill>
                  <a:schemeClr val="bg1"/>
                </a:solidFill>
              </a:rPr>
              <a:t>In 4 weeks, we’ll go over:</a:t>
            </a:r>
          </a:p>
          <a:p>
            <a:r>
              <a:rPr lang="en-CA" sz="2400" dirty="0"/>
              <a:t>Physiological hacks to calm yourself – </a:t>
            </a:r>
            <a:r>
              <a:rPr lang="en-CA" sz="2400" u="sng" dirty="0">
                <a:solidFill>
                  <a:schemeClr val="bg1"/>
                </a:solidFill>
              </a:rPr>
              <a:t>TIP</a:t>
            </a:r>
            <a:r>
              <a:rPr lang="en-CA" sz="2400" dirty="0">
                <a:solidFill>
                  <a:srgbClr val="FFFF00"/>
                </a:solidFill>
              </a:rPr>
              <a:t> </a:t>
            </a:r>
            <a:r>
              <a:rPr lang="en-CA" sz="2400" dirty="0"/>
              <a:t>(</a:t>
            </a:r>
            <a:r>
              <a:rPr lang="en-CA" sz="2400" dirty="0">
                <a:solidFill>
                  <a:schemeClr val="bg1"/>
                </a:solidFill>
              </a:rPr>
              <a:t>T</a:t>
            </a:r>
            <a:r>
              <a:rPr lang="en-CA" sz="2400" dirty="0"/>
              <a:t>emperature, </a:t>
            </a:r>
            <a:r>
              <a:rPr lang="en-CA" sz="2400" dirty="0">
                <a:solidFill>
                  <a:schemeClr val="bg1"/>
                </a:solidFill>
              </a:rPr>
              <a:t>I</a:t>
            </a:r>
            <a:r>
              <a:rPr lang="en-CA" sz="2400" dirty="0"/>
              <a:t>ntense exercise, </a:t>
            </a:r>
            <a:r>
              <a:rPr lang="en-CA" sz="2400" dirty="0">
                <a:solidFill>
                  <a:schemeClr val="bg1"/>
                </a:solidFill>
              </a:rPr>
              <a:t>P</a:t>
            </a:r>
            <a:r>
              <a:rPr lang="en-CA" sz="2400" dirty="0"/>
              <a:t>rogressive muscle relaxation)</a:t>
            </a:r>
          </a:p>
          <a:p>
            <a:endParaRPr lang="en-CA" dirty="0"/>
          </a:p>
        </p:txBody>
      </p:sp>
      <p:pic>
        <p:nvPicPr>
          <p:cNvPr id="6" name="Content Placeholder 4">
            <a:extLst>
              <a:ext uri="{FF2B5EF4-FFF2-40B4-BE49-F238E27FC236}">
                <a16:creationId xmlns:a16="http://schemas.microsoft.com/office/drawing/2014/main" id="{CE115AD0-837B-8067-9398-77339CB405A3}"/>
              </a:ext>
            </a:extLst>
          </p:cNvPr>
          <p:cNvPicPr>
            <a:picLocks noChangeAspect="1"/>
          </p:cNvPicPr>
          <p:nvPr/>
        </p:nvPicPr>
        <p:blipFill>
          <a:blip r:embed="rId2"/>
          <a:stretch>
            <a:fillRect/>
          </a:stretch>
        </p:blipFill>
        <p:spPr>
          <a:xfrm>
            <a:off x="140869" y="1258351"/>
            <a:ext cx="6843266" cy="5429379"/>
          </a:xfrm>
          <a:prstGeom prst="rect">
            <a:avLst/>
          </a:prstGeom>
        </p:spPr>
      </p:pic>
      <p:sp>
        <p:nvSpPr>
          <p:cNvPr id="7" name="Rectangle 6">
            <a:extLst>
              <a:ext uri="{FF2B5EF4-FFF2-40B4-BE49-F238E27FC236}">
                <a16:creationId xmlns:a16="http://schemas.microsoft.com/office/drawing/2014/main" id="{81BC841C-6ACC-F3B5-D5E5-64458DCB3110}"/>
              </a:ext>
            </a:extLst>
          </p:cNvPr>
          <p:cNvSpPr/>
          <p:nvPr/>
        </p:nvSpPr>
        <p:spPr>
          <a:xfrm>
            <a:off x="140869" y="3996646"/>
            <a:ext cx="2222187" cy="2691083"/>
          </a:xfrm>
          <a:prstGeom prst="rect">
            <a:avLst/>
          </a:prstGeom>
          <a:no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A9E45F94-B0B2-3D89-82F1-572BB21451F1}"/>
              </a:ext>
            </a:extLst>
          </p:cNvPr>
          <p:cNvSpPr>
            <a:spLocks noGrp="1"/>
          </p:cNvSpPr>
          <p:nvPr>
            <p:ph type="sldNum" sz="quarter" idx="12"/>
          </p:nvPr>
        </p:nvSpPr>
        <p:spPr/>
        <p:txBody>
          <a:bodyPr/>
          <a:lstStyle/>
          <a:p>
            <a:fld id="{9E20A575-D5C3-4C6C-AFF7-D4C69312CDA0}" type="slidenum">
              <a:rPr lang="en-CA" smtClean="0"/>
              <a:t>93</a:t>
            </a:fld>
            <a:endParaRPr lang="en-CA"/>
          </a:p>
        </p:txBody>
      </p:sp>
      <p:cxnSp>
        <p:nvCxnSpPr>
          <p:cNvPr id="8" name="Straight Arrow Connector 7">
            <a:extLst>
              <a:ext uri="{FF2B5EF4-FFF2-40B4-BE49-F238E27FC236}">
                <a16:creationId xmlns:a16="http://schemas.microsoft.com/office/drawing/2014/main" id="{CE637F66-8547-BC9D-F3C1-EE1D79C91EE5}"/>
              </a:ext>
            </a:extLst>
          </p:cNvPr>
          <p:cNvCxnSpPr>
            <a:cxnSpLocks/>
          </p:cNvCxnSpPr>
          <p:nvPr/>
        </p:nvCxnSpPr>
        <p:spPr>
          <a:xfrm flipH="1" flipV="1">
            <a:off x="5201728" y="2320506"/>
            <a:ext cx="2372264" cy="4572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12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185F5B-6DE6-48DD-A3D3-5EB1FA212B83}"/>
              </a:ext>
            </a:extLst>
          </p:cNvPr>
          <p:cNvPicPr>
            <a:picLocks noGrp="1" noChangeAspect="1"/>
          </p:cNvPicPr>
          <p:nvPr>
            <p:ph idx="4294967295"/>
          </p:nvPr>
        </p:nvPicPr>
        <p:blipFill>
          <a:blip r:embed="rId2"/>
          <a:stretch>
            <a:fillRect/>
          </a:stretch>
        </p:blipFill>
        <p:spPr>
          <a:xfrm>
            <a:off x="-42554" y="-3524"/>
            <a:ext cx="12192000" cy="6858000"/>
          </a:xfrm>
        </p:spPr>
      </p:pic>
      <p:sp>
        <p:nvSpPr>
          <p:cNvPr id="3" name="TextBox 2">
            <a:extLst>
              <a:ext uri="{FF2B5EF4-FFF2-40B4-BE49-F238E27FC236}">
                <a16:creationId xmlns:a16="http://schemas.microsoft.com/office/drawing/2014/main" id="{1B79703E-138C-6B23-ADC2-1008D67D48D1}"/>
              </a:ext>
            </a:extLst>
          </p:cNvPr>
          <p:cNvSpPr txBox="1"/>
          <p:nvPr/>
        </p:nvSpPr>
        <p:spPr>
          <a:xfrm>
            <a:off x="6670375" y="2062432"/>
            <a:ext cx="834606" cy="369332"/>
          </a:xfrm>
          <a:prstGeom prst="rect">
            <a:avLst/>
          </a:prstGeom>
          <a:noFill/>
        </p:spPr>
        <p:txBody>
          <a:bodyPr wrap="square">
            <a:spAutoFit/>
          </a:bodyPr>
          <a:lstStyle/>
          <a:p>
            <a:r>
              <a:rPr lang="en-CA" dirty="0">
                <a:solidFill>
                  <a:srgbClr val="FF0000"/>
                </a:solidFill>
              </a:rPr>
              <a:t>Today</a:t>
            </a:r>
          </a:p>
        </p:txBody>
      </p:sp>
      <p:sp>
        <p:nvSpPr>
          <p:cNvPr id="6" name="TextBox 5">
            <a:extLst>
              <a:ext uri="{FF2B5EF4-FFF2-40B4-BE49-F238E27FC236}">
                <a16:creationId xmlns:a16="http://schemas.microsoft.com/office/drawing/2014/main" id="{CFA50FD5-9D44-0BB3-FDEB-1BBF1489DD40}"/>
              </a:ext>
            </a:extLst>
          </p:cNvPr>
          <p:cNvSpPr txBox="1"/>
          <p:nvPr/>
        </p:nvSpPr>
        <p:spPr>
          <a:xfrm>
            <a:off x="6677136" y="2299846"/>
            <a:ext cx="869111" cy="369332"/>
          </a:xfrm>
          <a:prstGeom prst="rect">
            <a:avLst/>
          </a:prstGeom>
          <a:noFill/>
        </p:spPr>
        <p:txBody>
          <a:bodyPr wrap="square">
            <a:spAutoFit/>
          </a:bodyPr>
          <a:lstStyle/>
          <a:p>
            <a:r>
              <a:rPr lang="en-CA" dirty="0">
                <a:solidFill>
                  <a:srgbClr val="FF0000"/>
                </a:solidFill>
              </a:rPr>
              <a:t>Today</a:t>
            </a:r>
          </a:p>
        </p:txBody>
      </p:sp>
      <p:sp>
        <p:nvSpPr>
          <p:cNvPr id="4" name="TextBox 3">
            <a:extLst>
              <a:ext uri="{FF2B5EF4-FFF2-40B4-BE49-F238E27FC236}">
                <a16:creationId xmlns:a16="http://schemas.microsoft.com/office/drawing/2014/main" id="{DA4506ED-C3CC-BE8D-F7F3-F2B2CB179A81}"/>
              </a:ext>
            </a:extLst>
          </p:cNvPr>
          <p:cNvSpPr txBox="1"/>
          <p:nvPr/>
        </p:nvSpPr>
        <p:spPr>
          <a:xfrm>
            <a:off x="6670375" y="2776203"/>
            <a:ext cx="886146" cy="369332"/>
          </a:xfrm>
          <a:prstGeom prst="rect">
            <a:avLst/>
          </a:prstGeom>
          <a:noFill/>
        </p:spPr>
        <p:txBody>
          <a:bodyPr wrap="square">
            <a:spAutoFit/>
          </a:bodyPr>
          <a:lstStyle/>
          <a:p>
            <a:r>
              <a:rPr lang="en-CA" dirty="0">
                <a:solidFill>
                  <a:srgbClr val="FF0000"/>
                </a:solidFill>
              </a:rPr>
              <a:t>Today</a:t>
            </a:r>
          </a:p>
        </p:txBody>
      </p:sp>
      <p:sp>
        <p:nvSpPr>
          <p:cNvPr id="9" name="TextBox 8">
            <a:extLst>
              <a:ext uri="{FF2B5EF4-FFF2-40B4-BE49-F238E27FC236}">
                <a16:creationId xmlns:a16="http://schemas.microsoft.com/office/drawing/2014/main" id="{E20043E5-61E2-74A5-2EF5-8A5064B3B17E}"/>
              </a:ext>
            </a:extLst>
          </p:cNvPr>
          <p:cNvSpPr txBox="1"/>
          <p:nvPr/>
        </p:nvSpPr>
        <p:spPr>
          <a:xfrm>
            <a:off x="6670375" y="2538789"/>
            <a:ext cx="875872" cy="369332"/>
          </a:xfrm>
          <a:prstGeom prst="rect">
            <a:avLst/>
          </a:prstGeom>
          <a:noFill/>
        </p:spPr>
        <p:txBody>
          <a:bodyPr wrap="square">
            <a:spAutoFit/>
          </a:bodyPr>
          <a:lstStyle/>
          <a:p>
            <a:r>
              <a:rPr lang="en-CA" dirty="0">
                <a:solidFill>
                  <a:srgbClr val="FF0000"/>
                </a:solidFill>
              </a:rPr>
              <a:t>Today</a:t>
            </a:r>
          </a:p>
        </p:txBody>
      </p:sp>
      <p:sp>
        <p:nvSpPr>
          <p:cNvPr id="12" name="TextBox 11">
            <a:extLst>
              <a:ext uri="{FF2B5EF4-FFF2-40B4-BE49-F238E27FC236}">
                <a16:creationId xmlns:a16="http://schemas.microsoft.com/office/drawing/2014/main" id="{213C1A3F-5F60-9A48-15DA-F6EBFDED2920}"/>
              </a:ext>
            </a:extLst>
          </p:cNvPr>
          <p:cNvSpPr txBox="1"/>
          <p:nvPr/>
        </p:nvSpPr>
        <p:spPr>
          <a:xfrm>
            <a:off x="6670375" y="2977925"/>
            <a:ext cx="886146" cy="369332"/>
          </a:xfrm>
          <a:prstGeom prst="rect">
            <a:avLst/>
          </a:prstGeom>
          <a:noFill/>
        </p:spPr>
        <p:txBody>
          <a:bodyPr wrap="square">
            <a:spAutoFit/>
          </a:bodyPr>
          <a:lstStyle/>
          <a:p>
            <a:r>
              <a:rPr lang="en-CA" dirty="0">
                <a:solidFill>
                  <a:srgbClr val="FF0000"/>
                </a:solidFill>
              </a:rPr>
              <a:t>Today</a:t>
            </a:r>
          </a:p>
        </p:txBody>
      </p:sp>
      <p:sp>
        <p:nvSpPr>
          <p:cNvPr id="7" name="TextBox 6">
            <a:extLst>
              <a:ext uri="{FF2B5EF4-FFF2-40B4-BE49-F238E27FC236}">
                <a16:creationId xmlns:a16="http://schemas.microsoft.com/office/drawing/2014/main" id="{575DFF77-E4FB-A006-6E1F-E065E89B72A5}"/>
              </a:ext>
            </a:extLst>
          </p:cNvPr>
          <p:cNvSpPr txBox="1"/>
          <p:nvPr/>
        </p:nvSpPr>
        <p:spPr>
          <a:xfrm>
            <a:off x="6389795" y="1845753"/>
            <a:ext cx="1447919" cy="369332"/>
          </a:xfrm>
          <a:prstGeom prst="rect">
            <a:avLst/>
          </a:prstGeom>
          <a:noFill/>
        </p:spPr>
        <p:txBody>
          <a:bodyPr wrap="square">
            <a:spAutoFit/>
          </a:bodyPr>
          <a:lstStyle/>
          <a:p>
            <a:r>
              <a:rPr lang="en-CA" dirty="0">
                <a:solidFill>
                  <a:srgbClr val="FF0000"/>
                </a:solidFill>
              </a:rPr>
              <a:t>2 weeks ago</a:t>
            </a:r>
          </a:p>
        </p:txBody>
      </p:sp>
      <p:sp>
        <p:nvSpPr>
          <p:cNvPr id="13" name="TextBox 12">
            <a:extLst>
              <a:ext uri="{FF2B5EF4-FFF2-40B4-BE49-F238E27FC236}">
                <a16:creationId xmlns:a16="http://schemas.microsoft.com/office/drawing/2014/main" id="{B3058171-7BBB-763B-30B2-19E936AF6C7A}"/>
              </a:ext>
            </a:extLst>
          </p:cNvPr>
          <p:cNvSpPr txBox="1"/>
          <p:nvPr/>
        </p:nvSpPr>
        <p:spPr>
          <a:xfrm>
            <a:off x="6389795" y="1618930"/>
            <a:ext cx="1625436" cy="369332"/>
          </a:xfrm>
          <a:prstGeom prst="rect">
            <a:avLst/>
          </a:prstGeom>
          <a:noFill/>
        </p:spPr>
        <p:txBody>
          <a:bodyPr wrap="square">
            <a:spAutoFit/>
          </a:bodyPr>
          <a:lstStyle/>
          <a:p>
            <a:r>
              <a:rPr lang="en-CA" dirty="0">
                <a:solidFill>
                  <a:srgbClr val="FF0000"/>
                </a:solidFill>
              </a:rPr>
              <a:t>2 weeks ago</a:t>
            </a:r>
          </a:p>
        </p:txBody>
      </p:sp>
      <p:sp>
        <p:nvSpPr>
          <p:cNvPr id="2" name="Slide Number Placeholder 1">
            <a:extLst>
              <a:ext uri="{FF2B5EF4-FFF2-40B4-BE49-F238E27FC236}">
                <a16:creationId xmlns:a16="http://schemas.microsoft.com/office/drawing/2014/main" id="{850E9A55-C551-7FE9-3AB9-0EFBA489032B}"/>
              </a:ext>
            </a:extLst>
          </p:cNvPr>
          <p:cNvSpPr>
            <a:spLocks noGrp="1"/>
          </p:cNvSpPr>
          <p:nvPr>
            <p:ph type="sldNum" sz="quarter" idx="12"/>
          </p:nvPr>
        </p:nvSpPr>
        <p:spPr/>
        <p:txBody>
          <a:bodyPr/>
          <a:lstStyle/>
          <a:p>
            <a:fld id="{9E20A575-D5C3-4C6C-AFF7-D4C69312CDA0}" type="slidenum">
              <a:rPr lang="en-CA" smtClean="0"/>
              <a:t>94</a:t>
            </a:fld>
            <a:endParaRPr lang="en-CA"/>
          </a:p>
        </p:txBody>
      </p:sp>
    </p:spTree>
    <p:extLst>
      <p:ext uri="{BB962C8B-B14F-4D97-AF65-F5344CB8AC3E}">
        <p14:creationId xmlns:p14="http://schemas.microsoft.com/office/powerpoint/2010/main" val="389300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AE6C09-B122-C102-17C2-DC6F0154CE9D}"/>
              </a:ext>
            </a:extLst>
          </p:cNvPr>
          <p:cNvSpPr txBox="1"/>
          <p:nvPr/>
        </p:nvSpPr>
        <p:spPr>
          <a:xfrm>
            <a:off x="7393874" y="2873459"/>
            <a:ext cx="4683331" cy="3711337"/>
          </a:xfrm>
          <a:prstGeom prst="rect">
            <a:avLst/>
          </a:prstGeom>
          <a:noFill/>
        </p:spPr>
        <p:txBody>
          <a:bodyPr wrap="square">
            <a:spAutoFit/>
          </a:bodyPr>
          <a:lstStyle/>
          <a:p>
            <a:pPr>
              <a:lnSpc>
                <a:spcPct val="107000"/>
              </a:lnSpc>
              <a:spcAft>
                <a:spcPts val="800"/>
              </a:spcAft>
            </a:pPr>
            <a:r>
              <a:rPr lang="en-US"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800" kern="100" dirty="0">
                <a:latin typeface="Aptos" panose="020B0004020202020204" pitchFamily="34" charset="0"/>
                <a:ea typeface="Aptos" panose="020B0004020202020204" pitchFamily="34" charset="0"/>
                <a:cs typeface="Times New Roman" panose="02020603050405020304" pitchFamily="18" charset="0"/>
              </a:rPr>
              <a:t>PERSONAL</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SKILLS LIST</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Grounding skills- Set a daily intention</a:t>
            </a: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Sensory soothing toolkit</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5,4,3,2,1 method</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emotional freedom technique</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REST (or PEST) Pause</a:t>
            </a:r>
            <a:r>
              <a:rPr lang="en-US" dirty="0">
                <a:solidFill>
                  <a:srgbClr val="FF0000"/>
                </a:solidFill>
                <a:latin typeface="Arial" panose="020B0604020202020204" pitchFamily="34" charset="0"/>
                <a:cs typeface="Arial" panose="020B0604020202020204" pitchFamily="34" charset="0"/>
              </a:rPr>
              <a:t>*</a:t>
            </a: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Radical acceptance statements</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Distraction plan</a:t>
            </a:r>
          </a:p>
          <a:p>
            <a:pPr marL="342900" lvl="0" indent="-342900">
              <a:lnSpc>
                <a:spcPct val="107000"/>
              </a:lnSpc>
              <a:spcAft>
                <a:spcPts val="800"/>
              </a:spcAft>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Self-soothing plan</a:t>
            </a:r>
          </a:p>
          <a:p>
            <a:pPr marL="342900" lvl="0" indent="-342900">
              <a:lnSpc>
                <a:spcPct val="107000"/>
              </a:lnSpc>
              <a:spcAft>
                <a:spcPts val="800"/>
              </a:spcAft>
              <a:buFont typeface="+mj-lt"/>
              <a:buAutoNum type="arabicPeriod"/>
            </a:pPr>
            <a:r>
              <a:rPr lang="en-CA"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CA" dirty="0">
              <a:solidFill>
                <a:schemeClr val="bg1"/>
              </a:solidFill>
            </a:endParaRPr>
          </a:p>
        </p:txBody>
      </p:sp>
      <p:sp>
        <p:nvSpPr>
          <p:cNvPr id="5" name="TextBox 4">
            <a:extLst>
              <a:ext uri="{FF2B5EF4-FFF2-40B4-BE49-F238E27FC236}">
                <a16:creationId xmlns:a16="http://schemas.microsoft.com/office/drawing/2014/main" id="{C4ACD4D4-7682-93BB-EF18-C5522D8A48E9}"/>
              </a:ext>
            </a:extLst>
          </p:cNvPr>
          <p:cNvSpPr txBox="1"/>
          <p:nvPr/>
        </p:nvSpPr>
        <p:spPr>
          <a:xfrm>
            <a:off x="437818" y="1276376"/>
            <a:ext cx="6210795" cy="5078313"/>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Many people are confused by or don</a:t>
            </a:r>
            <a:r>
              <a:rPr lang="en-CA" sz="1800" dirty="0">
                <a:solidFill>
                  <a:schemeClr val="bg1"/>
                </a:solidFill>
                <a:latin typeface="Arial" panose="020B0604020202020204" pitchFamily="34" charset="0"/>
                <a:cs typeface="Arial" panose="020B0604020202020204" pitchFamily="34" charset="0"/>
              </a:rPr>
              <a:t>’t find the </a:t>
            </a:r>
            <a:r>
              <a:rPr lang="en-CA" sz="1800" dirty="0">
                <a:latin typeface="Arial" panose="020B0604020202020204" pitchFamily="34" charset="0"/>
                <a:cs typeface="Arial" panose="020B0604020202020204" pitchFamily="34" charset="0"/>
              </a:rPr>
              <a:t>skills diary card </a:t>
            </a:r>
            <a:r>
              <a:rPr lang="en-CA" sz="1800" dirty="0">
                <a:solidFill>
                  <a:schemeClr val="bg1"/>
                </a:solidFill>
                <a:latin typeface="Arial" panose="020B0604020202020204" pitchFamily="34" charset="0"/>
                <a:cs typeface="Arial" panose="020B0604020202020204" pitchFamily="34" charset="0"/>
              </a:rPr>
              <a:t>helpful. People have for example mentioned that it doesn’t list skills you already know or that we </a:t>
            </a:r>
            <a:r>
              <a:rPr lang="en-CA" dirty="0">
                <a:solidFill>
                  <a:schemeClr val="bg1"/>
                </a:solidFill>
                <a:latin typeface="Arial" panose="020B0604020202020204" pitchFamily="34" charset="0"/>
                <a:cs typeface="Arial" panose="020B0604020202020204" pitchFamily="34" charset="0"/>
              </a:rPr>
              <a:t>talk</a:t>
            </a:r>
            <a:r>
              <a:rPr lang="en-CA" sz="1800" dirty="0">
                <a:solidFill>
                  <a:schemeClr val="bg1"/>
                </a:solidFill>
                <a:latin typeface="Arial" panose="020B0604020202020204" pitchFamily="34" charset="0"/>
                <a:cs typeface="Arial" panose="020B0604020202020204" pitchFamily="34" charset="0"/>
              </a:rPr>
              <a:t> about in the course but are not in the workbook </a:t>
            </a:r>
            <a:r>
              <a:rPr lang="en-CA" dirty="0">
                <a:solidFill>
                  <a:schemeClr val="bg1"/>
                </a:solidFill>
                <a:latin typeface="Arial" panose="020B0604020202020204" pitchFamily="34" charset="0"/>
                <a:cs typeface="Arial" panose="020B0604020202020204" pitchFamily="34" charset="0"/>
              </a:rPr>
              <a:t>such as</a:t>
            </a:r>
            <a:r>
              <a:rPr lang="en-CA" sz="1800" dirty="0">
                <a:solidFill>
                  <a:schemeClr val="bg1"/>
                </a:solidFill>
                <a:latin typeface="Arial" panose="020B0604020202020204" pitchFamily="34" charset="0"/>
                <a:cs typeface="Arial" panose="020B0604020202020204" pitchFamily="34" charset="0"/>
              </a:rPr>
              <a:t> for example the sensory soothing kit, the 5,4,3,2,1 method, or the emotional freedom technique.</a:t>
            </a:r>
          </a:p>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Instead of using the skills </a:t>
            </a:r>
            <a:r>
              <a:rPr lang="en-US" dirty="0">
                <a:solidFill>
                  <a:schemeClr val="bg1"/>
                </a:solidFill>
                <a:latin typeface="Arial" panose="020B0604020202020204" pitchFamily="34" charset="0"/>
                <a:cs typeface="Arial" panose="020B0604020202020204" pitchFamily="34" charset="0"/>
              </a:rPr>
              <a:t>dia</a:t>
            </a:r>
            <a:r>
              <a:rPr lang="en-US" sz="1800" dirty="0">
                <a:solidFill>
                  <a:schemeClr val="bg1"/>
                </a:solidFill>
                <a:latin typeface="Arial" panose="020B0604020202020204" pitchFamily="34" charset="0"/>
                <a:cs typeface="Arial" panose="020B0604020202020204" pitchFamily="34" charset="0"/>
              </a:rPr>
              <a:t>ry card, consider keeping </a:t>
            </a:r>
            <a:r>
              <a:rPr lang="en-US" sz="1800" dirty="0">
                <a:latin typeface="Arial" panose="020B0604020202020204" pitchFamily="34" charset="0"/>
                <a:cs typeface="Arial" panose="020B0604020202020204" pitchFamily="34" charset="0"/>
              </a:rPr>
              <a:t>your own list of the skills</a:t>
            </a:r>
            <a:r>
              <a:rPr lang="en-US" sz="1800" dirty="0">
                <a:solidFill>
                  <a:schemeClr val="bg1"/>
                </a:solidFill>
                <a:latin typeface="Arial" panose="020B0604020202020204" pitchFamily="34" charset="0"/>
                <a:cs typeface="Arial" panose="020B0604020202020204" pitchFamily="34" charset="0"/>
              </a:rPr>
              <a:t> you are learning or already know and </a:t>
            </a:r>
            <a:r>
              <a:rPr lang="en-US" dirty="0">
                <a:solidFill>
                  <a:schemeClr val="bg1"/>
                </a:solidFill>
                <a:latin typeface="Arial" panose="020B0604020202020204" pitchFamily="34" charset="0"/>
                <a:cs typeface="Arial" panose="020B0604020202020204" pitchFamily="34" charset="0"/>
              </a:rPr>
              <a:t>write these down</a:t>
            </a:r>
            <a:r>
              <a:rPr lang="en-US" sz="1800" dirty="0">
                <a:solidFill>
                  <a:schemeClr val="bg1"/>
                </a:solidFill>
                <a:latin typeface="Arial" panose="020B0604020202020204" pitchFamily="34" charset="0"/>
                <a:cs typeface="Arial" panose="020B0604020202020204" pitchFamily="34" charset="0"/>
              </a:rPr>
              <a:t> on a page in your binder.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You might even </a:t>
            </a:r>
            <a:r>
              <a:rPr lang="en-US" dirty="0">
                <a:solidFill>
                  <a:srgbClr val="FF0000"/>
                </a:solidFill>
                <a:latin typeface="Arial" panose="020B0604020202020204" pitchFamily="34" charset="0"/>
                <a:cs typeface="Arial" panose="020B0604020202020204" pitchFamily="34" charset="0"/>
              </a:rPr>
              <a:t>*</a:t>
            </a:r>
            <a:r>
              <a:rPr lang="en-US" dirty="0">
                <a:solidFill>
                  <a:schemeClr val="bg1"/>
                </a:solidFill>
                <a:latin typeface="Arial" panose="020B0604020202020204" pitchFamily="34" charset="0"/>
                <a:cs typeface="Arial" panose="020B0604020202020204" pitchFamily="34" charset="0"/>
              </a:rPr>
              <a:t>(star) your favorite skills on this list. </a:t>
            </a:r>
            <a:endParaRPr lang="en-US" sz="1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You could include for example grounding skills such as the self-soothing toolkit, </a:t>
            </a:r>
            <a:r>
              <a:rPr lang="en-US" dirty="0">
                <a:solidFill>
                  <a:schemeClr val="bg1"/>
                </a:solidFill>
                <a:latin typeface="Arial" panose="020B0604020202020204" pitchFamily="34" charset="0"/>
                <a:cs typeface="Arial" panose="020B0604020202020204" pitchFamily="34" charset="0"/>
              </a:rPr>
              <a:t>a</a:t>
            </a:r>
            <a:r>
              <a:rPr lang="en-US" sz="1800" dirty="0">
                <a:solidFill>
                  <a:schemeClr val="bg1"/>
                </a:solidFill>
                <a:latin typeface="Arial" panose="020B0604020202020204" pitchFamily="34" charset="0"/>
                <a:cs typeface="Arial" panose="020B0604020202020204" pitchFamily="34" charset="0"/>
              </a:rPr>
              <a:t> breathing exercise, REST, and after today’s session radical acceptance statemen</a:t>
            </a:r>
            <a:r>
              <a:rPr lang="en-US" dirty="0">
                <a:solidFill>
                  <a:schemeClr val="bg1"/>
                </a:solidFill>
                <a:latin typeface="Arial" panose="020B0604020202020204" pitchFamily="34" charset="0"/>
                <a:cs typeface="Arial" panose="020B0604020202020204" pitchFamily="34" charset="0"/>
              </a:rPr>
              <a:t>ts, and your</a:t>
            </a:r>
            <a:r>
              <a:rPr lang="en-US" sz="1800" dirty="0">
                <a:solidFill>
                  <a:schemeClr val="bg1"/>
                </a:solidFill>
                <a:latin typeface="Arial" panose="020B0604020202020204" pitchFamily="34" charset="0"/>
                <a:cs typeface="Arial" panose="020B0604020202020204" pitchFamily="34" charset="0"/>
              </a:rPr>
              <a:t> distraction and self-soothing plan.</a:t>
            </a:r>
          </a:p>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 Such a list might be more flexible, and more useful than sticking to the more rigid skills diary card provided in the workbook.</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You can update this list as you learn new skills.</a:t>
            </a:r>
            <a:r>
              <a:rPr lang="en-US" sz="1800" dirty="0">
                <a:solidFill>
                  <a:schemeClr val="bg1"/>
                </a:solidFill>
                <a:latin typeface="Arial" panose="020B0604020202020204" pitchFamily="34" charset="0"/>
                <a:cs typeface="Arial" panose="020B0604020202020204" pitchFamily="34" charset="0"/>
              </a:rPr>
              <a:t> </a:t>
            </a:r>
            <a:endParaRPr lang="en-CA"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84C6C2B-ACE6-7137-0E59-D808AFC13971}"/>
              </a:ext>
            </a:extLst>
          </p:cNvPr>
          <p:cNvSpPr txBox="1"/>
          <p:nvPr/>
        </p:nvSpPr>
        <p:spPr>
          <a:xfrm>
            <a:off x="623453" y="308758"/>
            <a:ext cx="6282048" cy="853952"/>
          </a:xfrm>
          <a:prstGeom prst="rect">
            <a:avLst/>
          </a:prstGeom>
          <a:noFill/>
        </p:spPr>
        <p:txBody>
          <a:bodyPr wrap="square">
            <a:spAutoFit/>
          </a:bodyPr>
          <a:lstStyle/>
          <a:p>
            <a:pPr algn="ctr">
              <a:lnSpc>
                <a:spcPct val="107000"/>
              </a:lnSpc>
              <a:spcAft>
                <a:spcPts val="800"/>
              </a:spcAft>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effectLst/>
                <a:latin typeface="Arial" panose="020B0604020202020204" pitchFamily="34" charset="0"/>
                <a:ea typeface="Aptos" panose="020B0004020202020204" pitchFamily="34" charset="0"/>
                <a:cs typeface="Arial" panose="020B0604020202020204" pitchFamily="34" charset="0"/>
              </a:rPr>
              <a:t>KEEP A PERSONAL SKILLS LIST INSTEAD OF USING THE DBT DIARY CARD</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2" name="Content Placeholder 4">
            <a:extLst>
              <a:ext uri="{FF2B5EF4-FFF2-40B4-BE49-F238E27FC236}">
                <a16:creationId xmlns:a16="http://schemas.microsoft.com/office/drawing/2014/main" id="{C916B65A-6B60-01C8-1283-DE69B14112B9}"/>
              </a:ext>
            </a:extLst>
          </p:cNvPr>
          <p:cNvPicPr>
            <a:picLocks noChangeAspect="1"/>
          </p:cNvPicPr>
          <p:nvPr/>
        </p:nvPicPr>
        <p:blipFill>
          <a:blip r:embed="rId2"/>
          <a:stretch>
            <a:fillRect/>
          </a:stretch>
        </p:blipFill>
        <p:spPr>
          <a:xfrm>
            <a:off x="7867401" y="456979"/>
            <a:ext cx="3420094" cy="2284207"/>
          </a:xfrm>
          <a:prstGeom prst="rect">
            <a:avLst/>
          </a:prstGeom>
        </p:spPr>
      </p:pic>
      <p:sp>
        <p:nvSpPr>
          <p:cNvPr id="4" name="Slide Number Placeholder 3">
            <a:extLst>
              <a:ext uri="{FF2B5EF4-FFF2-40B4-BE49-F238E27FC236}">
                <a16:creationId xmlns:a16="http://schemas.microsoft.com/office/drawing/2014/main" id="{2F7B3AE5-5969-1900-1ECE-CB5D65214207}"/>
              </a:ext>
            </a:extLst>
          </p:cNvPr>
          <p:cNvSpPr>
            <a:spLocks noGrp="1"/>
          </p:cNvSpPr>
          <p:nvPr>
            <p:ph type="sldNum" sz="quarter" idx="12"/>
          </p:nvPr>
        </p:nvSpPr>
        <p:spPr/>
        <p:txBody>
          <a:bodyPr/>
          <a:lstStyle/>
          <a:p>
            <a:fld id="{9E20A575-D5C3-4C6C-AFF7-D4C69312CDA0}" type="slidenum">
              <a:rPr lang="en-CA" smtClean="0"/>
              <a:t>95</a:t>
            </a:fld>
            <a:endParaRPr lang="en-CA"/>
          </a:p>
        </p:txBody>
      </p:sp>
      <p:cxnSp>
        <p:nvCxnSpPr>
          <p:cNvPr id="8" name="Straight Arrow Connector 7">
            <a:extLst>
              <a:ext uri="{FF2B5EF4-FFF2-40B4-BE49-F238E27FC236}">
                <a16:creationId xmlns:a16="http://schemas.microsoft.com/office/drawing/2014/main" id="{167784B6-83A1-8906-CA09-BF5D173691EF}"/>
              </a:ext>
            </a:extLst>
          </p:cNvPr>
          <p:cNvCxnSpPr>
            <a:cxnSpLocks/>
          </p:cNvCxnSpPr>
          <p:nvPr/>
        </p:nvCxnSpPr>
        <p:spPr>
          <a:xfrm flipV="1">
            <a:off x="6096000" y="1276376"/>
            <a:ext cx="1624642" cy="1901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B023186-DBD9-039D-5CAE-7C2AAFE75A0B}"/>
              </a:ext>
            </a:extLst>
          </p:cNvPr>
          <p:cNvCxnSpPr>
            <a:cxnSpLocks/>
          </p:cNvCxnSpPr>
          <p:nvPr/>
        </p:nvCxnSpPr>
        <p:spPr>
          <a:xfrm>
            <a:off x="3329796" y="3429000"/>
            <a:ext cx="3950898" cy="2113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AADA5B9-6AD7-223E-623D-1995ACE52BC4}"/>
              </a:ext>
            </a:extLst>
          </p:cNvPr>
          <p:cNvCxnSpPr>
            <a:cxnSpLocks/>
          </p:cNvCxnSpPr>
          <p:nvPr/>
        </p:nvCxnSpPr>
        <p:spPr>
          <a:xfrm>
            <a:off x="2967487" y="4002657"/>
            <a:ext cx="6849373" cy="9834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8171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BC474-D22A-892E-DE46-C1F4711931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313B06-D3AF-8338-3799-0969A6F682D0}"/>
              </a:ext>
            </a:extLst>
          </p:cNvPr>
          <p:cNvSpPr txBox="1"/>
          <p:nvPr/>
        </p:nvSpPr>
        <p:spPr>
          <a:xfrm>
            <a:off x="2724911" y="907697"/>
            <a:ext cx="7872503" cy="5823582"/>
          </a:xfrm>
          <a:prstGeom prst="rect">
            <a:avLst/>
          </a:prstGeom>
          <a:noFill/>
        </p:spPr>
        <p:txBody>
          <a:bodyPr wrap="square">
            <a:spAutoFit/>
          </a:bodyPr>
          <a:lstStyle/>
          <a:p>
            <a:pPr>
              <a:lnSpc>
                <a:spcPct val="107000"/>
              </a:lnSpc>
              <a:spcAft>
                <a:spcPts val="800"/>
              </a:spcAft>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latin typeface="Aptos" panose="020B0004020202020204" pitchFamily="34" charset="0"/>
                <a:ea typeface="Aptos" panose="020B0004020202020204" pitchFamily="34" charset="0"/>
                <a:cs typeface="Times New Roman" panose="02020603050405020304" pitchFamily="18" charset="0"/>
              </a:rPr>
              <a:t>PERSONAL</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SKILLS LIST UP TO THE PRESENT</a:t>
            </a:r>
          </a:p>
          <a:p>
            <a:pPr>
              <a:lnSpc>
                <a:spcPct val="107000"/>
              </a:lnSpc>
              <a:spcAft>
                <a:spcPts val="800"/>
              </a:spcAft>
            </a:pPr>
            <a:r>
              <a:rPr lang="en-US" sz="2400" kern="100" dirty="0">
                <a:latin typeface="Aptos" panose="020B0004020202020204" pitchFamily="34" charset="0"/>
                <a:ea typeface="Aptos" panose="020B0004020202020204" pitchFamily="34" charset="0"/>
                <a:cs typeface="Times New Roman" panose="02020603050405020304" pitchFamily="18" charset="0"/>
              </a:rPr>
              <a:t>                        DISTRESS TOLERANCE SKILLS</a:t>
            </a:r>
          </a:p>
          <a:p>
            <a:pP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effectLst/>
                <a:latin typeface="Arial" panose="020B0604020202020204" pitchFamily="34" charset="0"/>
                <a:ea typeface="Aptos" panose="020B0004020202020204" pitchFamily="34" charset="0"/>
                <a:cs typeface="Arial" panose="020B0604020202020204" pitchFamily="34" charset="0"/>
              </a:rPr>
              <a:t>Two weeks ago we covered:</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Grounding skills- Set a daily intention</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Sensory soothing toolkit</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5,4,3,2,1 method</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emotional freedom technique</a:t>
            </a:r>
          </a:p>
          <a:p>
            <a:pPr marL="342900" lvl="0" indent="-342900">
              <a:lnSpc>
                <a:spcPct val="107000"/>
              </a:lnSpc>
              <a:buFont typeface="+mj-lt"/>
              <a:buAutoNum type="arabicPeriod"/>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REST (or PEST) Pause</a:t>
            </a:r>
          </a:p>
          <a:p>
            <a:pPr lvl="0">
              <a:lnSpc>
                <a:spcPct val="107000"/>
              </a:lnSpc>
            </a:pP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r>
              <a:rPr lang="en-CA" sz="2400" kern="100" dirty="0">
                <a:latin typeface="Arial" panose="020B0604020202020204" pitchFamily="34" charset="0"/>
                <a:ea typeface="Aptos" panose="020B0004020202020204" pitchFamily="34" charset="0"/>
                <a:cs typeface="Arial" panose="020B0604020202020204" pitchFamily="34" charset="0"/>
              </a:rPr>
              <a:t>                              Today we’ll cover</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a:p>
            <a:pPr lvl="0">
              <a:lnSpc>
                <a:spcPct val="107000"/>
              </a:lnSpc>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6. Radical acceptance statements (please specify) </a:t>
            </a:r>
          </a:p>
          <a:p>
            <a:pPr lvl="0">
              <a:lnSpc>
                <a:spcPct val="107000"/>
              </a:lnSpc>
            </a:pP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7. Distraction plan                                                  “</a:t>
            </a:r>
          </a:p>
          <a:p>
            <a:pPr lvl="0">
              <a:lnSpc>
                <a:spcPct val="107000"/>
              </a:lnSpc>
            </a:pPr>
            <a:r>
              <a:rPr lang="en-CA"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8. </a:t>
            </a:r>
            <a:r>
              <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Self-soothing plan                                              </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7DD678F9-2D79-2E63-D057-86792B7D4FDB}"/>
              </a:ext>
            </a:extLst>
          </p:cNvPr>
          <p:cNvSpPr>
            <a:spLocks noGrp="1"/>
          </p:cNvSpPr>
          <p:nvPr>
            <p:ph type="sldNum" sz="quarter" idx="12"/>
          </p:nvPr>
        </p:nvSpPr>
        <p:spPr/>
        <p:txBody>
          <a:bodyPr/>
          <a:lstStyle/>
          <a:p>
            <a:fld id="{9E20A575-D5C3-4C6C-AFF7-D4C69312CDA0}" type="slidenum">
              <a:rPr lang="en-CA" smtClean="0"/>
              <a:t>96</a:t>
            </a:fld>
            <a:endParaRPr lang="en-CA"/>
          </a:p>
        </p:txBody>
      </p:sp>
    </p:spTree>
    <p:extLst>
      <p:ext uri="{BB962C8B-B14F-4D97-AF65-F5344CB8AC3E}">
        <p14:creationId xmlns:p14="http://schemas.microsoft.com/office/powerpoint/2010/main" val="19163714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E4E3-18B7-5158-3960-500AF6D8CA5B}"/>
              </a:ext>
            </a:extLst>
          </p:cNvPr>
          <p:cNvSpPr>
            <a:spLocks noGrp="1"/>
          </p:cNvSpPr>
          <p:nvPr>
            <p:ph type="title" idx="4294967295"/>
          </p:nvPr>
        </p:nvSpPr>
        <p:spPr>
          <a:xfrm>
            <a:off x="1769657" y="0"/>
            <a:ext cx="8149133" cy="1700212"/>
          </a:xfrm>
        </p:spPr>
        <p:txBody>
          <a:bodyPr>
            <a:normAutofit/>
          </a:bodyPr>
          <a:lstStyle/>
          <a:p>
            <a:pPr algn="ctr"/>
            <a:r>
              <a:rPr lang="en-US" dirty="0">
                <a:solidFill>
                  <a:schemeClr val="bg1"/>
                </a:solidFill>
              </a:rPr>
              <a:t>Distress tolerance </a:t>
            </a:r>
            <a:br>
              <a:rPr lang="en-US" dirty="0">
                <a:solidFill>
                  <a:schemeClr val="bg1"/>
                </a:solidFill>
              </a:rPr>
            </a:br>
            <a:r>
              <a:rPr lang="en-US" dirty="0">
                <a:solidFill>
                  <a:schemeClr val="bg1"/>
                </a:solidFill>
              </a:rPr>
              <a:t>part2</a:t>
            </a:r>
          </a:p>
        </p:txBody>
      </p:sp>
      <p:graphicFrame>
        <p:nvGraphicFramePr>
          <p:cNvPr id="5" name="Content Placeholder 2">
            <a:extLst>
              <a:ext uri="{FF2B5EF4-FFF2-40B4-BE49-F238E27FC236}">
                <a16:creationId xmlns:a16="http://schemas.microsoft.com/office/drawing/2014/main" id="{6A88F515-1DF9-70AC-E828-4C07AC5733A7}"/>
              </a:ext>
            </a:extLst>
          </p:cNvPr>
          <p:cNvGraphicFramePr>
            <a:graphicFrameLocks noGrp="1"/>
          </p:cNvGraphicFramePr>
          <p:nvPr>
            <p:ph idx="4294967295"/>
            <p:extLst>
              <p:ext uri="{D42A27DB-BD31-4B8C-83A1-F6EECF244321}">
                <p14:modId xmlns:p14="http://schemas.microsoft.com/office/powerpoint/2010/main" val="1920489693"/>
              </p:ext>
            </p:extLst>
          </p:nvPr>
        </p:nvGraphicFramePr>
        <p:xfrm>
          <a:off x="116681" y="269939"/>
          <a:ext cx="11958637" cy="70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F5FBFBEE-028A-424A-B93C-3B997A6A2E10}"/>
              </a:ext>
            </a:extLst>
          </p:cNvPr>
          <p:cNvSpPr>
            <a:spLocks noGrp="1"/>
          </p:cNvSpPr>
          <p:nvPr>
            <p:ph type="sldNum" sz="quarter" idx="12"/>
          </p:nvPr>
        </p:nvSpPr>
        <p:spPr/>
        <p:txBody>
          <a:bodyPr/>
          <a:lstStyle/>
          <a:p>
            <a:fld id="{9E20A575-D5C3-4C6C-AFF7-D4C69312CDA0}" type="slidenum">
              <a:rPr lang="en-CA" smtClean="0"/>
              <a:t>97</a:t>
            </a:fld>
            <a:endParaRPr lang="en-CA"/>
          </a:p>
        </p:txBody>
      </p:sp>
    </p:spTree>
    <p:extLst>
      <p:ext uri="{BB962C8B-B14F-4D97-AF65-F5344CB8AC3E}">
        <p14:creationId xmlns:p14="http://schemas.microsoft.com/office/powerpoint/2010/main" val="13652627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E4E3-18B7-5158-3960-500AF6D8CA5B}"/>
              </a:ext>
            </a:extLst>
          </p:cNvPr>
          <p:cNvSpPr>
            <a:spLocks noGrp="1"/>
          </p:cNvSpPr>
          <p:nvPr>
            <p:ph type="title" idx="4294967295"/>
          </p:nvPr>
        </p:nvSpPr>
        <p:spPr>
          <a:xfrm>
            <a:off x="3313786" y="0"/>
            <a:ext cx="8149133" cy="1700212"/>
          </a:xfrm>
        </p:spPr>
        <p:txBody>
          <a:bodyPr>
            <a:normAutofit/>
          </a:bodyPr>
          <a:lstStyle/>
          <a:p>
            <a:r>
              <a:rPr lang="en-US" dirty="0">
                <a:solidFill>
                  <a:schemeClr val="bg1"/>
                </a:solidFill>
              </a:rPr>
              <a:t>Distress tolerance 2</a:t>
            </a:r>
          </a:p>
        </p:txBody>
      </p:sp>
      <p:graphicFrame>
        <p:nvGraphicFramePr>
          <p:cNvPr id="5" name="Content Placeholder 2">
            <a:extLst>
              <a:ext uri="{FF2B5EF4-FFF2-40B4-BE49-F238E27FC236}">
                <a16:creationId xmlns:a16="http://schemas.microsoft.com/office/drawing/2014/main" id="{6A88F515-1DF9-70AC-E828-4C07AC5733A7}"/>
              </a:ext>
            </a:extLst>
          </p:cNvPr>
          <p:cNvGraphicFramePr>
            <a:graphicFrameLocks noGrp="1"/>
          </p:cNvGraphicFramePr>
          <p:nvPr>
            <p:ph idx="4294967295"/>
            <p:extLst>
              <p:ext uri="{D42A27DB-BD31-4B8C-83A1-F6EECF244321}">
                <p14:modId xmlns:p14="http://schemas.microsoft.com/office/powerpoint/2010/main" val="1842621636"/>
              </p:ext>
            </p:extLst>
          </p:nvPr>
        </p:nvGraphicFramePr>
        <p:xfrm>
          <a:off x="116681" y="123290"/>
          <a:ext cx="11958637" cy="70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433094EB-8D14-C5F9-BE8D-6D4182D6394C}"/>
              </a:ext>
            </a:extLst>
          </p:cNvPr>
          <p:cNvSpPr>
            <a:spLocks noGrp="1"/>
          </p:cNvSpPr>
          <p:nvPr>
            <p:ph type="sldNum" sz="quarter" idx="12"/>
          </p:nvPr>
        </p:nvSpPr>
        <p:spPr/>
        <p:txBody>
          <a:bodyPr/>
          <a:lstStyle/>
          <a:p>
            <a:fld id="{9E20A575-D5C3-4C6C-AFF7-D4C69312CDA0}" type="slidenum">
              <a:rPr lang="en-CA" smtClean="0"/>
              <a:t>98</a:t>
            </a:fld>
            <a:endParaRPr lang="en-CA"/>
          </a:p>
        </p:txBody>
      </p:sp>
    </p:spTree>
    <p:extLst>
      <p:ext uri="{BB962C8B-B14F-4D97-AF65-F5344CB8AC3E}">
        <p14:creationId xmlns:p14="http://schemas.microsoft.com/office/powerpoint/2010/main" val="23620308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6FA8-7BFD-5D8A-1E26-02EFCD241285}"/>
              </a:ext>
            </a:extLst>
          </p:cNvPr>
          <p:cNvSpPr>
            <a:spLocks noGrp="1"/>
          </p:cNvSpPr>
          <p:nvPr>
            <p:ph type="title" idx="4294967295"/>
          </p:nvPr>
        </p:nvSpPr>
        <p:spPr>
          <a:xfrm>
            <a:off x="0" y="-162836"/>
            <a:ext cx="4960865" cy="2095500"/>
          </a:xfrm>
        </p:spPr>
        <p:txBody>
          <a:bodyPr>
            <a:normAutofit/>
          </a:bodyPr>
          <a:lstStyle/>
          <a:p>
            <a:pPr algn="ctr"/>
            <a:r>
              <a:rPr lang="en-US" sz="3200" dirty="0">
                <a:solidFill>
                  <a:schemeClr val="tx1"/>
                </a:solidFill>
              </a:rPr>
              <a:t>1. Radical Acceptance</a:t>
            </a:r>
            <a:br>
              <a:rPr lang="en-US" sz="3200" dirty="0">
                <a:solidFill>
                  <a:schemeClr val="bg1"/>
                </a:solidFill>
              </a:rPr>
            </a:br>
            <a:r>
              <a:rPr lang="en-US" sz="3200" dirty="0">
                <a:solidFill>
                  <a:schemeClr val="bg1"/>
                </a:solidFill>
              </a:rPr>
              <a:t> </a:t>
            </a:r>
          </a:p>
        </p:txBody>
      </p:sp>
      <p:sp>
        <p:nvSpPr>
          <p:cNvPr id="7" name="Content Placeholder 2">
            <a:extLst>
              <a:ext uri="{FF2B5EF4-FFF2-40B4-BE49-F238E27FC236}">
                <a16:creationId xmlns:a16="http://schemas.microsoft.com/office/drawing/2014/main" id="{A008DDD9-4A29-71E4-AFE9-5D361DFBE89C}"/>
              </a:ext>
            </a:extLst>
          </p:cNvPr>
          <p:cNvSpPr>
            <a:spLocks noGrp="1"/>
          </p:cNvSpPr>
          <p:nvPr>
            <p:ph idx="4294967295"/>
          </p:nvPr>
        </p:nvSpPr>
        <p:spPr>
          <a:xfrm>
            <a:off x="4947360" y="248519"/>
            <a:ext cx="7059658" cy="5918200"/>
          </a:xfrm>
        </p:spPr>
        <p:txBody>
          <a:bodyPr anchor="t">
            <a:noAutofit/>
          </a:bodyPr>
          <a:lstStyle/>
          <a:p>
            <a:pPr marL="457200" indent="-457200">
              <a:lnSpc>
                <a:spcPct val="91000"/>
              </a:lnSpc>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Radical acceptance helps us better tolerate pain and distress by changing how we react to it.</a:t>
            </a:r>
          </a:p>
          <a:p>
            <a:pPr marL="457200" indent="-457200">
              <a:lnSpc>
                <a:spcPct val="91000"/>
              </a:lnSpc>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When we are in physical or psychological pain, we often judge it and react with blame, anger, anxiety, and general non-acceptance of the pain. These </a:t>
            </a:r>
            <a:r>
              <a:rPr lang="en-US" sz="2000" dirty="0">
                <a:latin typeface="Arial" panose="020B0604020202020204" pitchFamily="34" charset="0"/>
                <a:cs typeface="Arial" panose="020B0604020202020204" pitchFamily="34" charset="0"/>
              </a:rPr>
              <a:t>judgements</a:t>
            </a:r>
            <a:r>
              <a:rPr lang="en-US" sz="2000" dirty="0">
                <a:solidFill>
                  <a:schemeClr val="bg1"/>
                </a:solidFill>
                <a:latin typeface="Arial" panose="020B0604020202020204" pitchFamily="34" charset="0"/>
                <a:cs typeface="Arial" panose="020B0604020202020204" pitchFamily="34" charset="0"/>
              </a:rPr>
              <a:t> are a form of resistance to the pain. (the second arrow)</a:t>
            </a:r>
          </a:p>
          <a:p>
            <a:pPr marL="457200" indent="-457200">
              <a:lnSpc>
                <a:spcPct val="91000"/>
              </a:lnSpc>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Resisting pain often makes it worse. Not only are we experiencing pain or distress but we’re also experiencing the resistance or rejection of it which is also painful. Pain and distress are made worse by this rejection and resistance.</a:t>
            </a:r>
          </a:p>
          <a:p>
            <a:pPr marL="457200" indent="-457200">
              <a:lnSpc>
                <a:spcPct val="91000"/>
              </a:lnSpc>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Resistance and non-acceptance of pain may also keep us  from doing what is under our control to deal effectively with the cause of the pain and distress.</a:t>
            </a:r>
          </a:p>
          <a:p>
            <a:pPr marL="457200" indent="-457200">
              <a:lnSpc>
                <a:spcPct val="91000"/>
              </a:lnSpc>
              <a:buFont typeface="Arial" panose="020B0604020202020204" pitchFamily="34" charset="0"/>
              <a:buChar char="•"/>
            </a:pPr>
            <a:r>
              <a:rPr lang="en-US" sz="2000" dirty="0">
                <a:latin typeface="Arial" panose="020B0604020202020204" pitchFamily="34" charset="0"/>
                <a:cs typeface="Arial" panose="020B0604020202020204" pitchFamily="34" charset="0"/>
              </a:rPr>
              <a:t>Radical acceptance </a:t>
            </a:r>
            <a:r>
              <a:rPr lang="en-US" sz="2000" dirty="0">
                <a:solidFill>
                  <a:schemeClr val="bg1"/>
                </a:solidFill>
                <a:latin typeface="Arial" panose="020B0604020202020204" pitchFamily="34" charset="0"/>
                <a:cs typeface="Arial" panose="020B0604020202020204" pitchFamily="34" charset="0"/>
              </a:rPr>
              <a:t>asks us to accept pain and distress without adding resistance, rejection or judgement.</a:t>
            </a:r>
          </a:p>
          <a:p>
            <a:pPr marL="457200" indent="-457200">
              <a:lnSpc>
                <a:spcPct val="91000"/>
              </a:lnSpc>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Accepting the pain and distress does not mean that these are good things. Instead, it helps us focus on what we can do to alleviate these states rather than spending our energy futilely fighting, resisting and judging them .</a:t>
            </a:r>
          </a:p>
        </p:txBody>
      </p:sp>
      <p:pic>
        <p:nvPicPr>
          <p:cNvPr id="3" name="Picture 2" descr="Dancing Faith - Today I am thinking about acceptance Sometimes it is hard  to explain acceptance For me acceptance means, simply, holding space for  the things that come along But not holding">
            <a:extLst>
              <a:ext uri="{FF2B5EF4-FFF2-40B4-BE49-F238E27FC236}">
                <a16:creationId xmlns:a16="http://schemas.microsoft.com/office/drawing/2014/main" id="{2F55698B-81ED-EE52-AD6B-2A4114AB2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05" y="1190322"/>
            <a:ext cx="4304095" cy="544336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1230D68-CAF7-C65C-2E26-1FF790B886B9}"/>
              </a:ext>
            </a:extLst>
          </p:cNvPr>
          <p:cNvSpPr>
            <a:spLocks noGrp="1"/>
          </p:cNvSpPr>
          <p:nvPr>
            <p:ph type="sldNum" sz="quarter" idx="12"/>
          </p:nvPr>
        </p:nvSpPr>
        <p:spPr/>
        <p:txBody>
          <a:bodyPr/>
          <a:lstStyle/>
          <a:p>
            <a:fld id="{9E20A575-D5C3-4C6C-AFF7-D4C69312CDA0}" type="slidenum">
              <a:rPr lang="en-CA" smtClean="0"/>
              <a:t>99</a:t>
            </a:fld>
            <a:endParaRPr lang="en-CA"/>
          </a:p>
        </p:txBody>
      </p:sp>
      <p:cxnSp>
        <p:nvCxnSpPr>
          <p:cNvPr id="6" name="Straight Arrow Connector 5">
            <a:extLst>
              <a:ext uri="{FF2B5EF4-FFF2-40B4-BE49-F238E27FC236}">
                <a16:creationId xmlns:a16="http://schemas.microsoft.com/office/drawing/2014/main" id="{3F1FD73A-2103-A63B-2F9F-0802AB84BF29}"/>
              </a:ext>
            </a:extLst>
          </p:cNvPr>
          <p:cNvCxnSpPr>
            <a:cxnSpLocks/>
          </p:cNvCxnSpPr>
          <p:nvPr/>
        </p:nvCxnSpPr>
        <p:spPr>
          <a:xfrm flipH="1">
            <a:off x="2104845" y="1863306"/>
            <a:ext cx="7375585" cy="27604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DBD4560-40CD-970F-FD0C-A760586802E8}"/>
              </a:ext>
            </a:extLst>
          </p:cNvPr>
          <p:cNvCxnSpPr>
            <a:cxnSpLocks/>
          </p:cNvCxnSpPr>
          <p:nvPr/>
        </p:nvCxnSpPr>
        <p:spPr>
          <a:xfrm flipH="1" flipV="1">
            <a:off x="4114800" y="4502989"/>
            <a:ext cx="1276709" cy="5321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4791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9724-97C3-FEB5-48F0-A597B7831404}"/>
              </a:ext>
            </a:extLst>
          </p:cNvPr>
          <p:cNvSpPr>
            <a:spLocks noGrp="1"/>
          </p:cNvSpPr>
          <p:nvPr>
            <p:ph type="title" idx="4294967295"/>
          </p:nvPr>
        </p:nvSpPr>
        <p:spPr>
          <a:xfrm>
            <a:off x="6113929" y="241301"/>
            <a:ext cx="5065077" cy="1455737"/>
          </a:xfrm>
        </p:spPr>
        <p:txBody>
          <a:bodyPr>
            <a:normAutofit/>
          </a:bodyPr>
          <a:lstStyle/>
          <a:p>
            <a:pPr algn="ctr"/>
            <a:r>
              <a:rPr lang="en-US" sz="3200" dirty="0">
                <a:solidFill>
                  <a:schemeClr val="tx1"/>
                </a:solidFill>
                <a:latin typeface="Arial" panose="020B0604020202020204" pitchFamily="34" charset="0"/>
                <a:cs typeface="Arial" panose="020B0604020202020204" pitchFamily="34" charset="0"/>
              </a:rPr>
              <a:t>Radical acceptance coping statements </a:t>
            </a:r>
          </a:p>
        </p:txBody>
      </p:sp>
      <p:sp>
        <p:nvSpPr>
          <p:cNvPr id="4" name="Content Placeholder 3">
            <a:extLst>
              <a:ext uri="{FF2B5EF4-FFF2-40B4-BE49-F238E27FC236}">
                <a16:creationId xmlns:a16="http://schemas.microsoft.com/office/drawing/2014/main" id="{8A8127C7-BA16-6710-EC33-579CCD046E6A}"/>
              </a:ext>
            </a:extLst>
          </p:cNvPr>
          <p:cNvSpPr>
            <a:spLocks noGrp="1"/>
          </p:cNvSpPr>
          <p:nvPr>
            <p:ph sz="half" idx="4294967295"/>
          </p:nvPr>
        </p:nvSpPr>
        <p:spPr>
          <a:xfrm>
            <a:off x="5804171" y="1471612"/>
            <a:ext cx="6300651" cy="5145087"/>
          </a:xfrm>
        </p:spPr>
        <p:txBody>
          <a:bodyPr>
            <a:normAutofit/>
          </a:bodyPr>
          <a:lstStyle/>
          <a:p>
            <a:r>
              <a:rPr lang="en-US" sz="2400" dirty="0">
                <a:solidFill>
                  <a:schemeClr val="bg1"/>
                </a:solidFill>
                <a:latin typeface="Arial" panose="020B0604020202020204" pitchFamily="34" charset="0"/>
                <a:cs typeface="Arial" panose="020B0604020202020204" pitchFamily="34" charset="0"/>
              </a:rPr>
              <a:t>On the left are some examples of radical acceptance coping statements.</a:t>
            </a:r>
          </a:p>
          <a:p>
            <a:r>
              <a:rPr lang="en-US" sz="2400" dirty="0">
                <a:solidFill>
                  <a:schemeClr val="bg1"/>
                </a:solidFill>
                <a:latin typeface="Arial" panose="020B0604020202020204" pitchFamily="34" charset="0"/>
                <a:cs typeface="Arial" panose="020B0604020202020204" pitchFamily="34" charset="0"/>
              </a:rPr>
              <a:t>Choose one or more statements from this list for your own use. Add this to your list.</a:t>
            </a:r>
          </a:p>
          <a:p>
            <a:r>
              <a:rPr lang="en-US" sz="2400" dirty="0">
                <a:solidFill>
                  <a:schemeClr val="bg1"/>
                </a:solidFill>
                <a:latin typeface="Arial" panose="020B0604020202020204" pitchFamily="34" charset="0"/>
                <a:cs typeface="Arial" panose="020B0604020202020204" pitchFamily="34" charset="0"/>
              </a:rPr>
              <a:t>Or come up with your own statements</a:t>
            </a:r>
          </a:p>
          <a:p>
            <a:r>
              <a:rPr lang="en-US" sz="2400" dirty="0">
                <a:solidFill>
                  <a:schemeClr val="bg1"/>
                </a:solidFill>
                <a:latin typeface="Arial" panose="020B0604020202020204" pitchFamily="34" charset="0"/>
                <a:cs typeface="Arial" panose="020B0604020202020204" pitchFamily="34" charset="0"/>
              </a:rPr>
              <a:t>Think of them as your distress “mantra”</a:t>
            </a:r>
          </a:p>
          <a:p>
            <a:r>
              <a:rPr lang="en-US" sz="2400" dirty="0">
                <a:solidFill>
                  <a:schemeClr val="bg1"/>
                </a:solidFill>
                <a:latin typeface="Arial" panose="020B0604020202020204" pitchFamily="34" charset="0"/>
                <a:cs typeface="Arial" panose="020B0604020202020204" pitchFamily="34" charset="0"/>
              </a:rPr>
              <a:t>The key is to use these when you’re in pain or distress and find yourself resisting them.</a:t>
            </a:r>
          </a:p>
          <a:p>
            <a:r>
              <a:rPr lang="en-US" sz="2400" dirty="0">
                <a:solidFill>
                  <a:schemeClr val="bg1"/>
                </a:solidFill>
                <a:latin typeface="Arial" panose="020B0604020202020204" pitchFamily="34" charset="0"/>
                <a:cs typeface="Arial" panose="020B0604020202020204" pitchFamily="34" charset="0"/>
              </a:rPr>
              <a:t>Make radical acceptance coping statements part of your crisis plan.</a:t>
            </a:r>
          </a:p>
          <a:p>
            <a:r>
              <a:rPr lang="en-US" sz="2400" dirty="0">
                <a:solidFill>
                  <a:schemeClr val="bg1"/>
                </a:solidFill>
                <a:latin typeface="Arial" panose="020B0604020202020204" pitchFamily="34" charset="0"/>
                <a:cs typeface="Arial" panose="020B0604020202020204" pitchFamily="34" charset="0"/>
              </a:rPr>
              <a:t>Practice this for videos of past crisis using editing splicing and pasting </a:t>
            </a:r>
          </a:p>
          <a:p>
            <a:endParaRPr lang="en-US" dirty="0"/>
          </a:p>
        </p:txBody>
      </p:sp>
      <p:pic>
        <p:nvPicPr>
          <p:cNvPr id="6" name="Picture 5" descr="Chart&#10;&#10;Description automatically generated with medium confidence">
            <a:extLst>
              <a:ext uri="{FF2B5EF4-FFF2-40B4-BE49-F238E27FC236}">
                <a16:creationId xmlns:a16="http://schemas.microsoft.com/office/drawing/2014/main" id="{794E70A8-66A5-A386-A3A5-A2A010DF9426}"/>
              </a:ext>
            </a:extLst>
          </p:cNvPr>
          <p:cNvPicPr>
            <a:picLocks noChangeAspect="1"/>
          </p:cNvPicPr>
          <p:nvPr/>
        </p:nvPicPr>
        <p:blipFill>
          <a:blip r:embed="rId2"/>
          <a:stretch>
            <a:fillRect/>
          </a:stretch>
        </p:blipFill>
        <p:spPr>
          <a:xfrm>
            <a:off x="257061" y="241301"/>
            <a:ext cx="5381581" cy="6488112"/>
          </a:xfrm>
          <a:prstGeom prst="rect">
            <a:avLst/>
          </a:prstGeom>
        </p:spPr>
      </p:pic>
      <p:sp>
        <p:nvSpPr>
          <p:cNvPr id="3" name="Slide Number Placeholder 2">
            <a:extLst>
              <a:ext uri="{FF2B5EF4-FFF2-40B4-BE49-F238E27FC236}">
                <a16:creationId xmlns:a16="http://schemas.microsoft.com/office/drawing/2014/main" id="{9336C14A-B2D4-FE16-5EC3-067C2326F264}"/>
              </a:ext>
            </a:extLst>
          </p:cNvPr>
          <p:cNvSpPr>
            <a:spLocks noGrp="1"/>
          </p:cNvSpPr>
          <p:nvPr>
            <p:ph type="sldNum" sz="quarter" idx="12"/>
          </p:nvPr>
        </p:nvSpPr>
        <p:spPr/>
        <p:txBody>
          <a:bodyPr/>
          <a:lstStyle/>
          <a:p>
            <a:fld id="{9E20A575-D5C3-4C6C-AFF7-D4C69312CDA0}" type="slidenum">
              <a:rPr lang="en-CA" smtClean="0"/>
              <a:t>100</a:t>
            </a:fld>
            <a:endParaRPr lang="en-CA"/>
          </a:p>
        </p:txBody>
      </p:sp>
    </p:spTree>
    <p:extLst>
      <p:ext uri="{BB962C8B-B14F-4D97-AF65-F5344CB8AC3E}">
        <p14:creationId xmlns:p14="http://schemas.microsoft.com/office/powerpoint/2010/main" val="25847786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485E-DD05-7C33-AD3C-62F6F1136CD8}"/>
              </a:ext>
            </a:extLst>
          </p:cNvPr>
          <p:cNvSpPr>
            <a:spLocks noGrp="1"/>
          </p:cNvSpPr>
          <p:nvPr>
            <p:ph type="title" idx="4294967295"/>
          </p:nvPr>
        </p:nvSpPr>
        <p:spPr>
          <a:xfrm>
            <a:off x="6799001" y="483030"/>
            <a:ext cx="4883223" cy="1452562"/>
          </a:xfrm>
        </p:spPr>
        <p:txBody>
          <a:bodyPr>
            <a:normAutofit/>
          </a:bodyPr>
          <a:lstStyle/>
          <a:p>
            <a:pPr algn="ctr">
              <a:lnSpc>
                <a:spcPct val="90000"/>
              </a:lnSpc>
            </a:pPr>
            <a:r>
              <a:rPr lang="en-US" sz="3300" dirty="0">
                <a:solidFill>
                  <a:schemeClr val="tx1"/>
                </a:solidFill>
              </a:rPr>
              <a:t>SMALL PRACTICES USING RADICAL acceptance</a:t>
            </a:r>
          </a:p>
        </p:txBody>
      </p:sp>
      <p:sp>
        <p:nvSpPr>
          <p:cNvPr id="3" name="Content Placeholder 2">
            <a:extLst>
              <a:ext uri="{FF2B5EF4-FFF2-40B4-BE49-F238E27FC236}">
                <a16:creationId xmlns:a16="http://schemas.microsoft.com/office/drawing/2014/main" id="{B493E2F0-C897-D847-543E-E7AC405B3A85}"/>
              </a:ext>
            </a:extLst>
          </p:cNvPr>
          <p:cNvSpPr>
            <a:spLocks noGrp="1"/>
          </p:cNvSpPr>
          <p:nvPr>
            <p:ph idx="4294967295"/>
          </p:nvPr>
        </p:nvSpPr>
        <p:spPr>
          <a:xfrm>
            <a:off x="89647" y="0"/>
            <a:ext cx="6709354" cy="4632325"/>
          </a:xfrm>
        </p:spPr>
        <p:txBody>
          <a:bodyPr>
            <a:noAutofit/>
          </a:bodyPr>
          <a:lstStyle/>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To get better at radically accepting pain and distress without judgement, rejection or resistance:</a:t>
            </a:r>
          </a:p>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The key is to start with small things</a:t>
            </a:r>
          </a:p>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For example, practice radical acceptance when 1. you’re caught in traffic, or 2. in a long line up at the grocery store, or 3. somebody is late to meet you or 4. talking to Rogers.</a:t>
            </a:r>
          </a:p>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Can you think of other circumstances in which you might practice radical acceptance?</a:t>
            </a:r>
          </a:p>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Decide ahead of time which radical acceptance “mantra” statements you will use.</a:t>
            </a:r>
          </a:p>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Come up with your videos of when you experienced emotional pain. Use the editing splicing and pasting technique along with radical acceptance coping statements.</a:t>
            </a:r>
          </a:p>
          <a:p>
            <a:pPr marL="457200" indent="-4572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After practicing with small things try it with more serious things like watching the blue jays or maple leafs lose.</a:t>
            </a:r>
          </a:p>
        </p:txBody>
      </p:sp>
      <p:pic>
        <p:nvPicPr>
          <p:cNvPr id="6" name="Picture 5" descr="A picture containing text, indoor, ceiling, person&#10;&#10;Description automatically generated">
            <a:extLst>
              <a:ext uri="{FF2B5EF4-FFF2-40B4-BE49-F238E27FC236}">
                <a16:creationId xmlns:a16="http://schemas.microsoft.com/office/drawing/2014/main" id="{EA67D05E-43B7-90FA-5175-8F75B6B23A1F}"/>
              </a:ext>
            </a:extLst>
          </p:cNvPr>
          <p:cNvPicPr>
            <a:picLocks noChangeAspect="1"/>
          </p:cNvPicPr>
          <p:nvPr/>
        </p:nvPicPr>
        <p:blipFill>
          <a:blip r:embed="rId2"/>
          <a:stretch>
            <a:fillRect/>
          </a:stretch>
        </p:blipFill>
        <p:spPr>
          <a:xfrm>
            <a:off x="7100046" y="2261418"/>
            <a:ext cx="4768623" cy="341353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6B818380-FD80-072B-88E3-77325C0BBC28}"/>
              </a:ext>
            </a:extLst>
          </p:cNvPr>
          <p:cNvSpPr>
            <a:spLocks noGrp="1"/>
          </p:cNvSpPr>
          <p:nvPr>
            <p:ph type="sldNum" sz="quarter" idx="12"/>
          </p:nvPr>
        </p:nvSpPr>
        <p:spPr/>
        <p:txBody>
          <a:bodyPr/>
          <a:lstStyle/>
          <a:p>
            <a:fld id="{9E20A575-D5C3-4C6C-AFF7-D4C69312CDA0}" type="slidenum">
              <a:rPr lang="en-CA" smtClean="0"/>
              <a:t>101</a:t>
            </a:fld>
            <a:endParaRPr lang="en-CA"/>
          </a:p>
        </p:txBody>
      </p:sp>
    </p:spTree>
    <p:extLst>
      <p:ext uri="{BB962C8B-B14F-4D97-AF65-F5344CB8AC3E}">
        <p14:creationId xmlns:p14="http://schemas.microsoft.com/office/powerpoint/2010/main" val="21440389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E4E3-18B7-5158-3960-500AF6D8CA5B}"/>
              </a:ext>
            </a:extLst>
          </p:cNvPr>
          <p:cNvSpPr>
            <a:spLocks noGrp="1"/>
          </p:cNvSpPr>
          <p:nvPr>
            <p:ph type="title" idx="4294967295"/>
          </p:nvPr>
        </p:nvSpPr>
        <p:spPr>
          <a:xfrm>
            <a:off x="3313786" y="0"/>
            <a:ext cx="8149133" cy="1700212"/>
          </a:xfrm>
        </p:spPr>
        <p:txBody>
          <a:bodyPr>
            <a:normAutofit/>
          </a:bodyPr>
          <a:lstStyle/>
          <a:p>
            <a:r>
              <a:rPr lang="en-US" dirty="0">
                <a:solidFill>
                  <a:schemeClr val="bg1"/>
                </a:solidFill>
              </a:rPr>
              <a:t>Distress tolerance 2</a:t>
            </a:r>
          </a:p>
        </p:txBody>
      </p:sp>
      <p:graphicFrame>
        <p:nvGraphicFramePr>
          <p:cNvPr id="5" name="Content Placeholder 2">
            <a:extLst>
              <a:ext uri="{FF2B5EF4-FFF2-40B4-BE49-F238E27FC236}">
                <a16:creationId xmlns:a16="http://schemas.microsoft.com/office/drawing/2014/main" id="{6A88F515-1DF9-70AC-E828-4C07AC5733A7}"/>
              </a:ext>
            </a:extLst>
          </p:cNvPr>
          <p:cNvGraphicFramePr>
            <a:graphicFrameLocks noGrp="1"/>
          </p:cNvGraphicFramePr>
          <p:nvPr>
            <p:ph idx="4294967295"/>
            <p:extLst>
              <p:ext uri="{D42A27DB-BD31-4B8C-83A1-F6EECF244321}">
                <p14:modId xmlns:p14="http://schemas.microsoft.com/office/powerpoint/2010/main" val="1641959472"/>
              </p:ext>
            </p:extLst>
          </p:nvPr>
        </p:nvGraphicFramePr>
        <p:xfrm>
          <a:off x="116681" y="123290"/>
          <a:ext cx="11958637" cy="70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04BB1D7-56EC-696F-6852-FD0F595E84A8}"/>
              </a:ext>
            </a:extLst>
          </p:cNvPr>
          <p:cNvSpPr>
            <a:spLocks noGrp="1"/>
          </p:cNvSpPr>
          <p:nvPr>
            <p:ph type="sldNum" sz="quarter" idx="12"/>
          </p:nvPr>
        </p:nvSpPr>
        <p:spPr/>
        <p:txBody>
          <a:bodyPr/>
          <a:lstStyle/>
          <a:p>
            <a:fld id="{9E20A575-D5C3-4C6C-AFF7-D4C69312CDA0}" type="slidenum">
              <a:rPr lang="en-CA" smtClean="0"/>
              <a:t>102</a:t>
            </a:fld>
            <a:endParaRPr lang="en-CA"/>
          </a:p>
        </p:txBody>
      </p:sp>
    </p:spTree>
    <p:extLst>
      <p:ext uri="{BB962C8B-B14F-4D97-AF65-F5344CB8AC3E}">
        <p14:creationId xmlns:p14="http://schemas.microsoft.com/office/powerpoint/2010/main" val="406316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B3D4D5-371C-2561-4ED5-38FBD8FDB17F}"/>
              </a:ext>
            </a:extLst>
          </p:cNvPr>
          <p:cNvSpPr txBox="1"/>
          <p:nvPr/>
        </p:nvSpPr>
        <p:spPr>
          <a:xfrm>
            <a:off x="376795" y="0"/>
            <a:ext cx="11720946" cy="461665"/>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2. DISTRACT AND HARM REDUCE FROM SELF-DESTRUCTIVE BEHAVIORS </a:t>
            </a:r>
            <a:endParaRPr lang="en-CA"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B9E42E6-3251-54EE-F068-9BC13E679A4E}"/>
              </a:ext>
            </a:extLst>
          </p:cNvPr>
          <p:cNvSpPr txBox="1"/>
          <p:nvPr/>
        </p:nvSpPr>
        <p:spPr>
          <a:xfrm>
            <a:off x="222908" y="2528852"/>
            <a:ext cx="5731825" cy="4247317"/>
          </a:xfrm>
          <a:prstGeom prst="rect">
            <a:avLst/>
          </a:prstGeom>
          <a:noFill/>
        </p:spPr>
        <p:txBody>
          <a:bodyPr wrap="square">
            <a:spAutoFit/>
          </a:bodyPr>
          <a:lstStyle/>
          <a:p>
            <a:pPr marL="285750" indent="-285750">
              <a:buFont typeface="Arial" panose="020B0604020202020204" pitchFamily="34" charset="0"/>
              <a:buChar char="•"/>
            </a:pPr>
            <a:r>
              <a:rPr lang="en-US" sz="1800" b="0" dirty="0">
                <a:solidFill>
                  <a:schemeClr val="bg1"/>
                </a:solidFill>
                <a:latin typeface="Arial" panose="020B0604020202020204" pitchFamily="34" charset="0"/>
                <a:cs typeface="Arial" panose="020B0604020202020204" pitchFamily="34" charset="0"/>
              </a:rPr>
              <a:t>We sometimes use maladaptive or self-destructive strategies to try to </a:t>
            </a:r>
            <a:r>
              <a:rPr lang="en-US" dirty="0">
                <a:solidFill>
                  <a:schemeClr val="bg1"/>
                </a:solidFill>
                <a:latin typeface="Arial" panose="020B0604020202020204" pitchFamily="34" charset="0"/>
                <a:cs typeface="Arial" panose="020B0604020202020204" pitchFamily="34" charset="0"/>
              </a:rPr>
              <a:t>sooth</a:t>
            </a:r>
            <a:r>
              <a:rPr lang="en-US" sz="1800" b="0" dirty="0">
                <a:solidFill>
                  <a:schemeClr val="bg1"/>
                </a:solidFill>
                <a:latin typeface="Arial" panose="020B0604020202020204" pitchFamily="34" charset="0"/>
                <a:cs typeface="Arial" panose="020B0604020202020204" pitchFamily="34" charset="0"/>
              </a:rPr>
              <a:t> pain and distress but over the long term this makes them worse.</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Maladaptive and self-destructive strategies </a:t>
            </a:r>
            <a:r>
              <a:rPr lang="en-US" sz="1800" dirty="0">
                <a:solidFill>
                  <a:schemeClr val="bg1"/>
                </a:solidFill>
                <a:latin typeface="Arial" panose="020B0604020202020204" pitchFamily="34" charset="0"/>
                <a:cs typeface="Arial" panose="020B0604020202020204" pitchFamily="34" charset="0"/>
              </a:rPr>
              <a:t>can sooth us over the short term but cause more damage over the long term</a:t>
            </a:r>
            <a:r>
              <a:rPr lang="en-US" dirty="0">
                <a:solidFill>
                  <a:schemeClr val="bg1"/>
                </a:solidFill>
                <a:latin typeface="Arial" panose="020B0604020202020204" pitchFamily="34" charset="0"/>
                <a:cs typeface="Arial" panose="020B0604020202020204" pitchFamily="34" charset="0"/>
              </a:rPr>
              <a:t>.</a:t>
            </a:r>
            <a:endParaRPr lang="en-US" sz="1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We can use d</a:t>
            </a:r>
            <a:r>
              <a:rPr lang="en-US" sz="1800" b="0" dirty="0">
                <a:solidFill>
                  <a:schemeClr val="bg1"/>
                </a:solidFill>
                <a:latin typeface="Arial" panose="020B0604020202020204" pitchFamily="34" charset="0"/>
                <a:cs typeface="Arial" panose="020B0604020202020204" pitchFamily="34" charset="0"/>
              </a:rPr>
              <a:t>istraction to try to not engage in maladaptive and self-destructive behaviors.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Watching TV can be a distraction if it’s deliberately used to self-sooth and you come back to deal with what dysregulated you in the first place or it can be avoidance if you use it reactively and excessively and never deal with what caused your dysregulation   </a:t>
            </a:r>
            <a:r>
              <a:rPr lang="en-US" sz="1800" b="0" dirty="0">
                <a:solidFill>
                  <a:schemeClr val="bg1"/>
                </a:solidFill>
                <a:latin typeface="Arial" panose="020B0604020202020204" pitchFamily="34" charset="0"/>
                <a:cs typeface="Arial" panose="020B0604020202020204" pitchFamily="34" charset="0"/>
              </a:rPr>
              <a:t> </a:t>
            </a:r>
          </a:p>
          <a:p>
            <a:pPr marL="285750" lvl="0" indent="-285750">
              <a:lnSpc>
                <a:spcPct val="100000"/>
              </a:lnSpc>
              <a:buFont typeface="Arial" panose="020B0604020202020204" pitchFamily="34" charset="0"/>
              <a:buChar char="•"/>
            </a:pPr>
            <a:endParaRPr lang="en-US" sz="1800" dirty="0"/>
          </a:p>
          <a:p>
            <a:pPr marL="285750" indent="-285750">
              <a:buFont typeface="Arial" panose="020B0604020202020204" pitchFamily="34" charset="0"/>
              <a:buChar char="•"/>
              <a:defRPr b="1"/>
            </a:pPr>
            <a:endParaRPr lang="en-US" sz="1800" b="0" dirty="0"/>
          </a:p>
        </p:txBody>
      </p:sp>
      <p:sp>
        <p:nvSpPr>
          <p:cNvPr id="7" name="TextBox 6">
            <a:extLst>
              <a:ext uri="{FF2B5EF4-FFF2-40B4-BE49-F238E27FC236}">
                <a16:creationId xmlns:a16="http://schemas.microsoft.com/office/drawing/2014/main" id="{B8A23F65-A0E1-131F-C656-3ED2361898E1}"/>
              </a:ext>
            </a:extLst>
          </p:cNvPr>
          <p:cNvSpPr txBox="1"/>
          <p:nvPr/>
        </p:nvSpPr>
        <p:spPr>
          <a:xfrm>
            <a:off x="6416884" y="2453434"/>
            <a:ext cx="5680857" cy="2031325"/>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We can also try harm reduction </a:t>
            </a:r>
            <a:r>
              <a:rPr lang="en-US" dirty="0">
                <a:solidFill>
                  <a:schemeClr val="bg1"/>
                </a:solidFill>
                <a:latin typeface="Arial" panose="020B0604020202020204" pitchFamily="34" charset="0"/>
                <a:cs typeface="Arial" panose="020B0604020202020204" pitchFamily="34" charset="0"/>
              </a:rPr>
              <a:t>which is doing something that resembles the self-destructive strategy and therefor sooths us but</a:t>
            </a:r>
            <a:r>
              <a:rPr lang="en-US" sz="1800" dirty="0">
                <a:solidFill>
                  <a:schemeClr val="bg1"/>
                </a:solidFill>
                <a:latin typeface="Arial" panose="020B0604020202020204" pitchFamily="34" charset="0"/>
                <a:cs typeface="Arial" panose="020B0604020202020204" pitchFamily="34" charset="0"/>
              </a:rPr>
              <a:t> is less harmful</a:t>
            </a:r>
            <a:r>
              <a:rPr lang="en-US" dirty="0">
                <a:solidFill>
                  <a:schemeClr val="bg1"/>
                </a:solidFill>
                <a:latin typeface="Arial" panose="020B0604020202020204" pitchFamily="34" charset="0"/>
                <a:cs typeface="Arial" panose="020B0604020202020204" pitchFamily="34" charset="0"/>
              </a:rPr>
              <a:t> over the long run.</a:t>
            </a:r>
            <a:r>
              <a:rPr lang="en-US" sz="18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E</a:t>
            </a:r>
            <a:r>
              <a:rPr lang="en-US" dirty="0">
                <a:solidFill>
                  <a:schemeClr val="bg1"/>
                </a:solidFill>
                <a:latin typeface="Arial" panose="020B0604020202020204" pitchFamily="34" charset="0"/>
                <a:cs typeface="Arial" panose="020B0604020202020204" pitchFamily="34" charset="0"/>
              </a:rPr>
              <a:t>x.</a:t>
            </a:r>
            <a:r>
              <a:rPr lang="en-US" sz="1800" dirty="0">
                <a:solidFill>
                  <a:schemeClr val="bg1"/>
                </a:solidFill>
                <a:latin typeface="Arial" panose="020B0604020202020204" pitchFamily="34" charset="0"/>
                <a:cs typeface="Arial" panose="020B0604020202020204" pitchFamily="34" charset="0"/>
              </a:rPr>
              <a:t> Hold an ice cube in your hand as long as you can. Snap a rubber band on your wrist , pop balloons with faces you’ve drawn.</a:t>
            </a:r>
          </a:p>
        </p:txBody>
      </p:sp>
      <p:sp>
        <p:nvSpPr>
          <p:cNvPr id="9" name="TextBox 8">
            <a:extLst>
              <a:ext uri="{FF2B5EF4-FFF2-40B4-BE49-F238E27FC236}">
                <a16:creationId xmlns:a16="http://schemas.microsoft.com/office/drawing/2014/main" id="{9CB1C340-B798-1897-3D74-226CC0E23702}"/>
              </a:ext>
            </a:extLst>
          </p:cNvPr>
          <p:cNvSpPr txBox="1"/>
          <p:nvPr/>
        </p:nvSpPr>
        <p:spPr>
          <a:xfrm>
            <a:off x="788722" y="6145227"/>
            <a:ext cx="11403278" cy="707886"/>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You can now incorporate distraction and harm reduction into your crisis plan. Then edit, splice and paste it into our “videos” of a crisis.</a:t>
            </a:r>
          </a:p>
        </p:txBody>
      </p:sp>
      <p:pic>
        <p:nvPicPr>
          <p:cNvPr id="11" name="Picture 10" descr="A black and white image of a car&#10;&#10;Description automatically generated">
            <a:extLst>
              <a:ext uri="{FF2B5EF4-FFF2-40B4-BE49-F238E27FC236}">
                <a16:creationId xmlns:a16="http://schemas.microsoft.com/office/drawing/2014/main" id="{076D1E01-9510-43DD-36A8-36AA7D642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6125" y="461665"/>
            <a:ext cx="4969823" cy="1913197"/>
          </a:xfrm>
          <a:prstGeom prst="rect">
            <a:avLst/>
          </a:prstGeom>
        </p:spPr>
      </p:pic>
      <p:pic>
        <p:nvPicPr>
          <p:cNvPr id="13" name="Picture 12" descr="A group of people watching a television&#10;&#10;Description automatically generated">
            <a:extLst>
              <a:ext uri="{FF2B5EF4-FFF2-40B4-BE49-F238E27FC236}">
                <a16:creationId xmlns:a16="http://schemas.microsoft.com/office/drawing/2014/main" id="{DCA8EB60-E655-FC70-DE44-0EF96582D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08" y="471226"/>
            <a:ext cx="4969823" cy="1982208"/>
          </a:xfrm>
          <a:prstGeom prst="rect">
            <a:avLst/>
          </a:prstGeom>
        </p:spPr>
      </p:pic>
      <p:sp>
        <p:nvSpPr>
          <p:cNvPr id="2" name="Slide Number Placeholder 1">
            <a:extLst>
              <a:ext uri="{FF2B5EF4-FFF2-40B4-BE49-F238E27FC236}">
                <a16:creationId xmlns:a16="http://schemas.microsoft.com/office/drawing/2014/main" id="{461B2FA1-9A5A-8E6D-A53E-471A5E75F35B}"/>
              </a:ext>
            </a:extLst>
          </p:cNvPr>
          <p:cNvSpPr>
            <a:spLocks noGrp="1"/>
          </p:cNvSpPr>
          <p:nvPr>
            <p:ph type="sldNum" sz="quarter" idx="12"/>
          </p:nvPr>
        </p:nvSpPr>
        <p:spPr/>
        <p:txBody>
          <a:bodyPr/>
          <a:lstStyle/>
          <a:p>
            <a:fld id="{9E20A575-D5C3-4C6C-AFF7-D4C69312CDA0}" type="slidenum">
              <a:rPr lang="en-CA" smtClean="0"/>
              <a:t>103</a:t>
            </a:fld>
            <a:endParaRPr lang="en-CA"/>
          </a:p>
        </p:txBody>
      </p:sp>
    </p:spTree>
    <p:extLst>
      <p:ext uri="{BB962C8B-B14F-4D97-AF65-F5344CB8AC3E}">
        <p14:creationId xmlns:p14="http://schemas.microsoft.com/office/powerpoint/2010/main" val="1202768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4B1FF2-F406-FBA1-9B14-F6CC55D9DCE3}"/>
              </a:ext>
            </a:extLst>
          </p:cNvPr>
          <p:cNvSpPr txBox="1"/>
          <p:nvPr/>
        </p:nvSpPr>
        <p:spPr>
          <a:xfrm>
            <a:off x="846149" y="70021"/>
            <a:ext cx="10643345" cy="646331"/>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2. DISTRACT WITH PLEASURABLE ACTIVITIES</a:t>
            </a:r>
            <a:endParaRPr lang="en-CA" sz="3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4214613-928B-D3EF-8C43-2F3578007ECF}"/>
              </a:ext>
            </a:extLst>
          </p:cNvPr>
          <p:cNvSpPr txBox="1"/>
          <p:nvPr/>
        </p:nvSpPr>
        <p:spPr>
          <a:xfrm>
            <a:off x="6167821" y="1034080"/>
            <a:ext cx="5761512" cy="6555641"/>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Review the list of pleasurable activities on pages 18-20 of the workbook </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Check off the activities you are likely to use</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Engage in these activities as often as you can, don’t wait until you’re in crisis. Come back to the check list when using the 5</a:t>
            </a:r>
            <a:r>
              <a:rPr lang="en-US" sz="2400" baseline="30000" dirty="0">
                <a:solidFill>
                  <a:schemeClr val="bg1"/>
                </a:solidFill>
                <a:latin typeface="Arial" panose="020B0604020202020204" pitchFamily="34" charset="0"/>
                <a:cs typeface="Arial" panose="020B0604020202020204" pitchFamily="34" charset="0"/>
              </a:rPr>
              <a:t>th</a:t>
            </a:r>
            <a:r>
              <a:rPr lang="en-US" sz="2400" dirty="0">
                <a:solidFill>
                  <a:schemeClr val="bg1"/>
                </a:solidFill>
                <a:latin typeface="Arial" panose="020B0604020202020204" pitchFamily="34" charset="0"/>
                <a:cs typeface="Arial" panose="020B0604020202020204" pitchFamily="34" charset="0"/>
              </a:rPr>
              <a:t> tool, the goals diary card procedure</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Sometimes doing something that makes you feel good is the best way to distract yourself from distressing and painful emotions</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Remember to use these in your distraction plan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US" dirty="0"/>
          </a:p>
        </p:txBody>
      </p:sp>
      <p:pic>
        <p:nvPicPr>
          <p:cNvPr id="10" name="Picture 9" descr="A list of activities with text&#10;&#10;Description automatically generated">
            <a:extLst>
              <a:ext uri="{FF2B5EF4-FFF2-40B4-BE49-F238E27FC236}">
                <a16:creationId xmlns:a16="http://schemas.microsoft.com/office/drawing/2014/main" id="{849617F4-64DD-BC6C-FBEF-F43CB2B41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564" y="1034080"/>
            <a:ext cx="5591782" cy="5393531"/>
          </a:xfrm>
          <a:prstGeom prst="rect">
            <a:avLst/>
          </a:prstGeom>
        </p:spPr>
      </p:pic>
      <p:sp>
        <p:nvSpPr>
          <p:cNvPr id="2" name="Slide Number Placeholder 1">
            <a:extLst>
              <a:ext uri="{FF2B5EF4-FFF2-40B4-BE49-F238E27FC236}">
                <a16:creationId xmlns:a16="http://schemas.microsoft.com/office/drawing/2014/main" id="{E7CD9C90-7EB7-B0B7-DCB6-15878462ECF7}"/>
              </a:ext>
            </a:extLst>
          </p:cNvPr>
          <p:cNvSpPr>
            <a:spLocks noGrp="1"/>
          </p:cNvSpPr>
          <p:nvPr>
            <p:ph type="sldNum" sz="quarter" idx="12"/>
          </p:nvPr>
        </p:nvSpPr>
        <p:spPr/>
        <p:txBody>
          <a:bodyPr/>
          <a:lstStyle/>
          <a:p>
            <a:fld id="{9E20A575-D5C3-4C6C-AFF7-D4C69312CDA0}" type="slidenum">
              <a:rPr lang="en-CA" smtClean="0"/>
              <a:t>104</a:t>
            </a:fld>
            <a:endParaRPr lang="en-CA"/>
          </a:p>
        </p:txBody>
      </p:sp>
    </p:spTree>
    <p:extLst>
      <p:ext uri="{BB962C8B-B14F-4D97-AF65-F5344CB8AC3E}">
        <p14:creationId xmlns:p14="http://schemas.microsoft.com/office/powerpoint/2010/main" val="6759104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3" name="Rectangle 12">
            <a:extLst>
              <a:ext uri="{FF2B5EF4-FFF2-40B4-BE49-F238E27FC236}">
                <a16:creationId xmlns:a16="http://schemas.microsoft.com/office/drawing/2014/main" id="{9A7695ED-335C-4D08-AA65-0EDC2730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657600"/>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3FC7A298-BF48-9279-4932-EBCE1A547440}"/>
              </a:ext>
            </a:extLst>
          </p:cNvPr>
          <p:cNvSpPr>
            <a:spLocks noGrp="1"/>
          </p:cNvSpPr>
          <p:nvPr>
            <p:ph type="title" idx="4294967295"/>
          </p:nvPr>
        </p:nvSpPr>
        <p:spPr>
          <a:xfrm>
            <a:off x="365759" y="3794760"/>
            <a:ext cx="11471565" cy="1739347"/>
          </a:xfrm>
        </p:spPr>
        <p:txBody>
          <a:bodyPr vert="horz" lIns="91440" tIns="45720" rIns="91440" bIns="45720" rtlCol="0" anchor="ctr">
            <a:normAutofit/>
          </a:bodyPr>
          <a:lstStyle/>
          <a:p>
            <a:pPr algn="ctr">
              <a:lnSpc>
                <a:spcPct val="80000"/>
              </a:lnSpc>
            </a:pPr>
            <a:r>
              <a:rPr lang="en-US" sz="6000" spc="150" dirty="0">
                <a:solidFill>
                  <a:schemeClr val="bg1"/>
                </a:solidFill>
              </a:rPr>
              <a:t>Other ways to distract yourself</a:t>
            </a:r>
          </a:p>
        </p:txBody>
      </p:sp>
      <p:pic>
        <p:nvPicPr>
          <p:cNvPr id="5" name="Picture 4" descr="Cardboard boxes and cleaning items in a room">
            <a:extLst>
              <a:ext uri="{FF2B5EF4-FFF2-40B4-BE49-F238E27FC236}">
                <a16:creationId xmlns:a16="http://schemas.microsoft.com/office/drawing/2014/main" id="{AB54C5CC-8988-07C3-CB11-2DF44F17BC2E}"/>
              </a:ext>
            </a:extLst>
          </p:cNvPr>
          <p:cNvPicPr>
            <a:picLocks noChangeAspect="1"/>
          </p:cNvPicPr>
          <p:nvPr/>
        </p:nvPicPr>
        <p:blipFill rotWithShape="1">
          <a:blip r:embed="rId2"/>
          <a:srcRect t="41961" b="13095"/>
          <a:stretch/>
        </p:blipFill>
        <p:spPr>
          <a:xfrm>
            <a:off x="20" y="10"/>
            <a:ext cx="12191980" cy="3657589"/>
          </a:xfrm>
          <a:prstGeom prst="rect">
            <a:avLst/>
          </a:prstGeom>
        </p:spPr>
      </p:pic>
      <p:sp>
        <p:nvSpPr>
          <p:cNvPr id="3" name="Slide Number Placeholder 2">
            <a:extLst>
              <a:ext uri="{FF2B5EF4-FFF2-40B4-BE49-F238E27FC236}">
                <a16:creationId xmlns:a16="http://schemas.microsoft.com/office/drawing/2014/main" id="{B9003897-77E6-801F-D09B-8ED479184F72}"/>
              </a:ext>
            </a:extLst>
          </p:cNvPr>
          <p:cNvSpPr>
            <a:spLocks noGrp="1"/>
          </p:cNvSpPr>
          <p:nvPr>
            <p:ph type="sldNum" sz="quarter" idx="12"/>
          </p:nvPr>
        </p:nvSpPr>
        <p:spPr/>
        <p:txBody>
          <a:bodyPr/>
          <a:lstStyle/>
          <a:p>
            <a:fld id="{9E20A575-D5C3-4C6C-AFF7-D4C69312CDA0}" type="slidenum">
              <a:rPr lang="en-CA" smtClean="0"/>
              <a:t>105</a:t>
            </a:fld>
            <a:endParaRPr lang="en-CA"/>
          </a:p>
        </p:txBody>
      </p:sp>
    </p:spTree>
    <p:extLst>
      <p:ext uri="{BB962C8B-B14F-4D97-AF65-F5344CB8AC3E}">
        <p14:creationId xmlns:p14="http://schemas.microsoft.com/office/powerpoint/2010/main" val="13526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extBox 3">
            <a:extLst>
              <a:ext uri="{FF2B5EF4-FFF2-40B4-BE49-F238E27FC236}">
                <a16:creationId xmlns:a16="http://schemas.microsoft.com/office/drawing/2014/main" id="{95FD49EC-37B3-08E9-02B7-833BAD4B0450}"/>
              </a:ext>
            </a:extLst>
          </p:cNvPr>
          <p:cNvGraphicFramePr/>
          <p:nvPr>
            <p:extLst>
              <p:ext uri="{D42A27DB-BD31-4B8C-83A1-F6EECF244321}">
                <p14:modId xmlns:p14="http://schemas.microsoft.com/office/powerpoint/2010/main" val="768787421"/>
              </p:ext>
            </p:extLst>
          </p:nvPr>
        </p:nvGraphicFramePr>
        <p:xfrm>
          <a:off x="113414" y="0"/>
          <a:ext cx="12078586" cy="67801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49A8533B-A3E5-6024-C4E3-88099626C979}"/>
              </a:ext>
            </a:extLst>
          </p:cNvPr>
          <p:cNvSpPr txBox="1"/>
          <p:nvPr/>
        </p:nvSpPr>
        <p:spPr>
          <a:xfrm>
            <a:off x="0" y="77821"/>
            <a:ext cx="4068726" cy="954107"/>
          </a:xfrm>
          <a:prstGeom prst="rect">
            <a:avLst/>
          </a:prstGeom>
          <a:noFill/>
        </p:spPr>
        <p:txBody>
          <a:bodyPr wrap="square">
            <a:spAutoFit/>
          </a:bodyPr>
          <a:lstStyle/>
          <a:p>
            <a:pPr lvl="0" algn="ctr"/>
            <a:r>
              <a:rPr lang="en-US" sz="2800" dirty="0">
                <a:solidFill>
                  <a:schemeClr val="bg1"/>
                </a:solidFill>
              </a:rPr>
              <a:t>OTHER WAYS OF DISTRACTING YOURSELF</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C9EF67AC-CED0-01C1-3C53-DEC180C37320}"/>
              </a:ext>
            </a:extLst>
          </p:cNvPr>
          <p:cNvSpPr>
            <a:spLocks noGrp="1"/>
          </p:cNvSpPr>
          <p:nvPr>
            <p:ph type="sldNum" sz="quarter" idx="12"/>
          </p:nvPr>
        </p:nvSpPr>
        <p:spPr/>
        <p:txBody>
          <a:bodyPr/>
          <a:lstStyle/>
          <a:p>
            <a:fld id="{9E20A575-D5C3-4C6C-AFF7-D4C69312CDA0}" type="slidenum">
              <a:rPr lang="en-CA" smtClean="0"/>
              <a:t>106</a:t>
            </a:fld>
            <a:endParaRPr lang="en-CA"/>
          </a:p>
        </p:txBody>
      </p:sp>
    </p:spTree>
    <p:extLst>
      <p:ext uri="{BB962C8B-B14F-4D97-AF65-F5344CB8AC3E}">
        <p14:creationId xmlns:p14="http://schemas.microsoft.com/office/powerpoint/2010/main" val="24028744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E4E3-18B7-5158-3960-500AF6D8CA5B}"/>
              </a:ext>
            </a:extLst>
          </p:cNvPr>
          <p:cNvSpPr>
            <a:spLocks noGrp="1"/>
          </p:cNvSpPr>
          <p:nvPr>
            <p:ph type="title" idx="4294967295"/>
          </p:nvPr>
        </p:nvSpPr>
        <p:spPr>
          <a:xfrm>
            <a:off x="3313786" y="0"/>
            <a:ext cx="8149133" cy="1700212"/>
          </a:xfrm>
        </p:spPr>
        <p:txBody>
          <a:bodyPr>
            <a:normAutofit/>
          </a:bodyPr>
          <a:lstStyle/>
          <a:p>
            <a:r>
              <a:rPr lang="en-US" dirty="0">
                <a:solidFill>
                  <a:schemeClr val="bg1"/>
                </a:solidFill>
              </a:rPr>
              <a:t>Distress tolerance 2</a:t>
            </a:r>
          </a:p>
        </p:txBody>
      </p:sp>
      <p:graphicFrame>
        <p:nvGraphicFramePr>
          <p:cNvPr id="5" name="Content Placeholder 2">
            <a:extLst>
              <a:ext uri="{FF2B5EF4-FFF2-40B4-BE49-F238E27FC236}">
                <a16:creationId xmlns:a16="http://schemas.microsoft.com/office/drawing/2014/main" id="{6A88F515-1DF9-70AC-E828-4C07AC5733A7}"/>
              </a:ext>
            </a:extLst>
          </p:cNvPr>
          <p:cNvGraphicFramePr>
            <a:graphicFrameLocks noGrp="1"/>
          </p:cNvGraphicFramePr>
          <p:nvPr>
            <p:ph idx="4294967295"/>
            <p:extLst>
              <p:ext uri="{D42A27DB-BD31-4B8C-83A1-F6EECF244321}">
                <p14:modId xmlns:p14="http://schemas.microsoft.com/office/powerpoint/2010/main" val="4206751375"/>
              </p:ext>
            </p:extLst>
          </p:nvPr>
        </p:nvGraphicFramePr>
        <p:xfrm>
          <a:off x="116681" y="123290"/>
          <a:ext cx="11958637" cy="70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D697FA0A-1100-8238-0F3E-FF0BD6B4B67C}"/>
              </a:ext>
            </a:extLst>
          </p:cNvPr>
          <p:cNvSpPr>
            <a:spLocks noGrp="1"/>
          </p:cNvSpPr>
          <p:nvPr>
            <p:ph type="sldNum" sz="quarter" idx="12"/>
          </p:nvPr>
        </p:nvSpPr>
        <p:spPr/>
        <p:txBody>
          <a:bodyPr/>
          <a:lstStyle/>
          <a:p>
            <a:fld id="{9E20A575-D5C3-4C6C-AFF7-D4C69312CDA0}" type="slidenum">
              <a:rPr lang="en-CA" smtClean="0"/>
              <a:t>107</a:t>
            </a:fld>
            <a:endParaRPr lang="en-CA"/>
          </a:p>
        </p:txBody>
      </p:sp>
    </p:spTree>
    <p:extLst>
      <p:ext uri="{BB962C8B-B14F-4D97-AF65-F5344CB8AC3E}">
        <p14:creationId xmlns:p14="http://schemas.microsoft.com/office/powerpoint/2010/main" val="38877027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5" name="Picture 4" descr="Person writing on a notepad">
            <a:extLst>
              <a:ext uri="{FF2B5EF4-FFF2-40B4-BE49-F238E27FC236}">
                <a16:creationId xmlns:a16="http://schemas.microsoft.com/office/drawing/2014/main" id="{46FBB723-E3FA-2890-A3A4-AFE87F6BB61C}"/>
              </a:ext>
            </a:extLst>
          </p:cNvPr>
          <p:cNvPicPr>
            <a:picLocks noChangeAspect="1"/>
          </p:cNvPicPr>
          <p:nvPr/>
        </p:nvPicPr>
        <p:blipFill rotWithShape="1">
          <a:blip r:embed="rId2"/>
          <a:srcRect t="16491" b="12531"/>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AD84F4E6-B3B1-40B7-A8C4-2D1683E6F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6593204A-D047-3622-1DBE-5F9BA2D657EF}"/>
              </a:ext>
            </a:extLst>
          </p:cNvPr>
          <p:cNvSpPr>
            <a:spLocks noGrp="1"/>
          </p:cNvSpPr>
          <p:nvPr>
            <p:ph type="title" idx="4294967295"/>
          </p:nvPr>
        </p:nvSpPr>
        <p:spPr>
          <a:xfrm>
            <a:off x="365759" y="2166364"/>
            <a:ext cx="11471565" cy="1739347"/>
          </a:xfrm>
        </p:spPr>
        <p:txBody>
          <a:bodyPr vert="horz" lIns="91440" tIns="45720" rIns="91440" bIns="45720" rtlCol="0" anchor="ctr">
            <a:normAutofit/>
          </a:bodyPr>
          <a:lstStyle/>
          <a:p>
            <a:pPr algn="ctr">
              <a:lnSpc>
                <a:spcPct val="80000"/>
              </a:lnSpc>
            </a:pPr>
            <a:r>
              <a:rPr lang="en-US" sz="4700" spc="150" dirty="0">
                <a:solidFill>
                  <a:schemeClr val="bg1"/>
                </a:solidFill>
              </a:rPr>
              <a:t>3. Create your OWN Distraction plan and use it in your crisis plan</a:t>
            </a:r>
          </a:p>
        </p:txBody>
      </p:sp>
      <p:sp>
        <p:nvSpPr>
          <p:cNvPr id="9" name="Rectangle 8">
            <a:extLst>
              <a:ext uri="{FF2B5EF4-FFF2-40B4-BE49-F238E27FC236}">
                <a16:creationId xmlns:a16="http://schemas.microsoft.com/office/drawing/2014/main" id="{67B81D4B-A7B2-4B11-A131-E1B85DFEE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887812"/>
            <a:ext cx="12188952" cy="4572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3" name="Slide Number Placeholder 2">
            <a:extLst>
              <a:ext uri="{FF2B5EF4-FFF2-40B4-BE49-F238E27FC236}">
                <a16:creationId xmlns:a16="http://schemas.microsoft.com/office/drawing/2014/main" id="{39368CD5-61FA-EEE8-0D5A-4CADB12EB325}"/>
              </a:ext>
            </a:extLst>
          </p:cNvPr>
          <p:cNvSpPr>
            <a:spLocks noGrp="1"/>
          </p:cNvSpPr>
          <p:nvPr>
            <p:ph type="sldNum" sz="quarter" idx="12"/>
          </p:nvPr>
        </p:nvSpPr>
        <p:spPr/>
        <p:txBody>
          <a:bodyPr/>
          <a:lstStyle/>
          <a:p>
            <a:fld id="{9E20A575-D5C3-4C6C-AFF7-D4C69312CDA0}" type="slidenum">
              <a:rPr lang="en-CA" smtClean="0"/>
              <a:t>108</a:t>
            </a:fld>
            <a:endParaRPr lang="en-CA"/>
          </a:p>
        </p:txBody>
      </p:sp>
    </p:spTree>
    <p:extLst>
      <p:ext uri="{BB962C8B-B14F-4D97-AF65-F5344CB8AC3E}">
        <p14:creationId xmlns:p14="http://schemas.microsoft.com/office/powerpoint/2010/main" val="3954637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E4E3-18B7-5158-3960-500AF6D8CA5B}"/>
              </a:ext>
            </a:extLst>
          </p:cNvPr>
          <p:cNvSpPr>
            <a:spLocks noGrp="1"/>
          </p:cNvSpPr>
          <p:nvPr>
            <p:ph type="title" idx="4294967295"/>
          </p:nvPr>
        </p:nvSpPr>
        <p:spPr>
          <a:xfrm>
            <a:off x="3313786" y="0"/>
            <a:ext cx="8149133" cy="1700212"/>
          </a:xfrm>
        </p:spPr>
        <p:txBody>
          <a:bodyPr>
            <a:normAutofit/>
          </a:bodyPr>
          <a:lstStyle/>
          <a:p>
            <a:r>
              <a:rPr lang="en-US" dirty="0">
                <a:solidFill>
                  <a:schemeClr val="bg1"/>
                </a:solidFill>
              </a:rPr>
              <a:t>Distress tolerance 2</a:t>
            </a:r>
          </a:p>
        </p:txBody>
      </p:sp>
      <p:graphicFrame>
        <p:nvGraphicFramePr>
          <p:cNvPr id="5" name="Content Placeholder 2">
            <a:extLst>
              <a:ext uri="{FF2B5EF4-FFF2-40B4-BE49-F238E27FC236}">
                <a16:creationId xmlns:a16="http://schemas.microsoft.com/office/drawing/2014/main" id="{6A88F515-1DF9-70AC-E828-4C07AC5733A7}"/>
              </a:ext>
            </a:extLst>
          </p:cNvPr>
          <p:cNvGraphicFramePr>
            <a:graphicFrameLocks noGrp="1"/>
          </p:cNvGraphicFramePr>
          <p:nvPr>
            <p:ph idx="4294967295"/>
            <p:extLst>
              <p:ext uri="{D42A27DB-BD31-4B8C-83A1-F6EECF244321}">
                <p14:modId xmlns:p14="http://schemas.microsoft.com/office/powerpoint/2010/main" val="807112318"/>
              </p:ext>
            </p:extLst>
          </p:nvPr>
        </p:nvGraphicFramePr>
        <p:xfrm>
          <a:off x="116681" y="123290"/>
          <a:ext cx="11958637" cy="70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9D18A50C-3268-DCC5-47F2-5D8AEB827CE0}"/>
              </a:ext>
            </a:extLst>
          </p:cNvPr>
          <p:cNvSpPr>
            <a:spLocks noGrp="1"/>
          </p:cNvSpPr>
          <p:nvPr>
            <p:ph type="sldNum" sz="quarter" idx="12"/>
          </p:nvPr>
        </p:nvSpPr>
        <p:spPr/>
        <p:txBody>
          <a:bodyPr/>
          <a:lstStyle/>
          <a:p>
            <a:fld id="{9E20A575-D5C3-4C6C-AFF7-D4C69312CDA0}" type="slidenum">
              <a:rPr lang="en-CA" smtClean="0"/>
              <a:t>109</a:t>
            </a:fld>
            <a:endParaRPr lang="en-CA"/>
          </a:p>
        </p:txBody>
      </p:sp>
    </p:spTree>
    <p:extLst>
      <p:ext uri="{BB962C8B-B14F-4D97-AF65-F5344CB8AC3E}">
        <p14:creationId xmlns:p14="http://schemas.microsoft.com/office/powerpoint/2010/main" val="9289487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2307422" y="389192"/>
            <a:ext cx="7819558" cy="854075"/>
          </a:xfrm>
          <a:prstGeom prst="rect">
            <a:avLst/>
          </a:prstGeom>
          <a:noFill/>
          <a:ln/>
        </p:spPr>
        <p:txBody>
          <a:bodyPr vert="horz" wrap="square" lIns="0" tIns="0" rIns="0" bIns="0" rtlCol="0" anchor="ctr">
            <a:normAutofit/>
          </a:bodyPr>
          <a:lstStyle/>
          <a:p>
            <a:r>
              <a:rPr lang="en-US" sz="2400" dirty="0">
                <a:solidFill>
                  <a:schemeClr val="tx2"/>
                </a:solidFill>
                <a:latin typeface="Arial" panose="020B0604020202020204" pitchFamily="34" charset="0"/>
                <a:cs typeface="Arial" panose="020B0604020202020204" pitchFamily="34" charset="0"/>
              </a:rPr>
              <a:t>You've Met This Skill Before — On Purpose</a:t>
            </a:r>
            <a:endParaRPr lang="en-US" sz="2400" dirty="0">
              <a:latin typeface="Arial" panose="020B0604020202020204" pitchFamily="34" charset="0"/>
              <a:cs typeface="Arial" panose="020B0604020202020204" pitchFamily="34" charset="0"/>
            </a:endParaRPr>
          </a:p>
        </p:txBody>
      </p:sp>
      <p:sp>
        <p:nvSpPr>
          <p:cNvPr id="3" name="Text 1"/>
          <p:cNvSpPr txBox="1"/>
          <p:nvPr/>
        </p:nvSpPr>
        <p:spPr>
          <a:xfrm>
            <a:off x="730801" y="1243267"/>
            <a:ext cx="10972800" cy="487680"/>
          </a:xfrm>
          <a:prstGeom prst="rect">
            <a:avLst/>
          </a:prstGeom>
          <a:noFill/>
          <a:ln/>
        </p:spPr>
        <p:txBody>
          <a:bodyPr wrap="square" lIns="0" tIns="0" rIns="0" bIns="0" rtlCol="0" anchor="ctr"/>
          <a:lstStyle/>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In each of the 4 SIMPLE sessions, we’ve discussed the same practice: using the senses to come back to the present and calm your body.</a:t>
            </a:r>
          </a:p>
        </p:txBody>
      </p:sp>
      <p:sp>
        <p:nvSpPr>
          <p:cNvPr id="4" name="card1"/>
          <p:cNvSpPr/>
          <p:nvPr/>
        </p:nvSpPr>
        <p:spPr>
          <a:xfrm>
            <a:off x="609600" y="1950720"/>
            <a:ext cx="2560320" cy="2133600"/>
          </a:xfrm>
          <a:prstGeom prst="roundRect">
            <a:avLst>
              <a:gd name="adj" fmla="val 6857"/>
            </a:avLst>
          </a:prstGeom>
          <a:solidFill>
            <a:schemeClr val="bg2"/>
          </a:solidFill>
          <a:ln w="12700">
            <a:solidFill>
              <a:schemeClr val="bg2"/>
            </a:solidFill>
            <a:prstDash val="solid"/>
          </a:ln>
        </p:spPr>
        <p:txBody>
          <a:bodyPr/>
          <a:lstStyle/>
          <a:p>
            <a:endParaRPr lang="en-CA" sz="2400"/>
          </a:p>
        </p:txBody>
      </p:sp>
      <p:sp>
        <p:nvSpPr>
          <p:cNvPr id="5" name="Shape 3"/>
          <p:cNvSpPr/>
          <p:nvPr/>
        </p:nvSpPr>
        <p:spPr>
          <a:xfrm>
            <a:off x="792480" y="2157984"/>
            <a:ext cx="609600" cy="609600"/>
          </a:xfrm>
          <a:prstGeom prst="ellipse">
            <a:avLst/>
          </a:prstGeom>
          <a:solidFill>
            <a:schemeClr val="accent1"/>
          </a:solidFill>
          <a:ln w="12700">
            <a:solidFill>
              <a:schemeClr val="accent1"/>
            </a:solidFill>
            <a:prstDash val="solid"/>
          </a:ln>
        </p:spPr>
        <p:txBody>
          <a:bodyPr/>
          <a:lstStyle/>
          <a:p>
            <a:endParaRPr lang="en-CA" sz="2400"/>
          </a:p>
        </p:txBody>
      </p:sp>
      <p:pic>
        <p:nvPicPr>
          <p:cNvPr id="6" name="Image 0" descr="preencoded.png"/>
          <p:cNvPicPr>
            <a:picLocks noChangeAspect="1"/>
          </p:cNvPicPr>
          <p:nvPr/>
        </p:nvPicPr>
        <p:blipFill>
          <a:blip r:embed="rId3"/>
          <a:stretch>
            <a:fillRect/>
          </a:stretch>
        </p:blipFill>
        <p:spPr>
          <a:xfrm>
            <a:off x="938784" y="2304288"/>
            <a:ext cx="316992" cy="316992"/>
          </a:xfrm>
          <a:prstGeom prst="rect">
            <a:avLst/>
          </a:prstGeom>
        </p:spPr>
      </p:pic>
      <p:sp>
        <p:nvSpPr>
          <p:cNvPr id="7" name="Text 4"/>
          <p:cNvSpPr txBox="1"/>
          <p:nvPr/>
        </p:nvSpPr>
        <p:spPr>
          <a:xfrm>
            <a:off x="1524000" y="2157984"/>
            <a:ext cx="1524000" cy="609600"/>
          </a:xfrm>
          <a:prstGeom prst="rect">
            <a:avLst/>
          </a:prstGeom>
          <a:noFill/>
          <a:ln/>
        </p:spPr>
        <p:txBody>
          <a:bodyPr wrap="square" lIns="0" tIns="0" rIns="0" bIns="0" rtlCol="0" anchor="ctr"/>
          <a:lstStyle/>
          <a:p>
            <a:r>
              <a:rPr lang="en-US" sz="1867" b="1" dirty="0">
                <a:solidFill>
                  <a:schemeClr val="bg1"/>
                </a:solidFill>
                <a:latin typeface="Arial" panose="020B0604020202020204" pitchFamily="34" charset="0"/>
                <a:cs typeface="Arial" panose="020B0604020202020204" pitchFamily="34" charset="0"/>
              </a:rPr>
              <a:t>Week 1</a:t>
            </a:r>
            <a:endParaRPr lang="en-US" sz="1867" dirty="0">
              <a:solidFill>
                <a:schemeClr val="bg1"/>
              </a:solidFill>
              <a:latin typeface="Arial" panose="020B0604020202020204" pitchFamily="34" charset="0"/>
              <a:cs typeface="Arial" panose="020B0604020202020204" pitchFamily="34" charset="0"/>
            </a:endParaRPr>
          </a:p>
        </p:txBody>
      </p:sp>
      <p:sp>
        <p:nvSpPr>
          <p:cNvPr id="8" name="Text 5"/>
          <p:cNvSpPr txBox="1"/>
          <p:nvPr/>
        </p:nvSpPr>
        <p:spPr>
          <a:xfrm>
            <a:off x="792480" y="2926080"/>
            <a:ext cx="2194560" cy="1036320"/>
          </a:xfrm>
          <a:prstGeom prst="rect">
            <a:avLst/>
          </a:prstGeom>
          <a:noFill/>
          <a:ln/>
        </p:spPr>
        <p:txBody>
          <a:bodyPr wrap="square" lIns="0" tIns="0" rIns="0" bIns="0" rtlCol="0" anchor="t"/>
          <a:lstStyle/>
          <a:p>
            <a:r>
              <a:rPr lang="en-US" sz="1733" dirty="0">
                <a:solidFill>
                  <a:schemeClr val="bg1"/>
                </a:solidFill>
                <a:latin typeface="Arial" panose="020B0604020202020204" pitchFamily="34" charset="0"/>
                <a:cs typeface="Arial" panose="020B0604020202020204" pitchFamily="34" charset="0"/>
              </a:rPr>
              <a:t>Grounding vs meditation — two kinds of mindfulness</a:t>
            </a:r>
          </a:p>
        </p:txBody>
      </p:sp>
      <p:sp>
        <p:nvSpPr>
          <p:cNvPr id="9" name="Text 6"/>
          <p:cNvSpPr txBox="1"/>
          <p:nvPr/>
        </p:nvSpPr>
        <p:spPr>
          <a:xfrm>
            <a:off x="3169920" y="2682240"/>
            <a:ext cx="243840" cy="609600"/>
          </a:xfrm>
          <a:prstGeom prst="rect">
            <a:avLst/>
          </a:prstGeom>
          <a:noFill/>
          <a:ln/>
        </p:spPr>
        <p:txBody>
          <a:bodyPr wrap="square" lIns="0" tIns="0" rIns="0" bIns="0" rtlCol="0" anchor="ctr"/>
          <a:lstStyle/>
          <a:p>
            <a:pPr algn="ctr"/>
            <a:r>
              <a:rPr lang="en-US" sz="2667" b="1" dirty="0">
                <a:solidFill>
                  <a:schemeClr val="accent2"/>
                </a:solidFill>
              </a:rPr>
              <a:t>›</a:t>
            </a:r>
            <a:endParaRPr lang="en-US" sz="2667" dirty="0"/>
          </a:p>
        </p:txBody>
      </p:sp>
      <p:sp>
        <p:nvSpPr>
          <p:cNvPr id="10" name="card2"/>
          <p:cNvSpPr/>
          <p:nvPr/>
        </p:nvSpPr>
        <p:spPr>
          <a:xfrm>
            <a:off x="3413760" y="1950720"/>
            <a:ext cx="2560320" cy="2133600"/>
          </a:xfrm>
          <a:prstGeom prst="roundRect">
            <a:avLst>
              <a:gd name="adj" fmla="val 6857"/>
            </a:avLst>
          </a:prstGeom>
          <a:solidFill>
            <a:schemeClr val="bg2"/>
          </a:solidFill>
          <a:ln w="12700">
            <a:solidFill>
              <a:schemeClr val="bg2"/>
            </a:solidFill>
            <a:prstDash val="solid"/>
          </a:ln>
        </p:spPr>
        <p:txBody>
          <a:bodyPr/>
          <a:lstStyle/>
          <a:p>
            <a:endParaRPr lang="en-CA" sz="2400"/>
          </a:p>
        </p:txBody>
      </p:sp>
      <p:sp>
        <p:nvSpPr>
          <p:cNvPr id="11" name="Shape 8"/>
          <p:cNvSpPr/>
          <p:nvPr/>
        </p:nvSpPr>
        <p:spPr>
          <a:xfrm>
            <a:off x="3596640" y="2157984"/>
            <a:ext cx="609600" cy="609600"/>
          </a:xfrm>
          <a:prstGeom prst="ellipse">
            <a:avLst/>
          </a:prstGeom>
          <a:solidFill>
            <a:schemeClr val="accent1"/>
          </a:solidFill>
          <a:ln w="12700">
            <a:solidFill>
              <a:schemeClr val="accent1"/>
            </a:solidFill>
            <a:prstDash val="solid"/>
          </a:ln>
        </p:spPr>
        <p:txBody>
          <a:bodyPr/>
          <a:lstStyle/>
          <a:p>
            <a:endParaRPr lang="en-CA" sz="2400"/>
          </a:p>
        </p:txBody>
      </p:sp>
      <p:pic>
        <p:nvPicPr>
          <p:cNvPr id="12" name="Image 1" descr="preencoded.png"/>
          <p:cNvPicPr>
            <a:picLocks noChangeAspect="1"/>
          </p:cNvPicPr>
          <p:nvPr/>
        </p:nvPicPr>
        <p:blipFill>
          <a:blip r:embed="rId4"/>
          <a:stretch>
            <a:fillRect/>
          </a:stretch>
        </p:blipFill>
        <p:spPr>
          <a:xfrm>
            <a:off x="3742944" y="2304288"/>
            <a:ext cx="316992" cy="316992"/>
          </a:xfrm>
          <a:prstGeom prst="rect">
            <a:avLst/>
          </a:prstGeom>
        </p:spPr>
      </p:pic>
      <p:sp>
        <p:nvSpPr>
          <p:cNvPr id="13" name="Text 9"/>
          <p:cNvSpPr txBox="1"/>
          <p:nvPr/>
        </p:nvSpPr>
        <p:spPr>
          <a:xfrm>
            <a:off x="4328160" y="2157984"/>
            <a:ext cx="1524000" cy="609600"/>
          </a:xfrm>
          <a:prstGeom prst="rect">
            <a:avLst/>
          </a:prstGeom>
          <a:noFill/>
          <a:ln/>
        </p:spPr>
        <p:txBody>
          <a:bodyPr wrap="square" lIns="0" tIns="0" rIns="0" bIns="0" rtlCol="0" anchor="ctr"/>
          <a:lstStyle/>
          <a:p>
            <a:r>
              <a:rPr lang="en-US" sz="1867" b="1" dirty="0">
                <a:solidFill>
                  <a:schemeClr val="bg1"/>
                </a:solidFill>
                <a:latin typeface="Arial" panose="020B0604020202020204" pitchFamily="34" charset="0"/>
                <a:cs typeface="Arial" panose="020B0604020202020204" pitchFamily="34" charset="0"/>
              </a:rPr>
              <a:t>Week 2</a:t>
            </a:r>
            <a:endParaRPr lang="en-US" sz="1867" dirty="0">
              <a:solidFill>
                <a:schemeClr val="bg1"/>
              </a:solidFill>
              <a:latin typeface="Arial" panose="020B0604020202020204" pitchFamily="34" charset="0"/>
              <a:cs typeface="Arial" panose="020B0604020202020204" pitchFamily="34" charset="0"/>
            </a:endParaRPr>
          </a:p>
        </p:txBody>
      </p:sp>
      <p:sp>
        <p:nvSpPr>
          <p:cNvPr id="14" name="Text 10"/>
          <p:cNvSpPr txBox="1"/>
          <p:nvPr/>
        </p:nvSpPr>
        <p:spPr>
          <a:xfrm>
            <a:off x="3596640" y="2926080"/>
            <a:ext cx="2194560" cy="1036320"/>
          </a:xfrm>
          <a:prstGeom prst="rect">
            <a:avLst/>
          </a:prstGeom>
          <a:noFill/>
          <a:ln/>
        </p:spPr>
        <p:txBody>
          <a:bodyPr wrap="square" lIns="0" tIns="0" rIns="0" bIns="0" rtlCol="0" anchor="t"/>
          <a:lstStyle/>
          <a:p>
            <a:r>
              <a:rPr lang="en-US" sz="1733" dirty="0">
                <a:solidFill>
                  <a:schemeClr val="bg1"/>
                </a:solidFill>
                <a:latin typeface="Arial" panose="020B0604020202020204" pitchFamily="34" charset="0"/>
                <a:cs typeface="Arial" panose="020B0604020202020204" pitchFamily="34" charset="0"/>
              </a:rPr>
              <a:t>5-senses mindfulness and 5-4-3-2-1 grounding</a:t>
            </a:r>
          </a:p>
        </p:txBody>
      </p:sp>
      <p:sp>
        <p:nvSpPr>
          <p:cNvPr id="15" name="Text 11"/>
          <p:cNvSpPr txBox="1"/>
          <p:nvPr/>
        </p:nvSpPr>
        <p:spPr>
          <a:xfrm>
            <a:off x="5974080" y="2682240"/>
            <a:ext cx="243840" cy="609600"/>
          </a:xfrm>
          <a:prstGeom prst="rect">
            <a:avLst/>
          </a:prstGeom>
          <a:noFill/>
          <a:ln/>
        </p:spPr>
        <p:txBody>
          <a:bodyPr wrap="square" lIns="0" tIns="0" rIns="0" bIns="0" rtlCol="0" anchor="ctr"/>
          <a:lstStyle/>
          <a:p>
            <a:pPr algn="ctr"/>
            <a:r>
              <a:rPr lang="en-US" sz="2667" b="1" dirty="0">
                <a:solidFill>
                  <a:schemeClr val="accent2"/>
                </a:solidFill>
              </a:rPr>
              <a:t>›</a:t>
            </a:r>
            <a:endParaRPr lang="en-US" sz="2667" dirty="0"/>
          </a:p>
        </p:txBody>
      </p:sp>
      <p:sp>
        <p:nvSpPr>
          <p:cNvPr id="16" name="card3"/>
          <p:cNvSpPr/>
          <p:nvPr/>
        </p:nvSpPr>
        <p:spPr>
          <a:xfrm>
            <a:off x="6217920" y="1950720"/>
            <a:ext cx="2560320" cy="2133600"/>
          </a:xfrm>
          <a:prstGeom prst="roundRect">
            <a:avLst>
              <a:gd name="adj" fmla="val 6857"/>
            </a:avLst>
          </a:prstGeom>
          <a:solidFill>
            <a:schemeClr val="bg2"/>
          </a:solidFill>
          <a:ln w="12700">
            <a:solidFill>
              <a:schemeClr val="bg2"/>
            </a:solidFill>
            <a:prstDash val="solid"/>
          </a:ln>
        </p:spPr>
        <p:txBody>
          <a:bodyPr/>
          <a:lstStyle/>
          <a:p>
            <a:endParaRPr lang="en-CA" sz="2400"/>
          </a:p>
        </p:txBody>
      </p:sp>
      <p:sp>
        <p:nvSpPr>
          <p:cNvPr id="17" name="Shape 13"/>
          <p:cNvSpPr/>
          <p:nvPr/>
        </p:nvSpPr>
        <p:spPr>
          <a:xfrm>
            <a:off x="6400800" y="2157984"/>
            <a:ext cx="609600" cy="609600"/>
          </a:xfrm>
          <a:prstGeom prst="ellipse">
            <a:avLst/>
          </a:prstGeom>
          <a:solidFill>
            <a:schemeClr val="accent1"/>
          </a:solidFill>
          <a:ln w="12700">
            <a:solidFill>
              <a:schemeClr val="accent1"/>
            </a:solidFill>
            <a:prstDash val="solid"/>
          </a:ln>
        </p:spPr>
        <p:txBody>
          <a:bodyPr/>
          <a:lstStyle/>
          <a:p>
            <a:endParaRPr lang="en-CA" sz="2400"/>
          </a:p>
        </p:txBody>
      </p:sp>
      <p:pic>
        <p:nvPicPr>
          <p:cNvPr id="18" name="Image 2" descr="preencoded.png"/>
          <p:cNvPicPr>
            <a:picLocks noChangeAspect="1"/>
          </p:cNvPicPr>
          <p:nvPr/>
        </p:nvPicPr>
        <p:blipFill>
          <a:blip r:embed="rId5"/>
          <a:stretch>
            <a:fillRect/>
          </a:stretch>
        </p:blipFill>
        <p:spPr>
          <a:xfrm>
            <a:off x="6547104" y="2304288"/>
            <a:ext cx="316992" cy="316992"/>
          </a:xfrm>
          <a:prstGeom prst="rect">
            <a:avLst/>
          </a:prstGeom>
        </p:spPr>
      </p:pic>
      <p:sp>
        <p:nvSpPr>
          <p:cNvPr id="19" name="Text 14"/>
          <p:cNvSpPr txBox="1"/>
          <p:nvPr/>
        </p:nvSpPr>
        <p:spPr>
          <a:xfrm>
            <a:off x="7132320" y="2157984"/>
            <a:ext cx="1524000" cy="609600"/>
          </a:xfrm>
          <a:prstGeom prst="rect">
            <a:avLst/>
          </a:prstGeom>
          <a:noFill/>
          <a:ln/>
        </p:spPr>
        <p:txBody>
          <a:bodyPr wrap="square" lIns="0" tIns="0" rIns="0" bIns="0" rtlCol="0" anchor="ctr"/>
          <a:lstStyle/>
          <a:p>
            <a:r>
              <a:rPr lang="en-US" sz="1867" b="1" dirty="0">
                <a:solidFill>
                  <a:schemeClr val="bg1"/>
                </a:solidFill>
                <a:latin typeface="Arial" panose="020B0604020202020204" pitchFamily="34" charset="0"/>
                <a:cs typeface="Arial" panose="020B0604020202020204" pitchFamily="34" charset="0"/>
              </a:rPr>
              <a:t>1st BOING</a:t>
            </a:r>
            <a:endParaRPr lang="en-US" sz="1867" dirty="0">
              <a:solidFill>
                <a:schemeClr val="bg1"/>
              </a:solidFill>
              <a:latin typeface="Arial" panose="020B0604020202020204" pitchFamily="34" charset="0"/>
              <a:cs typeface="Arial" panose="020B0604020202020204" pitchFamily="34" charset="0"/>
            </a:endParaRPr>
          </a:p>
        </p:txBody>
      </p:sp>
      <p:sp>
        <p:nvSpPr>
          <p:cNvPr id="20" name="Text 15"/>
          <p:cNvSpPr txBox="1"/>
          <p:nvPr/>
        </p:nvSpPr>
        <p:spPr>
          <a:xfrm>
            <a:off x="6400800" y="2926080"/>
            <a:ext cx="2194560" cy="1036320"/>
          </a:xfrm>
          <a:prstGeom prst="rect">
            <a:avLst/>
          </a:prstGeom>
          <a:noFill/>
          <a:ln/>
        </p:spPr>
        <p:txBody>
          <a:bodyPr wrap="square" lIns="0" tIns="0" rIns="0" bIns="0" rtlCol="0" anchor="t"/>
          <a:lstStyle/>
          <a:p>
            <a:r>
              <a:rPr lang="en-US" sz="1733" dirty="0">
                <a:solidFill>
                  <a:schemeClr val="bg1"/>
                </a:solidFill>
                <a:latin typeface="Arial" panose="020B0604020202020204" pitchFamily="34" charset="0"/>
                <a:cs typeface="Arial" panose="020B0604020202020204" pitchFamily="34" charset="0"/>
              </a:rPr>
              <a:t>Building a sensory soothing toolkit</a:t>
            </a:r>
          </a:p>
        </p:txBody>
      </p:sp>
      <p:sp>
        <p:nvSpPr>
          <p:cNvPr id="21" name="Text 16"/>
          <p:cNvSpPr txBox="1"/>
          <p:nvPr/>
        </p:nvSpPr>
        <p:spPr>
          <a:xfrm>
            <a:off x="8778240" y="2682240"/>
            <a:ext cx="243840" cy="609600"/>
          </a:xfrm>
          <a:prstGeom prst="rect">
            <a:avLst/>
          </a:prstGeom>
          <a:noFill/>
          <a:ln/>
        </p:spPr>
        <p:txBody>
          <a:bodyPr wrap="square" lIns="0" tIns="0" rIns="0" bIns="0" rtlCol="0" anchor="ctr"/>
          <a:lstStyle/>
          <a:p>
            <a:pPr algn="ctr"/>
            <a:r>
              <a:rPr lang="en-US" sz="2667" b="1" dirty="0">
                <a:solidFill>
                  <a:schemeClr val="accent2"/>
                </a:solidFill>
              </a:rPr>
              <a:t>›</a:t>
            </a:r>
            <a:endParaRPr lang="en-US" sz="2667" dirty="0"/>
          </a:p>
        </p:txBody>
      </p:sp>
      <p:sp>
        <p:nvSpPr>
          <p:cNvPr id="22" name="card4"/>
          <p:cNvSpPr/>
          <p:nvPr/>
        </p:nvSpPr>
        <p:spPr>
          <a:xfrm>
            <a:off x="9022080" y="1950720"/>
            <a:ext cx="2560320" cy="2133600"/>
          </a:xfrm>
          <a:prstGeom prst="roundRect">
            <a:avLst>
              <a:gd name="adj" fmla="val 6857"/>
            </a:avLst>
          </a:prstGeom>
          <a:solidFill>
            <a:schemeClr val="bg2"/>
          </a:solidFill>
          <a:ln w="12700">
            <a:solidFill>
              <a:schemeClr val="bg2"/>
            </a:solidFill>
            <a:prstDash val="solid"/>
          </a:ln>
        </p:spPr>
        <p:txBody>
          <a:bodyPr/>
          <a:lstStyle/>
          <a:p>
            <a:endParaRPr lang="en-CA" sz="2400"/>
          </a:p>
        </p:txBody>
      </p:sp>
      <p:sp>
        <p:nvSpPr>
          <p:cNvPr id="23" name="Shape 18"/>
          <p:cNvSpPr/>
          <p:nvPr/>
        </p:nvSpPr>
        <p:spPr>
          <a:xfrm>
            <a:off x="9204960" y="2157984"/>
            <a:ext cx="609600" cy="609600"/>
          </a:xfrm>
          <a:prstGeom prst="ellipse">
            <a:avLst/>
          </a:prstGeom>
          <a:solidFill>
            <a:schemeClr val="accent1"/>
          </a:solidFill>
          <a:ln w="12700">
            <a:solidFill>
              <a:schemeClr val="accent1"/>
            </a:solidFill>
            <a:prstDash val="solid"/>
          </a:ln>
        </p:spPr>
        <p:txBody>
          <a:bodyPr/>
          <a:lstStyle/>
          <a:p>
            <a:endParaRPr lang="en-CA" sz="2400"/>
          </a:p>
        </p:txBody>
      </p:sp>
      <p:pic>
        <p:nvPicPr>
          <p:cNvPr id="24" name="Image 3" descr="preencoded.png"/>
          <p:cNvPicPr>
            <a:picLocks noChangeAspect="1"/>
          </p:cNvPicPr>
          <p:nvPr/>
        </p:nvPicPr>
        <p:blipFill>
          <a:blip r:embed="rId6"/>
          <a:stretch>
            <a:fillRect/>
          </a:stretch>
        </p:blipFill>
        <p:spPr>
          <a:xfrm>
            <a:off x="9351264" y="2304288"/>
            <a:ext cx="316992" cy="316992"/>
          </a:xfrm>
          <a:prstGeom prst="rect">
            <a:avLst/>
          </a:prstGeom>
        </p:spPr>
      </p:pic>
      <p:sp>
        <p:nvSpPr>
          <p:cNvPr id="25" name="Text 19"/>
          <p:cNvSpPr txBox="1"/>
          <p:nvPr/>
        </p:nvSpPr>
        <p:spPr>
          <a:xfrm>
            <a:off x="9936480" y="2157984"/>
            <a:ext cx="1524000" cy="609600"/>
          </a:xfrm>
          <a:prstGeom prst="rect">
            <a:avLst/>
          </a:prstGeom>
          <a:noFill/>
          <a:ln/>
        </p:spPr>
        <p:txBody>
          <a:bodyPr wrap="square" lIns="0" tIns="0" rIns="0" bIns="0" rtlCol="0" anchor="ctr"/>
          <a:lstStyle/>
          <a:p>
            <a:r>
              <a:rPr lang="en-US" sz="1867" b="1" dirty="0">
                <a:solidFill>
                  <a:schemeClr val="bg1"/>
                </a:solidFill>
              </a:rPr>
              <a:t>TODAY</a:t>
            </a:r>
            <a:endParaRPr lang="en-US" sz="1867" dirty="0">
              <a:solidFill>
                <a:schemeClr val="bg1"/>
              </a:solidFill>
            </a:endParaRPr>
          </a:p>
        </p:txBody>
      </p:sp>
      <p:sp>
        <p:nvSpPr>
          <p:cNvPr id="26" name="Text 20"/>
          <p:cNvSpPr txBox="1"/>
          <p:nvPr/>
        </p:nvSpPr>
        <p:spPr>
          <a:xfrm>
            <a:off x="9204960" y="2926080"/>
            <a:ext cx="2194560" cy="1036320"/>
          </a:xfrm>
          <a:prstGeom prst="rect">
            <a:avLst/>
          </a:prstGeom>
          <a:noFill/>
          <a:ln/>
        </p:spPr>
        <p:txBody>
          <a:bodyPr wrap="square" lIns="0" tIns="0" rIns="0" bIns="0" rtlCol="0" anchor="t"/>
          <a:lstStyle/>
          <a:p>
            <a:r>
              <a:rPr lang="en-US" sz="1733" dirty="0">
                <a:solidFill>
                  <a:schemeClr val="bg1"/>
                </a:solidFill>
                <a:latin typeface="Arial" panose="020B0604020202020204" pitchFamily="34" charset="0"/>
                <a:cs typeface="Arial" panose="020B0604020202020204" pitchFamily="34" charset="0"/>
              </a:rPr>
              <a:t>Self-soothing with the five senses</a:t>
            </a:r>
          </a:p>
        </p:txBody>
      </p:sp>
      <p:sp>
        <p:nvSpPr>
          <p:cNvPr id="27" name="grounding"/>
          <p:cNvSpPr/>
          <p:nvPr/>
        </p:nvSpPr>
        <p:spPr>
          <a:xfrm>
            <a:off x="609600" y="4328160"/>
            <a:ext cx="5364480" cy="1158240"/>
          </a:xfrm>
          <a:prstGeom prst="roundRect">
            <a:avLst>
              <a:gd name="adj" fmla="val 10526"/>
            </a:avLst>
          </a:prstGeom>
          <a:solidFill>
            <a:schemeClr val="accent1"/>
          </a:solidFill>
          <a:ln w="12700">
            <a:solidFill>
              <a:schemeClr val="accent1"/>
            </a:solidFill>
            <a:prstDash val="solid"/>
          </a:ln>
        </p:spPr>
        <p:txBody>
          <a:bodyPr/>
          <a:lstStyle/>
          <a:p>
            <a:endParaRPr lang="en-CA" sz="2400"/>
          </a:p>
        </p:txBody>
      </p:sp>
      <p:sp>
        <p:nvSpPr>
          <p:cNvPr id="28" name="Text 22"/>
          <p:cNvSpPr txBox="1"/>
          <p:nvPr/>
        </p:nvSpPr>
        <p:spPr>
          <a:xfrm>
            <a:off x="792480" y="4425696"/>
            <a:ext cx="4998720" cy="975360"/>
          </a:xfrm>
          <a:prstGeom prst="rect">
            <a:avLst/>
          </a:prstGeom>
          <a:noFill/>
          <a:ln/>
        </p:spPr>
        <p:txBody>
          <a:bodyPr wrap="square" lIns="0" tIns="0" rIns="0" bIns="0" rtlCol="0" anchor="ctr"/>
          <a:lstStyle/>
          <a:p>
            <a:r>
              <a:rPr lang="en-US" sz="2133" b="1" dirty="0">
                <a:solidFill>
                  <a:schemeClr val="bg1"/>
                </a:solidFill>
                <a:latin typeface="Arial" panose="020B0604020202020204" pitchFamily="34" charset="0"/>
                <a:cs typeface="Arial" panose="020B0604020202020204" pitchFamily="34" charset="0"/>
              </a:rPr>
              <a:t>Grounding  </a:t>
            </a:r>
            <a:r>
              <a:rPr lang="en-US" sz="1867" u="sng" dirty="0">
                <a:solidFill>
                  <a:schemeClr val="bg1"/>
                </a:solidFill>
                <a:latin typeface="Arial" panose="020B0604020202020204" pitchFamily="34" charset="0"/>
                <a:cs typeface="Arial" panose="020B0604020202020204" pitchFamily="34" charset="0"/>
              </a:rPr>
              <a:t>notice what is here</a:t>
            </a:r>
            <a:endParaRPr lang="en-US" sz="2133" u="sng"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Anchors you in the present when you feel overwhelmed or far away.</a:t>
            </a:r>
          </a:p>
        </p:txBody>
      </p:sp>
      <p:sp>
        <p:nvSpPr>
          <p:cNvPr id="29" name="soothing"/>
          <p:cNvSpPr/>
          <p:nvPr/>
        </p:nvSpPr>
        <p:spPr>
          <a:xfrm>
            <a:off x="6217919" y="4328160"/>
            <a:ext cx="5772797" cy="1158240"/>
          </a:xfrm>
          <a:prstGeom prst="roundRect">
            <a:avLst>
              <a:gd name="adj" fmla="val 10526"/>
            </a:avLst>
          </a:prstGeom>
          <a:solidFill>
            <a:schemeClr val="accent3"/>
          </a:solidFill>
          <a:ln w="12700">
            <a:solidFill>
              <a:schemeClr val="accent3"/>
            </a:solidFill>
            <a:prstDash val="solid"/>
          </a:ln>
        </p:spPr>
        <p:txBody>
          <a:bodyPr/>
          <a:lstStyle/>
          <a:p>
            <a:endParaRPr lang="en-CA" sz="2400"/>
          </a:p>
        </p:txBody>
      </p:sp>
      <p:sp>
        <p:nvSpPr>
          <p:cNvPr id="30" name="Text 24"/>
          <p:cNvSpPr txBox="1"/>
          <p:nvPr/>
        </p:nvSpPr>
        <p:spPr>
          <a:xfrm>
            <a:off x="6305909" y="4425696"/>
            <a:ext cx="5460521" cy="975360"/>
          </a:xfrm>
          <a:prstGeom prst="rect">
            <a:avLst/>
          </a:prstGeom>
          <a:noFill/>
          <a:ln/>
        </p:spPr>
        <p:txBody>
          <a:bodyPr wrap="square" lIns="0" tIns="0" rIns="0" bIns="0" rtlCol="0" anchor="ctr"/>
          <a:lstStyle/>
          <a:p>
            <a:r>
              <a:rPr lang="en-US" sz="2133" b="1" dirty="0">
                <a:solidFill>
                  <a:schemeClr val="bg1"/>
                </a:solidFill>
              </a:rPr>
              <a:t>Soothing  </a:t>
            </a:r>
            <a:r>
              <a:rPr lang="en-US" sz="1867" u="sng" dirty="0">
                <a:solidFill>
                  <a:schemeClr val="bg1"/>
                </a:solidFill>
              </a:rPr>
              <a:t>offers something kind to anchor yourself to</a:t>
            </a:r>
            <a:endParaRPr lang="en-US" sz="2133" u="sng" dirty="0">
              <a:solidFill>
                <a:schemeClr val="bg1"/>
              </a:solidFill>
            </a:endParaRPr>
          </a:p>
          <a:p>
            <a:pPr marL="285750" indent="-285750">
              <a:buFont typeface="Arial" panose="020B0604020202020204" pitchFamily="34" charset="0"/>
              <a:buChar char="•"/>
            </a:pPr>
            <a:r>
              <a:rPr lang="en-US" dirty="0">
                <a:solidFill>
                  <a:schemeClr val="bg1"/>
                </a:solidFill>
              </a:rPr>
              <a:t>Deliberately gives your body comfort when distress is high.</a:t>
            </a:r>
          </a:p>
        </p:txBody>
      </p:sp>
      <p:sp>
        <p:nvSpPr>
          <p:cNvPr id="31" name="Text 25"/>
          <p:cNvSpPr txBox="1"/>
          <p:nvPr/>
        </p:nvSpPr>
        <p:spPr>
          <a:xfrm>
            <a:off x="730801" y="5889053"/>
            <a:ext cx="10972800" cy="609600"/>
          </a:xfrm>
          <a:prstGeom prst="rect">
            <a:avLst/>
          </a:prstGeom>
          <a:noFill/>
          <a:ln/>
        </p:spPr>
        <p:txBody>
          <a:bodyPr wrap="square" lIns="0" tIns="0" rIns="0" bIns="0" rtlCol="0" anchor="ctr"/>
          <a:lstStyle/>
          <a:p>
            <a:r>
              <a:rPr lang="en-US" b="1" dirty="0">
                <a:solidFill>
                  <a:schemeClr val="tx2"/>
                </a:solidFill>
                <a:latin typeface="Arial" panose="020B0604020202020204" pitchFamily="34" charset="0"/>
                <a:cs typeface="Arial" panose="020B0604020202020204" pitchFamily="34" charset="0"/>
              </a:rPr>
              <a:t>Self-soothing is a type of grounding the senses. Practice turns self-soothing into a habit you can reach for under stress and include in your crisis plan.</a:t>
            </a:r>
            <a:endParaRPr lang="en-US"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912BB13E-3AD4-35EB-F989-CA6EF79A3F39}"/>
              </a:ext>
            </a:extLst>
          </p:cNvPr>
          <p:cNvSpPr txBox="1"/>
          <p:nvPr/>
        </p:nvSpPr>
        <p:spPr>
          <a:xfrm>
            <a:off x="3169920" y="-24482"/>
            <a:ext cx="6094562" cy="584775"/>
          </a:xfrm>
          <a:prstGeom prst="rect">
            <a:avLst/>
          </a:prstGeom>
          <a:noFill/>
        </p:spPr>
        <p:txBody>
          <a:bodyPr wrap="square">
            <a:spAutoFit/>
          </a:bodyPr>
          <a:lstStyle/>
          <a:p>
            <a:pPr lvl="0"/>
            <a:r>
              <a:rPr lang="en-US" sz="3200" baseline="0" dirty="0">
                <a:latin typeface="Arial" panose="020B0604020202020204" pitchFamily="34" charset="0"/>
                <a:cs typeface="Arial" panose="020B0604020202020204" pitchFamily="34" charset="0"/>
              </a:rPr>
              <a:t>RELAX AND SELF SOOTHE</a:t>
            </a:r>
            <a:endParaRPr lang="en-CA" sz="3200" dirty="0">
              <a:latin typeface="Arial" panose="020B0604020202020204" pitchFamily="34" charset="0"/>
              <a:cs typeface="Arial" panose="020B0604020202020204" pitchFamily="3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1727238" y="298386"/>
            <a:ext cx="7987830" cy="854075"/>
          </a:xfrm>
          <a:prstGeom prst="rect">
            <a:avLst/>
          </a:prstGeom>
          <a:noFill/>
          <a:ln/>
        </p:spPr>
        <p:txBody>
          <a:bodyPr vert="horz" wrap="square" lIns="0" tIns="0" rIns="0" bIns="0" rtlCol="0" anchor="ctr">
            <a:normAutofit/>
          </a:bodyPr>
          <a:lstStyle/>
          <a:p>
            <a:pPr algn="ctr"/>
            <a:r>
              <a:rPr lang="en-US" sz="2400" dirty="0">
                <a:solidFill>
                  <a:schemeClr val="tx2"/>
                </a:solidFill>
                <a:latin typeface="Arial" panose="020B0604020202020204" pitchFamily="34" charset="0"/>
                <a:cs typeface="Arial" panose="020B0604020202020204" pitchFamily="34" charset="0"/>
              </a:rPr>
              <a:t>SELF-SOOTHING ALGORITHM: Six Steps</a:t>
            </a:r>
            <a:br>
              <a:rPr lang="en-US" sz="2400" dirty="0">
                <a:solidFill>
                  <a:schemeClr val="tx2"/>
                </a:solidFill>
                <a:latin typeface="Arial" panose="020B0604020202020204" pitchFamily="34" charset="0"/>
                <a:cs typeface="Arial" panose="020B0604020202020204" pitchFamily="34" charset="0"/>
              </a:rPr>
            </a:br>
            <a:r>
              <a:rPr lang="en-US" sz="2000" cap="none" dirty="0">
                <a:solidFill>
                  <a:schemeClr val="tx2"/>
                </a:solidFill>
                <a:latin typeface="Arial" panose="020B0604020202020204" pitchFamily="34" charset="0"/>
                <a:cs typeface="Arial" panose="020B0604020202020204" pitchFamily="34" charset="0"/>
              </a:rPr>
              <a:t>how to use your sensory toolkit or relax using your senses</a:t>
            </a:r>
            <a:endParaRPr lang="en-US" sz="2000" dirty="0">
              <a:latin typeface="Arial" panose="020B0604020202020204" pitchFamily="34" charset="0"/>
              <a:cs typeface="Arial" panose="020B0604020202020204" pitchFamily="34" charset="0"/>
            </a:endParaRPr>
          </a:p>
        </p:txBody>
      </p:sp>
      <p:sp>
        <p:nvSpPr>
          <p:cNvPr id="3" name="step1"/>
          <p:cNvSpPr/>
          <p:nvPr/>
        </p:nvSpPr>
        <p:spPr>
          <a:xfrm>
            <a:off x="609600" y="1475232"/>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4" name="Text 2"/>
          <p:cNvSpPr txBox="1"/>
          <p:nvPr/>
        </p:nvSpPr>
        <p:spPr>
          <a:xfrm>
            <a:off x="609600" y="1475232"/>
            <a:ext cx="512064" cy="512064"/>
          </a:xfrm>
          <a:prstGeom prst="rect">
            <a:avLst/>
          </a:prstGeom>
          <a:noFill/>
          <a:ln/>
        </p:spPr>
        <p:txBody>
          <a:bodyPr wrap="square" lIns="0" tIns="0" rIns="0" bIns="0" rtlCol="0" anchor="ctr"/>
          <a:lstStyle/>
          <a:p>
            <a:pPr algn="ctr"/>
            <a:r>
              <a:rPr lang="en-US" sz="2000" b="1" dirty="0">
                <a:solidFill>
                  <a:srgbClr val="FFFFFF"/>
                </a:solidFill>
              </a:rPr>
              <a:t>1</a:t>
            </a:r>
            <a:endParaRPr lang="en-US" sz="2000" dirty="0"/>
          </a:p>
        </p:txBody>
      </p:sp>
      <p:sp>
        <p:nvSpPr>
          <p:cNvPr id="5" name="Text 3"/>
          <p:cNvSpPr txBox="1"/>
          <p:nvPr/>
        </p:nvSpPr>
        <p:spPr>
          <a:xfrm>
            <a:off x="1322832" y="1402080"/>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Notice and name</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"I'm distressed." Rate it 0–10.</a:t>
            </a:r>
          </a:p>
        </p:txBody>
      </p:sp>
      <p:sp>
        <p:nvSpPr>
          <p:cNvPr id="6" name="step2"/>
          <p:cNvSpPr/>
          <p:nvPr/>
        </p:nvSpPr>
        <p:spPr>
          <a:xfrm>
            <a:off x="609600" y="2279904"/>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7" name="Text 5"/>
          <p:cNvSpPr txBox="1"/>
          <p:nvPr/>
        </p:nvSpPr>
        <p:spPr>
          <a:xfrm>
            <a:off x="609600" y="2279904"/>
            <a:ext cx="512064" cy="512064"/>
          </a:xfrm>
          <a:prstGeom prst="rect">
            <a:avLst/>
          </a:prstGeom>
          <a:noFill/>
          <a:ln/>
        </p:spPr>
        <p:txBody>
          <a:bodyPr wrap="square" lIns="0" tIns="0" rIns="0" bIns="0" rtlCol="0" anchor="ctr"/>
          <a:lstStyle/>
          <a:p>
            <a:pPr algn="ctr"/>
            <a:r>
              <a:rPr lang="en-US" sz="2000" b="1" dirty="0">
                <a:solidFill>
                  <a:srgbClr val="FFFFFF"/>
                </a:solidFill>
              </a:rPr>
              <a:t>2</a:t>
            </a:r>
            <a:endParaRPr lang="en-US" sz="2000" dirty="0"/>
          </a:p>
        </p:txBody>
      </p:sp>
      <p:sp>
        <p:nvSpPr>
          <p:cNvPr id="8" name="Text 6"/>
          <p:cNvSpPr txBox="1"/>
          <p:nvPr/>
        </p:nvSpPr>
        <p:spPr>
          <a:xfrm>
            <a:off x="1304544" y="2206752"/>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Pick one sense</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The one that works best for you — check your toolkit</a:t>
            </a:r>
            <a:r>
              <a:rPr lang="en-US" sz="1733" dirty="0"/>
              <a:t>.</a:t>
            </a:r>
            <a:endParaRPr lang="en-US" sz="2000" dirty="0"/>
          </a:p>
        </p:txBody>
      </p:sp>
      <p:sp>
        <p:nvSpPr>
          <p:cNvPr id="9" name="step3"/>
          <p:cNvSpPr/>
          <p:nvPr/>
        </p:nvSpPr>
        <p:spPr>
          <a:xfrm>
            <a:off x="609600" y="3084576"/>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10" name="Text 8"/>
          <p:cNvSpPr txBox="1"/>
          <p:nvPr/>
        </p:nvSpPr>
        <p:spPr>
          <a:xfrm>
            <a:off x="609600" y="3084576"/>
            <a:ext cx="512064" cy="512064"/>
          </a:xfrm>
          <a:prstGeom prst="rect">
            <a:avLst/>
          </a:prstGeom>
          <a:noFill/>
          <a:ln/>
        </p:spPr>
        <p:txBody>
          <a:bodyPr wrap="square" lIns="0" tIns="0" rIns="0" bIns="0" rtlCol="0" anchor="ctr"/>
          <a:lstStyle/>
          <a:p>
            <a:pPr algn="ctr"/>
            <a:r>
              <a:rPr lang="en-US" sz="2000" b="1" dirty="0">
                <a:solidFill>
                  <a:srgbClr val="FFFFFF"/>
                </a:solidFill>
              </a:rPr>
              <a:t>3</a:t>
            </a:r>
            <a:endParaRPr lang="en-US" sz="2000" dirty="0"/>
          </a:p>
        </p:txBody>
      </p:sp>
      <p:sp>
        <p:nvSpPr>
          <p:cNvPr id="11" name="Text 9"/>
          <p:cNvSpPr txBox="1"/>
          <p:nvPr/>
        </p:nvSpPr>
        <p:spPr>
          <a:xfrm>
            <a:off x="1304544" y="3011424"/>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Offer yourself something pleasant</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Gently, as you would comfort a distressed child or part.</a:t>
            </a:r>
          </a:p>
        </p:txBody>
      </p:sp>
      <p:sp>
        <p:nvSpPr>
          <p:cNvPr id="12" name="step4"/>
          <p:cNvSpPr/>
          <p:nvPr/>
        </p:nvSpPr>
        <p:spPr>
          <a:xfrm>
            <a:off x="609600" y="3889248"/>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13" name="Text 11"/>
          <p:cNvSpPr txBox="1"/>
          <p:nvPr/>
        </p:nvSpPr>
        <p:spPr>
          <a:xfrm>
            <a:off x="609600" y="3889248"/>
            <a:ext cx="512064" cy="512064"/>
          </a:xfrm>
          <a:prstGeom prst="rect">
            <a:avLst/>
          </a:prstGeom>
          <a:noFill/>
          <a:ln/>
        </p:spPr>
        <p:txBody>
          <a:bodyPr wrap="square" lIns="0" tIns="0" rIns="0" bIns="0" rtlCol="0" anchor="ctr"/>
          <a:lstStyle/>
          <a:p>
            <a:pPr algn="ctr"/>
            <a:r>
              <a:rPr lang="en-US" sz="2000" b="1" dirty="0">
                <a:solidFill>
                  <a:srgbClr val="FFFFFF"/>
                </a:solidFill>
              </a:rPr>
              <a:t>4</a:t>
            </a:r>
            <a:endParaRPr lang="en-US" sz="2000" dirty="0"/>
          </a:p>
        </p:txBody>
      </p:sp>
      <p:sp>
        <p:nvSpPr>
          <p:cNvPr id="14" name="Text 12"/>
          <p:cNvSpPr txBox="1"/>
          <p:nvPr/>
        </p:nvSpPr>
        <p:spPr>
          <a:xfrm>
            <a:off x="1304544" y="3816096"/>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Give it your full attention</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Describe it slowly, 1–3 min. Mind wanders? Return.</a:t>
            </a:r>
          </a:p>
        </p:txBody>
      </p:sp>
      <p:sp>
        <p:nvSpPr>
          <p:cNvPr id="15" name="step5"/>
          <p:cNvSpPr/>
          <p:nvPr/>
        </p:nvSpPr>
        <p:spPr>
          <a:xfrm>
            <a:off x="609600" y="4693920"/>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16" name="Text 14"/>
          <p:cNvSpPr txBox="1"/>
          <p:nvPr/>
        </p:nvSpPr>
        <p:spPr>
          <a:xfrm>
            <a:off x="609600" y="4693920"/>
            <a:ext cx="512064" cy="512064"/>
          </a:xfrm>
          <a:prstGeom prst="rect">
            <a:avLst/>
          </a:prstGeom>
          <a:noFill/>
          <a:ln/>
        </p:spPr>
        <p:txBody>
          <a:bodyPr wrap="square" lIns="0" tIns="0" rIns="0" bIns="0" rtlCol="0" anchor="ctr"/>
          <a:lstStyle/>
          <a:p>
            <a:pPr algn="ctr"/>
            <a:r>
              <a:rPr lang="en-US" sz="2000" b="1" dirty="0">
                <a:solidFill>
                  <a:srgbClr val="FFFFFF"/>
                </a:solidFill>
              </a:rPr>
              <a:t>5</a:t>
            </a:r>
            <a:endParaRPr lang="en-US" sz="2000" dirty="0"/>
          </a:p>
        </p:txBody>
      </p:sp>
      <p:sp>
        <p:nvSpPr>
          <p:cNvPr id="17" name="Text 15"/>
          <p:cNvSpPr txBox="1"/>
          <p:nvPr/>
        </p:nvSpPr>
        <p:spPr>
          <a:xfrm>
            <a:off x="1304544" y="4620768"/>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Let the body respond</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Slow the breath, soften the shoulders, allow the calm in.</a:t>
            </a:r>
          </a:p>
        </p:txBody>
      </p:sp>
      <p:sp>
        <p:nvSpPr>
          <p:cNvPr id="18" name="step6"/>
          <p:cNvSpPr/>
          <p:nvPr/>
        </p:nvSpPr>
        <p:spPr>
          <a:xfrm>
            <a:off x="609600" y="5498592"/>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19" name="Text 17"/>
          <p:cNvSpPr txBox="1"/>
          <p:nvPr/>
        </p:nvSpPr>
        <p:spPr>
          <a:xfrm>
            <a:off x="609600" y="5498592"/>
            <a:ext cx="512064" cy="512064"/>
          </a:xfrm>
          <a:prstGeom prst="rect">
            <a:avLst/>
          </a:prstGeom>
          <a:noFill/>
          <a:ln/>
        </p:spPr>
        <p:txBody>
          <a:bodyPr wrap="square" lIns="0" tIns="0" rIns="0" bIns="0" rtlCol="0" anchor="ctr"/>
          <a:lstStyle/>
          <a:p>
            <a:pPr algn="ctr"/>
            <a:r>
              <a:rPr lang="en-US" sz="2000" b="1" dirty="0">
                <a:solidFill>
                  <a:srgbClr val="FFFFFF"/>
                </a:solidFill>
              </a:rPr>
              <a:t>6</a:t>
            </a:r>
            <a:endParaRPr lang="en-US" sz="2000" dirty="0"/>
          </a:p>
        </p:txBody>
      </p:sp>
      <p:sp>
        <p:nvSpPr>
          <p:cNvPr id="20" name="Text 18"/>
          <p:cNvSpPr txBox="1"/>
          <p:nvPr/>
        </p:nvSpPr>
        <p:spPr>
          <a:xfrm>
            <a:off x="1304544" y="5425440"/>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Re-rate and choose</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Lower? Carry on. Still high? Try another sense.</a:t>
            </a:r>
          </a:p>
        </p:txBody>
      </p:sp>
      <p:sp>
        <p:nvSpPr>
          <p:cNvPr id="21" name="sensesPanel"/>
          <p:cNvSpPr/>
          <p:nvPr/>
        </p:nvSpPr>
        <p:spPr>
          <a:xfrm>
            <a:off x="7315200" y="1402080"/>
            <a:ext cx="4267200" cy="4693920"/>
          </a:xfrm>
          <a:prstGeom prst="roundRect">
            <a:avLst>
              <a:gd name="adj" fmla="val 3429"/>
            </a:avLst>
          </a:prstGeom>
          <a:solidFill>
            <a:schemeClr val="bg2"/>
          </a:solidFill>
          <a:ln w="12700">
            <a:solidFill>
              <a:schemeClr val="bg2"/>
            </a:solidFill>
            <a:prstDash val="solid"/>
          </a:ln>
        </p:spPr>
        <p:txBody>
          <a:bodyPr/>
          <a:lstStyle/>
          <a:p>
            <a:endParaRPr lang="en-CA" sz="2400"/>
          </a:p>
        </p:txBody>
      </p:sp>
      <p:sp>
        <p:nvSpPr>
          <p:cNvPr id="22" name="Text 20"/>
          <p:cNvSpPr txBox="1"/>
          <p:nvPr/>
        </p:nvSpPr>
        <p:spPr>
          <a:xfrm>
            <a:off x="7559040" y="1548384"/>
            <a:ext cx="3779520" cy="426720"/>
          </a:xfrm>
          <a:prstGeom prst="rect">
            <a:avLst/>
          </a:prstGeom>
          <a:noFill/>
          <a:ln/>
        </p:spPr>
        <p:txBody>
          <a:bodyPr wrap="square" lIns="0" tIns="0" rIns="0" bIns="0" rtlCol="0" anchor="ctr"/>
          <a:lstStyle/>
          <a:p>
            <a:endParaRPr lang="en-US" sz="2000" dirty="0"/>
          </a:p>
        </p:txBody>
      </p:sp>
      <p:sp>
        <p:nvSpPr>
          <p:cNvPr id="25" name="Text 22"/>
          <p:cNvSpPr txBox="1"/>
          <p:nvPr/>
        </p:nvSpPr>
        <p:spPr>
          <a:xfrm>
            <a:off x="8168640" y="2109216"/>
            <a:ext cx="3230880" cy="560832"/>
          </a:xfrm>
          <a:prstGeom prst="rect">
            <a:avLst/>
          </a:prstGeom>
          <a:noFill/>
          <a:ln/>
        </p:spPr>
        <p:txBody>
          <a:bodyPr wrap="square" lIns="0" tIns="0" rIns="0" bIns="0" rtlCol="0" anchor="ctr"/>
          <a:lstStyle/>
          <a:p>
            <a:endParaRPr lang="en-US" sz="1600" dirty="0"/>
          </a:p>
        </p:txBody>
      </p:sp>
      <p:sp>
        <p:nvSpPr>
          <p:cNvPr id="28" name="Text 24"/>
          <p:cNvSpPr txBox="1"/>
          <p:nvPr/>
        </p:nvSpPr>
        <p:spPr>
          <a:xfrm>
            <a:off x="8168640" y="2743200"/>
            <a:ext cx="3230880" cy="560832"/>
          </a:xfrm>
          <a:prstGeom prst="rect">
            <a:avLst/>
          </a:prstGeom>
          <a:noFill/>
          <a:ln/>
        </p:spPr>
        <p:txBody>
          <a:bodyPr wrap="square" lIns="0" tIns="0" rIns="0" bIns="0" rtlCol="0" anchor="ctr"/>
          <a:lstStyle/>
          <a:p>
            <a:endParaRPr lang="en-US" sz="1600" dirty="0"/>
          </a:p>
        </p:txBody>
      </p:sp>
      <p:sp>
        <p:nvSpPr>
          <p:cNvPr id="31" name="Text 26"/>
          <p:cNvSpPr txBox="1"/>
          <p:nvPr/>
        </p:nvSpPr>
        <p:spPr>
          <a:xfrm>
            <a:off x="8168640" y="3377184"/>
            <a:ext cx="3230880" cy="560832"/>
          </a:xfrm>
          <a:prstGeom prst="rect">
            <a:avLst/>
          </a:prstGeom>
          <a:noFill/>
          <a:ln/>
        </p:spPr>
        <p:txBody>
          <a:bodyPr wrap="square" lIns="0" tIns="0" rIns="0" bIns="0" rtlCol="0" anchor="ctr"/>
          <a:lstStyle/>
          <a:p>
            <a:endParaRPr lang="en-US" sz="1600" dirty="0"/>
          </a:p>
        </p:txBody>
      </p:sp>
      <p:sp>
        <p:nvSpPr>
          <p:cNvPr id="34" name="Text 28"/>
          <p:cNvSpPr txBox="1"/>
          <p:nvPr/>
        </p:nvSpPr>
        <p:spPr>
          <a:xfrm>
            <a:off x="8168640" y="4011168"/>
            <a:ext cx="3230880" cy="560832"/>
          </a:xfrm>
          <a:prstGeom prst="rect">
            <a:avLst/>
          </a:prstGeom>
          <a:noFill/>
          <a:ln/>
        </p:spPr>
        <p:txBody>
          <a:bodyPr wrap="square" lIns="0" tIns="0" rIns="0" bIns="0" rtlCol="0" anchor="ctr"/>
          <a:lstStyle/>
          <a:p>
            <a:endParaRPr lang="en-US" sz="1600" dirty="0"/>
          </a:p>
        </p:txBody>
      </p:sp>
      <p:sp>
        <p:nvSpPr>
          <p:cNvPr id="37" name="Text 30"/>
          <p:cNvSpPr txBox="1"/>
          <p:nvPr/>
        </p:nvSpPr>
        <p:spPr>
          <a:xfrm>
            <a:off x="8168640" y="4645152"/>
            <a:ext cx="3230880" cy="560832"/>
          </a:xfrm>
          <a:prstGeom prst="rect">
            <a:avLst/>
          </a:prstGeom>
          <a:noFill/>
          <a:ln/>
        </p:spPr>
        <p:txBody>
          <a:bodyPr wrap="square" lIns="0" tIns="0" rIns="0" bIns="0" rtlCol="0" anchor="ctr"/>
          <a:lstStyle/>
          <a:p>
            <a:endParaRPr lang="en-US" sz="1600" dirty="0"/>
          </a:p>
        </p:txBody>
      </p:sp>
      <p:sp>
        <p:nvSpPr>
          <p:cNvPr id="38" name="Text 31"/>
          <p:cNvSpPr txBox="1"/>
          <p:nvPr/>
        </p:nvSpPr>
        <p:spPr>
          <a:xfrm>
            <a:off x="7559040" y="5303520"/>
            <a:ext cx="3779520" cy="670560"/>
          </a:xfrm>
          <a:prstGeom prst="rect">
            <a:avLst/>
          </a:prstGeom>
          <a:noFill/>
          <a:ln/>
        </p:spPr>
        <p:txBody>
          <a:bodyPr wrap="square" lIns="0" tIns="0" rIns="0" bIns="0" rtlCol="0" anchor="ctr"/>
          <a:lstStyle/>
          <a:p>
            <a:endParaRPr lang="en-US" sz="1467"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5B3D-0563-D662-911F-E304CF8E5037}"/>
              </a:ext>
            </a:extLst>
          </p:cNvPr>
          <p:cNvSpPr>
            <a:spLocks noGrp="1"/>
          </p:cNvSpPr>
          <p:nvPr>
            <p:ph type="title" idx="4294967295"/>
          </p:nvPr>
        </p:nvSpPr>
        <p:spPr>
          <a:xfrm>
            <a:off x="543091" y="362198"/>
            <a:ext cx="4500563" cy="2095500"/>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4. Relax and Self Soothe</a:t>
            </a:r>
          </a:p>
        </p:txBody>
      </p:sp>
      <p:sp>
        <p:nvSpPr>
          <p:cNvPr id="3" name="Content Placeholder 2">
            <a:extLst>
              <a:ext uri="{FF2B5EF4-FFF2-40B4-BE49-F238E27FC236}">
                <a16:creationId xmlns:a16="http://schemas.microsoft.com/office/drawing/2014/main" id="{AC988C75-33E5-C85E-A1E2-9C421E11B95E}"/>
              </a:ext>
            </a:extLst>
          </p:cNvPr>
          <p:cNvSpPr>
            <a:spLocks noGrp="1"/>
          </p:cNvSpPr>
          <p:nvPr>
            <p:ph idx="4294967295"/>
          </p:nvPr>
        </p:nvSpPr>
        <p:spPr>
          <a:xfrm>
            <a:off x="115503" y="2168193"/>
            <a:ext cx="5592278" cy="4405861"/>
          </a:xfrm>
        </p:spPr>
        <p:txBody>
          <a:bodyPr anchor="t">
            <a:normAutofit fontScale="92500" lnSpcReduction="10000"/>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When we are in the window of emotional tolerance, that is calm or alert, we think more clearly and make better choices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Relaxation and self-soothing strategies can bring us back into the window of tolerance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We can relax and self-sooth using any of our 5 senses. </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Use these in your sensory soothing kit.</a:t>
            </a:r>
          </a:p>
          <a:p>
            <a:endParaRPr lang="en-US" dirty="0"/>
          </a:p>
        </p:txBody>
      </p:sp>
      <p:pic>
        <p:nvPicPr>
          <p:cNvPr id="6" name="Picture 5" descr="Dog wrapped in blanket">
            <a:extLst>
              <a:ext uri="{FF2B5EF4-FFF2-40B4-BE49-F238E27FC236}">
                <a16:creationId xmlns:a16="http://schemas.microsoft.com/office/drawing/2014/main" id="{021A27D0-C87F-E0E4-2EE0-A44094E48C27}"/>
              </a:ext>
            </a:extLst>
          </p:cNvPr>
          <p:cNvPicPr>
            <a:picLocks noChangeAspect="1"/>
          </p:cNvPicPr>
          <p:nvPr/>
        </p:nvPicPr>
        <p:blipFill rotWithShape="1">
          <a:blip r:embed="rId2"/>
          <a:srcRect l="19918" r="20732" b="-1"/>
          <a:stretch/>
        </p:blipFill>
        <p:spPr>
          <a:xfrm>
            <a:off x="6096000" y="201112"/>
            <a:ext cx="5741926" cy="6455776"/>
          </a:xfrm>
          <a:prstGeom prst="rect">
            <a:avLst/>
          </a:prstGeom>
        </p:spPr>
      </p:pic>
      <p:sp>
        <p:nvSpPr>
          <p:cNvPr id="4" name="Slide Number Placeholder 3">
            <a:extLst>
              <a:ext uri="{FF2B5EF4-FFF2-40B4-BE49-F238E27FC236}">
                <a16:creationId xmlns:a16="http://schemas.microsoft.com/office/drawing/2014/main" id="{35B7F932-950A-B2C0-0620-F1632112A67E}"/>
              </a:ext>
            </a:extLst>
          </p:cNvPr>
          <p:cNvSpPr>
            <a:spLocks noGrp="1"/>
          </p:cNvSpPr>
          <p:nvPr>
            <p:ph type="sldNum" sz="quarter" idx="12"/>
          </p:nvPr>
        </p:nvSpPr>
        <p:spPr/>
        <p:txBody>
          <a:bodyPr/>
          <a:lstStyle/>
          <a:p>
            <a:fld id="{9E20A575-D5C3-4C6C-AFF7-D4C69312CDA0}" type="slidenum">
              <a:rPr lang="en-CA" smtClean="0"/>
              <a:t>112</a:t>
            </a:fld>
            <a:endParaRPr lang="en-CA"/>
          </a:p>
        </p:txBody>
      </p:sp>
    </p:spTree>
    <p:extLst>
      <p:ext uri="{BB962C8B-B14F-4D97-AF65-F5344CB8AC3E}">
        <p14:creationId xmlns:p14="http://schemas.microsoft.com/office/powerpoint/2010/main" val="32858148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39222-FAD4-02F3-C3DC-2B4C29A051A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6EF382D-36CB-F418-2944-EBF963EF4DC2}"/>
              </a:ext>
            </a:extLst>
          </p:cNvPr>
          <p:cNvSpPr>
            <a:spLocks noGrp="1"/>
          </p:cNvSpPr>
          <p:nvPr>
            <p:ph type="title" idx="4294967295" hasCustomPrompt="1"/>
          </p:nvPr>
        </p:nvSpPr>
        <p:spPr>
          <a:xfrm>
            <a:off x="1727238" y="298386"/>
            <a:ext cx="7987830" cy="854075"/>
          </a:xfrm>
          <a:prstGeom prst="rect">
            <a:avLst/>
          </a:prstGeom>
          <a:noFill/>
          <a:ln/>
        </p:spPr>
        <p:txBody>
          <a:bodyPr vert="horz" wrap="square" lIns="0" tIns="0" rIns="0" bIns="0" rtlCol="0" anchor="ctr">
            <a:normAutofit/>
          </a:bodyPr>
          <a:lstStyle/>
          <a:p>
            <a:pPr algn="ctr"/>
            <a:r>
              <a:rPr lang="en-US" sz="2400" dirty="0">
                <a:solidFill>
                  <a:schemeClr val="tx2"/>
                </a:solidFill>
                <a:latin typeface="Arial" panose="020B0604020202020204" pitchFamily="34" charset="0"/>
                <a:cs typeface="Arial" panose="020B0604020202020204" pitchFamily="34" charset="0"/>
              </a:rPr>
              <a:t>SELF-SOOTHING ALGORITHM: Six Steps</a:t>
            </a:r>
            <a:br>
              <a:rPr lang="en-US" sz="2400" dirty="0">
                <a:solidFill>
                  <a:schemeClr val="tx2"/>
                </a:solidFill>
                <a:latin typeface="Arial" panose="020B0604020202020204" pitchFamily="34" charset="0"/>
                <a:cs typeface="Arial" panose="020B0604020202020204" pitchFamily="34" charset="0"/>
              </a:rPr>
            </a:br>
            <a:r>
              <a:rPr lang="en-US" sz="2000" cap="none" dirty="0">
                <a:solidFill>
                  <a:schemeClr val="tx2"/>
                </a:solidFill>
                <a:latin typeface="Arial" panose="020B0604020202020204" pitchFamily="34" charset="0"/>
                <a:cs typeface="Arial" panose="020B0604020202020204" pitchFamily="34" charset="0"/>
              </a:rPr>
              <a:t>how to use your sensory toolkit or relax using your senses</a:t>
            </a:r>
            <a:endParaRPr lang="en-US" sz="2000" dirty="0">
              <a:latin typeface="Arial" panose="020B0604020202020204" pitchFamily="34" charset="0"/>
              <a:cs typeface="Arial" panose="020B0604020202020204" pitchFamily="34" charset="0"/>
            </a:endParaRPr>
          </a:p>
        </p:txBody>
      </p:sp>
      <p:sp>
        <p:nvSpPr>
          <p:cNvPr id="5" name="Text 3">
            <a:extLst>
              <a:ext uri="{FF2B5EF4-FFF2-40B4-BE49-F238E27FC236}">
                <a16:creationId xmlns:a16="http://schemas.microsoft.com/office/drawing/2014/main" id="{56DCBE08-FB0A-0800-8423-C061659E1C75}"/>
              </a:ext>
            </a:extLst>
          </p:cNvPr>
          <p:cNvSpPr txBox="1"/>
          <p:nvPr/>
        </p:nvSpPr>
        <p:spPr>
          <a:xfrm>
            <a:off x="1322832" y="1402080"/>
            <a:ext cx="5791200" cy="707136"/>
          </a:xfrm>
          <a:prstGeom prst="rect">
            <a:avLst/>
          </a:prstGeom>
          <a:noFill/>
          <a:ln/>
        </p:spPr>
        <p:txBody>
          <a:bodyPr wrap="square" lIns="0" tIns="0" rIns="0" bIns="0" rtlCol="0" anchor="ctr"/>
          <a:lstStyle/>
          <a:p>
            <a:endParaRPr lang="en-US" dirty="0">
              <a:solidFill>
                <a:schemeClr val="bg1"/>
              </a:solidFill>
              <a:latin typeface="Arial" panose="020B0604020202020204" pitchFamily="34" charset="0"/>
              <a:cs typeface="Arial" panose="020B0604020202020204" pitchFamily="34" charset="0"/>
            </a:endParaRPr>
          </a:p>
        </p:txBody>
      </p:sp>
      <p:sp>
        <p:nvSpPr>
          <p:cNvPr id="8" name="Text 6">
            <a:extLst>
              <a:ext uri="{FF2B5EF4-FFF2-40B4-BE49-F238E27FC236}">
                <a16:creationId xmlns:a16="http://schemas.microsoft.com/office/drawing/2014/main" id="{903EAB11-B75D-3C75-8891-495305157597}"/>
              </a:ext>
            </a:extLst>
          </p:cNvPr>
          <p:cNvSpPr txBox="1"/>
          <p:nvPr/>
        </p:nvSpPr>
        <p:spPr>
          <a:xfrm>
            <a:off x="1304544" y="2206752"/>
            <a:ext cx="5791200" cy="707136"/>
          </a:xfrm>
          <a:prstGeom prst="rect">
            <a:avLst/>
          </a:prstGeom>
          <a:noFill/>
          <a:ln/>
        </p:spPr>
        <p:txBody>
          <a:bodyPr wrap="square" lIns="0" tIns="0" rIns="0" bIns="0" rtlCol="0" anchor="ctr"/>
          <a:lstStyle/>
          <a:p>
            <a:endParaRPr lang="en-US" sz="2000" dirty="0"/>
          </a:p>
        </p:txBody>
      </p:sp>
      <p:sp>
        <p:nvSpPr>
          <p:cNvPr id="9" name="step3">
            <a:extLst>
              <a:ext uri="{FF2B5EF4-FFF2-40B4-BE49-F238E27FC236}">
                <a16:creationId xmlns:a16="http://schemas.microsoft.com/office/drawing/2014/main" id="{EF7EC2A7-E40B-9F6B-BA1F-5F682967F0F9}"/>
              </a:ext>
            </a:extLst>
          </p:cNvPr>
          <p:cNvSpPr/>
          <p:nvPr/>
        </p:nvSpPr>
        <p:spPr>
          <a:xfrm>
            <a:off x="609600" y="3084576"/>
            <a:ext cx="512064" cy="512064"/>
          </a:xfrm>
          <a:prstGeom prst="ellipse">
            <a:avLst/>
          </a:prstGeom>
          <a:solidFill>
            <a:schemeClr val="accent1"/>
          </a:solidFill>
          <a:ln w="12700">
            <a:solidFill>
              <a:schemeClr val="accent1"/>
            </a:solidFill>
            <a:prstDash val="solid"/>
          </a:ln>
        </p:spPr>
        <p:txBody>
          <a:bodyPr/>
          <a:lstStyle/>
          <a:p>
            <a:endParaRPr lang="en-CA" sz="2400"/>
          </a:p>
        </p:txBody>
      </p:sp>
      <p:sp>
        <p:nvSpPr>
          <p:cNvPr id="10" name="Text 8">
            <a:extLst>
              <a:ext uri="{FF2B5EF4-FFF2-40B4-BE49-F238E27FC236}">
                <a16:creationId xmlns:a16="http://schemas.microsoft.com/office/drawing/2014/main" id="{8B5D540B-5EE5-BC2E-0A6E-D29609CB9666}"/>
              </a:ext>
            </a:extLst>
          </p:cNvPr>
          <p:cNvSpPr txBox="1"/>
          <p:nvPr/>
        </p:nvSpPr>
        <p:spPr>
          <a:xfrm>
            <a:off x="609600" y="3084576"/>
            <a:ext cx="512064" cy="512064"/>
          </a:xfrm>
          <a:prstGeom prst="rect">
            <a:avLst/>
          </a:prstGeom>
          <a:noFill/>
          <a:ln/>
        </p:spPr>
        <p:txBody>
          <a:bodyPr wrap="square" lIns="0" tIns="0" rIns="0" bIns="0" rtlCol="0" anchor="ctr"/>
          <a:lstStyle/>
          <a:p>
            <a:pPr algn="ctr"/>
            <a:r>
              <a:rPr lang="en-US" sz="2000" b="1" dirty="0">
                <a:solidFill>
                  <a:srgbClr val="FFFFFF"/>
                </a:solidFill>
              </a:rPr>
              <a:t>3</a:t>
            </a:r>
            <a:endParaRPr lang="en-US" sz="2000" dirty="0"/>
          </a:p>
        </p:txBody>
      </p:sp>
      <p:sp>
        <p:nvSpPr>
          <p:cNvPr id="11" name="Text 9">
            <a:extLst>
              <a:ext uri="{FF2B5EF4-FFF2-40B4-BE49-F238E27FC236}">
                <a16:creationId xmlns:a16="http://schemas.microsoft.com/office/drawing/2014/main" id="{11D16E37-A287-2F3D-E1D3-A5DB6177155D}"/>
              </a:ext>
            </a:extLst>
          </p:cNvPr>
          <p:cNvSpPr txBox="1"/>
          <p:nvPr/>
        </p:nvSpPr>
        <p:spPr>
          <a:xfrm>
            <a:off x="1304544" y="3011424"/>
            <a:ext cx="5791200" cy="707136"/>
          </a:xfrm>
          <a:prstGeom prst="rect">
            <a:avLst/>
          </a:prstGeom>
          <a:noFill/>
          <a:ln/>
        </p:spPr>
        <p:txBody>
          <a:bodyPr wrap="square" lIns="0" tIns="0" rIns="0" bIns="0" rtlCol="0" anchor="ctr"/>
          <a:lstStyle/>
          <a:p>
            <a:r>
              <a:rPr lang="en-US" b="1" dirty="0">
                <a:solidFill>
                  <a:schemeClr val="bg1"/>
                </a:solidFill>
                <a:latin typeface="Arial" panose="020B0604020202020204" pitchFamily="34" charset="0"/>
                <a:cs typeface="Arial" panose="020B0604020202020204" pitchFamily="34" charset="0"/>
              </a:rPr>
              <a:t>Offer it something pleasant</a:t>
            </a:r>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Gently, as you would comfort a distressed child or part.</a:t>
            </a:r>
          </a:p>
        </p:txBody>
      </p:sp>
      <p:sp>
        <p:nvSpPr>
          <p:cNvPr id="14" name="Text 12">
            <a:extLst>
              <a:ext uri="{FF2B5EF4-FFF2-40B4-BE49-F238E27FC236}">
                <a16:creationId xmlns:a16="http://schemas.microsoft.com/office/drawing/2014/main" id="{86AED27A-56FC-319A-187F-8E99776196C2}"/>
              </a:ext>
            </a:extLst>
          </p:cNvPr>
          <p:cNvSpPr txBox="1"/>
          <p:nvPr/>
        </p:nvSpPr>
        <p:spPr>
          <a:xfrm>
            <a:off x="1304544" y="3816096"/>
            <a:ext cx="5791200" cy="707136"/>
          </a:xfrm>
          <a:prstGeom prst="rect">
            <a:avLst/>
          </a:prstGeom>
          <a:noFill/>
          <a:ln/>
        </p:spPr>
        <p:txBody>
          <a:bodyPr wrap="square" lIns="0" tIns="0" rIns="0" bIns="0" rtlCol="0" anchor="ctr"/>
          <a:lstStyle/>
          <a:p>
            <a:endParaRPr lang="en-US" dirty="0">
              <a:solidFill>
                <a:schemeClr val="bg1"/>
              </a:solidFill>
              <a:latin typeface="Arial" panose="020B0604020202020204" pitchFamily="34" charset="0"/>
              <a:cs typeface="Arial" panose="020B0604020202020204" pitchFamily="34" charset="0"/>
            </a:endParaRPr>
          </a:p>
        </p:txBody>
      </p:sp>
      <p:sp>
        <p:nvSpPr>
          <p:cNvPr id="17" name="Text 15">
            <a:extLst>
              <a:ext uri="{FF2B5EF4-FFF2-40B4-BE49-F238E27FC236}">
                <a16:creationId xmlns:a16="http://schemas.microsoft.com/office/drawing/2014/main" id="{E43EE430-A656-9A37-9EBF-AA802BBA9A69}"/>
              </a:ext>
            </a:extLst>
          </p:cNvPr>
          <p:cNvSpPr txBox="1"/>
          <p:nvPr/>
        </p:nvSpPr>
        <p:spPr>
          <a:xfrm>
            <a:off x="1304544" y="4620768"/>
            <a:ext cx="5791200" cy="707136"/>
          </a:xfrm>
          <a:prstGeom prst="rect">
            <a:avLst/>
          </a:prstGeom>
          <a:noFill/>
          <a:ln/>
        </p:spPr>
        <p:txBody>
          <a:bodyPr wrap="square" lIns="0" tIns="0" rIns="0" bIns="0" rtlCol="0" anchor="ctr"/>
          <a:lstStyle/>
          <a:p>
            <a:endParaRPr lang="en-US" dirty="0">
              <a:solidFill>
                <a:schemeClr val="bg1"/>
              </a:solidFill>
              <a:latin typeface="Arial" panose="020B0604020202020204" pitchFamily="34" charset="0"/>
              <a:cs typeface="Arial" panose="020B0604020202020204" pitchFamily="34" charset="0"/>
            </a:endParaRPr>
          </a:p>
        </p:txBody>
      </p:sp>
      <p:sp>
        <p:nvSpPr>
          <p:cNvPr id="20" name="Text 18">
            <a:extLst>
              <a:ext uri="{FF2B5EF4-FFF2-40B4-BE49-F238E27FC236}">
                <a16:creationId xmlns:a16="http://schemas.microsoft.com/office/drawing/2014/main" id="{AD6CB797-5B59-A8FA-B290-871F018CF86F}"/>
              </a:ext>
            </a:extLst>
          </p:cNvPr>
          <p:cNvSpPr txBox="1"/>
          <p:nvPr/>
        </p:nvSpPr>
        <p:spPr>
          <a:xfrm>
            <a:off x="1304544" y="5425440"/>
            <a:ext cx="5791200" cy="707136"/>
          </a:xfrm>
          <a:prstGeom prst="rect">
            <a:avLst/>
          </a:prstGeom>
          <a:noFill/>
          <a:ln/>
        </p:spPr>
        <p:txBody>
          <a:bodyPr wrap="square" lIns="0" tIns="0" rIns="0" bIns="0" rtlCol="0" anchor="ctr"/>
          <a:lstStyle/>
          <a:p>
            <a:endParaRPr lang="en-US" dirty="0">
              <a:solidFill>
                <a:schemeClr val="bg1"/>
              </a:solidFill>
              <a:latin typeface="Arial" panose="020B0604020202020204" pitchFamily="34" charset="0"/>
              <a:cs typeface="Arial" panose="020B0604020202020204" pitchFamily="34" charset="0"/>
            </a:endParaRPr>
          </a:p>
        </p:txBody>
      </p:sp>
      <p:sp>
        <p:nvSpPr>
          <p:cNvPr id="21" name="sensesPanel">
            <a:extLst>
              <a:ext uri="{FF2B5EF4-FFF2-40B4-BE49-F238E27FC236}">
                <a16:creationId xmlns:a16="http://schemas.microsoft.com/office/drawing/2014/main" id="{EF923B14-A3F8-7E98-E249-E731B63B5517}"/>
              </a:ext>
            </a:extLst>
          </p:cNvPr>
          <p:cNvSpPr/>
          <p:nvPr/>
        </p:nvSpPr>
        <p:spPr>
          <a:xfrm>
            <a:off x="7315200" y="1402080"/>
            <a:ext cx="4267200" cy="4693920"/>
          </a:xfrm>
          <a:prstGeom prst="roundRect">
            <a:avLst>
              <a:gd name="adj" fmla="val 3429"/>
            </a:avLst>
          </a:prstGeom>
          <a:solidFill>
            <a:schemeClr val="bg2"/>
          </a:solidFill>
          <a:ln w="12700">
            <a:solidFill>
              <a:schemeClr val="bg2"/>
            </a:solidFill>
            <a:prstDash val="solid"/>
          </a:ln>
        </p:spPr>
        <p:txBody>
          <a:bodyPr/>
          <a:lstStyle/>
          <a:p>
            <a:endParaRPr lang="en-CA" sz="2400"/>
          </a:p>
        </p:txBody>
      </p:sp>
      <p:sp>
        <p:nvSpPr>
          <p:cNvPr id="22" name="Text 20">
            <a:extLst>
              <a:ext uri="{FF2B5EF4-FFF2-40B4-BE49-F238E27FC236}">
                <a16:creationId xmlns:a16="http://schemas.microsoft.com/office/drawing/2014/main" id="{3F6C9850-AC15-2C65-2D5F-9268B554794D}"/>
              </a:ext>
            </a:extLst>
          </p:cNvPr>
          <p:cNvSpPr txBox="1"/>
          <p:nvPr/>
        </p:nvSpPr>
        <p:spPr>
          <a:xfrm>
            <a:off x="7559040" y="1548384"/>
            <a:ext cx="3779520" cy="426720"/>
          </a:xfrm>
          <a:prstGeom prst="rect">
            <a:avLst/>
          </a:prstGeom>
          <a:noFill/>
          <a:ln/>
        </p:spPr>
        <p:txBody>
          <a:bodyPr wrap="square" lIns="0" tIns="0" rIns="0" bIns="0" rtlCol="0" anchor="ctr"/>
          <a:lstStyle/>
          <a:p>
            <a:r>
              <a:rPr lang="en-US" sz="2000" b="1" dirty="0">
                <a:solidFill>
                  <a:schemeClr val="tx2"/>
                </a:solidFill>
                <a:latin typeface="Arial" panose="020B0604020202020204" pitchFamily="34" charset="0"/>
                <a:cs typeface="Arial" panose="020B0604020202020204" pitchFamily="34" charset="0"/>
              </a:rPr>
              <a:t>Ideas for step 3</a:t>
            </a:r>
            <a:endParaRPr lang="en-US" sz="2000" dirty="0">
              <a:latin typeface="Arial" panose="020B0604020202020204" pitchFamily="34" charset="0"/>
              <a:cs typeface="Arial" panose="020B0604020202020204" pitchFamily="34" charset="0"/>
            </a:endParaRPr>
          </a:p>
        </p:txBody>
      </p:sp>
      <p:sp>
        <p:nvSpPr>
          <p:cNvPr id="23" name="Shape 21">
            <a:extLst>
              <a:ext uri="{FF2B5EF4-FFF2-40B4-BE49-F238E27FC236}">
                <a16:creationId xmlns:a16="http://schemas.microsoft.com/office/drawing/2014/main" id="{F1901C28-3CC8-7B3A-38FD-D6371E811B6C}"/>
              </a:ext>
            </a:extLst>
          </p:cNvPr>
          <p:cNvSpPr/>
          <p:nvPr/>
        </p:nvSpPr>
        <p:spPr>
          <a:xfrm>
            <a:off x="7559040" y="2157984"/>
            <a:ext cx="463296" cy="463296"/>
          </a:xfrm>
          <a:prstGeom prst="ellipse">
            <a:avLst/>
          </a:prstGeom>
          <a:solidFill>
            <a:schemeClr val="accent3"/>
          </a:solidFill>
          <a:ln w="12700">
            <a:solidFill>
              <a:schemeClr val="accent3"/>
            </a:solidFill>
            <a:prstDash val="solid"/>
          </a:ln>
        </p:spPr>
        <p:txBody>
          <a:bodyPr/>
          <a:lstStyle/>
          <a:p>
            <a:endParaRPr lang="en-CA" sz="2400"/>
          </a:p>
        </p:txBody>
      </p:sp>
      <p:pic>
        <p:nvPicPr>
          <p:cNvPr id="24" name="Image 0" descr="preencoded.png">
            <a:extLst>
              <a:ext uri="{FF2B5EF4-FFF2-40B4-BE49-F238E27FC236}">
                <a16:creationId xmlns:a16="http://schemas.microsoft.com/office/drawing/2014/main" id="{0B00AC48-F866-F334-DBF7-14614FDC535C}"/>
              </a:ext>
            </a:extLst>
          </p:cNvPr>
          <p:cNvPicPr>
            <a:picLocks noChangeAspect="1"/>
          </p:cNvPicPr>
          <p:nvPr/>
        </p:nvPicPr>
        <p:blipFill>
          <a:blip r:embed="rId3"/>
          <a:stretch>
            <a:fillRect/>
          </a:stretch>
        </p:blipFill>
        <p:spPr>
          <a:xfrm>
            <a:off x="7668768" y="2267712"/>
            <a:ext cx="243840" cy="243840"/>
          </a:xfrm>
          <a:prstGeom prst="rect">
            <a:avLst/>
          </a:prstGeom>
        </p:spPr>
      </p:pic>
      <p:sp>
        <p:nvSpPr>
          <p:cNvPr id="25" name="Text 22">
            <a:extLst>
              <a:ext uri="{FF2B5EF4-FFF2-40B4-BE49-F238E27FC236}">
                <a16:creationId xmlns:a16="http://schemas.microsoft.com/office/drawing/2014/main" id="{0240543E-F1C5-4EAB-DA7A-FC11A058AB88}"/>
              </a:ext>
            </a:extLst>
          </p:cNvPr>
          <p:cNvSpPr txBox="1"/>
          <p:nvPr/>
        </p:nvSpPr>
        <p:spPr>
          <a:xfrm>
            <a:off x="8168640" y="2109216"/>
            <a:ext cx="3230880" cy="560832"/>
          </a:xfrm>
          <a:prstGeom prst="rect">
            <a:avLst/>
          </a:prstGeom>
          <a:noFill/>
          <a:ln/>
        </p:spPr>
        <p:txBody>
          <a:bodyPr wrap="square" lIns="0" tIns="0" rIns="0" bIns="0" rtlCol="0" anchor="ctr"/>
          <a:lstStyle/>
          <a:p>
            <a:r>
              <a:rPr lang="en-US" sz="1600" b="1" dirty="0">
                <a:solidFill>
                  <a:schemeClr val="tx2"/>
                </a:solidFill>
                <a:latin typeface="Arial" panose="020B0604020202020204" pitchFamily="34" charset="0"/>
                <a:cs typeface="Arial" panose="020B0604020202020204" pitchFamily="34" charset="0"/>
              </a:rPr>
              <a:t>Sight  </a:t>
            </a:r>
            <a:r>
              <a:rPr lang="en-US" sz="1600" dirty="0">
                <a:latin typeface="Arial" panose="020B0604020202020204" pitchFamily="34" charset="0"/>
                <a:cs typeface="Arial" panose="020B0604020202020204" pitchFamily="34" charset="0"/>
              </a:rPr>
              <a:t>a photo, nature, candlelight</a:t>
            </a:r>
          </a:p>
        </p:txBody>
      </p:sp>
      <p:sp>
        <p:nvSpPr>
          <p:cNvPr id="26" name="Shape 23">
            <a:extLst>
              <a:ext uri="{FF2B5EF4-FFF2-40B4-BE49-F238E27FC236}">
                <a16:creationId xmlns:a16="http://schemas.microsoft.com/office/drawing/2014/main" id="{00D177D5-5CAB-DBBF-E260-CB3313331E85}"/>
              </a:ext>
            </a:extLst>
          </p:cNvPr>
          <p:cNvSpPr/>
          <p:nvPr/>
        </p:nvSpPr>
        <p:spPr>
          <a:xfrm>
            <a:off x="7559040" y="2791968"/>
            <a:ext cx="463296" cy="463296"/>
          </a:xfrm>
          <a:prstGeom prst="ellipse">
            <a:avLst/>
          </a:prstGeom>
          <a:solidFill>
            <a:schemeClr val="accent3"/>
          </a:solidFill>
          <a:ln w="12700">
            <a:solidFill>
              <a:schemeClr val="accent3"/>
            </a:solidFill>
            <a:prstDash val="solid"/>
          </a:ln>
        </p:spPr>
        <p:txBody>
          <a:bodyPr/>
          <a:lstStyle/>
          <a:p>
            <a:endParaRPr lang="en-CA" sz="2400"/>
          </a:p>
        </p:txBody>
      </p:sp>
      <p:pic>
        <p:nvPicPr>
          <p:cNvPr id="27" name="Image 1" descr="preencoded.png">
            <a:extLst>
              <a:ext uri="{FF2B5EF4-FFF2-40B4-BE49-F238E27FC236}">
                <a16:creationId xmlns:a16="http://schemas.microsoft.com/office/drawing/2014/main" id="{5626D3FD-7ACC-3331-07A3-107359666F26}"/>
              </a:ext>
            </a:extLst>
          </p:cNvPr>
          <p:cNvPicPr>
            <a:picLocks noChangeAspect="1"/>
          </p:cNvPicPr>
          <p:nvPr/>
        </p:nvPicPr>
        <p:blipFill>
          <a:blip r:embed="rId4"/>
          <a:stretch>
            <a:fillRect/>
          </a:stretch>
        </p:blipFill>
        <p:spPr>
          <a:xfrm>
            <a:off x="7668768" y="2901696"/>
            <a:ext cx="243840" cy="243840"/>
          </a:xfrm>
          <a:prstGeom prst="rect">
            <a:avLst/>
          </a:prstGeom>
        </p:spPr>
      </p:pic>
      <p:sp>
        <p:nvSpPr>
          <p:cNvPr id="28" name="Text 24">
            <a:extLst>
              <a:ext uri="{FF2B5EF4-FFF2-40B4-BE49-F238E27FC236}">
                <a16:creationId xmlns:a16="http://schemas.microsoft.com/office/drawing/2014/main" id="{4E9F13BB-0CB9-2EDA-9473-12064F3A123B}"/>
              </a:ext>
            </a:extLst>
          </p:cNvPr>
          <p:cNvSpPr txBox="1"/>
          <p:nvPr/>
        </p:nvSpPr>
        <p:spPr>
          <a:xfrm>
            <a:off x="8168640" y="2743200"/>
            <a:ext cx="3230880" cy="560832"/>
          </a:xfrm>
          <a:prstGeom prst="rect">
            <a:avLst/>
          </a:prstGeom>
          <a:noFill/>
          <a:ln/>
        </p:spPr>
        <p:txBody>
          <a:bodyPr wrap="square" lIns="0" tIns="0" rIns="0" bIns="0" rtlCol="0" anchor="ctr"/>
          <a:lstStyle/>
          <a:p>
            <a:r>
              <a:rPr lang="en-US" sz="1600" b="1" dirty="0">
                <a:solidFill>
                  <a:schemeClr val="tx2"/>
                </a:solidFill>
                <a:latin typeface="Arial" panose="020B0604020202020204" pitchFamily="34" charset="0"/>
                <a:cs typeface="Arial" panose="020B0604020202020204" pitchFamily="34" charset="0"/>
              </a:rPr>
              <a:t>Sound  </a:t>
            </a:r>
            <a:r>
              <a:rPr lang="en-US" sz="1600" dirty="0">
                <a:latin typeface="Arial" panose="020B0604020202020204" pitchFamily="34" charset="0"/>
                <a:cs typeface="Arial" panose="020B0604020202020204" pitchFamily="34" charset="0"/>
              </a:rPr>
              <a:t>calming music, rain, a voice</a:t>
            </a:r>
          </a:p>
        </p:txBody>
      </p:sp>
      <p:sp>
        <p:nvSpPr>
          <p:cNvPr id="29" name="Shape 25">
            <a:extLst>
              <a:ext uri="{FF2B5EF4-FFF2-40B4-BE49-F238E27FC236}">
                <a16:creationId xmlns:a16="http://schemas.microsoft.com/office/drawing/2014/main" id="{FFD77F37-2FED-49E0-53CB-E1EE11803D3F}"/>
              </a:ext>
            </a:extLst>
          </p:cNvPr>
          <p:cNvSpPr/>
          <p:nvPr/>
        </p:nvSpPr>
        <p:spPr>
          <a:xfrm>
            <a:off x="7559040" y="3425952"/>
            <a:ext cx="463296" cy="463296"/>
          </a:xfrm>
          <a:prstGeom prst="ellipse">
            <a:avLst/>
          </a:prstGeom>
          <a:solidFill>
            <a:schemeClr val="accent3"/>
          </a:solidFill>
          <a:ln w="12700">
            <a:solidFill>
              <a:schemeClr val="accent3"/>
            </a:solidFill>
            <a:prstDash val="solid"/>
          </a:ln>
        </p:spPr>
        <p:txBody>
          <a:bodyPr/>
          <a:lstStyle/>
          <a:p>
            <a:endParaRPr lang="en-CA" sz="2400"/>
          </a:p>
        </p:txBody>
      </p:sp>
      <p:pic>
        <p:nvPicPr>
          <p:cNvPr id="30" name="Image 2" descr="preencoded.png">
            <a:extLst>
              <a:ext uri="{FF2B5EF4-FFF2-40B4-BE49-F238E27FC236}">
                <a16:creationId xmlns:a16="http://schemas.microsoft.com/office/drawing/2014/main" id="{8AAA861D-DCF9-22F2-B99C-3C0FD419DEA9}"/>
              </a:ext>
            </a:extLst>
          </p:cNvPr>
          <p:cNvPicPr>
            <a:picLocks noChangeAspect="1"/>
          </p:cNvPicPr>
          <p:nvPr/>
        </p:nvPicPr>
        <p:blipFill>
          <a:blip r:embed="rId5"/>
          <a:stretch>
            <a:fillRect/>
          </a:stretch>
        </p:blipFill>
        <p:spPr>
          <a:xfrm>
            <a:off x="7668768" y="3535680"/>
            <a:ext cx="243840" cy="243840"/>
          </a:xfrm>
          <a:prstGeom prst="rect">
            <a:avLst/>
          </a:prstGeom>
        </p:spPr>
      </p:pic>
      <p:sp>
        <p:nvSpPr>
          <p:cNvPr id="31" name="Text 26">
            <a:extLst>
              <a:ext uri="{FF2B5EF4-FFF2-40B4-BE49-F238E27FC236}">
                <a16:creationId xmlns:a16="http://schemas.microsoft.com/office/drawing/2014/main" id="{FB970FC3-0D95-11BA-4196-614EA39FC5BD}"/>
              </a:ext>
            </a:extLst>
          </p:cNvPr>
          <p:cNvSpPr txBox="1"/>
          <p:nvPr/>
        </p:nvSpPr>
        <p:spPr>
          <a:xfrm>
            <a:off x="8168640" y="3377184"/>
            <a:ext cx="3230880" cy="560832"/>
          </a:xfrm>
          <a:prstGeom prst="rect">
            <a:avLst/>
          </a:prstGeom>
          <a:noFill/>
          <a:ln/>
        </p:spPr>
        <p:txBody>
          <a:bodyPr wrap="square" lIns="0" tIns="0" rIns="0" bIns="0" rtlCol="0" anchor="ctr"/>
          <a:lstStyle/>
          <a:p>
            <a:r>
              <a:rPr lang="en-US" sz="1600" b="1" dirty="0">
                <a:solidFill>
                  <a:schemeClr val="tx2"/>
                </a:solidFill>
                <a:latin typeface="Arial" panose="020B0604020202020204" pitchFamily="34" charset="0"/>
                <a:cs typeface="Arial" panose="020B0604020202020204" pitchFamily="34" charset="0"/>
              </a:rPr>
              <a:t>Smell  </a:t>
            </a:r>
            <a:r>
              <a:rPr lang="en-US" sz="1600" dirty="0">
                <a:latin typeface="Arial" panose="020B0604020202020204" pitchFamily="34" charset="0"/>
                <a:cs typeface="Arial" panose="020B0604020202020204" pitchFamily="34" charset="0"/>
              </a:rPr>
              <a:t>lotion, coffee, lavender</a:t>
            </a:r>
          </a:p>
        </p:txBody>
      </p:sp>
      <p:sp>
        <p:nvSpPr>
          <p:cNvPr id="32" name="Shape 27">
            <a:extLst>
              <a:ext uri="{FF2B5EF4-FFF2-40B4-BE49-F238E27FC236}">
                <a16:creationId xmlns:a16="http://schemas.microsoft.com/office/drawing/2014/main" id="{57980A29-55BE-DD90-9FD7-B6F8D3C2F4A2}"/>
              </a:ext>
            </a:extLst>
          </p:cNvPr>
          <p:cNvSpPr/>
          <p:nvPr/>
        </p:nvSpPr>
        <p:spPr>
          <a:xfrm>
            <a:off x="7559040" y="4059936"/>
            <a:ext cx="463296" cy="463296"/>
          </a:xfrm>
          <a:prstGeom prst="ellipse">
            <a:avLst/>
          </a:prstGeom>
          <a:solidFill>
            <a:schemeClr val="accent3"/>
          </a:solidFill>
          <a:ln w="12700">
            <a:solidFill>
              <a:schemeClr val="accent3"/>
            </a:solidFill>
            <a:prstDash val="solid"/>
          </a:ln>
        </p:spPr>
        <p:txBody>
          <a:bodyPr/>
          <a:lstStyle/>
          <a:p>
            <a:endParaRPr lang="en-CA" sz="2400"/>
          </a:p>
        </p:txBody>
      </p:sp>
      <p:pic>
        <p:nvPicPr>
          <p:cNvPr id="33" name="Image 3" descr="preencoded.png">
            <a:extLst>
              <a:ext uri="{FF2B5EF4-FFF2-40B4-BE49-F238E27FC236}">
                <a16:creationId xmlns:a16="http://schemas.microsoft.com/office/drawing/2014/main" id="{3F37B2BC-629C-2C7A-A5EF-9B91E7EF3B99}"/>
              </a:ext>
            </a:extLst>
          </p:cNvPr>
          <p:cNvPicPr>
            <a:picLocks noChangeAspect="1"/>
          </p:cNvPicPr>
          <p:nvPr/>
        </p:nvPicPr>
        <p:blipFill>
          <a:blip r:embed="rId6"/>
          <a:stretch>
            <a:fillRect/>
          </a:stretch>
        </p:blipFill>
        <p:spPr>
          <a:xfrm>
            <a:off x="7668768" y="4169664"/>
            <a:ext cx="243840" cy="243840"/>
          </a:xfrm>
          <a:prstGeom prst="rect">
            <a:avLst/>
          </a:prstGeom>
        </p:spPr>
      </p:pic>
      <p:sp>
        <p:nvSpPr>
          <p:cNvPr id="34" name="Text 28">
            <a:extLst>
              <a:ext uri="{FF2B5EF4-FFF2-40B4-BE49-F238E27FC236}">
                <a16:creationId xmlns:a16="http://schemas.microsoft.com/office/drawing/2014/main" id="{719F0030-D326-CAE4-49F5-E353BC35178D}"/>
              </a:ext>
            </a:extLst>
          </p:cNvPr>
          <p:cNvSpPr txBox="1"/>
          <p:nvPr/>
        </p:nvSpPr>
        <p:spPr>
          <a:xfrm>
            <a:off x="8241792" y="4011168"/>
            <a:ext cx="3230880" cy="560832"/>
          </a:xfrm>
          <a:prstGeom prst="rect">
            <a:avLst/>
          </a:prstGeom>
          <a:noFill/>
          <a:ln/>
        </p:spPr>
        <p:txBody>
          <a:bodyPr wrap="square" lIns="0" tIns="0" rIns="0" bIns="0" rtlCol="0" anchor="ctr"/>
          <a:lstStyle/>
          <a:p>
            <a:r>
              <a:rPr lang="en-US" sz="1600" b="1" dirty="0">
                <a:solidFill>
                  <a:schemeClr val="tx2"/>
                </a:solidFill>
                <a:latin typeface="Arial" panose="020B0604020202020204" pitchFamily="34" charset="0"/>
                <a:cs typeface="Arial" panose="020B0604020202020204" pitchFamily="34" charset="0"/>
              </a:rPr>
              <a:t>Taste  </a:t>
            </a:r>
            <a:r>
              <a:rPr lang="en-US" sz="1600" dirty="0">
                <a:latin typeface="Arial" panose="020B0604020202020204" pitchFamily="34" charset="0"/>
                <a:cs typeface="Arial" panose="020B0604020202020204" pitchFamily="34" charset="0"/>
              </a:rPr>
              <a:t>warm tea or a mint, slowly</a:t>
            </a:r>
          </a:p>
        </p:txBody>
      </p:sp>
      <p:sp>
        <p:nvSpPr>
          <p:cNvPr id="35" name="Shape 29">
            <a:extLst>
              <a:ext uri="{FF2B5EF4-FFF2-40B4-BE49-F238E27FC236}">
                <a16:creationId xmlns:a16="http://schemas.microsoft.com/office/drawing/2014/main" id="{E5BE49E3-DCBE-CD19-A55A-84CB8F5DEFD3}"/>
              </a:ext>
            </a:extLst>
          </p:cNvPr>
          <p:cNvSpPr/>
          <p:nvPr/>
        </p:nvSpPr>
        <p:spPr>
          <a:xfrm>
            <a:off x="7559040" y="4693920"/>
            <a:ext cx="463296" cy="463296"/>
          </a:xfrm>
          <a:prstGeom prst="ellipse">
            <a:avLst/>
          </a:prstGeom>
          <a:solidFill>
            <a:schemeClr val="accent3"/>
          </a:solidFill>
          <a:ln w="12700">
            <a:solidFill>
              <a:schemeClr val="accent3"/>
            </a:solidFill>
            <a:prstDash val="solid"/>
          </a:ln>
        </p:spPr>
        <p:txBody>
          <a:bodyPr/>
          <a:lstStyle/>
          <a:p>
            <a:endParaRPr lang="en-CA" sz="2400"/>
          </a:p>
        </p:txBody>
      </p:sp>
      <p:pic>
        <p:nvPicPr>
          <p:cNvPr id="36" name="Image 4" descr="preencoded.png">
            <a:extLst>
              <a:ext uri="{FF2B5EF4-FFF2-40B4-BE49-F238E27FC236}">
                <a16:creationId xmlns:a16="http://schemas.microsoft.com/office/drawing/2014/main" id="{F357F526-3C00-43A6-4176-68ADAB57CB58}"/>
              </a:ext>
            </a:extLst>
          </p:cNvPr>
          <p:cNvPicPr>
            <a:picLocks noChangeAspect="1"/>
          </p:cNvPicPr>
          <p:nvPr/>
        </p:nvPicPr>
        <p:blipFill>
          <a:blip r:embed="rId7"/>
          <a:stretch>
            <a:fillRect/>
          </a:stretch>
        </p:blipFill>
        <p:spPr>
          <a:xfrm>
            <a:off x="7668768" y="4803648"/>
            <a:ext cx="243840" cy="243840"/>
          </a:xfrm>
          <a:prstGeom prst="rect">
            <a:avLst/>
          </a:prstGeom>
        </p:spPr>
      </p:pic>
      <p:sp>
        <p:nvSpPr>
          <p:cNvPr id="37" name="Text 30">
            <a:extLst>
              <a:ext uri="{FF2B5EF4-FFF2-40B4-BE49-F238E27FC236}">
                <a16:creationId xmlns:a16="http://schemas.microsoft.com/office/drawing/2014/main" id="{2DBEDB8A-2EF3-8D39-647D-AB3D2E6D5C48}"/>
              </a:ext>
            </a:extLst>
          </p:cNvPr>
          <p:cNvSpPr txBox="1"/>
          <p:nvPr/>
        </p:nvSpPr>
        <p:spPr>
          <a:xfrm>
            <a:off x="8168640" y="4645152"/>
            <a:ext cx="3230880" cy="560832"/>
          </a:xfrm>
          <a:prstGeom prst="rect">
            <a:avLst/>
          </a:prstGeom>
          <a:noFill/>
          <a:ln/>
        </p:spPr>
        <p:txBody>
          <a:bodyPr wrap="square" lIns="0" tIns="0" rIns="0" bIns="0" rtlCol="0" anchor="ctr"/>
          <a:lstStyle/>
          <a:p>
            <a:r>
              <a:rPr lang="en-US" sz="1600" b="1" dirty="0">
                <a:solidFill>
                  <a:schemeClr val="tx2"/>
                </a:solidFill>
                <a:latin typeface="Arial" panose="020B0604020202020204" pitchFamily="34" charset="0"/>
                <a:cs typeface="Arial" panose="020B0604020202020204" pitchFamily="34" charset="0"/>
              </a:rPr>
              <a:t>Touch  </a:t>
            </a:r>
            <a:r>
              <a:rPr lang="en-US" sz="1600" dirty="0">
                <a:latin typeface="Arial" panose="020B0604020202020204" pitchFamily="34" charset="0"/>
                <a:cs typeface="Arial" panose="020B0604020202020204" pitchFamily="34" charset="0"/>
              </a:rPr>
              <a:t>soft blanket, a pet, warm water</a:t>
            </a:r>
          </a:p>
        </p:txBody>
      </p:sp>
      <p:sp>
        <p:nvSpPr>
          <p:cNvPr id="38" name="Text 31">
            <a:extLst>
              <a:ext uri="{FF2B5EF4-FFF2-40B4-BE49-F238E27FC236}">
                <a16:creationId xmlns:a16="http://schemas.microsoft.com/office/drawing/2014/main" id="{592D1CE9-3FF9-4BDF-E906-8A3444BB1AF4}"/>
              </a:ext>
            </a:extLst>
          </p:cNvPr>
          <p:cNvSpPr txBox="1"/>
          <p:nvPr/>
        </p:nvSpPr>
        <p:spPr>
          <a:xfrm>
            <a:off x="802257" y="5870448"/>
            <a:ext cx="10441413" cy="670560"/>
          </a:xfrm>
          <a:prstGeom prst="rect">
            <a:avLst/>
          </a:prstGeom>
          <a:noFill/>
          <a:ln/>
        </p:spPr>
        <p:txBody>
          <a:bodyPr wrap="square" lIns="0" tIns="0" rIns="0" bIns="0" rtlCol="0" anchor="ctr"/>
          <a:lstStyle/>
          <a:p>
            <a:r>
              <a:rPr lang="en-US" sz="2000" dirty="0">
                <a:solidFill>
                  <a:schemeClr val="bg1"/>
                </a:solidFill>
                <a:latin typeface="Arial" panose="020B0604020202020204" pitchFamily="34" charset="0"/>
                <a:cs typeface="Arial" panose="020B0604020202020204" pitchFamily="34" charset="0"/>
              </a:rPr>
              <a:t>If turning inward feels unsafe, keep your eyes open and start with grounding: notice what is around you first.</a:t>
            </a:r>
          </a:p>
        </p:txBody>
      </p:sp>
    </p:spTree>
    <p:extLst>
      <p:ext uri="{BB962C8B-B14F-4D97-AF65-F5344CB8AC3E}">
        <p14:creationId xmlns:p14="http://schemas.microsoft.com/office/powerpoint/2010/main" val="3109290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92453E-AA72-D328-1842-9DA70F6047F6}"/>
              </a:ext>
            </a:extLst>
          </p:cNvPr>
          <p:cNvSpPr>
            <a:spLocks noGrp="1"/>
          </p:cNvSpPr>
          <p:nvPr>
            <p:ph type="sldNum" sz="quarter" idx="12"/>
          </p:nvPr>
        </p:nvSpPr>
        <p:spPr/>
        <p:txBody>
          <a:bodyPr/>
          <a:lstStyle/>
          <a:p>
            <a:fld id="{9E20A575-D5C3-4C6C-AFF7-D4C69312CDA0}" type="slidenum">
              <a:rPr lang="en-CA" smtClean="0"/>
              <a:t>114</a:t>
            </a:fld>
            <a:endParaRPr lang="en-CA"/>
          </a:p>
        </p:txBody>
      </p:sp>
      <p:sp>
        <p:nvSpPr>
          <p:cNvPr id="4" name="TextBox 3">
            <a:extLst>
              <a:ext uri="{FF2B5EF4-FFF2-40B4-BE49-F238E27FC236}">
                <a16:creationId xmlns:a16="http://schemas.microsoft.com/office/drawing/2014/main" id="{912F65DE-87D2-0AC4-0906-48BD6D1C5A67}"/>
              </a:ext>
            </a:extLst>
          </p:cNvPr>
          <p:cNvSpPr txBox="1"/>
          <p:nvPr/>
        </p:nvSpPr>
        <p:spPr>
          <a:xfrm>
            <a:off x="702723" y="226953"/>
            <a:ext cx="10429336" cy="954107"/>
          </a:xfrm>
          <a:prstGeom prst="rect">
            <a:avLst/>
          </a:prstGeom>
          <a:noFill/>
        </p:spPr>
        <p:txBody>
          <a:bodyPr wrap="square">
            <a:spAutoFit/>
          </a:bodyPr>
          <a:lstStyle/>
          <a:p>
            <a:pPr algn="ctr"/>
            <a:r>
              <a:rPr lang="en-US" sz="2800" b="1" dirty="0">
                <a:solidFill>
                  <a:schemeClr val="tx2"/>
                </a:solidFill>
                <a:latin typeface="Arial" panose="020B0604020202020204" pitchFamily="34" charset="0"/>
                <a:cs typeface="Arial" panose="020B0604020202020204" pitchFamily="34" charset="0"/>
              </a:rPr>
              <a:t>MORE IDEAS FOR STEP 3 OF THE SELF-SOOTHING ALGORITHM AND FOR YOUR SENSORY TOOL KIT</a:t>
            </a:r>
            <a:endParaRPr lang="en-US"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2587325-C849-8FB8-BE90-BDBD7D1555E3}"/>
              </a:ext>
            </a:extLst>
          </p:cNvPr>
          <p:cNvSpPr txBox="1"/>
          <p:nvPr/>
        </p:nvSpPr>
        <p:spPr>
          <a:xfrm>
            <a:off x="4048549" y="3340291"/>
            <a:ext cx="6094562" cy="461665"/>
          </a:xfrm>
          <a:prstGeom prst="rect">
            <a:avLst/>
          </a:prstGeom>
          <a:noFill/>
        </p:spPr>
        <p:txBody>
          <a:bodyPr wrap="square">
            <a:spAutoFit/>
          </a:bodyPr>
          <a:lstStyle/>
          <a:p>
            <a:r>
              <a:rPr lang="en-US" sz="2400" b="1" dirty="0">
                <a:solidFill>
                  <a:schemeClr val="bg1"/>
                </a:solidFill>
                <a:latin typeface="Arial" panose="020B0604020202020204" pitchFamily="34" charset="0"/>
                <a:cs typeface="Arial" panose="020B0604020202020204" pitchFamily="34" charset="0"/>
              </a:rPr>
              <a:t>Offer yourself something pleasant</a:t>
            </a:r>
            <a:endParaRPr lang="en-US" sz="2400" dirty="0">
              <a:solidFill>
                <a:schemeClr val="bg1"/>
              </a:solidFill>
              <a:latin typeface="Arial" panose="020B0604020202020204" pitchFamily="34" charset="0"/>
              <a:cs typeface="Arial" panose="020B0604020202020204" pitchFamily="34" charset="0"/>
            </a:endParaRPr>
          </a:p>
        </p:txBody>
      </p:sp>
      <p:sp>
        <p:nvSpPr>
          <p:cNvPr id="8" name="Text 8">
            <a:extLst>
              <a:ext uri="{FF2B5EF4-FFF2-40B4-BE49-F238E27FC236}">
                <a16:creationId xmlns:a16="http://schemas.microsoft.com/office/drawing/2014/main" id="{60852923-1E46-2D3B-B6CB-25BF5F4FDD41}"/>
              </a:ext>
            </a:extLst>
          </p:cNvPr>
          <p:cNvSpPr txBox="1"/>
          <p:nvPr/>
        </p:nvSpPr>
        <p:spPr>
          <a:xfrm>
            <a:off x="3134149" y="3489143"/>
            <a:ext cx="512064" cy="512064"/>
          </a:xfrm>
          <a:prstGeom prst="rect">
            <a:avLst/>
          </a:prstGeom>
          <a:noFill/>
          <a:ln/>
        </p:spPr>
        <p:txBody>
          <a:bodyPr wrap="square" lIns="0" tIns="0" rIns="0" bIns="0" rtlCol="0" anchor="ctr"/>
          <a:lstStyle/>
          <a:p>
            <a:pPr algn="ctr"/>
            <a:endParaRPr lang="en-US" sz="2000" dirty="0"/>
          </a:p>
        </p:txBody>
      </p:sp>
      <p:sp>
        <p:nvSpPr>
          <p:cNvPr id="10" name="Text 8">
            <a:extLst>
              <a:ext uri="{FF2B5EF4-FFF2-40B4-BE49-F238E27FC236}">
                <a16:creationId xmlns:a16="http://schemas.microsoft.com/office/drawing/2014/main" id="{5BFD2759-4741-A56A-B664-CBD779D703F1}"/>
              </a:ext>
            </a:extLst>
          </p:cNvPr>
          <p:cNvSpPr txBox="1"/>
          <p:nvPr/>
        </p:nvSpPr>
        <p:spPr>
          <a:xfrm>
            <a:off x="190659" y="3176752"/>
            <a:ext cx="512064" cy="512064"/>
          </a:xfrm>
          <a:prstGeom prst="rect">
            <a:avLst/>
          </a:prstGeom>
          <a:noFill/>
          <a:ln/>
        </p:spPr>
        <p:txBody>
          <a:bodyPr wrap="square" lIns="0" tIns="0" rIns="0" bIns="0" rtlCol="0" anchor="ctr"/>
          <a:lstStyle/>
          <a:p>
            <a:pPr algn="ctr"/>
            <a:endParaRPr lang="en-US" sz="2000" dirty="0"/>
          </a:p>
        </p:txBody>
      </p:sp>
      <p:sp>
        <p:nvSpPr>
          <p:cNvPr id="11" name="Oval 10">
            <a:extLst>
              <a:ext uri="{FF2B5EF4-FFF2-40B4-BE49-F238E27FC236}">
                <a16:creationId xmlns:a16="http://schemas.microsoft.com/office/drawing/2014/main" id="{2B36D76D-B03B-FAA6-BF39-345CCC743C95}"/>
              </a:ext>
            </a:extLst>
          </p:cNvPr>
          <p:cNvSpPr/>
          <p:nvPr/>
        </p:nvSpPr>
        <p:spPr>
          <a:xfrm>
            <a:off x="3053751" y="3086807"/>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3</a:t>
            </a:r>
            <a:endParaRPr lang="en-CA" sz="2800" dirty="0"/>
          </a:p>
        </p:txBody>
      </p:sp>
    </p:spTree>
    <p:extLst>
      <p:ext uri="{BB962C8B-B14F-4D97-AF65-F5344CB8AC3E}">
        <p14:creationId xmlns:p14="http://schemas.microsoft.com/office/powerpoint/2010/main" val="21269068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41AA9-646A-7251-0C3B-CF8313FF7265}"/>
              </a:ext>
            </a:extLst>
          </p:cNvPr>
          <p:cNvSpPr>
            <a:spLocks noGrp="1"/>
          </p:cNvSpPr>
          <p:nvPr>
            <p:ph type="title" idx="4294967295"/>
          </p:nvPr>
        </p:nvSpPr>
        <p:spPr>
          <a:xfrm>
            <a:off x="2068806" y="387749"/>
            <a:ext cx="2855913" cy="2095500"/>
          </a:xfrm>
        </p:spPr>
        <p:txBody>
          <a:bodyPr>
            <a:normAutofit/>
          </a:bodyPr>
          <a:lstStyle/>
          <a:p>
            <a:r>
              <a:rPr lang="en-US" sz="4400" dirty="0">
                <a:solidFill>
                  <a:schemeClr val="tx1"/>
                </a:solidFill>
                <a:latin typeface="Arial" panose="020B0604020202020204" pitchFamily="34" charset="0"/>
                <a:cs typeface="Arial" panose="020B0604020202020204" pitchFamily="34" charset="0"/>
              </a:rPr>
              <a:t>SMELL</a:t>
            </a:r>
          </a:p>
        </p:txBody>
      </p:sp>
      <p:sp>
        <p:nvSpPr>
          <p:cNvPr id="9" name="Content Placeholder 8">
            <a:extLst>
              <a:ext uri="{FF2B5EF4-FFF2-40B4-BE49-F238E27FC236}">
                <a16:creationId xmlns:a16="http://schemas.microsoft.com/office/drawing/2014/main" id="{A244422F-1D93-B9E5-D47B-62B3616BF98E}"/>
              </a:ext>
            </a:extLst>
          </p:cNvPr>
          <p:cNvSpPr>
            <a:spLocks noGrp="1"/>
          </p:cNvSpPr>
          <p:nvPr>
            <p:ph idx="4294967295"/>
          </p:nvPr>
        </p:nvSpPr>
        <p:spPr>
          <a:xfrm>
            <a:off x="589486" y="1754805"/>
            <a:ext cx="5246688" cy="4520866"/>
          </a:xfrm>
        </p:spPr>
        <p:txBody>
          <a:bodyPr anchor="t">
            <a:norm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Light a candle, use incense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smell perfume, essential oils, or freshly baked bread/cookies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Go to a place with a comforting smell </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Go to a forest or a farm</a:t>
            </a:r>
          </a:p>
        </p:txBody>
      </p:sp>
      <p:pic>
        <p:nvPicPr>
          <p:cNvPr id="5" name="Content Placeholder 4" descr="Coffee beans">
            <a:extLst>
              <a:ext uri="{FF2B5EF4-FFF2-40B4-BE49-F238E27FC236}">
                <a16:creationId xmlns:a16="http://schemas.microsoft.com/office/drawing/2014/main" id="{1A50D25A-A750-C478-0637-1096B4CCBF11}"/>
              </a:ext>
            </a:extLst>
          </p:cNvPr>
          <p:cNvPicPr>
            <a:picLocks noChangeAspect="1"/>
          </p:cNvPicPr>
          <p:nvPr/>
        </p:nvPicPr>
        <p:blipFill rotWithShape="1">
          <a:blip r:embed="rId2"/>
          <a:srcRect l="18861" r="21790" b="-1"/>
          <a:stretch/>
        </p:blipFill>
        <p:spPr>
          <a:xfrm>
            <a:off x="6259574" y="264184"/>
            <a:ext cx="5676735" cy="6329631"/>
          </a:xfrm>
          <a:prstGeom prst="rect">
            <a:avLst/>
          </a:prstGeom>
        </p:spPr>
      </p:pic>
      <p:sp>
        <p:nvSpPr>
          <p:cNvPr id="3" name="Slide Number Placeholder 2">
            <a:extLst>
              <a:ext uri="{FF2B5EF4-FFF2-40B4-BE49-F238E27FC236}">
                <a16:creationId xmlns:a16="http://schemas.microsoft.com/office/drawing/2014/main" id="{BA15167C-378B-4DB9-785C-D4D5438CDEC8}"/>
              </a:ext>
            </a:extLst>
          </p:cNvPr>
          <p:cNvSpPr>
            <a:spLocks noGrp="1"/>
          </p:cNvSpPr>
          <p:nvPr>
            <p:ph type="sldNum" sz="quarter" idx="12"/>
          </p:nvPr>
        </p:nvSpPr>
        <p:spPr/>
        <p:txBody>
          <a:bodyPr/>
          <a:lstStyle/>
          <a:p>
            <a:fld id="{9E20A575-D5C3-4C6C-AFF7-D4C69312CDA0}" type="slidenum">
              <a:rPr lang="en-CA" smtClean="0"/>
              <a:t>115</a:t>
            </a:fld>
            <a:endParaRPr lang="en-CA"/>
          </a:p>
        </p:txBody>
      </p:sp>
    </p:spTree>
    <p:extLst>
      <p:ext uri="{BB962C8B-B14F-4D97-AF65-F5344CB8AC3E}">
        <p14:creationId xmlns:p14="http://schemas.microsoft.com/office/powerpoint/2010/main" val="70608998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A9202-AD13-4764-8F9F-2AAE28D65776}"/>
              </a:ext>
            </a:extLst>
          </p:cNvPr>
          <p:cNvSpPr>
            <a:spLocks noGrp="1"/>
          </p:cNvSpPr>
          <p:nvPr>
            <p:ph type="title" idx="4294967295"/>
          </p:nvPr>
        </p:nvSpPr>
        <p:spPr>
          <a:xfrm>
            <a:off x="1596639" y="405514"/>
            <a:ext cx="2957513" cy="2095500"/>
          </a:xfrm>
        </p:spPr>
        <p:txBody>
          <a:bodyPr>
            <a:normAutofit/>
          </a:bodyPr>
          <a:lstStyle/>
          <a:p>
            <a:r>
              <a:rPr lang="en-US" sz="4400" dirty="0">
                <a:solidFill>
                  <a:schemeClr val="tx1"/>
                </a:solidFill>
                <a:latin typeface="Arial" panose="020B0604020202020204" pitchFamily="34" charset="0"/>
                <a:cs typeface="Arial" panose="020B0604020202020204" pitchFamily="34" charset="0"/>
              </a:rPr>
              <a:t>vision</a:t>
            </a:r>
          </a:p>
        </p:txBody>
      </p:sp>
      <p:sp>
        <p:nvSpPr>
          <p:cNvPr id="9" name="Content Placeholder 8">
            <a:extLst>
              <a:ext uri="{FF2B5EF4-FFF2-40B4-BE49-F238E27FC236}">
                <a16:creationId xmlns:a16="http://schemas.microsoft.com/office/drawing/2014/main" id="{D8B597E7-47DF-E501-FC81-19FB9E93B291}"/>
              </a:ext>
            </a:extLst>
          </p:cNvPr>
          <p:cNvSpPr>
            <a:spLocks noGrp="1"/>
          </p:cNvSpPr>
          <p:nvPr>
            <p:ph idx="4294967295"/>
          </p:nvPr>
        </p:nvSpPr>
        <p:spPr>
          <a:xfrm>
            <a:off x="309976" y="1876146"/>
            <a:ext cx="5260975" cy="3594100"/>
          </a:xfrm>
        </p:spPr>
        <p:txBody>
          <a:bodyPr anchor="t">
            <a:norm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Make a collage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Find a picture of or go to a place that’s visually soothing</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Carry a photo of someone you admire or love</a:t>
            </a:r>
          </a:p>
          <a:p>
            <a:pPr marL="457200" indent="-457200">
              <a:buFont typeface="Arial" panose="020B0604020202020204" pitchFamily="34" charset="0"/>
              <a:buChar char="•"/>
            </a:pPr>
            <a:endParaRPr lang="en-US" dirty="0"/>
          </a:p>
        </p:txBody>
      </p:sp>
      <p:pic>
        <p:nvPicPr>
          <p:cNvPr id="10" name="Picture 9" descr="A picture containing dog, indoor, floor, sitting&#10;&#10;Description automatically generated">
            <a:extLst>
              <a:ext uri="{FF2B5EF4-FFF2-40B4-BE49-F238E27FC236}">
                <a16:creationId xmlns:a16="http://schemas.microsoft.com/office/drawing/2014/main" id="{621BB37C-19D9-1EEC-9AAC-0C29D6AE92AA}"/>
              </a:ext>
            </a:extLst>
          </p:cNvPr>
          <p:cNvPicPr>
            <a:picLocks noChangeAspect="1"/>
          </p:cNvPicPr>
          <p:nvPr/>
        </p:nvPicPr>
        <p:blipFill>
          <a:blip r:embed="rId2"/>
          <a:stretch>
            <a:fillRect/>
          </a:stretch>
        </p:blipFill>
        <p:spPr>
          <a:xfrm>
            <a:off x="5757975" y="338137"/>
            <a:ext cx="6053026" cy="6181725"/>
          </a:xfrm>
          <a:prstGeom prst="rect">
            <a:avLst/>
          </a:prstGeom>
        </p:spPr>
      </p:pic>
      <p:sp>
        <p:nvSpPr>
          <p:cNvPr id="3" name="Slide Number Placeholder 2">
            <a:extLst>
              <a:ext uri="{FF2B5EF4-FFF2-40B4-BE49-F238E27FC236}">
                <a16:creationId xmlns:a16="http://schemas.microsoft.com/office/drawing/2014/main" id="{F8D32179-49FC-DC02-0D8D-E54473FB085E}"/>
              </a:ext>
            </a:extLst>
          </p:cNvPr>
          <p:cNvSpPr>
            <a:spLocks noGrp="1"/>
          </p:cNvSpPr>
          <p:nvPr>
            <p:ph type="sldNum" sz="quarter" idx="12"/>
          </p:nvPr>
        </p:nvSpPr>
        <p:spPr/>
        <p:txBody>
          <a:bodyPr/>
          <a:lstStyle/>
          <a:p>
            <a:fld id="{9E20A575-D5C3-4C6C-AFF7-D4C69312CDA0}" type="slidenum">
              <a:rPr lang="en-CA" smtClean="0"/>
              <a:t>116</a:t>
            </a:fld>
            <a:endParaRPr lang="en-CA"/>
          </a:p>
        </p:txBody>
      </p:sp>
    </p:spTree>
    <p:extLst>
      <p:ext uri="{BB962C8B-B14F-4D97-AF65-F5344CB8AC3E}">
        <p14:creationId xmlns:p14="http://schemas.microsoft.com/office/powerpoint/2010/main" val="21172321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ile of vinyl records">
            <a:extLst>
              <a:ext uri="{FF2B5EF4-FFF2-40B4-BE49-F238E27FC236}">
                <a16:creationId xmlns:a16="http://schemas.microsoft.com/office/drawing/2014/main" id="{F4FED4DB-BADE-2030-9E68-9289BE3A0148}"/>
              </a:ext>
            </a:extLst>
          </p:cNvPr>
          <p:cNvPicPr>
            <a:picLocks noChangeAspect="1"/>
          </p:cNvPicPr>
          <p:nvPr/>
        </p:nvPicPr>
        <p:blipFill rotWithShape="1">
          <a:blip r:embed="rId2"/>
          <a:srcRect t="2499" r="-1" b="13209"/>
          <a:stretch/>
        </p:blipFill>
        <p:spPr>
          <a:xfrm>
            <a:off x="1524" y="10"/>
            <a:ext cx="12188952" cy="6857990"/>
          </a:xfrm>
          <a:prstGeom prst="rect">
            <a:avLst/>
          </a:prstGeom>
        </p:spPr>
      </p:pic>
      <p:sp>
        <p:nvSpPr>
          <p:cNvPr id="2" name="Title 1">
            <a:extLst>
              <a:ext uri="{FF2B5EF4-FFF2-40B4-BE49-F238E27FC236}">
                <a16:creationId xmlns:a16="http://schemas.microsoft.com/office/drawing/2014/main" id="{25107F60-FCCD-9455-65E0-B3DBE7BCF82E}"/>
              </a:ext>
            </a:extLst>
          </p:cNvPr>
          <p:cNvSpPr>
            <a:spLocks noGrp="1"/>
          </p:cNvSpPr>
          <p:nvPr>
            <p:ph type="title"/>
          </p:nvPr>
        </p:nvSpPr>
        <p:spPr>
          <a:xfrm>
            <a:off x="3667124" y="1103183"/>
            <a:ext cx="4857751" cy="1563989"/>
          </a:xfrm>
        </p:spPr>
        <p:txBody>
          <a:bodyPr>
            <a:normAutofit/>
          </a:bodyPr>
          <a:lstStyle/>
          <a:p>
            <a:r>
              <a:rPr lang="en-US" sz="4400" dirty="0">
                <a:solidFill>
                  <a:schemeClr val="tx1"/>
                </a:solidFill>
              </a:rPr>
              <a:t>sound</a:t>
            </a:r>
          </a:p>
        </p:txBody>
      </p:sp>
      <p:sp>
        <p:nvSpPr>
          <p:cNvPr id="9" name="Content Placeholder 8">
            <a:extLst>
              <a:ext uri="{FF2B5EF4-FFF2-40B4-BE49-F238E27FC236}">
                <a16:creationId xmlns:a16="http://schemas.microsoft.com/office/drawing/2014/main" id="{D3A258A2-0D9A-1CED-FCF9-BB09A9A6A52F}"/>
              </a:ext>
            </a:extLst>
          </p:cNvPr>
          <p:cNvSpPr>
            <a:spLocks noGrp="1"/>
          </p:cNvSpPr>
          <p:nvPr>
            <p:ph idx="1"/>
          </p:nvPr>
        </p:nvSpPr>
        <p:spPr>
          <a:xfrm>
            <a:off x="2541883" y="2213128"/>
            <a:ext cx="4924426" cy="2795492"/>
          </a:xfrm>
        </p:spPr>
        <p:txBody>
          <a:bodyPr>
            <a:noAutofit/>
          </a:bodyPr>
          <a:lstStyle/>
          <a:p>
            <a:pPr marL="457200" indent="-457200">
              <a:buFont typeface="Arial" panose="020B0604020202020204" pitchFamily="34" charset="0"/>
              <a:buChar char="•"/>
            </a:pPr>
            <a:r>
              <a:rPr lang="en-US" sz="3200" dirty="0"/>
              <a:t>Listen to… </a:t>
            </a:r>
          </a:p>
          <a:p>
            <a:pPr marL="457200" indent="-457200">
              <a:buFont typeface="Arial" panose="020B0604020202020204" pitchFamily="34" charset="0"/>
              <a:buChar char="•"/>
            </a:pPr>
            <a:r>
              <a:rPr lang="en-US" sz="3200" dirty="0"/>
              <a:t>music </a:t>
            </a:r>
          </a:p>
          <a:p>
            <a:pPr marL="457200" indent="-457200">
              <a:buFont typeface="Arial" panose="020B0604020202020204" pitchFamily="34" charset="0"/>
              <a:buChar char="•"/>
            </a:pPr>
            <a:r>
              <a:rPr lang="en-US" sz="3200" dirty="0"/>
              <a:t>Audio books/ podcast</a:t>
            </a:r>
          </a:p>
          <a:p>
            <a:pPr marL="457200" indent="-457200">
              <a:buFont typeface="Arial" panose="020B0604020202020204" pitchFamily="34" charset="0"/>
              <a:buChar char="•"/>
            </a:pPr>
            <a:r>
              <a:rPr lang="en-US" sz="3200" dirty="0"/>
              <a:t>Nature sounds</a:t>
            </a:r>
          </a:p>
          <a:p>
            <a:pPr marL="457200" indent="-457200">
              <a:buFont typeface="Arial" panose="020B0604020202020204" pitchFamily="34" charset="0"/>
              <a:buChar char="•"/>
            </a:pPr>
            <a:r>
              <a:rPr lang="en-US" sz="3200" dirty="0"/>
              <a:t>White noise machine</a:t>
            </a:r>
          </a:p>
          <a:p>
            <a:pPr marL="457200" indent="-457200">
              <a:buFont typeface="Arial" panose="020B0604020202020204" pitchFamily="34" charset="0"/>
              <a:buChar char="•"/>
            </a:pPr>
            <a:r>
              <a:rPr lang="en-US" sz="3200" dirty="0"/>
              <a:t>Guided meditations </a:t>
            </a:r>
          </a:p>
        </p:txBody>
      </p:sp>
      <p:sp>
        <p:nvSpPr>
          <p:cNvPr id="3" name="Slide Number Placeholder 2">
            <a:extLst>
              <a:ext uri="{FF2B5EF4-FFF2-40B4-BE49-F238E27FC236}">
                <a16:creationId xmlns:a16="http://schemas.microsoft.com/office/drawing/2014/main" id="{5FAB3F05-95C2-6045-8D1C-10E456543470}"/>
              </a:ext>
            </a:extLst>
          </p:cNvPr>
          <p:cNvSpPr>
            <a:spLocks noGrp="1"/>
          </p:cNvSpPr>
          <p:nvPr>
            <p:ph type="sldNum" sz="quarter" idx="12"/>
          </p:nvPr>
        </p:nvSpPr>
        <p:spPr/>
        <p:txBody>
          <a:bodyPr/>
          <a:lstStyle/>
          <a:p>
            <a:fld id="{9E20A575-D5C3-4C6C-AFF7-D4C69312CDA0}" type="slidenum">
              <a:rPr lang="en-CA" smtClean="0"/>
              <a:t>117</a:t>
            </a:fld>
            <a:endParaRPr lang="en-CA"/>
          </a:p>
        </p:txBody>
      </p:sp>
    </p:spTree>
    <p:extLst>
      <p:ext uri="{BB962C8B-B14F-4D97-AF65-F5344CB8AC3E}">
        <p14:creationId xmlns:p14="http://schemas.microsoft.com/office/powerpoint/2010/main" val="40211437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FD4E0-DF7A-C633-EAED-1D7E0421F7EA}"/>
              </a:ext>
            </a:extLst>
          </p:cNvPr>
          <p:cNvSpPr>
            <a:spLocks noGrp="1"/>
          </p:cNvSpPr>
          <p:nvPr>
            <p:ph type="title" idx="4294967295"/>
          </p:nvPr>
        </p:nvSpPr>
        <p:spPr>
          <a:xfrm>
            <a:off x="1756681" y="663575"/>
            <a:ext cx="4500563" cy="2095500"/>
          </a:xfrm>
        </p:spPr>
        <p:txBody>
          <a:bodyPr>
            <a:normAutofit/>
          </a:bodyPr>
          <a:lstStyle/>
          <a:p>
            <a:r>
              <a:rPr lang="en-US" sz="4400" dirty="0">
                <a:solidFill>
                  <a:schemeClr val="tx1"/>
                </a:solidFill>
                <a:latin typeface="Arial" panose="020B0604020202020204" pitchFamily="34" charset="0"/>
                <a:cs typeface="Arial" panose="020B0604020202020204" pitchFamily="34" charset="0"/>
              </a:rPr>
              <a:t>Taste</a:t>
            </a:r>
          </a:p>
        </p:txBody>
      </p:sp>
      <p:sp>
        <p:nvSpPr>
          <p:cNvPr id="9" name="Content Placeholder 8">
            <a:extLst>
              <a:ext uri="{FF2B5EF4-FFF2-40B4-BE49-F238E27FC236}">
                <a16:creationId xmlns:a16="http://schemas.microsoft.com/office/drawing/2014/main" id="{42AE5415-6085-B85B-E20A-048B7DE2EA44}"/>
              </a:ext>
            </a:extLst>
          </p:cNvPr>
          <p:cNvSpPr>
            <a:spLocks noGrp="1"/>
          </p:cNvSpPr>
          <p:nvPr>
            <p:ph idx="4294967295"/>
          </p:nvPr>
        </p:nvSpPr>
        <p:spPr>
          <a:xfrm>
            <a:off x="355661" y="2073274"/>
            <a:ext cx="5046663" cy="3594100"/>
          </a:xfrm>
        </p:spPr>
        <p:txBody>
          <a:bodyPr anchor="t">
            <a:no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Prepare and eat  favorite meal</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Or comfort food</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Drink cold or hot drinks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Try gum, mints, candy</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Chew on ice cubes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Prepare and drink fresh juicy fruit</a:t>
            </a:r>
          </a:p>
        </p:txBody>
      </p:sp>
      <p:pic>
        <p:nvPicPr>
          <p:cNvPr id="5" name="Content Placeholder 4" descr="Plate of spaghetti sprinkled with cheese">
            <a:extLst>
              <a:ext uri="{FF2B5EF4-FFF2-40B4-BE49-F238E27FC236}">
                <a16:creationId xmlns:a16="http://schemas.microsoft.com/office/drawing/2014/main" id="{ED4176C7-3B7E-382C-33E6-3364EBA57C6E}"/>
              </a:ext>
            </a:extLst>
          </p:cNvPr>
          <p:cNvPicPr>
            <a:picLocks noChangeAspect="1"/>
          </p:cNvPicPr>
          <p:nvPr/>
        </p:nvPicPr>
        <p:blipFill rotWithShape="1">
          <a:blip r:embed="rId2"/>
          <a:srcRect l="21089" r="19562" b="-1"/>
          <a:stretch/>
        </p:blipFill>
        <p:spPr>
          <a:xfrm>
            <a:off x="5817826" y="663575"/>
            <a:ext cx="6097526" cy="5702300"/>
          </a:xfrm>
          <a:prstGeom prst="rect">
            <a:avLst/>
          </a:prstGeom>
        </p:spPr>
      </p:pic>
      <p:sp>
        <p:nvSpPr>
          <p:cNvPr id="3" name="Slide Number Placeholder 2">
            <a:extLst>
              <a:ext uri="{FF2B5EF4-FFF2-40B4-BE49-F238E27FC236}">
                <a16:creationId xmlns:a16="http://schemas.microsoft.com/office/drawing/2014/main" id="{E72A4E72-4C63-8324-6CB3-1B3CDF8009CF}"/>
              </a:ext>
            </a:extLst>
          </p:cNvPr>
          <p:cNvSpPr>
            <a:spLocks noGrp="1"/>
          </p:cNvSpPr>
          <p:nvPr>
            <p:ph type="sldNum" sz="quarter" idx="12"/>
          </p:nvPr>
        </p:nvSpPr>
        <p:spPr/>
        <p:txBody>
          <a:bodyPr/>
          <a:lstStyle/>
          <a:p>
            <a:fld id="{9E20A575-D5C3-4C6C-AFF7-D4C69312CDA0}" type="slidenum">
              <a:rPr lang="en-CA" smtClean="0"/>
              <a:t>118</a:t>
            </a:fld>
            <a:endParaRPr lang="en-CA"/>
          </a:p>
        </p:txBody>
      </p:sp>
    </p:spTree>
    <p:extLst>
      <p:ext uri="{BB962C8B-B14F-4D97-AF65-F5344CB8AC3E}">
        <p14:creationId xmlns:p14="http://schemas.microsoft.com/office/powerpoint/2010/main" val="26559354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4015-BD00-0D31-E53B-F9267F291619}"/>
              </a:ext>
            </a:extLst>
          </p:cNvPr>
          <p:cNvSpPr>
            <a:spLocks noGrp="1"/>
          </p:cNvSpPr>
          <p:nvPr>
            <p:ph type="title" idx="4294967295"/>
          </p:nvPr>
        </p:nvSpPr>
        <p:spPr>
          <a:xfrm>
            <a:off x="1800616" y="331532"/>
            <a:ext cx="2482850" cy="2095500"/>
          </a:xfrm>
        </p:spPr>
        <p:txBody>
          <a:bodyPr>
            <a:normAutofit/>
          </a:bodyPr>
          <a:lstStyle/>
          <a:p>
            <a:r>
              <a:rPr lang="en-US" sz="4400" dirty="0">
                <a:solidFill>
                  <a:schemeClr val="tx1"/>
                </a:solidFill>
                <a:latin typeface="Arial" panose="020B0604020202020204" pitchFamily="34" charset="0"/>
                <a:cs typeface="Arial" panose="020B0604020202020204" pitchFamily="34" charset="0"/>
              </a:rPr>
              <a:t>touch</a:t>
            </a:r>
          </a:p>
        </p:txBody>
      </p:sp>
      <p:sp>
        <p:nvSpPr>
          <p:cNvPr id="9" name="Content Placeholder 8">
            <a:extLst>
              <a:ext uri="{FF2B5EF4-FFF2-40B4-BE49-F238E27FC236}">
                <a16:creationId xmlns:a16="http://schemas.microsoft.com/office/drawing/2014/main" id="{67BCA4D5-17CC-1771-48FF-1DBF51472C79}"/>
              </a:ext>
            </a:extLst>
          </p:cNvPr>
          <p:cNvSpPr>
            <a:spLocks noGrp="1"/>
          </p:cNvSpPr>
          <p:nvPr>
            <p:ph idx="4294967295"/>
          </p:nvPr>
        </p:nvSpPr>
        <p:spPr>
          <a:xfrm>
            <a:off x="445200" y="1754847"/>
            <a:ext cx="5410898" cy="3594100"/>
          </a:xfrm>
        </p:spPr>
        <p:txBody>
          <a:bodyPr anchor="t">
            <a:noAutofit/>
          </a:bodyPr>
          <a:lstStyle/>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Use your self-soothing kit</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Carry something soft and comforting in your pocket</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Try a using prayer bead</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Take warm or cold showers</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Get a massage</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Play with a pet</a:t>
            </a:r>
          </a:p>
          <a:p>
            <a:pPr marL="457200" indent="-45720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Wear comfortable clothes</a:t>
            </a:r>
          </a:p>
        </p:txBody>
      </p:sp>
      <p:pic>
        <p:nvPicPr>
          <p:cNvPr id="5" name="Content Placeholder 4" descr="Hand touching water">
            <a:extLst>
              <a:ext uri="{FF2B5EF4-FFF2-40B4-BE49-F238E27FC236}">
                <a16:creationId xmlns:a16="http://schemas.microsoft.com/office/drawing/2014/main" id="{7578DA69-EE40-141A-28AF-B812E7194E4B}"/>
              </a:ext>
            </a:extLst>
          </p:cNvPr>
          <p:cNvPicPr>
            <a:picLocks noChangeAspect="1"/>
          </p:cNvPicPr>
          <p:nvPr/>
        </p:nvPicPr>
        <p:blipFill rotWithShape="1">
          <a:blip r:embed="rId2"/>
          <a:srcRect l="16611" r="24040" b="-1"/>
          <a:stretch/>
        </p:blipFill>
        <p:spPr>
          <a:xfrm>
            <a:off x="6335903" y="501650"/>
            <a:ext cx="5411726" cy="5854700"/>
          </a:xfrm>
          <a:prstGeom prst="rect">
            <a:avLst/>
          </a:prstGeom>
        </p:spPr>
      </p:pic>
      <p:sp>
        <p:nvSpPr>
          <p:cNvPr id="3" name="Slide Number Placeholder 2">
            <a:extLst>
              <a:ext uri="{FF2B5EF4-FFF2-40B4-BE49-F238E27FC236}">
                <a16:creationId xmlns:a16="http://schemas.microsoft.com/office/drawing/2014/main" id="{FFC747BB-5E38-EC0B-4A4E-DA90C653202B}"/>
              </a:ext>
            </a:extLst>
          </p:cNvPr>
          <p:cNvSpPr>
            <a:spLocks noGrp="1"/>
          </p:cNvSpPr>
          <p:nvPr>
            <p:ph type="sldNum" sz="quarter" idx="12"/>
          </p:nvPr>
        </p:nvSpPr>
        <p:spPr/>
        <p:txBody>
          <a:bodyPr/>
          <a:lstStyle/>
          <a:p>
            <a:fld id="{9E20A575-D5C3-4C6C-AFF7-D4C69312CDA0}" type="slidenum">
              <a:rPr lang="en-CA" smtClean="0"/>
              <a:t>119</a:t>
            </a:fld>
            <a:endParaRPr lang="en-CA"/>
          </a:p>
        </p:txBody>
      </p:sp>
    </p:spTree>
    <p:extLst>
      <p:ext uri="{BB962C8B-B14F-4D97-AF65-F5344CB8AC3E}">
        <p14:creationId xmlns:p14="http://schemas.microsoft.com/office/powerpoint/2010/main" val="20671066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E4E3-18B7-5158-3960-500AF6D8CA5B}"/>
              </a:ext>
            </a:extLst>
          </p:cNvPr>
          <p:cNvSpPr>
            <a:spLocks noGrp="1"/>
          </p:cNvSpPr>
          <p:nvPr>
            <p:ph type="title" idx="4294967295"/>
          </p:nvPr>
        </p:nvSpPr>
        <p:spPr>
          <a:xfrm>
            <a:off x="3313786" y="0"/>
            <a:ext cx="8149133" cy="1700212"/>
          </a:xfrm>
        </p:spPr>
        <p:txBody>
          <a:bodyPr>
            <a:normAutofit/>
          </a:bodyPr>
          <a:lstStyle/>
          <a:p>
            <a:r>
              <a:rPr lang="en-US" dirty="0">
                <a:solidFill>
                  <a:schemeClr val="bg1"/>
                </a:solidFill>
              </a:rPr>
              <a:t>Distress tolerance 2</a:t>
            </a:r>
          </a:p>
        </p:txBody>
      </p:sp>
      <p:graphicFrame>
        <p:nvGraphicFramePr>
          <p:cNvPr id="5" name="Content Placeholder 2">
            <a:extLst>
              <a:ext uri="{FF2B5EF4-FFF2-40B4-BE49-F238E27FC236}">
                <a16:creationId xmlns:a16="http://schemas.microsoft.com/office/drawing/2014/main" id="{6A88F515-1DF9-70AC-E828-4C07AC5733A7}"/>
              </a:ext>
            </a:extLst>
          </p:cNvPr>
          <p:cNvGraphicFramePr>
            <a:graphicFrameLocks noGrp="1"/>
          </p:cNvGraphicFramePr>
          <p:nvPr>
            <p:ph idx="4294967295"/>
            <p:extLst>
              <p:ext uri="{D42A27DB-BD31-4B8C-83A1-F6EECF244321}">
                <p14:modId xmlns:p14="http://schemas.microsoft.com/office/powerpoint/2010/main" val="3000424499"/>
              </p:ext>
            </p:extLst>
          </p:nvPr>
        </p:nvGraphicFramePr>
        <p:xfrm>
          <a:off x="116681" y="123290"/>
          <a:ext cx="11958637" cy="70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2EFF4C30-0DB5-7B66-408D-2AA15D5EAA74}"/>
              </a:ext>
            </a:extLst>
          </p:cNvPr>
          <p:cNvSpPr>
            <a:spLocks noGrp="1"/>
          </p:cNvSpPr>
          <p:nvPr>
            <p:ph type="sldNum" sz="quarter" idx="12"/>
          </p:nvPr>
        </p:nvSpPr>
        <p:spPr/>
        <p:txBody>
          <a:bodyPr/>
          <a:lstStyle/>
          <a:p>
            <a:fld id="{9E20A575-D5C3-4C6C-AFF7-D4C69312CDA0}" type="slidenum">
              <a:rPr lang="en-CA" smtClean="0"/>
              <a:t>120</a:t>
            </a:fld>
            <a:endParaRPr lang="en-CA"/>
          </a:p>
        </p:txBody>
      </p:sp>
    </p:spTree>
    <p:extLst>
      <p:ext uri="{BB962C8B-B14F-4D97-AF65-F5344CB8AC3E}">
        <p14:creationId xmlns:p14="http://schemas.microsoft.com/office/powerpoint/2010/main" val="23927168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and molding clay">
            <a:extLst>
              <a:ext uri="{FF2B5EF4-FFF2-40B4-BE49-F238E27FC236}">
                <a16:creationId xmlns:a16="http://schemas.microsoft.com/office/drawing/2014/main" id="{D0DBF886-6BAB-DE94-89C5-6D123A93A370}"/>
              </a:ext>
            </a:extLst>
          </p:cNvPr>
          <p:cNvPicPr>
            <a:picLocks noGrp="1" noChangeAspect="1"/>
          </p:cNvPicPr>
          <p:nvPr>
            <p:ph idx="1"/>
          </p:nvPr>
        </p:nvPicPr>
        <p:blipFill rotWithShape="1">
          <a:blip r:embed="rId2"/>
          <a:srcRect t="203" b="19152"/>
          <a:stretch/>
        </p:blipFill>
        <p:spPr>
          <a:xfrm>
            <a:off x="20" y="0"/>
            <a:ext cx="12191980" cy="6857990"/>
          </a:xfrm>
          <a:prstGeom prst="rect">
            <a:avLst/>
          </a:prstGeom>
        </p:spPr>
      </p:pic>
      <p:sp>
        <p:nvSpPr>
          <p:cNvPr id="2" name="Title 1">
            <a:extLst>
              <a:ext uri="{FF2B5EF4-FFF2-40B4-BE49-F238E27FC236}">
                <a16:creationId xmlns:a16="http://schemas.microsoft.com/office/drawing/2014/main" id="{EA20B491-8F4C-2AB3-0603-B64D878E5FEC}"/>
              </a:ext>
            </a:extLst>
          </p:cNvPr>
          <p:cNvSpPr>
            <a:spLocks noGrp="1"/>
          </p:cNvSpPr>
          <p:nvPr>
            <p:ph type="title"/>
          </p:nvPr>
        </p:nvSpPr>
        <p:spPr>
          <a:xfrm>
            <a:off x="995555" y="4558738"/>
            <a:ext cx="11076540" cy="1550896"/>
          </a:xfrm>
        </p:spPr>
        <p:txBody>
          <a:bodyPr vert="horz" lIns="91440" tIns="45720" rIns="91440" bIns="45720" rtlCol="0" anchor="b">
            <a:normAutofit fontScale="90000"/>
          </a:bodyPr>
          <a:lstStyle/>
          <a:p>
            <a:r>
              <a:rPr lang="en-US" sz="5300" dirty="0">
                <a:solidFill>
                  <a:schemeClr val="bg2">
                    <a:lumMod val="20000"/>
                    <a:lumOff val="80000"/>
                  </a:schemeClr>
                </a:solidFill>
              </a:rPr>
              <a:t>PUTTING IT TOGETHER: </a:t>
            </a:r>
            <a:br>
              <a:rPr lang="en-US" sz="5300" dirty="0">
                <a:solidFill>
                  <a:schemeClr val="bg2">
                    <a:lumMod val="20000"/>
                    <a:lumOff val="80000"/>
                  </a:schemeClr>
                </a:solidFill>
              </a:rPr>
            </a:br>
            <a:br>
              <a:rPr lang="en-US" sz="5300" dirty="0">
                <a:solidFill>
                  <a:schemeClr val="bg2">
                    <a:lumMod val="20000"/>
                    <a:lumOff val="80000"/>
                  </a:schemeClr>
                </a:solidFill>
              </a:rPr>
            </a:br>
            <a:r>
              <a:rPr lang="en-US" sz="4000" cap="none" dirty="0">
                <a:solidFill>
                  <a:schemeClr val="bg2">
                    <a:lumMod val="20000"/>
                    <a:lumOff val="80000"/>
                  </a:schemeClr>
                </a:solidFill>
              </a:rPr>
              <a:t>select your:</a:t>
            </a:r>
            <a:br>
              <a:rPr lang="en-US" sz="4000" cap="none" dirty="0">
                <a:solidFill>
                  <a:schemeClr val="bg2">
                    <a:lumMod val="20000"/>
                    <a:lumOff val="80000"/>
                  </a:schemeClr>
                </a:solidFill>
              </a:rPr>
            </a:br>
            <a:r>
              <a:rPr lang="en-US" sz="4000" cap="none" dirty="0">
                <a:solidFill>
                  <a:schemeClr val="bg2">
                    <a:lumMod val="20000"/>
                    <a:lumOff val="80000"/>
                  </a:schemeClr>
                </a:solidFill>
              </a:rPr>
              <a:t> </a:t>
            </a:r>
            <a:br>
              <a:rPr lang="en-US" sz="4000" cap="none" dirty="0">
                <a:solidFill>
                  <a:schemeClr val="bg2">
                    <a:lumMod val="20000"/>
                    <a:lumOff val="80000"/>
                  </a:schemeClr>
                </a:solidFill>
              </a:rPr>
            </a:br>
            <a:r>
              <a:rPr lang="en-US" cap="none" dirty="0">
                <a:solidFill>
                  <a:schemeClr val="bg2">
                    <a:lumMod val="20000"/>
                    <a:lumOff val="80000"/>
                  </a:schemeClr>
                </a:solidFill>
              </a:rPr>
              <a:t>1) radical acceptance statement</a:t>
            </a:r>
            <a:br>
              <a:rPr lang="en-US" cap="none" dirty="0">
                <a:solidFill>
                  <a:schemeClr val="bg2">
                    <a:lumMod val="20000"/>
                    <a:lumOff val="80000"/>
                  </a:schemeClr>
                </a:solidFill>
              </a:rPr>
            </a:br>
            <a:br>
              <a:rPr lang="en-US" cap="none" dirty="0">
                <a:solidFill>
                  <a:schemeClr val="bg2">
                    <a:lumMod val="20000"/>
                    <a:lumOff val="80000"/>
                  </a:schemeClr>
                </a:solidFill>
              </a:rPr>
            </a:br>
            <a:r>
              <a:rPr lang="en-US" cap="none" dirty="0">
                <a:solidFill>
                  <a:schemeClr val="bg2">
                    <a:lumMod val="20000"/>
                    <a:lumOff val="80000"/>
                  </a:schemeClr>
                </a:solidFill>
              </a:rPr>
              <a:t>2) distraction strategy</a:t>
            </a:r>
            <a:br>
              <a:rPr lang="en-US" cap="none" dirty="0">
                <a:solidFill>
                  <a:schemeClr val="bg2">
                    <a:lumMod val="20000"/>
                    <a:lumOff val="80000"/>
                  </a:schemeClr>
                </a:solidFill>
              </a:rPr>
            </a:br>
            <a:br>
              <a:rPr lang="en-US" cap="none" dirty="0">
                <a:solidFill>
                  <a:schemeClr val="bg2">
                    <a:lumMod val="20000"/>
                    <a:lumOff val="80000"/>
                  </a:schemeClr>
                </a:solidFill>
              </a:rPr>
            </a:br>
            <a:r>
              <a:rPr lang="en-US" cap="none" dirty="0">
                <a:solidFill>
                  <a:schemeClr val="bg2">
                    <a:lumMod val="20000"/>
                    <a:lumOff val="80000"/>
                  </a:schemeClr>
                </a:solidFill>
              </a:rPr>
              <a:t>3) relaxation and self soothing method</a:t>
            </a:r>
            <a:br>
              <a:rPr lang="en-US" dirty="0">
                <a:solidFill>
                  <a:schemeClr val="bg2">
                    <a:lumMod val="20000"/>
                    <a:lumOff val="80000"/>
                  </a:schemeClr>
                </a:solidFill>
              </a:rPr>
            </a:br>
            <a:br>
              <a:rPr lang="en-US" dirty="0">
                <a:solidFill>
                  <a:schemeClr val="bg2">
                    <a:lumMod val="20000"/>
                    <a:lumOff val="80000"/>
                  </a:schemeClr>
                </a:solidFill>
              </a:rPr>
            </a:br>
            <a:r>
              <a:rPr lang="en-US" sz="5300" dirty="0">
                <a:solidFill>
                  <a:schemeClr val="bg2">
                    <a:lumMod val="20000"/>
                    <a:lumOff val="80000"/>
                  </a:schemeClr>
                </a:solidFill>
              </a:rPr>
              <a:t>and use these IN your crisis plan</a:t>
            </a:r>
          </a:p>
        </p:txBody>
      </p:sp>
      <p:sp>
        <p:nvSpPr>
          <p:cNvPr id="3" name="Slide Number Placeholder 2">
            <a:extLst>
              <a:ext uri="{FF2B5EF4-FFF2-40B4-BE49-F238E27FC236}">
                <a16:creationId xmlns:a16="http://schemas.microsoft.com/office/drawing/2014/main" id="{79ACBA6D-571B-8374-2642-BCF57C56BDA8}"/>
              </a:ext>
            </a:extLst>
          </p:cNvPr>
          <p:cNvSpPr>
            <a:spLocks noGrp="1"/>
          </p:cNvSpPr>
          <p:nvPr>
            <p:ph type="sldNum" sz="quarter" idx="12"/>
          </p:nvPr>
        </p:nvSpPr>
        <p:spPr/>
        <p:txBody>
          <a:bodyPr/>
          <a:lstStyle/>
          <a:p>
            <a:fld id="{9E20A575-D5C3-4C6C-AFF7-D4C69312CDA0}" type="slidenum">
              <a:rPr lang="en-CA" smtClean="0"/>
              <a:t>121</a:t>
            </a:fld>
            <a:endParaRPr lang="en-CA"/>
          </a:p>
        </p:txBody>
      </p:sp>
    </p:spTree>
    <p:extLst>
      <p:ext uri="{BB962C8B-B14F-4D97-AF65-F5344CB8AC3E}">
        <p14:creationId xmlns:p14="http://schemas.microsoft.com/office/powerpoint/2010/main" val="186747188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AE6C09-B122-C102-17C2-DC6F0154CE9D}"/>
              </a:ext>
            </a:extLst>
          </p:cNvPr>
          <p:cNvSpPr txBox="1"/>
          <p:nvPr/>
        </p:nvSpPr>
        <p:spPr>
          <a:xfrm>
            <a:off x="7160327" y="2321256"/>
            <a:ext cx="4683331" cy="3711337"/>
          </a:xfrm>
          <a:prstGeom prst="rect">
            <a:avLst/>
          </a:prstGeom>
          <a:noFill/>
        </p:spPr>
        <p:txBody>
          <a:bodyPr wrap="square">
            <a:spAutoFit/>
          </a:bodyPr>
          <a:lstStyle/>
          <a:p>
            <a:pPr>
              <a:lnSpc>
                <a:spcPct val="107000"/>
              </a:lnSpc>
              <a:spcAft>
                <a:spcPts val="800"/>
              </a:spcAft>
            </a:pPr>
            <a:r>
              <a:rPr lang="en-US"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800" kern="100" dirty="0">
                <a:latin typeface="Aptos" panose="020B0004020202020204" pitchFamily="34" charset="0"/>
                <a:ea typeface="Aptos" panose="020B0004020202020204" pitchFamily="34" charset="0"/>
                <a:cs typeface="Times New Roman" panose="02020603050405020304" pitchFamily="18" charset="0"/>
              </a:rPr>
              <a:t>PERSONAL</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SKILLS LIST</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Grounding skills- Set a daily intention</a:t>
            </a: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Sensory soothing toolkit</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5,4,3,2,1 method</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-The emotional freedom technique</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REST (or PEST) Pause</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Radical acceptance statements</a:t>
            </a:r>
          </a:p>
          <a:p>
            <a:pPr marL="342900" lvl="0" indent="-342900">
              <a:lnSpc>
                <a:spcPct val="107000"/>
              </a:lnSpc>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Distraction plan</a:t>
            </a:r>
          </a:p>
          <a:p>
            <a:pPr marL="342900" lvl="0" indent="-342900">
              <a:lnSpc>
                <a:spcPct val="107000"/>
              </a:lnSpc>
              <a:spcAft>
                <a:spcPts val="800"/>
              </a:spcAft>
              <a:buFont typeface="+mj-lt"/>
              <a:buAutoNum type="arabicPeriod"/>
            </a:pP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Self-soothing plan</a:t>
            </a:r>
          </a:p>
          <a:p>
            <a:pPr marL="342900" lvl="0" indent="-342900">
              <a:lnSpc>
                <a:spcPct val="107000"/>
              </a:lnSpc>
              <a:spcAft>
                <a:spcPts val="800"/>
              </a:spcAft>
              <a:buFont typeface="+mj-lt"/>
              <a:buAutoNum type="arabicPeriod"/>
            </a:pPr>
            <a:r>
              <a:rPr lang="en-CA"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CA" dirty="0">
              <a:solidFill>
                <a:schemeClr val="bg1"/>
              </a:solidFill>
            </a:endParaRPr>
          </a:p>
        </p:txBody>
      </p:sp>
      <p:sp>
        <p:nvSpPr>
          <p:cNvPr id="7" name="TextBox 6">
            <a:extLst>
              <a:ext uri="{FF2B5EF4-FFF2-40B4-BE49-F238E27FC236}">
                <a16:creationId xmlns:a16="http://schemas.microsoft.com/office/drawing/2014/main" id="{B84C6C2B-ACE6-7137-0E59-D808AFC13971}"/>
              </a:ext>
            </a:extLst>
          </p:cNvPr>
          <p:cNvSpPr txBox="1"/>
          <p:nvPr/>
        </p:nvSpPr>
        <p:spPr>
          <a:xfrm>
            <a:off x="281049" y="201881"/>
            <a:ext cx="11629901" cy="1762085"/>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Don’t forget to add radical acceptance statements and a distraction and self-soothing plan to your DBT diary card or personal skills list.</a:t>
            </a:r>
          </a:p>
          <a:p>
            <a:pPr marL="285750" indent="-285750">
              <a:lnSpc>
                <a:spcPct val="107000"/>
              </a:lnSpc>
              <a:spcAft>
                <a:spcPts val="800"/>
              </a:spcAft>
              <a:buFont typeface="Arial" panose="020B0604020202020204" pitchFamily="34" charset="0"/>
              <a:buChar char="•"/>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This is </a:t>
            </a:r>
            <a:r>
              <a:rPr lang="en-US" sz="2400"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super important</a:t>
            </a:r>
            <a:r>
              <a:rPr lang="en-US" sz="2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because if you don’t keep a list, you won’t remember the skills you’ve learn</a:t>
            </a:r>
            <a:r>
              <a:rPr lang="en-US" sz="2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ed when you need them.</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Content Placeholder 4">
            <a:extLst>
              <a:ext uri="{FF2B5EF4-FFF2-40B4-BE49-F238E27FC236}">
                <a16:creationId xmlns:a16="http://schemas.microsoft.com/office/drawing/2014/main" id="{C916B65A-6B60-01C8-1283-DE69B14112B9}"/>
              </a:ext>
            </a:extLst>
          </p:cNvPr>
          <p:cNvPicPr>
            <a:picLocks noChangeAspect="1"/>
          </p:cNvPicPr>
          <p:nvPr/>
        </p:nvPicPr>
        <p:blipFill>
          <a:blip r:embed="rId2"/>
          <a:stretch>
            <a:fillRect/>
          </a:stretch>
        </p:blipFill>
        <p:spPr>
          <a:xfrm>
            <a:off x="348342" y="2469847"/>
            <a:ext cx="5747658" cy="3764699"/>
          </a:xfrm>
          <a:prstGeom prst="rect">
            <a:avLst/>
          </a:prstGeom>
        </p:spPr>
      </p:pic>
      <p:sp>
        <p:nvSpPr>
          <p:cNvPr id="4" name="Slide Number Placeholder 3">
            <a:extLst>
              <a:ext uri="{FF2B5EF4-FFF2-40B4-BE49-F238E27FC236}">
                <a16:creationId xmlns:a16="http://schemas.microsoft.com/office/drawing/2014/main" id="{E9E38D14-2467-BF87-0299-51F1FEBD64EF}"/>
              </a:ext>
            </a:extLst>
          </p:cNvPr>
          <p:cNvSpPr>
            <a:spLocks noGrp="1"/>
          </p:cNvSpPr>
          <p:nvPr>
            <p:ph type="sldNum" sz="quarter" idx="12"/>
          </p:nvPr>
        </p:nvSpPr>
        <p:spPr/>
        <p:txBody>
          <a:bodyPr/>
          <a:lstStyle/>
          <a:p>
            <a:fld id="{9E20A575-D5C3-4C6C-AFF7-D4C69312CDA0}" type="slidenum">
              <a:rPr lang="en-CA" smtClean="0"/>
              <a:t>122</a:t>
            </a:fld>
            <a:endParaRPr lang="en-CA"/>
          </a:p>
        </p:txBody>
      </p:sp>
    </p:spTree>
    <p:extLst>
      <p:ext uri="{BB962C8B-B14F-4D97-AF65-F5344CB8AC3E}">
        <p14:creationId xmlns:p14="http://schemas.microsoft.com/office/powerpoint/2010/main" val="32665445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BA43C-F42C-E4FF-9FE1-F135B241B69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27FA19-70D1-A3A4-C47E-78FB22E75114}"/>
              </a:ext>
            </a:extLst>
          </p:cNvPr>
          <p:cNvSpPr txBox="1"/>
          <p:nvPr/>
        </p:nvSpPr>
        <p:spPr>
          <a:xfrm>
            <a:off x="2734536" y="1138703"/>
            <a:ext cx="7872503" cy="4930645"/>
          </a:xfrm>
          <a:prstGeom prst="rect">
            <a:avLst/>
          </a:prstGeom>
          <a:noFill/>
        </p:spPr>
        <p:txBody>
          <a:bodyPr wrap="square">
            <a:spAutoFit/>
          </a:bodyPr>
          <a:lstStyle/>
          <a:p>
            <a:pPr>
              <a:lnSpc>
                <a:spcPct val="107000"/>
              </a:lnSpc>
              <a:spcAft>
                <a:spcPts val="800"/>
              </a:spcAft>
            </a:pPr>
            <a:r>
              <a:rPr lang="en-US"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US" sz="2400" kern="100" dirty="0">
                <a:latin typeface="Arial" panose="020B0604020202020204" pitchFamily="34" charset="0"/>
                <a:ea typeface="Aptos" panose="020B0004020202020204" pitchFamily="34" charset="0"/>
                <a:cs typeface="Arial" panose="020B0604020202020204" pitchFamily="34" charset="0"/>
              </a:rPr>
              <a:t>PERSONAL</a:t>
            </a:r>
            <a:r>
              <a:rPr lang="en-US" sz="2400" kern="100" dirty="0">
                <a:effectLst/>
                <a:latin typeface="Arial" panose="020B0604020202020204" pitchFamily="34" charset="0"/>
                <a:ea typeface="Aptos" panose="020B0004020202020204" pitchFamily="34" charset="0"/>
                <a:cs typeface="Arial" panose="020B0604020202020204" pitchFamily="34" charset="0"/>
              </a:rPr>
              <a:t> SKILLS LIST UP TO THE PRESENT</a:t>
            </a:r>
          </a:p>
          <a:p>
            <a:pPr>
              <a:lnSpc>
                <a:spcPct val="107000"/>
              </a:lnSpc>
              <a:spcAft>
                <a:spcPts val="800"/>
              </a:spcAft>
            </a:pPr>
            <a:r>
              <a:rPr lang="en-US" sz="2400" kern="100" dirty="0">
                <a:latin typeface="Arial" panose="020B0604020202020204" pitchFamily="34" charset="0"/>
                <a:ea typeface="Aptos" panose="020B0004020202020204" pitchFamily="34" charset="0"/>
                <a:cs typeface="Arial" panose="020B0604020202020204" pitchFamily="34" charset="0"/>
              </a:rPr>
              <a:t>                        DISTRESS TOLERANCE SKILLS</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Grounding skills- Set a daily intention</a:t>
            </a:r>
            <a:endPar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buFont typeface="+mj-lt"/>
              <a:buAutoNum type="arabicPeriod"/>
            </a:pPr>
            <a:r>
              <a:rPr lang="en-US"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Sensory soothing toolkit</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-The 5,4,3,2,1 method</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                 -The emotional freedom technique</a:t>
            </a:r>
          </a:p>
          <a:p>
            <a:pPr marL="342900" lvl="0" indent="-342900">
              <a:lnSpc>
                <a:spcPct val="107000"/>
              </a:lnSpc>
              <a:buFont typeface="+mj-lt"/>
              <a:buAutoNum type="arabicPeriod"/>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REST (or PEST) Pause</a:t>
            </a:r>
            <a:endParaRPr lang="en-CA" sz="2400" kern="100" dirty="0">
              <a:effectLst/>
              <a:latin typeface="Arial" panose="020B0604020202020204" pitchFamily="34" charset="0"/>
              <a:ea typeface="Aptos" panose="020B0004020202020204" pitchFamily="34" charset="0"/>
              <a:cs typeface="Arial" panose="020B0604020202020204" pitchFamily="34" charset="0"/>
            </a:endParaRPr>
          </a:p>
          <a:p>
            <a:pPr lvl="0">
              <a:lnSpc>
                <a:spcPct val="107000"/>
              </a:lnSpc>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6. Radical acceptance statements (please specify) </a:t>
            </a:r>
          </a:p>
          <a:p>
            <a:pPr lvl="0">
              <a:lnSpc>
                <a:spcPct val="107000"/>
              </a:lnSpc>
            </a:pP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7. Distraction plan                                                  “</a:t>
            </a:r>
          </a:p>
          <a:p>
            <a:pPr lvl="0">
              <a:lnSpc>
                <a:spcPct val="107000"/>
              </a:lnSpc>
            </a:pPr>
            <a:r>
              <a:rPr lang="en-CA" sz="2400" kern="100" dirty="0">
                <a:solidFill>
                  <a:schemeClr val="bg1"/>
                </a:solidFill>
                <a:latin typeface="Arial" panose="020B0604020202020204" pitchFamily="34" charset="0"/>
                <a:ea typeface="Aptos" panose="020B0004020202020204" pitchFamily="34" charset="0"/>
                <a:cs typeface="Arial" panose="020B0604020202020204" pitchFamily="34" charset="0"/>
              </a:rPr>
              <a:t>8. </a:t>
            </a:r>
            <a:r>
              <a:rPr lang="en-CA" sz="24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Self-soothing plan                                              </a:t>
            </a:r>
            <a:r>
              <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Font typeface="+mj-lt"/>
              <a:buAutoNum type="arabicPeriod"/>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A827E30B-8462-F30D-597A-4B014B8FC140}"/>
              </a:ext>
            </a:extLst>
          </p:cNvPr>
          <p:cNvSpPr>
            <a:spLocks noGrp="1"/>
          </p:cNvSpPr>
          <p:nvPr>
            <p:ph type="sldNum" sz="quarter" idx="12"/>
          </p:nvPr>
        </p:nvSpPr>
        <p:spPr/>
        <p:txBody>
          <a:bodyPr/>
          <a:lstStyle/>
          <a:p>
            <a:fld id="{9E20A575-D5C3-4C6C-AFF7-D4C69312CDA0}" type="slidenum">
              <a:rPr lang="en-CA" smtClean="0"/>
              <a:t>123</a:t>
            </a:fld>
            <a:endParaRPr lang="en-CA"/>
          </a:p>
        </p:txBody>
      </p:sp>
    </p:spTree>
    <p:extLst>
      <p:ext uri="{BB962C8B-B14F-4D97-AF65-F5344CB8AC3E}">
        <p14:creationId xmlns:p14="http://schemas.microsoft.com/office/powerpoint/2010/main" val="24062601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124</a:t>
            </a:fld>
            <a:endParaRPr lang="en-US"/>
          </a:p>
        </p:txBody>
      </p:sp>
      <p:sp>
        <p:nvSpPr>
          <p:cNvPr id="2" name="Text 0"/>
          <p:cNvSpPr>
            <a:spLocks noGrp="1"/>
          </p:cNvSpPr>
          <p:nvPr>
            <p:ph type="title" idx="4294967295" hasCustomPrompt="1"/>
          </p:nvPr>
        </p:nvSpPr>
        <p:spPr>
          <a:xfrm>
            <a:off x="1861104" y="367030"/>
            <a:ext cx="8870156" cy="730250"/>
          </a:xfrm>
          <a:prstGeom prst="rect">
            <a:avLst/>
          </a:prstGeom>
          <a:noFill/>
          <a:ln/>
        </p:spPr>
        <p:txBody>
          <a:bodyPr wrap="square" lIns="0" tIns="0" rIns="0" bIns="0" rtlCol="0" anchor="ctr"/>
          <a:lstStyle/>
          <a:p>
            <a:pPr marL="0" indent="0" algn="l">
              <a:buNone/>
            </a:pPr>
            <a:r>
              <a:rPr lang="en-US" sz="3200" b="1" dirty="0">
                <a:solidFill>
                  <a:srgbClr val="FFFFFF"/>
                </a:solidFill>
              </a:rPr>
              <a:t>KEY TAKEAWAYS: SUICIDE AND SELF-HARM</a:t>
            </a:r>
            <a:endParaRPr lang="en-US" sz="3200" dirty="0"/>
          </a:p>
        </p:txBody>
      </p:sp>
      <p:sp>
        <p:nvSpPr>
          <p:cNvPr id="3" name="kA0"/>
          <p:cNvSpPr/>
          <p:nvPr/>
        </p:nvSpPr>
        <p:spPr>
          <a:xfrm>
            <a:off x="548640" y="1280160"/>
            <a:ext cx="3547872"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4" name="Shape 2"/>
          <p:cNvSpPr/>
          <p:nvPr/>
        </p:nvSpPr>
        <p:spPr>
          <a:xfrm>
            <a:off x="822960" y="1554480"/>
            <a:ext cx="457200" cy="457200"/>
          </a:xfrm>
          <a:prstGeom prst="ellipse">
            <a:avLst/>
          </a:prstGeom>
          <a:solidFill>
            <a:srgbClr val="FFC23D"/>
          </a:solidFill>
          <a:ln w="12700">
            <a:solidFill>
              <a:srgbClr val="FFC23D"/>
            </a:solidFill>
            <a:prstDash val="solid"/>
          </a:ln>
        </p:spPr>
        <p:txBody>
          <a:bodyPr/>
          <a:lstStyle/>
          <a:p>
            <a:endParaRPr lang="en-CA"/>
          </a:p>
        </p:txBody>
      </p:sp>
      <p:sp>
        <p:nvSpPr>
          <p:cNvPr id="5" name="Text 3"/>
          <p:cNvSpPr txBox="1"/>
          <p:nvPr/>
        </p:nvSpPr>
        <p:spPr>
          <a:xfrm>
            <a:off x="822960" y="15544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1</a:t>
            </a:r>
            <a:endParaRPr lang="en-US" sz="1800" dirty="0"/>
          </a:p>
        </p:txBody>
      </p:sp>
      <p:sp>
        <p:nvSpPr>
          <p:cNvPr id="6" name="Text 4"/>
          <p:cNvSpPr txBox="1"/>
          <p:nvPr/>
        </p:nvSpPr>
        <p:spPr>
          <a:xfrm>
            <a:off x="1417320" y="1508760"/>
            <a:ext cx="2450592" cy="777240"/>
          </a:xfrm>
          <a:prstGeom prst="rect">
            <a:avLst/>
          </a:prstGeom>
          <a:noFill/>
          <a:ln/>
        </p:spPr>
        <p:txBody>
          <a:bodyPr wrap="square" lIns="0" tIns="0" rIns="0" bIns="0" rtlCol="0" anchor="ctr"/>
          <a:lstStyle/>
          <a:p>
            <a:pPr marL="0" indent="0">
              <a:buNone/>
            </a:pPr>
            <a:r>
              <a:rPr lang="en-US" sz="1700" b="1" dirty="0">
                <a:solidFill>
                  <a:srgbClr val="0B4F7A"/>
                </a:solidFill>
              </a:rPr>
              <a:t>Crises happen when demands exceed our resources</a:t>
            </a:r>
            <a:endParaRPr lang="en-US" sz="1700" dirty="0"/>
          </a:p>
        </p:txBody>
      </p:sp>
      <p:sp>
        <p:nvSpPr>
          <p:cNvPr id="7" name="Text 5"/>
          <p:cNvSpPr txBox="1"/>
          <p:nvPr/>
        </p:nvSpPr>
        <p:spPr>
          <a:xfrm>
            <a:off x="822960" y="2377440"/>
            <a:ext cx="3044952" cy="1097280"/>
          </a:xfrm>
          <a:prstGeom prst="rect">
            <a:avLst/>
          </a:prstGeom>
          <a:noFill/>
          <a:ln/>
        </p:spPr>
        <p:txBody>
          <a:bodyPr wrap="square" lIns="0" tIns="0" rIns="0" bIns="0" rtlCol="0" anchor="t"/>
          <a:lstStyle/>
          <a:p>
            <a:pPr marL="0" indent="0">
              <a:buNone/>
            </a:pPr>
            <a:r>
              <a:rPr lang="en-US" sz="1500" dirty="0">
                <a:solidFill>
                  <a:srgbClr val="1B2A3A"/>
                </a:solidFill>
              </a:rPr>
              <a:t>We move outside our window of tolerance and lose access to Wise Mind.</a:t>
            </a:r>
            <a:endParaRPr lang="en-US" sz="1500" dirty="0"/>
          </a:p>
        </p:txBody>
      </p:sp>
      <p:sp>
        <p:nvSpPr>
          <p:cNvPr id="8" name="kA1"/>
          <p:cNvSpPr/>
          <p:nvPr/>
        </p:nvSpPr>
        <p:spPr>
          <a:xfrm>
            <a:off x="4279392" y="1280160"/>
            <a:ext cx="3547872"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9" name="Shape 7"/>
          <p:cNvSpPr/>
          <p:nvPr/>
        </p:nvSpPr>
        <p:spPr>
          <a:xfrm>
            <a:off x="4553712" y="1554480"/>
            <a:ext cx="457200" cy="457200"/>
          </a:xfrm>
          <a:prstGeom prst="ellipse">
            <a:avLst/>
          </a:prstGeom>
          <a:solidFill>
            <a:srgbClr val="FFC23D"/>
          </a:solidFill>
          <a:ln w="12700">
            <a:solidFill>
              <a:srgbClr val="FFC23D"/>
            </a:solidFill>
            <a:prstDash val="solid"/>
          </a:ln>
        </p:spPr>
        <p:txBody>
          <a:bodyPr/>
          <a:lstStyle/>
          <a:p>
            <a:endParaRPr lang="en-CA"/>
          </a:p>
        </p:txBody>
      </p:sp>
      <p:sp>
        <p:nvSpPr>
          <p:cNvPr id="10" name="Text 8"/>
          <p:cNvSpPr txBox="1"/>
          <p:nvPr/>
        </p:nvSpPr>
        <p:spPr>
          <a:xfrm>
            <a:off x="4553712" y="15544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2</a:t>
            </a:r>
            <a:endParaRPr lang="en-US" sz="1800" dirty="0"/>
          </a:p>
        </p:txBody>
      </p:sp>
      <p:sp>
        <p:nvSpPr>
          <p:cNvPr id="11" name="Text 9"/>
          <p:cNvSpPr txBox="1"/>
          <p:nvPr/>
        </p:nvSpPr>
        <p:spPr>
          <a:xfrm>
            <a:off x="5148072" y="1508760"/>
            <a:ext cx="2450592" cy="777240"/>
          </a:xfrm>
          <a:prstGeom prst="rect">
            <a:avLst/>
          </a:prstGeom>
          <a:noFill/>
          <a:ln/>
        </p:spPr>
        <p:txBody>
          <a:bodyPr wrap="square" lIns="0" tIns="0" rIns="0" bIns="0" rtlCol="0" anchor="ctr"/>
          <a:lstStyle/>
          <a:p>
            <a:pPr marL="0" indent="0">
              <a:buNone/>
            </a:pPr>
            <a:r>
              <a:rPr lang="en-US" sz="1700" b="1" dirty="0">
                <a:solidFill>
                  <a:srgbClr val="0B4F7A"/>
                </a:solidFill>
              </a:rPr>
              <a:t>Self-harm is usually about coping, not dying</a:t>
            </a:r>
            <a:endParaRPr lang="en-US" sz="1700" dirty="0"/>
          </a:p>
        </p:txBody>
      </p:sp>
      <p:sp>
        <p:nvSpPr>
          <p:cNvPr id="12" name="Text 10"/>
          <p:cNvSpPr txBox="1"/>
          <p:nvPr/>
        </p:nvSpPr>
        <p:spPr>
          <a:xfrm>
            <a:off x="4553712" y="2377440"/>
            <a:ext cx="3044952" cy="1097280"/>
          </a:xfrm>
          <a:prstGeom prst="rect">
            <a:avLst/>
          </a:prstGeom>
          <a:noFill/>
          <a:ln/>
        </p:spPr>
        <p:txBody>
          <a:bodyPr wrap="square" lIns="0" tIns="0" rIns="0" bIns="0" rtlCol="0" anchor="t"/>
          <a:lstStyle/>
          <a:p>
            <a:pPr marL="0" indent="0">
              <a:buNone/>
            </a:pPr>
            <a:r>
              <a:rPr lang="en-US" sz="1500" dirty="0">
                <a:solidFill>
                  <a:srgbClr val="1B2A3A"/>
                </a:solidFill>
              </a:rPr>
              <a:t>It is often a way to manage overwhelming inner experiences. Our goal is to find safer strategies, not to judge.</a:t>
            </a:r>
            <a:endParaRPr lang="en-US" sz="1500" dirty="0"/>
          </a:p>
        </p:txBody>
      </p:sp>
      <p:sp>
        <p:nvSpPr>
          <p:cNvPr id="13" name="kA2"/>
          <p:cNvSpPr/>
          <p:nvPr/>
        </p:nvSpPr>
        <p:spPr>
          <a:xfrm>
            <a:off x="8010144" y="1280160"/>
            <a:ext cx="3547872"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4" name="Shape 12"/>
          <p:cNvSpPr/>
          <p:nvPr/>
        </p:nvSpPr>
        <p:spPr>
          <a:xfrm>
            <a:off x="8284464" y="1554480"/>
            <a:ext cx="457200" cy="457200"/>
          </a:xfrm>
          <a:prstGeom prst="ellipse">
            <a:avLst/>
          </a:prstGeom>
          <a:solidFill>
            <a:srgbClr val="FFC23D"/>
          </a:solidFill>
          <a:ln w="12700">
            <a:solidFill>
              <a:srgbClr val="FFC23D"/>
            </a:solidFill>
            <a:prstDash val="solid"/>
          </a:ln>
        </p:spPr>
        <p:txBody>
          <a:bodyPr/>
          <a:lstStyle/>
          <a:p>
            <a:endParaRPr lang="en-CA"/>
          </a:p>
        </p:txBody>
      </p:sp>
      <p:sp>
        <p:nvSpPr>
          <p:cNvPr id="15" name="Text 13"/>
          <p:cNvSpPr txBox="1"/>
          <p:nvPr/>
        </p:nvSpPr>
        <p:spPr>
          <a:xfrm>
            <a:off x="8284464" y="15544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3</a:t>
            </a:r>
            <a:endParaRPr lang="en-US" sz="1800" dirty="0"/>
          </a:p>
        </p:txBody>
      </p:sp>
      <p:sp>
        <p:nvSpPr>
          <p:cNvPr id="16" name="Text 14"/>
          <p:cNvSpPr txBox="1"/>
          <p:nvPr/>
        </p:nvSpPr>
        <p:spPr>
          <a:xfrm>
            <a:off x="8878824" y="1508760"/>
            <a:ext cx="2450592" cy="777240"/>
          </a:xfrm>
          <a:prstGeom prst="rect">
            <a:avLst/>
          </a:prstGeom>
          <a:noFill/>
          <a:ln/>
        </p:spPr>
        <p:txBody>
          <a:bodyPr wrap="square" lIns="0" tIns="0" rIns="0" bIns="0" rtlCol="0" anchor="ctr"/>
          <a:lstStyle/>
          <a:p>
            <a:pPr marL="0" indent="0">
              <a:buNone/>
            </a:pPr>
            <a:r>
              <a:rPr lang="en-US" sz="1700" b="1" dirty="0">
                <a:solidFill>
                  <a:srgbClr val="0B4F7A"/>
                </a:solidFill>
              </a:rPr>
              <a:t>Suicide never has one cause</a:t>
            </a:r>
            <a:endParaRPr lang="en-US" sz="1700" dirty="0"/>
          </a:p>
        </p:txBody>
      </p:sp>
      <p:sp>
        <p:nvSpPr>
          <p:cNvPr id="17" name="Text 15"/>
          <p:cNvSpPr txBox="1"/>
          <p:nvPr/>
        </p:nvSpPr>
        <p:spPr>
          <a:xfrm>
            <a:off x="8284464" y="2377440"/>
            <a:ext cx="3044952" cy="1097280"/>
          </a:xfrm>
          <a:prstGeom prst="rect">
            <a:avLst/>
          </a:prstGeom>
          <a:noFill/>
          <a:ln/>
        </p:spPr>
        <p:txBody>
          <a:bodyPr wrap="square" lIns="0" tIns="0" rIns="0" bIns="0" rtlCol="0" anchor="t"/>
          <a:lstStyle/>
          <a:p>
            <a:pPr marL="0" indent="0">
              <a:buNone/>
            </a:pPr>
            <a:r>
              <a:rPr lang="en-US" sz="1500" dirty="0">
                <a:solidFill>
                  <a:srgbClr val="1B2A3A"/>
                </a:solidFill>
              </a:rPr>
              <a:t>Biology, the body, psychology, relationships, society and meaning all interact.</a:t>
            </a:r>
            <a:endParaRPr lang="en-US" sz="1500" dirty="0"/>
          </a:p>
        </p:txBody>
      </p:sp>
      <p:sp>
        <p:nvSpPr>
          <p:cNvPr id="18" name="kA3"/>
          <p:cNvSpPr/>
          <p:nvPr/>
        </p:nvSpPr>
        <p:spPr>
          <a:xfrm>
            <a:off x="548640" y="3794760"/>
            <a:ext cx="3547872"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9" name="Shape 17"/>
          <p:cNvSpPr/>
          <p:nvPr/>
        </p:nvSpPr>
        <p:spPr>
          <a:xfrm>
            <a:off x="822960" y="4069080"/>
            <a:ext cx="457200" cy="457200"/>
          </a:xfrm>
          <a:prstGeom prst="ellipse">
            <a:avLst/>
          </a:prstGeom>
          <a:solidFill>
            <a:srgbClr val="FFC23D"/>
          </a:solidFill>
          <a:ln w="12700">
            <a:solidFill>
              <a:srgbClr val="FFC23D"/>
            </a:solidFill>
            <a:prstDash val="solid"/>
          </a:ln>
        </p:spPr>
        <p:txBody>
          <a:bodyPr/>
          <a:lstStyle/>
          <a:p>
            <a:endParaRPr lang="en-CA"/>
          </a:p>
        </p:txBody>
      </p:sp>
      <p:sp>
        <p:nvSpPr>
          <p:cNvPr id="20" name="Text 18"/>
          <p:cNvSpPr txBox="1"/>
          <p:nvPr/>
        </p:nvSpPr>
        <p:spPr>
          <a:xfrm>
            <a:off x="822960" y="40690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4</a:t>
            </a:r>
            <a:endParaRPr lang="en-US" sz="1800" dirty="0"/>
          </a:p>
        </p:txBody>
      </p:sp>
      <p:sp>
        <p:nvSpPr>
          <p:cNvPr id="21" name="Text 19"/>
          <p:cNvSpPr txBox="1"/>
          <p:nvPr/>
        </p:nvSpPr>
        <p:spPr>
          <a:xfrm>
            <a:off x="1417320" y="4023360"/>
            <a:ext cx="2450592" cy="777240"/>
          </a:xfrm>
          <a:prstGeom prst="rect">
            <a:avLst/>
          </a:prstGeom>
          <a:noFill/>
          <a:ln/>
        </p:spPr>
        <p:txBody>
          <a:bodyPr wrap="square" lIns="0" tIns="0" rIns="0" bIns="0" rtlCol="0" anchor="ctr"/>
          <a:lstStyle/>
          <a:p>
            <a:pPr marL="0" indent="0">
              <a:buNone/>
            </a:pPr>
            <a:r>
              <a:rPr lang="en-US" sz="1700" b="1" dirty="0">
                <a:solidFill>
                  <a:srgbClr val="0B4F7A"/>
                </a:solidFill>
              </a:rPr>
              <a:t>Healing works the same way in reverse</a:t>
            </a:r>
            <a:endParaRPr lang="en-US" sz="1700" dirty="0"/>
          </a:p>
        </p:txBody>
      </p:sp>
      <p:sp>
        <p:nvSpPr>
          <p:cNvPr id="22" name="Text 20"/>
          <p:cNvSpPr txBox="1"/>
          <p:nvPr/>
        </p:nvSpPr>
        <p:spPr>
          <a:xfrm>
            <a:off x="822960" y="4892040"/>
            <a:ext cx="3044952" cy="1097280"/>
          </a:xfrm>
          <a:prstGeom prst="rect">
            <a:avLst/>
          </a:prstGeom>
          <a:noFill/>
          <a:ln/>
        </p:spPr>
        <p:txBody>
          <a:bodyPr wrap="square" lIns="0" tIns="0" rIns="0" bIns="0" rtlCol="0" anchor="t"/>
          <a:lstStyle/>
          <a:p>
            <a:pPr marL="0" indent="0">
              <a:buNone/>
            </a:pPr>
            <a:r>
              <a:rPr lang="en-US" sz="1500" dirty="0">
                <a:solidFill>
                  <a:srgbClr val="1B2A3A"/>
                </a:solidFill>
              </a:rPr>
              <a:t>Many pathways lead to despair, so many pathways can lead back to hope.</a:t>
            </a:r>
            <a:endParaRPr lang="en-US" sz="1500" dirty="0"/>
          </a:p>
        </p:txBody>
      </p:sp>
      <p:sp>
        <p:nvSpPr>
          <p:cNvPr id="23" name="kA4"/>
          <p:cNvSpPr/>
          <p:nvPr/>
        </p:nvSpPr>
        <p:spPr>
          <a:xfrm>
            <a:off x="4279392" y="3794760"/>
            <a:ext cx="3547872"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4" name="Shape 22"/>
          <p:cNvSpPr/>
          <p:nvPr/>
        </p:nvSpPr>
        <p:spPr>
          <a:xfrm>
            <a:off x="4553712" y="4069080"/>
            <a:ext cx="457200" cy="457200"/>
          </a:xfrm>
          <a:prstGeom prst="ellipse">
            <a:avLst/>
          </a:prstGeom>
          <a:solidFill>
            <a:srgbClr val="FFC23D"/>
          </a:solidFill>
          <a:ln w="12700">
            <a:solidFill>
              <a:srgbClr val="FFC23D"/>
            </a:solidFill>
            <a:prstDash val="solid"/>
          </a:ln>
        </p:spPr>
        <p:txBody>
          <a:bodyPr/>
          <a:lstStyle/>
          <a:p>
            <a:endParaRPr lang="en-CA"/>
          </a:p>
        </p:txBody>
      </p:sp>
      <p:sp>
        <p:nvSpPr>
          <p:cNvPr id="25" name="Text 23"/>
          <p:cNvSpPr txBox="1"/>
          <p:nvPr/>
        </p:nvSpPr>
        <p:spPr>
          <a:xfrm>
            <a:off x="4553712" y="40690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5</a:t>
            </a:r>
            <a:endParaRPr lang="en-US" sz="1800" dirty="0"/>
          </a:p>
        </p:txBody>
      </p:sp>
      <p:sp>
        <p:nvSpPr>
          <p:cNvPr id="26" name="Text 24"/>
          <p:cNvSpPr txBox="1"/>
          <p:nvPr/>
        </p:nvSpPr>
        <p:spPr>
          <a:xfrm>
            <a:off x="5148072" y="4023360"/>
            <a:ext cx="2450592" cy="777240"/>
          </a:xfrm>
          <a:prstGeom prst="rect">
            <a:avLst/>
          </a:prstGeom>
          <a:noFill/>
          <a:ln/>
        </p:spPr>
        <p:txBody>
          <a:bodyPr wrap="square" lIns="0" tIns="0" rIns="0" bIns="0" rtlCol="0" anchor="ctr"/>
          <a:lstStyle/>
          <a:p>
            <a:pPr marL="0" indent="0">
              <a:buNone/>
            </a:pPr>
            <a:r>
              <a:rPr lang="en-US" sz="1700" b="1" dirty="0">
                <a:solidFill>
                  <a:srgbClr val="0B4F7A"/>
                </a:solidFill>
              </a:rPr>
              <a:t>Asking directly helps</a:t>
            </a:r>
            <a:endParaRPr lang="en-US" sz="1700" dirty="0"/>
          </a:p>
        </p:txBody>
      </p:sp>
      <p:sp>
        <p:nvSpPr>
          <p:cNvPr id="27" name="Text 25"/>
          <p:cNvSpPr txBox="1"/>
          <p:nvPr/>
        </p:nvSpPr>
        <p:spPr>
          <a:xfrm>
            <a:off x="4553712" y="4892040"/>
            <a:ext cx="3044952" cy="1097280"/>
          </a:xfrm>
          <a:prstGeom prst="rect">
            <a:avLst/>
          </a:prstGeom>
          <a:noFill/>
          <a:ln/>
        </p:spPr>
        <p:txBody>
          <a:bodyPr wrap="square" lIns="0" tIns="0" rIns="0" bIns="0" rtlCol="0" anchor="t"/>
          <a:lstStyle/>
          <a:p>
            <a:pPr marL="0" indent="0">
              <a:buNone/>
            </a:pPr>
            <a:r>
              <a:rPr lang="en-US" sz="1500" dirty="0">
                <a:solidFill>
                  <a:srgbClr val="1B2A3A"/>
                </a:solidFill>
              </a:rPr>
              <a:t>Talking about suicide does not increase risk. It tells people they no longer carry it alone.</a:t>
            </a:r>
            <a:endParaRPr lang="en-US" sz="1500" dirty="0"/>
          </a:p>
        </p:txBody>
      </p:sp>
      <p:sp>
        <p:nvSpPr>
          <p:cNvPr id="28" name="kA5"/>
          <p:cNvSpPr/>
          <p:nvPr/>
        </p:nvSpPr>
        <p:spPr>
          <a:xfrm>
            <a:off x="8010144" y="3794760"/>
            <a:ext cx="3547872"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9" name="Shape 27"/>
          <p:cNvSpPr/>
          <p:nvPr/>
        </p:nvSpPr>
        <p:spPr>
          <a:xfrm>
            <a:off x="8284464" y="4069080"/>
            <a:ext cx="457200" cy="457200"/>
          </a:xfrm>
          <a:prstGeom prst="ellipse">
            <a:avLst/>
          </a:prstGeom>
          <a:solidFill>
            <a:srgbClr val="FFC23D"/>
          </a:solidFill>
          <a:ln w="12700">
            <a:solidFill>
              <a:srgbClr val="FFC23D"/>
            </a:solidFill>
            <a:prstDash val="solid"/>
          </a:ln>
        </p:spPr>
        <p:txBody>
          <a:bodyPr/>
          <a:lstStyle/>
          <a:p>
            <a:endParaRPr lang="en-CA"/>
          </a:p>
        </p:txBody>
      </p:sp>
      <p:sp>
        <p:nvSpPr>
          <p:cNvPr id="30" name="Text 28"/>
          <p:cNvSpPr txBox="1"/>
          <p:nvPr/>
        </p:nvSpPr>
        <p:spPr>
          <a:xfrm>
            <a:off x="8284464" y="40690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6</a:t>
            </a:r>
            <a:endParaRPr lang="en-US" sz="1800" dirty="0"/>
          </a:p>
        </p:txBody>
      </p:sp>
      <p:sp>
        <p:nvSpPr>
          <p:cNvPr id="31" name="Text 29"/>
          <p:cNvSpPr txBox="1"/>
          <p:nvPr/>
        </p:nvSpPr>
        <p:spPr>
          <a:xfrm>
            <a:off x="8878824" y="4023360"/>
            <a:ext cx="2450592" cy="777240"/>
          </a:xfrm>
          <a:prstGeom prst="rect">
            <a:avLst/>
          </a:prstGeom>
          <a:noFill/>
          <a:ln/>
        </p:spPr>
        <p:txBody>
          <a:bodyPr wrap="square" lIns="0" tIns="0" rIns="0" bIns="0" rtlCol="0" anchor="ctr"/>
          <a:lstStyle/>
          <a:p>
            <a:pPr marL="0" indent="0">
              <a:buNone/>
            </a:pPr>
            <a:r>
              <a:rPr lang="en-US" sz="1700" b="1" dirty="0">
                <a:solidFill>
                  <a:srgbClr val="0B4F7A"/>
                </a:solidFill>
              </a:rPr>
              <a:t>Crises are temporary</a:t>
            </a:r>
            <a:endParaRPr lang="en-US" sz="1700" dirty="0"/>
          </a:p>
        </p:txBody>
      </p:sp>
      <p:sp>
        <p:nvSpPr>
          <p:cNvPr id="32" name="Text 30"/>
          <p:cNvSpPr txBox="1"/>
          <p:nvPr/>
        </p:nvSpPr>
        <p:spPr>
          <a:xfrm>
            <a:off x="8284464" y="4892040"/>
            <a:ext cx="3044952" cy="1097280"/>
          </a:xfrm>
          <a:prstGeom prst="rect">
            <a:avLst/>
          </a:prstGeom>
          <a:noFill/>
          <a:ln/>
        </p:spPr>
        <p:txBody>
          <a:bodyPr wrap="square" lIns="0" tIns="0" rIns="0" bIns="0" rtlCol="0" anchor="t"/>
          <a:lstStyle/>
          <a:p>
            <a:pPr marL="0" indent="0">
              <a:buNone/>
            </a:pPr>
            <a:r>
              <a:rPr lang="en-US" sz="1500" dirty="0">
                <a:solidFill>
                  <a:srgbClr val="1B2A3A"/>
                </a:solidFill>
              </a:rPr>
              <a:t>A written crisis plan lets our wiser mind guide us when pain narrows our view.</a:t>
            </a:r>
            <a:endParaRPr lang="en-US" sz="15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125</a:t>
            </a:fld>
            <a:endParaRPr lang="en-US"/>
          </a:p>
        </p:txBody>
      </p:sp>
      <p:sp>
        <p:nvSpPr>
          <p:cNvPr id="2" name="Text 0"/>
          <p:cNvSpPr>
            <a:spLocks noGrp="1"/>
          </p:cNvSpPr>
          <p:nvPr>
            <p:ph type="title" idx="4294967295" hasCustomPrompt="1"/>
          </p:nvPr>
        </p:nvSpPr>
        <p:spPr>
          <a:xfrm>
            <a:off x="1254498" y="298450"/>
            <a:ext cx="11063288" cy="730250"/>
          </a:xfrm>
          <a:prstGeom prst="rect">
            <a:avLst/>
          </a:prstGeom>
          <a:noFill/>
          <a:ln/>
        </p:spPr>
        <p:txBody>
          <a:bodyPr wrap="square" lIns="0" tIns="0" rIns="0" bIns="0" rtlCol="0" anchor="ctr"/>
          <a:lstStyle/>
          <a:p>
            <a:pPr marL="0" indent="0" algn="l">
              <a:buNone/>
            </a:pPr>
            <a:r>
              <a:rPr lang="en-US" sz="3200" b="1" dirty="0">
                <a:solidFill>
                  <a:srgbClr val="FFFFFF"/>
                </a:solidFill>
              </a:rPr>
              <a:t>KEY TAKEAWAYS: BUILDING A LIFE WORTH LIVING</a:t>
            </a:r>
            <a:endParaRPr lang="en-US" sz="3200" dirty="0"/>
          </a:p>
        </p:txBody>
      </p:sp>
      <p:sp>
        <p:nvSpPr>
          <p:cNvPr id="3" name="Text 1"/>
          <p:cNvSpPr txBox="1"/>
          <p:nvPr/>
        </p:nvSpPr>
        <p:spPr>
          <a:xfrm>
            <a:off x="548640" y="1097280"/>
            <a:ext cx="11064240" cy="548640"/>
          </a:xfrm>
          <a:prstGeom prst="rect">
            <a:avLst/>
          </a:prstGeom>
          <a:noFill/>
          <a:ln/>
        </p:spPr>
        <p:txBody>
          <a:bodyPr wrap="square" lIns="0" tIns="0" rIns="0" bIns="0" rtlCol="0" anchor="ctr"/>
          <a:lstStyle/>
          <a:p>
            <a:pPr marL="0" indent="0">
              <a:buNone/>
            </a:pPr>
            <a:r>
              <a:rPr lang="en-US" sz="1700" dirty="0">
                <a:solidFill>
                  <a:srgbClr val="FFFFFF"/>
                </a:solidFill>
              </a:rPr>
              <a:t>DBT asks not only “How do we stop suicidal behaviour?” but </a:t>
            </a:r>
            <a:r>
              <a:rPr lang="en-US" sz="1700" b="1" dirty="0">
                <a:solidFill>
                  <a:srgbClr val="FFFFFF"/>
                </a:solidFill>
              </a:rPr>
              <a:t>“How do we help someone build a life that feels worth living?”</a:t>
            </a:r>
            <a:endParaRPr lang="en-US" sz="1700" dirty="0"/>
          </a:p>
        </p:txBody>
      </p:sp>
      <p:sp>
        <p:nvSpPr>
          <p:cNvPr id="4" name="pil0"/>
          <p:cNvSpPr/>
          <p:nvPr/>
        </p:nvSpPr>
        <p:spPr>
          <a:xfrm>
            <a:off x="548640" y="1828800"/>
            <a:ext cx="2103120" cy="32004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5" name="Shape 3"/>
          <p:cNvSpPr/>
          <p:nvPr/>
        </p:nvSpPr>
        <p:spPr>
          <a:xfrm>
            <a:off x="1165860" y="2103120"/>
            <a:ext cx="868680" cy="868680"/>
          </a:xfrm>
          <a:prstGeom prst="ellipse">
            <a:avLst/>
          </a:prstGeom>
          <a:solidFill>
            <a:srgbClr val="FFC23D"/>
          </a:solidFill>
          <a:ln w="12700">
            <a:solidFill>
              <a:srgbClr val="FFC23D"/>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371600" y="2308860"/>
            <a:ext cx="457200" cy="457200"/>
          </a:xfrm>
          <a:prstGeom prst="rect">
            <a:avLst/>
          </a:prstGeom>
        </p:spPr>
      </p:pic>
      <p:sp>
        <p:nvSpPr>
          <p:cNvPr id="7" name="Text 4"/>
          <p:cNvSpPr txBox="1"/>
          <p:nvPr/>
        </p:nvSpPr>
        <p:spPr>
          <a:xfrm>
            <a:off x="685800" y="3108960"/>
            <a:ext cx="1828800" cy="411480"/>
          </a:xfrm>
          <a:prstGeom prst="rect">
            <a:avLst/>
          </a:prstGeom>
          <a:noFill/>
          <a:ln/>
        </p:spPr>
        <p:txBody>
          <a:bodyPr wrap="square" lIns="0" tIns="0" rIns="0" bIns="0" rtlCol="0" anchor="ctr"/>
          <a:lstStyle/>
          <a:p>
            <a:pPr marL="0" indent="0" algn="ctr">
              <a:buNone/>
            </a:pPr>
            <a:r>
              <a:rPr lang="en-US" sz="1700" b="1" dirty="0">
                <a:solidFill>
                  <a:srgbClr val="0B4F7A"/>
                </a:solidFill>
              </a:rPr>
              <a:t>Resilience</a:t>
            </a:r>
            <a:endParaRPr lang="en-US" sz="1700" dirty="0"/>
          </a:p>
        </p:txBody>
      </p:sp>
      <p:sp>
        <p:nvSpPr>
          <p:cNvPr id="8" name="Text 5"/>
          <p:cNvSpPr txBox="1"/>
          <p:nvPr/>
        </p:nvSpPr>
        <p:spPr>
          <a:xfrm>
            <a:off x="777240" y="3566160"/>
            <a:ext cx="1645920" cy="1371600"/>
          </a:xfrm>
          <a:prstGeom prst="rect">
            <a:avLst/>
          </a:prstGeom>
          <a:noFill/>
          <a:ln/>
        </p:spPr>
        <p:txBody>
          <a:bodyPr wrap="square" lIns="0" tIns="0" rIns="0" bIns="0" rtlCol="0" anchor="t"/>
          <a:lstStyle/>
          <a:p>
            <a:pPr marL="0" indent="0">
              <a:buNone/>
            </a:pPr>
            <a:r>
              <a:rPr lang="en-US" sz="1400" dirty="0">
                <a:solidFill>
                  <a:srgbClr val="1B2A3A"/>
                </a:solidFill>
              </a:rPr>
              <a:t>Being wounded by life without being defined by those wounds.</a:t>
            </a:r>
            <a:endParaRPr lang="en-US" sz="1400" dirty="0"/>
          </a:p>
        </p:txBody>
      </p:sp>
      <p:sp>
        <p:nvSpPr>
          <p:cNvPr id="9" name="pil1"/>
          <p:cNvSpPr/>
          <p:nvPr/>
        </p:nvSpPr>
        <p:spPr>
          <a:xfrm>
            <a:off x="2798064" y="1828800"/>
            <a:ext cx="2103120" cy="32004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Shape 7"/>
          <p:cNvSpPr/>
          <p:nvPr/>
        </p:nvSpPr>
        <p:spPr>
          <a:xfrm>
            <a:off x="3415284" y="2103120"/>
            <a:ext cx="868680" cy="868680"/>
          </a:xfrm>
          <a:prstGeom prst="ellipse">
            <a:avLst/>
          </a:prstGeom>
          <a:solidFill>
            <a:srgbClr val="FFC23D"/>
          </a:solidFill>
          <a:ln w="12700">
            <a:solidFill>
              <a:srgbClr val="FFC23D"/>
            </a:solidFill>
            <a:prstDash val="solid"/>
          </a:ln>
        </p:spPr>
        <p:txBody>
          <a:bodyPr/>
          <a:lstStyle/>
          <a:p>
            <a:endParaRPr lang="en-CA"/>
          </a:p>
        </p:txBody>
      </p:sp>
      <p:pic>
        <p:nvPicPr>
          <p:cNvPr id="11" name="Image 1" descr="preencoded.png"/>
          <p:cNvPicPr>
            <a:picLocks noChangeAspect="1"/>
          </p:cNvPicPr>
          <p:nvPr/>
        </p:nvPicPr>
        <p:blipFill>
          <a:blip r:embed="rId4"/>
          <a:stretch>
            <a:fillRect/>
          </a:stretch>
        </p:blipFill>
        <p:spPr>
          <a:xfrm>
            <a:off x="3621024" y="2308860"/>
            <a:ext cx="457200" cy="457200"/>
          </a:xfrm>
          <a:prstGeom prst="rect">
            <a:avLst/>
          </a:prstGeom>
        </p:spPr>
      </p:pic>
      <p:sp>
        <p:nvSpPr>
          <p:cNvPr id="12" name="Text 8"/>
          <p:cNvSpPr txBox="1"/>
          <p:nvPr/>
        </p:nvSpPr>
        <p:spPr>
          <a:xfrm>
            <a:off x="2935224" y="3108960"/>
            <a:ext cx="1828800" cy="411480"/>
          </a:xfrm>
          <a:prstGeom prst="rect">
            <a:avLst/>
          </a:prstGeom>
          <a:noFill/>
          <a:ln/>
        </p:spPr>
        <p:txBody>
          <a:bodyPr wrap="square" lIns="0" tIns="0" rIns="0" bIns="0" rtlCol="0" anchor="ctr"/>
          <a:lstStyle/>
          <a:p>
            <a:pPr marL="0" indent="0" algn="ctr">
              <a:buNone/>
            </a:pPr>
            <a:r>
              <a:rPr lang="en-US" sz="1700" b="1" dirty="0">
                <a:solidFill>
                  <a:srgbClr val="0B4F7A"/>
                </a:solidFill>
              </a:rPr>
              <a:t>Reasons for living</a:t>
            </a:r>
            <a:endParaRPr lang="en-US" sz="1700" dirty="0"/>
          </a:p>
        </p:txBody>
      </p:sp>
      <p:sp>
        <p:nvSpPr>
          <p:cNvPr id="13" name="Text 9"/>
          <p:cNvSpPr txBox="1"/>
          <p:nvPr/>
        </p:nvSpPr>
        <p:spPr>
          <a:xfrm>
            <a:off x="3026664" y="3566160"/>
            <a:ext cx="1645920" cy="1371600"/>
          </a:xfrm>
          <a:prstGeom prst="rect">
            <a:avLst/>
          </a:prstGeom>
          <a:noFill/>
          <a:ln/>
        </p:spPr>
        <p:txBody>
          <a:bodyPr wrap="square" lIns="0" tIns="0" rIns="0" bIns="0" rtlCol="0" anchor="t"/>
          <a:lstStyle/>
          <a:p>
            <a:pPr marL="0" indent="0">
              <a:buNone/>
            </a:pPr>
            <a:r>
              <a:rPr lang="en-US" sz="1400" dirty="0">
                <a:solidFill>
                  <a:srgbClr val="1B2A3A"/>
                </a:solidFill>
              </a:rPr>
              <a:t>Deeply personal, and discovered from within rather than imposed.</a:t>
            </a:r>
            <a:endParaRPr lang="en-US" sz="1400" dirty="0"/>
          </a:p>
        </p:txBody>
      </p:sp>
      <p:sp>
        <p:nvSpPr>
          <p:cNvPr id="14" name="pil2"/>
          <p:cNvSpPr/>
          <p:nvPr/>
        </p:nvSpPr>
        <p:spPr>
          <a:xfrm>
            <a:off x="5047488" y="1828800"/>
            <a:ext cx="2103120" cy="32004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5" name="Shape 11"/>
          <p:cNvSpPr/>
          <p:nvPr/>
        </p:nvSpPr>
        <p:spPr>
          <a:xfrm>
            <a:off x="5664708" y="2103120"/>
            <a:ext cx="868680" cy="868680"/>
          </a:xfrm>
          <a:prstGeom prst="ellipse">
            <a:avLst/>
          </a:prstGeom>
          <a:solidFill>
            <a:srgbClr val="FFC23D"/>
          </a:solidFill>
          <a:ln w="12700">
            <a:solidFill>
              <a:srgbClr val="FFC23D"/>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5870448" y="2308860"/>
            <a:ext cx="457200" cy="457200"/>
          </a:xfrm>
          <a:prstGeom prst="rect">
            <a:avLst/>
          </a:prstGeom>
        </p:spPr>
      </p:pic>
      <p:sp>
        <p:nvSpPr>
          <p:cNvPr id="17" name="Text 12"/>
          <p:cNvSpPr txBox="1"/>
          <p:nvPr/>
        </p:nvSpPr>
        <p:spPr>
          <a:xfrm>
            <a:off x="5184648" y="3108960"/>
            <a:ext cx="1828800" cy="411480"/>
          </a:xfrm>
          <a:prstGeom prst="rect">
            <a:avLst/>
          </a:prstGeom>
          <a:noFill/>
          <a:ln/>
        </p:spPr>
        <p:txBody>
          <a:bodyPr wrap="square" lIns="0" tIns="0" rIns="0" bIns="0" rtlCol="0" anchor="ctr"/>
          <a:lstStyle/>
          <a:p>
            <a:pPr marL="0" indent="0" algn="ctr">
              <a:buNone/>
            </a:pPr>
            <a:r>
              <a:rPr lang="en-US" sz="1700" b="1" dirty="0">
                <a:solidFill>
                  <a:srgbClr val="0B4F7A"/>
                </a:solidFill>
              </a:rPr>
              <a:t>Hope</a:t>
            </a:r>
            <a:endParaRPr lang="en-US" sz="1700" dirty="0"/>
          </a:p>
        </p:txBody>
      </p:sp>
      <p:sp>
        <p:nvSpPr>
          <p:cNvPr id="18" name="Text 13"/>
          <p:cNvSpPr txBox="1"/>
          <p:nvPr/>
        </p:nvSpPr>
        <p:spPr>
          <a:xfrm>
            <a:off x="5276088" y="3566160"/>
            <a:ext cx="1645920" cy="1371600"/>
          </a:xfrm>
          <a:prstGeom prst="rect">
            <a:avLst/>
          </a:prstGeom>
          <a:noFill/>
          <a:ln/>
        </p:spPr>
        <p:txBody>
          <a:bodyPr wrap="square" lIns="0" tIns="0" rIns="0" bIns="0" rtlCol="0" anchor="t"/>
          <a:lstStyle/>
          <a:p>
            <a:pPr marL="0" indent="0">
              <a:buNone/>
            </a:pPr>
            <a:r>
              <a:rPr lang="en-US" sz="1400" dirty="0">
                <a:solidFill>
                  <a:srgbClr val="1B2A3A"/>
                </a:solidFill>
              </a:rPr>
              <a:t>Not denying suffering, but refusing to believe it is the whole story. Hope can be borrowed.</a:t>
            </a:r>
            <a:endParaRPr lang="en-US" sz="1400" dirty="0"/>
          </a:p>
        </p:txBody>
      </p:sp>
      <p:sp>
        <p:nvSpPr>
          <p:cNvPr id="19" name="pil3"/>
          <p:cNvSpPr/>
          <p:nvPr/>
        </p:nvSpPr>
        <p:spPr>
          <a:xfrm>
            <a:off x="7296912" y="1828800"/>
            <a:ext cx="2103120" cy="32004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0" name="Shape 15"/>
          <p:cNvSpPr/>
          <p:nvPr/>
        </p:nvSpPr>
        <p:spPr>
          <a:xfrm>
            <a:off x="7914132" y="2103120"/>
            <a:ext cx="868680" cy="868680"/>
          </a:xfrm>
          <a:prstGeom prst="ellipse">
            <a:avLst/>
          </a:prstGeom>
          <a:solidFill>
            <a:srgbClr val="FFC23D"/>
          </a:solidFill>
          <a:ln w="12700">
            <a:solidFill>
              <a:srgbClr val="FFC23D"/>
            </a:solidFill>
            <a:prstDash val="solid"/>
          </a:ln>
        </p:spPr>
        <p:txBody>
          <a:bodyPr/>
          <a:lstStyle/>
          <a:p>
            <a:endParaRPr lang="en-CA"/>
          </a:p>
        </p:txBody>
      </p:sp>
      <p:pic>
        <p:nvPicPr>
          <p:cNvPr id="21" name="Image 3" descr="preencoded.png"/>
          <p:cNvPicPr>
            <a:picLocks noChangeAspect="1"/>
          </p:cNvPicPr>
          <p:nvPr/>
        </p:nvPicPr>
        <p:blipFill>
          <a:blip r:embed="rId6"/>
          <a:stretch>
            <a:fillRect/>
          </a:stretch>
        </p:blipFill>
        <p:spPr>
          <a:xfrm>
            <a:off x="8119872" y="2308860"/>
            <a:ext cx="457200" cy="457200"/>
          </a:xfrm>
          <a:prstGeom prst="rect">
            <a:avLst/>
          </a:prstGeom>
        </p:spPr>
      </p:pic>
      <p:sp>
        <p:nvSpPr>
          <p:cNvPr id="22" name="Text 16"/>
          <p:cNvSpPr txBox="1"/>
          <p:nvPr/>
        </p:nvSpPr>
        <p:spPr>
          <a:xfrm>
            <a:off x="7434072" y="3108960"/>
            <a:ext cx="1828800" cy="411480"/>
          </a:xfrm>
          <a:prstGeom prst="rect">
            <a:avLst/>
          </a:prstGeom>
          <a:noFill/>
          <a:ln/>
        </p:spPr>
        <p:txBody>
          <a:bodyPr wrap="square" lIns="0" tIns="0" rIns="0" bIns="0" rtlCol="0" anchor="ctr"/>
          <a:lstStyle/>
          <a:p>
            <a:pPr marL="0" indent="0" algn="ctr">
              <a:buNone/>
            </a:pPr>
            <a:r>
              <a:rPr lang="en-US" sz="1700" b="1" dirty="0">
                <a:solidFill>
                  <a:srgbClr val="0B4F7A"/>
                </a:solidFill>
              </a:rPr>
              <a:t>Meaning</a:t>
            </a:r>
            <a:endParaRPr lang="en-US" sz="1700" dirty="0"/>
          </a:p>
        </p:txBody>
      </p:sp>
      <p:sp>
        <p:nvSpPr>
          <p:cNvPr id="23" name="Text 17"/>
          <p:cNvSpPr txBox="1"/>
          <p:nvPr/>
        </p:nvSpPr>
        <p:spPr>
          <a:xfrm>
            <a:off x="7525512" y="3566160"/>
            <a:ext cx="1645920" cy="1371600"/>
          </a:xfrm>
          <a:prstGeom prst="rect">
            <a:avLst/>
          </a:prstGeom>
          <a:noFill/>
          <a:ln/>
        </p:spPr>
        <p:txBody>
          <a:bodyPr wrap="square" lIns="0" tIns="0" rIns="0" bIns="0" rtlCol="0" anchor="t"/>
          <a:lstStyle/>
          <a:p>
            <a:pPr marL="0" indent="0">
              <a:buNone/>
            </a:pPr>
            <a:r>
              <a:rPr lang="en-US" sz="1400" dirty="0">
                <a:solidFill>
                  <a:srgbClr val="1B2A3A"/>
                </a:solidFill>
              </a:rPr>
              <a:t>“How might I respond in a way that reflects the person I wish to become?”</a:t>
            </a:r>
            <a:endParaRPr lang="en-US" sz="1400" dirty="0"/>
          </a:p>
        </p:txBody>
      </p:sp>
      <p:sp>
        <p:nvSpPr>
          <p:cNvPr id="24" name="pil4"/>
          <p:cNvSpPr/>
          <p:nvPr/>
        </p:nvSpPr>
        <p:spPr>
          <a:xfrm>
            <a:off x="9546336" y="1828800"/>
            <a:ext cx="2103120" cy="32004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5" name="Shape 19"/>
          <p:cNvSpPr/>
          <p:nvPr/>
        </p:nvSpPr>
        <p:spPr>
          <a:xfrm>
            <a:off x="10163556" y="2103120"/>
            <a:ext cx="868680" cy="868680"/>
          </a:xfrm>
          <a:prstGeom prst="ellipse">
            <a:avLst/>
          </a:prstGeom>
          <a:solidFill>
            <a:srgbClr val="FFC23D"/>
          </a:solidFill>
          <a:ln w="12700">
            <a:solidFill>
              <a:srgbClr val="FFC23D"/>
            </a:solidFill>
            <a:prstDash val="solid"/>
          </a:ln>
        </p:spPr>
        <p:txBody>
          <a:bodyPr/>
          <a:lstStyle/>
          <a:p>
            <a:endParaRPr lang="en-CA"/>
          </a:p>
        </p:txBody>
      </p:sp>
      <p:pic>
        <p:nvPicPr>
          <p:cNvPr id="26" name="Image 4" descr="preencoded.png"/>
          <p:cNvPicPr>
            <a:picLocks noChangeAspect="1"/>
          </p:cNvPicPr>
          <p:nvPr/>
        </p:nvPicPr>
        <p:blipFill>
          <a:blip r:embed="rId7"/>
          <a:stretch>
            <a:fillRect/>
          </a:stretch>
        </p:blipFill>
        <p:spPr>
          <a:xfrm>
            <a:off x="10369296" y="2308860"/>
            <a:ext cx="457200" cy="457200"/>
          </a:xfrm>
          <a:prstGeom prst="rect">
            <a:avLst/>
          </a:prstGeom>
        </p:spPr>
      </p:pic>
      <p:sp>
        <p:nvSpPr>
          <p:cNvPr id="27" name="Text 20"/>
          <p:cNvSpPr txBox="1"/>
          <p:nvPr/>
        </p:nvSpPr>
        <p:spPr>
          <a:xfrm>
            <a:off x="9683496" y="3108960"/>
            <a:ext cx="1828800" cy="411480"/>
          </a:xfrm>
          <a:prstGeom prst="rect">
            <a:avLst/>
          </a:prstGeom>
          <a:noFill/>
          <a:ln/>
        </p:spPr>
        <p:txBody>
          <a:bodyPr wrap="square" lIns="0" tIns="0" rIns="0" bIns="0" rtlCol="0" anchor="ctr"/>
          <a:lstStyle/>
          <a:p>
            <a:pPr marL="0" indent="0" algn="ctr">
              <a:buNone/>
            </a:pPr>
            <a:r>
              <a:rPr lang="en-US" sz="1700" b="1" dirty="0">
                <a:solidFill>
                  <a:srgbClr val="0B4F7A"/>
                </a:solidFill>
              </a:rPr>
              <a:t>Connection</a:t>
            </a:r>
            <a:endParaRPr lang="en-US" sz="1700" dirty="0"/>
          </a:p>
        </p:txBody>
      </p:sp>
      <p:sp>
        <p:nvSpPr>
          <p:cNvPr id="28" name="Text 21"/>
          <p:cNvSpPr txBox="1"/>
          <p:nvPr/>
        </p:nvSpPr>
        <p:spPr>
          <a:xfrm>
            <a:off x="9774936" y="3566160"/>
            <a:ext cx="1645920" cy="1371600"/>
          </a:xfrm>
          <a:prstGeom prst="rect">
            <a:avLst/>
          </a:prstGeom>
          <a:noFill/>
          <a:ln/>
        </p:spPr>
        <p:txBody>
          <a:bodyPr wrap="square" lIns="0" tIns="0" rIns="0" bIns="0" rtlCol="0" anchor="t"/>
          <a:lstStyle/>
          <a:p>
            <a:pPr marL="0" indent="0">
              <a:buNone/>
            </a:pPr>
            <a:r>
              <a:rPr lang="en-US" sz="1400" dirty="0">
                <a:solidFill>
                  <a:srgbClr val="1B2A3A"/>
                </a:solidFill>
              </a:rPr>
              <a:t>People survive through connection. Healing rarely happens in isolation.</a:t>
            </a:r>
            <a:endParaRPr lang="en-US" sz="1400" dirty="0"/>
          </a:p>
        </p:txBody>
      </p:sp>
      <p:sp>
        <p:nvSpPr>
          <p:cNvPr id="29" name="Text 22"/>
          <p:cNvSpPr txBox="1"/>
          <p:nvPr/>
        </p:nvSpPr>
        <p:spPr>
          <a:xfrm>
            <a:off x="914400" y="5257800"/>
            <a:ext cx="10332720" cy="960120"/>
          </a:xfrm>
          <a:prstGeom prst="rect">
            <a:avLst/>
          </a:prstGeom>
          <a:noFill/>
          <a:ln/>
        </p:spPr>
        <p:txBody>
          <a:bodyPr wrap="square" lIns="0" tIns="0" rIns="0" bIns="0" rtlCol="0" anchor="ctr"/>
          <a:lstStyle/>
          <a:p>
            <a:pPr marL="0" indent="0" algn="ctr">
              <a:buNone/>
            </a:pPr>
            <a:r>
              <a:rPr lang="en-US" sz="1800" i="1" dirty="0">
                <a:solidFill>
                  <a:srgbClr val="FFFFFF"/>
                </a:solidFill>
              </a:rPr>
              <a:t>“The goal is not to eliminate the storms. It is to help each of us build a shelter strong enough to live through them, and a life beautiful enough that we want to keep stepping outside when the sun returns.”</a:t>
            </a:r>
            <a:endParaRPr lang="en-US" sz="18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0"/>
          <p:cNvSpPr>
            <a:spLocks noGrp="1"/>
          </p:cNvSpPr>
          <p:nvPr>
            <p:ph type="sldNum" sz="quarter" idx="12"/>
          </p:nvPr>
        </p:nvSpPr>
        <p:spPr>
          <a:prstGeom prst="rect">
            <a:avLst/>
          </a:prstGeom>
          <a:extLst>
            <a:ext uri="{C572A759-6A51-4108-AA02-DFA0A04FC94B}">
              <ma14:wrappingTextBoxFlag xmlns:ma14="http://schemas.microsoft.com/office/mac/drawingml/2011/main" xmlns="" val="0"/>
            </a:ext>
          </a:extLst>
        </p:spPr>
        <p:txBody>
          <a:bodyPr/>
          <a:lstStyle>
            <a:lvl1pPr>
              <a:defRPr sz="1000">
                <a:solidFill>
                  <a:srgbClr val="FFFFFF"/>
                </a:solidFill>
              </a:defRPr>
            </a:lvl1pPr>
          </a:lstStyle>
          <a:p>
            <a:pPr algn="l"/>
            <a:fld id="{F7021451-1387-4CA6-816F-3879F97B5CBC}" type="slidenum">
              <a:rPr lang="en-US" b="0"/>
              <a:t>126</a:t>
            </a:fld>
            <a:endParaRPr lang="en-US"/>
          </a:p>
        </p:txBody>
      </p:sp>
      <p:sp>
        <p:nvSpPr>
          <p:cNvPr id="2" name="Text 0"/>
          <p:cNvSpPr>
            <a:spLocks noGrp="1"/>
          </p:cNvSpPr>
          <p:nvPr>
            <p:ph type="title" idx="4294967295" hasCustomPrompt="1"/>
          </p:nvPr>
        </p:nvSpPr>
        <p:spPr>
          <a:xfrm>
            <a:off x="1280160" y="435610"/>
            <a:ext cx="9761651" cy="730250"/>
          </a:xfrm>
          <a:prstGeom prst="rect">
            <a:avLst/>
          </a:prstGeom>
          <a:noFill/>
          <a:ln/>
        </p:spPr>
        <p:txBody>
          <a:bodyPr wrap="square" lIns="0" tIns="0" rIns="0" bIns="0" rtlCol="0" anchor="ctr"/>
          <a:lstStyle/>
          <a:p>
            <a:pPr marL="0" indent="0" algn="l">
              <a:buNone/>
            </a:pPr>
            <a:r>
              <a:rPr lang="en-US" sz="3200" b="1" dirty="0">
                <a:solidFill>
                  <a:srgbClr val="FFFFFF"/>
                </a:solidFill>
              </a:rPr>
              <a:t>KEY TAKEAWAYS: DISTRESS TOLERANCE SKILLS</a:t>
            </a:r>
            <a:endParaRPr lang="en-US" sz="3200" dirty="0"/>
          </a:p>
        </p:txBody>
      </p:sp>
      <p:sp>
        <p:nvSpPr>
          <p:cNvPr id="3" name="sk0"/>
          <p:cNvSpPr/>
          <p:nvPr/>
        </p:nvSpPr>
        <p:spPr>
          <a:xfrm>
            <a:off x="548640" y="1280160"/>
            <a:ext cx="3520440"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4" name="Shape 2"/>
          <p:cNvSpPr/>
          <p:nvPr/>
        </p:nvSpPr>
        <p:spPr>
          <a:xfrm>
            <a:off x="822960" y="1554480"/>
            <a:ext cx="457200" cy="457200"/>
          </a:xfrm>
          <a:prstGeom prst="ellipse">
            <a:avLst/>
          </a:prstGeom>
          <a:solidFill>
            <a:srgbClr val="FFC23D"/>
          </a:solidFill>
          <a:ln w="12700">
            <a:solidFill>
              <a:srgbClr val="FFC23D"/>
            </a:solidFill>
            <a:prstDash val="solid"/>
          </a:ln>
        </p:spPr>
        <p:txBody>
          <a:bodyPr/>
          <a:lstStyle/>
          <a:p>
            <a:endParaRPr lang="en-CA"/>
          </a:p>
        </p:txBody>
      </p:sp>
      <p:sp>
        <p:nvSpPr>
          <p:cNvPr id="5" name="Text 3"/>
          <p:cNvSpPr txBox="1"/>
          <p:nvPr/>
        </p:nvSpPr>
        <p:spPr>
          <a:xfrm>
            <a:off x="822960" y="15544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1</a:t>
            </a:r>
            <a:endParaRPr lang="en-US" sz="1800" dirty="0"/>
          </a:p>
        </p:txBody>
      </p:sp>
      <p:sp>
        <p:nvSpPr>
          <p:cNvPr id="6" name="Text 4"/>
          <p:cNvSpPr txBox="1"/>
          <p:nvPr/>
        </p:nvSpPr>
        <p:spPr>
          <a:xfrm>
            <a:off x="1417320" y="1508760"/>
            <a:ext cx="2468880" cy="548640"/>
          </a:xfrm>
          <a:prstGeom prst="rect">
            <a:avLst/>
          </a:prstGeom>
          <a:noFill/>
          <a:ln/>
        </p:spPr>
        <p:txBody>
          <a:bodyPr wrap="square" lIns="0" tIns="0" rIns="0" bIns="0" rtlCol="0" anchor="ctr"/>
          <a:lstStyle/>
          <a:p>
            <a:pPr marL="0" indent="0">
              <a:buNone/>
            </a:pPr>
            <a:r>
              <a:rPr lang="en-US" sz="1800" b="1" dirty="0">
                <a:solidFill>
                  <a:srgbClr val="0B4F7A"/>
                </a:solidFill>
              </a:rPr>
              <a:t>Radical acceptance</a:t>
            </a:r>
            <a:endParaRPr lang="en-US" sz="1800" dirty="0"/>
          </a:p>
        </p:txBody>
      </p:sp>
      <p:sp>
        <p:nvSpPr>
          <p:cNvPr id="7" name="Text 5"/>
          <p:cNvSpPr txBox="1"/>
          <p:nvPr/>
        </p:nvSpPr>
        <p:spPr>
          <a:xfrm>
            <a:off x="822960" y="2194560"/>
            <a:ext cx="3017520" cy="1280160"/>
          </a:xfrm>
          <a:prstGeom prst="rect">
            <a:avLst/>
          </a:prstGeom>
          <a:noFill/>
          <a:ln/>
        </p:spPr>
        <p:txBody>
          <a:bodyPr wrap="square" lIns="0" tIns="0" rIns="0" bIns="0" rtlCol="0" anchor="t"/>
          <a:lstStyle/>
          <a:p>
            <a:pPr marL="0" indent="0">
              <a:buNone/>
            </a:pPr>
            <a:r>
              <a:rPr lang="en-US" sz="1500" dirty="0">
                <a:solidFill>
                  <a:srgbClr val="1B2A3A"/>
                </a:solidFill>
              </a:rPr>
              <a:t>Accept pain without adding resistance or judgement (the second arrow). Start with small things like traffic or line-ups.</a:t>
            </a:r>
            <a:endParaRPr lang="en-US" sz="1500" dirty="0"/>
          </a:p>
        </p:txBody>
      </p:sp>
      <p:sp>
        <p:nvSpPr>
          <p:cNvPr id="8" name="sk1"/>
          <p:cNvSpPr/>
          <p:nvPr/>
        </p:nvSpPr>
        <p:spPr>
          <a:xfrm>
            <a:off x="4251960" y="1280160"/>
            <a:ext cx="3520440"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9" name="Shape 7"/>
          <p:cNvSpPr/>
          <p:nvPr/>
        </p:nvSpPr>
        <p:spPr>
          <a:xfrm>
            <a:off x="4526280" y="1554480"/>
            <a:ext cx="457200" cy="457200"/>
          </a:xfrm>
          <a:prstGeom prst="ellipse">
            <a:avLst/>
          </a:prstGeom>
          <a:solidFill>
            <a:srgbClr val="FFC23D"/>
          </a:solidFill>
          <a:ln w="12700">
            <a:solidFill>
              <a:srgbClr val="FFC23D"/>
            </a:solidFill>
            <a:prstDash val="solid"/>
          </a:ln>
        </p:spPr>
        <p:txBody>
          <a:bodyPr/>
          <a:lstStyle/>
          <a:p>
            <a:endParaRPr lang="en-CA"/>
          </a:p>
        </p:txBody>
      </p:sp>
      <p:sp>
        <p:nvSpPr>
          <p:cNvPr id="10" name="Text 8"/>
          <p:cNvSpPr txBox="1"/>
          <p:nvPr/>
        </p:nvSpPr>
        <p:spPr>
          <a:xfrm>
            <a:off x="4526280" y="15544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2</a:t>
            </a:r>
            <a:endParaRPr lang="en-US" sz="1800" dirty="0"/>
          </a:p>
        </p:txBody>
      </p:sp>
      <p:sp>
        <p:nvSpPr>
          <p:cNvPr id="11" name="Text 9"/>
          <p:cNvSpPr txBox="1"/>
          <p:nvPr/>
        </p:nvSpPr>
        <p:spPr>
          <a:xfrm>
            <a:off x="5120640" y="1508760"/>
            <a:ext cx="2468880" cy="548640"/>
          </a:xfrm>
          <a:prstGeom prst="rect">
            <a:avLst/>
          </a:prstGeom>
          <a:noFill/>
          <a:ln/>
        </p:spPr>
        <p:txBody>
          <a:bodyPr wrap="square" lIns="0" tIns="0" rIns="0" bIns="0" rtlCol="0" anchor="ctr"/>
          <a:lstStyle/>
          <a:p>
            <a:pPr marL="0" indent="0">
              <a:buNone/>
            </a:pPr>
            <a:r>
              <a:rPr lang="en-US" sz="1800" b="1" dirty="0">
                <a:solidFill>
                  <a:srgbClr val="0B4F7A"/>
                </a:solidFill>
              </a:rPr>
              <a:t>Distract</a:t>
            </a:r>
            <a:endParaRPr lang="en-US" sz="1800" dirty="0"/>
          </a:p>
        </p:txBody>
      </p:sp>
      <p:sp>
        <p:nvSpPr>
          <p:cNvPr id="12" name="Text 10"/>
          <p:cNvSpPr txBox="1"/>
          <p:nvPr/>
        </p:nvSpPr>
        <p:spPr>
          <a:xfrm>
            <a:off x="4526280" y="2194560"/>
            <a:ext cx="3017520" cy="1280160"/>
          </a:xfrm>
          <a:prstGeom prst="rect">
            <a:avLst/>
          </a:prstGeom>
          <a:noFill/>
          <a:ln/>
        </p:spPr>
        <p:txBody>
          <a:bodyPr wrap="square" lIns="0" tIns="0" rIns="0" bIns="0" rtlCol="0" anchor="t"/>
          <a:lstStyle/>
          <a:p>
            <a:pPr marL="0" indent="0">
              <a:buNone/>
            </a:pPr>
            <a:r>
              <a:rPr lang="en-US" sz="1500" dirty="0">
                <a:solidFill>
                  <a:srgbClr val="1B2A3A"/>
                </a:solidFill>
              </a:rPr>
              <a:t>Use ACCEPTS and pleasurable activities (p. 18–20) to step away from emotional mind and self-destructive urges.</a:t>
            </a:r>
            <a:endParaRPr lang="en-US" sz="1500" dirty="0"/>
          </a:p>
        </p:txBody>
      </p:sp>
      <p:sp>
        <p:nvSpPr>
          <p:cNvPr id="13" name="sk2"/>
          <p:cNvSpPr/>
          <p:nvPr/>
        </p:nvSpPr>
        <p:spPr>
          <a:xfrm>
            <a:off x="548640" y="3794760"/>
            <a:ext cx="3520440"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4" name="Shape 12"/>
          <p:cNvSpPr/>
          <p:nvPr/>
        </p:nvSpPr>
        <p:spPr>
          <a:xfrm>
            <a:off x="822960" y="4069080"/>
            <a:ext cx="457200" cy="457200"/>
          </a:xfrm>
          <a:prstGeom prst="ellipse">
            <a:avLst/>
          </a:prstGeom>
          <a:solidFill>
            <a:srgbClr val="FFC23D"/>
          </a:solidFill>
          <a:ln w="12700">
            <a:solidFill>
              <a:srgbClr val="FFC23D"/>
            </a:solidFill>
            <a:prstDash val="solid"/>
          </a:ln>
        </p:spPr>
        <p:txBody>
          <a:bodyPr/>
          <a:lstStyle/>
          <a:p>
            <a:endParaRPr lang="en-CA"/>
          </a:p>
        </p:txBody>
      </p:sp>
      <p:sp>
        <p:nvSpPr>
          <p:cNvPr id="15" name="Text 13"/>
          <p:cNvSpPr txBox="1"/>
          <p:nvPr/>
        </p:nvSpPr>
        <p:spPr>
          <a:xfrm>
            <a:off x="822960" y="40690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3</a:t>
            </a:r>
            <a:endParaRPr lang="en-US" sz="1800" dirty="0"/>
          </a:p>
        </p:txBody>
      </p:sp>
      <p:sp>
        <p:nvSpPr>
          <p:cNvPr id="16" name="Text 14"/>
          <p:cNvSpPr txBox="1"/>
          <p:nvPr/>
        </p:nvSpPr>
        <p:spPr>
          <a:xfrm>
            <a:off x="1417320" y="4023360"/>
            <a:ext cx="2468880" cy="548640"/>
          </a:xfrm>
          <a:prstGeom prst="rect">
            <a:avLst/>
          </a:prstGeom>
          <a:noFill/>
          <a:ln/>
        </p:spPr>
        <p:txBody>
          <a:bodyPr wrap="square" lIns="0" tIns="0" rIns="0" bIns="0" rtlCol="0" anchor="ctr"/>
          <a:lstStyle/>
          <a:p>
            <a:pPr marL="0" indent="0">
              <a:buNone/>
            </a:pPr>
            <a:r>
              <a:rPr lang="en-US" sz="1800" b="1" dirty="0">
                <a:solidFill>
                  <a:srgbClr val="0B4F7A"/>
                </a:solidFill>
              </a:rPr>
              <a:t>Relax and self-soothe</a:t>
            </a:r>
            <a:endParaRPr lang="en-US" sz="1800" dirty="0"/>
          </a:p>
        </p:txBody>
      </p:sp>
      <p:sp>
        <p:nvSpPr>
          <p:cNvPr id="17" name="Text 15"/>
          <p:cNvSpPr txBox="1"/>
          <p:nvPr/>
        </p:nvSpPr>
        <p:spPr>
          <a:xfrm>
            <a:off x="822960" y="4709160"/>
            <a:ext cx="3017520" cy="1280160"/>
          </a:xfrm>
          <a:prstGeom prst="rect">
            <a:avLst/>
          </a:prstGeom>
          <a:noFill/>
          <a:ln/>
        </p:spPr>
        <p:txBody>
          <a:bodyPr wrap="square" lIns="0" tIns="0" rIns="0" bIns="0" rtlCol="0" anchor="t"/>
          <a:lstStyle/>
          <a:p>
            <a:pPr marL="0" indent="0">
              <a:buNone/>
            </a:pPr>
            <a:r>
              <a:rPr lang="en-US" sz="1500" dirty="0">
                <a:solidFill>
                  <a:srgbClr val="1B2A3A"/>
                </a:solidFill>
              </a:rPr>
              <a:t>Use smell, vision, sound, taste and touch to bring yourself back into your window of tolerance.</a:t>
            </a:r>
            <a:endParaRPr lang="en-US" sz="1500" dirty="0"/>
          </a:p>
        </p:txBody>
      </p:sp>
      <p:sp>
        <p:nvSpPr>
          <p:cNvPr id="18" name="sk3"/>
          <p:cNvSpPr/>
          <p:nvPr/>
        </p:nvSpPr>
        <p:spPr>
          <a:xfrm>
            <a:off x="4251960" y="3794760"/>
            <a:ext cx="3520440" cy="2331720"/>
          </a:xfrm>
          <a:prstGeom prst="roundRect">
            <a:avLst>
              <a:gd name="adj" fmla="val 4706"/>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9" name="Shape 17"/>
          <p:cNvSpPr/>
          <p:nvPr/>
        </p:nvSpPr>
        <p:spPr>
          <a:xfrm>
            <a:off x="4526280" y="4069080"/>
            <a:ext cx="457200" cy="457200"/>
          </a:xfrm>
          <a:prstGeom prst="ellipse">
            <a:avLst/>
          </a:prstGeom>
          <a:solidFill>
            <a:srgbClr val="FFC23D"/>
          </a:solidFill>
          <a:ln w="12700">
            <a:solidFill>
              <a:srgbClr val="FFC23D"/>
            </a:solidFill>
            <a:prstDash val="solid"/>
          </a:ln>
        </p:spPr>
        <p:txBody>
          <a:bodyPr/>
          <a:lstStyle/>
          <a:p>
            <a:endParaRPr lang="en-CA"/>
          </a:p>
        </p:txBody>
      </p:sp>
      <p:sp>
        <p:nvSpPr>
          <p:cNvPr id="20" name="Text 18"/>
          <p:cNvSpPr txBox="1"/>
          <p:nvPr/>
        </p:nvSpPr>
        <p:spPr>
          <a:xfrm>
            <a:off x="4526280" y="4069080"/>
            <a:ext cx="457200" cy="457200"/>
          </a:xfrm>
          <a:prstGeom prst="rect">
            <a:avLst/>
          </a:prstGeom>
          <a:noFill/>
          <a:ln/>
        </p:spPr>
        <p:txBody>
          <a:bodyPr wrap="square" lIns="0" tIns="0" rIns="0" bIns="0" rtlCol="0" anchor="ctr"/>
          <a:lstStyle/>
          <a:p>
            <a:pPr marL="0" indent="0" algn="ctr">
              <a:buNone/>
            </a:pPr>
            <a:r>
              <a:rPr lang="en-US" sz="1800" b="1" dirty="0">
                <a:solidFill>
                  <a:srgbClr val="1B2A3A"/>
                </a:solidFill>
              </a:rPr>
              <a:t>4</a:t>
            </a:r>
            <a:endParaRPr lang="en-US" sz="1800" dirty="0"/>
          </a:p>
        </p:txBody>
      </p:sp>
      <p:sp>
        <p:nvSpPr>
          <p:cNvPr id="21" name="Text 19"/>
          <p:cNvSpPr txBox="1"/>
          <p:nvPr/>
        </p:nvSpPr>
        <p:spPr>
          <a:xfrm>
            <a:off x="5120640" y="4023360"/>
            <a:ext cx="2468880" cy="548640"/>
          </a:xfrm>
          <a:prstGeom prst="rect">
            <a:avLst/>
          </a:prstGeom>
          <a:noFill/>
          <a:ln/>
        </p:spPr>
        <p:txBody>
          <a:bodyPr wrap="square" lIns="0" tIns="0" rIns="0" bIns="0" rtlCol="0" anchor="ctr"/>
          <a:lstStyle/>
          <a:p>
            <a:pPr marL="0" indent="0">
              <a:buNone/>
            </a:pPr>
            <a:r>
              <a:rPr lang="en-US" sz="1800" b="1" dirty="0">
                <a:solidFill>
                  <a:srgbClr val="0B4F7A"/>
                </a:solidFill>
              </a:rPr>
              <a:t>Make a plan in advance</a:t>
            </a:r>
            <a:endParaRPr lang="en-US" sz="1800" dirty="0"/>
          </a:p>
        </p:txBody>
      </p:sp>
      <p:sp>
        <p:nvSpPr>
          <p:cNvPr id="22" name="Text 20"/>
          <p:cNvSpPr txBox="1"/>
          <p:nvPr/>
        </p:nvSpPr>
        <p:spPr>
          <a:xfrm>
            <a:off x="4526280" y="4709160"/>
            <a:ext cx="3017520" cy="1280160"/>
          </a:xfrm>
          <a:prstGeom prst="rect">
            <a:avLst/>
          </a:prstGeom>
          <a:noFill/>
          <a:ln/>
        </p:spPr>
        <p:txBody>
          <a:bodyPr wrap="square" lIns="0" tIns="0" rIns="0" bIns="0" rtlCol="0" anchor="t"/>
          <a:lstStyle/>
          <a:p>
            <a:pPr marL="0" indent="0">
              <a:buNone/>
            </a:pPr>
            <a:r>
              <a:rPr lang="en-US" sz="1500" dirty="0">
                <a:solidFill>
                  <a:srgbClr val="1B2A3A"/>
                </a:solidFill>
              </a:rPr>
              <a:t>Write your distraction and self-soothing plans now, so they are ready when you need them.</a:t>
            </a:r>
            <a:endParaRPr lang="en-US" sz="1500" dirty="0"/>
          </a:p>
        </p:txBody>
      </p:sp>
      <p:sp>
        <p:nvSpPr>
          <p:cNvPr id="23" name="week"/>
          <p:cNvSpPr/>
          <p:nvPr/>
        </p:nvSpPr>
        <p:spPr>
          <a:xfrm>
            <a:off x="7955280" y="1280160"/>
            <a:ext cx="3675888" cy="4846320"/>
          </a:xfrm>
          <a:prstGeom prst="roundRect">
            <a:avLst>
              <a:gd name="adj" fmla="val 2985"/>
            </a:avLst>
          </a:prstGeom>
          <a:solidFill>
            <a:srgbClr val="0B4F7A"/>
          </a:solidFill>
          <a:ln w="12700">
            <a:solidFill>
              <a:srgbClr val="0B4F7A"/>
            </a:solidFill>
            <a:prstDash val="solid"/>
          </a:ln>
          <a:effectLst>
            <a:outerShdw blurRad="76200" dist="25400" dir="5400000" algn="bl" rotWithShape="0">
              <a:srgbClr val="000000">
                <a:alpha val="18000"/>
              </a:srgbClr>
            </a:outerShdw>
          </a:effectLst>
        </p:spPr>
        <p:txBody>
          <a:bodyPr/>
          <a:lstStyle/>
          <a:p>
            <a:endParaRPr lang="en-CA"/>
          </a:p>
        </p:txBody>
      </p:sp>
      <p:sp>
        <p:nvSpPr>
          <p:cNvPr id="24" name="Text 22"/>
          <p:cNvSpPr txBox="1"/>
          <p:nvPr/>
        </p:nvSpPr>
        <p:spPr>
          <a:xfrm>
            <a:off x="8229600" y="1508760"/>
            <a:ext cx="3200400" cy="411480"/>
          </a:xfrm>
          <a:prstGeom prst="rect">
            <a:avLst/>
          </a:prstGeom>
          <a:noFill/>
          <a:ln/>
        </p:spPr>
        <p:txBody>
          <a:bodyPr wrap="square" lIns="0" tIns="0" rIns="0" bIns="0" rtlCol="0" anchor="ctr"/>
          <a:lstStyle/>
          <a:p>
            <a:pPr marL="0" indent="0">
              <a:buNone/>
            </a:pPr>
            <a:r>
              <a:rPr lang="en-US" sz="1800" b="1" kern="0" spc="200" dirty="0">
                <a:solidFill>
                  <a:srgbClr val="FFC23D"/>
                </a:solidFill>
              </a:rPr>
              <a:t>THIS WEEK</a:t>
            </a:r>
            <a:endParaRPr lang="en-US" sz="1800" dirty="0"/>
          </a:p>
        </p:txBody>
      </p:sp>
      <p:sp>
        <p:nvSpPr>
          <p:cNvPr id="25" name="Text 23"/>
          <p:cNvSpPr txBox="1"/>
          <p:nvPr/>
        </p:nvSpPr>
        <p:spPr>
          <a:xfrm>
            <a:off x="8229600" y="2011680"/>
            <a:ext cx="3154680" cy="320040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rgbClr val="FFFFFF"/>
                </a:solidFill>
              </a:rPr>
              <a:t>Choose one radical acceptance statement, one distraction strategy and one self-soothing method.</a:t>
            </a:r>
            <a:endParaRPr lang="en-US" sz="1500" dirty="0"/>
          </a:p>
          <a:p>
            <a:pPr marL="342900" indent="-342900">
              <a:spcAft>
                <a:spcPts val="1000"/>
              </a:spcAft>
              <a:buSzPct val="100000"/>
              <a:buChar char="•"/>
            </a:pPr>
            <a:r>
              <a:rPr lang="en-US" sz="1500" dirty="0">
                <a:solidFill>
                  <a:srgbClr val="FFFFFF"/>
                </a:solidFill>
              </a:rPr>
              <a:t>Add them to your crisis plan and personal skills list.</a:t>
            </a:r>
            <a:endParaRPr lang="en-US" sz="1500" dirty="0"/>
          </a:p>
          <a:p>
            <a:pPr marL="342900" indent="-342900">
              <a:spcAft>
                <a:spcPts val="1000"/>
              </a:spcAft>
              <a:buSzPct val="100000"/>
              <a:buChar char="•"/>
            </a:pPr>
            <a:r>
              <a:rPr lang="en-US" sz="1500" dirty="0">
                <a:solidFill>
                  <a:srgbClr val="FFFFFF"/>
                </a:solidFill>
              </a:rPr>
              <a:t>Rehearse them in your imagination with edit, splice and paste.</a:t>
            </a:r>
            <a:endParaRPr lang="en-US" sz="1500" dirty="0"/>
          </a:p>
          <a:p>
            <a:pPr marL="342900" indent="-342900">
              <a:spcAft>
                <a:spcPts val="1000"/>
              </a:spcAft>
              <a:buSzPct val="100000"/>
              <a:buChar char="•"/>
            </a:pPr>
            <a:r>
              <a:rPr lang="en-US" sz="1500" dirty="0">
                <a:solidFill>
                  <a:srgbClr val="FFFFFF"/>
                </a:solidFill>
              </a:rPr>
              <a:t>Keep checking your dashboard.</a:t>
            </a:r>
            <a:endParaRPr lang="en-US" sz="1500" dirty="0"/>
          </a:p>
        </p:txBody>
      </p:sp>
      <p:sp>
        <p:nvSpPr>
          <p:cNvPr id="26" name="Text 24"/>
          <p:cNvSpPr txBox="1"/>
          <p:nvPr/>
        </p:nvSpPr>
        <p:spPr>
          <a:xfrm>
            <a:off x="8229600" y="5440680"/>
            <a:ext cx="3154680" cy="411480"/>
          </a:xfrm>
          <a:prstGeom prst="rect">
            <a:avLst/>
          </a:prstGeom>
          <a:noFill/>
          <a:ln/>
        </p:spPr>
        <p:txBody>
          <a:bodyPr wrap="square" lIns="0" tIns="0" rIns="0" bIns="0" rtlCol="0" anchor="ctr"/>
          <a:lstStyle/>
          <a:p>
            <a:r>
              <a:rPr lang="en-US" sz="1500" b="1" dirty="0">
                <a:solidFill>
                  <a:srgbClr val="FFC23D"/>
                </a:solidFill>
              </a:rPr>
              <a:t>In crisis? </a:t>
            </a:r>
            <a:r>
              <a:rPr lang="en-US" sz="1500" dirty="0">
                <a:solidFill>
                  <a:srgbClr val="FFFFFF"/>
                </a:solidFill>
              </a:rPr>
              <a:t>Call or text 9-8-8</a:t>
            </a:r>
            <a:r>
              <a:rPr lang="en-US" sz="1600" dirty="0">
                <a:solidFill>
                  <a:srgbClr val="FFFFFF"/>
                </a:solidFill>
              </a:rPr>
              <a:t> or 1-888-829-7484</a:t>
            </a:r>
            <a:endParaRPr lang="en-US" sz="15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779FCF-900A-8F49-144F-5B0AB2D20041}"/>
              </a:ext>
            </a:extLst>
          </p:cNvPr>
          <p:cNvSpPr>
            <a:spLocks noGrp="1"/>
          </p:cNvSpPr>
          <p:nvPr>
            <p:ph type="sldNum" sz="quarter" idx="12"/>
          </p:nvPr>
        </p:nvSpPr>
        <p:spPr/>
        <p:txBody>
          <a:bodyPr/>
          <a:lstStyle/>
          <a:p>
            <a:fld id="{9E20A575-D5C3-4C6C-AFF7-D4C69312CDA0}" type="slidenum">
              <a:rPr lang="en-CA" smtClean="0"/>
              <a:t>127</a:t>
            </a:fld>
            <a:endParaRPr lang="en-CA"/>
          </a:p>
        </p:txBody>
      </p:sp>
      <p:sp>
        <p:nvSpPr>
          <p:cNvPr id="4" name="TextBox 3">
            <a:extLst>
              <a:ext uri="{FF2B5EF4-FFF2-40B4-BE49-F238E27FC236}">
                <a16:creationId xmlns:a16="http://schemas.microsoft.com/office/drawing/2014/main" id="{D020A9CF-4814-C4CD-DB24-DB9A42B2E324}"/>
              </a:ext>
            </a:extLst>
          </p:cNvPr>
          <p:cNvSpPr txBox="1"/>
          <p:nvPr/>
        </p:nvSpPr>
        <p:spPr>
          <a:xfrm>
            <a:off x="2571008" y="1159534"/>
            <a:ext cx="6780699" cy="1107996"/>
          </a:xfrm>
          <a:prstGeom prst="rect">
            <a:avLst/>
          </a:prstGeom>
          <a:noFill/>
        </p:spPr>
        <p:txBody>
          <a:bodyPr wrap="square">
            <a:spAutoFit/>
          </a:bodyPr>
          <a:lstStyle/>
          <a:p>
            <a:r>
              <a:rPr lang="en-CA" sz="6600" dirty="0">
                <a:latin typeface="Arial" panose="020B0604020202020204" pitchFamily="34" charset="0"/>
                <a:cs typeface="Arial" panose="020B0604020202020204" pitchFamily="34" charset="0"/>
              </a:rPr>
              <a:t>2025-26 SLIDES</a:t>
            </a:r>
          </a:p>
        </p:txBody>
      </p:sp>
    </p:spTree>
    <p:extLst>
      <p:ext uri="{BB962C8B-B14F-4D97-AF65-F5344CB8AC3E}">
        <p14:creationId xmlns:p14="http://schemas.microsoft.com/office/powerpoint/2010/main" val="18186284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664DA-4F87-BEFE-2D6B-F2BFDCD61106}"/>
              </a:ext>
            </a:extLst>
          </p:cNvPr>
          <p:cNvSpPr>
            <a:spLocks noGrp="1"/>
          </p:cNvSpPr>
          <p:nvPr>
            <p:ph type="ctrTitle" idx="4294967295"/>
          </p:nvPr>
        </p:nvSpPr>
        <p:spPr>
          <a:xfrm>
            <a:off x="0" y="0"/>
            <a:ext cx="7395882" cy="1739900"/>
          </a:xfrm>
        </p:spPr>
        <p:txBody>
          <a:bodyPr>
            <a:normAutofit/>
          </a:bodyPr>
          <a:lstStyle/>
          <a:p>
            <a:pPr algn="ctr"/>
            <a:r>
              <a:rPr lang="en-US" sz="3600" dirty="0">
                <a:solidFill>
                  <a:schemeClr val="tx1"/>
                </a:solidFill>
              </a:rPr>
              <a:t>Suicide AND SELF-HARM</a:t>
            </a:r>
            <a:br>
              <a:rPr lang="en-US" sz="3600" dirty="0">
                <a:solidFill>
                  <a:schemeClr val="tx1"/>
                </a:solidFill>
              </a:rPr>
            </a:br>
            <a:endParaRPr lang="en-CA" sz="3600" dirty="0">
              <a:solidFill>
                <a:schemeClr val="tx1"/>
              </a:solidFill>
            </a:endParaRPr>
          </a:p>
        </p:txBody>
      </p:sp>
      <p:sp>
        <p:nvSpPr>
          <p:cNvPr id="3" name="Subtitle 2">
            <a:extLst>
              <a:ext uri="{FF2B5EF4-FFF2-40B4-BE49-F238E27FC236}">
                <a16:creationId xmlns:a16="http://schemas.microsoft.com/office/drawing/2014/main" id="{93C1AAD7-F26C-B63C-DC75-FFC264EA541F}"/>
              </a:ext>
            </a:extLst>
          </p:cNvPr>
          <p:cNvSpPr>
            <a:spLocks noGrp="1"/>
          </p:cNvSpPr>
          <p:nvPr>
            <p:ph type="subTitle" idx="4294967295"/>
          </p:nvPr>
        </p:nvSpPr>
        <p:spPr>
          <a:xfrm>
            <a:off x="2093913" y="869950"/>
            <a:ext cx="4002087" cy="1943100"/>
          </a:xfrm>
        </p:spPr>
        <p:txBody>
          <a:bodyPr>
            <a:normAutofit/>
          </a:bodyPr>
          <a:lstStyle/>
          <a:p>
            <a:pPr marL="0" indent="0">
              <a:buNone/>
            </a:pPr>
            <a:r>
              <a:rPr lang="en-US" sz="2800" dirty="0"/>
              <a:t>Myths and reality</a:t>
            </a:r>
            <a:endParaRPr lang="en-CA" sz="2800" dirty="0"/>
          </a:p>
        </p:txBody>
      </p:sp>
      <p:pic>
        <p:nvPicPr>
          <p:cNvPr id="5" name="Picture 4" descr="A person's head with a person on a rope&#10;&#10;Description automatically generated">
            <a:extLst>
              <a:ext uri="{FF2B5EF4-FFF2-40B4-BE49-F238E27FC236}">
                <a16:creationId xmlns:a16="http://schemas.microsoft.com/office/drawing/2014/main" id="{96F721CF-8407-6FEC-3984-6579117999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072" y="1495678"/>
            <a:ext cx="6179234" cy="5021663"/>
          </a:xfrm>
          <a:prstGeom prst="rect">
            <a:avLst/>
          </a:prstGeom>
        </p:spPr>
      </p:pic>
      <p:sp>
        <p:nvSpPr>
          <p:cNvPr id="6" name="TextBox 5">
            <a:extLst>
              <a:ext uri="{FF2B5EF4-FFF2-40B4-BE49-F238E27FC236}">
                <a16:creationId xmlns:a16="http://schemas.microsoft.com/office/drawing/2014/main" id="{E96D4D61-095F-DC70-10B7-E88FB2B08C8E}"/>
              </a:ext>
            </a:extLst>
          </p:cNvPr>
          <p:cNvSpPr txBox="1"/>
          <p:nvPr/>
        </p:nvSpPr>
        <p:spPr>
          <a:xfrm>
            <a:off x="7103153" y="222691"/>
            <a:ext cx="4773283" cy="6181179"/>
          </a:xfrm>
          <a:prstGeom prst="rect">
            <a:avLst/>
          </a:prstGeom>
          <a:noFill/>
        </p:spPr>
        <p:txBody>
          <a:bodyPr wrap="square">
            <a:spAutoFit/>
          </a:bodyPr>
          <a:lstStyle/>
          <a:p>
            <a:pPr rtl="0">
              <a:buNone/>
            </a:pPr>
            <a:br>
              <a:rPr lang="en-US" sz="2400" b="0" dirty="0">
                <a:effectLst/>
              </a:rPr>
            </a:br>
            <a:r>
              <a:rPr lang="en-US" sz="2400" b="0" i="0" u="none" strike="noStrike" dirty="0">
                <a:solidFill>
                  <a:srgbClr val="000000"/>
                </a:solidFill>
                <a:effectLst/>
                <a:latin typeface="Calibri" panose="020F0502020204030204" pitchFamily="34" charset="0"/>
              </a:rPr>
              <a:t>“The thought of suicide is a great consolation: by means of it one gets through many a dark night.”</a:t>
            </a:r>
            <a:br>
              <a:rPr lang="en-US" sz="2400" b="0" i="0" u="none" strike="noStrike" dirty="0">
                <a:solidFill>
                  <a:srgbClr val="000000"/>
                </a:solidFill>
                <a:effectLst/>
                <a:latin typeface="Calibri" panose="020F0502020204030204" pitchFamily="34" charset="0"/>
              </a:rPr>
            </a:br>
            <a:r>
              <a:rPr lang="en-US" sz="2400" b="0" i="0" u="none" strike="noStrike" dirty="0">
                <a:solidFill>
                  <a:srgbClr val="000000"/>
                </a:solidFill>
                <a:effectLst/>
                <a:latin typeface="Calibri" panose="020F0502020204030204" pitchFamily="34" charset="0"/>
              </a:rPr>
              <a:t>— Friedrich Nietzsche</a:t>
            </a:r>
            <a:endParaRPr lang="en-US" sz="2400" b="0" dirty="0">
              <a:effectLst/>
            </a:endParaRPr>
          </a:p>
          <a:p>
            <a:pPr rtl="0">
              <a:spcBef>
                <a:spcPts val="1400"/>
              </a:spcBef>
              <a:buNone/>
            </a:pPr>
            <a:r>
              <a:rPr lang="en-US" sz="2400" b="0" i="0" u="none" strike="noStrike" dirty="0">
                <a:solidFill>
                  <a:srgbClr val="000000"/>
                </a:solidFill>
                <a:effectLst/>
                <a:latin typeface="Calibri" panose="020F0502020204030204" pitchFamily="34" charset="0"/>
              </a:rPr>
              <a:t>“So many people are hanging on by the thinnest of threads. Treat people with kindness you don’t think they deserve. You never know how much someone is struggling.”</a:t>
            </a:r>
            <a:br>
              <a:rPr lang="en-US" sz="2400" b="0" i="0" u="none" strike="noStrike" dirty="0">
                <a:solidFill>
                  <a:srgbClr val="000000"/>
                </a:solidFill>
                <a:effectLst/>
                <a:latin typeface="Calibri" panose="020F0502020204030204" pitchFamily="34" charset="0"/>
              </a:rPr>
            </a:br>
            <a:r>
              <a:rPr lang="en-US" sz="2400" b="0" i="0" u="none" strike="noStrike" dirty="0">
                <a:solidFill>
                  <a:srgbClr val="000000"/>
                </a:solidFill>
                <a:effectLst/>
                <a:latin typeface="Calibri" panose="020F0502020204030204" pitchFamily="34" charset="0"/>
              </a:rPr>
              <a:t>— Nanea Hoffman</a:t>
            </a:r>
            <a:endParaRPr lang="en-US" sz="2400" b="0" dirty="0">
              <a:effectLst/>
            </a:endParaRPr>
          </a:p>
          <a:p>
            <a:pPr>
              <a:buNone/>
            </a:pPr>
            <a:endParaRPr lang="en-US" sz="2400" dirty="0"/>
          </a:p>
          <a:p>
            <a:pPr>
              <a:buNone/>
            </a:pPr>
            <a:r>
              <a:rPr lang="en-US" sz="2400" b="0" i="0" u="none" strike="noStrike" dirty="0">
                <a:solidFill>
                  <a:srgbClr val="000000"/>
                </a:solidFill>
                <a:effectLst/>
                <a:latin typeface="Calibri" panose="020F0502020204030204" pitchFamily="34" charset="0"/>
              </a:rPr>
              <a:t>“Suicide doesn’t end the chances of life getting worse, it eliminates the possibility of it ever getting better.”</a:t>
            </a:r>
            <a:br>
              <a:rPr lang="en-US" sz="2400" b="0" i="0" u="none" strike="noStrike" dirty="0">
                <a:solidFill>
                  <a:srgbClr val="000000"/>
                </a:solidFill>
                <a:effectLst/>
                <a:latin typeface="Calibri" panose="020F0502020204030204" pitchFamily="34" charset="0"/>
              </a:rPr>
            </a:br>
            <a:r>
              <a:rPr lang="en-US" sz="2400" b="0" i="0" u="none" strike="noStrike" dirty="0">
                <a:solidFill>
                  <a:srgbClr val="000000"/>
                </a:solidFill>
                <a:effectLst/>
                <a:latin typeface="Calibri" panose="020F0502020204030204" pitchFamily="34" charset="0"/>
              </a:rPr>
              <a:t>— Unknown</a:t>
            </a:r>
            <a:endParaRPr lang="en-CA" sz="2400" dirty="0"/>
          </a:p>
        </p:txBody>
      </p:sp>
      <p:sp>
        <p:nvSpPr>
          <p:cNvPr id="4" name="Slide Number Placeholder 3">
            <a:extLst>
              <a:ext uri="{FF2B5EF4-FFF2-40B4-BE49-F238E27FC236}">
                <a16:creationId xmlns:a16="http://schemas.microsoft.com/office/drawing/2014/main" id="{6899F398-5137-CD08-EFA1-4D132063533E}"/>
              </a:ext>
            </a:extLst>
          </p:cNvPr>
          <p:cNvSpPr>
            <a:spLocks noGrp="1"/>
          </p:cNvSpPr>
          <p:nvPr>
            <p:ph type="sldNum" sz="quarter" idx="12"/>
          </p:nvPr>
        </p:nvSpPr>
        <p:spPr/>
        <p:txBody>
          <a:bodyPr/>
          <a:lstStyle/>
          <a:p>
            <a:fld id="{9E20A575-D5C3-4C6C-AFF7-D4C69312CDA0}" type="slidenum">
              <a:rPr lang="en-CA" smtClean="0"/>
              <a:t>128</a:t>
            </a:fld>
            <a:endParaRPr lang="en-CA"/>
          </a:p>
        </p:txBody>
      </p:sp>
    </p:spTree>
    <p:extLst>
      <p:ext uri="{BB962C8B-B14F-4D97-AF65-F5344CB8AC3E}">
        <p14:creationId xmlns:p14="http://schemas.microsoft.com/office/powerpoint/2010/main" val="1143871618"/>
      </p:ext>
    </p:extLst>
  </p:cSld>
  <p:clrMapOvr>
    <a:overrideClrMapping bg1="lt1" tx1="dk1" bg2="lt2" tx2="dk2" accent1="accent1" accent2="accent2" accent3="accent3" accent4="accent4" accent5="accent5" accent6="accent6" hlink="hlink" folHlink="folHlink"/>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943A8B-3BED-EE01-9185-9B560F5A382A}"/>
              </a:ext>
            </a:extLst>
          </p:cNvPr>
          <p:cNvSpPr txBox="1"/>
          <p:nvPr/>
        </p:nvSpPr>
        <p:spPr>
          <a:xfrm>
            <a:off x="7423647" y="1207474"/>
            <a:ext cx="2945304" cy="646331"/>
          </a:xfrm>
          <a:prstGeom prst="rect">
            <a:avLst/>
          </a:prstGeom>
          <a:noFill/>
        </p:spPr>
        <p:txBody>
          <a:bodyPr wrap="square">
            <a:spAutoFit/>
          </a:bodyPr>
          <a:lstStyle/>
          <a:p>
            <a:r>
              <a:rPr lang="en-CA" sz="3600" dirty="0">
                <a:solidFill>
                  <a:schemeClr val="bg1"/>
                </a:solidFill>
              </a:rPr>
              <a:t>ZOOM POLL </a:t>
            </a:r>
          </a:p>
        </p:txBody>
      </p:sp>
      <p:pic>
        <p:nvPicPr>
          <p:cNvPr id="4" name="Picture 3" descr="A screenshot of a computer&#10;&#10;Description automatically generated">
            <a:extLst>
              <a:ext uri="{FF2B5EF4-FFF2-40B4-BE49-F238E27FC236}">
                <a16:creationId xmlns:a16="http://schemas.microsoft.com/office/drawing/2014/main" id="{FE2F377C-C9BC-D798-119E-35B0D20E5D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09" y="382250"/>
            <a:ext cx="5594035" cy="6273870"/>
          </a:xfrm>
          <a:prstGeom prst="rect">
            <a:avLst/>
          </a:prstGeom>
        </p:spPr>
      </p:pic>
      <p:sp>
        <p:nvSpPr>
          <p:cNvPr id="6" name="TextBox 5">
            <a:extLst>
              <a:ext uri="{FF2B5EF4-FFF2-40B4-BE49-F238E27FC236}">
                <a16:creationId xmlns:a16="http://schemas.microsoft.com/office/drawing/2014/main" id="{2562A69F-10CD-E4EA-7259-9128FCEF4478}"/>
              </a:ext>
            </a:extLst>
          </p:cNvPr>
          <p:cNvSpPr txBox="1"/>
          <p:nvPr/>
        </p:nvSpPr>
        <p:spPr>
          <a:xfrm>
            <a:off x="5993690" y="2093300"/>
            <a:ext cx="6095010" cy="2246769"/>
          </a:xfrm>
          <a:prstGeom prst="rect">
            <a:avLst/>
          </a:prstGeom>
          <a:noFill/>
        </p:spPr>
        <p:txBody>
          <a:bodyPr wrap="square">
            <a:spAutoFit/>
          </a:bodyPr>
          <a:lstStyle/>
          <a:p>
            <a:pPr marL="285750" indent="-285750">
              <a:buFont typeface="Arial" panose="020B0604020202020204" pitchFamily="34" charset="0"/>
              <a:buChar char="•"/>
            </a:pPr>
            <a:r>
              <a:rPr lang="en-CA" sz="2800" dirty="0"/>
              <a:t>Please answer the following question</a:t>
            </a:r>
          </a:p>
          <a:p>
            <a:pPr marL="285750" indent="-285750">
              <a:buFont typeface="Arial" panose="020B0604020202020204" pitchFamily="34" charset="0"/>
              <a:buChar char="•"/>
            </a:pPr>
            <a:r>
              <a:rPr lang="en-CA" sz="2800" dirty="0"/>
              <a:t>Answers are anonymous</a:t>
            </a:r>
          </a:p>
          <a:p>
            <a:pPr marL="285750" indent="-285750">
              <a:buFont typeface="Arial" panose="020B0604020202020204" pitchFamily="34" charset="0"/>
              <a:buChar char="•"/>
            </a:pPr>
            <a:r>
              <a:rPr lang="en-CA" sz="2800" dirty="0"/>
              <a:t>In person participants please answer the page that was handed out.</a:t>
            </a:r>
          </a:p>
          <a:p>
            <a:pPr marL="285750" indent="-285750">
              <a:buFont typeface="Arial" panose="020B0604020202020204" pitchFamily="34" charset="0"/>
              <a:buChar char="•"/>
            </a:pPr>
            <a:endParaRPr lang="en-CA" sz="2800" dirty="0"/>
          </a:p>
        </p:txBody>
      </p:sp>
      <p:sp>
        <p:nvSpPr>
          <p:cNvPr id="2" name="Slide Number Placeholder 1">
            <a:extLst>
              <a:ext uri="{FF2B5EF4-FFF2-40B4-BE49-F238E27FC236}">
                <a16:creationId xmlns:a16="http://schemas.microsoft.com/office/drawing/2014/main" id="{265D8807-DBB9-0FCF-AECB-EFFAB4973810}"/>
              </a:ext>
            </a:extLst>
          </p:cNvPr>
          <p:cNvSpPr>
            <a:spLocks noGrp="1"/>
          </p:cNvSpPr>
          <p:nvPr>
            <p:ph type="sldNum" sz="quarter" idx="12"/>
          </p:nvPr>
        </p:nvSpPr>
        <p:spPr/>
        <p:txBody>
          <a:bodyPr/>
          <a:lstStyle/>
          <a:p>
            <a:fld id="{9E20A575-D5C3-4C6C-AFF7-D4C69312CDA0}" type="slidenum">
              <a:rPr lang="en-CA" smtClean="0"/>
              <a:t>129</a:t>
            </a:fld>
            <a:endParaRPr lang="en-CA"/>
          </a:p>
        </p:txBody>
      </p:sp>
    </p:spTree>
    <p:extLst>
      <p:ext uri="{BB962C8B-B14F-4D97-AF65-F5344CB8AC3E}">
        <p14:creationId xmlns:p14="http://schemas.microsoft.com/office/powerpoint/2010/main" val="21396032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3837" y="652523"/>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E4ADA12-5958-1CE4-F2B2-45E183A66424}"/>
              </a:ext>
            </a:extLst>
          </p:cNvPr>
          <p:cNvSpPr txBox="1"/>
          <p:nvPr/>
        </p:nvSpPr>
        <p:spPr>
          <a:xfrm>
            <a:off x="6096000" y="3605393"/>
            <a:ext cx="5574891" cy="2062103"/>
          </a:xfrm>
          <a:prstGeom prst="rect">
            <a:avLst/>
          </a:prstGeom>
          <a:noFill/>
        </p:spPr>
        <p:txBody>
          <a:bodyPr wrap="square">
            <a:spAutoFit/>
          </a:bodyPr>
          <a:lstStyle/>
          <a:p>
            <a:r>
              <a:rPr lang="en-US" sz="3200" dirty="0"/>
              <a:t>Today we’re going to talk about suicide. Is there a risk some people might be triggered by this discussion?</a:t>
            </a:r>
            <a:endParaRPr lang="en-CA" sz="3200" dirty="0"/>
          </a:p>
        </p:txBody>
      </p:sp>
      <p:sp>
        <p:nvSpPr>
          <p:cNvPr id="2" name="Slide Number Placeholder 1">
            <a:extLst>
              <a:ext uri="{FF2B5EF4-FFF2-40B4-BE49-F238E27FC236}">
                <a16:creationId xmlns:a16="http://schemas.microsoft.com/office/drawing/2014/main" id="{28E42F40-AB9D-E8E0-5FBE-37EB6A71C46F}"/>
              </a:ext>
            </a:extLst>
          </p:cNvPr>
          <p:cNvSpPr>
            <a:spLocks noGrp="1"/>
          </p:cNvSpPr>
          <p:nvPr>
            <p:ph type="sldNum" sz="quarter" idx="12"/>
          </p:nvPr>
        </p:nvSpPr>
        <p:spPr/>
        <p:txBody>
          <a:bodyPr/>
          <a:lstStyle/>
          <a:p>
            <a:fld id="{9E20A575-D5C3-4C6C-AFF7-D4C69312CDA0}" type="slidenum">
              <a:rPr lang="en-CA" smtClean="0"/>
              <a:t>130</a:t>
            </a:fld>
            <a:endParaRPr lang="en-CA"/>
          </a:p>
        </p:txBody>
      </p:sp>
    </p:spTree>
    <p:extLst>
      <p:ext uri="{BB962C8B-B14F-4D97-AF65-F5344CB8AC3E}">
        <p14:creationId xmlns:p14="http://schemas.microsoft.com/office/powerpoint/2010/main" val="94887894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937DD5-9B44-7A3F-053C-0E0B43D17D79}"/>
              </a:ext>
            </a:extLst>
          </p:cNvPr>
          <p:cNvSpPr txBox="1"/>
          <p:nvPr/>
        </p:nvSpPr>
        <p:spPr>
          <a:xfrm>
            <a:off x="4159625" y="67561"/>
            <a:ext cx="8164762" cy="6863417"/>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While some people attending the course may never have had suicidal thoughts, it’s estimated that at least 10% of Canada’s population will experience suicidal ideation at some point in their lives.( 5% will make an attempt and 4% a suicide plan)</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Suicidal ideation is a common and very important "hole" that many people, especially those with mental health issues, encounter.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Because it can be so consequential, we devote part of this distress tolerance and crisis planning session to it.</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Many people who struggle with mental health issues have either, occasional, frequent, or constant suicidal ideation.</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Thoughts of suicide or self-harm, including feelings of despair and hopelessness, suicidal thoughts, and suicidal behaviors are, for anyone who experiences them, a critical “hole” for which crisis plans and distress tolerance skills can be lifesaving. Having a crisis plan is a must for anyone who experiences these thoughts.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Although this discussion may trigger some people, it is an important one to have at this point in the course. There is very good evidence that talking about suicide or self-harm does not make it worse (except for cases of  “contagion” which we’ll discuss below)</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As we proceed today, pay attention to your personal internal dashboard and take care of yourself the best you know how. Take a break if you need to.</a:t>
            </a:r>
            <a:endParaRPr lang="en-CA" sz="2000" dirty="0">
              <a:latin typeface="Arial" panose="020B0604020202020204" pitchFamily="34" charset="0"/>
              <a:cs typeface="Arial" panose="020B0604020202020204" pitchFamily="34" charset="0"/>
            </a:endParaRPr>
          </a:p>
        </p:txBody>
      </p:sp>
      <p:pic>
        <p:nvPicPr>
          <p:cNvPr id="4" name="Picture 3" descr="A book cover with a white object&#10;&#10;Description automatically generated">
            <a:extLst>
              <a:ext uri="{FF2B5EF4-FFF2-40B4-BE49-F238E27FC236}">
                <a16:creationId xmlns:a16="http://schemas.microsoft.com/office/drawing/2014/main" id="{787C0BA5-67E0-40E9-F1B5-9AEB0298B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914" y="1180795"/>
            <a:ext cx="3566122" cy="5335507"/>
          </a:xfrm>
          <a:prstGeom prst="rect">
            <a:avLst/>
          </a:prstGeom>
        </p:spPr>
      </p:pic>
      <p:sp>
        <p:nvSpPr>
          <p:cNvPr id="5" name="TextBox 4">
            <a:extLst>
              <a:ext uri="{FF2B5EF4-FFF2-40B4-BE49-F238E27FC236}">
                <a16:creationId xmlns:a16="http://schemas.microsoft.com/office/drawing/2014/main" id="{2D128D18-01BA-65B2-088D-4381B405627F}"/>
              </a:ext>
            </a:extLst>
          </p:cNvPr>
          <p:cNvSpPr txBox="1"/>
          <p:nvPr/>
        </p:nvSpPr>
        <p:spPr>
          <a:xfrm>
            <a:off x="324561" y="0"/>
            <a:ext cx="3634709" cy="954107"/>
          </a:xfrm>
          <a:prstGeom prst="rect">
            <a:avLst/>
          </a:prstGeom>
          <a:noFill/>
        </p:spPr>
        <p:txBody>
          <a:bodyPr wrap="square">
            <a:spAutoFit/>
          </a:bodyPr>
          <a:lstStyle/>
          <a:p>
            <a:pPr algn="ctr"/>
            <a:r>
              <a:rPr lang="en-US" sz="2800" dirty="0">
                <a:solidFill>
                  <a:schemeClr val="bg1"/>
                </a:solidFill>
              </a:rPr>
              <a:t>WE NEED TO TALK ABOUT…</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38463059-C495-CD7E-8B9A-DE03EB901977}"/>
              </a:ext>
            </a:extLst>
          </p:cNvPr>
          <p:cNvSpPr>
            <a:spLocks noGrp="1"/>
          </p:cNvSpPr>
          <p:nvPr>
            <p:ph type="sldNum" sz="quarter" idx="12"/>
          </p:nvPr>
        </p:nvSpPr>
        <p:spPr/>
        <p:txBody>
          <a:bodyPr/>
          <a:lstStyle/>
          <a:p>
            <a:fld id="{9E20A575-D5C3-4C6C-AFF7-D4C69312CDA0}" type="slidenum">
              <a:rPr lang="en-CA" smtClean="0"/>
              <a:t>131</a:t>
            </a:fld>
            <a:endParaRPr lang="en-CA"/>
          </a:p>
        </p:txBody>
      </p:sp>
    </p:spTree>
    <p:extLst>
      <p:ext uri="{BB962C8B-B14F-4D97-AF65-F5344CB8AC3E}">
        <p14:creationId xmlns:p14="http://schemas.microsoft.com/office/powerpoint/2010/main" val="21132273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7108" y="803441"/>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741A220-24ED-980E-4F64-087951311BCC}"/>
              </a:ext>
            </a:extLst>
          </p:cNvPr>
          <p:cNvSpPr txBox="1"/>
          <p:nvPr/>
        </p:nvSpPr>
        <p:spPr>
          <a:xfrm>
            <a:off x="5740400" y="3500014"/>
            <a:ext cx="6451600" cy="2554545"/>
          </a:xfrm>
          <a:prstGeom prst="rect">
            <a:avLst/>
          </a:prstGeom>
          <a:noFill/>
        </p:spPr>
        <p:txBody>
          <a:bodyPr wrap="square">
            <a:spAutoFit/>
          </a:bodyPr>
          <a:lstStyle/>
          <a:p>
            <a:r>
              <a:rPr lang="en-US" sz="3200" dirty="0"/>
              <a:t>Many different terms are used when talking about suicide and self-harm. These terms can be somewhat confusing. Could we define some of them?</a:t>
            </a:r>
            <a:endParaRPr lang="en-CA" sz="3200" dirty="0"/>
          </a:p>
        </p:txBody>
      </p:sp>
      <p:sp>
        <p:nvSpPr>
          <p:cNvPr id="2" name="Slide Number Placeholder 1">
            <a:extLst>
              <a:ext uri="{FF2B5EF4-FFF2-40B4-BE49-F238E27FC236}">
                <a16:creationId xmlns:a16="http://schemas.microsoft.com/office/drawing/2014/main" id="{85E72885-9A1D-2C4C-DBDB-9817305882B4}"/>
              </a:ext>
            </a:extLst>
          </p:cNvPr>
          <p:cNvSpPr>
            <a:spLocks noGrp="1"/>
          </p:cNvSpPr>
          <p:nvPr>
            <p:ph type="sldNum" sz="quarter" idx="12"/>
          </p:nvPr>
        </p:nvSpPr>
        <p:spPr/>
        <p:txBody>
          <a:bodyPr/>
          <a:lstStyle/>
          <a:p>
            <a:fld id="{9E20A575-D5C3-4C6C-AFF7-D4C69312CDA0}" type="slidenum">
              <a:rPr lang="en-CA" smtClean="0"/>
              <a:t>132</a:t>
            </a:fld>
            <a:endParaRPr lang="en-CA"/>
          </a:p>
        </p:txBody>
      </p:sp>
    </p:spTree>
    <p:extLst>
      <p:ext uri="{BB962C8B-B14F-4D97-AF65-F5344CB8AC3E}">
        <p14:creationId xmlns:p14="http://schemas.microsoft.com/office/powerpoint/2010/main" val="356449885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EE997E-6F3F-4CAB-B5B8-C2AAAB4DE10D}"/>
              </a:ext>
            </a:extLst>
          </p:cNvPr>
          <p:cNvSpPr>
            <a:spLocks noGrp="1"/>
          </p:cNvSpPr>
          <p:nvPr>
            <p:ph type="title" idx="4294967295"/>
          </p:nvPr>
        </p:nvSpPr>
        <p:spPr>
          <a:xfrm>
            <a:off x="230710" y="276245"/>
            <a:ext cx="5791266" cy="564042"/>
          </a:xfrm>
        </p:spPr>
        <p:txBody>
          <a:bodyPr>
            <a:normAutofit fontScale="90000"/>
          </a:bodyPr>
          <a:lstStyle/>
          <a:p>
            <a:r>
              <a:rPr lang="en-CA" dirty="0">
                <a:solidFill>
                  <a:schemeClr val="bg1"/>
                </a:solidFill>
              </a:rPr>
              <a:t> frequently used terms</a:t>
            </a:r>
          </a:p>
        </p:txBody>
      </p:sp>
      <p:graphicFrame>
        <p:nvGraphicFramePr>
          <p:cNvPr id="9" name="Content Placeholder 6">
            <a:extLst>
              <a:ext uri="{FF2B5EF4-FFF2-40B4-BE49-F238E27FC236}">
                <a16:creationId xmlns:a16="http://schemas.microsoft.com/office/drawing/2014/main" id="{388CF979-9DE1-41D0-B029-269447FD6947}"/>
              </a:ext>
            </a:extLst>
          </p:cNvPr>
          <p:cNvGraphicFramePr>
            <a:graphicFrameLocks noGrp="1"/>
          </p:cNvGraphicFramePr>
          <p:nvPr>
            <p:ph idx="4294967295"/>
            <p:extLst>
              <p:ext uri="{D42A27DB-BD31-4B8C-83A1-F6EECF244321}">
                <p14:modId xmlns:p14="http://schemas.microsoft.com/office/powerpoint/2010/main" val="3602146652"/>
              </p:ext>
            </p:extLst>
          </p:nvPr>
        </p:nvGraphicFramePr>
        <p:xfrm>
          <a:off x="6574062" y="118995"/>
          <a:ext cx="5248275" cy="6472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D2BC583E-343D-0DAA-2BB1-FA5D1C2951E5}"/>
              </a:ext>
            </a:extLst>
          </p:cNvPr>
          <p:cNvSpPr txBox="1"/>
          <p:nvPr/>
        </p:nvSpPr>
        <p:spPr>
          <a:xfrm>
            <a:off x="369663" y="840287"/>
            <a:ext cx="5712654" cy="5909310"/>
          </a:xfrm>
          <a:prstGeom prst="rect">
            <a:avLst/>
          </a:prstGeom>
          <a:noFill/>
        </p:spPr>
        <p:txBody>
          <a:bodyPr wrap="square">
            <a:spAutoFit/>
          </a:bodyPr>
          <a:lstStyle/>
          <a:p>
            <a:r>
              <a:rPr lang="en-US" sz="1800" dirty="0">
                <a:solidFill>
                  <a:schemeClr val="bg1"/>
                </a:solidFill>
              </a:rPr>
              <a:t>1. Suicidal behavior </a:t>
            </a:r>
            <a:r>
              <a:rPr lang="en-US" sz="1800" dirty="0"/>
              <a:t>– any behavior resulting in an attempt or preparation for an attempt; this may include practicing or rehearsing for the attempt.</a:t>
            </a:r>
          </a:p>
          <a:p>
            <a:r>
              <a:rPr lang="en-US" sz="1800" dirty="0">
                <a:solidFill>
                  <a:schemeClr val="bg1"/>
                </a:solidFill>
              </a:rPr>
              <a:t>2. Suicide attempt </a:t>
            </a:r>
            <a:r>
              <a:rPr lang="en-US" sz="1800" dirty="0"/>
              <a:t>– nonfatal self-directed potentially injurious behavior with any intent to die as a result of the behavior. A suicide attempt may or may not result in injury.</a:t>
            </a:r>
          </a:p>
          <a:p>
            <a:r>
              <a:rPr lang="en-US" sz="1800" dirty="0">
                <a:solidFill>
                  <a:schemeClr val="bg1"/>
                </a:solidFill>
              </a:rPr>
              <a:t>3. Non suicidal self injury (also known as self-harm) </a:t>
            </a:r>
            <a:r>
              <a:rPr lang="en-US" sz="1800" dirty="0"/>
              <a:t>– deliberate self-directed destruction or alteration of body tissues without a conscious suicidal intent.</a:t>
            </a:r>
          </a:p>
          <a:p>
            <a:r>
              <a:rPr lang="en-US" sz="1800" dirty="0">
                <a:solidFill>
                  <a:schemeClr val="bg1"/>
                </a:solidFill>
              </a:rPr>
              <a:t>4. Postvension</a:t>
            </a:r>
            <a:r>
              <a:rPr lang="en-US" sz="1800" dirty="0"/>
              <a:t> – interventions to address the care of bereaved survivors, caregivers, and healthcare providers</a:t>
            </a:r>
            <a:r>
              <a:rPr lang="en-US" dirty="0"/>
              <a:t>. These are meant to</a:t>
            </a:r>
            <a:r>
              <a:rPr lang="en-US" sz="1800" dirty="0"/>
              <a:t> </a:t>
            </a:r>
            <a:r>
              <a:rPr lang="en-US" dirty="0"/>
              <a:t>de</a:t>
            </a:r>
            <a:r>
              <a:rPr lang="en-US" sz="1800" dirty="0"/>
              <a:t>stigmatize the tragedy of suicide and assist with the recovery process and serve as a secondary prevention effort to minimize the risk of subsequent suicides due to complicated grief, contagion, or unresolved trauma.</a:t>
            </a:r>
          </a:p>
          <a:p>
            <a:r>
              <a:rPr lang="en-US" sz="1800" dirty="0">
                <a:solidFill>
                  <a:schemeClr val="bg1"/>
                </a:solidFill>
              </a:rPr>
              <a:t>5. Suicide contagion </a:t>
            </a:r>
            <a:r>
              <a:rPr lang="en-US" sz="1800" dirty="0"/>
              <a:t>– the phenomenon by which suicide and suicidal behavior is increased for some who are exposed to the suicide of others. This is especially common among younger people.</a:t>
            </a:r>
            <a:endParaRPr lang="en-CA" sz="1800" dirty="0"/>
          </a:p>
        </p:txBody>
      </p:sp>
      <p:sp>
        <p:nvSpPr>
          <p:cNvPr id="2" name="Slide Number Placeholder 1">
            <a:extLst>
              <a:ext uri="{FF2B5EF4-FFF2-40B4-BE49-F238E27FC236}">
                <a16:creationId xmlns:a16="http://schemas.microsoft.com/office/drawing/2014/main" id="{774ED2DE-CAF0-4031-8A0E-8CDB607A0FAC}"/>
              </a:ext>
            </a:extLst>
          </p:cNvPr>
          <p:cNvSpPr>
            <a:spLocks noGrp="1"/>
          </p:cNvSpPr>
          <p:nvPr>
            <p:ph type="sldNum" sz="quarter" idx="12"/>
          </p:nvPr>
        </p:nvSpPr>
        <p:spPr/>
        <p:txBody>
          <a:bodyPr/>
          <a:lstStyle/>
          <a:p>
            <a:fld id="{9E20A575-D5C3-4C6C-AFF7-D4C69312CDA0}" type="slidenum">
              <a:rPr lang="en-CA" smtClean="0"/>
              <a:t>133</a:t>
            </a:fld>
            <a:endParaRPr lang="en-CA"/>
          </a:p>
        </p:txBody>
      </p:sp>
    </p:spTree>
    <p:extLst>
      <p:ext uri="{BB962C8B-B14F-4D97-AF65-F5344CB8AC3E}">
        <p14:creationId xmlns:p14="http://schemas.microsoft.com/office/powerpoint/2010/main" val="3453717219"/>
      </p:ext>
    </p:extLst>
  </p:cSld>
  <p:clrMapOvr>
    <a:masterClrMapping/>
  </p:clrMapOvr>
  <mc:AlternateContent xmlns:mc="http://schemas.openxmlformats.org/markup-compatibility/2006" xmlns:p14="http://schemas.microsoft.com/office/powerpoint/2010/main">
    <mc:Choice Requires="p14">
      <p:transition spd="slow" p14:dur="2000" advTm="65998"/>
    </mc:Choice>
    <mc:Fallback xmlns="">
      <p:transition spd="slow" advTm="659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3D5EC3-DE7B-0014-6FE0-FC2F4F80EF74}"/>
              </a:ext>
            </a:extLst>
          </p:cNvPr>
          <p:cNvSpPr txBox="1"/>
          <p:nvPr/>
        </p:nvSpPr>
        <p:spPr>
          <a:xfrm>
            <a:off x="98612" y="662709"/>
            <a:ext cx="12012706" cy="5632311"/>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rPr>
              <a:t>N</a:t>
            </a:r>
            <a:r>
              <a:rPr lang="en-US" sz="2000" b="0" i="0" dirty="0">
                <a:effectLst/>
                <a:latin typeface="Arial" panose="020B0604020202020204" pitchFamily="34" charset="0"/>
              </a:rPr>
              <a:t>on-suicidal self-injury (NSSI) or non-suicidal self-harm (NSSH) can be defined in both a narrow and a broader sense, depending on context (clinical research vs. public health or psychosocial discussion).</a:t>
            </a:r>
          </a:p>
          <a:p>
            <a:endParaRPr lang="en-US" sz="2000" b="0" i="0" dirty="0">
              <a:effectLst/>
              <a:latin typeface="Arial" panose="020B0604020202020204" pitchFamily="34" charset="0"/>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Narrow Definition </a:t>
            </a:r>
            <a:r>
              <a:rPr lang="en-US" sz="2000" b="0" i="0" dirty="0">
                <a:effectLst/>
                <a:latin typeface="Arial" panose="020B0604020202020204" pitchFamily="34" charset="0"/>
              </a:rPr>
              <a:t>(Clinical / Research). In the DSM-5 and most clinical studies non-suicidal self-injury (NSSI) refers specifically to direct, deliberate, and self-inflicted damage to body tissue without suicidal intent and for purposes not socially sanctioned. Examples are cutting, burning, scratching, or hitting oneself. From this narrow definition are excluded behaviors such as substance misuse, disordered eating, or reckless driving. The emphasis is on</a:t>
            </a:r>
            <a:r>
              <a:rPr lang="en-US" sz="2000" dirty="0">
                <a:latin typeface="Arial" panose="020B0604020202020204" pitchFamily="34" charset="0"/>
              </a:rPr>
              <a:t> d</a:t>
            </a:r>
            <a:r>
              <a:rPr lang="en-US" sz="2000" b="0" i="0" dirty="0">
                <a:effectLst/>
                <a:latin typeface="Arial" panose="020B0604020202020204" pitchFamily="34" charset="0"/>
              </a:rPr>
              <a:t>irect tissue damage, absence of suicidal intent and a repetitive pattern.</a:t>
            </a:r>
          </a:p>
          <a:p>
            <a:pPr marL="285750" indent="-285750">
              <a:buFont typeface="Arial" panose="020B0604020202020204" pitchFamily="34" charset="0"/>
              <a:buChar char="•"/>
            </a:pPr>
            <a:r>
              <a:rPr lang="en-US" sz="2000" b="0" i="0" dirty="0">
                <a:effectLst/>
                <a:latin typeface="Arial" panose="020B0604020202020204" pitchFamily="34" charset="0"/>
              </a:rPr>
              <a:t>This definition is used to distinguish NSSI from both suicidal behavior and broader self-destructive coping. strategies.</a:t>
            </a:r>
          </a:p>
          <a:p>
            <a:endParaRPr lang="en-US" sz="2000" b="0" i="0" dirty="0">
              <a:effectLst/>
              <a:latin typeface="Arial" panose="020B0604020202020204" pitchFamily="34" charset="0"/>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Broader Definition </a:t>
            </a:r>
            <a:r>
              <a:rPr lang="en-US" sz="2000" b="0" i="0" dirty="0">
                <a:effectLst/>
                <a:latin typeface="Arial" panose="020B0604020202020204" pitchFamily="34" charset="0"/>
              </a:rPr>
              <a:t>(Public Health / Psychosocial). In broader contexts, such as community mental-health research, or sociology, “self-harm” or “non-suicidal self-harm” may include</a:t>
            </a:r>
            <a:r>
              <a:rPr lang="en-US" sz="2000" dirty="0">
                <a:latin typeface="Arial" panose="020B0604020202020204" pitchFamily="34" charset="0"/>
              </a:rPr>
              <a:t> a</a:t>
            </a:r>
            <a:r>
              <a:rPr lang="en-US" sz="2000" b="0" i="0" dirty="0">
                <a:effectLst/>
                <a:latin typeface="Arial" panose="020B0604020202020204" pitchFamily="34" charset="0"/>
              </a:rPr>
              <a:t>ny intentional act of self-injury or self-poisoning regardless of motive or degree of suicidal intent. Indirect forms of self-harm, such as binge drinking, starvation, or other risky behaviors, </a:t>
            </a:r>
            <a:r>
              <a:rPr lang="en-US" sz="2000" dirty="0">
                <a:latin typeface="Arial" panose="020B0604020202020204" pitchFamily="34" charset="0"/>
              </a:rPr>
              <a:t>can</a:t>
            </a:r>
            <a:r>
              <a:rPr lang="en-US" sz="2000" b="0" i="0" dirty="0">
                <a:effectLst/>
                <a:latin typeface="Arial" panose="020B0604020202020204" pitchFamily="34" charset="0"/>
              </a:rPr>
              <a:t> be included under a “continuum of self-injury.” Under this broader def</a:t>
            </a:r>
            <a:r>
              <a:rPr lang="en-US" sz="2000" dirty="0">
                <a:latin typeface="Arial" panose="020B0604020202020204" pitchFamily="34" charset="0"/>
              </a:rPr>
              <a:t>inition t</a:t>
            </a:r>
            <a:r>
              <a:rPr lang="en-US" sz="2000" b="0" i="0" dirty="0">
                <a:effectLst/>
                <a:latin typeface="Arial" panose="020B0604020202020204" pitchFamily="34" charset="0"/>
              </a:rPr>
              <a:t>he focus is on psychological distress, emotion regulation, and risk factors, rather than precise diagnostic boundaries.</a:t>
            </a:r>
            <a:endParaRPr lang="en-CA" sz="2000" dirty="0"/>
          </a:p>
        </p:txBody>
      </p:sp>
      <p:sp>
        <p:nvSpPr>
          <p:cNvPr id="5" name="TextBox 4">
            <a:extLst>
              <a:ext uri="{FF2B5EF4-FFF2-40B4-BE49-F238E27FC236}">
                <a16:creationId xmlns:a16="http://schemas.microsoft.com/office/drawing/2014/main" id="{D0E269FC-5109-B37B-31BC-A428CCF19846}"/>
              </a:ext>
            </a:extLst>
          </p:cNvPr>
          <p:cNvSpPr txBox="1"/>
          <p:nvPr/>
        </p:nvSpPr>
        <p:spPr>
          <a:xfrm>
            <a:off x="3110754" y="0"/>
            <a:ext cx="6167716" cy="584775"/>
          </a:xfrm>
          <a:prstGeom prst="rect">
            <a:avLst/>
          </a:prstGeom>
          <a:noFill/>
        </p:spPr>
        <p:txBody>
          <a:bodyPr wrap="square">
            <a:spAutoFit/>
          </a:bodyPr>
          <a:lstStyle/>
          <a:p>
            <a:r>
              <a:rPr lang="en-US" sz="3200" b="0" i="0" dirty="0">
                <a:solidFill>
                  <a:srgbClr val="222222"/>
                </a:solidFill>
                <a:effectLst/>
                <a:latin typeface="Arial" panose="020B0604020202020204" pitchFamily="34" charset="0"/>
              </a:rPr>
              <a:t>NON-SUICIDAL SELF-INJURY </a:t>
            </a:r>
            <a:endParaRPr lang="en-CA" sz="3200" dirty="0"/>
          </a:p>
        </p:txBody>
      </p:sp>
      <p:sp>
        <p:nvSpPr>
          <p:cNvPr id="2" name="Slide Number Placeholder 1">
            <a:extLst>
              <a:ext uri="{FF2B5EF4-FFF2-40B4-BE49-F238E27FC236}">
                <a16:creationId xmlns:a16="http://schemas.microsoft.com/office/drawing/2014/main" id="{27EB7FAE-D653-2F91-B2D3-417FD518DF31}"/>
              </a:ext>
            </a:extLst>
          </p:cNvPr>
          <p:cNvSpPr>
            <a:spLocks noGrp="1"/>
          </p:cNvSpPr>
          <p:nvPr>
            <p:ph type="sldNum" sz="quarter" idx="12"/>
          </p:nvPr>
        </p:nvSpPr>
        <p:spPr/>
        <p:txBody>
          <a:bodyPr/>
          <a:lstStyle/>
          <a:p>
            <a:fld id="{9E20A575-D5C3-4C6C-AFF7-D4C69312CDA0}" type="slidenum">
              <a:rPr lang="en-CA" smtClean="0"/>
              <a:t>134</a:t>
            </a:fld>
            <a:endParaRPr lang="en-CA"/>
          </a:p>
        </p:txBody>
      </p:sp>
    </p:spTree>
    <p:extLst>
      <p:ext uri="{BB962C8B-B14F-4D97-AF65-F5344CB8AC3E}">
        <p14:creationId xmlns:p14="http://schemas.microsoft.com/office/powerpoint/2010/main" val="14166963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666F91-52E9-8F60-9B9F-65B2F7A6CABF}"/>
              </a:ext>
            </a:extLst>
          </p:cNvPr>
          <p:cNvSpPr>
            <a:spLocks noGrp="1"/>
          </p:cNvSpPr>
          <p:nvPr>
            <p:ph type="sldNum" sz="quarter" idx="12"/>
          </p:nvPr>
        </p:nvSpPr>
        <p:spPr/>
        <p:txBody>
          <a:bodyPr/>
          <a:lstStyle/>
          <a:p>
            <a:fld id="{9E20A575-D5C3-4C6C-AFF7-D4C69312CDA0}" type="slidenum">
              <a:rPr lang="en-CA" smtClean="0"/>
              <a:t>135</a:t>
            </a:fld>
            <a:endParaRPr lang="en-CA"/>
          </a:p>
        </p:txBody>
      </p:sp>
      <p:sp>
        <p:nvSpPr>
          <p:cNvPr id="4" name="TextBox 3">
            <a:extLst>
              <a:ext uri="{FF2B5EF4-FFF2-40B4-BE49-F238E27FC236}">
                <a16:creationId xmlns:a16="http://schemas.microsoft.com/office/drawing/2014/main" id="{100976A0-CFA9-CBDC-5AE0-771EBA748438}"/>
              </a:ext>
            </a:extLst>
          </p:cNvPr>
          <p:cNvSpPr txBox="1"/>
          <p:nvPr/>
        </p:nvSpPr>
        <p:spPr>
          <a:xfrm>
            <a:off x="4155143" y="324671"/>
            <a:ext cx="8068234"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rPr>
              <a:t>E</a:t>
            </a:r>
            <a:r>
              <a:rPr lang="en-US" b="0" i="0" dirty="0">
                <a:effectLst/>
                <a:latin typeface="Arial" panose="020B0604020202020204" pitchFamily="34" charset="0"/>
              </a:rPr>
              <a:t>xamples of non-suicidal self-injury (NSSI), that is, deliberate self-inflicted harm done without intent to die include: </a:t>
            </a:r>
          </a:p>
          <a:p>
            <a:pPr marL="285750" indent="-285750">
              <a:buFont typeface="Arial" panose="020B0604020202020204" pitchFamily="34" charset="0"/>
              <a:buChar char="•"/>
            </a:pPr>
            <a:r>
              <a:rPr lang="en-US" b="0" i="0" dirty="0">
                <a:effectLst/>
                <a:latin typeface="Arial" panose="020B0604020202020204" pitchFamily="34" charset="0"/>
              </a:rPr>
              <a:t>1. </a:t>
            </a:r>
            <a:r>
              <a:rPr lang="en-US" b="0" i="0" dirty="0">
                <a:solidFill>
                  <a:schemeClr val="bg1"/>
                </a:solidFill>
                <a:effectLst/>
                <a:latin typeface="Arial" panose="020B0604020202020204" pitchFamily="34" charset="0"/>
              </a:rPr>
              <a:t>Cutting or scratching</a:t>
            </a:r>
            <a:r>
              <a:rPr lang="en-US" b="0" i="0" dirty="0">
                <a:effectLst/>
                <a:latin typeface="Arial" panose="020B0604020202020204" pitchFamily="34" charset="0"/>
              </a:rPr>
              <a:t>: Using sharp objects (e.g., razor blades, knives, glass, safety pins) to make shallow cuts on arms, legs, or other body parts. Scratching the skin with fingernails or objects until it bleeds. </a:t>
            </a:r>
          </a:p>
          <a:p>
            <a:pPr marL="285750" indent="-285750">
              <a:buFont typeface="Arial" panose="020B0604020202020204" pitchFamily="34" charset="0"/>
              <a:buChar char="•"/>
            </a:pPr>
            <a:r>
              <a:rPr lang="en-US" b="0" i="0" dirty="0">
                <a:effectLst/>
                <a:latin typeface="Arial" panose="020B0604020202020204" pitchFamily="34" charset="0"/>
              </a:rPr>
              <a:t>2.</a:t>
            </a:r>
            <a:r>
              <a:rPr lang="en-US" b="0" i="0" dirty="0">
                <a:solidFill>
                  <a:schemeClr val="bg1"/>
                </a:solidFill>
                <a:effectLst/>
                <a:latin typeface="Arial" panose="020B0604020202020204" pitchFamily="34" charset="0"/>
              </a:rPr>
              <a:t> Burning</a:t>
            </a:r>
            <a:r>
              <a:rPr lang="en-US" b="0" i="0" dirty="0">
                <a:effectLst/>
                <a:latin typeface="Arial" panose="020B0604020202020204" pitchFamily="34" charset="0"/>
              </a:rPr>
              <a:t>: Pressing lit cigarettes, lighters, or heated metal against the skin. Pouring hot water or other hot substances on oneself. </a:t>
            </a:r>
          </a:p>
          <a:p>
            <a:pPr marL="285750" indent="-285750">
              <a:buFont typeface="Arial" panose="020B0604020202020204" pitchFamily="34" charset="0"/>
              <a:buChar char="•"/>
            </a:pPr>
            <a:r>
              <a:rPr lang="en-US" b="0" i="0" dirty="0">
                <a:effectLst/>
                <a:latin typeface="Arial" panose="020B0604020202020204" pitchFamily="34" charset="0"/>
              </a:rPr>
              <a:t>3. </a:t>
            </a:r>
            <a:r>
              <a:rPr lang="en-US" b="0" i="0" dirty="0">
                <a:solidFill>
                  <a:schemeClr val="bg1"/>
                </a:solidFill>
                <a:effectLst/>
                <a:latin typeface="Arial" panose="020B0604020202020204" pitchFamily="34" charset="0"/>
              </a:rPr>
              <a:t>Hitting or punching</a:t>
            </a:r>
            <a:r>
              <a:rPr lang="en-US" b="0" i="0" dirty="0">
                <a:effectLst/>
                <a:latin typeface="Arial" panose="020B0604020202020204" pitchFamily="34" charset="0"/>
              </a:rPr>
              <a:t>: Punching walls or hard objects. Hitting oneself (e.g., in the face or thighs). Banging one’s head against a wall or surface. </a:t>
            </a:r>
          </a:p>
          <a:p>
            <a:pPr marL="285750" indent="-285750">
              <a:buFont typeface="Arial" panose="020B0604020202020204" pitchFamily="34" charset="0"/>
              <a:buChar char="•"/>
            </a:pPr>
            <a:r>
              <a:rPr lang="en-US" b="0" i="0" dirty="0">
                <a:effectLst/>
                <a:latin typeface="Arial" panose="020B0604020202020204" pitchFamily="34" charset="0"/>
              </a:rPr>
              <a:t>4. </a:t>
            </a:r>
            <a:r>
              <a:rPr lang="en-US" b="0" i="0" dirty="0">
                <a:solidFill>
                  <a:schemeClr val="bg1"/>
                </a:solidFill>
                <a:effectLst/>
                <a:latin typeface="Arial" panose="020B0604020202020204" pitchFamily="34" charset="0"/>
              </a:rPr>
              <a:t>Interfering with wound healing</a:t>
            </a:r>
            <a:r>
              <a:rPr lang="en-US" b="0" i="0" dirty="0">
                <a:effectLst/>
                <a:latin typeface="Arial" panose="020B0604020202020204" pitchFamily="34" charset="0"/>
              </a:rPr>
              <a:t>: Picking at scabs or reopening old wounds to prolong healing or to feel pain again. </a:t>
            </a:r>
          </a:p>
          <a:p>
            <a:pPr marL="285750" indent="-285750">
              <a:buFont typeface="Arial" panose="020B0604020202020204" pitchFamily="34" charset="0"/>
              <a:buChar char="•"/>
            </a:pPr>
            <a:r>
              <a:rPr lang="en-US" b="0" i="0" dirty="0">
                <a:effectLst/>
                <a:latin typeface="Arial" panose="020B0604020202020204" pitchFamily="34" charset="0"/>
              </a:rPr>
              <a:t>5. </a:t>
            </a:r>
            <a:r>
              <a:rPr lang="en-US" b="0" i="0" dirty="0">
                <a:solidFill>
                  <a:schemeClr val="bg1"/>
                </a:solidFill>
                <a:effectLst/>
                <a:latin typeface="Arial" panose="020B0604020202020204" pitchFamily="34" charset="0"/>
              </a:rPr>
              <a:t>Hair-pulling</a:t>
            </a:r>
            <a:r>
              <a:rPr lang="en-US" b="0" i="0" dirty="0">
                <a:effectLst/>
                <a:latin typeface="Arial" panose="020B0604020202020204" pitchFamily="34" charset="0"/>
              </a:rPr>
              <a:t>: Pulling out hair from the scalp, eyelashes, eyebrows, or other body areas. </a:t>
            </a:r>
          </a:p>
          <a:p>
            <a:pPr marL="285750" indent="-285750">
              <a:buFont typeface="Arial" panose="020B0604020202020204" pitchFamily="34" charset="0"/>
              <a:buChar char="•"/>
            </a:pPr>
            <a:r>
              <a:rPr lang="en-US" b="0" i="0" dirty="0">
                <a:effectLst/>
                <a:latin typeface="Arial" panose="020B0604020202020204" pitchFamily="34" charset="0"/>
              </a:rPr>
              <a:t>6. </a:t>
            </a:r>
            <a:r>
              <a:rPr lang="en-US" b="0" i="0" dirty="0">
                <a:solidFill>
                  <a:schemeClr val="bg1"/>
                </a:solidFill>
                <a:effectLst/>
                <a:latin typeface="Arial" panose="020B0604020202020204" pitchFamily="34" charset="0"/>
              </a:rPr>
              <a:t>Severe skin-picking</a:t>
            </a:r>
            <a:r>
              <a:rPr lang="en-US" b="0" i="0" dirty="0">
                <a:effectLst/>
                <a:latin typeface="Arial" panose="020B0604020202020204" pitchFamily="34" charset="0"/>
              </a:rPr>
              <a:t>: Repeatedly picking at pimples, scabs, or healthy skin until it bleeds or scars. </a:t>
            </a:r>
          </a:p>
          <a:p>
            <a:pPr marL="285750" indent="-285750">
              <a:buFont typeface="Arial" panose="020B0604020202020204" pitchFamily="34" charset="0"/>
              <a:buChar char="•"/>
            </a:pPr>
            <a:r>
              <a:rPr lang="en-US" b="0" i="0" dirty="0">
                <a:effectLst/>
                <a:latin typeface="Arial" panose="020B0604020202020204" pitchFamily="34" charset="0"/>
              </a:rPr>
              <a:t>7. </a:t>
            </a:r>
            <a:r>
              <a:rPr lang="en-US" b="0" i="0" dirty="0">
                <a:solidFill>
                  <a:schemeClr val="bg1"/>
                </a:solidFill>
                <a:effectLst/>
                <a:latin typeface="Arial" panose="020B0604020202020204" pitchFamily="34" charset="0"/>
              </a:rPr>
              <a:t>Ingesting non-lethal or harmful substances</a:t>
            </a:r>
            <a:r>
              <a:rPr lang="en-US" b="0" i="0" dirty="0">
                <a:effectLst/>
                <a:latin typeface="Arial" panose="020B0604020202020204" pitchFamily="34" charset="0"/>
              </a:rPr>
              <a:t>: Swallowing small amounts of toxic or inedible materials (soap, chemicals, etc.) without suicidal intent. Taking medications in small overdoses, not to die but to feel pain or loss of control. </a:t>
            </a:r>
          </a:p>
          <a:p>
            <a:pPr marL="285750" indent="-285750">
              <a:buFont typeface="Arial" panose="020B0604020202020204" pitchFamily="34" charset="0"/>
              <a:buChar char="•"/>
            </a:pPr>
            <a:r>
              <a:rPr lang="en-US" b="0" i="0" dirty="0">
                <a:effectLst/>
                <a:latin typeface="Arial" panose="020B0604020202020204" pitchFamily="34" charset="0"/>
              </a:rPr>
              <a:t>8. </a:t>
            </a:r>
            <a:r>
              <a:rPr lang="en-US" b="0" i="0" dirty="0">
                <a:solidFill>
                  <a:schemeClr val="bg1"/>
                </a:solidFill>
                <a:effectLst/>
                <a:latin typeface="Arial" panose="020B0604020202020204" pitchFamily="34" charset="0"/>
              </a:rPr>
              <a:t>Extreme forms of physical restraint or deprivation</a:t>
            </a:r>
            <a:r>
              <a:rPr lang="en-US" b="0" i="0" dirty="0">
                <a:effectLst/>
                <a:latin typeface="Arial" panose="020B0604020202020204" pitchFamily="34" charset="0"/>
              </a:rPr>
              <a:t>: Starving oneself or excessive exercising (especially when primarily to punish oneself rather than for body image). Exposing oneself to extreme cold or heat intentionally. </a:t>
            </a:r>
            <a:endParaRPr lang="en-CA" dirty="0"/>
          </a:p>
        </p:txBody>
      </p:sp>
      <p:sp>
        <p:nvSpPr>
          <p:cNvPr id="6" name="TextBox 5">
            <a:extLst>
              <a:ext uri="{FF2B5EF4-FFF2-40B4-BE49-F238E27FC236}">
                <a16:creationId xmlns:a16="http://schemas.microsoft.com/office/drawing/2014/main" id="{A526C72D-8F53-C8BA-339B-4F7E777799F3}"/>
              </a:ext>
            </a:extLst>
          </p:cNvPr>
          <p:cNvSpPr txBox="1"/>
          <p:nvPr/>
        </p:nvSpPr>
        <p:spPr>
          <a:xfrm>
            <a:off x="0" y="0"/>
            <a:ext cx="4101353" cy="1077218"/>
          </a:xfrm>
          <a:prstGeom prst="rect">
            <a:avLst/>
          </a:prstGeom>
          <a:noFill/>
        </p:spPr>
        <p:txBody>
          <a:bodyPr wrap="square">
            <a:spAutoFit/>
          </a:bodyPr>
          <a:lstStyle/>
          <a:p>
            <a:pPr algn="ctr"/>
            <a:r>
              <a:rPr lang="en-US" sz="3200" b="0" i="0" dirty="0">
                <a:solidFill>
                  <a:srgbClr val="222222"/>
                </a:solidFill>
                <a:effectLst/>
                <a:latin typeface="Arial" panose="020B0604020202020204" pitchFamily="34" charset="0"/>
              </a:rPr>
              <a:t>NON-SUICIDAL SELF-INJURY </a:t>
            </a:r>
            <a:endParaRPr lang="en-CA" sz="3200" dirty="0"/>
          </a:p>
        </p:txBody>
      </p:sp>
      <p:pic>
        <p:nvPicPr>
          <p:cNvPr id="8" name="Picture 7">
            <a:extLst>
              <a:ext uri="{FF2B5EF4-FFF2-40B4-BE49-F238E27FC236}">
                <a16:creationId xmlns:a16="http://schemas.microsoft.com/office/drawing/2014/main" id="{84C4E817-9FE8-9F08-4CC1-B0CDB8234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249" y="1156446"/>
            <a:ext cx="3853104" cy="5266408"/>
          </a:xfrm>
          <a:prstGeom prst="rect">
            <a:avLst/>
          </a:prstGeom>
        </p:spPr>
      </p:pic>
    </p:spTree>
    <p:extLst>
      <p:ext uri="{BB962C8B-B14F-4D97-AF65-F5344CB8AC3E}">
        <p14:creationId xmlns:p14="http://schemas.microsoft.com/office/powerpoint/2010/main" val="29629463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2579" y="908162"/>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FAAA92-51D7-0076-12B2-75AC7E7B3E47}"/>
              </a:ext>
            </a:extLst>
          </p:cNvPr>
          <p:cNvSpPr txBox="1"/>
          <p:nvPr/>
        </p:nvSpPr>
        <p:spPr>
          <a:xfrm>
            <a:off x="6199331" y="4353173"/>
            <a:ext cx="5704783" cy="1077218"/>
          </a:xfrm>
          <a:prstGeom prst="rect">
            <a:avLst/>
          </a:prstGeom>
          <a:noFill/>
        </p:spPr>
        <p:txBody>
          <a:bodyPr wrap="square">
            <a:spAutoFit/>
          </a:bodyPr>
          <a:lstStyle/>
          <a:p>
            <a:r>
              <a:rPr lang="en-CA" sz="3200" dirty="0"/>
              <a:t>Can you compare and contrast suicide and self-harm ?</a:t>
            </a:r>
          </a:p>
        </p:txBody>
      </p:sp>
      <p:sp>
        <p:nvSpPr>
          <p:cNvPr id="2" name="Slide Number Placeholder 1">
            <a:extLst>
              <a:ext uri="{FF2B5EF4-FFF2-40B4-BE49-F238E27FC236}">
                <a16:creationId xmlns:a16="http://schemas.microsoft.com/office/drawing/2014/main" id="{76965C85-3D76-0E1C-AA4E-2FE25EF6D133}"/>
              </a:ext>
            </a:extLst>
          </p:cNvPr>
          <p:cNvSpPr>
            <a:spLocks noGrp="1"/>
          </p:cNvSpPr>
          <p:nvPr>
            <p:ph type="sldNum" sz="quarter" idx="12"/>
          </p:nvPr>
        </p:nvSpPr>
        <p:spPr/>
        <p:txBody>
          <a:bodyPr/>
          <a:lstStyle/>
          <a:p>
            <a:fld id="{9E20A575-D5C3-4C6C-AFF7-D4C69312CDA0}" type="slidenum">
              <a:rPr lang="en-CA" smtClean="0"/>
              <a:t>136</a:t>
            </a:fld>
            <a:endParaRPr lang="en-CA"/>
          </a:p>
        </p:txBody>
      </p:sp>
    </p:spTree>
    <p:extLst>
      <p:ext uri="{BB962C8B-B14F-4D97-AF65-F5344CB8AC3E}">
        <p14:creationId xmlns:p14="http://schemas.microsoft.com/office/powerpoint/2010/main" val="96316009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103781-80DA-4D2A-91C6-5D40B9875A0F}"/>
              </a:ext>
            </a:extLst>
          </p:cNvPr>
          <p:cNvSpPr>
            <a:spLocks noGrp="1"/>
          </p:cNvSpPr>
          <p:nvPr>
            <p:ph type="title" idx="4294967295"/>
          </p:nvPr>
        </p:nvSpPr>
        <p:spPr>
          <a:xfrm>
            <a:off x="0" y="609600"/>
            <a:ext cx="10131425" cy="1455738"/>
          </a:xfrm>
        </p:spPr>
        <p:txBody>
          <a:bodyPr/>
          <a:lstStyle/>
          <a:p>
            <a:r>
              <a:rPr lang="en-CA" dirty="0"/>
              <a:t> </a:t>
            </a:r>
          </a:p>
        </p:txBody>
      </p:sp>
      <p:sp>
        <p:nvSpPr>
          <p:cNvPr id="7" name="Content Placeholder 6">
            <a:extLst>
              <a:ext uri="{FF2B5EF4-FFF2-40B4-BE49-F238E27FC236}">
                <a16:creationId xmlns:a16="http://schemas.microsoft.com/office/drawing/2014/main" id="{6F73B5C5-9826-4436-960D-18069A2C15E5}"/>
              </a:ext>
            </a:extLst>
          </p:cNvPr>
          <p:cNvSpPr>
            <a:spLocks noGrp="1"/>
          </p:cNvSpPr>
          <p:nvPr>
            <p:ph sz="half" idx="4294967295"/>
          </p:nvPr>
        </p:nvSpPr>
        <p:spPr>
          <a:xfrm>
            <a:off x="247650" y="584775"/>
            <a:ext cx="11696700" cy="6083875"/>
          </a:xfrm>
        </p:spPr>
        <p:txBody>
          <a:bodyPr>
            <a:normAutofit/>
          </a:bodyPr>
          <a:lstStyle/>
          <a:p>
            <a:r>
              <a:rPr lang="en-CA" sz="2000" dirty="0">
                <a:latin typeface="Arial" panose="020B0604020202020204" pitchFamily="34" charset="0"/>
                <a:cs typeface="Arial" panose="020B0604020202020204" pitchFamily="34" charset="0"/>
              </a:rPr>
              <a:t>It is important to distinguish self-harm from suicide attempts. </a:t>
            </a:r>
          </a:p>
          <a:p>
            <a:r>
              <a:rPr lang="en-CA" sz="2000" dirty="0">
                <a:latin typeface="Arial" panose="020B0604020202020204" pitchFamily="34" charset="0"/>
                <a:cs typeface="Arial" panose="020B0604020202020204" pitchFamily="34" charset="0"/>
              </a:rPr>
              <a:t>Self-harm is also referred to as “non-suicidal self-injury.”</a:t>
            </a:r>
          </a:p>
          <a:p>
            <a:r>
              <a:rPr lang="en-CA" sz="2000" dirty="0">
                <a:latin typeface="Arial" panose="020B0604020202020204" pitchFamily="34" charset="0"/>
                <a:cs typeface="Arial" panose="020B0604020202020204" pitchFamily="34" charset="0"/>
              </a:rPr>
              <a:t>Self-harm is defined as  the deliberately hurting of the body such as by cutting, headbanging, hitting, or burning. </a:t>
            </a:r>
          </a:p>
          <a:p>
            <a:r>
              <a:rPr lang="en-CA" sz="2000" dirty="0">
                <a:latin typeface="Arial" panose="020B0604020202020204" pitchFamily="34" charset="0"/>
                <a:cs typeface="Arial" panose="020B0604020202020204" pitchFamily="34" charset="0"/>
              </a:rPr>
              <a:t>Self-harm is a harmful and maladaptive way of trying to cope with emotional pain such as sadness frustration or anger.</a:t>
            </a:r>
          </a:p>
          <a:p>
            <a:r>
              <a:rPr lang="en-CA" sz="2000" dirty="0">
                <a:latin typeface="Arial" panose="020B0604020202020204" pitchFamily="34" charset="0"/>
                <a:cs typeface="Arial" panose="020B0604020202020204" pitchFamily="34" charset="0"/>
              </a:rPr>
              <a:t>There are several important differences between self-harm and suicide attempts in terms of frequency, methods, severity, and purpose.</a:t>
            </a:r>
          </a:p>
          <a:p>
            <a:pPr marL="0" indent="0">
              <a:buNone/>
            </a:pPr>
            <a:r>
              <a:rPr lang="en-CA" sz="2800" dirty="0">
                <a:solidFill>
                  <a:schemeClr val="bg1"/>
                </a:solidFill>
                <a:latin typeface="Arial" panose="020B0604020202020204" pitchFamily="34" charset="0"/>
                <a:cs typeface="Arial" panose="020B0604020202020204" pitchFamily="34" charset="0"/>
              </a:rPr>
              <a:t>                     self-harm                                      suicide attempts</a:t>
            </a:r>
          </a:p>
          <a:p>
            <a:pPr marL="0" indent="0">
              <a:buNone/>
            </a:pPr>
            <a:r>
              <a:rPr lang="en-C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Is very frequent and on the rise in the young                 happen less frequently</a:t>
            </a:r>
          </a:p>
          <a:p>
            <a:pPr marL="0" indent="0">
              <a:buNone/>
            </a:pPr>
            <a:r>
              <a:rPr lang="en-US" sz="2000" dirty="0">
                <a:latin typeface="Arial" panose="020B0604020202020204" pitchFamily="34" charset="0"/>
                <a:cs typeface="Arial" panose="020B0604020202020204" pitchFamily="34" charset="0"/>
              </a:rPr>
              <a:t>   Often involve cutting burning and self hitting                  most frequent method is overdosing</a:t>
            </a:r>
          </a:p>
          <a:p>
            <a:pPr marL="0" indent="0">
              <a:buNone/>
            </a:pPr>
            <a:r>
              <a:rPr lang="en-US" sz="2000" dirty="0">
                <a:latin typeface="Arial" panose="020B0604020202020204" pitchFamily="34" charset="0"/>
                <a:cs typeface="Arial" panose="020B0604020202020204" pitchFamily="34" charset="0"/>
              </a:rPr>
              <a:t>    is less life endangering                                                   are more life endangering sometimes fatal</a:t>
            </a:r>
          </a:p>
          <a:p>
            <a:pPr marL="0" indent="0">
              <a:buNone/>
            </a:pPr>
            <a:r>
              <a:rPr lang="en-US" sz="2000" dirty="0">
                <a:latin typeface="Arial" panose="020B0604020202020204" pitchFamily="34" charset="0"/>
                <a:cs typeface="Arial" panose="020B0604020202020204" pitchFamily="34" charset="0"/>
              </a:rPr>
              <a:t>    Is often done to cope with painful emotions                   are done with an intent to die</a:t>
            </a:r>
            <a:endParaRPr lang="en-CA" sz="2000" dirty="0">
              <a:latin typeface="Arial" panose="020B0604020202020204" pitchFamily="34" charset="0"/>
              <a:cs typeface="Arial" panose="020B0604020202020204" pitchFamily="34" charset="0"/>
            </a:endParaRPr>
          </a:p>
          <a:p>
            <a:endParaRPr lang="en-CA" dirty="0"/>
          </a:p>
        </p:txBody>
      </p:sp>
      <p:sp>
        <p:nvSpPr>
          <p:cNvPr id="9" name="TextBox 8">
            <a:extLst>
              <a:ext uri="{FF2B5EF4-FFF2-40B4-BE49-F238E27FC236}">
                <a16:creationId xmlns:a16="http://schemas.microsoft.com/office/drawing/2014/main" id="{657214C1-5711-2F44-101C-CE3D8C76EA94}"/>
              </a:ext>
            </a:extLst>
          </p:cNvPr>
          <p:cNvSpPr txBox="1"/>
          <p:nvPr/>
        </p:nvSpPr>
        <p:spPr>
          <a:xfrm>
            <a:off x="2566132" y="0"/>
            <a:ext cx="7565293" cy="584775"/>
          </a:xfrm>
          <a:prstGeom prst="rect">
            <a:avLst/>
          </a:prstGeom>
          <a:noFill/>
        </p:spPr>
        <p:txBody>
          <a:bodyPr wrap="square">
            <a:spAutoFit/>
          </a:bodyPr>
          <a:lstStyle/>
          <a:p>
            <a:r>
              <a:rPr lang="en-CA" sz="3200" dirty="0">
                <a:solidFill>
                  <a:schemeClr val="bg1"/>
                </a:solidFill>
              </a:rPr>
              <a:t>     SELF HARM VS. SUICIDE ATTEMPTS</a:t>
            </a:r>
          </a:p>
        </p:txBody>
      </p:sp>
      <p:sp>
        <p:nvSpPr>
          <p:cNvPr id="2" name="Slide Number Placeholder 1">
            <a:extLst>
              <a:ext uri="{FF2B5EF4-FFF2-40B4-BE49-F238E27FC236}">
                <a16:creationId xmlns:a16="http://schemas.microsoft.com/office/drawing/2014/main" id="{B5D19352-AF94-64C0-AAE8-5FA677AB532D}"/>
              </a:ext>
            </a:extLst>
          </p:cNvPr>
          <p:cNvSpPr>
            <a:spLocks noGrp="1"/>
          </p:cNvSpPr>
          <p:nvPr>
            <p:ph type="sldNum" sz="quarter" idx="12"/>
          </p:nvPr>
        </p:nvSpPr>
        <p:spPr/>
        <p:txBody>
          <a:bodyPr/>
          <a:lstStyle/>
          <a:p>
            <a:fld id="{9E20A575-D5C3-4C6C-AFF7-D4C69312CDA0}" type="slidenum">
              <a:rPr lang="en-CA" smtClean="0"/>
              <a:t>137</a:t>
            </a:fld>
            <a:endParaRPr lang="en-CA"/>
          </a:p>
        </p:txBody>
      </p:sp>
    </p:spTree>
    <p:extLst>
      <p:ext uri="{BB962C8B-B14F-4D97-AF65-F5344CB8AC3E}">
        <p14:creationId xmlns:p14="http://schemas.microsoft.com/office/powerpoint/2010/main" val="3465450678"/>
      </p:ext>
    </p:extLst>
  </p:cSld>
  <p:clrMapOvr>
    <a:masterClrMapping/>
  </p:clrMapOvr>
  <mc:AlternateContent xmlns:mc="http://schemas.openxmlformats.org/markup-compatibility/2006" xmlns:p14="http://schemas.microsoft.com/office/powerpoint/2010/main">
    <mc:Choice Requires="p14">
      <p:transition spd="slow" p14:dur="2000" advTm="8090"/>
    </mc:Choice>
    <mc:Fallback xmlns="">
      <p:transition spd="slow" advTm="80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5F7ECF-2D66-33E9-3B36-EAC26D52BA09}"/>
              </a:ext>
            </a:extLst>
          </p:cNvPr>
          <p:cNvSpPr txBox="1"/>
          <p:nvPr/>
        </p:nvSpPr>
        <p:spPr>
          <a:xfrm>
            <a:off x="4953000" y="223803"/>
            <a:ext cx="7171766" cy="6924973"/>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Self-harm is often not about wanting to die, but about coping with overwhelming inner experiences. </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 Self-harm may be used to:</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Regulate intense emotions (release, relief, or to feel something when numb)</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Gain a sense of control when life feels chaotic</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Express inner pain that feels hard to put into words</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Distract or ground from overwhelming thoughts or memories</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Relieve tension through physical sensation</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Punish oneself out of guilt, shame, or anger</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Communicate distress or signal need for care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Feel real or embodied when dissociated or disconnected…</a:t>
            </a:r>
          </a:p>
          <a:p>
            <a:pPr>
              <a:buNone/>
            </a:pPr>
            <a:br>
              <a:rPr lang="en-US" dirty="0"/>
            </a:br>
            <a:endParaRPr lang="en-CA" dirty="0"/>
          </a:p>
        </p:txBody>
      </p:sp>
      <p:sp>
        <p:nvSpPr>
          <p:cNvPr id="5" name="TextBox 4">
            <a:extLst>
              <a:ext uri="{FF2B5EF4-FFF2-40B4-BE49-F238E27FC236}">
                <a16:creationId xmlns:a16="http://schemas.microsoft.com/office/drawing/2014/main" id="{146D8CCE-1F97-3E6A-EC76-282E2FCDCE32}"/>
              </a:ext>
            </a:extLst>
          </p:cNvPr>
          <p:cNvSpPr txBox="1"/>
          <p:nvPr/>
        </p:nvSpPr>
        <p:spPr>
          <a:xfrm>
            <a:off x="-132230" y="223803"/>
            <a:ext cx="5047130" cy="1077218"/>
          </a:xfrm>
          <a:prstGeom prst="rect">
            <a:avLst/>
          </a:prstGeom>
          <a:noFill/>
        </p:spPr>
        <p:txBody>
          <a:bodyPr wrap="square">
            <a:spAutoFit/>
          </a:bodyPr>
          <a:lstStyle/>
          <a:p>
            <a:pPr algn="ctr"/>
            <a:r>
              <a:rPr lang="en-US" sz="3200" dirty="0">
                <a:solidFill>
                  <a:schemeClr val="bg1"/>
                </a:solidFill>
                <a:latin typeface="Arial" panose="020B0604020202020204" pitchFamily="34" charset="0"/>
                <a:cs typeface="Arial" panose="020B0604020202020204" pitchFamily="34" charset="0"/>
              </a:rPr>
              <a:t>WHY PEOPLE </a:t>
            </a:r>
          </a:p>
          <a:p>
            <a:pPr algn="ctr"/>
            <a:r>
              <a:rPr lang="en-US" sz="3200" dirty="0">
                <a:solidFill>
                  <a:schemeClr val="bg1"/>
                </a:solidFill>
                <a:latin typeface="Arial" panose="020B0604020202020204" pitchFamily="34" charset="0"/>
                <a:cs typeface="Arial" panose="020B0604020202020204" pitchFamily="34" charset="0"/>
              </a:rPr>
              <a:t>SELF-HARM</a:t>
            </a:r>
            <a:endParaRPr lang="en-CA" sz="3200" dirty="0">
              <a:solidFill>
                <a:schemeClr val="bg1"/>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DBB8E87D-7CD7-B2F6-3833-FEA27E979A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257" y="1534645"/>
            <a:ext cx="4428567" cy="450756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CF23ECC3-7A9C-0E45-FB07-4575949016B7}"/>
              </a:ext>
            </a:extLst>
          </p:cNvPr>
          <p:cNvSpPr>
            <a:spLocks noGrp="1"/>
          </p:cNvSpPr>
          <p:nvPr>
            <p:ph type="sldNum" sz="quarter" idx="12"/>
          </p:nvPr>
        </p:nvSpPr>
        <p:spPr/>
        <p:txBody>
          <a:bodyPr/>
          <a:lstStyle/>
          <a:p>
            <a:fld id="{9E20A575-D5C3-4C6C-AFF7-D4C69312CDA0}" type="slidenum">
              <a:rPr lang="en-CA" smtClean="0"/>
              <a:t>138</a:t>
            </a:fld>
            <a:endParaRPr lang="en-CA"/>
          </a:p>
        </p:txBody>
      </p:sp>
    </p:spTree>
    <p:extLst>
      <p:ext uri="{BB962C8B-B14F-4D97-AF65-F5344CB8AC3E}">
        <p14:creationId xmlns:p14="http://schemas.microsoft.com/office/powerpoint/2010/main" val="3559673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7DD2AA-2739-FA36-E75B-256CF1326F94}"/>
              </a:ext>
            </a:extLst>
          </p:cNvPr>
          <p:cNvSpPr txBox="1"/>
          <p:nvPr/>
        </p:nvSpPr>
        <p:spPr>
          <a:xfrm>
            <a:off x="4518212" y="822026"/>
            <a:ext cx="7485529" cy="5940088"/>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rPr>
              <a:t>“Commit” is a word generally reserved for acts viewed as sinful or immoral. “Completed” is usually a good thing.</a:t>
            </a:r>
          </a:p>
          <a:p>
            <a:pPr marL="285750" indent="-285750">
              <a:buFont typeface="Arial" panose="020B0604020202020204" pitchFamily="34" charset="0"/>
              <a:buChar char="•"/>
            </a:pPr>
            <a:r>
              <a:rPr lang="en-US" sz="2000" dirty="0">
                <a:latin typeface="Arial" panose="020B0604020202020204" pitchFamily="34" charset="0"/>
              </a:rPr>
              <a:t>Instead of these words suicide awareness advocates encourage the use of words like </a:t>
            </a:r>
            <a:r>
              <a:rPr lang="en-US" sz="2000" b="0" i="0" dirty="0">
                <a:effectLst/>
                <a:latin typeface="Arial" panose="020B0604020202020204" pitchFamily="34" charset="0"/>
              </a:rPr>
              <a:t>contemplate, think of, died by, took her own life.</a:t>
            </a:r>
          </a:p>
          <a:p>
            <a:endParaRPr lang="en-US" sz="2000" b="0" i="0" dirty="0">
              <a:effectLst/>
              <a:latin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rPr>
              <a:t>“Contemplating” suicide is o</a:t>
            </a:r>
            <a:r>
              <a:rPr lang="en-US" sz="2000" b="0" i="0" dirty="0">
                <a:effectLst/>
                <a:latin typeface="Arial" panose="020B0604020202020204" pitchFamily="34" charset="0"/>
              </a:rPr>
              <a:t>ften not due to one cause, but overlapping human experiences of pain, distress, loss, and disconnection including:</a:t>
            </a:r>
          </a:p>
          <a:p>
            <a:pPr marL="285750" indent="-285750">
              <a:buFont typeface="Arial" panose="020B0604020202020204" pitchFamily="34" charset="0"/>
              <a:buChar char="•"/>
            </a:pPr>
            <a:r>
              <a:rPr lang="en-US" sz="2000" b="0" i="0" dirty="0">
                <a:effectLst/>
                <a:latin typeface="Arial" panose="020B0604020202020204" pitchFamily="34" charset="0"/>
              </a:rPr>
              <a:t>Unbearable emotional pain ("psych ache") and hopelessness</a:t>
            </a:r>
          </a:p>
          <a:p>
            <a:pPr marL="285750" indent="-285750">
              <a:buFont typeface="Arial" panose="020B0604020202020204" pitchFamily="34" charset="0"/>
              <a:buChar char="•"/>
            </a:pPr>
            <a:r>
              <a:rPr lang="en-US" sz="2000" b="0" i="0" dirty="0">
                <a:effectLst/>
                <a:latin typeface="Arial" panose="020B0604020202020204" pitchFamily="34" charset="0"/>
              </a:rPr>
              <a:t>Mental health conditions (depression, anxiety, bipolar, PTSD)</a:t>
            </a:r>
          </a:p>
          <a:p>
            <a:pPr marL="285750" indent="-285750">
              <a:buFont typeface="Arial" panose="020B0604020202020204" pitchFamily="34" charset="0"/>
              <a:buChar char="•"/>
            </a:pPr>
            <a:r>
              <a:rPr lang="en-US" sz="2000" b="0" i="0" dirty="0">
                <a:effectLst/>
                <a:latin typeface="Arial" panose="020B0604020202020204" pitchFamily="34" charset="0"/>
              </a:rPr>
              <a:t>Relationship loss, rejection, or conflict</a:t>
            </a:r>
          </a:p>
          <a:p>
            <a:pPr marL="285750" indent="-285750">
              <a:buFont typeface="Arial" panose="020B0604020202020204" pitchFamily="34" charset="0"/>
              <a:buChar char="•"/>
            </a:pPr>
            <a:r>
              <a:rPr lang="en-US" sz="2000" b="0" i="0" dirty="0">
                <a:effectLst/>
                <a:latin typeface="Arial" panose="020B0604020202020204" pitchFamily="34" charset="0"/>
              </a:rPr>
              <a:t>Histories of trauma, abuse, or bullying</a:t>
            </a:r>
          </a:p>
          <a:p>
            <a:pPr marL="285750" indent="-285750">
              <a:buFont typeface="Arial" panose="020B0604020202020204" pitchFamily="34" charset="0"/>
              <a:buChar char="•"/>
            </a:pPr>
            <a:r>
              <a:rPr lang="en-US" sz="2000" b="0" i="0" dirty="0">
                <a:effectLst/>
                <a:latin typeface="Arial" panose="020B0604020202020204" pitchFamily="34" charset="0"/>
              </a:rPr>
              <a:t>Profound loneliness and social isolation</a:t>
            </a:r>
          </a:p>
          <a:p>
            <a:pPr marL="285750" indent="-285750">
              <a:buFont typeface="Arial" panose="020B0604020202020204" pitchFamily="34" charset="0"/>
              <a:buChar char="•"/>
            </a:pPr>
            <a:r>
              <a:rPr lang="en-US" sz="2000" b="0" i="0" dirty="0">
                <a:effectLst/>
                <a:latin typeface="Arial" panose="020B0604020202020204" pitchFamily="34" charset="0"/>
              </a:rPr>
              <a:t>Financial, work, or academic stress</a:t>
            </a:r>
          </a:p>
          <a:p>
            <a:pPr marL="285750" indent="-285750">
              <a:buFont typeface="Arial" panose="020B0604020202020204" pitchFamily="34" charset="0"/>
              <a:buChar char="•"/>
            </a:pPr>
            <a:r>
              <a:rPr lang="en-US" sz="2000" b="0" i="0" dirty="0">
                <a:effectLst/>
                <a:latin typeface="Arial" panose="020B0604020202020204" pitchFamily="34" charset="0"/>
              </a:rPr>
              <a:t>Chronic illness or ongoing physical pain</a:t>
            </a:r>
          </a:p>
          <a:p>
            <a:pPr marL="285750" indent="-285750">
              <a:buFont typeface="Arial" panose="020B0604020202020204" pitchFamily="34" charset="0"/>
              <a:buChar char="•"/>
            </a:pPr>
            <a:r>
              <a:rPr lang="en-US" sz="2000" b="0" i="0" dirty="0">
                <a:effectLst/>
                <a:latin typeface="Arial" panose="020B0604020202020204" pitchFamily="34" charset="0"/>
              </a:rPr>
              <a:t>Substance use lowering control and intensifying distress</a:t>
            </a:r>
          </a:p>
          <a:p>
            <a:pPr marL="285750" indent="-285750">
              <a:buFont typeface="Arial" panose="020B0604020202020204" pitchFamily="34" charset="0"/>
              <a:buChar char="•"/>
            </a:pPr>
            <a:r>
              <a:rPr lang="en-US" sz="2000" b="0" i="0" dirty="0">
                <a:effectLst/>
                <a:latin typeface="Arial" panose="020B0604020202020204" pitchFamily="34" charset="0"/>
              </a:rPr>
              <a:t>Feeling like a burden to others</a:t>
            </a:r>
          </a:p>
          <a:p>
            <a:pPr marL="285750" indent="-285750">
              <a:buFont typeface="Arial" panose="020B0604020202020204" pitchFamily="34" charset="0"/>
              <a:buChar char="•"/>
            </a:pPr>
            <a:r>
              <a:rPr lang="en-US" sz="2000" b="0" i="0" dirty="0">
                <a:effectLst/>
                <a:latin typeface="Arial" panose="020B0604020202020204" pitchFamily="34" charset="0"/>
              </a:rPr>
              <a:t>Impulsivity during an acute crisis or sudden stressor</a:t>
            </a:r>
            <a:endParaRPr lang="en-CA" sz="2000" dirty="0"/>
          </a:p>
        </p:txBody>
      </p:sp>
      <p:sp>
        <p:nvSpPr>
          <p:cNvPr id="5" name="TextBox 4">
            <a:extLst>
              <a:ext uri="{FF2B5EF4-FFF2-40B4-BE49-F238E27FC236}">
                <a16:creationId xmlns:a16="http://schemas.microsoft.com/office/drawing/2014/main" id="{AB026AD2-09C7-CD0A-7FB2-C616FC58F61A}"/>
              </a:ext>
            </a:extLst>
          </p:cNvPr>
          <p:cNvSpPr txBox="1"/>
          <p:nvPr/>
        </p:nvSpPr>
        <p:spPr>
          <a:xfrm>
            <a:off x="1443319" y="117861"/>
            <a:ext cx="9690846" cy="584775"/>
          </a:xfrm>
          <a:prstGeom prst="rect">
            <a:avLst/>
          </a:prstGeom>
          <a:noFill/>
        </p:spPr>
        <p:txBody>
          <a:bodyPr wrap="square">
            <a:spAutoFit/>
          </a:bodyPr>
          <a:lstStyle/>
          <a:p>
            <a:r>
              <a:rPr lang="en-US" sz="3200" b="0" i="0" dirty="0">
                <a:solidFill>
                  <a:srgbClr val="222222"/>
                </a:solidFill>
                <a:effectLst/>
                <a:latin typeface="Arial" panose="020B0604020202020204" pitchFamily="34" charset="0"/>
              </a:rPr>
              <a:t>WHY PEOPLE MIGHT </a:t>
            </a:r>
            <a:r>
              <a:rPr lang="en-US" sz="3200" b="0" i="0" u="sng" dirty="0">
                <a:solidFill>
                  <a:srgbClr val="222222"/>
                </a:solidFill>
                <a:effectLst/>
                <a:latin typeface="Arial" panose="020B0604020202020204" pitchFamily="34" charset="0"/>
              </a:rPr>
              <a:t>CON</a:t>
            </a:r>
            <a:r>
              <a:rPr lang="en-US" sz="3200" u="sng" dirty="0">
                <a:solidFill>
                  <a:srgbClr val="222222"/>
                </a:solidFill>
                <a:latin typeface="Arial" panose="020B0604020202020204" pitchFamily="34" charset="0"/>
              </a:rPr>
              <a:t>SIDER</a:t>
            </a:r>
            <a:r>
              <a:rPr lang="en-US" sz="3200" b="0" i="0" dirty="0">
                <a:solidFill>
                  <a:srgbClr val="222222"/>
                </a:solidFill>
                <a:effectLst/>
                <a:latin typeface="Arial" panose="020B0604020202020204" pitchFamily="34" charset="0"/>
              </a:rPr>
              <a:t> SUICIDE</a:t>
            </a:r>
            <a:endParaRPr lang="en-CA" sz="3200" dirty="0"/>
          </a:p>
        </p:txBody>
      </p:sp>
      <p:pic>
        <p:nvPicPr>
          <p:cNvPr id="4" name="Picture 3">
            <a:extLst>
              <a:ext uri="{FF2B5EF4-FFF2-40B4-BE49-F238E27FC236}">
                <a16:creationId xmlns:a16="http://schemas.microsoft.com/office/drawing/2014/main" id="{31D03B22-B22F-10D5-551B-735C3D0B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492" y="995082"/>
            <a:ext cx="3834873" cy="5593976"/>
          </a:xfrm>
          <a:prstGeom prst="rect">
            <a:avLst/>
          </a:prstGeom>
        </p:spPr>
      </p:pic>
      <p:sp>
        <p:nvSpPr>
          <p:cNvPr id="2" name="Slide Number Placeholder 1">
            <a:extLst>
              <a:ext uri="{FF2B5EF4-FFF2-40B4-BE49-F238E27FC236}">
                <a16:creationId xmlns:a16="http://schemas.microsoft.com/office/drawing/2014/main" id="{85740AC4-1BD4-4313-089F-FCEBA641B62D}"/>
              </a:ext>
            </a:extLst>
          </p:cNvPr>
          <p:cNvSpPr>
            <a:spLocks noGrp="1"/>
          </p:cNvSpPr>
          <p:nvPr>
            <p:ph type="sldNum" sz="quarter" idx="12"/>
          </p:nvPr>
        </p:nvSpPr>
        <p:spPr/>
        <p:txBody>
          <a:bodyPr/>
          <a:lstStyle/>
          <a:p>
            <a:fld id="{9E20A575-D5C3-4C6C-AFF7-D4C69312CDA0}" type="slidenum">
              <a:rPr lang="en-CA" smtClean="0"/>
              <a:t>139</a:t>
            </a:fld>
            <a:endParaRPr lang="en-CA"/>
          </a:p>
        </p:txBody>
      </p:sp>
    </p:spTree>
    <p:extLst>
      <p:ext uri="{BB962C8B-B14F-4D97-AF65-F5344CB8AC3E}">
        <p14:creationId xmlns:p14="http://schemas.microsoft.com/office/powerpoint/2010/main" val="8797393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2914" y="888497"/>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6295397-52B1-CFC7-C1AB-3BF45BE6FDC1}"/>
              </a:ext>
            </a:extLst>
          </p:cNvPr>
          <p:cNvSpPr txBox="1"/>
          <p:nvPr/>
        </p:nvSpPr>
        <p:spPr>
          <a:xfrm>
            <a:off x="6281044" y="4553566"/>
            <a:ext cx="5381523" cy="1323439"/>
          </a:xfrm>
          <a:prstGeom prst="rect">
            <a:avLst/>
          </a:prstGeom>
          <a:noFill/>
        </p:spPr>
        <p:txBody>
          <a:bodyPr wrap="square">
            <a:spAutoFit/>
          </a:bodyPr>
          <a:lstStyle/>
          <a:p>
            <a:pPr lvl="0"/>
            <a:r>
              <a:rPr lang="en-CA" sz="4000" dirty="0"/>
              <a:t>How common are suicide and self-harm ?</a:t>
            </a:r>
          </a:p>
        </p:txBody>
      </p:sp>
      <p:sp>
        <p:nvSpPr>
          <p:cNvPr id="2" name="Slide Number Placeholder 1">
            <a:extLst>
              <a:ext uri="{FF2B5EF4-FFF2-40B4-BE49-F238E27FC236}">
                <a16:creationId xmlns:a16="http://schemas.microsoft.com/office/drawing/2014/main" id="{59365680-6D55-4858-8476-1C23759749E8}"/>
              </a:ext>
            </a:extLst>
          </p:cNvPr>
          <p:cNvSpPr>
            <a:spLocks noGrp="1"/>
          </p:cNvSpPr>
          <p:nvPr>
            <p:ph type="sldNum" sz="quarter" idx="12"/>
          </p:nvPr>
        </p:nvSpPr>
        <p:spPr/>
        <p:txBody>
          <a:bodyPr/>
          <a:lstStyle/>
          <a:p>
            <a:fld id="{9E20A575-D5C3-4C6C-AFF7-D4C69312CDA0}" type="slidenum">
              <a:rPr lang="en-CA" smtClean="0"/>
              <a:t>140</a:t>
            </a:fld>
            <a:endParaRPr lang="en-CA"/>
          </a:p>
        </p:txBody>
      </p:sp>
    </p:spTree>
    <p:extLst>
      <p:ext uri="{BB962C8B-B14F-4D97-AF65-F5344CB8AC3E}">
        <p14:creationId xmlns:p14="http://schemas.microsoft.com/office/powerpoint/2010/main" val="370779406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64DEC5-EB89-4A2D-9EE0-B27DE4A86582}"/>
              </a:ext>
            </a:extLst>
          </p:cNvPr>
          <p:cNvPicPr>
            <a:picLocks noChangeAspect="1"/>
          </p:cNvPicPr>
          <p:nvPr/>
        </p:nvPicPr>
        <p:blipFill>
          <a:blip r:embed="rId2"/>
          <a:stretch>
            <a:fillRect/>
          </a:stretch>
        </p:blipFill>
        <p:spPr>
          <a:xfrm>
            <a:off x="192217" y="646331"/>
            <a:ext cx="4128771" cy="5823746"/>
          </a:xfrm>
          <a:prstGeom prst="rect">
            <a:avLst/>
          </a:prstGeom>
        </p:spPr>
      </p:pic>
      <p:sp>
        <p:nvSpPr>
          <p:cNvPr id="6" name="TextBox 5">
            <a:extLst>
              <a:ext uri="{FF2B5EF4-FFF2-40B4-BE49-F238E27FC236}">
                <a16:creationId xmlns:a16="http://schemas.microsoft.com/office/drawing/2014/main" id="{CC51130C-05C4-FCBA-F11F-F517FFF713F7}"/>
              </a:ext>
            </a:extLst>
          </p:cNvPr>
          <p:cNvSpPr txBox="1"/>
          <p:nvPr/>
        </p:nvSpPr>
        <p:spPr>
          <a:xfrm>
            <a:off x="4671310" y="0"/>
            <a:ext cx="7328473" cy="6863417"/>
          </a:xfrm>
          <a:prstGeom prst="rect">
            <a:avLst/>
          </a:prstGeom>
          <a:noFill/>
        </p:spPr>
        <p:txBody>
          <a:bodyPr wrap="square">
            <a:spAutoFit/>
          </a:bodyPr>
          <a:lstStyle/>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In Canada there are approximately 120,000 </a:t>
            </a:r>
            <a:r>
              <a:rPr lang="en-CA" sz="2000" dirty="0">
                <a:solidFill>
                  <a:schemeClr val="bg1"/>
                </a:solidFill>
                <a:latin typeface="Arial" panose="020B0604020202020204" pitchFamily="34" charset="0"/>
                <a:cs typeface="Arial" panose="020B0604020202020204" pitchFamily="34" charset="0"/>
              </a:rPr>
              <a:t>suicide attempts </a:t>
            </a:r>
            <a:r>
              <a:rPr lang="en-CA" sz="2000" dirty="0">
                <a:latin typeface="Arial" panose="020B0604020202020204" pitchFamily="34" charset="0"/>
                <a:cs typeface="Arial" panose="020B0604020202020204" pitchFamily="34" charset="0"/>
              </a:rPr>
              <a:t>every year, or 10-11 people per 100,000. (That’s over 300 suicide attempts in Canada every day of the year.)</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In Canada approximately 4000 people </a:t>
            </a:r>
            <a:r>
              <a:rPr lang="en-CA" sz="2000" dirty="0">
                <a:solidFill>
                  <a:schemeClr val="bg1"/>
                </a:solidFill>
                <a:latin typeface="Arial" panose="020B0604020202020204" pitchFamily="34" charset="0"/>
                <a:cs typeface="Arial" panose="020B0604020202020204" pitchFamily="34" charset="0"/>
              </a:rPr>
              <a:t>die from suicide </a:t>
            </a:r>
            <a:r>
              <a:rPr lang="en-CA" sz="2000" dirty="0">
                <a:latin typeface="Arial" panose="020B0604020202020204" pitchFamily="34" charset="0"/>
                <a:cs typeface="Arial" panose="020B0604020202020204" pitchFamily="34" charset="0"/>
              </a:rPr>
              <a:t>per year. That’s an average of more than 10 every day.</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Every persons suicide profoundly affects an average of 10 people.</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More than 90% of people who attempt, or die by suicide have diagnosable mental health issues.</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More than 50% of people who die by suicide have never received any kind of mental health care</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Males account for 75% of deaths by suicide</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Females account for most suicide attempts and self-harm.</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Overall, suicide is the 9</a:t>
            </a:r>
            <a:r>
              <a:rPr lang="en-CA" sz="2000" baseline="30000" dirty="0">
                <a:latin typeface="Arial" panose="020B0604020202020204" pitchFamily="34" charset="0"/>
                <a:cs typeface="Arial" panose="020B0604020202020204" pitchFamily="34" charset="0"/>
              </a:rPr>
              <a:t>th</a:t>
            </a:r>
            <a:r>
              <a:rPr lang="en-CA" sz="2000" dirty="0">
                <a:latin typeface="Arial" panose="020B0604020202020204" pitchFamily="34" charset="0"/>
                <a:cs typeface="Arial" panose="020B0604020202020204" pitchFamily="34" charset="0"/>
              </a:rPr>
              <a:t>  leading cause of death in Canada. </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However:</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For people aged </a:t>
            </a:r>
            <a:r>
              <a:rPr lang="en-CA" sz="2000" dirty="0">
                <a:solidFill>
                  <a:schemeClr val="bg1"/>
                </a:solidFill>
                <a:latin typeface="Arial" panose="020B0604020202020204" pitchFamily="34" charset="0"/>
                <a:cs typeface="Arial" panose="020B0604020202020204" pitchFamily="34" charset="0"/>
              </a:rPr>
              <a:t>15 to 34 </a:t>
            </a:r>
            <a:r>
              <a:rPr lang="en-CA" sz="2000" dirty="0">
                <a:latin typeface="Arial" panose="020B0604020202020204" pitchFamily="34" charset="0"/>
                <a:cs typeface="Arial" panose="020B0604020202020204" pitchFamily="34" charset="0"/>
              </a:rPr>
              <a:t>it is the </a:t>
            </a:r>
            <a:r>
              <a:rPr lang="en-CA" sz="2000" dirty="0">
                <a:solidFill>
                  <a:schemeClr val="bg1"/>
                </a:solidFill>
                <a:latin typeface="Arial" panose="020B0604020202020204" pitchFamily="34" charset="0"/>
                <a:cs typeface="Arial" panose="020B0604020202020204" pitchFamily="34" charset="0"/>
              </a:rPr>
              <a:t>2nd leading cause of death</a:t>
            </a:r>
            <a:r>
              <a:rPr lang="en-CA" sz="2000" dirty="0">
                <a:latin typeface="Arial" panose="020B0604020202020204" pitchFamily="34" charset="0"/>
                <a:cs typeface="Arial" panose="020B0604020202020204" pitchFamily="34" charset="0"/>
              </a:rPr>
              <a:t>.</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Suicide rates among adolescents has gone up 40% in the last 10 years</a:t>
            </a:r>
          </a:p>
          <a:p>
            <a:pPr marL="285750" lvl="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Indigenous communities experience significantly higher rates of  attempts and deaths by suicide. Suicide rates are higher in Northern and isolated communities</a:t>
            </a:r>
          </a:p>
        </p:txBody>
      </p:sp>
      <p:sp>
        <p:nvSpPr>
          <p:cNvPr id="8" name="TextBox 7">
            <a:extLst>
              <a:ext uri="{FF2B5EF4-FFF2-40B4-BE49-F238E27FC236}">
                <a16:creationId xmlns:a16="http://schemas.microsoft.com/office/drawing/2014/main" id="{1DEF7654-FC5B-65FA-B345-E668DB97AB56}"/>
              </a:ext>
            </a:extLst>
          </p:cNvPr>
          <p:cNvSpPr txBox="1"/>
          <p:nvPr/>
        </p:nvSpPr>
        <p:spPr>
          <a:xfrm>
            <a:off x="103269" y="872"/>
            <a:ext cx="5046689" cy="584775"/>
          </a:xfrm>
          <a:prstGeom prst="rect">
            <a:avLst/>
          </a:prstGeom>
          <a:noFill/>
        </p:spPr>
        <p:txBody>
          <a:bodyPr wrap="square">
            <a:spAutoFit/>
          </a:bodyPr>
          <a:lstStyle/>
          <a:p>
            <a:pPr lvl="0"/>
            <a:r>
              <a:rPr lang="en-CA" sz="3200" dirty="0">
                <a:solidFill>
                  <a:schemeClr val="bg1"/>
                </a:solidFill>
              </a:rPr>
              <a:t>CANADIAN STATISTICS</a:t>
            </a:r>
          </a:p>
        </p:txBody>
      </p:sp>
      <p:sp>
        <p:nvSpPr>
          <p:cNvPr id="2" name="Slide Number Placeholder 1">
            <a:extLst>
              <a:ext uri="{FF2B5EF4-FFF2-40B4-BE49-F238E27FC236}">
                <a16:creationId xmlns:a16="http://schemas.microsoft.com/office/drawing/2014/main" id="{D5A04791-B512-96E4-3B78-8901D6DEC249}"/>
              </a:ext>
            </a:extLst>
          </p:cNvPr>
          <p:cNvSpPr>
            <a:spLocks noGrp="1"/>
          </p:cNvSpPr>
          <p:nvPr>
            <p:ph type="sldNum" sz="quarter" idx="12"/>
          </p:nvPr>
        </p:nvSpPr>
        <p:spPr/>
        <p:txBody>
          <a:bodyPr/>
          <a:lstStyle/>
          <a:p>
            <a:fld id="{9E20A575-D5C3-4C6C-AFF7-D4C69312CDA0}" type="slidenum">
              <a:rPr lang="en-CA" smtClean="0"/>
              <a:t>141</a:t>
            </a:fld>
            <a:endParaRPr lang="en-CA"/>
          </a:p>
        </p:txBody>
      </p:sp>
    </p:spTree>
    <p:extLst>
      <p:ext uri="{BB962C8B-B14F-4D97-AF65-F5344CB8AC3E}">
        <p14:creationId xmlns:p14="http://schemas.microsoft.com/office/powerpoint/2010/main" val="3117249248"/>
      </p:ext>
    </p:extLst>
  </p:cSld>
  <p:clrMapOvr>
    <a:masterClrMapping/>
  </p:clrMapOvr>
  <mc:AlternateContent xmlns:mc="http://schemas.openxmlformats.org/markup-compatibility/2006" xmlns:p14="http://schemas.microsoft.com/office/powerpoint/2010/main">
    <mc:Choice Requires="p14">
      <p:transition spd="slow" p14:dur="2000" advTm="32494"/>
    </mc:Choice>
    <mc:Fallback xmlns="">
      <p:transition spd="slow" advTm="32494"/>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FF2F85-8D68-E9EC-B5EE-011B71799B7A}"/>
              </a:ext>
            </a:extLst>
          </p:cNvPr>
          <p:cNvSpPr txBox="1"/>
          <p:nvPr/>
        </p:nvSpPr>
        <p:spPr>
          <a:xfrm>
            <a:off x="4231341" y="584775"/>
            <a:ext cx="7960659" cy="6247864"/>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rPr>
              <a:t>Among adolescents, the lifetime prevalence of non-suicidal self-injury (NSSI) is estimated to be around 16 % (with girls typically higher than boys) in many studies. </a:t>
            </a:r>
          </a:p>
          <a:p>
            <a:pPr marL="285750" indent="-285750">
              <a:buFont typeface="Arial" panose="020B0604020202020204" pitchFamily="34" charset="0"/>
              <a:buChar char="•"/>
            </a:pPr>
            <a:r>
              <a:rPr lang="en-US" sz="2000" b="0" i="0" dirty="0">
                <a:effectLst/>
                <a:latin typeface="Arial" panose="020B0604020202020204" pitchFamily="34" charset="0"/>
              </a:rPr>
              <a:t>A  recent meta-analysis found an aggregate lifetime prevalence of NSSI in youth at 22 % and a past-12-month prevalence of 19.5 % .</a:t>
            </a:r>
          </a:p>
          <a:p>
            <a:pPr marL="285750" indent="-285750">
              <a:buFont typeface="Arial" panose="020B0604020202020204" pitchFamily="34" charset="0"/>
              <a:buChar char="•"/>
            </a:pPr>
            <a:r>
              <a:rPr lang="en-US" sz="2000" b="0" i="0" dirty="0">
                <a:effectLst/>
                <a:latin typeface="Arial" panose="020B0604020202020204" pitchFamily="34" charset="0"/>
              </a:rPr>
              <a:t>In Canada, self-harm leads to about 20,000 hospitalizations annually.</a:t>
            </a:r>
          </a:p>
          <a:p>
            <a:pPr marL="285750" indent="-285750">
              <a:buFont typeface="Arial" panose="020B0604020202020204" pitchFamily="34" charset="0"/>
              <a:buChar char="•"/>
            </a:pPr>
            <a:r>
              <a:rPr lang="en-US" sz="2000" b="0" i="0" dirty="0">
                <a:effectLst/>
                <a:latin typeface="Arial" panose="020B0604020202020204" pitchFamily="34" charset="0"/>
              </a:rPr>
              <a:t>Globally, there are an estimated 14 million incidents of self-harm per year.</a:t>
            </a:r>
          </a:p>
          <a:p>
            <a:pPr marL="285750" indent="-285750">
              <a:buFont typeface="Arial" panose="020B0604020202020204" pitchFamily="34" charset="0"/>
              <a:buChar char="•"/>
            </a:pPr>
            <a:r>
              <a:rPr lang="en-US" sz="2000" b="0" i="0" dirty="0">
                <a:effectLst/>
                <a:latin typeface="Arial" panose="020B0604020202020204" pitchFamily="34" charset="0"/>
              </a:rPr>
              <a:t>These figures include non-suicidal self-harm (i.e. behaviors without intent to die) as well as deliberate self-harm / suicidal attempts in some studies, so definitions and numbers vary.</a:t>
            </a:r>
          </a:p>
          <a:p>
            <a:pPr marL="285750" indent="-285750">
              <a:buFont typeface="Arial" panose="020B0604020202020204" pitchFamily="34" charset="0"/>
              <a:buChar char="•"/>
            </a:pPr>
            <a:r>
              <a:rPr lang="en-US" sz="2000" b="0" i="0" dirty="0">
                <a:effectLst/>
                <a:latin typeface="Arial" panose="020B0604020202020204" pitchFamily="34" charset="0"/>
              </a:rPr>
              <a:t>Rates tend to be higher during adolescence and young adulthood than in other life stages.</a:t>
            </a:r>
          </a:p>
          <a:p>
            <a:pPr marL="285750" indent="-285750">
              <a:buFont typeface="Arial" panose="020B0604020202020204" pitchFamily="34" charset="0"/>
              <a:buChar char="•"/>
            </a:pPr>
            <a:r>
              <a:rPr lang="en-US" sz="2000" b="0" i="0" dirty="0">
                <a:effectLst/>
                <a:latin typeface="Arial" panose="020B0604020202020204" pitchFamily="34" charset="0"/>
              </a:rPr>
              <a:t>Females generally report higher rates of non-suicidal self-injury than males in community samples.</a:t>
            </a:r>
          </a:p>
          <a:p>
            <a:pPr marL="285750" indent="-285750">
              <a:buFont typeface="Arial" panose="020B0604020202020204" pitchFamily="34" charset="0"/>
              <a:buChar char="•"/>
            </a:pPr>
            <a:r>
              <a:rPr lang="en-US" sz="2000" b="0" i="0" dirty="0">
                <a:effectLst/>
                <a:latin typeface="Arial" panose="020B0604020202020204" pitchFamily="34" charset="0"/>
              </a:rPr>
              <a:t>Many incidents of self-harm are not captured in available data (because people may not seek medical help or may treat wounds themselves), so these numbers likely underestimate the true prevalence.</a:t>
            </a:r>
            <a:endParaRPr lang="en-CA" sz="2000" dirty="0"/>
          </a:p>
        </p:txBody>
      </p:sp>
      <p:sp>
        <p:nvSpPr>
          <p:cNvPr id="5" name="TextBox 4">
            <a:extLst>
              <a:ext uri="{FF2B5EF4-FFF2-40B4-BE49-F238E27FC236}">
                <a16:creationId xmlns:a16="http://schemas.microsoft.com/office/drawing/2014/main" id="{9A8993E0-4F2B-BE70-645D-DA454E192343}"/>
              </a:ext>
            </a:extLst>
          </p:cNvPr>
          <p:cNvSpPr txBox="1"/>
          <p:nvPr/>
        </p:nvSpPr>
        <p:spPr>
          <a:xfrm>
            <a:off x="5244353" y="0"/>
            <a:ext cx="6096000" cy="584775"/>
          </a:xfrm>
          <a:prstGeom prst="rect">
            <a:avLst/>
          </a:prstGeom>
          <a:noFill/>
        </p:spPr>
        <p:txBody>
          <a:bodyPr wrap="square">
            <a:spAutoFit/>
          </a:bodyPr>
          <a:lstStyle/>
          <a:p>
            <a:r>
              <a:rPr lang="en-US" sz="3200" b="0" i="0" dirty="0">
                <a:solidFill>
                  <a:srgbClr val="222222"/>
                </a:solidFill>
                <a:effectLst/>
                <a:latin typeface="Arial" panose="020B0604020202020204" pitchFamily="34" charset="0"/>
              </a:rPr>
              <a:t>NON-SUICIDAL SELF-INJURY </a:t>
            </a:r>
            <a:endParaRPr lang="en-CA" sz="3200" dirty="0"/>
          </a:p>
        </p:txBody>
      </p:sp>
      <p:pic>
        <p:nvPicPr>
          <p:cNvPr id="7" name="Picture 6">
            <a:extLst>
              <a:ext uri="{FF2B5EF4-FFF2-40B4-BE49-F238E27FC236}">
                <a16:creationId xmlns:a16="http://schemas.microsoft.com/office/drawing/2014/main" id="{85B7C9E3-AA80-4706-BE98-0DB640991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70" y="523218"/>
            <a:ext cx="4110972" cy="6247865"/>
          </a:xfrm>
          <a:prstGeom prst="rect">
            <a:avLst/>
          </a:prstGeom>
        </p:spPr>
      </p:pic>
      <p:pic>
        <p:nvPicPr>
          <p:cNvPr id="2" name="Picture 1">
            <a:extLst>
              <a:ext uri="{FF2B5EF4-FFF2-40B4-BE49-F238E27FC236}">
                <a16:creationId xmlns:a16="http://schemas.microsoft.com/office/drawing/2014/main" id="{24C96D76-8E05-56C8-18C5-B44BEF5F38EB}"/>
              </a:ext>
            </a:extLst>
          </p:cNvPr>
          <p:cNvPicPr>
            <a:picLocks noChangeAspect="1"/>
          </p:cNvPicPr>
          <p:nvPr/>
        </p:nvPicPr>
        <p:blipFill>
          <a:blip r:embed="rId3"/>
          <a:stretch>
            <a:fillRect/>
          </a:stretch>
        </p:blipFill>
        <p:spPr>
          <a:xfrm>
            <a:off x="147264" y="86917"/>
            <a:ext cx="219475" cy="213378"/>
          </a:xfrm>
          <a:prstGeom prst="rect">
            <a:avLst/>
          </a:prstGeom>
        </p:spPr>
      </p:pic>
      <p:sp>
        <p:nvSpPr>
          <p:cNvPr id="4" name="Slide Number Placeholder 3">
            <a:extLst>
              <a:ext uri="{FF2B5EF4-FFF2-40B4-BE49-F238E27FC236}">
                <a16:creationId xmlns:a16="http://schemas.microsoft.com/office/drawing/2014/main" id="{351A6A9B-621B-951C-9E4C-FA929EE3901E}"/>
              </a:ext>
            </a:extLst>
          </p:cNvPr>
          <p:cNvSpPr>
            <a:spLocks noGrp="1"/>
          </p:cNvSpPr>
          <p:nvPr>
            <p:ph type="sldNum" sz="quarter" idx="12"/>
          </p:nvPr>
        </p:nvSpPr>
        <p:spPr/>
        <p:txBody>
          <a:bodyPr/>
          <a:lstStyle/>
          <a:p>
            <a:fld id="{9E20A575-D5C3-4C6C-AFF7-D4C69312CDA0}" type="slidenum">
              <a:rPr lang="en-CA" smtClean="0"/>
              <a:t>142</a:t>
            </a:fld>
            <a:endParaRPr lang="en-CA"/>
          </a:p>
        </p:txBody>
      </p:sp>
    </p:spTree>
    <p:extLst>
      <p:ext uri="{BB962C8B-B14F-4D97-AF65-F5344CB8AC3E}">
        <p14:creationId xmlns:p14="http://schemas.microsoft.com/office/powerpoint/2010/main" val="34330511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CE1DD-6426-9C8C-E0E7-6533CA90D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060" y="708211"/>
            <a:ext cx="10845880" cy="5441578"/>
          </a:xfrm>
          <a:prstGeom prst="rect">
            <a:avLst/>
          </a:prstGeom>
        </p:spPr>
      </p:pic>
      <p:sp>
        <p:nvSpPr>
          <p:cNvPr id="2" name="Slide Number Placeholder 1">
            <a:extLst>
              <a:ext uri="{FF2B5EF4-FFF2-40B4-BE49-F238E27FC236}">
                <a16:creationId xmlns:a16="http://schemas.microsoft.com/office/drawing/2014/main" id="{E2BE2245-CCEB-CC9A-3FEF-73804EF2C1C4}"/>
              </a:ext>
            </a:extLst>
          </p:cNvPr>
          <p:cNvSpPr>
            <a:spLocks noGrp="1"/>
          </p:cNvSpPr>
          <p:nvPr>
            <p:ph type="sldNum" sz="quarter" idx="12"/>
          </p:nvPr>
        </p:nvSpPr>
        <p:spPr/>
        <p:txBody>
          <a:bodyPr/>
          <a:lstStyle/>
          <a:p>
            <a:fld id="{9E20A575-D5C3-4C6C-AFF7-D4C69312CDA0}" type="slidenum">
              <a:rPr lang="en-CA" smtClean="0"/>
              <a:t>143</a:t>
            </a:fld>
            <a:endParaRPr lang="en-CA"/>
          </a:p>
        </p:txBody>
      </p:sp>
    </p:spTree>
    <p:extLst>
      <p:ext uri="{BB962C8B-B14F-4D97-AF65-F5344CB8AC3E}">
        <p14:creationId xmlns:p14="http://schemas.microsoft.com/office/powerpoint/2010/main" val="281287457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05ED971-D61D-8C61-691D-548B52B3E8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905" y="366713"/>
            <a:ext cx="11609295" cy="612457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74456C03-13A7-FF0A-3D0E-DBBD6551BEB9}"/>
              </a:ext>
            </a:extLst>
          </p:cNvPr>
          <p:cNvSpPr>
            <a:spLocks noGrp="1"/>
          </p:cNvSpPr>
          <p:nvPr>
            <p:ph type="sldNum" sz="quarter" idx="12"/>
          </p:nvPr>
        </p:nvSpPr>
        <p:spPr/>
        <p:txBody>
          <a:bodyPr/>
          <a:lstStyle/>
          <a:p>
            <a:fld id="{9E20A575-D5C3-4C6C-AFF7-D4C69312CDA0}" type="slidenum">
              <a:rPr lang="en-CA" smtClean="0"/>
              <a:t>144</a:t>
            </a:fld>
            <a:endParaRPr lang="en-CA"/>
          </a:p>
        </p:txBody>
      </p:sp>
    </p:spTree>
    <p:extLst>
      <p:ext uri="{BB962C8B-B14F-4D97-AF65-F5344CB8AC3E}">
        <p14:creationId xmlns:p14="http://schemas.microsoft.com/office/powerpoint/2010/main" val="17924509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52CDE1B4-E3D5-DBED-4E43-9CFA5B823C4C}"/>
              </a:ext>
            </a:extLst>
          </p:cNvPr>
          <p:cNvGraphicFramePr>
            <a:graphicFrameLocks noChangeAspect="1"/>
          </p:cNvGraphicFramePr>
          <p:nvPr>
            <p:extLst>
              <p:ext uri="{D42A27DB-BD31-4B8C-83A1-F6EECF244321}">
                <p14:modId xmlns:p14="http://schemas.microsoft.com/office/powerpoint/2010/main" val="3794827199"/>
              </p:ext>
            </p:extLst>
          </p:nvPr>
        </p:nvGraphicFramePr>
        <p:xfrm>
          <a:off x="92075" y="92075"/>
          <a:ext cx="11965454" cy="6604560"/>
        </p:xfrm>
        <a:graphic>
          <a:graphicData uri="http://schemas.openxmlformats.org/presentationml/2006/ole">
            <mc:AlternateContent xmlns:mc="http://schemas.openxmlformats.org/markup-compatibility/2006">
              <mc:Choice xmlns:v="urn:schemas-microsoft-com:vml" Requires="v">
                <p:oleObj name="Presentation" r:id="rId2" imgW="4572042" imgH="3429229" progId="PowerPoint.Show.12">
                  <p:embed/>
                </p:oleObj>
              </mc:Choice>
              <mc:Fallback>
                <p:oleObj name="Presentation" r:id="rId2" imgW="4572042" imgH="3429229" progId="PowerPoint.Show.12">
                  <p:embed/>
                  <p:pic>
                    <p:nvPicPr>
                      <p:cNvPr id="2" name="Object 1">
                        <a:hlinkClick r:id="" action="ppaction://ole?verb=0"/>
                        <a:extLst>
                          <a:ext uri="{FF2B5EF4-FFF2-40B4-BE49-F238E27FC236}">
                            <a16:creationId xmlns:a16="http://schemas.microsoft.com/office/drawing/2014/main" id="{52CDE1B4-E3D5-DBED-4E43-9CFA5B823C4C}"/>
                          </a:ext>
                        </a:extLst>
                      </p:cNvPr>
                      <p:cNvPicPr/>
                      <p:nvPr/>
                    </p:nvPicPr>
                    <p:blipFill>
                      <a:blip r:embed="rId3"/>
                      <a:stretch>
                        <a:fillRect/>
                      </a:stretch>
                    </p:blipFill>
                    <p:spPr>
                      <a:xfrm>
                        <a:off x="92075" y="92075"/>
                        <a:ext cx="11965454" cy="6604560"/>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3EDCB293-6347-2BF6-5BAD-97EE2D02B8DB}"/>
              </a:ext>
            </a:extLst>
          </p:cNvPr>
          <p:cNvSpPr>
            <a:spLocks noGrp="1"/>
          </p:cNvSpPr>
          <p:nvPr>
            <p:ph type="sldNum" sz="quarter" idx="12"/>
          </p:nvPr>
        </p:nvSpPr>
        <p:spPr/>
        <p:txBody>
          <a:bodyPr/>
          <a:lstStyle/>
          <a:p>
            <a:fld id="{9E20A575-D5C3-4C6C-AFF7-D4C69312CDA0}" type="slidenum">
              <a:rPr lang="en-CA" smtClean="0"/>
              <a:t>145</a:t>
            </a:fld>
            <a:endParaRPr lang="en-CA"/>
          </a:p>
        </p:txBody>
      </p:sp>
    </p:spTree>
    <p:extLst>
      <p:ext uri="{BB962C8B-B14F-4D97-AF65-F5344CB8AC3E}">
        <p14:creationId xmlns:p14="http://schemas.microsoft.com/office/powerpoint/2010/main" val="417382848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suicide rate among us youth and young adults aged&#10;&#10;Description automatically generated">
            <a:extLst>
              <a:ext uri="{FF2B5EF4-FFF2-40B4-BE49-F238E27FC236}">
                <a16:creationId xmlns:a16="http://schemas.microsoft.com/office/drawing/2014/main" id="{0F1DC023-302E-D15A-8C53-07F2DBB86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843" y="825335"/>
            <a:ext cx="3491476" cy="5804621"/>
          </a:xfrm>
          <a:prstGeom prst="rect">
            <a:avLst/>
          </a:prstGeom>
        </p:spPr>
      </p:pic>
      <p:sp>
        <p:nvSpPr>
          <p:cNvPr id="5" name="TextBox 4">
            <a:extLst>
              <a:ext uri="{FF2B5EF4-FFF2-40B4-BE49-F238E27FC236}">
                <a16:creationId xmlns:a16="http://schemas.microsoft.com/office/drawing/2014/main" id="{545C88C7-FCB0-2BEA-4499-6E631484892C}"/>
              </a:ext>
            </a:extLst>
          </p:cNvPr>
          <p:cNvSpPr txBox="1"/>
          <p:nvPr/>
        </p:nvSpPr>
        <p:spPr>
          <a:xfrm>
            <a:off x="3917576" y="0"/>
            <a:ext cx="8207015" cy="6863417"/>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a:t>
            </a:r>
            <a:r>
              <a:rPr lang="en-US" sz="2000" b="0" i="0" dirty="0">
                <a:effectLst/>
                <a:latin typeface="Arial" panose="020B0604020202020204" pitchFamily="34" charset="0"/>
                <a:cs typeface="Arial" panose="020B0604020202020204" pitchFamily="34" charset="0"/>
              </a:rPr>
              <a:t>lthough trends can vary by region, and demographic group, suicide rates in North America have overall increased over the last decade. </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Several factors are thought to have contributed to this rise:</a:t>
            </a:r>
          </a:p>
          <a:p>
            <a:pPr marL="285750" indent="-285750">
              <a:buFont typeface="Arial" panose="020B0604020202020204" pitchFamily="34" charset="0"/>
              <a:buChar char="•"/>
            </a:pPr>
            <a:endParaRPr lang="en-US" sz="2000" b="0"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There has been an increase in mental health disorders such as depression and anxiety. </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Despite growing awareness, access to mental health care can still be limited for many people. </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Despite progress, there is still stigma surrounding mental health issues, which can prevent individuals from seeking help.</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 opioid crisis and increased use of other substances have been linked to higher suicide rates. Substance abuse can exacerbate mental health issues and increase impulsivity.</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Economic instability, unemployment, and financial stress can contribute to feelings of hopelessness and despair, leading to higher suicide rates.</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Changes in social structures and increased social isolation, especially during events like the COVID-19 pandemic, have been associated with increased mental health challenges.</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Easy access to means of suicide, such as firearms, can increase suicide rates. Efforts to restrict access have been shown to help reduce rates.</a:t>
            </a:r>
          </a:p>
        </p:txBody>
      </p:sp>
      <p:sp>
        <p:nvSpPr>
          <p:cNvPr id="4" name="TextBox 3">
            <a:extLst>
              <a:ext uri="{FF2B5EF4-FFF2-40B4-BE49-F238E27FC236}">
                <a16:creationId xmlns:a16="http://schemas.microsoft.com/office/drawing/2014/main" id="{3AA36527-6526-3C18-1C95-B1B82DFF5034}"/>
              </a:ext>
            </a:extLst>
          </p:cNvPr>
          <p:cNvSpPr txBox="1"/>
          <p:nvPr/>
        </p:nvSpPr>
        <p:spPr>
          <a:xfrm>
            <a:off x="901735" y="133249"/>
            <a:ext cx="3301341" cy="584775"/>
          </a:xfrm>
          <a:prstGeom prst="rect">
            <a:avLst/>
          </a:prstGeom>
          <a:noFill/>
        </p:spPr>
        <p:txBody>
          <a:bodyPr wrap="square">
            <a:spAutoFit/>
          </a:bodyPr>
          <a:lstStyle/>
          <a:p>
            <a:r>
              <a:rPr lang="en-US" sz="3200" b="0" i="0" dirty="0">
                <a:solidFill>
                  <a:schemeClr val="bg1"/>
                </a:solidFill>
                <a:effectLst/>
                <a:latin typeface="+mj-lt"/>
              </a:rPr>
              <a:t>TRENDS</a:t>
            </a:r>
            <a:r>
              <a:rPr lang="en-US" sz="1800" b="0" i="0" dirty="0">
                <a:effectLst/>
                <a:latin typeface="+mj-lt"/>
              </a:rPr>
              <a:t> </a:t>
            </a:r>
            <a:endParaRPr lang="en-CA" dirty="0"/>
          </a:p>
        </p:txBody>
      </p:sp>
      <p:sp>
        <p:nvSpPr>
          <p:cNvPr id="2" name="Oval 1">
            <a:extLst>
              <a:ext uri="{FF2B5EF4-FFF2-40B4-BE49-F238E27FC236}">
                <a16:creationId xmlns:a16="http://schemas.microsoft.com/office/drawing/2014/main" id="{4D3F2D94-BF85-ACEB-F8F3-6438DD6BDCCD}"/>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E925A1F6-5314-BD0B-0377-079C7F095CFF}"/>
              </a:ext>
            </a:extLst>
          </p:cNvPr>
          <p:cNvSpPr>
            <a:spLocks noGrp="1"/>
          </p:cNvSpPr>
          <p:nvPr>
            <p:ph type="sldNum" sz="quarter" idx="12"/>
          </p:nvPr>
        </p:nvSpPr>
        <p:spPr/>
        <p:txBody>
          <a:bodyPr/>
          <a:lstStyle/>
          <a:p>
            <a:fld id="{9E20A575-D5C3-4C6C-AFF7-D4C69312CDA0}" type="slidenum">
              <a:rPr lang="en-CA" smtClean="0"/>
              <a:t>146</a:t>
            </a:fld>
            <a:endParaRPr lang="en-CA"/>
          </a:p>
        </p:txBody>
      </p:sp>
    </p:spTree>
    <p:extLst>
      <p:ext uri="{BB962C8B-B14F-4D97-AF65-F5344CB8AC3E}">
        <p14:creationId xmlns:p14="http://schemas.microsoft.com/office/powerpoint/2010/main" val="14272146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19AB53-D2F8-8F7C-D321-7DF630308B07}"/>
              </a:ext>
            </a:extLst>
          </p:cNvPr>
          <p:cNvSpPr>
            <a:spLocks noChangeArrowheads="1"/>
          </p:cNvSpPr>
          <p:nvPr/>
        </p:nvSpPr>
        <p:spPr bwMode="auto">
          <a:xfrm>
            <a:off x="4536889" y="-6009"/>
            <a:ext cx="7655111" cy="7848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cs typeface="Arial" panose="020B0604020202020204" pitchFamily="34" charset="0"/>
              </a:rPr>
              <a:t>The sociological study of suicide begins with Émile Durkheim, one of the founding figures of sociology. His groundbreaking1897 work “Le Suicide” was the first major sociological study to treat suicide not just as an individual psychological phenomenon, but as a social fact, shaped by forces larger than any one person.</a:t>
            </a:r>
            <a:endParaRPr lang="en-US" altLang="en-US" dirty="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cs typeface="Arial" panose="020B0604020202020204" pitchFamily="34" charset="0"/>
              </a:rPr>
              <a:t>Durkheim’s core </a:t>
            </a:r>
            <a:r>
              <a:rPr lang="en-US" altLang="en-US" dirty="0">
                <a:cs typeface="Arial" panose="020B0604020202020204" pitchFamily="34" charset="0"/>
              </a:rPr>
              <a:t>i</a:t>
            </a:r>
            <a:r>
              <a:rPr kumimoji="0" lang="en-US" altLang="en-US" sz="1800" b="0" i="0" u="none" strike="noStrike" cap="none" normalizeH="0" baseline="0" dirty="0">
                <a:ln>
                  <a:noFill/>
                </a:ln>
                <a:effectLst/>
                <a:cs typeface="Arial" panose="020B0604020202020204" pitchFamily="34" charset="0"/>
              </a:rPr>
              <a:t>nsight</a:t>
            </a:r>
            <a:r>
              <a:rPr lang="en-US" altLang="en-US" dirty="0">
                <a:cs typeface="Arial" panose="020B0604020202020204" pitchFamily="34" charset="0"/>
              </a:rPr>
              <a:t> was that s</a:t>
            </a:r>
            <a:r>
              <a:rPr kumimoji="0" lang="en-US" altLang="en-US" sz="1800" b="0" i="0" u="none" strike="noStrike" cap="none" normalizeH="0" baseline="0" dirty="0">
                <a:ln>
                  <a:noFill/>
                </a:ln>
                <a:effectLst/>
                <a:cs typeface="Arial" panose="020B0604020202020204" pitchFamily="34" charset="0"/>
              </a:rPr>
              <a:t>uicide is not simply an individual act driven by mental illness or personal despair</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it is deeply influenced by the structure of society, particularly the degree of integration and social regulation a person experiences.</a:t>
            </a:r>
            <a:endParaRPr lang="en-US" altLang="en-US" dirty="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cs typeface="Arial" panose="020B0604020202020204" pitchFamily="34" charset="0"/>
              </a:rPr>
              <a:t>Durkheim identified four types of suicide, each arising from imbalances in these two social forces:</a:t>
            </a:r>
            <a:r>
              <a:rPr lang="en-US" altLang="en-US" dirty="0">
                <a:cs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dirty="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bg1"/>
                </a:solidFill>
                <a:effectLst/>
                <a:cs typeface="Arial" panose="020B0604020202020204" pitchFamily="34" charset="0"/>
              </a:rPr>
              <a:t>Egoistic Suicide</a:t>
            </a:r>
            <a:r>
              <a:rPr lang="en-US" altLang="en-US" dirty="0">
                <a:solidFill>
                  <a:schemeClr val="bg1"/>
                </a:solidFill>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Occurs when social integration is too low.</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The person feels isolated, not meaningfully part of any group. It is common in societies with weak communal bonds.</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Example: A person with no family or religious ties who feels existentially adrift.</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“Egoism is the state where the individual ego asserts itself to excess in the face of the social ego and at its expense.”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dirty="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bg1"/>
                </a:solidFill>
                <a:effectLst/>
                <a:cs typeface="Arial" panose="020B0604020202020204" pitchFamily="34" charset="0"/>
              </a:rPr>
              <a:t>Altruistic Suicide</a:t>
            </a:r>
            <a:r>
              <a:rPr lang="en-US" altLang="en-US" dirty="0">
                <a:solidFill>
                  <a:schemeClr val="bg1"/>
                </a:solidFill>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Occurs when social integration is too high.</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The self is so absorbed into the group that one sacrifices themselves for it.</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Seen in highly collectivist cultures or military situations.</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Example: Kamikaze pilots, or suicide bombers.</a:t>
            </a:r>
            <a:r>
              <a:rPr lang="en-US" altLang="en-US" dirty="0">
                <a:cs typeface="Arial" panose="020B0604020202020204" pitchFamily="34" charset="0"/>
              </a:rPr>
              <a:t> </a:t>
            </a:r>
            <a:r>
              <a:rPr kumimoji="0" lang="en-US" altLang="en-US" sz="1800" b="0" i="0" u="none" strike="noStrike" cap="none" normalizeH="0" baseline="0" dirty="0">
                <a:ln>
                  <a:noFill/>
                </a:ln>
                <a:effectLst/>
                <a:cs typeface="Arial" panose="020B0604020202020204" pitchFamily="34" charset="0"/>
              </a:rPr>
              <a:t>The individual “no longer perceives the limits of the self” and dissolves into the group identity.</a:t>
            </a:r>
            <a:br>
              <a:rPr kumimoji="0" lang="en-US" altLang="en-US" sz="1800" b="0" i="0" u="none" strike="noStrike" cap="none" normalizeH="0" baseline="0" dirty="0">
                <a:ln>
                  <a:noFill/>
                </a:ln>
                <a:effectLst/>
                <a:cs typeface="Arial" panose="020B0604020202020204" pitchFamily="34" charset="0"/>
              </a:rPr>
            </a:br>
            <a:br>
              <a:rPr kumimoji="0" lang="en-US" altLang="en-US" sz="1800" b="0" i="0" u="none" strike="noStrike" cap="none" normalizeH="0" baseline="0" dirty="0">
                <a:ln>
                  <a:noFill/>
                </a:ln>
                <a:effectLst/>
                <a:latin typeface="Arial" panose="020B0604020202020204" pitchFamily="34" charset="0"/>
              </a:rPr>
            </a:br>
            <a:br>
              <a:rPr kumimoji="0" lang="en-US" altLang="en-US" sz="1800" b="0" i="0" u="none" strike="noStrike" cap="none" normalizeH="0" baseline="0" dirty="0">
                <a:ln>
                  <a:noFill/>
                </a:ln>
                <a:solidFill>
                  <a:schemeClr val="tx1"/>
                </a:solidFill>
                <a:effectLst/>
              </a:rPr>
            </a:b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
            <a:extLst>
              <a:ext uri="{FF2B5EF4-FFF2-40B4-BE49-F238E27FC236}">
                <a16:creationId xmlns:a16="http://schemas.microsoft.com/office/drawing/2014/main" id="{9DB2EA98-3831-27AA-63F2-EB3E6B7D88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10964863"/>
            <a:ext cx="6858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
            <a:extLst>
              <a:ext uri="{FF2B5EF4-FFF2-40B4-BE49-F238E27FC236}">
                <a16:creationId xmlns:a16="http://schemas.microsoft.com/office/drawing/2014/main" id="{C35DC37A-3281-416E-C1AF-DFFD0EA09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8389938"/>
            <a:ext cx="685800" cy="685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BE0215B-72EF-4117-FDEC-20D3852E6813}"/>
              </a:ext>
            </a:extLst>
          </p:cNvPr>
          <p:cNvSpPr txBox="1"/>
          <p:nvPr/>
        </p:nvSpPr>
        <p:spPr>
          <a:xfrm>
            <a:off x="285527" y="789493"/>
            <a:ext cx="4092836" cy="954107"/>
          </a:xfrm>
          <a:prstGeom prst="rect">
            <a:avLst/>
          </a:prstGeom>
          <a:noFill/>
        </p:spPr>
        <p:txBody>
          <a:bodyPr wrap="square">
            <a:spAutoFit/>
          </a:bodyPr>
          <a:lstStyle/>
          <a:p>
            <a:pPr algn="ctr"/>
            <a: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THE SOCIOLOGY OF SUICIDE </a:t>
            </a:r>
            <a:endParaRPr lang="en-CA" sz="2800" dirty="0"/>
          </a:p>
        </p:txBody>
      </p:sp>
      <p:pic>
        <p:nvPicPr>
          <p:cNvPr id="3" name="Picture 2">
            <a:extLst>
              <a:ext uri="{FF2B5EF4-FFF2-40B4-BE49-F238E27FC236}">
                <a16:creationId xmlns:a16="http://schemas.microsoft.com/office/drawing/2014/main" id="{29536C8F-3816-0D89-0051-CE36475A29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 y="2017058"/>
            <a:ext cx="4251363" cy="324522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4FF6806E-A902-195E-D8B7-34E438864055}"/>
              </a:ext>
            </a:extLst>
          </p:cNvPr>
          <p:cNvSpPr/>
          <p:nvPr/>
        </p:nvSpPr>
        <p:spPr>
          <a:xfrm>
            <a:off x="4536889" y="2580994"/>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3153D88F-BEA9-E745-2E80-0FCDBC994F94}"/>
              </a:ext>
            </a:extLst>
          </p:cNvPr>
          <p:cNvSpPr>
            <a:spLocks noGrp="1"/>
          </p:cNvSpPr>
          <p:nvPr>
            <p:ph type="sldNum" sz="quarter" idx="12"/>
          </p:nvPr>
        </p:nvSpPr>
        <p:spPr/>
        <p:txBody>
          <a:bodyPr/>
          <a:lstStyle/>
          <a:p>
            <a:fld id="{9E20A575-D5C3-4C6C-AFF7-D4C69312CDA0}" type="slidenum">
              <a:rPr lang="en-CA" smtClean="0"/>
              <a:t>147</a:t>
            </a:fld>
            <a:endParaRPr lang="en-CA"/>
          </a:p>
        </p:txBody>
      </p:sp>
    </p:spTree>
    <p:extLst>
      <p:ext uri="{BB962C8B-B14F-4D97-AF65-F5344CB8AC3E}">
        <p14:creationId xmlns:p14="http://schemas.microsoft.com/office/powerpoint/2010/main" val="201282403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681E1F-E69A-ADB2-3A0C-E89F2EEB47B7}"/>
              </a:ext>
            </a:extLst>
          </p:cNvPr>
          <p:cNvSpPr txBox="1"/>
          <p:nvPr/>
        </p:nvSpPr>
        <p:spPr>
          <a:xfrm>
            <a:off x="5307106" y="158646"/>
            <a:ext cx="6884894" cy="7956024"/>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Anomic Suicide</a:t>
            </a:r>
            <a:r>
              <a:rPr lang="en-US" altLang="en-US" dirty="0">
                <a:solidFill>
                  <a:schemeClr val="bg1"/>
                </a:solidFill>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Occurs when social regulation is too low, especially during times of economic upheaval or rapid social change.</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Norms are disrupted; people feel unanchored.</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 Suicide rates rising after a financial crisis or divorce.</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Anomie is a state of “normlessness”, a disconnection from shared rules, expectations, and meaning.</a:t>
            </a:r>
            <a:endParaRPr lang="en-US" altLang="en-US"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Fatalistic Suicide </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Occurs when social regulation is too high.</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Lives are overcontrolled and oppressive; there is no hope of change.</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 Suicides among prisoners or people in abusive institutions.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In his study of suicide, Durkheim shifted the lens from asking</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“What’s wrong with this person?” to</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“What does this person’s despair say about their relationship to society?”</a:t>
            </a:r>
            <a:endParaRPr lang="en-US" altLang="en-US"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It was a revolutionary move toward seeing mental health, despair, and even suicide as socially patterned phenomena, not just as private tragedies.</a:t>
            </a:r>
            <a:endParaRPr lang="en-US" altLang="en-US"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Durkheim’s theory remains relevant in modern research</a:t>
            </a:r>
            <a:r>
              <a:rPr lang="en-US" altLang="en-US" dirty="0">
                <a:latin typeface="Arial" panose="020B0604020202020204" pitchFamily="34" charset="0"/>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The suicide epidemic among men (especially middle-aged men) </a:t>
            </a:r>
            <a:r>
              <a:rPr lang="en-US" altLang="en-US" dirty="0">
                <a:latin typeface="Arial" panose="020B0604020202020204" pitchFamily="34" charset="0"/>
                <a:cs typeface="Arial" panose="020B0604020202020204" pitchFamily="34" charset="0"/>
              </a:rPr>
              <a:t>has been</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linked to egoistic or anomic factors.</a:t>
            </a:r>
            <a:r>
              <a:rPr lang="en-US" altLang="en-US" dirty="0">
                <a:latin typeface="Arial" panose="020B0604020202020204" pitchFamily="34" charset="0"/>
                <a:cs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Indigenous youth suicide involves disconnection (egoistic) and cultural suppression (fatalistic).</a:t>
            </a:r>
            <a:r>
              <a:rPr lang="en-US" altLang="en-US" dirty="0">
                <a:latin typeface="Arial" panose="020B0604020202020204" pitchFamily="34" charset="0"/>
                <a:cs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Workplace burnout or suicide in high-pressure professions overlaps with fatalistic and anomic types.</a:t>
            </a:r>
            <a:b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br>
            <a:b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br>
            <a:b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43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ABC32D6-D71D-ED63-5848-FB390941320E}"/>
              </a:ext>
            </a:extLst>
          </p:cNvPr>
          <p:cNvSpPr txBox="1"/>
          <p:nvPr/>
        </p:nvSpPr>
        <p:spPr>
          <a:xfrm>
            <a:off x="401171" y="335286"/>
            <a:ext cx="4538382" cy="954107"/>
          </a:xfrm>
          <a:prstGeom prst="rect">
            <a:avLst/>
          </a:prstGeom>
          <a:noFill/>
        </p:spPr>
        <p:txBody>
          <a:bodyPr wrap="square">
            <a:spAutoFit/>
          </a:bodyPr>
          <a:lstStyle/>
          <a:p>
            <a:pPr algn="ctr"/>
            <a: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THE SOCIOLOGY OF SUICIDE </a:t>
            </a:r>
            <a:endParaRPr lang="en-CA" sz="2800" dirty="0"/>
          </a:p>
        </p:txBody>
      </p:sp>
      <p:pic>
        <p:nvPicPr>
          <p:cNvPr id="6" name="Picture 5">
            <a:extLst>
              <a:ext uri="{FF2B5EF4-FFF2-40B4-BE49-F238E27FC236}">
                <a16:creationId xmlns:a16="http://schemas.microsoft.com/office/drawing/2014/main" id="{F195D2A2-F94A-519C-DDED-10F7DD1279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178" y="1425287"/>
            <a:ext cx="4969493" cy="5145741"/>
          </a:xfrm>
          <a:prstGeom prst="rect">
            <a:avLst/>
          </a:prstGeom>
        </p:spPr>
      </p:pic>
      <p:sp>
        <p:nvSpPr>
          <p:cNvPr id="2" name="Oval 1">
            <a:extLst>
              <a:ext uri="{FF2B5EF4-FFF2-40B4-BE49-F238E27FC236}">
                <a16:creationId xmlns:a16="http://schemas.microsoft.com/office/drawing/2014/main" id="{556C6E4D-74B4-6990-3468-D1973319B7EE}"/>
              </a:ext>
            </a:extLst>
          </p:cNvPr>
          <p:cNvSpPr/>
          <p:nvPr/>
        </p:nvSpPr>
        <p:spPr>
          <a:xfrm>
            <a:off x="5277166" y="2715465"/>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lide Number Placeholder 4">
            <a:extLst>
              <a:ext uri="{FF2B5EF4-FFF2-40B4-BE49-F238E27FC236}">
                <a16:creationId xmlns:a16="http://schemas.microsoft.com/office/drawing/2014/main" id="{2A5034F4-40DC-C28D-CF49-D796EAC3E6A4}"/>
              </a:ext>
            </a:extLst>
          </p:cNvPr>
          <p:cNvSpPr>
            <a:spLocks noGrp="1"/>
          </p:cNvSpPr>
          <p:nvPr>
            <p:ph type="sldNum" sz="quarter" idx="12"/>
          </p:nvPr>
        </p:nvSpPr>
        <p:spPr/>
        <p:txBody>
          <a:bodyPr/>
          <a:lstStyle/>
          <a:p>
            <a:fld id="{9E20A575-D5C3-4C6C-AFF7-D4C69312CDA0}" type="slidenum">
              <a:rPr lang="en-CA" smtClean="0"/>
              <a:t>148</a:t>
            </a:fld>
            <a:endParaRPr lang="en-CA"/>
          </a:p>
        </p:txBody>
      </p:sp>
    </p:spTree>
    <p:extLst>
      <p:ext uri="{BB962C8B-B14F-4D97-AF65-F5344CB8AC3E}">
        <p14:creationId xmlns:p14="http://schemas.microsoft.com/office/powerpoint/2010/main" val="173688062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CA0E8F4-6DB5-730B-0162-669D689AC372}"/>
              </a:ext>
            </a:extLst>
          </p:cNvPr>
          <p:cNvSpPr txBox="1"/>
          <p:nvPr/>
        </p:nvSpPr>
        <p:spPr>
          <a:xfrm>
            <a:off x="0" y="720230"/>
            <a:ext cx="11972364" cy="6740307"/>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There’s a well-documented and striking relationship between income inequality (measured by the Gini coefficient) and suicide rates, observed across many countries and over time.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Higher Gini coefficients (greater income inequality) are consistently associated with higher suicide rates, both across countries and within nations over time. “It’s not just poverty that predicts suicide, it’s inequality.” People’s sense of relative disadvantage, social exclusion, and lack of belonging appear more predictive than absolute economic hardship.</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 2021 World Psychiatry meta-analysis found that a 0.1 increase in a country’s Gini coefficient was associated with roughly a 5–8 % higher suicide rate, depending on age group.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OECD data show that countries with lower inequality (e.g. Norway, Denmark, Netherlands) tend to have lower suicide rates than similarly wealthy but more unequal nations (e.g. U.S., South Korea).</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Within the U.S., counties with the highest inequality have suicide rates up to 30 % higher than those with the lowest inequality, even after adjusting for poverty and unemployment.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Different possible reasons have been offered for this. 1) Relative deprivation: When the gap between rich and poor widens, people experience more social comparison, shame, and feelings of failure.2) Erosion of social trust and cohesion: Inequality weakens community bonds, known protective factors against suicide.3) Reduced access to resources and mental-health supports for those at lower socioeconomic levels.4) Cultural emphasis on individual achievement in unequal societies can amplify despair in those who struggle economically.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link is strongest for men, working-age adults, and younger people in highly individualistic societies.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 societies with strong social safety nets, inequality has a weaker effect, suggesting policy and culture can buffer the harm.</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Rise in inequality seems to increase suicide risk, not only through material deprivation but by corroding the social fabric that gives people belonging, dignity, and hope</a:t>
            </a:r>
          </a:p>
          <a:p>
            <a:pPr>
              <a:buNone/>
            </a:pPr>
            <a:br>
              <a:rPr lang="en-US" dirty="0"/>
            </a:br>
            <a:endParaRPr lang="en-CA" dirty="0"/>
          </a:p>
        </p:txBody>
      </p:sp>
      <p:sp>
        <p:nvSpPr>
          <p:cNvPr id="6" name="TextBox 5">
            <a:extLst>
              <a:ext uri="{FF2B5EF4-FFF2-40B4-BE49-F238E27FC236}">
                <a16:creationId xmlns:a16="http://schemas.microsoft.com/office/drawing/2014/main" id="{103EB8B5-730A-1047-A4E3-3C4E1FE94509}"/>
              </a:ext>
            </a:extLst>
          </p:cNvPr>
          <p:cNvSpPr txBox="1"/>
          <p:nvPr/>
        </p:nvSpPr>
        <p:spPr>
          <a:xfrm>
            <a:off x="3451412" y="44610"/>
            <a:ext cx="6096000" cy="523220"/>
          </a:xfrm>
          <a:prstGeom prst="rect">
            <a:avLst/>
          </a:prstGeom>
          <a:noFill/>
        </p:spPr>
        <p:txBody>
          <a:bodyPr wrap="square">
            <a:spAutoFit/>
          </a:bodyPr>
          <a:lstStyle/>
          <a:p>
            <a:r>
              <a:rPr lang="en-US" sz="2800" dirty="0">
                <a:solidFill>
                  <a:schemeClr val="bg1"/>
                </a:solidFill>
              </a:rPr>
              <a:t>INEQUALITY AND SUICIDE RATES</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6B0B53F4-6F9F-C743-B9C4-74D55F5E9BDE}"/>
              </a:ext>
            </a:extLst>
          </p:cNvPr>
          <p:cNvSpPr>
            <a:spLocks noGrp="1"/>
          </p:cNvSpPr>
          <p:nvPr>
            <p:ph type="sldNum" sz="quarter" idx="12"/>
          </p:nvPr>
        </p:nvSpPr>
        <p:spPr/>
        <p:txBody>
          <a:bodyPr/>
          <a:lstStyle/>
          <a:p>
            <a:fld id="{9E20A575-D5C3-4C6C-AFF7-D4C69312CDA0}" type="slidenum">
              <a:rPr lang="en-CA" smtClean="0"/>
              <a:t>149</a:t>
            </a:fld>
            <a:endParaRPr lang="en-CA"/>
          </a:p>
        </p:txBody>
      </p:sp>
    </p:spTree>
    <p:extLst>
      <p:ext uri="{BB962C8B-B14F-4D97-AF65-F5344CB8AC3E}">
        <p14:creationId xmlns:p14="http://schemas.microsoft.com/office/powerpoint/2010/main" val="408130747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cover with a person's hand on a black surface&#10;&#10;Description automatically generated">
            <a:extLst>
              <a:ext uri="{FF2B5EF4-FFF2-40B4-BE49-F238E27FC236}">
                <a16:creationId xmlns:a16="http://schemas.microsoft.com/office/drawing/2014/main" id="{A7A1AC5C-C565-2754-2045-FCCDD8A60C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484" y="901920"/>
            <a:ext cx="3964380" cy="5493545"/>
          </a:xfrm>
          <a:prstGeom prst="rect">
            <a:avLst/>
          </a:prstGeom>
        </p:spPr>
      </p:pic>
      <p:sp>
        <p:nvSpPr>
          <p:cNvPr id="5" name="TextBox 4">
            <a:extLst>
              <a:ext uri="{FF2B5EF4-FFF2-40B4-BE49-F238E27FC236}">
                <a16:creationId xmlns:a16="http://schemas.microsoft.com/office/drawing/2014/main" id="{40888050-C54A-679F-75F3-891A381548BE}"/>
              </a:ext>
            </a:extLst>
          </p:cNvPr>
          <p:cNvSpPr txBox="1"/>
          <p:nvPr/>
        </p:nvSpPr>
        <p:spPr>
          <a:xfrm>
            <a:off x="4108864" y="236305"/>
            <a:ext cx="7956468" cy="7017306"/>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"Deaths of despair" is a term that has been used to describe </a:t>
            </a:r>
            <a:r>
              <a:rPr lang="en-US" dirty="0">
                <a:latin typeface="Arial" panose="020B0604020202020204" pitchFamily="34" charset="0"/>
                <a:cs typeface="Arial" panose="020B0604020202020204" pitchFamily="34" charset="0"/>
              </a:rPr>
              <a:t>deaths</a:t>
            </a:r>
            <a:r>
              <a:rPr lang="en-US" b="0" i="0" dirty="0">
                <a:effectLst/>
                <a:latin typeface="Arial" panose="020B0604020202020204" pitchFamily="34" charset="0"/>
                <a:cs typeface="Arial" panose="020B0604020202020204" pitchFamily="34" charset="0"/>
              </a:rPr>
              <a:t> resulting from suicide, drug overdose, and alcohol-related </a:t>
            </a:r>
            <a:r>
              <a:rPr lang="en-US" dirty="0">
                <a:latin typeface="Arial" panose="020B0604020202020204" pitchFamily="34" charset="0"/>
                <a:cs typeface="Arial" panose="020B0604020202020204" pitchFamily="34" charset="0"/>
              </a:rPr>
              <a:t>conditions</a:t>
            </a:r>
            <a:r>
              <a:rPr lang="en-US" b="0" i="0" dirty="0">
                <a:effectLst/>
                <a:latin typeface="Arial" panose="020B0604020202020204" pitchFamily="34" charset="0"/>
                <a:cs typeface="Arial" panose="020B0604020202020204" pitchFamily="34" charset="0"/>
              </a:rPr>
              <a:t>. The term was popularized by economists Anne Case and Angus Deaton, who highlighted the increasing rates of these deaths, particularly among middle-aged white Americans </a:t>
            </a:r>
            <a:r>
              <a:rPr lang="en-US" dirty="0">
                <a:latin typeface="Arial" panose="020B0604020202020204" pitchFamily="34" charset="0"/>
                <a:cs typeface="Arial" panose="020B0604020202020204" pitchFamily="34" charset="0"/>
              </a:rPr>
              <a:t>of</a:t>
            </a:r>
            <a:r>
              <a:rPr lang="en-US" b="0" i="0" dirty="0">
                <a:effectLst/>
                <a:latin typeface="Arial" panose="020B0604020202020204" pitchFamily="34" charset="0"/>
                <a:cs typeface="Arial" panose="020B0604020202020204" pitchFamily="34" charset="0"/>
              </a:rPr>
              <a:t> lower socioeconomic status. </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The term “despair” reflects the idea that these deaths are often linked to a sense of hopelessness , driven by factors such as economic hardship, social isolation, and lack of access to healthcare and mental health services.</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The rise in deaths of despair has been attributed to several interconnected factors, including:</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Declining job opportunities, particularly in industries like manufacturing and mining, which have led to economic instability and reduced social mobility for many individuals and families.</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Changes in community structures, family dynamics, and social networks which </a:t>
            </a:r>
            <a:r>
              <a:rPr lang="en-US" dirty="0">
                <a:latin typeface="Arial" panose="020B0604020202020204" pitchFamily="34" charset="0"/>
                <a:cs typeface="Arial" panose="020B0604020202020204" pitchFamily="34" charset="0"/>
              </a:rPr>
              <a:t>have</a:t>
            </a:r>
            <a:r>
              <a:rPr lang="en-US" b="0" i="0" dirty="0">
                <a:effectLst/>
                <a:latin typeface="Arial" panose="020B0604020202020204" pitchFamily="34" charset="0"/>
                <a:cs typeface="Arial" panose="020B0604020202020204" pitchFamily="34" charset="0"/>
              </a:rPr>
              <a:t> led to increased feelings of loneliness and isolation.</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The opioid crisis, along with increased use of other drugs and alcohol, has contributed significantly to these types of deaths.</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Shifts in cultural and societal norms may also play a role, influencing how individuals cope with stress and adversity.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Although the term was only recently popularized, historically many underprivileged communities, such as native North Americans, have also experienced deaths of despair.</a:t>
            </a:r>
            <a:br>
              <a:rPr lang="en-US" dirty="0"/>
            </a:br>
            <a:br>
              <a:rPr lang="en-US" dirty="0"/>
            </a:br>
            <a:endParaRPr lang="en-CA" dirty="0"/>
          </a:p>
        </p:txBody>
      </p:sp>
      <p:sp>
        <p:nvSpPr>
          <p:cNvPr id="4" name="TextBox 3">
            <a:extLst>
              <a:ext uri="{FF2B5EF4-FFF2-40B4-BE49-F238E27FC236}">
                <a16:creationId xmlns:a16="http://schemas.microsoft.com/office/drawing/2014/main" id="{9D19E9BC-40FF-72CA-D4DC-0149A19DBEE2}"/>
              </a:ext>
            </a:extLst>
          </p:cNvPr>
          <p:cNvSpPr txBox="1"/>
          <p:nvPr/>
        </p:nvSpPr>
        <p:spPr>
          <a:xfrm>
            <a:off x="202375" y="236305"/>
            <a:ext cx="4126181" cy="584775"/>
          </a:xfrm>
          <a:prstGeom prst="rect">
            <a:avLst/>
          </a:prstGeom>
          <a:noFill/>
        </p:spPr>
        <p:txBody>
          <a:bodyPr wrap="square">
            <a:spAutoFit/>
          </a:bodyPr>
          <a:lstStyle/>
          <a:p>
            <a:r>
              <a:rPr lang="en-US" sz="3200" b="0" i="0" dirty="0">
                <a:solidFill>
                  <a:schemeClr val="bg1"/>
                </a:solidFill>
                <a:effectLst/>
                <a:latin typeface="+mj-lt"/>
              </a:rPr>
              <a:t>DEATHS OF DESPAIR</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EBEC173E-34A2-AD5D-9FA7-A91B80571276}"/>
              </a:ext>
            </a:extLst>
          </p:cNvPr>
          <p:cNvSpPr>
            <a:spLocks noGrp="1"/>
          </p:cNvSpPr>
          <p:nvPr>
            <p:ph type="sldNum" sz="quarter" idx="12"/>
          </p:nvPr>
        </p:nvSpPr>
        <p:spPr/>
        <p:txBody>
          <a:bodyPr/>
          <a:lstStyle/>
          <a:p>
            <a:fld id="{9E20A575-D5C3-4C6C-AFF7-D4C69312CDA0}" type="slidenum">
              <a:rPr lang="en-CA" smtClean="0"/>
              <a:t>150</a:t>
            </a:fld>
            <a:endParaRPr lang="en-CA"/>
          </a:p>
        </p:txBody>
      </p:sp>
    </p:spTree>
    <p:extLst>
      <p:ext uri="{BB962C8B-B14F-4D97-AF65-F5344CB8AC3E}">
        <p14:creationId xmlns:p14="http://schemas.microsoft.com/office/powerpoint/2010/main" val="37730007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79487-3755-31D7-51BC-73906246643A}"/>
            </a:ext>
          </a:extLst>
        </p:cNvPr>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8FD46455-3553-CB24-BE3C-9EB5D3F2BE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2053" y="731182"/>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DF9C4F-CE33-A9B6-F297-5B970376341C}"/>
              </a:ext>
            </a:extLst>
          </p:cNvPr>
          <p:cNvSpPr txBox="1"/>
          <p:nvPr/>
        </p:nvSpPr>
        <p:spPr>
          <a:xfrm>
            <a:off x="5968541" y="3356741"/>
            <a:ext cx="5521397" cy="2554545"/>
          </a:xfrm>
          <a:prstGeom prst="rect">
            <a:avLst/>
          </a:prstGeom>
          <a:noFill/>
        </p:spPr>
        <p:txBody>
          <a:bodyPr wrap="square">
            <a:spAutoFit/>
          </a:bodyPr>
          <a:lstStyle/>
          <a:p>
            <a:r>
              <a:rPr lang="en-CA" sz="3200" dirty="0"/>
              <a:t>Can you summarize the biological, physical, psychological, psychological, social and spiritual factors that have been linked to suicide?</a:t>
            </a:r>
          </a:p>
        </p:txBody>
      </p:sp>
      <p:sp>
        <p:nvSpPr>
          <p:cNvPr id="2" name="Oval 1">
            <a:extLst>
              <a:ext uri="{FF2B5EF4-FFF2-40B4-BE49-F238E27FC236}">
                <a16:creationId xmlns:a16="http://schemas.microsoft.com/office/drawing/2014/main" id="{2B239C66-863B-A109-ECC9-7E55D9DAD42F}"/>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A026DC66-F942-3370-160D-172B694F9484}"/>
              </a:ext>
            </a:extLst>
          </p:cNvPr>
          <p:cNvSpPr>
            <a:spLocks noGrp="1"/>
          </p:cNvSpPr>
          <p:nvPr>
            <p:ph type="sldNum" sz="quarter" idx="12"/>
          </p:nvPr>
        </p:nvSpPr>
        <p:spPr/>
        <p:txBody>
          <a:bodyPr/>
          <a:lstStyle/>
          <a:p>
            <a:fld id="{9E20A575-D5C3-4C6C-AFF7-D4C69312CDA0}" type="slidenum">
              <a:rPr lang="en-CA" smtClean="0"/>
              <a:t>151</a:t>
            </a:fld>
            <a:endParaRPr lang="en-CA"/>
          </a:p>
        </p:txBody>
      </p:sp>
    </p:spTree>
    <p:extLst>
      <p:ext uri="{BB962C8B-B14F-4D97-AF65-F5344CB8AC3E}">
        <p14:creationId xmlns:p14="http://schemas.microsoft.com/office/powerpoint/2010/main" val="405119626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BBB65A-FF35-0FA7-0A40-1E811B3F8304}"/>
              </a:ext>
            </a:extLst>
          </p:cNvPr>
          <p:cNvSpPr txBox="1"/>
          <p:nvPr/>
        </p:nvSpPr>
        <p:spPr>
          <a:xfrm>
            <a:off x="0" y="1009141"/>
            <a:ext cx="12192000" cy="5816977"/>
          </a:xfrm>
          <a:prstGeom prst="rect">
            <a:avLst/>
          </a:prstGeom>
          <a:noFill/>
        </p:spPr>
        <p:txBody>
          <a:bodyPr wrap="square">
            <a:spAutoFit/>
          </a:bodyPr>
          <a:lstStyle/>
          <a:p>
            <a:pPr rtl="0">
              <a:buNone/>
            </a:pPr>
            <a:r>
              <a:rPr lang="en-CA" sz="2400" b="1" i="0" u="none" strike="noStrike" dirty="0">
                <a:solidFill>
                  <a:schemeClr val="bg1"/>
                </a:solidFill>
                <a:effectLst/>
                <a:latin typeface="Calibri" panose="020F0502020204030204" pitchFamily="34" charset="0"/>
              </a:rPr>
              <a:t> 1. Neurotransmitter Imbalance</a:t>
            </a:r>
            <a:r>
              <a:rPr lang="en-CA" sz="2400" dirty="0"/>
              <a:t>-</a:t>
            </a:r>
            <a:r>
              <a:rPr lang="en-CA" sz="2400" b="0" i="0" u="none" strike="noStrike" dirty="0">
                <a:effectLst/>
                <a:latin typeface="Calibri" panose="020F0502020204030204" pitchFamily="34" charset="0"/>
              </a:rPr>
              <a:t>Low serotonin → Impulsivity, aggression, depression</a:t>
            </a:r>
            <a:r>
              <a:rPr lang="en-CA" sz="2400" dirty="0"/>
              <a:t>. </a:t>
            </a:r>
            <a:r>
              <a:rPr lang="en-CA" sz="2400" b="0" i="0" u="none" strike="noStrike" dirty="0">
                <a:effectLst/>
                <a:latin typeface="Calibri" panose="020F0502020204030204" pitchFamily="34" charset="0"/>
              </a:rPr>
              <a:t>Dopamine dysfunction → Anhedonia, hopelessness</a:t>
            </a:r>
            <a:r>
              <a:rPr lang="en-CA" sz="2400" dirty="0"/>
              <a:t>. </a:t>
            </a:r>
            <a:r>
              <a:rPr lang="en-CA" sz="2400" b="0" i="0" u="none" strike="noStrike" dirty="0">
                <a:effectLst/>
                <a:latin typeface="Calibri" panose="020F0502020204030204" pitchFamily="34" charset="0"/>
              </a:rPr>
              <a:t>Norepinephrine dysregulation → Emotional instability</a:t>
            </a:r>
            <a:endParaRPr lang="en-CA" sz="2400" b="0" dirty="0">
              <a:effectLst/>
            </a:endParaRPr>
          </a:p>
          <a:p>
            <a:pPr rtl="0">
              <a:buNone/>
            </a:pPr>
            <a:r>
              <a:rPr lang="en-CA" sz="2400" b="1" i="0" u="none" strike="noStrike" dirty="0">
                <a:solidFill>
                  <a:schemeClr val="bg1"/>
                </a:solidFill>
                <a:effectLst/>
                <a:latin typeface="Calibri" panose="020F0502020204030204" pitchFamily="34" charset="0"/>
              </a:rPr>
              <a:t>2. Brain Structure &amp; Function</a:t>
            </a:r>
            <a:r>
              <a:rPr lang="en-CA" sz="2400" dirty="0"/>
              <a:t>-</a:t>
            </a:r>
            <a:r>
              <a:rPr lang="en-CA" sz="2400" b="0" i="0" u="none" strike="noStrike" dirty="0">
                <a:effectLst/>
                <a:latin typeface="Calibri" panose="020F0502020204030204" pitchFamily="34" charset="0"/>
              </a:rPr>
              <a:t>Prefrontal cortex: ↓ impulse control, decision-making</a:t>
            </a:r>
            <a:r>
              <a:rPr lang="en-CA" sz="2400" dirty="0"/>
              <a:t>. </a:t>
            </a:r>
            <a:r>
              <a:rPr lang="en-CA" sz="2400" b="0" i="0" u="none" strike="noStrike" dirty="0">
                <a:effectLst/>
                <a:latin typeface="Calibri" panose="020F0502020204030204" pitchFamily="34" charset="0"/>
              </a:rPr>
              <a:t>Amygdala: ↑ emotional reactivity, fear</a:t>
            </a:r>
            <a:endParaRPr lang="en-CA" sz="2400" b="0" dirty="0">
              <a:effectLst/>
            </a:endParaRPr>
          </a:p>
          <a:p>
            <a:pPr marL="457200" rtl="0">
              <a:buNone/>
            </a:pPr>
            <a:r>
              <a:rPr lang="en-CA" sz="2400" b="0" i="0" u="none" strike="noStrike" dirty="0">
                <a:effectLst/>
                <a:latin typeface="Calibri" panose="020F0502020204030204" pitchFamily="34" charset="0"/>
              </a:rPr>
              <a:t>Anterior cingulate cortex: ↑ emotional pain, social rejection sensitivity</a:t>
            </a:r>
            <a:endParaRPr lang="en-CA" sz="2400" b="0" dirty="0">
              <a:effectLst/>
            </a:endParaRPr>
          </a:p>
          <a:p>
            <a:pPr rtl="0">
              <a:buNone/>
            </a:pPr>
            <a:r>
              <a:rPr lang="en-CA" sz="2400" b="1" i="0" u="none" strike="noStrike" dirty="0">
                <a:solidFill>
                  <a:schemeClr val="bg1"/>
                </a:solidFill>
                <a:effectLst/>
                <a:latin typeface="Calibri" panose="020F0502020204030204" pitchFamily="34" charset="0"/>
              </a:rPr>
              <a:t>3. Genetic &amp; Epigenetic Risk</a:t>
            </a:r>
            <a:r>
              <a:rPr lang="en-CA" sz="2400" dirty="0"/>
              <a:t>-</a:t>
            </a:r>
            <a:r>
              <a:rPr lang="en-CA" sz="2400" b="0" i="0" u="none" strike="noStrike" dirty="0">
                <a:effectLst/>
                <a:latin typeface="Calibri" panose="020F0502020204030204" pitchFamily="34" charset="0"/>
              </a:rPr>
              <a:t>Family history of suicide → inherited traits (e.g., impulsivity, mood disorders)</a:t>
            </a:r>
            <a:r>
              <a:rPr lang="en-CA" sz="2400" dirty="0"/>
              <a:t>. </a:t>
            </a:r>
            <a:r>
              <a:rPr lang="en-CA" sz="2400" b="0" i="0" u="none" strike="noStrike" dirty="0">
                <a:effectLst/>
                <a:latin typeface="Calibri" panose="020F0502020204030204" pitchFamily="34" charset="0"/>
              </a:rPr>
              <a:t>Epigenetic changes from trauma or stress → altered brain chemistry</a:t>
            </a:r>
            <a:endParaRPr lang="en-CA" sz="2400" b="0" dirty="0">
              <a:effectLst/>
            </a:endParaRPr>
          </a:p>
          <a:p>
            <a:pPr rtl="0">
              <a:buNone/>
            </a:pPr>
            <a:r>
              <a:rPr lang="en-CA" sz="2400" b="1" i="0" u="none" strike="noStrike" dirty="0">
                <a:solidFill>
                  <a:schemeClr val="bg1"/>
                </a:solidFill>
                <a:effectLst/>
                <a:latin typeface="Calibri" panose="020F0502020204030204" pitchFamily="34" charset="0"/>
              </a:rPr>
              <a:t>4. Hormonal &amp; Stress Systems</a:t>
            </a:r>
            <a:r>
              <a:rPr lang="en-CA" sz="2400" dirty="0"/>
              <a:t>-</a:t>
            </a:r>
            <a:r>
              <a:rPr lang="en-CA" sz="2400" b="0" i="0" u="none" strike="noStrike" dirty="0">
                <a:effectLst/>
                <a:latin typeface="Calibri" panose="020F0502020204030204" pitchFamily="34" charset="0"/>
              </a:rPr>
              <a:t>HPA axis overactivation → chronic stress, cortisol imbalance</a:t>
            </a:r>
            <a:r>
              <a:rPr lang="en-CA" sz="2400" dirty="0"/>
              <a:t>. </a:t>
            </a:r>
            <a:r>
              <a:rPr lang="en-CA" sz="2400" b="0" i="0" u="none" strike="noStrike" dirty="0">
                <a:effectLst/>
                <a:latin typeface="Calibri" panose="020F0502020204030204" pitchFamily="34" charset="0"/>
              </a:rPr>
              <a:t>↑ Risk in thyroid dysfunction, low testosterone, estrogen fluctuations</a:t>
            </a:r>
            <a:endParaRPr lang="en-CA" sz="2400" b="0" dirty="0">
              <a:effectLst/>
            </a:endParaRPr>
          </a:p>
          <a:p>
            <a:pPr rtl="0">
              <a:buNone/>
            </a:pPr>
            <a:r>
              <a:rPr lang="en-CA" sz="2400" b="1" i="0" u="none" strike="noStrike" dirty="0">
                <a:solidFill>
                  <a:schemeClr val="bg1"/>
                </a:solidFill>
                <a:effectLst/>
                <a:latin typeface="Calibri" panose="020F0502020204030204" pitchFamily="34" charset="0"/>
              </a:rPr>
              <a:t>5. Physical Illness &amp; Neurological Conditions</a:t>
            </a:r>
            <a:r>
              <a:rPr lang="en-CA" sz="2400" dirty="0"/>
              <a:t>-</a:t>
            </a:r>
            <a:r>
              <a:rPr lang="en-CA" sz="2400" b="0" i="0" u="none" strike="noStrike" dirty="0">
                <a:effectLst/>
                <a:latin typeface="Calibri" panose="020F0502020204030204" pitchFamily="34" charset="0"/>
              </a:rPr>
              <a:t>Chronic pain, traumatic brain injury (TBI)</a:t>
            </a:r>
            <a:r>
              <a:rPr lang="en-CA" sz="2400" dirty="0"/>
              <a:t>. </a:t>
            </a:r>
            <a:r>
              <a:rPr lang="en-CA" sz="2400" b="0" i="0" u="none" strike="noStrike" dirty="0">
                <a:effectLst/>
                <a:latin typeface="Calibri" panose="020F0502020204030204" pitchFamily="34" charset="0"/>
              </a:rPr>
              <a:t>Epilepsy, stroke, Parkinson’s, multiple sclerosis</a:t>
            </a:r>
            <a:r>
              <a:rPr lang="en-CA" sz="2400" dirty="0"/>
              <a:t>. </a:t>
            </a:r>
            <a:r>
              <a:rPr lang="en-CA" sz="2400" b="0" i="0" u="none" strike="noStrike" dirty="0">
                <a:effectLst/>
                <a:latin typeface="Calibri" panose="020F0502020204030204" pitchFamily="34" charset="0"/>
              </a:rPr>
              <a:t>Terminal illness or cancer</a:t>
            </a:r>
            <a:endParaRPr lang="en-CA" sz="2400" b="0" dirty="0">
              <a:effectLst/>
            </a:endParaRPr>
          </a:p>
          <a:p>
            <a:pPr rtl="0">
              <a:buNone/>
            </a:pPr>
            <a:endParaRPr lang="en-CA" sz="2400" b="1" dirty="0">
              <a:latin typeface="Calibri" panose="020F0502020204030204" pitchFamily="34" charset="0"/>
            </a:endParaRPr>
          </a:p>
          <a:p>
            <a:pPr rtl="0">
              <a:buNone/>
            </a:pPr>
            <a:r>
              <a:rPr lang="en-CA" sz="2400" b="0" i="0" u="none" strike="noStrike" dirty="0">
                <a:effectLst/>
                <a:latin typeface="Calibri" panose="020F0502020204030204" pitchFamily="34" charset="0"/>
              </a:rPr>
              <a:t>Biological factors don’t cause suicide alone but lower the threshold</a:t>
            </a:r>
            <a:r>
              <a:rPr lang="en-CA" sz="2400" dirty="0">
                <a:latin typeface="Calibri" panose="020F0502020204030204" pitchFamily="34" charset="0"/>
              </a:rPr>
              <a:t>, </a:t>
            </a:r>
            <a:r>
              <a:rPr lang="en-CA" sz="2400" b="0" i="0" u="none" strike="noStrike" dirty="0">
                <a:effectLst/>
                <a:latin typeface="Calibri" panose="020F0502020204030204" pitchFamily="34" charset="0"/>
              </a:rPr>
              <a:t>especially when combined with trauma, mental illness, or social stress.</a:t>
            </a:r>
            <a:endParaRPr lang="en-CA" sz="2400" b="0" dirty="0">
              <a:effectLst/>
            </a:endParaRPr>
          </a:p>
          <a:p>
            <a:pPr>
              <a:buNone/>
            </a:pPr>
            <a:br>
              <a:rPr lang="en-CA" dirty="0"/>
            </a:br>
            <a:endParaRPr lang="en-CA" dirty="0"/>
          </a:p>
        </p:txBody>
      </p:sp>
      <p:sp>
        <p:nvSpPr>
          <p:cNvPr id="5" name="TextBox 4">
            <a:extLst>
              <a:ext uri="{FF2B5EF4-FFF2-40B4-BE49-F238E27FC236}">
                <a16:creationId xmlns:a16="http://schemas.microsoft.com/office/drawing/2014/main" id="{7B34EFB8-4910-CB75-0B75-CB234DE33309}"/>
              </a:ext>
            </a:extLst>
          </p:cNvPr>
          <p:cNvSpPr txBox="1"/>
          <p:nvPr/>
        </p:nvSpPr>
        <p:spPr>
          <a:xfrm>
            <a:off x="1290918" y="233082"/>
            <a:ext cx="10901082" cy="584775"/>
          </a:xfrm>
          <a:prstGeom prst="rect">
            <a:avLst/>
          </a:prstGeom>
          <a:noFill/>
        </p:spPr>
        <p:txBody>
          <a:bodyPr wrap="square">
            <a:spAutoFit/>
          </a:bodyPr>
          <a:lstStyle/>
          <a:p>
            <a:r>
              <a:rPr lang="en-US" altLang="en-US" sz="3200" dirty="0">
                <a:solidFill>
                  <a:srgbClr val="222222"/>
                </a:solidFill>
                <a:latin typeface="Arial" panose="020B0604020202020204" pitchFamily="34" charset="0"/>
                <a:cs typeface="Arial" panose="020B0604020202020204" pitchFamily="34" charset="0"/>
              </a:rPr>
              <a:t>BIOLOGICAL</a:t>
            </a:r>
            <a:r>
              <a:rPr kumimoji="0" lang="en-US" altLang="en-US" sz="3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FACTORS IMPACTING SUICIDE</a:t>
            </a:r>
            <a:endParaRPr lang="en-CA" sz="3200" dirty="0"/>
          </a:p>
        </p:txBody>
      </p:sp>
      <p:sp>
        <p:nvSpPr>
          <p:cNvPr id="2" name="Oval 1">
            <a:extLst>
              <a:ext uri="{FF2B5EF4-FFF2-40B4-BE49-F238E27FC236}">
                <a16:creationId xmlns:a16="http://schemas.microsoft.com/office/drawing/2014/main" id="{92A156E9-AC4F-F9B3-370E-8EE85FDEF82E}"/>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C9323E89-44BC-80FB-B5CB-9B46B1315D1B}"/>
              </a:ext>
            </a:extLst>
          </p:cNvPr>
          <p:cNvSpPr>
            <a:spLocks noGrp="1"/>
          </p:cNvSpPr>
          <p:nvPr>
            <p:ph type="sldNum" sz="quarter" idx="12"/>
          </p:nvPr>
        </p:nvSpPr>
        <p:spPr/>
        <p:txBody>
          <a:bodyPr/>
          <a:lstStyle/>
          <a:p>
            <a:fld id="{9E20A575-D5C3-4C6C-AFF7-D4C69312CDA0}" type="slidenum">
              <a:rPr lang="en-CA" smtClean="0"/>
              <a:t>152</a:t>
            </a:fld>
            <a:endParaRPr lang="en-CA"/>
          </a:p>
        </p:txBody>
      </p:sp>
    </p:spTree>
    <p:extLst>
      <p:ext uri="{BB962C8B-B14F-4D97-AF65-F5344CB8AC3E}">
        <p14:creationId xmlns:p14="http://schemas.microsoft.com/office/powerpoint/2010/main" val="39697004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BD014E-96C5-A655-B294-3A20893282D7}"/>
              </a:ext>
            </a:extLst>
          </p:cNvPr>
          <p:cNvSpPr txBox="1"/>
          <p:nvPr/>
        </p:nvSpPr>
        <p:spPr>
          <a:xfrm>
            <a:off x="107576" y="813550"/>
            <a:ext cx="12192000" cy="6186309"/>
          </a:xfrm>
          <a:prstGeom prst="rect">
            <a:avLst/>
          </a:prstGeom>
          <a:noFill/>
        </p:spPr>
        <p:txBody>
          <a:bodyPr wrap="square">
            <a:spAutoFit/>
          </a:bodyPr>
          <a:lstStyle/>
          <a:p>
            <a:pPr rtl="0">
              <a:buNone/>
            </a:pPr>
            <a:r>
              <a:rPr lang="en-US" sz="2400" b="1" i="0" u="none" strike="noStrike" dirty="0">
                <a:solidFill>
                  <a:schemeClr val="bg1"/>
                </a:solidFill>
                <a:effectLst/>
                <a:latin typeface="Arial" panose="020B0604020202020204" pitchFamily="34" charset="0"/>
                <a:cs typeface="Arial" panose="020B0604020202020204" pitchFamily="34" charset="0"/>
              </a:rPr>
              <a:t>1. Chronic Pain</a:t>
            </a:r>
            <a:r>
              <a:rPr lang="en-US" sz="2400" dirty="0">
                <a:latin typeface="Arial" panose="020B0604020202020204" pitchFamily="34" charset="0"/>
                <a:cs typeface="Arial" panose="020B0604020202020204" pitchFamily="34" charset="0"/>
              </a:rPr>
              <a:t>-</a:t>
            </a:r>
            <a:r>
              <a:rPr lang="en-US" sz="2400" b="0" i="0" u="none" strike="noStrike" dirty="0">
                <a:effectLst/>
                <a:latin typeface="Arial" panose="020B0604020202020204" pitchFamily="34" charset="0"/>
                <a:cs typeface="Arial" panose="020B0604020202020204" pitchFamily="34" charset="0"/>
              </a:rPr>
              <a:t>Linked to hopelessness, depression, and desire to escape suffering</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Higher suicide risk with opioid dependence</a:t>
            </a:r>
            <a:endParaRPr lang="en-US" sz="2400" b="0" dirty="0">
              <a:effectLst/>
              <a:latin typeface="Arial" panose="020B0604020202020204" pitchFamily="34" charset="0"/>
              <a:cs typeface="Arial" panose="020B0604020202020204" pitchFamily="34" charset="0"/>
            </a:endParaRPr>
          </a:p>
          <a:p>
            <a:pPr rtl="0">
              <a:buNone/>
            </a:pPr>
            <a:r>
              <a:rPr lang="en-US" sz="2400" b="1" i="0" u="none" strike="noStrike" dirty="0">
                <a:solidFill>
                  <a:schemeClr val="bg1"/>
                </a:solidFill>
                <a:effectLst/>
                <a:latin typeface="Arial" panose="020B0604020202020204" pitchFamily="34" charset="0"/>
                <a:cs typeface="Arial" panose="020B0604020202020204" pitchFamily="34" charset="0"/>
              </a:rPr>
              <a:t>2. Neurological Conditions</a:t>
            </a:r>
            <a:r>
              <a:rPr lang="en-US" sz="2400" dirty="0">
                <a:latin typeface="Arial" panose="020B0604020202020204" pitchFamily="34" charset="0"/>
                <a:cs typeface="Arial" panose="020B0604020202020204" pitchFamily="34" charset="0"/>
              </a:rPr>
              <a:t>-</a:t>
            </a:r>
            <a:r>
              <a:rPr lang="en-US" sz="2400" b="0" i="0" u="none" strike="noStrike" dirty="0">
                <a:effectLst/>
                <a:latin typeface="Arial" panose="020B0604020202020204" pitchFamily="34" charset="0"/>
                <a:cs typeface="Arial" panose="020B0604020202020204" pitchFamily="34" charset="0"/>
              </a:rPr>
              <a:t>Traumatic brain injury (TBI), epilepsy, stroke, Parkinson’s, multiple sclerosis</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Impact emotional regulation and cognitive function</a:t>
            </a:r>
            <a:endParaRPr lang="en-US" sz="2400" b="0" dirty="0">
              <a:effectLst/>
              <a:latin typeface="Arial" panose="020B0604020202020204" pitchFamily="34" charset="0"/>
              <a:cs typeface="Arial" panose="020B0604020202020204" pitchFamily="34" charset="0"/>
            </a:endParaRPr>
          </a:p>
          <a:p>
            <a:pPr rtl="0">
              <a:buNone/>
            </a:pPr>
            <a:r>
              <a:rPr lang="en-US" sz="2400" b="1" i="0" u="none" strike="noStrike" dirty="0">
                <a:solidFill>
                  <a:schemeClr val="bg1"/>
                </a:solidFill>
                <a:effectLst/>
                <a:latin typeface="Arial" panose="020B0604020202020204" pitchFamily="34" charset="0"/>
                <a:cs typeface="Arial" panose="020B0604020202020204" pitchFamily="34" charset="0"/>
              </a:rPr>
              <a:t>3. Terminal and Life-Limiting Illnesses</a:t>
            </a:r>
            <a:r>
              <a:rPr lang="en-US" sz="2400" dirty="0">
                <a:latin typeface="Arial" panose="020B0604020202020204" pitchFamily="34" charset="0"/>
                <a:cs typeface="Arial" panose="020B0604020202020204" pitchFamily="34" charset="0"/>
              </a:rPr>
              <a:t>-</a:t>
            </a:r>
            <a:r>
              <a:rPr lang="en-US" sz="2400" b="0" i="0" u="none" strike="noStrike" dirty="0">
                <a:effectLst/>
                <a:latin typeface="Arial" panose="020B0604020202020204" pitchFamily="34" charset="0"/>
                <a:cs typeface="Arial" panose="020B0604020202020204" pitchFamily="34" charset="0"/>
              </a:rPr>
              <a:t>Cancer, ALS, advanced heart/lung disease</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Associated with loss of autonomy, existential distress</a:t>
            </a:r>
            <a:endParaRPr lang="en-US" sz="2400" b="0" dirty="0">
              <a:effectLst/>
              <a:latin typeface="Arial" panose="020B0604020202020204" pitchFamily="34" charset="0"/>
              <a:cs typeface="Arial" panose="020B0604020202020204" pitchFamily="34" charset="0"/>
            </a:endParaRPr>
          </a:p>
          <a:p>
            <a:pPr rtl="0">
              <a:buNone/>
            </a:pPr>
            <a:r>
              <a:rPr lang="en-US" sz="2400" b="1" i="0" u="none" strike="noStrike" dirty="0">
                <a:solidFill>
                  <a:schemeClr val="bg1"/>
                </a:solidFill>
                <a:effectLst/>
                <a:latin typeface="Arial" panose="020B0604020202020204" pitchFamily="34" charset="0"/>
                <a:cs typeface="Arial" panose="020B0604020202020204" pitchFamily="34" charset="0"/>
              </a:rPr>
              <a:t>4. Disability and Functional Impairment</a:t>
            </a:r>
            <a:r>
              <a:rPr lang="en-US" sz="2400" dirty="0">
                <a:latin typeface="Arial" panose="020B0604020202020204" pitchFamily="34" charset="0"/>
                <a:cs typeface="Arial" panose="020B0604020202020204" pitchFamily="34" charset="0"/>
              </a:rPr>
              <a:t>-</a:t>
            </a:r>
            <a:r>
              <a:rPr lang="en-US" sz="2400" b="0" i="0" u="none" strike="noStrike" dirty="0">
                <a:effectLst/>
                <a:latin typeface="Arial" panose="020B0604020202020204" pitchFamily="34" charset="0"/>
                <a:cs typeface="Arial" panose="020B0604020202020204" pitchFamily="34" charset="0"/>
              </a:rPr>
              <a:t>Loss of mobility, sensory deficits, or independence</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Increased risk of isolation, depression, and suicidal ideation</a:t>
            </a:r>
            <a:endParaRPr lang="en-US" sz="2400" b="0" dirty="0">
              <a:effectLst/>
              <a:latin typeface="Arial" panose="020B0604020202020204" pitchFamily="34" charset="0"/>
              <a:cs typeface="Arial" panose="020B0604020202020204" pitchFamily="34" charset="0"/>
            </a:endParaRPr>
          </a:p>
          <a:p>
            <a:pPr rtl="0">
              <a:buNone/>
            </a:pPr>
            <a:r>
              <a:rPr lang="en-US" sz="2400" b="1" i="0" u="none" strike="noStrike" dirty="0">
                <a:solidFill>
                  <a:schemeClr val="bg1"/>
                </a:solidFill>
                <a:effectLst/>
                <a:latin typeface="Arial" panose="020B0604020202020204" pitchFamily="34" charset="0"/>
                <a:cs typeface="Arial" panose="020B0604020202020204" pitchFamily="34" charset="0"/>
              </a:rPr>
              <a:t>5. Endocrine and Hormonal Disorders</a:t>
            </a:r>
            <a:r>
              <a:rPr lang="en-US" sz="2400" dirty="0">
                <a:latin typeface="Arial" panose="020B0604020202020204" pitchFamily="34" charset="0"/>
                <a:cs typeface="Arial" panose="020B0604020202020204" pitchFamily="34" charset="0"/>
              </a:rPr>
              <a:t>-</a:t>
            </a:r>
            <a:r>
              <a:rPr lang="en-US" sz="2400" b="0" i="0" u="none" strike="noStrike" dirty="0">
                <a:effectLst/>
                <a:latin typeface="Arial" panose="020B0604020202020204" pitchFamily="34" charset="0"/>
                <a:cs typeface="Arial" panose="020B0604020202020204" pitchFamily="34" charset="0"/>
              </a:rPr>
              <a:t>Thyroid dysfunction, low testosterone, menopause</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Can affect mood, energy, and mental health</a:t>
            </a:r>
            <a:endParaRPr lang="en-US" sz="2400" b="0" dirty="0">
              <a:effectLst/>
              <a:latin typeface="Arial" panose="020B0604020202020204" pitchFamily="34" charset="0"/>
              <a:cs typeface="Arial" panose="020B0604020202020204" pitchFamily="34" charset="0"/>
            </a:endParaRPr>
          </a:p>
          <a:p>
            <a:pPr rtl="0">
              <a:buNone/>
            </a:pPr>
            <a:r>
              <a:rPr lang="en-US" sz="2400" b="1" i="0" u="none" strike="noStrike" dirty="0">
                <a:solidFill>
                  <a:schemeClr val="bg1"/>
                </a:solidFill>
                <a:effectLst/>
                <a:latin typeface="Arial" panose="020B0604020202020204" pitchFamily="34" charset="0"/>
                <a:cs typeface="Arial" panose="020B0604020202020204" pitchFamily="34" charset="0"/>
              </a:rPr>
              <a:t>6. Sleep Disorders</a:t>
            </a:r>
            <a:r>
              <a:rPr lang="en-US" sz="2400" dirty="0">
                <a:latin typeface="Arial" panose="020B0604020202020204" pitchFamily="34" charset="0"/>
                <a:cs typeface="Arial" panose="020B0604020202020204" pitchFamily="34" charset="0"/>
              </a:rPr>
              <a:t>-</a:t>
            </a:r>
            <a:r>
              <a:rPr lang="en-US" sz="2400" b="0" i="0" u="none" strike="noStrike" dirty="0">
                <a:effectLst/>
                <a:latin typeface="Arial" panose="020B0604020202020204" pitchFamily="34" charset="0"/>
                <a:cs typeface="Arial" panose="020B0604020202020204" pitchFamily="34" charset="0"/>
              </a:rPr>
              <a:t>Chronic insomnia, sleep apnea</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Strongly linked to depression and suicidality</a:t>
            </a:r>
            <a:endParaRPr lang="en-US" sz="2400" dirty="0">
              <a:latin typeface="Arial" panose="020B0604020202020204" pitchFamily="34" charset="0"/>
              <a:cs typeface="Arial" panose="020B0604020202020204" pitchFamily="34" charset="0"/>
            </a:endParaRPr>
          </a:p>
          <a:p>
            <a:pPr rtl="0">
              <a:buNone/>
            </a:pPr>
            <a:endParaRPr lang="en-US" sz="2400" b="1" dirty="0">
              <a:latin typeface="Arial" panose="020B0604020202020204" pitchFamily="34" charset="0"/>
              <a:cs typeface="Arial" panose="020B0604020202020204" pitchFamily="34" charset="0"/>
            </a:endParaRPr>
          </a:p>
          <a:p>
            <a:pPr rtl="0">
              <a:buNone/>
            </a:pPr>
            <a:r>
              <a:rPr lang="en-US" sz="2400" b="0" i="0" u="none" strike="noStrike" dirty="0">
                <a:effectLst/>
                <a:latin typeface="Arial" panose="020B0604020202020204" pitchFamily="34" charset="0"/>
                <a:cs typeface="Arial" panose="020B0604020202020204" pitchFamily="34" charset="0"/>
              </a:rPr>
              <a:t>Physical health conditions, especially when combined with pain, loss, or isolation,</a:t>
            </a:r>
            <a:r>
              <a:rPr lang="en-US" sz="2400" dirty="0">
                <a:latin typeface="Arial" panose="020B0604020202020204" pitchFamily="34" charset="0"/>
                <a:cs typeface="Arial" panose="020B0604020202020204" pitchFamily="34" charset="0"/>
              </a:rPr>
              <a:t> </a:t>
            </a:r>
            <a:r>
              <a:rPr lang="en-US" sz="2400" b="0" i="0" u="none" strike="noStrike" dirty="0">
                <a:effectLst/>
                <a:latin typeface="Arial" panose="020B0604020202020204" pitchFamily="34" charset="0"/>
                <a:cs typeface="Arial" panose="020B0604020202020204" pitchFamily="34" charset="0"/>
              </a:rPr>
              <a:t>can significantly elevate suicide risk integrated care is essential.</a:t>
            </a:r>
            <a:endParaRPr lang="en-US" sz="2400" b="0" dirty="0">
              <a:effectLst/>
              <a:latin typeface="Arial" panose="020B0604020202020204" pitchFamily="34" charset="0"/>
              <a:cs typeface="Arial" panose="020B0604020202020204" pitchFamily="34" charset="0"/>
            </a:endParaRPr>
          </a:p>
          <a:p>
            <a:pPr>
              <a:buNone/>
            </a:pPr>
            <a:br>
              <a:rPr lang="en-US" dirty="0"/>
            </a:br>
            <a:endParaRPr lang="en-CA" dirty="0"/>
          </a:p>
        </p:txBody>
      </p:sp>
      <p:sp>
        <p:nvSpPr>
          <p:cNvPr id="5" name="TextBox 4">
            <a:extLst>
              <a:ext uri="{FF2B5EF4-FFF2-40B4-BE49-F238E27FC236}">
                <a16:creationId xmlns:a16="http://schemas.microsoft.com/office/drawing/2014/main" id="{7B14E823-D7E3-EAB6-02E7-88236CD61B4E}"/>
              </a:ext>
            </a:extLst>
          </p:cNvPr>
          <p:cNvSpPr txBox="1"/>
          <p:nvPr/>
        </p:nvSpPr>
        <p:spPr>
          <a:xfrm>
            <a:off x="2238935" y="0"/>
            <a:ext cx="8554571" cy="584775"/>
          </a:xfrm>
          <a:prstGeom prst="rect">
            <a:avLst/>
          </a:prstGeom>
          <a:noFill/>
        </p:spPr>
        <p:txBody>
          <a:bodyPr wrap="square">
            <a:spAutoFit/>
          </a:bodyPr>
          <a:lstStyle/>
          <a:p>
            <a:r>
              <a:rPr lang="en-US" altLang="en-US" sz="3200" dirty="0">
                <a:solidFill>
                  <a:srgbClr val="222222"/>
                </a:solidFill>
                <a:latin typeface="Arial" panose="020B0604020202020204" pitchFamily="34" charset="0"/>
                <a:cs typeface="Arial" panose="020B0604020202020204" pitchFamily="34" charset="0"/>
              </a:rPr>
              <a:t>PHYSICAL</a:t>
            </a:r>
            <a:r>
              <a:rPr kumimoji="0" lang="en-US" altLang="en-US" sz="3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FACTORS IMPACTING SUICIDE</a:t>
            </a:r>
            <a:endParaRPr lang="en-CA" sz="3200" dirty="0"/>
          </a:p>
        </p:txBody>
      </p:sp>
      <p:sp>
        <p:nvSpPr>
          <p:cNvPr id="2" name="Oval 1">
            <a:extLst>
              <a:ext uri="{FF2B5EF4-FFF2-40B4-BE49-F238E27FC236}">
                <a16:creationId xmlns:a16="http://schemas.microsoft.com/office/drawing/2014/main" id="{4FC29C2A-1B4B-AD80-7C3C-A4051E866FF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B4AD3AA0-A432-4FFD-610B-40B2422F7B17}"/>
              </a:ext>
            </a:extLst>
          </p:cNvPr>
          <p:cNvSpPr>
            <a:spLocks noGrp="1"/>
          </p:cNvSpPr>
          <p:nvPr>
            <p:ph type="sldNum" sz="quarter" idx="12"/>
          </p:nvPr>
        </p:nvSpPr>
        <p:spPr/>
        <p:txBody>
          <a:bodyPr/>
          <a:lstStyle/>
          <a:p>
            <a:fld id="{9E20A575-D5C3-4C6C-AFF7-D4C69312CDA0}" type="slidenum">
              <a:rPr lang="en-CA" smtClean="0"/>
              <a:t>153</a:t>
            </a:fld>
            <a:endParaRPr lang="en-CA"/>
          </a:p>
        </p:txBody>
      </p:sp>
    </p:spTree>
    <p:extLst>
      <p:ext uri="{BB962C8B-B14F-4D97-AF65-F5344CB8AC3E}">
        <p14:creationId xmlns:p14="http://schemas.microsoft.com/office/powerpoint/2010/main" val="32582185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043FBF-4BF6-6799-AAFC-EDA89ED16F43}"/>
              </a:ext>
            </a:extLst>
          </p:cNvPr>
          <p:cNvSpPr txBox="1"/>
          <p:nvPr/>
        </p:nvSpPr>
        <p:spPr>
          <a:xfrm>
            <a:off x="0" y="764024"/>
            <a:ext cx="12192000" cy="6463308"/>
          </a:xfrm>
          <a:prstGeom prst="rect">
            <a:avLst/>
          </a:prstGeom>
          <a:noFill/>
        </p:spPr>
        <p:txBody>
          <a:bodyPr wrap="square">
            <a:spAutoFit/>
          </a:bodyPr>
          <a:lstStyle/>
          <a:p>
            <a:pPr rtl="0">
              <a:buNone/>
            </a:pPr>
            <a:br>
              <a:rPr lang="en-US" b="0" dirty="0">
                <a:effectLst/>
              </a:rPr>
            </a:br>
            <a:r>
              <a:rPr lang="en-US" sz="2400" b="1" i="0" u="none" strike="noStrike" dirty="0">
                <a:solidFill>
                  <a:schemeClr val="bg1"/>
                </a:solidFill>
                <a:effectLst/>
                <a:latin typeface="Calibri" panose="020F0502020204030204" pitchFamily="34" charset="0"/>
              </a:rPr>
              <a:t>1. Depression &amp; Mood Disorders</a:t>
            </a:r>
            <a:r>
              <a:rPr lang="en-US" sz="2400" dirty="0"/>
              <a:t>-</a:t>
            </a:r>
            <a:r>
              <a:rPr lang="en-US" sz="2400" b="0" i="0" u="none" strike="noStrike" dirty="0">
                <a:effectLst/>
                <a:latin typeface="Calibri" panose="020F0502020204030204" pitchFamily="34" charset="0"/>
              </a:rPr>
              <a:t>Hopelessness, worthlessness, emotional pain</a:t>
            </a:r>
            <a:r>
              <a:rPr lang="en-US" sz="2400" dirty="0"/>
              <a:t>. </a:t>
            </a:r>
            <a:r>
              <a:rPr lang="en-US" sz="2400" b="0" i="0" u="none" strike="noStrike" dirty="0">
                <a:effectLst/>
                <a:latin typeface="Calibri" panose="020F0502020204030204" pitchFamily="34" charset="0"/>
              </a:rPr>
              <a:t>High suicide risk in major depressive episodes and bipolar disorder</a:t>
            </a:r>
            <a:endParaRPr lang="en-US" sz="2400" b="0" dirty="0">
              <a:effectLst/>
            </a:endParaRPr>
          </a:p>
          <a:p>
            <a:pPr rtl="0">
              <a:buNone/>
            </a:pPr>
            <a:r>
              <a:rPr lang="en-US" sz="2400" b="1" i="0" u="none" strike="noStrike" dirty="0">
                <a:solidFill>
                  <a:schemeClr val="bg1"/>
                </a:solidFill>
                <a:effectLst/>
                <a:latin typeface="Calibri" panose="020F0502020204030204" pitchFamily="34" charset="0"/>
              </a:rPr>
              <a:t>2. Anxiety Disorders &amp; PTSD</a:t>
            </a:r>
            <a:r>
              <a:rPr lang="en-US" sz="2400" dirty="0"/>
              <a:t>-</a:t>
            </a:r>
            <a:r>
              <a:rPr lang="en-US" sz="2400" b="0" i="0" u="none" strike="noStrike" dirty="0">
                <a:effectLst/>
                <a:latin typeface="Calibri" panose="020F0502020204030204" pitchFamily="34" charset="0"/>
              </a:rPr>
              <a:t>Severe anxiety and trauma-related flashbacks increase risk</a:t>
            </a:r>
            <a:r>
              <a:rPr lang="en-US" sz="2400" dirty="0"/>
              <a:t>. </a:t>
            </a:r>
            <a:r>
              <a:rPr lang="en-US" sz="2400" b="0" i="0" u="none" strike="noStrike" dirty="0">
                <a:effectLst/>
                <a:latin typeface="Calibri" panose="020F0502020204030204" pitchFamily="34" charset="0"/>
              </a:rPr>
              <a:t>Often co-occurs with depression and substance use</a:t>
            </a:r>
            <a:endParaRPr lang="en-US" sz="2400" b="0" dirty="0">
              <a:effectLst/>
            </a:endParaRPr>
          </a:p>
          <a:p>
            <a:pPr rtl="0">
              <a:buNone/>
            </a:pPr>
            <a:r>
              <a:rPr lang="en-US" sz="2400" b="1" i="0" u="none" strike="noStrike" dirty="0">
                <a:solidFill>
                  <a:schemeClr val="bg1"/>
                </a:solidFill>
                <a:effectLst/>
                <a:latin typeface="Calibri" panose="020F0502020204030204" pitchFamily="34" charset="0"/>
              </a:rPr>
              <a:t>3. Personality Disorders</a:t>
            </a:r>
            <a:r>
              <a:rPr lang="en-US" sz="2400" dirty="0"/>
              <a:t>-</a:t>
            </a:r>
            <a:r>
              <a:rPr lang="en-US" sz="2400" b="0" i="0" u="none" strike="noStrike" dirty="0">
                <a:effectLst/>
                <a:latin typeface="Calibri" panose="020F0502020204030204" pitchFamily="34" charset="0"/>
              </a:rPr>
              <a:t>Especially borderline personality disorder (BPD)</a:t>
            </a:r>
            <a:r>
              <a:rPr lang="en-US" sz="2400" dirty="0"/>
              <a:t>. </a:t>
            </a:r>
            <a:r>
              <a:rPr lang="en-US" sz="2400" b="0" i="0" u="none" strike="noStrike" dirty="0">
                <a:effectLst/>
                <a:latin typeface="Calibri" panose="020F0502020204030204" pitchFamily="34" charset="0"/>
              </a:rPr>
              <a:t>Emotional dysregulation, impulsivity, chronic emptiness</a:t>
            </a:r>
            <a:endParaRPr lang="en-US" sz="2400" b="0" dirty="0">
              <a:effectLst/>
            </a:endParaRPr>
          </a:p>
          <a:p>
            <a:pPr rtl="0">
              <a:buNone/>
            </a:pPr>
            <a:r>
              <a:rPr lang="en-US" sz="2400" b="1" i="0" u="none" strike="noStrike" dirty="0">
                <a:solidFill>
                  <a:schemeClr val="bg1"/>
                </a:solidFill>
                <a:effectLst/>
                <a:latin typeface="Calibri" panose="020F0502020204030204" pitchFamily="34" charset="0"/>
              </a:rPr>
              <a:t>4. Substance Use Disorders</a:t>
            </a:r>
            <a:r>
              <a:rPr lang="en-US" sz="2400" dirty="0"/>
              <a:t>-</a:t>
            </a:r>
            <a:r>
              <a:rPr lang="en-US" sz="2400" b="0" i="0" u="none" strike="noStrike" dirty="0">
                <a:effectLst/>
                <a:latin typeface="Calibri" panose="020F0502020204030204" pitchFamily="34" charset="0"/>
              </a:rPr>
              <a:t>Lowered inhibition and increased impulsivity</a:t>
            </a:r>
            <a:r>
              <a:rPr lang="en-US" sz="2400" dirty="0"/>
              <a:t>. </a:t>
            </a:r>
            <a:r>
              <a:rPr lang="en-US" sz="2400" b="0" i="0" u="none" strike="noStrike" dirty="0">
                <a:effectLst/>
                <a:latin typeface="Calibri" panose="020F0502020204030204" pitchFamily="34" charset="0"/>
              </a:rPr>
              <a:t>Exacerbates depression and hopelessness</a:t>
            </a:r>
            <a:endParaRPr lang="en-US" sz="2400" b="0" dirty="0">
              <a:effectLst/>
            </a:endParaRPr>
          </a:p>
          <a:p>
            <a:pPr rtl="0">
              <a:buNone/>
            </a:pPr>
            <a:r>
              <a:rPr lang="en-US" sz="2400" b="1" i="0" u="none" strike="noStrike" dirty="0">
                <a:solidFill>
                  <a:schemeClr val="bg1"/>
                </a:solidFill>
                <a:effectLst/>
                <a:latin typeface="Calibri" panose="020F0502020204030204" pitchFamily="34" charset="0"/>
              </a:rPr>
              <a:t>5. Cognitive Distortions</a:t>
            </a:r>
            <a:r>
              <a:rPr lang="en-US" sz="2400" dirty="0"/>
              <a:t>-</a:t>
            </a:r>
            <a:r>
              <a:rPr lang="en-US" sz="2400" b="0" i="0" u="none" strike="noStrike" dirty="0">
                <a:effectLst/>
                <a:latin typeface="Calibri" panose="020F0502020204030204" pitchFamily="34" charset="0"/>
              </a:rPr>
              <a:t>All-or-nothing thinking, catastrophizing, tunnel vision</a:t>
            </a:r>
            <a:r>
              <a:rPr lang="en-US" sz="2400" dirty="0"/>
              <a:t>. </a:t>
            </a:r>
            <a:r>
              <a:rPr lang="en-US" sz="2400" b="0" i="0" u="none" strike="noStrike" dirty="0">
                <a:effectLst/>
                <a:latin typeface="Calibri" panose="020F0502020204030204" pitchFamily="34" charset="0"/>
              </a:rPr>
              <a:t>Belief that things will never improve</a:t>
            </a:r>
            <a:endParaRPr lang="en-US" sz="2400" b="0" dirty="0">
              <a:effectLst/>
            </a:endParaRPr>
          </a:p>
          <a:p>
            <a:pPr rtl="0">
              <a:buNone/>
            </a:pPr>
            <a:r>
              <a:rPr lang="en-US" sz="2400" b="1" i="0" u="none" strike="noStrike" dirty="0">
                <a:solidFill>
                  <a:schemeClr val="bg1"/>
                </a:solidFill>
                <a:effectLst/>
                <a:latin typeface="Calibri" panose="020F0502020204030204" pitchFamily="34" charset="0"/>
              </a:rPr>
              <a:t>6. History of Trauma or Abuse</a:t>
            </a:r>
            <a:r>
              <a:rPr lang="en-US" sz="2400" dirty="0"/>
              <a:t>-</a:t>
            </a:r>
            <a:r>
              <a:rPr lang="en-US" sz="2400" b="0" i="0" u="none" strike="noStrike" dirty="0">
                <a:effectLst/>
                <a:latin typeface="Calibri" panose="020F0502020204030204" pitchFamily="34" charset="0"/>
              </a:rPr>
              <a:t>Childhood adversity, neglect, or sexual abuse increase lifetime risk</a:t>
            </a:r>
            <a:r>
              <a:rPr lang="en-US" sz="2400" dirty="0"/>
              <a:t>. </a:t>
            </a:r>
            <a:r>
              <a:rPr lang="en-US" sz="2400" b="0" i="0" u="none" strike="noStrike" dirty="0">
                <a:effectLst/>
                <a:latin typeface="Calibri" panose="020F0502020204030204" pitchFamily="34" charset="0"/>
              </a:rPr>
              <a:t>Linked to shame, dissociation, and identity disturbance</a:t>
            </a:r>
          </a:p>
          <a:p>
            <a:pPr rtl="0">
              <a:buNone/>
            </a:pPr>
            <a:endParaRPr lang="en-US" sz="2400" b="0" dirty="0">
              <a:effectLst/>
            </a:endParaRPr>
          </a:p>
          <a:p>
            <a:pPr rtl="0">
              <a:buNone/>
            </a:pPr>
            <a:r>
              <a:rPr lang="en-US" sz="2400" b="0" i="0" u="none" strike="noStrike" dirty="0">
                <a:effectLst/>
                <a:latin typeface="Calibri" panose="020F0502020204030204" pitchFamily="34" charset="0"/>
              </a:rPr>
              <a:t>Suicidality often stems from intense emotional pain + distorted thinking.</a:t>
            </a:r>
            <a:r>
              <a:rPr lang="en-US" sz="2400" dirty="0"/>
              <a:t> </a:t>
            </a:r>
            <a:r>
              <a:rPr lang="en-US" sz="2400" b="0" i="0" u="none" strike="noStrike" dirty="0">
                <a:effectLst/>
                <a:latin typeface="Calibri" panose="020F0502020204030204" pitchFamily="34" charset="0"/>
              </a:rPr>
              <a:t>Psychological support can restore hope, connection, and coping capacity.</a:t>
            </a:r>
            <a:endParaRPr lang="en-US" sz="2400" b="0" dirty="0">
              <a:effectLst/>
            </a:endParaRPr>
          </a:p>
          <a:p>
            <a:pPr>
              <a:buNone/>
            </a:pPr>
            <a:br>
              <a:rPr lang="en-US" dirty="0"/>
            </a:br>
            <a:endParaRPr lang="en-CA" dirty="0"/>
          </a:p>
        </p:txBody>
      </p:sp>
      <p:sp>
        <p:nvSpPr>
          <p:cNvPr id="5" name="TextBox 4">
            <a:extLst>
              <a:ext uri="{FF2B5EF4-FFF2-40B4-BE49-F238E27FC236}">
                <a16:creationId xmlns:a16="http://schemas.microsoft.com/office/drawing/2014/main" id="{712DB51B-D6D3-A2A1-7631-4A031E8C8F4C}"/>
              </a:ext>
            </a:extLst>
          </p:cNvPr>
          <p:cNvSpPr txBox="1"/>
          <p:nvPr/>
        </p:nvSpPr>
        <p:spPr>
          <a:xfrm>
            <a:off x="1165411" y="277905"/>
            <a:ext cx="10157011" cy="584775"/>
          </a:xfrm>
          <a:prstGeom prst="rect">
            <a:avLst/>
          </a:prstGeom>
          <a:noFill/>
        </p:spPr>
        <p:txBody>
          <a:bodyPr wrap="square">
            <a:spAutoFit/>
          </a:bodyPr>
          <a:lstStyle/>
          <a:p>
            <a:r>
              <a:rPr lang="en-US" altLang="en-US" sz="3200" dirty="0">
                <a:solidFill>
                  <a:srgbClr val="222222"/>
                </a:solidFill>
                <a:latin typeface="Arial" panose="020B0604020202020204" pitchFamily="34" charset="0"/>
                <a:cs typeface="Arial" panose="020B0604020202020204" pitchFamily="34" charset="0"/>
              </a:rPr>
              <a:t>PSYCHOLOGICAL</a:t>
            </a:r>
            <a:r>
              <a:rPr kumimoji="0" lang="en-US" altLang="en-US" sz="3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FACTORS IMPACTING SUICIDE</a:t>
            </a:r>
            <a:endParaRPr lang="en-CA" sz="3200" dirty="0"/>
          </a:p>
        </p:txBody>
      </p:sp>
      <p:sp>
        <p:nvSpPr>
          <p:cNvPr id="2" name="Oval 1">
            <a:extLst>
              <a:ext uri="{FF2B5EF4-FFF2-40B4-BE49-F238E27FC236}">
                <a16:creationId xmlns:a16="http://schemas.microsoft.com/office/drawing/2014/main" id="{28FDFC1E-DF90-3C32-2C69-6FB428E638A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BE6CAA9B-D0E5-AD2A-7DE4-00C4EB4F135B}"/>
              </a:ext>
            </a:extLst>
          </p:cNvPr>
          <p:cNvSpPr>
            <a:spLocks noGrp="1"/>
          </p:cNvSpPr>
          <p:nvPr>
            <p:ph type="sldNum" sz="quarter" idx="12"/>
          </p:nvPr>
        </p:nvSpPr>
        <p:spPr/>
        <p:txBody>
          <a:bodyPr/>
          <a:lstStyle/>
          <a:p>
            <a:fld id="{9E20A575-D5C3-4C6C-AFF7-D4C69312CDA0}" type="slidenum">
              <a:rPr lang="en-CA" smtClean="0"/>
              <a:t>154</a:t>
            </a:fld>
            <a:endParaRPr lang="en-CA"/>
          </a:p>
        </p:txBody>
      </p:sp>
    </p:spTree>
    <p:extLst>
      <p:ext uri="{BB962C8B-B14F-4D97-AF65-F5344CB8AC3E}">
        <p14:creationId xmlns:p14="http://schemas.microsoft.com/office/powerpoint/2010/main" val="328613102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5D2E53-11CC-49FC-B60E-0EC0FD00C268}"/>
              </a:ext>
            </a:extLst>
          </p:cNvPr>
          <p:cNvSpPr txBox="1"/>
          <p:nvPr/>
        </p:nvSpPr>
        <p:spPr>
          <a:xfrm>
            <a:off x="53789" y="670364"/>
            <a:ext cx="12129246" cy="674030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Spiritual crisis or “dark night of the soul</a:t>
            </a:r>
            <a:r>
              <a:rPr lang="en-US" dirty="0">
                <a:latin typeface="Arial" panose="020B0604020202020204" pitchFamily="34" charset="0"/>
                <a:cs typeface="Arial" panose="020B0604020202020204" pitchFamily="34" charset="0"/>
              </a:rPr>
              <a:t>” -A person may feel that God is absent, that prayer is not answered, or that their spiritual life is void, leading to deep despair or alienation. This is often tied to psychological distress (e.g. depression) rather than purely spiritual causes.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Loss of religious belief / religious disaffiliation- </a:t>
            </a:r>
            <a:r>
              <a:rPr lang="en-US" dirty="0">
                <a:latin typeface="Arial" panose="020B0604020202020204" pitchFamily="34" charset="0"/>
                <a:cs typeface="Arial" panose="020B0604020202020204" pitchFamily="34" charset="0"/>
              </a:rPr>
              <a:t>For someone raised in a religious tradition, losing faith or feeling betrayed by traditions can produce existential emptiness, guilt, or crisis of meaning.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Spiritual guilt or shame- </a:t>
            </a:r>
            <a:r>
              <a:rPr lang="en-US" dirty="0">
                <a:latin typeface="Arial" panose="020B0604020202020204" pitchFamily="34" charset="0"/>
                <a:cs typeface="Arial" panose="020B0604020202020204" pitchFamily="34" charset="0"/>
              </a:rPr>
              <a:t>If a person believes that suicide is a sin (or that suicidal thoughts are sinful), they may suppress or hide distress, feel additional shame, or believe they have no “right” to seek help. This can inhibit them from talking openly about suicidal ideation or accessing mental health supports.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Fear of eternal consequences / damnation- </a:t>
            </a:r>
            <a:r>
              <a:rPr lang="en-US" dirty="0">
                <a:latin typeface="Arial" panose="020B0604020202020204" pitchFamily="34" charset="0"/>
                <a:cs typeface="Arial" panose="020B0604020202020204" pitchFamily="34" charset="0"/>
              </a:rPr>
              <a:t>In a strongly religious mindset, the person might fear spiritual punishment after death, yet feel trapped by suffering in life, leading to inner conflict, despair, or impulsive acts. The tension between doctrinal belief and lived suffering can become unbearable for some.</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Spiritual isolation / loss of community- </a:t>
            </a:r>
            <a:r>
              <a:rPr lang="en-US" dirty="0">
                <a:latin typeface="Arial" panose="020B0604020202020204" pitchFamily="34" charset="0"/>
                <a:cs typeface="Arial" panose="020B0604020202020204" pitchFamily="34" charset="0"/>
              </a:rPr>
              <a:t>Religion often offers social support, shared rituals, and a sense of belonging. When people lose these connections, they may lose coping frameworks and support systems. The weakening of church-based social networks or disconnection from religious community may reduce protective buffers.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Cultural-religious expectation of “holding on”- </a:t>
            </a:r>
            <a:r>
              <a:rPr lang="en-US" dirty="0">
                <a:latin typeface="Arial" panose="020B0604020202020204" pitchFamily="34" charset="0"/>
                <a:cs typeface="Arial" panose="020B0604020202020204" pitchFamily="34" charset="0"/>
              </a:rPr>
              <a:t>In some religious or cultural narratives, persevering through suffering is valorized. Some may feel guilt or failure if they can’t “hold on,” deepening their distress. This can make people feel even more isolated or “weak” for having suicidal thoughts.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Meaninglessness / loss of purpose- </a:t>
            </a:r>
            <a:r>
              <a:rPr lang="en-US" dirty="0">
                <a:latin typeface="Arial" panose="020B0604020202020204" pitchFamily="34" charset="0"/>
                <a:cs typeface="Arial" panose="020B0604020202020204" pitchFamily="34" charset="0"/>
              </a:rPr>
              <a:t>When traditional religious narratives or spiritual meanings weaken, some people might struggle to find meaning, contributing to existential despair.</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Spiritual or religious conflict </a:t>
            </a:r>
            <a:r>
              <a:rPr lang="en-US" dirty="0">
                <a:latin typeface="Arial" panose="020B0604020202020204" pitchFamily="34" charset="0"/>
                <a:cs typeface="Arial" panose="020B0604020202020204" pitchFamily="34" charset="0"/>
              </a:rPr>
              <a:t>-For example, internal conflict between personal desires / identity and religious teachings (e.g. sexuality, gender identity, moral struggles) can produce intense inner turmoil and guilt. Especially in places or communities where religious conservatism is strong, this tension may become acute.</a:t>
            </a:r>
          </a:p>
          <a:p>
            <a:pPr>
              <a:buNone/>
            </a:pPr>
            <a:br>
              <a:rPr lang="en-US" dirty="0"/>
            </a:br>
            <a:endParaRPr lang="en-CA" dirty="0"/>
          </a:p>
        </p:txBody>
      </p:sp>
      <p:sp>
        <p:nvSpPr>
          <p:cNvPr id="5" name="TextBox 4">
            <a:extLst>
              <a:ext uri="{FF2B5EF4-FFF2-40B4-BE49-F238E27FC236}">
                <a16:creationId xmlns:a16="http://schemas.microsoft.com/office/drawing/2014/main" id="{4408CF50-8EEA-EDDC-B023-AD7AB4DCF0A6}"/>
              </a:ext>
            </a:extLst>
          </p:cNvPr>
          <p:cNvSpPr txBox="1"/>
          <p:nvPr/>
        </p:nvSpPr>
        <p:spPr>
          <a:xfrm>
            <a:off x="2483224" y="0"/>
            <a:ext cx="7797052" cy="861774"/>
          </a:xfrm>
          <a:prstGeom prst="rect">
            <a:avLst/>
          </a:prstGeom>
          <a:noFill/>
        </p:spPr>
        <p:txBody>
          <a:bodyPr wrap="square">
            <a:spAutoFit/>
          </a:bodyPr>
          <a:lstStyle/>
          <a:p>
            <a:r>
              <a:rPr lang="en-US" sz="3200" dirty="0">
                <a:solidFill>
                  <a:schemeClr val="bg1"/>
                </a:solidFill>
              </a:rPr>
              <a:t> SPIRITUAL FACTORS IMPACTING SUICIDE</a:t>
            </a:r>
            <a:br>
              <a:rPr lang="en-US" sz="1800" dirty="0">
                <a:solidFill>
                  <a:schemeClr val="bg1"/>
                </a:solidFill>
              </a:rPr>
            </a:br>
            <a:endParaRPr lang="en-CA" dirty="0"/>
          </a:p>
        </p:txBody>
      </p:sp>
      <p:sp>
        <p:nvSpPr>
          <p:cNvPr id="6" name="Oval 5">
            <a:extLst>
              <a:ext uri="{FF2B5EF4-FFF2-40B4-BE49-F238E27FC236}">
                <a16:creationId xmlns:a16="http://schemas.microsoft.com/office/drawing/2014/main" id="{308FFB24-F49D-6A9A-0E76-A095E691986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A765FA1D-FC27-4DD7-392C-C000C5CEC40F}"/>
              </a:ext>
            </a:extLst>
          </p:cNvPr>
          <p:cNvSpPr>
            <a:spLocks noGrp="1"/>
          </p:cNvSpPr>
          <p:nvPr>
            <p:ph type="sldNum" sz="quarter" idx="12"/>
          </p:nvPr>
        </p:nvSpPr>
        <p:spPr/>
        <p:txBody>
          <a:bodyPr/>
          <a:lstStyle/>
          <a:p>
            <a:fld id="{9E20A575-D5C3-4C6C-AFF7-D4C69312CDA0}" type="slidenum">
              <a:rPr lang="en-CA" smtClean="0"/>
              <a:t>155</a:t>
            </a:fld>
            <a:endParaRPr lang="en-CA"/>
          </a:p>
        </p:txBody>
      </p:sp>
    </p:spTree>
    <p:extLst>
      <p:ext uri="{BB962C8B-B14F-4D97-AF65-F5344CB8AC3E}">
        <p14:creationId xmlns:p14="http://schemas.microsoft.com/office/powerpoint/2010/main" val="82148055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10122E-CE9B-BC28-1D69-6BC2196B41B9}"/>
              </a:ext>
            </a:extLst>
          </p:cNvPr>
          <p:cNvSpPr txBox="1"/>
          <p:nvPr/>
        </p:nvSpPr>
        <p:spPr>
          <a:xfrm>
            <a:off x="5262284" y="1326864"/>
            <a:ext cx="6311153" cy="375487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br>
              <a:rPr kumimoji="0" lang="en-US" altLang="en-US" sz="1800" b="0" i="0" u="none" strike="noStrike" cap="none" normalizeH="0" baseline="0" dirty="0">
                <a:ln>
                  <a:noFill/>
                </a:ln>
                <a:solidFill>
                  <a:schemeClr val="tx1"/>
                </a:solidFill>
                <a:effectLst/>
              </a:rPr>
            </a:b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Sense of meaning &amp; sacredness </a:t>
            </a:r>
            <a:r>
              <a:rPr kumimoji="0" lang="en-US" altLang="en-US" sz="2000" b="0" i="0" u="none" strike="noStrike" cap="none" normalizeH="0" baseline="0" dirty="0">
                <a:ln>
                  <a:noFill/>
                </a:ln>
                <a:effectLst/>
              </a:rPr>
              <a:t>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 Protective</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000" b="0" i="0" u="none" strike="noStrike" cap="none" normalizeH="0" baseline="0" dirty="0">
                <a:ln>
                  <a:noFill/>
                </a:ln>
                <a:effectLst/>
              </a:rPr>
            </a:b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Community and belonging </a:t>
            </a:r>
            <a:r>
              <a:rPr kumimoji="0" lang="en-US" altLang="en-US" sz="2000" b="0" i="0" u="none" strike="noStrike" cap="none" normalizeH="0" baseline="0" dirty="0">
                <a:ln>
                  <a:noFill/>
                </a:ln>
                <a:effectLst/>
              </a:rPr>
              <a:t>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           Protective</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000" b="0" i="0" u="none" strike="noStrike" cap="none" normalizeH="0" baseline="0" dirty="0">
                <a:ln>
                  <a:noFill/>
                </a:ln>
                <a:effectLst/>
              </a:rPr>
            </a:b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Positive coping &amp; prayer </a:t>
            </a:r>
            <a:r>
              <a:rPr kumimoji="0" lang="en-US" altLang="en-US" sz="2000" b="0" i="0" u="none" strike="noStrike" cap="none" normalizeH="0" baseline="0" dirty="0">
                <a:ln>
                  <a:noFill/>
                </a:ln>
                <a:effectLst/>
              </a:rPr>
              <a:t>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              Protective</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000" b="0" i="0" u="none" strike="noStrike" cap="none" normalizeH="0" baseline="0" dirty="0">
                <a:ln>
                  <a:noFill/>
                </a:ln>
                <a:effectLst/>
              </a:rPr>
            </a:b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Moral/religious prohibitions </a:t>
            </a:r>
            <a:r>
              <a:rPr kumimoji="0" lang="en-US" altLang="en-US" sz="2000" b="0" i="0" u="none" strike="noStrike" cap="none" normalizeH="0" baseline="0" dirty="0">
                <a:ln>
                  <a:noFill/>
                </a:ln>
                <a:effectLst/>
              </a:rPr>
              <a:t>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          Protective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 </a:t>
            </a:r>
            <a:br>
              <a:rPr kumimoji="0" lang="en-US" altLang="en-US" sz="2000" b="0" i="0" u="none" strike="noStrike" cap="none" normalizeH="0" baseline="0" dirty="0">
                <a:ln>
                  <a:noFill/>
                </a:ln>
                <a:effectLst/>
              </a:rPr>
            </a:b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Spiritual struggle/guilt </a:t>
            </a:r>
            <a:r>
              <a:rPr kumimoji="0" lang="en-US" altLang="en-US" sz="2000" b="0" i="0" u="none" strike="noStrike" cap="none" normalizeH="0" baseline="0" dirty="0">
                <a:ln>
                  <a:noFill/>
                </a:ln>
                <a:effectLst/>
              </a:rPr>
              <a:t>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               Risk-enhancing</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000" b="0" i="0" u="none" strike="noStrike" cap="none" normalizeH="0" baseline="0" dirty="0">
                <a:ln>
                  <a:noFill/>
                </a:ln>
                <a:effectLst/>
              </a:rPr>
            </a:b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Non-affirming religious environments </a:t>
            </a:r>
            <a:r>
              <a:rPr kumimoji="0" lang="en-US" altLang="en-US" sz="2000" b="0" i="0" u="none" strike="noStrike" cap="none" normalizeH="0" baseline="0" dirty="0">
                <a:ln>
                  <a:noFill/>
                </a:ln>
                <a:effectLst/>
              </a:rPr>
              <a:t>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Risk-enhancing</a:t>
            </a:r>
            <a:r>
              <a:rPr kumimoji="0" lang="en-US" altLang="en-US" sz="2000" b="0" i="0" u="none" strike="noStrike" cap="none" normalizeH="0" baseline="0" dirty="0">
                <a:ln>
                  <a:noFill/>
                </a:ln>
                <a:effectLst/>
              </a:rPr>
              <a:t> </a:t>
            </a:r>
            <a:endParaRPr kumimoji="0" lang="en-US" altLang="en-US" sz="2000" b="0" i="0" u="none" strike="noStrike" cap="none" normalizeH="0" baseline="0" dirty="0">
              <a:ln>
                <a:noFill/>
              </a:ln>
              <a:effectLst/>
              <a:latin typeface="Arial" panose="020B0604020202020204" pitchFamily="34" charset="0"/>
            </a:endParaRPr>
          </a:p>
        </p:txBody>
      </p:sp>
      <p:sp>
        <p:nvSpPr>
          <p:cNvPr id="5" name="TextBox 4">
            <a:extLst>
              <a:ext uri="{FF2B5EF4-FFF2-40B4-BE49-F238E27FC236}">
                <a16:creationId xmlns:a16="http://schemas.microsoft.com/office/drawing/2014/main" id="{05CB9F62-E6F9-7A83-1CE6-6090964CBFBC}"/>
              </a:ext>
            </a:extLst>
          </p:cNvPr>
          <p:cNvSpPr txBox="1"/>
          <p:nvPr/>
        </p:nvSpPr>
        <p:spPr>
          <a:xfrm>
            <a:off x="1228165" y="339766"/>
            <a:ext cx="10784541" cy="523220"/>
          </a:xfrm>
          <a:prstGeom prst="rect">
            <a:avLst/>
          </a:prstGeom>
          <a:noFill/>
        </p:spPr>
        <p:txBody>
          <a:bodyPr wrap="square">
            <a:spAutoFit/>
          </a:bodyPr>
          <a:lstStyle/>
          <a:p>
            <a: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RELIGIOUS/SPIRITUAL FACTORS IMPACTING SUICIDE</a:t>
            </a:r>
            <a:endParaRPr lang="en-CA" sz="2800" dirty="0"/>
          </a:p>
        </p:txBody>
      </p:sp>
      <p:pic>
        <p:nvPicPr>
          <p:cNvPr id="7" name="Picture 6">
            <a:extLst>
              <a:ext uri="{FF2B5EF4-FFF2-40B4-BE49-F238E27FC236}">
                <a16:creationId xmlns:a16="http://schemas.microsoft.com/office/drawing/2014/main" id="{47901252-8FD1-78CF-BC03-8AE9304CD1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18" y="1138604"/>
            <a:ext cx="4509248" cy="5181513"/>
          </a:xfrm>
          <a:prstGeom prst="rect">
            <a:avLst/>
          </a:prstGeom>
        </p:spPr>
      </p:pic>
      <p:sp>
        <p:nvSpPr>
          <p:cNvPr id="2" name="Oval 1">
            <a:extLst>
              <a:ext uri="{FF2B5EF4-FFF2-40B4-BE49-F238E27FC236}">
                <a16:creationId xmlns:a16="http://schemas.microsoft.com/office/drawing/2014/main" id="{305C88EB-67D9-DDCD-332F-C3D9172FC06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67DD6F36-F5CE-1248-8A56-30E8538ECAA9}"/>
              </a:ext>
            </a:extLst>
          </p:cNvPr>
          <p:cNvSpPr>
            <a:spLocks noGrp="1"/>
          </p:cNvSpPr>
          <p:nvPr>
            <p:ph type="sldNum" sz="quarter" idx="12"/>
          </p:nvPr>
        </p:nvSpPr>
        <p:spPr/>
        <p:txBody>
          <a:bodyPr/>
          <a:lstStyle/>
          <a:p>
            <a:fld id="{9E20A575-D5C3-4C6C-AFF7-D4C69312CDA0}" type="slidenum">
              <a:rPr lang="en-CA" smtClean="0"/>
              <a:t>156</a:t>
            </a:fld>
            <a:endParaRPr lang="en-CA"/>
          </a:p>
        </p:txBody>
      </p:sp>
    </p:spTree>
    <p:extLst>
      <p:ext uri="{BB962C8B-B14F-4D97-AF65-F5344CB8AC3E}">
        <p14:creationId xmlns:p14="http://schemas.microsoft.com/office/powerpoint/2010/main" val="357626721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2053" y="731182"/>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2716796-B3EA-CD9D-8708-565B18B68C82}"/>
              </a:ext>
            </a:extLst>
          </p:cNvPr>
          <p:cNvSpPr txBox="1"/>
          <p:nvPr/>
        </p:nvSpPr>
        <p:spPr>
          <a:xfrm>
            <a:off x="5986470" y="4117710"/>
            <a:ext cx="5521397" cy="2062103"/>
          </a:xfrm>
          <a:prstGeom prst="rect">
            <a:avLst/>
          </a:prstGeom>
          <a:noFill/>
        </p:spPr>
        <p:txBody>
          <a:bodyPr wrap="square">
            <a:spAutoFit/>
          </a:bodyPr>
          <a:lstStyle/>
          <a:p>
            <a:r>
              <a:rPr lang="en-CA" sz="3200" dirty="0"/>
              <a:t>What is the mental health system’s approach to working with  people experiencing suicidal thoughts?</a:t>
            </a:r>
          </a:p>
        </p:txBody>
      </p:sp>
      <p:sp>
        <p:nvSpPr>
          <p:cNvPr id="2" name="Slide Number Placeholder 1">
            <a:extLst>
              <a:ext uri="{FF2B5EF4-FFF2-40B4-BE49-F238E27FC236}">
                <a16:creationId xmlns:a16="http://schemas.microsoft.com/office/drawing/2014/main" id="{D279EF74-6D60-AC89-B3D1-D4DD30B8284A}"/>
              </a:ext>
            </a:extLst>
          </p:cNvPr>
          <p:cNvSpPr>
            <a:spLocks noGrp="1"/>
          </p:cNvSpPr>
          <p:nvPr>
            <p:ph type="sldNum" sz="quarter" idx="12"/>
          </p:nvPr>
        </p:nvSpPr>
        <p:spPr/>
        <p:txBody>
          <a:bodyPr/>
          <a:lstStyle/>
          <a:p>
            <a:fld id="{9E20A575-D5C3-4C6C-AFF7-D4C69312CDA0}" type="slidenum">
              <a:rPr lang="en-CA" smtClean="0"/>
              <a:t>157</a:t>
            </a:fld>
            <a:endParaRPr lang="en-CA"/>
          </a:p>
        </p:txBody>
      </p:sp>
    </p:spTree>
    <p:extLst>
      <p:ext uri="{BB962C8B-B14F-4D97-AF65-F5344CB8AC3E}">
        <p14:creationId xmlns:p14="http://schemas.microsoft.com/office/powerpoint/2010/main" val="166044061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142A6-EDDF-A525-526D-D7D3FC16B3B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CE998B-FFBA-3276-271B-35AA27410463}"/>
              </a:ext>
            </a:extLst>
          </p:cNvPr>
          <p:cNvSpPr txBox="1"/>
          <p:nvPr/>
        </p:nvSpPr>
        <p:spPr>
          <a:xfrm>
            <a:off x="5850866" y="1708833"/>
            <a:ext cx="6094562" cy="4247317"/>
          </a:xfrm>
          <a:prstGeom prst="rect">
            <a:avLst/>
          </a:prstGeom>
          <a:noFill/>
        </p:spPr>
        <p:txBody>
          <a:bodyPr wrap="square">
            <a:spAutoFit/>
          </a:bodyPr>
          <a:lstStyle/>
          <a:p>
            <a:r>
              <a:rPr lang="en-CA" sz="2800" dirty="0"/>
              <a:t>1. Assessment: screening, evaluation, and triage, risk factors, lethality and chronicity</a:t>
            </a:r>
          </a:p>
          <a:p>
            <a:r>
              <a:rPr lang="en-CA" sz="2800" dirty="0"/>
              <a:t>2. Interventions</a:t>
            </a:r>
          </a:p>
          <a:p>
            <a:r>
              <a:rPr lang="en-CA" sz="2800" dirty="0"/>
              <a:t>3. Prevention</a:t>
            </a:r>
          </a:p>
          <a:p>
            <a:r>
              <a:rPr lang="en-CA" sz="2800" dirty="0"/>
              <a:t>4. Building resiliency</a:t>
            </a:r>
          </a:p>
          <a:p>
            <a:r>
              <a:rPr lang="en-CA" sz="2800" dirty="0"/>
              <a:t>5. DBT’s approach to suicidality</a:t>
            </a:r>
          </a:p>
          <a:p>
            <a:r>
              <a:rPr lang="en-CA" sz="2800" dirty="0"/>
              <a:t>6. How to effectively seek professional help</a:t>
            </a:r>
          </a:p>
          <a:p>
            <a:r>
              <a:rPr lang="en-CA" dirty="0"/>
              <a:t> </a:t>
            </a:r>
          </a:p>
        </p:txBody>
      </p:sp>
      <p:sp>
        <p:nvSpPr>
          <p:cNvPr id="5" name="TextBox 4">
            <a:extLst>
              <a:ext uri="{FF2B5EF4-FFF2-40B4-BE49-F238E27FC236}">
                <a16:creationId xmlns:a16="http://schemas.microsoft.com/office/drawing/2014/main" id="{8E232BBF-F1C6-8962-3BF3-6DD1AFE5F583}"/>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24327503-A8D0-58BA-065F-D24D569F5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1E6209F5-42FF-57F9-DA68-B5EA1B86A4A0}"/>
              </a:ext>
            </a:extLst>
          </p:cNvPr>
          <p:cNvSpPr>
            <a:spLocks noGrp="1"/>
          </p:cNvSpPr>
          <p:nvPr>
            <p:ph type="sldNum" sz="quarter" idx="12"/>
          </p:nvPr>
        </p:nvSpPr>
        <p:spPr/>
        <p:txBody>
          <a:bodyPr/>
          <a:lstStyle/>
          <a:p>
            <a:fld id="{9E20A575-D5C3-4C6C-AFF7-D4C69312CDA0}" type="slidenum">
              <a:rPr lang="en-CA" smtClean="0"/>
              <a:t>158</a:t>
            </a:fld>
            <a:endParaRPr lang="en-CA"/>
          </a:p>
        </p:txBody>
      </p:sp>
    </p:spTree>
    <p:extLst>
      <p:ext uri="{BB962C8B-B14F-4D97-AF65-F5344CB8AC3E}">
        <p14:creationId xmlns:p14="http://schemas.microsoft.com/office/powerpoint/2010/main" val="248031489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F440E-7037-E0E9-FE2D-9FEE174634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61076C-AF8F-2877-3B1F-3E18901704C8}"/>
              </a:ext>
            </a:extLst>
          </p:cNvPr>
          <p:cNvSpPr txBox="1"/>
          <p:nvPr/>
        </p:nvSpPr>
        <p:spPr>
          <a:xfrm>
            <a:off x="5850866" y="1708833"/>
            <a:ext cx="6094562" cy="4247317"/>
          </a:xfrm>
          <a:prstGeom prst="rect">
            <a:avLst/>
          </a:prstGeom>
          <a:noFill/>
        </p:spPr>
        <p:txBody>
          <a:bodyPr wrap="square">
            <a:spAutoFit/>
          </a:bodyPr>
          <a:lstStyle/>
          <a:p>
            <a:r>
              <a:rPr lang="en-CA" sz="2800" dirty="0">
                <a:solidFill>
                  <a:schemeClr val="bg1"/>
                </a:solidFill>
              </a:rPr>
              <a:t>1. Assessment: screening, evaluation, and triage, risk factors, lethality and chronicity</a:t>
            </a:r>
          </a:p>
          <a:p>
            <a:r>
              <a:rPr lang="en-CA" sz="2800" dirty="0"/>
              <a:t>2. Interventions</a:t>
            </a:r>
          </a:p>
          <a:p>
            <a:r>
              <a:rPr lang="en-CA" sz="2800" dirty="0"/>
              <a:t>3. Prevention</a:t>
            </a:r>
          </a:p>
          <a:p>
            <a:r>
              <a:rPr lang="en-CA" sz="2800" dirty="0"/>
              <a:t>4. Building resiliency</a:t>
            </a:r>
          </a:p>
          <a:p>
            <a:r>
              <a:rPr lang="en-CA" sz="2800" dirty="0"/>
              <a:t>5. DBT’s approach to suicidality</a:t>
            </a:r>
          </a:p>
          <a:p>
            <a:r>
              <a:rPr lang="en-CA" sz="2800" dirty="0"/>
              <a:t>6. How to effectively seek professional help</a:t>
            </a:r>
          </a:p>
          <a:p>
            <a:r>
              <a:rPr lang="en-CA" dirty="0"/>
              <a:t> </a:t>
            </a:r>
          </a:p>
        </p:txBody>
      </p:sp>
      <p:sp>
        <p:nvSpPr>
          <p:cNvPr id="5" name="TextBox 4">
            <a:extLst>
              <a:ext uri="{FF2B5EF4-FFF2-40B4-BE49-F238E27FC236}">
                <a16:creationId xmlns:a16="http://schemas.microsoft.com/office/drawing/2014/main" id="{8BB2492A-2EB9-CDF4-632A-0504357FCD41}"/>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E9795200-66E9-C0B5-9E84-BEB32CF12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79BF8A02-1884-F118-4259-BEB0616015D2}"/>
              </a:ext>
            </a:extLst>
          </p:cNvPr>
          <p:cNvSpPr>
            <a:spLocks noGrp="1"/>
          </p:cNvSpPr>
          <p:nvPr>
            <p:ph type="sldNum" sz="quarter" idx="12"/>
          </p:nvPr>
        </p:nvSpPr>
        <p:spPr/>
        <p:txBody>
          <a:bodyPr/>
          <a:lstStyle/>
          <a:p>
            <a:fld id="{9E20A575-D5C3-4C6C-AFF7-D4C69312CDA0}" type="slidenum">
              <a:rPr lang="en-CA" smtClean="0"/>
              <a:t>159</a:t>
            </a:fld>
            <a:endParaRPr lang="en-CA"/>
          </a:p>
        </p:txBody>
      </p:sp>
    </p:spTree>
    <p:extLst>
      <p:ext uri="{BB962C8B-B14F-4D97-AF65-F5344CB8AC3E}">
        <p14:creationId xmlns:p14="http://schemas.microsoft.com/office/powerpoint/2010/main" val="408870156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E96F4B-B24B-ED7E-4D99-AF1B28D4A373}"/>
              </a:ext>
            </a:extLst>
          </p:cNvPr>
          <p:cNvSpPr txBox="1"/>
          <p:nvPr/>
        </p:nvSpPr>
        <p:spPr>
          <a:xfrm>
            <a:off x="2979821" y="89654"/>
            <a:ext cx="6097604" cy="646331"/>
          </a:xfrm>
          <a:prstGeom prst="rect">
            <a:avLst/>
          </a:prstGeom>
          <a:noFill/>
        </p:spPr>
        <p:txBody>
          <a:bodyPr wrap="square">
            <a:spAutoFit/>
          </a:bodyPr>
          <a:lstStyle/>
          <a:p>
            <a:r>
              <a:rPr lang="en-CA" sz="3600" dirty="0">
                <a:solidFill>
                  <a:schemeClr val="bg1"/>
                </a:solidFill>
              </a:rPr>
              <a:t>SCREENING VS. EVALUATION</a:t>
            </a:r>
            <a:endParaRPr lang="en-CA" sz="3600" dirty="0"/>
          </a:p>
        </p:txBody>
      </p:sp>
      <p:sp>
        <p:nvSpPr>
          <p:cNvPr id="4" name="Rectangle 1">
            <a:extLst>
              <a:ext uri="{FF2B5EF4-FFF2-40B4-BE49-F238E27FC236}">
                <a16:creationId xmlns:a16="http://schemas.microsoft.com/office/drawing/2014/main" id="{8D5994CE-E9D0-1517-468C-FF8604E184AE}"/>
              </a:ext>
            </a:extLst>
          </p:cNvPr>
          <p:cNvSpPr>
            <a:spLocks noChangeArrowheads="1"/>
          </p:cNvSpPr>
          <p:nvPr/>
        </p:nvSpPr>
        <p:spPr bwMode="auto">
          <a:xfrm>
            <a:off x="175126" y="735985"/>
            <a:ext cx="12016874"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bg1"/>
                </a:solidFill>
                <a:effectLst/>
                <a:cs typeface="Arial" panose="020B0604020202020204" pitchFamily="34" charset="0"/>
              </a:rPr>
              <a:t>Suicide Screening </a:t>
            </a:r>
            <a:r>
              <a:rPr kumimoji="0" lang="en-US" altLang="en-US" sz="2000" b="0" i="0" u="none" strike="noStrike" cap="none" normalizeH="0" baseline="0" dirty="0">
                <a:ln>
                  <a:noFill/>
                </a:ln>
                <a:effectLst/>
                <a:cs typeface="Arial" panose="020B0604020202020204" pitchFamily="34" charset="0"/>
              </a:rPr>
              <a:t>is</a:t>
            </a:r>
            <a:r>
              <a:rPr lang="en-US" altLang="en-US" sz="2000" dirty="0">
                <a:cs typeface="Arial" panose="020B0604020202020204" pitchFamily="34" charset="0"/>
              </a:rPr>
              <a:t> a</a:t>
            </a:r>
            <a:r>
              <a:rPr kumimoji="0" lang="en-US" altLang="en-US" sz="2000" b="0" i="0" u="none" strike="noStrike" cap="none" normalizeH="0" baseline="0" dirty="0">
                <a:ln>
                  <a:noFill/>
                </a:ln>
                <a:effectLst/>
                <a:cs typeface="Arial" panose="020B0604020202020204" pitchFamily="34" charset="0"/>
              </a:rPr>
              <a:t> brief, standardized process used to identify individuals who may be at risk for suicide.</a:t>
            </a:r>
            <a:r>
              <a:rPr lang="en-US" altLang="en-US" sz="2000" dirty="0">
                <a:cs typeface="Arial" panose="020B0604020202020204" pitchFamily="34" charset="0"/>
              </a:rPr>
              <a:t> Its p</a:t>
            </a:r>
            <a:r>
              <a:rPr kumimoji="0" lang="en-US" altLang="en-US" sz="2000" b="0" i="0" u="none" strike="noStrike" cap="none" normalizeH="0" baseline="0" dirty="0">
                <a:ln>
                  <a:noFill/>
                </a:ln>
                <a:effectLst/>
                <a:cs typeface="Arial" panose="020B0604020202020204" pitchFamily="34" charset="0"/>
              </a:rPr>
              <a:t>urpose</a:t>
            </a:r>
            <a:r>
              <a:rPr lang="en-US" altLang="en-US" sz="2000" dirty="0">
                <a:cs typeface="Arial" panose="020B0604020202020204" pitchFamily="34" charset="0"/>
              </a:rPr>
              <a:t> is t</a:t>
            </a:r>
            <a:r>
              <a:rPr kumimoji="0" lang="en-US" altLang="en-US" sz="2000" b="0" i="0" u="none" strike="noStrike" cap="none" normalizeH="0" baseline="0" dirty="0">
                <a:ln>
                  <a:noFill/>
                </a:ln>
                <a:effectLst/>
                <a:cs typeface="Arial" panose="020B0604020202020204" pitchFamily="34" charset="0"/>
              </a:rPr>
              <a:t>o flag potential risk quickly so that further evaluation can be done. </a:t>
            </a:r>
            <a:r>
              <a:rPr lang="en-US" altLang="en-US" sz="2000" dirty="0">
                <a:cs typeface="Arial" panose="020B0604020202020204" pitchFamily="34" charset="0"/>
              </a:rPr>
              <a:t>I</a:t>
            </a:r>
            <a:r>
              <a:rPr kumimoji="0" lang="en-US" altLang="en-US" sz="2000" b="0" i="0" u="none" strike="noStrike" cap="none" normalizeH="0" baseline="0" dirty="0">
                <a:ln>
                  <a:noFill/>
                </a:ln>
                <a:effectLst/>
                <a:cs typeface="Arial" panose="020B0604020202020204" pitchFamily="34" charset="0"/>
              </a:rPr>
              <a:t>t</a:t>
            </a:r>
            <a:r>
              <a:rPr lang="en-US" altLang="en-US" sz="2000" dirty="0">
                <a:cs typeface="Arial" panose="020B0604020202020204" pitchFamily="34" charset="0"/>
              </a:rPr>
              <a:t> can be done by a</a:t>
            </a:r>
            <a:r>
              <a:rPr kumimoji="0" lang="en-US" altLang="en-US" sz="2000" b="0" i="0" u="none" strike="noStrike" cap="none" normalizeH="0" baseline="0" dirty="0">
                <a:ln>
                  <a:noFill/>
                </a:ln>
                <a:effectLst/>
                <a:cs typeface="Arial" panose="020B0604020202020204" pitchFamily="34" charset="0"/>
              </a:rPr>
              <a:t>nyone in a healthcare, educational, or community setting, including non-specialists (e.g., nurses, teachers, crisis line workers, ER staff).</a:t>
            </a:r>
            <a:br>
              <a:rPr kumimoji="0" lang="en-US" altLang="en-US" sz="2000" b="0" i="0" u="none" strike="noStrike" cap="none" normalizeH="0" baseline="0" dirty="0">
                <a:ln>
                  <a:noFill/>
                </a:ln>
                <a:effectLst/>
                <a:cs typeface="Arial" panose="020B0604020202020204" pitchFamily="34" charset="0"/>
              </a:rPr>
            </a:br>
            <a:r>
              <a:rPr kumimoji="0" lang="en-US" altLang="en-US" sz="2000" b="0" i="0" u="none" strike="noStrike" cap="none" normalizeH="0" baseline="0" dirty="0">
                <a:ln>
                  <a:noFill/>
                </a:ln>
                <a:effectLst/>
                <a:cs typeface="Arial" panose="020B0604020202020204" pitchFamily="34" charset="0"/>
              </a:rPr>
              <a:t>Tools used:</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PHQ-9 (especially item 9)</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Columbia-Suicide Severity Rating Scale (C-SSRS) screener version</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Ask Suicide-Screening Questions (ASQ)</a:t>
            </a:r>
            <a:br>
              <a:rPr kumimoji="0" lang="en-US" altLang="en-US" sz="2000" b="0" i="0" u="none" strike="noStrike" cap="none" normalizeH="0" baseline="0" dirty="0">
                <a:ln>
                  <a:noFill/>
                </a:ln>
                <a:effectLst/>
                <a:cs typeface="Arial" panose="020B0604020202020204" pitchFamily="34" charset="0"/>
              </a:rPr>
            </a:br>
            <a:r>
              <a:rPr lang="en-US" altLang="en-US" sz="2000" dirty="0">
                <a:cs typeface="Arial" panose="020B0604020202020204" pitchFamily="34" charset="0"/>
              </a:rPr>
              <a:t>Screening</a:t>
            </a:r>
            <a:r>
              <a:rPr kumimoji="0" lang="en-US" altLang="en-US" sz="2000" b="0" i="0" u="none" strike="noStrike" cap="none" normalizeH="0" baseline="0" dirty="0">
                <a:ln>
                  <a:noFill/>
                </a:ln>
                <a:effectLst/>
                <a:cs typeface="Arial" panose="020B0604020202020204" pitchFamily="34" charset="0"/>
              </a:rPr>
              <a:t> </a:t>
            </a:r>
            <a:r>
              <a:rPr lang="en-US" altLang="en-US" sz="2000" dirty="0">
                <a:cs typeface="Arial" panose="020B0604020202020204" pitchFamily="34" charset="0"/>
              </a:rPr>
              <a:t>d</a:t>
            </a:r>
            <a:r>
              <a:rPr kumimoji="0" lang="en-US" altLang="en-US" sz="2000" b="0" i="0" u="none" strike="noStrike" cap="none" normalizeH="0" baseline="0" dirty="0">
                <a:ln>
                  <a:noFill/>
                </a:ln>
                <a:effectLst/>
                <a:cs typeface="Arial" panose="020B0604020202020204" pitchFamily="34" charset="0"/>
              </a:rPr>
              <a:t>oesn’t diagnose or determine actual level of risk and has high false positive/negative rates if used alone.</a:t>
            </a:r>
            <a:br>
              <a:rPr kumimoji="0" lang="en-US" altLang="en-US" sz="2000" b="0" i="0" u="none" strike="noStrike" cap="none" normalizeH="0" baseline="0" dirty="0">
                <a:ln>
                  <a:noFill/>
                </a:ln>
                <a:effectLst/>
                <a:cs typeface="Arial" panose="020B0604020202020204" pitchFamily="34" charset="0"/>
              </a:rPr>
            </a:br>
            <a:endParaRPr lang="en-US" altLang="en-US" sz="2000" dirty="0">
              <a:solidFill>
                <a:schemeClr val="bg1"/>
              </a:solidFill>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bg1"/>
                </a:solidFill>
                <a:effectLst/>
                <a:cs typeface="Arial" panose="020B0604020202020204" pitchFamily="34" charset="0"/>
              </a:rPr>
              <a:t>Suicide Evaluation </a:t>
            </a:r>
            <a:r>
              <a:rPr kumimoji="0" lang="en-US" altLang="en-US" sz="2000" b="0" i="0" u="none" strike="noStrike" cap="none" normalizeH="0" baseline="0" dirty="0">
                <a:ln>
                  <a:noFill/>
                </a:ln>
                <a:effectLst/>
                <a:cs typeface="Arial" panose="020B0604020202020204" pitchFamily="34" charset="0"/>
              </a:rPr>
              <a:t>(AKA Risk Assessment)</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is a comprehensive, clinical process to assess the severity, immediacy, and context of suicide risk.</a:t>
            </a:r>
            <a:r>
              <a:rPr lang="en-US" altLang="en-US" sz="2000" dirty="0">
                <a:cs typeface="Arial" panose="020B0604020202020204" pitchFamily="34" charset="0"/>
              </a:rPr>
              <a:t> Its p</a:t>
            </a:r>
            <a:r>
              <a:rPr kumimoji="0" lang="en-US" altLang="en-US" sz="2000" b="0" i="0" u="none" strike="noStrike" cap="none" normalizeH="0" baseline="0" dirty="0">
                <a:ln>
                  <a:noFill/>
                </a:ln>
                <a:effectLst/>
                <a:cs typeface="Arial" panose="020B0604020202020204" pitchFamily="34" charset="0"/>
              </a:rPr>
              <a:t>urpose is to determine the level of danger, understand underlying factors, and inform treatment </a:t>
            </a:r>
            <a:r>
              <a:rPr lang="en-US" altLang="en-US" sz="2000" dirty="0">
                <a:cs typeface="Arial" panose="020B0604020202020204" pitchFamily="34" charset="0"/>
              </a:rPr>
              <a:t>and</a:t>
            </a:r>
            <a:r>
              <a:rPr kumimoji="0" lang="en-US" altLang="en-US" sz="2000" b="0" i="0" u="none" strike="noStrike" cap="none" normalizeH="0" baseline="0" dirty="0">
                <a:ln>
                  <a:noFill/>
                </a:ln>
                <a:effectLst/>
                <a:cs typeface="Arial" panose="020B0604020202020204" pitchFamily="34" charset="0"/>
              </a:rPr>
              <a:t> safety planning. </a:t>
            </a:r>
            <a:r>
              <a:rPr lang="en-US" altLang="en-US" sz="2000" dirty="0">
                <a:cs typeface="Arial" panose="020B0604020202020204" pitchFamily="34" charset="0"/>
              </a:rPr>
              <a:t>It is c</a:t>
            </a:r>
            <a:r>
              <a:rPr kumimoji="0" lang="en-US" altLang="en-US" sz="2000" b="0" i="0" u="none" strike="noStrike" cap="none" normalizeH="0" baseline="0" dirty="0">
                <a:ln>
                  <a:noFill/>
                </a:ln>
                <a:effectLst/>
                <a:cs typeface="Arial" panose="020B0604020202020204" pitchFamily="34" charset="0"/>
              </a:rPr>
              <a:t>onducted by trained mental health professionals (e.g., psychiatrists, psychologists, social workers).</a:t>
            </a:r>
            <a:r>
              <a:rPr lang="en-US" altLang="en-US" sz="2000" dirty="0">
                <a:cs typeface="Arial" panose="020B0604020202020204" pitchFamily="34" charset="0"/>
              </a:rPr>
              <a:t> It i</a:t>
            </a:r>
            <a:r>
              <a:rPr kumimoji="0" lang="en-US" altLang="en-US" sz="2000" b="0" i="0" u="none" strike="noStrike" cap="none" normalizeH="0" baseline="0" dirty="0">
                <a:ln>
                  <a:noFill/>
                </a:ln>
                <a:effectLst/>
                <a:cs typeface="Arial" panose="020B0604020202020204" pitchFamily="34" charset="0"/>
              </a:rPr>
              <a:t>ncludes: Assessment of current ideation (frequency, intensity, duration)</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Presence of a plan and means</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Past attempts</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Mental health history</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Substance use</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Protective factors (e.g., relationships, reasons for living)</a:t>
            </a:r>
            <a:r>
              <a:rPr lang="en-US" altLang="en-US" sz="2000" dirty="0">
                <a:cs typeface="Arial" panose="020B0604020202020204" pitchFamily="34" charset="0"/>
              </a:rPr>
              <a:t>. </a:t>
            </a:r>
            <a:r>
              <a:rPr kumimoji="0" lang="en-US" altLang="en-US" sz="2000" b="0" i="0" u="none" strike="noStrike" cap="none" normalizeH="0" baseline="0" dirty="0">
                <a:ln>
                  <a:noFill/>
                </a:ln>
                <a:effectLst/>
                <a:cs typeface="Arial" panose="020B0604020202020204" pitchFamily="34" charset="0"/>
              </a:rPr>
              <a:t>Risk factors (e.g., trauma, psychiatric illness, loss)</a:t>
            </a:r>
            <a:br>
              <a:rPr kumimoji="0" lang="en-US" altLang="en-US" sz="2000" b="0" i="0" u="none" strike="noStrike" cap="none" normalizeH="0" baseline="0" dirty="0">
                <a:ln>
                  <a:noFill/>
                </a:ln>
                <a:effectLst/>
                <a:cs typeface="Arial" panose="020B0604020202020204" pitchFamily="34" charset="0"/>
              </a:rPr>
            </a:br>
            <a:r>
              <a:rPr lang="en-US" altLang="en-US" sz="2000" dirty="0">
                <a:cs typeface="Arial" panose="020B0604020202020204" pitchFamily="34" charset="0"/>
              </a:rPr>
              <a:t>The goal is to c</a:t>
            </a:r>
            <a:r>
              <a:rPr kumimoji="0" lang="en-US" altLang="en-US" sz="2000" b="0" i="0" u="none" strike="noStrike" cap="none" normalizeH="0" baseline="0" dirty="0">
                <a:ln>
                  <a:noFill/>
                </a:ln>
                <a:effectLst/>
                <a:cs typeface="Arial" panose="020B0604020202020204" pitchFamily="34" charset="0"/>
              </a:rPr>
              <a:t>lassify risk (low, moderate, high, imminent)</a:t>
            </a:r>
            <a:r>
              <a:rPr lang="en-US" altLang="en-US" sz="2000" dirty="0">
                <a:cs typeface="Arial" panose="020B0604020202020204" pitchFamily="34" charset="0"/>
              </a:rPr>
              <a:t> and g</a:t>
            </a:r>
            <a:r>
              <a:rPr kumimoji="0" lang="en-US" altLang="en-US" sz="2000" b="0" i="0" u="none" strike="noStrike" cap="none" normalizeH="0" baseline="0" dirty="0">
                <a:ln>
                  <a:noFill/>
                </a:ln>
                <a:effectLst/>
                <a:cs typeface="Arial" panose="020B0604020202020204" pitchFamily="34" charset="0"/>
              </a:rPr>
              <a:t>uide next steps: hospitalization, safety/crisis plan, outpatient care, etc.</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effectLst/>
                <a:latin typeface="Arial" panose="020B0604020202020204" pitchFamily="34" charset="0"/>
              </a:rPr>
            </a:br>
            <a:endParaRPr kumimoji="0" lang="en-US" altLang="en-US" sz="1800" b="0" i="0" u="none" strike="noStrike" cap="none" normalizeH="0" baseline="0" dirty="0">
              <a:ln>
                <a:noFill/>
              </a:ln>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37508916-7E1B-5DFC-6DB0-EF89C4812B7E}"/>
              </a:ext>
            </a:extLst>
          </p:cNvPr>
          <p:cNvSpPr>
            <a:spLocks noGrp="1"/>
          </p:cNvSpPr>
          <p:nvPr>
            <p:ph type="sldNum" sz="quarter" idx="12"/>
          </p:nvPr>
        </p:nvSpPr>
        <p:spPr/>
        <p:txBody>
          <a:bodyPr/>
          <a:lstStyle/>
          <a:p>
            <a:fld id="{9E20A575-D5C3-4C6C-AFF7-D4C69312CDA0}" type="slidenum">
              <a:rPr lang="en-CA" smtClean="0"/>
              <a:t>160</a:t>
            </a:fld>
            <a:endParaRPr lang="en-CA"/>
          </a:p>
        </p:txBody>
      </p:sp>
    </p:spTree>
    <p:extLst>
      <p:ext uri="{BB962C8B-B14F-4D97-AF65-F5344CB8AC3E}">
        <p14:creationId xmlns:p14="http://schemas.microsoft.com/office/powerpoint/2010/main" val="359262609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642C89-4056-422E-A491-374C7572D6A7}"/>
              </a:ext>
            </a:extLst>
          </p:cNvPr>
          <p:cNvPicPr>
            <a:picLocks noChangeAspect="1"/>
          </p:cNvPicPr>
          <p:nvPr/>
        </p:nvPicPr>
        <p:blipFill>
          <a:blip r:embed="rId3"/>
          <a:stretch>
            <a:fillRect/>
          </a:stretch>
        </p:blipFill>
        <p:spPr>
          <a:xfrm>
            <a:off x="205930" y="542270"/>
            <a:ext cx="5622164" cy="6129247"/>
          </a:xfrm>
          <a:prstGeom prst="rect">
            <a:avLst/>
          </a:prstGeom>
        </p:spPr>
      </p:pic>
      <p:pic>
        <p:nvPicPr>
          <p:cNvPr id="7" name="Picture 6" descr="Diagram&#10;&#10;Description automatically generated">
            <a:extLst>
              <a:ext uri="{FF2B5EF4-FFF2-40B4-BE49-F238E27FC236}">
                <a16:creationId xmlns:a16="http://schemas.microsoft.com/office/drawing/2014/main" id="{F2E549B4-8263-42B4-A485-54A53BA9C35B}"/>
              </a:ext>
            </a:extLst>
          </p:cNvPr>
          <p:cNvPicPr>
            <a:picLocks noChangeAspect="1"/>
          </p:cNvPicPr>
          <p:nvPr/>
        </p:nvPicPr>
        <p:blipFill>
          <a:blip r:embed="rId4"/>
          <a:stretch>
            <a:fillRect/>
          </a:stretch>
        </p:blipFill>
        <p:spPr>
          <a:xfrm>
            <a:off x="6034618" y="542270"/>
            <a:ext cx="5951452" cy="6129247"/>
          </a:xfrm>
          <a:prstGeom prst="rect">
            <a:avLst/>
          </a:prstGeom>
        </p:spPr>
      </p:pic>
      <p:sp>
        <p:nvSpPr>
          <p:cNvPr id="6" name="TextBox 5">
            <a:extLst>
              <a:ext uri="{FF2B5EF4-FFF2-40B4-BE49-F238E27FC236}">
                <a16:creationId xmlns:a16="http://schemas.microsoft.com/office/drawing/2014/main" id="{D2E2D0B1-1E74-84DE-D168-838EA457F619}"/>
              </a:ext>
            </a:extLst>
          </p:cNvPr>
          <p:cNvSpPr txBox="1"/>
          <p:nvPr/>
        </p:nvSpPr>
        <p:spPr>
          <a:xfrm>
            <a:off x="1263388" y="46231"/>
            <a:ext cx="11780139" cy="461665"/>
          </a:xfrm>
          <a:prstGeom prst="rect">
            <a:avLst/>
          </a:prstGeom>
          <a:noFill/>
        </p:spPr>
        <p:txBody>
          <a:bodyPr wrap="square">
            <a:spAutoFit/>
          </a:bodyPr>
          <a:lstStyle/>
          <a:p>
            <a:pPr lvl="0"/>
            <a:r>
              <a:rPr lang="en-CA" sz="2400" dirty="0">
                <a:solidFill>
                  <a:schemeClr val="bg1"/>
                </a:solidFill>
              </a:rPr>
              <a:t> 1. SCREENING AND ASSESSING PEOPLE WITH SUICIDAL IDEATION.</a:t>
            </a:r>
            <a:endParaRPr lang="en-CA" sz="1800" dirty="0">
              <a:solidFill>
                <a:schemeClr val="bg1"/>
              </a:solidFill>
            </a:endParaRPr>
          </a:p>
        </p:txBody>
      </p:sp>
      <p:sp>
        <p:nvSpPr>
          <p:cNvPr id="8" name="TextBox 7">
            <a:extLst>
              <a:ext uri="{FF2B5EF4-FFF2-40B4-BE49-F238E27FC236}">
                <a16:creationId xmlns:a16="http://schemas.microsoft.com/office/drawing/2014/main" id="{3C033C10-56AC-4035-7773-0BC8314CF704}"/>
              </a:ext>
            </a:extLst>
          </p:cNvPr>
          <p:cNvSpPr txBox="1"/>
          <p:nvPr/>
        </p:nvSpPr>
        <p:spPr>
          <a:xfrm>
            <a:off x="2540000" y="2946168"/>
            <a:ext cx="6096000" cy="369332"/>
          </a:xfrm>
          <a:prstGeom prst="rect">
            <a:avLst/>
          </a:prstGeom>
          <a:noFill/>
        </p:spPr>
        <p:txBody>
          <a:bodyPr wrap="square">
            <a:spAutoFit/>
          </a:bodyPr>
          <a:lstStyle/>
          <a:p>
            <a:r>
              <a:rPr lang="en-CA" dirty="0"/>
              <a:t>.</a:t>
            </a:r>
          </a:p>
        </p:txBody>
      </p:sp>
      <p:sp>
        <p:nvSpPr>
          <p:cNvPr id="2" name="Oval 1">
            <a:extLst>
              <a:ext uri="{FF2B5EF4-FFF2-40B4-BE49-F238E27FC236}">
                <a16:creationId xmlns:a16="http://schemas.microsoft.com/office/drawing/2014/main" id="{0C1A2542-5DF3-1D0A-EF37-E3F3CA185195}"/>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BCB414A5-858B-D11F-CA64-85393656E7A3}"/>
              </a:ext>
            </a:extLst>
          </p:cNvPr>
          <p:cNvSpPr>
            <a:spLocks noGrp="1"/>
          </p:cNvSpPr>
          <p:nvPr>
            <p:ph type="sldNum" sz="quarter" idx="12"/>
          </p:nvPr>
        </p:nvSpPr>
        <p:spPr/>
        <p:txBody>
          <a:bodyPr/>
          <a:lstStyle/>
          <a:p>
            <a:fld id="{9E20A575-D5C3-4C6C-AFF7-D4C69312CDA0}" type="slidenum">
              <a:rPr lang="en-CA" smtClean="0"/>
              <a:t>161</a:t>
            </a:fld>
            <a:endParaRPr lang="en-CA"/>
          </a:p>
        </p:txBody>
      </p:sp>
    </p:spTree>
    <p:extLst>
      <p:ext uri="{BB962C8B-B14F-4D97-AF65-F5344CB8AC3E}">
        <p14:creationId xmlns:p14="http://schemas.microsoft.com/office/powerpoint/2010/main" val="354671358"/>
      </p:ext>
    </p:extLst>
  </p:cSld>
  <p:clrMapOvr>
    <a:masterClrMapping/>
  </p:clrMapOvr>
  <mc:AlternateContent xmlns:mc="http://schemas.openxmlformats.org/markup-compatibility/2006" xmlns:p14="http://schemas.microsoft.com/office/powerpoint/2010/main">
    <mc:Choice Requires="p14">
      <p:transition spd="slow" p14:dur="2000" advTm="43478"/>
    </mc:Choice>
    <mc:Fallback xmlns="">
      <p:transition spd="slow" advTm="434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228DA5-08E3-4C3A-8840-7FBD7BADC873}"/>
              </a:ext>
            </a:extLst>
          </p:cNvPr>
          <p:cNvPicPr>
            <a:picLocks noChangeAspect="1"/>
          </p:cNvPicPr>
          <p:nvPr/>
        </p:nvPicPr>
        <p:blipFill>
          <a:blip r:embed="rId3"/>
          <a:stretch>
            <a:fillRect/>
          </a:stretch>
        </p:blipFill>
        <p:spPr>
          <a:xfrm>
            <a:off x="6712881" y="316684"/>
            <a:ext cx="5209563" cy="6224631"/>
          </a:xfrm>
          <a:prstGeom prst="rect">
            <a:avLst/>
          </a:prstGeom>
        </p:spPr>
      </p:pic>
      <p:sp>
        <p:nvSpPr>
          <p:cNvPr id="6" name="TextBox 5">
            <a:extLst>
              <a:ext uri="{FF2B5EF4-FFF2-40B4-BE49-F238E27FC236}">
                <a16:creationId xmlns:a16="http://schemas.microsoft.com/office/drawing/2014/main" id="{DD9C0CDE-4FAD-1B8F-F656-BD7E07F2CBA9}"/>
              </a:ext>
            </a:extLst>
          </p:cNvPr>
          <p:cNvSpPr txBox="1"/>
          <p:nvPr/>
        </p:nvSpPr>
        <p:spPr>
          <a:xfrm>
            <a:off x="71859" y="1836296"/>
            <a:ext cx="6024141" cy="4708981"/>
          </a:xfrm>
          <a:prstGeom prst="rect">
            <a:avLst/>
          </a:prstGeom>
          <a:noFill/>
        </p:spPr>
        <p:txBody>
          <a:bodyPr wrap="square">
            <a:spAutoFit/>
          </a:bodyPr>
          <a:lstStyle/>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Risk factors are variables that are associated with an increased risk of a disease or negative health outcome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Suicide risk factors help professionals assess the likelihood that a person will die by suicide and are an important part of a suicide assessment.</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There are chronic or longstanding and acute or short-term risk factors that predict death by suicide.</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People with acute high risk (right hand column) are those who are most often admitted to hospital.</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People with chronic high-risk factors (left hand column) are most often treated in outpatient settings and often not hospitalized.</a:t>
            </a:r>
          </a:p>
        </p:txBody>
      </p:sp>
      <p:sp>
        <p:nvSpPr>
          <p:cNvPr id="7" name="TextBox 6">
            <a:extLst>
              <a:ext uri="{FF2B5EF4-FFF2-40B4-BE49-F238E27FC236}">
                <a16:creationId xmlns:a16="http://schemas.microsoft.com/office/drawing/2014/main" id="{794D1619-6E1B-8591-E750-1668C4050224}"/>
              </a:ext>
            </a:extLst>
          </p:cNvPr>
          <p:cNvSpPr txBox="1"/>
          <p:nvPr/>
        </p:nvSpPr>
        <p:spPr>
          <a:xfrm>
            <a:off x="576220" y="389667"/>
            <a:ext cx="5030576" cy="1077218"/>
          </a:xfrm>
          <a:prstGeom prst="rect">
            <a:avLst/>
          </a:prstGeom>
          <a:noFill/>
        </p:spPr>
        <p:txBody>
          <a:bodyPr wrap="square">
            <a:spAutoFit/>
          </a:bodyPr>
          <a:lstStyle/>
          <a:p>
            <a:pPr algn="ctr"/>
            <a:r>
              <a:rPr lang="en-CA" sz="3200" dirty="0">
                <a:solidFill>
                  <a:schemeClr val="bg1"/>
                </a:solidFill>
              </a:rPr>
              <a:t> ACUTE VS CHRONIC RISK FACTORS</a:t>
            </a:r>
          </a:p>
        </p:txBody>
      </p:sp>
      <p:sp>
        <p:nvSpPr>
          <p:cNvPr id="2" name="Arrow: Right 1">
            <a:extLst>
              <a:ext uri="{FF2B5EF4-FFF2-40B4-BE49-F238E27FC236}">
                <a16:creationId xmlns:a16="http://schemas.microsoft.com/office/drawing/2014/main" id="{47DE0A97-FB92-3255-689B-0F331914099B}"/>
              </a:ext>
            </a:extLst>
          </p:cNvPr>
          <p:cNvSpPr/>
          <p:nvPr/>
        </p:nvSpPr>
        <p:spPr>
          <a:xfrm>
            <a:off x="5915237" y="3339994"/>
            <a:ext cx="978408" cy="484632"/>
          </a:xfrm>
          <a:prstGeom prst="right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3C6D88CA-38A4-00F5-9699-1224D7C74673}"/>
              </a:ext>
            </a:extLst>
          </p:cNvPr>
          <p:cNvSpPr>
            <a:spLocks noGrp="1"/>
          </p:cNvSpPr>
          <p:nvPr>
            <p:ph type="sldNum" sz="quarter" idx="12"/>
          </p:nvPr>
        </p:nvSpPr>
        <p:spPr/>
        <p:txBody>
          <a:bodyPr/>
          <a:lstStyle/>
          <a:p>
            <a:fld id="{9E20A575-D5C3-4C6C-AFF7-D4C69312CDA0}" type="slidenum">
              <a:rPr lang="en-CA" smtClean="0"/>
              <a:t>162</a:t>
            </a:fld>
            <a:endParaRPr lang="en-CA"/>
          </a:p>
        </p:txBody>
      </p:sp>
    </p:spTree>
    <p:extLst>
      <p:ext uri="{BB962C8B-B14F-4D97-AF65-F5344CB8AC3E}">
        <p14:creationId xmlns:p14="http://schemas.microsoft.com/office/powerpoint/2010/main" val="30776925"/>
      </p:ext>
    </p:extLst>
  </p:cSld>
  <p:clrMapOvr>
    <a:masterClrMapping/>
  </p:clrMapOvr>
  <mc:AlternateContent xmlns:mc="http://schemas.openxmlformats.org/markup-compatibility/2006" xmlns:p14="http://schemas.microsoft.com/office/powerpoint/2010/main">
    <mc:Choice Requires="p14">
      <p:transition spd="slow" p14:dur="2000" advTm="80025"/>
    </mc:Choice>
    <mc:Fallback xmlns="">
      <p:transition spd="slow" advTm="800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businesscard, screenshot&#10;&#10;Description automatically generated">
            <a:extLst>
              <a:ext uri="{FF2B5EF4-FFF2-40B4-BE49-F238E27FC236}">
                <a16:creationId xmlns:a16="http://schemas.microsoft.com/office/drawing/2014/main" id="{87FABAD3-67D8-4BF6-92E5-D679DE3C00D3}"/>
              </a:ext>
            </a:extLst>
          </p:cNvPr>
          <p:cNvPicPr>
            <a:picLocks noChangeAspect="1"/>
          </p:cNvPicPr>
          <p:nvPr/>
        </p:nvPicPr>
        <p:blipFill>
          <a:blip r:embed="rId3"/>
          <a:stretch>
            <a:fillRect/>
          </a:stretch>
        </p:blipFill>
        <p:spPr>
          <a:xfrm>
            <a:off x="7107748" y="3561632"/>
            <a:ext cx="4857977" cy="3038789"/>
          </a:xfrm>
          <a:prstGeom prst="rect">
            <a:avLst/>
          </a:prstGeom>
        </p:spPr>
      </p:pic>
      <p:sp>
        <p:nvSpPr>
          <p:cNvPr id="6" name="TextBox 5">
            <a:extLst>
              <a:ext uri="{FF2B5EF4-FFF2-40B4-BE49-F238E27FC236}">
                <a16:creationId xmlns:a16="http://schemas.microsoft.com/office/drawing/2014/main" id="{95E369B3-777F-0028-CB5D-AD45D117FB55}"/>
              </a:ext>
            </a:extLst>
          </p:cNvPr>
          <p:cNvSpPr txBox="1"/>
          <p:nvPr/>
        </p:nvSpPr>
        <p:spPr>
          <a:xfrm>
            <a:off x="0" y="606977"/>
            <a:ext cx="6712185" cy="6524863"/>
          </a:xfrm>
          <a:prstGeom prst="rect">
            <a:avLst/>
          </a:prstGeom>
          <a:noFill/>
        </p:spPr>
        <p:txBody>
          <a:bodyPr wrap="square">
            <a:spAutoFit/>
          </a:bodyPr>
          <a:lstStyle/>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Suicide risk assessment involves assessing the lethality of a person’s chosen method for suicide and  the duration of the suicidal ideation.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Lethality of method refers to the % of people who die in suicide attempts with different methods of suicide. For example, using firearms is much more lethal than ingesting harmful substances</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Acuity/chronicity of suicidality refers to how long or frequently the person has thought of suicide.</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Individuals who experience suicidal ideas can roughly be grouped into four categories.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1)Those with a </a:t>
            </a:r>
            <a:r>
              <a:rPr lang="en-CA" sz="2000" dirty="0">
                <a:solidFill>
                  <a:schemeClr val="bg1"/>
                </a:solidFill>
                <a:latin typeface="Arial" panose="020B0604020202020204" pitchFamily="34" charset="0"/>
                <a:cs typeface="Arial" panose="020B0604020202020204" pitchFamily="34" charset="0"/>
              </a:rPr>
              <a:t>highly lethal </a:t>
            </a:r>
            <a:r>
              <a:rPr lang="en-CA" sz="2000" dirty="0">
                <a:latin typeface="Arial" panose="020B0604020202020204" pitchFamily="34" charset="0"/>
                <a:cs typeface="Arial" panose="020B0604020202020204" pitchFamily="34" charset="0"/>
              </a:rPr>
              <a:t>method and a</a:t>
            </a:r>
            <a:r>
              <a:rPr lang="en-CA" sz="2000" dirty="0">
                <a:solidFill>
                  <a:schemeClr val="bg1"/>
                </a:solidFill>
                <a:latin typeface="Arial" panose="020B0604020202020204" pitchFamily="34" charset="0"/>
                <a:cs typeface="Arial" panose="020B0604020202020204" pitchFamily="34" charset="0"/>
              </a:rPr>
              <a:t> chronic </a:t>
            </a:r>
            <a:r>
              <a:rPr lang="en-CA" sz="2000" dirty="0">
                <a:latin typeface="Arial" panose="020B0604020202020204" pitchFamily="34" charset="0"/>
                <a:cs typeface="Arial" panose="020B0604020202020204" pitchFamily="34" charset="0"/>
              </a:rPr>
              <a:t>pattern of suicidal ideation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2)Those with </a:t>
            </a:r>
            <a:r>
              <a:rPr lang="en-CA" sz="2000" dirty="0">
                <a:solidFill>
                  <a:schemeClr val="bg1"/>
                </a:solidFill>
                <a:latin typeface="Arial" panose="020B0604020202020204" pitchFamily="34" charset="0"/>
                <a:cs typeface="Arial" panose="020B0604020202020204" pitchFamily="34" charset="0"/>
              </a:rPr>
              <a:t>highly lethal </a:t>
            </a:r>
            <a:r>
              <a:rPr lang="en-CA" sz="2000" dirty="0">
                <a:latin typeface="Arial" panose="020B0604020202020204" pitchFamily="34" charset="0"/>
                <a:cs typeface="Arial" panose="020B0604020202020204" pitchFamily="34" charset="0"/>
              </a:rPr>
              <a:t>method in whom suicidal ideation is a new or </a:t>
            </a:r>
            <a:r>
              <a:rPr lang="en-CA" sz="2000" dirty="0">
                <a:solidFill>
                  <a:schemeClr val="bg1"/>
                </a:solidFill>
                <a:latin typeface="Arial" panose="020B0604020202020204" pitchFamily="34" charset="0"/>
                <a:cs typeface="Arial" panose="020B0604020202020204" pitchFamily="34" charset="0"/>
              </a:rPr>
              <a:t>acute</a:t>
            </a:r>
            <a:r>
              <a:rPr lang="en-CA" sz="2000" dirty="0">
                <a:latin typeface="Arial" panose="020B0604020202020204" pitchFamily="34" charset="0"/>
                <a:cs typeface="Arial" panose="020B0604020202020204" pitchFamily="34" charset="0"/>
              </a:rPr>
              <a:t> phenomenon. </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3)Those with </a:t>
            </a:r>
            <a:r>
              <a:rPr lang="en-CA" sz="2000" dirty="0">
                <a:solidFill>
                  <a:schemeClr val="bg1"/>
                </a:solidFill>
                <a:latin typeface="Arial" panose="020B0604020202020204" pitchFamily="34" charset="0"/>
                <a:cs typeface="Arial" panose="020B0604020202020204" pitchFamily="34" charset="0"/>
              </a:rPr>
              <a:t>low lethality </a:t>
            </a:r>
            <a:r>
              <a:rPr lang="en-CA" sz="2000" dirty="0">
                <a:latin typeface="Arial" panose="020B0604020202020204" pitchFamily="34" charset="0"/>
                <a:cs typeface="Arial" panose="020B0604020202020204" pitchFamily="34" charset="0"/>
              </a:rPr>
              <a:t>and a </a:t>
            </a:r>
            <a:r>
              <a:rPr lang="en-CA" sz="2000" dirty="0">
                <a:solidFill>
                  <a:schemeClr val="bg1"/>
                </a:solidFill>
                <a:latin typeface="Arial" panose="020B0604020202020204" pitchFamily="34" charset="0"/>
                <a:cs typeface="Arial" panose="020B0604020202020204" pitchFamily="34" charset="0"/>
              </a:rPr>
              <a:t>chronic</a:t>
            </a:r>
            <a:r>
              <a:rPr lang="en-CA" sz="2000" dirty="0">
                <a:latin typeface="Arial" panose="020B0604020202020204" pitchFamily="34" charset="0"/>
                <a:cs typeface="Arial" panose="020B0604020202020204" pitchFamily="34" charset="0"/>
              </a:rPr>
              <a:t> pattern</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4)Those with </a:t>
            </a:r>
            <a:r>
              <a:rPr lang="en-CA" sz="2000" dirty="0">
                <a:solidFill>
                  <a:schemeClr val="bg1"/>
                </a:solidFill>
                <a:latin typeface="Arial" panose="020B0604020202020204" pitchFamily="34" charset="0"/>
                <a:cs typeface="Arial" panose="020B0604020202020204" pitchFamily="34" charset="0"/>
              </a:rPr>
              <a:t>low lethality </a:t>
            </a:r>
            <a:r>
              <a:rPr lang="en-CA" sz="2000" dirty="0">
                <a:latin typeface="Arial" panose="020B0604020202020204" pitchFamily="34" charset="0"/>
                <a:cs typeface="Arial" panose="020B0604020202020204" pitchFamily="34" charset="0"/>
              </a:rPr>
              <a:t>in whom suicidal ideation is new</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Treatment approaches vary depending on which of these categories people fall into.</a:t>
            </a:r>
          </a:p>
          <a:p>
            <a:pPr marL="285750" indent="-285750">
              <a:buFont typeface="Arial" panose="020B0604020202020204" pitchFamily="34" charset="0"/>
              <a:buChar char="•"/>
            </a:pPr>
            <a:endParaRPr lang="en-CA" dirty="0"/>
          </a:p>
        </p:txBody>
      </p:sp>
      <p:pic>
        <p:nvPicPr>
          <p:cNvPr id="7" name="Picture 6" descr="Chart, bar chart&#10;&#10;Description automatically generated">
            <a:extLst>
              <a:ext uri="{FF2B5EF4-FFF2-40B4-BE49-F238E27FC236}">
                <a16:creationId xmlns:a16="http://schemas.microsoft.com/office/drawing/2014/main" id="{01941946-7B76-7D75-74F6-E023342A4A20}"/>
              </a:ext>
            </a:extLst>
          </p:cNvPr>
          <p:cNvPicPr>
            <a:picLocks noChangeAspect="1"/>
          </p:cNvPicPr>
          <p:nvPr/>
        </p:nvPicPr>
        <p:blipFill>
          <a:blip r:embed="rId4"/>
          <a:stretch>
            <a:fillRect/>
          </a:stretch>
        </p:blipFill>
        <p:spPr>
          <a:xfrm>
            <a:off x="7107748" y="591691"/>
            <a:ext cx="4857977" cy="2837309"/>
          </a:xfrm>
          <a:prstGeom prst="rect">
            <a:avLst/>
          </a:prstGeom>
        </p:spPr>
      </p:pic>
      <p:sp>
        <p:nvSpPr>
          <p:cNvPr id="8" name="TextBox 7">
            <a:extLst>
              <a:ext uri="{FF2B5EF4-FFF2-40B4-BE49-F238E27FC236}">
                <a16:creationId xmlns:a16="http://schemas.microsoft.com/office/drawing/2014/main" id="{A9028F1E-479C-4CD2-2994-1D5AE1249BA1}"/>
              </a:ext>
            </a:extLst>
          </p:cNvPr>
          <p:cNvSpPr txBox="1"/>
          <p:nvPr/>
        </p:nvSpPr>
        <p:spPr>
          <a:xfrm>
            <a:off x="528818" y="49325"/>
            <a:ext cx="5908279" cy="584775"/>
          </a:xfrm>
          <a:prstGeom prst="rect">
            <a:avLst/>
          </a:prstGeom>
          <a:noFill/>
        </p:spPr>
        <p:txBody>
          <a:bodyPr wrap="square">
            <a:spAutoFit/>
          </a:bodyPr>
          <a:lstStyle/>
          <a:p>
            <a:r>
              <a:rPr lang="en-CA" sz="3200" dirty="0">
                <a:solidFill>
                  <a:schemeClr val="bg1"/>
                </a:solidFill>
              </a:rPr>
              <a:t> LETHALITY AND CHRONICITY</a:t>
            </a:r>
          </a:p>
        </p:txBody>
      </p:sp>
      <p:sp>
        <p:nvSpPr>
          <p:cNvPr id="2" name="Oval 1">
            <a:extLst>
              <a:ext uri="{FF2B5EF4-FFF2-40B4-BE49-F238E27FC236}">
                <a16:creationId xmlns:a16="http://schemas.microsoft.com/office/drawing/2014/main" id="{26A79C18-232B-D8EB-04F7-D42A1E9BC507}"/>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ED051A48-F949-2A03-6AF2-7223656279C3}"/>
              </a:ext>
            </a:extLst>
          </p:cNvPr>
          <p:cNvSpPr>
            <a:spLocks noGrp="1"/>
          </p:cNvSpPr>
          <p:nvPr>
            <p:ph type="sldNum" sz="quarter" idx="12"/>
          </p:nvPr>
        </p:nvSpPr>
        <p:spPr/>
        <p:txBody>
          <a:bodyPr/>
          <a:lstStyle/>
          <a:p>
            <a:fld id="{9E20A575-D5C3-4C6C-AFF7-D4C69312CDA0}" type="slidenum">
              <a:rPr lang="en-CA" smtClean="0"/>
              <a:t>163</a:t>
            </a:fld>
            <a:endParaRPr lang="en-CA"/>
          </a:p>
        </p:txBody>
      </p:sp>
    </p:spTree>
    <p:extLst>
      <p:ext uri="{BB962C8B-B14F-4D97-AF65-F5344CB8AC3E}">
        <p14:creationId xmlns:p14="http://schemas.microsoft.com/office/powerpoint/2010/main" val="1745161936"/>
      </p:ext>
    </p:extLst>
  </p:cSld>
  <p:clrMapOvr>
    <a:masterClrMapping/>
  </p:clrMapOvr>
  <mc:AlternateContent xmlns:mc="http://schemas.openxmlformats.org/markup-compatibility/2006" xmlns:p14="http://schemas.microsoft.com/office/powerpoint/2010/main">
    <mc:Choice Requires="p14">
      <p:transition spd="slow" p14:dur="2000" advTm="55145"/>
    </mc:Choice>
    <mc:Fallback xmlns="">
      <p:transition spd="slow" advTm="55145"/>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0D15956-2F67-4ABF-B88D-386FA72B320A}"/>
              </a:ext>
            </a:extLst>
          </p:cNvPr>
          <p:cNvPicPr>
            <a:picLocks noChangeAspect="1"/>
          </p:cNvPicPr>
          <p:nvPr/>
        </p:nvPicPr>
        <p:blipFill>
          <a:blip r:embed="rId3"/>
          <a:stretch>
            <a:fillRect/>
          </a:stretch>
        </p:blipFill>
        <p:spPr>
          <a:xfrm>
            <a:off x="6096000" y="919221"/>
            <a:ext cx="5909365" cy="5396442"/>
          </a:xfrm>
          <a:prstGeom prst="rect">
            <a:avLst/>
          </a:prstGeom>
        </p:spPr>
      </p:pic>
      <p:sp>
        <p:nvSpPr>
          <p:cNvPr id="6" name="TextBox 5">
            <a:extLst>
              <a:ext uri="{FF2B5EF4-FFF2-40B4-BE49-F238E27FC236}">
                <a16:creationId xmlns:a16="http://schemas.microsoft.com/office/drawing/2014/main" id="{687D9298-E1A6-B69C-AC62-CA76AA2198F4}"/>
              </a:ext>
            </a:extLst>
          </p:cNvPr>
          <p:cNvSpPr txBox="1"/>
          <p:nvPr/>
        </p:nvSpPr>
        <p:spPr>
          <a:xfrm>
            <a:off x="186635" y="960351"/>
            <a:ext cx="5528733" cy="5632311"/>
          </a:xfrm>
          <a:prstGeom prst="rect">
            <a:avLst/>
          </a:prstGeom>
          <a:noFill/>
        </p:spPr>
        <p:txBody>
          <a:bodyPr wrap="square">
            <a:spAutoFit/>
          </a:bodyPr>
          <a:lstStyle/>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A careful assessment helps clinicians to determine each person’s suicide risk  </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Suicide risk, or the likelihood that a person will complete suicide, is a spectrum ranging from no risk to imminent risk of suicide completion.</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Intent means the determination to do something.</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Increasing degrees of risk are described as </a:t>
            </a:r>
            <a:r>
              <a:rPr lang="en-CA" dirty="0">
                <a:solidFill>
                  <a:schemeClr val="bg1"/>
                </a:solidFill>
                <a:latin typeface="Arial" panose="020B0604020202020204" pitchFamily="34" charset="0"/>
                <a:cs typeface="Arial" panose="020B0604020202020204" pitchFamily="34" charset="0"/>
              </a:rPr>
              <a:t>1) </a:t>
            </a:r>
            <a:r>
              <a:rPr lang="en-CA" dirty="0">
                <a:latin typeface="Arial" panose="020B0604020202020204" pitchFamily="34" charset="0"/>
                <a:cs typeface="Arial" panose="020B0604020202020204" pitchFamily="34" charset="0"/>
              </a:rPr>
              <a:t>suicidal thoughts without suicidal intent </a:t>
            </a:r>
            <a:r>
              <a:rPr lang="en-CA" dirty="0">
                <a:solidFill>
                  <a:schemeClr val="bg1"/>
                </a:solidFill>
                <a:latin typeface="Arial" panose="020B0604020202020204" pitchFamily="34" charset="0"/>
                <a:cs typeface="Arial" panose="020B0604020202020204" pitchFamily="34" charset="0"/>
              </a:rPr>
              <a:t>2) </a:t>
            </a:r>
            <a:r>
              <a:rPr lang="en-CA" dirty="0">
                <a:latin typeface="Arial" panose="020B0604020202020204" pitchFamily="34" charset="0"/>
                <a:cs typeface="Arial" panose="020B0604020202020204" pitchFamily="34" charset="0"/>
              </a:rPr>
              <a:t>suicidal thoughts with passive intent</a:t>
            </a:r>
            <a:r>
              <a:rPr lang="en-CA" dirty="0">
                <a:solidFill>
                  <a:schemeClr val="bg1"/>
                </a:solidFill>
                <a:latin typeface="Arial" panose="020B0604020202020204" pitchFamily="34" charset="0"/>
                <a:cs typeface="Arial" panose="020B0604020202020204" pitchFamily="34" charset="0"/>
              </a:rPr>
              <a:t> 3) </a:t>
            </a:r>
            <a:r>
              <a:rPr lang="en-CA" dirty="0">
                <a:latin typeface="Arial" panose="020B0604020202020204" pitchFamily="34" charset="0"/>
                <a:cs typeface="Arial" panose="020B0604020202020204" pitchFamily="34" charset="0"/>
              </a:rPr>
              <a:t>suicidal thoughts with active intent and</a:t>
            </a:r>
            <a:r>
              <a:rPr lang="en-CA" dirty="0">
                <a:solidFill>
                  <a:schemeClr val="bg1"/>
                </a:solidFill>
                <a:latin typeface="Arial" panose="020B0604020202020204" pitchFamily="34" charset="0"/>
                <a:cs typeface="Arial" panose="020B0604020202020204" pitchFamily="34" charset="0"/>
              </a:rPr>
              <a:t> 4) </a:t>
            </a:r>
            <a:r>
              <a:rPr lang="en-CA" dirty="0">
                <a:latin typeface="Arial" panose="020B0604020202020204" pitchFamily="34" charset="0"/>
                <a:cs typeface="Arial" panose="020B0604020202020204" pitchFamily="34" charset="0"/>
              </a:rPr>
              <a:t>suicidal thoughts with a specific plan.</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There are suggested guidelines for working with each of these different degrees of risk</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In real life, the fewer resources there are, the more mental health professionals develop a tolerance for suicide risk.</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Compared to when I started in psychiatry in 1985, there much fewer resources today and an increased tolerance for suicide risk.</a:t>
            </a:r>
          </a:p>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What does this say about our society?</a:t>
            </a:r>
          </a:p>
        </p:txBody>
      </p:sp>
      <p:sp>
        <p:nvSpPr>
          <p:cNvPr id="7" name="TextBox 6">
            <a:extLst>
              <a:ext uri="{FF2B5EF4-FFF2-40B4-BE49-F238E27FC236}">
                <a16:creationId xmlns:a16="http://schemas.microsoft.com/office/drawing/2014/main" id="{8810A1EC-88CA-3B71-31A8-2641FBC535C5}"/>
              </a:ext>
            </a:extLst>
          </p:cNvPr>
          <p:cNvSpPr txBox="1"/>
          <p:nvPr/>
        </p:nvSpPr>
        <p:spPr>
          <a:xfrm>
            <a:off x="358700" y="249949"/>
            <a:ext cx="6096000" cy="584775"/>
          </a:xfrm>
          <a:prstGeom prst="rect">
            <a:avLst/>
          </a:prstGeom>
          <a:noFill/>
        </p:spPr>
        <p:txBody>
          <a:bodyPr wrap="square">
            <a:spAutoFit/>
          </a:bodyPr>
          <a:lstStyle/>
          <a:p>
            <a:r>
              <a:rPr lang="en-CA" sz="3200" dirty="0">
                <a:solidFill>
                  <a:schemeClr val="bg1"/>
                </a:solidFill>
              </a:rPr>
              <a:t>THE SUICIDE RISK SPECTRUM</a:t>
            </a:r>
            <a:endParaRPr lang="en-CA" dirty="0"/>
          </a:p>
        </p:txBody>
      </p:sp>
      <p:sp>
        <p:nvSpPr>
          <p:cNvPr id="2" name="Slide Number Placeholder 1">
            <a:extLst>
              <a:ext uri="{FF2B5EF4-FFF2-40B4-BE49-F238E27FC236}">
                <a16:creationId xmlns:a16="http://schemas.microsoft.com/office/drawing/2014/main" id="{EC49879E-BE17-FB33-45C5-3C613804E649}"/>
              </a:ext>
            </a:extLst>
          </p:cNvPr>
          <p:cNvSpPr>
            <a:spLocks noGrp="1"/>
          </p:cNvSpPr>
          <p:nvPr>
            <p:ph type="sldNum" sz="quarter" idx="12"/>
          </p:nvPr>
        </p:nvSpPr>
        <p:spPr/>
        <p:txBody>
          <a:bodyPr/>
          <a:lstStyle/>
          <a:p>
            <a:fld id="{9E20A575-D5C3-4C6C-AFF7-D4C69312CDA0}" type="slidenum">
              <a:rPr lang="en-CA" smtClean="0"/>
              <a:t>164</a:t>
            </a:fld>
            <a:endParaRPr lang="en-CA"/>
          </a:p>
        </p:txBody>
      </p:sp>
    </p:spTree>
    <p:extLst>
      <p:ext uri="{BB962C8B-B14F-4D97-AF65-F5344CB8AC3E}">
        <p14:creationId xmlns:p14="http://schemas.microsoft.com/office/powerpoint/2010/main" val="898027178"/>
      </p:ext>
    </p:extLst>
  </p:cSld>
  <p:clrMapOvr>
    <a:masterClrMapping/>
  </p:clrMapOvr>
  <mc:AlternateContent xmlns:mc="http://schemas.openxmlformats.org/markup-compatibility/2006" xmlns:p14="http://schemas.microsoft.com/office/powerpoint/2010/main">
    <mc:Choice Requires="p14">
      <p:transition spd="slow" p14:dur="2000" advTm="18446"/>
    </mc:Choice>
    <mc:Fallback xmlns="">
      <p:transition spd="slow" advTm="184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3837" y="802548"/>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2F48077-5D7D-F200-CA94-551EC987FDAA}"/>
              </a:ext>
            </a:extLst>
          </p:cNvPr>
          <p:cNvSpPr txBox="1"/>
          <p:nvPr/>
        </p:nvSpPr>
        <p:spPr>
          <a:xfrm>
            <a:off x="6212541" y="3052800"/>
            <a:ext cx="5147187" cy="2862322"/>
          </a:xfrm>
          <a:prstGeom prst="rect">
            <a:avLst/>
          </a:prstGeom>
          <a:noFill/>
        </p:spPr>
        <p:txBody>
          <a:bodyPr wrap="square">
            <a:spAutoFit/>
          </a:bodyPr>
          <a:lstStyle/>
          <a:p>
            <a:r>
              <a:rPr lang="en-US" sz="3600" dirty="0"/>
              <a:t>What approaches does mental health care use in working with people experiencing suicidal ideation ?</a:t>
            </a:r>
            <a:r>
              <a:rPr lang="en-CA" sz="3600" dirty="0"/>
              <a:t> </a:t>
            </a:r>
          </a:p>
        </p:txBody>
      </p:sp>
      <p:sp>
        <p:nvSpPr>
          <p:cNvPr id="2" name="Slide Number Placeholder 1">
            <a:extLst>
              <a:ext uri="{FF2B5EF4-FFF2-40B4-BE49-F238E27FC236}">
                <a16:creationId xmlns:a16="http://schemas.microsoft.com/office/drawing/2014/main" id="{70A5BB6B-2C84-035A-AD1B-68D14B0A1AC8}"/>
              </a:ext>
            </a:extLst>
          </p:cNvPr>
          <p:cNvSpPr>
            <a:spLocks noGrp="1"/>
          </p:cNvSpPr>
          <p:nvPr>
            <p:ph type="sldNum" sz="quarter" idx="12"/>
          </p:nvPr>
        </p:nvSpPr>
        <p:spPr/>
        <p:txBody>
          <a:bodyPr/>
          <a:lstStyle/>
          <a:p>
            <a:fld id="{9E20A575-D5C3-4C6C-AFF7-D4C69312CDA0}" type="slidenum">
              <a:rPr lang="en-CA" smtClean="0"/>
              <a:t>165</a:t>
            </a:fld>
            <a:endParaRPr lang="en-CA"/>
          </a:p>
        </p:txBody>
      </p:sp>
    </p:spTree>
    <p:extLst>
      <p:ext uri="{BB962C8B-B14F-4D97-AF65-F5344CB8AC3E}">
        <p14:creationId xmlns:p14="http://schemas.microsoft.com/office/powerpoint/2010/main" val="343607953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575BBA-3241-42C3-A00F-64FBC6111D7E}"/>
              </a:ext>
            </a:extLst>
          </p:cNvPr>
          <p:cNvPicPr>
            <a:picLocks noChangeAspect="1"/>
          </p:cNvPicPr>
          <p:nvPr/>
        </p:nvPicPr>
        <p:blipFill>
          <a:blip r:embed="rId2"/>
          <a:stretch>
            <a:fillRect/>
          </a:stretch>
        </p:blipFill>
        <p:spPr>
          <a:xfrm>
            <a:off x="103943" y="978700"/>
            <a:ext cx="5992056" cy="5707325"/>
          </a:xfrm>
          <a:prstGeom prst="rect">
            <a:avLst/>
          </a:prstGeom>
        </p:spPr>
      </p:pic>
      <p:sp>
        <p:nvSpPr>
          <p:cNvPr id="4" name="Title 3">
            <a:extLst>
              <a:ext uri="{FF2B5EF4-FFF2-40B4-BE49-F238E27FC236}">
                <a16:creationId xmlns:a16="http://schemas.microsoft.com/office/drawing/2014/main" id="{39D02ACD-CF6B-4499-A5D3-DC50827EF5B4}"/>
              </a:ext>
            </a:extLst>
          </p:cNvPr>
          <p:cNvSpPr>
            <a:spLocks noGrp="1"/>
          </p:cNvSpPr>
          <p:nvPr>
            <p:ph type="title" idx="4294967295"/>
          </p:nvPr>
        </p:nvSpPr>
        <p:spPr>
          <a:xfrm>
            <a:off x="437624" y="-114175"/>
            <a:ext cx="11316749" cy="1243013"/>
          </a:xfrm>
        </p:spPr>
        <p:txBody>
          <a:bodyPr>
            <a:normAutofit/>
          </a:bodyPr>
          <a:lstStyle/>
          <a:p>
            <a:pPr algn="ctr"/>
            <a:r>
              <a:rPr lang="en-CA" sz="3600" dirty="0">
                <a:solidFill>
                  <a:schemeClr val="bg1"/>
                </a:solidFill>
              </a:rPr>
              <a:t>Approaches to WORKING WITH </a:t>
            </a:r>
            <a:br>
              <a:rPr lang="en-CA" sz="3600" dirty="0">
                <a:solidFill>
                  <a:schemeClr val="bg1"/>
                </a:solidFill>
              </a:rPr>
            </a:br>
            <a:r>
              <a:rPr lang="en-CA" sz="3600" dirty="0">
                <a:solidFill>
                  <a:schemeClr val="bg1"/>
                </a:solidFill>
              </a:rPr>
              <a:t>people EXPERIENCING Suicidal ideation</a:t>
            </a:r>
          </a:p>
        </p:txBody>
      </p:sp>
      <p:sp>
        <p:nvSpPr>
          <p:cNvPr id="7" name="Content Placeholder 6">
            <a:extLst>
              <a:ext uri="{FF2B5EF4-FFF2-40B4-BE49-F238E27FC236}">
                <a16:creationId xmlns:a16="http://schemas.microsoft.com/office/drawing/2014/main" id="{BE4E6C30-BA1C-41A7-8189-D092B91E4128}"/>
              </a:ext>
            </a:extLst>
          </p:cNvPr>
          <p:cNvSpPr>
            <a:spLocks noGrp="1"/>
          </p:cNvSpPr>
          <p:nvPr>
            <p:ph sz="half" idx="4294967295"/>
          </p:nvPr>
        </p:nvSpPr>
        <p:spPr>
          <a:xfrm>
            <a:off x="6199944" y="969840"/>
            <a:ext cx="5992056" cy="5972886"/>
          </a:xfrm>
        </p:spPr>
        <p:txBody>
          <a:bodyPr>
            <a:normAutofit fontScale="92500" lnSpcReduction="10000"/>
          </a:bodyPr>
          <a:lstStyle/>
          <a:p>
            <a:r>
              <a:rPr lang="en-US" sz="2400" dirty="0">
                <a:latin typeface="Arial" panose="020B0604020202020204" pitchFamily="34" charset="0"/>
                <a:cs typeface="Arial" panose="020B0604020202020204" pitchFamily="34" charset="0"/>
              </a:rPr>
              <a:t>There are </a:t>
            </a:r>
            <a:r>
              <a:rPr lang="en-US" sz="2400" dirty="0">
                <a:solidFill>
                  <a:schemeClr val="bg1"/>
                </a:solidFill>
                <a:latin typeface="Arial" panose="020B0604020202020204" pitchFamily="34" charset="0"/>
                <a:cs typeface="Arial" panose="020B0604020202020204" pitchFamily="34" charset="0"/>
              </a:rPr>
              <a:t>three</a:t>
            </a:r>
            <a:r>
              <a:rPr lang="en-US" sz="2400" dirty="0">
                <a:latin typeface="Arial" panose="020B0604020202020204" pitchFamily="34" charset="0"/>
                <a:cs typeface="Arial" panose="020B0604020202020204" pitchFamily="34" charset="0"/>
              </a:rPr>
              <a:t> types of approaches to working with people experiencing suicidal ideation:</a:t>
            </a:r>
          </a:p>
          <a:p>
            <a:r>
              <a:rPr lang="en-CA" sz="2400" dirty="0">
                <a:solidFill>
                  <a:schemeClr val="bg1"/>
                </a:solidFill>
                <a:latin typeface="Arial" panose="020B0604020202020204" pitchFamily="34" charset="0"/>
                <a:cs typeface="Arial" panose="020B0604020202020204" pitchFamily="34" charset="0"/>
              </a:rPr>
              <a:t>1. Suicide interventions- </a:t>
            </a:r>
            <a:r>
              <a:rPr lang="en-CA" sz="2400" dirty="0">
                <a:latin typeface="Arial" panose="020B0604020202020204" pitchFamily="34" charset="0"/>
                <a:cs typeface="Arial" panose="020B0604020202020204" pitchFamily="34" charset="0"/>
              </a:rPr>
              <a:t>describes</a:t>
            </a:r>
            <a:r>
              <a:rPr lang="en-CA" sz="2400" dirty="0">
                <a:solidFill>
                  <a:srgbClr val="FF0000"/>
                </a:solidFill>
                <a:latin typeface="Arial" panose="020B0604020202020204" pitchFamily="34" charset="0"/>
                <a:cs typeface="Arial" panose="020B0604020202020204" pitchFamily="34" charset="0"/>
              </a:rPr>
              <a:t> </a:t>
            </a:r>
            <a:r>
              <a:rPr lang="en-CA" sz="2400" dirty="0">
                <a:latin typeface="Arial" panose="020B0604020202020204" pitchFamily="34" charset="0"/>
                <a:cs typeface="Arial" panose="020B0604020202020204" pitchFamily="34" charset="0"/>
              </a:rPr>
              <a:t>the</a:t>
            </a:r>
            <a:r>
              <a:rPr lang="en-CA" sz="2400" dirty="0">
                <a:solidFill>
                  <a:srgbClr val="FF0000"/>
                </a:solidFill>
                <a:latin typeface="Arial" panose="020B0604020202020204" pitchFamily="34" charset="0"/>
                <a:cs typeface="Arial" panose="020B0604020202020204" pitchFamily="34" charset="0"/>
              </a:rPr>
              <a:t> </a:t>
            </a:r>
            <a:r>
              <a:rPr lang="en-CA" sz="2400" dirty="0">
                <a:latin typeface="Arial" panose="020B0604020202020204" pitchFamily="34" charset="0"/>
                <a:cs typeface="Arial" panose="020B0604020202020204" pitchFamily="34" charset="0"/>
              </a:rPr>
              <a:t>recommended immediate steps to take with someone who has active suicidal ideation.</a:t>
            </a:r>
          </a:p>
          <a:p>
            <a:r>
              <a:rPr lang="en-CA" sz="2400" dirty="0">
                <a:solidFill>
                  <a:schemeClr val="bg1"/>
                </a:solidFill>
                <a:latin typeface="Arial" panose="020B0604020202020204" pitchFamily="34" charset="0"/>
                <a:cs typeface="Arial" panose="020B0604020202020204" pitchFamily="34" charset="0"/>
              </a:rPr>
              <a:t>2. Suicide prevention- </a:t>
            </a:r>
            <a:r>
              <a:rPr lang="en-CA" sz="2400" dirty="0">
                <a:latin typeface="Arial" panose="020B0604020202020204" pitchFamily="34" charset="0"/>
                <a:cs typeface="Arial" panose="020B0604020202020204" pitchFamily="34" charset="0"/>
              </a:rPr>
              <a:t>is the collection of efforts to reduce the long-term risk of suicide of individuals, and in communities, and societies.</a:t>
            </a:r>
          </a:p>
          <a:p>
            <a:r>
              <a:rPr lang="en-CA" sz="2400" dirty="0">
                <a:solidFill>
                  <a:schemeClr val="bg1"/>
                </a:solidFill>
                <a:latin typeface="Arial" panose="020B0604020202020204" pitchFamily="34" charset="0"/>
                <a:cs typeface="Arial" panose="020B0604020202020204" pitchFamily="34" charset="0"/>
              </a:rPr>
              <a:t>3. Building resiliency- </a:t>
            </a:r>
            <a:r>
              <a:rPr lang="en-CA" sz="2400" dirty="0">
                <a:latin typeface="Arial" panose="020B0604020202020204" pitchFamily="34" charset="0"/>
                <a:cs typeface="Arial" panose="020B0604020202020204" pitchFamily="34" charset="0"/>
              </a:rPr>
              <a:t>involves helping vulnerable people develop ways of adapting in the face of adversity and distress.</a:t>
            </a:r>
          </a:p>
          <a:p>
            <a:r>
              <a:rPr lang="en-CA" sz="2400" dirty="0">
                <a:latin typeface="Arial" panose="020B0604020202020204" pitchFamily="34" charset="0"/>
                <a:cs typeface="Arial" panose="020B0604020202020204" pitchFamily="34" charset="0"/>
              </a:rPr>
              <a:t>The distress tolerance skills, and the crisis plan, are both intervention and prevention strategies</a:t>
            </a:r>
          </a:p>
          <a:p>
            <a:r>
              <a:rPr lang="en-CA" sz="2400" dirty="0">
                <a:latin typeface="Arial" panose="020B0604020202020204" pitchFamily="34" charset="0"/>
                <a:cs typeface="Arial" panose="020B0604020202020204" pitchFamily="34" charset="0"/>
              </a:rPr>
              <a:t>The overall goal of the Simple course is to help people build resilience  </a:t>
            </a:r>
          </a:p>
        </p:txBody>
      </p:sp>
      <p:sp>
        <p:nvSpPr>
          <p:cNvPr id="2" name="Slide Number Placeholder 1">
            <a:extLst>
              <a:ext uri="{FF2B5EF4-FFF2-40B4-BE49-F238E27FC236}">
                <a16:creationId xmlns:a16="http://schemas.microsoft.com/office/drawing/2014/main" id="{CF707738-A8F6-8EAB-4B98-EAD402CB3C29}"/>
              </a:ext>
            </a:extLst>
          </p:cNvPr>
          <p:cNvSpPr>
            <a:spLocks noGrp="1"/>
          </p:cNvSpPr>
          <p:nvPr>
            <p:ph type="sldNum" sz="quarter" idx="12"/>
          </p:nvPr>
        </p:nvSpPr>
        <p:spPr/>
        <p:txBody>
          <a:bodyPr/>
          <a:lstStyle/>
          <a:p>
            <a:fld id="{9E20A575-D5C3-4C6C-AFF7-D4C69312CDA0}" type="slidenum">
              <a:rPr lang="en-CA" smtClean="0"/>
              <a:t>166</a:t>
            </a:fld>
            <a:endParaRPr lang="en-CA"/>
          </a:p>
        </p:txBody>
      </p:sp>
    </p:spTree>
    <p:extLst>
      <p:ext uri="{BB962C8B-B14F-4D97-AF65-F5344CB8AC3E}">
        <p14:creationId xmlns:p14="http://schemas.microsoft.com/office/powerpoint/2010/main" val="1592382391"/>
      </p:ext>
    </p:extLst>
  </p:cSld>
  <p:clrMapOvr>
    <a:masterClrMapping/>
  </p:clrMapOvr>
  <mc:AlternateContent xmlns:mc="http://schemas.openxmlformats.org/markup-compatibility/2006" xmlns:p14="http://schemas.microsoft.com/office/powerpoint/2010/main">
    <mc:Choice Requires="p14">
      <p:transition spd="slow" p14:dur="2000" advTm="41675"/>
    </mc:Choice>
    <mc:Fallback xmlns="">
      <p:transition spd="slow" advTm="416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C8688-5B58-7380-F9E1-2F8F2F41EB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9F44C5-4E11-E04C-F919-5294EF8C7094}"/>
              </a:ext>
            </a:extLst>
          </p:cNvPr>
          <p:cNvSpPr txBox="1"/>
          <p:nvPr/>
        </p:nvSpPr>
        <p:spPr>
          <a:xfrm>
            <a:off x="5850866" y="1708833"/>
            <a:ext cx="6094562" cy="4247317"/>
          </a:xfrm>
          <a:prstGeom prst="rect">
            <a:avLst/>
          </a:prstGeom>
          <a:noFill/>
        </p:spPr>
        <p:txBody>
          <a:bodyPr wrap="square">
            <a:spAutoFit/>
          </a:bodyPr>
          <a:lstStyle/>
          <a:p>
            <a:r>
              <a:rPr lang="en-CA" sz="2800" dirty="0"/>
              <a:t>1. Assessment: screening, evaluation, and triage, risk factors, lethality and chronicity</a:t>
            </a:r>
          </a:p>
          <a:p>
            <a:r>
              <a:rPr lang="en-CA" sz="2800" dirty="0">
                <a:solidFill>
                  <a:schemeClr val="bg1"/>
                </a:solidFill>
              </a:rPr>
              <a:t>2. Interventions</a:t>
            </a:r>
          </a:p>
          <a:p>
            <a:r>
              <a:rPr lang="en-CA" sz="2800" dirty="0"/>
              <a:t>3. Prevention</a:t>
            </a:r>
          </a:p>
          <a:p>
            <a:r>
              <a:rPr lang="en-CA" sz="2800" dirty="0"/>
              <a:t>4. Building resiliency</a:t>
            </a:r>
          </a:p>
          <a:p>
            <a:r>
              <a:rPr lang="en-CA" sz="2800" dirty="0"/>
              <a:t>5. DBT’s approach to suicidality</a:t>
            </a:r>
          </a:p>
          <a:p>
            <a:r>
              <a:rPr lang="en-CA" sz="2800" dirty="0"/>
              <a:t>6. How to effectively seek professional help</a:t>
            </a:r>
          </a:p>
          <a:p>
            <a:r>
              <a:rPr lang="en-CA" dirty="0"/>
              <a:t> </a:t>
            </a:r>
          </a:p>
        </p:txBody>
      </p:sp>
      <p:sp>
        <p:nvSpPr>
          <p:cNvPr id="5" name="TextBox 4">
            <a:extLst>
              <a:ext uri="{FF2B5EF4-FFF2-40B4-BE49-F238E27FC236}">
                <a16:creationId xmlns:a16="http://schemas.microsoft.com/office/drawing/2014/main" id="{08451B01-39BA-949E-6BE7-AB2C34B54E84}"/>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D53B53B2-8B13-7FBD-114D-8D01E7205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7A93609E-08C4-9589-F3D5-4ECAC90FFFDB}"/>
              </a:ext>
            </a:extLst>
          </p:cNvPr>
          <p:cNvSpPr>
            <a:spLocks noGrp="1"/>
          </p:cNvSpPr>
          <p:nvPr>
            <p:ph type="sldNum" sz="quarter" idx="12"/>
          </p:nvPr>
        </p:nvSpPr>
        <p:spPr/>
        <p:txBody>
          <a:bodyPr/>
          <a:lstStyle/>
          <a:p>
            <a:fld id="{9E20A575-D5C3-4C6C-AFF7-D4C69312CDA0}" type="slidenum">
              <a:rPr lang="en-CA" smtClean="0"/>
              <a:t>167</a:t>
            </a:fld>
            <a:endParaRPr lang="en-CA"/>
          </a:p>
        </p:txBody>
      </p:sp>
    </p:spTree>
    <p:extLst>
      <p:ext uri="{BB962C8B-B14F-4D97-AF65-F5344CB8AC3E}">
        <p14:creationId xmlns:p14="http://schemas.microsoft.com/office/powerpoint/2010/main" val="17217085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CE5D1F-DFAE-19DE-D94B-2246BBB03AF9}"/>
              </a:ext>
            </a:extLst>
          </p:cNvPr>
          <p:cNvSpPr txBox="1"/>
          <p:nvPr/>
        </p:nvSpPr>
        <p:spPr>
          <a:xfrm>
            <a:off x="0" y="2088794"/>
            <a:ext cx="12192000" cy="1938992"/>
          </a:xfrm>
          <a:prstGeom prst="rect">
            <a:avLst/>
          </a:prstGeom>
          <a:noFill/>
        </p:spPr>
        <p:txBody>
          <a:bodyPr wrap="square">
            <a:spAutoFit/>
          </a:bodyPr>
          <a:lstStyle/>
          <a:p>
            <a:pPr algn="ctr"/>
            <a:r>
              <a:rPr lang="en-CA" sz="4000" dirty="0">
                <a:solidFill>
                  <a:schemeClr val="bg1"/>
                </a:solidFill>
              </a:rPr>
              <a:t>Suicide intervention </a:t>
            </a:r>
            <a:r>
              <a:rPr lang="en-CA" sz="4000" dirty="0"/>
              <a:t>refers to the collection of efforts to reduce the </a:t>
            </a:r>
            <a:r>
              <a:rPr lang="en-CA" sz="4000" dirty="0">
                <a:solidFill>
                  <a:schemeClr val="bg1"/>
                </a:solidFill>
              </a:rPr>
              <a:t>short-term or immediate </a:t>
            </a:r>
            <a:r>
              <a:rPr lang="en-CA" sz="4000" dirty="0"/>
              <a:t>risk of suicide in at-risk individuals.</a:t>
            </a:r>
          </a:p>
        </p:txBody>
      </p:sp>
      <p:sp>
        <p:nvSpPr>
          <p:cNvPr id="2" name="Slide Number Placeholder 1">
            <a:extLst>
              <a:ext uri="{FF2B5EF4-FFF2-40B4-BE49-F238E27FC236}">
                <a16:creationId xmlns:a16="http://schemas.microsoft.com/office/drawing/2014/main" id="{28B236C5-A9A2-2591-0660-2B3061EECA61}"/>
              </a:ext>
            </a:extLst>
          </p:cNvPr>
          <p:cNvSpPr>
            <a:spLocks noGrp="1"/>
          </p:cNvSpPr>
          <p:nvPr>
            <p:ph type="sldNum" sz="quarter" idx="12"/>
          </p:nvPr>
        </p:nvSpPr>
        <p:spPr/>
        <p:txBody>
          <a:bodyPr/>
          <a:lstStyle/>
          <a:p>
            <a:fld id="{9E20A575-D5C3-4C6C-AFF7-D4C69312CDA0}" type="slidenum">
              <a:rPr lang="en-CA" smtClean="0"/>
              <a:t>168</a:t>
            </a:fld>
            <a:endParaRPr lang="en-CA"/>
          </a:p>
        </p:txBody>
      </p:sp>
    </p:spTree>
    <p:extLst>
      <p:ext uri="{BB962C8B-B14F-4D97-AF65-F5344CB8AC3E}">
        <p14:creationId xmlns:p14="http://schemas.microsoft.com/office/powerpoint/2010/main" val="228421234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C6A4F9-93E6-4DF6-AB26-10D1A9D55C6B}"/>
              </a:ext>
            </a:extLst>
          </p:cNvPr>
          <p:cNvSpPr txBox="1"/>
          <p:nvPr/>
        </p:nvSpPr>
        <p:spPr>
          <a:xfrm>
            <a:off x="0" y="639771"/>
            <a:ext cx="12191999" cy="7048083"/>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Preparing individualized crisis plans </a:t>
            </a:r>
            <a:r>
              <a:rPr lang="en-US" sz="2000" dirty="0">
                <a:latin typeface="Arial" panose="020B0604020202020204" pitchFamily="34" charset="0"/>
                <a:cs typeface="Arial" panose="020B0604020202020204" pitchFamily="34" charset="0"/>
              </a:rPr>
              <a:t>is</a:t>
            </a:r>
            <a:r>
              <a:rPr lang="en-US" sz="2000" b="0" i="0" dirty="0">
                <a:effectLst/>
                <a:latin typeface="Arial" panose="020B0604020202020204" pitchFamily="34" charset="0"/>
                <a:cs typeface="Arial" panose="020B0604020202020204" pitchFamily="34" charset="0"/>
              </a:rPr>
              <a:t> a critical intervention in suicide prevention. </a:t>
            </a:r>
            <a:r>
              <a:rPr lang="en-US" sz="2000" dirty="0">
                <a:latin typeface="Arial" panose="020B0604020202020204" pitchFamily="34" charset="0"/>
                <a:cs typeface="Arial" panose="020B0604020202020204" pitchFamily="34" charset="0"/>
              </a:rPr>
              <a:t>Crisis plans</a:t>
            </a:r>
            <a:r>
              <a:rPr lang="en-US" sz="2000" b="0" i="0" dirty="0">
                <a:effectLst/>
                <a:latin typeface="Arial" panose="020B0604020202020204" pitchFamily="34" charset="0"/>
                <a:cs typeface="Arial" panose="020B0604020202020204" pitchFamily="34" charset="0"/>
              </a:rPr>
              <a:t> serve as a proactive strategy to help individuals manage their feelings and behaviors during times of crisis. Completing a crisis plan involves the active collaboration of the individual.</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A crisis plan is tailored to the individual's specific needs and triggers. It includes personalized coping strategies and resources that can help them navigate difficult moments. Creating a crisis plan can empower individuals by giving them a sense of control over their situation. It encourages proactive thinking about how to manage crises.</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 plan provides clear steps to take when experiencing suicidal thoughts or feelings.</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Crisis plans involve identifying personal warning signs that indicate a crisis is approaching. Recognizing these signs can empower individuals to take action before reaching a critical point.</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A crisis plan typically includes a list of supportive people in the individual's life who can be contacted during a crisis. Knowing who to reach out to can make a significant difference in times of distress.</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Having a plan in place can reduce anxiety and uncertainty during a crisis. It provides a sense of control and preparedness, which can be comforting. Knowing there is a plan in place can help individuals feel less alone and more supported, which is vital in times of crisis.</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Crisis plans </a:t>
            </a:r>
            <a:r>
              <a:rPr lang="en-US" sz="2000" dirty="0">
                <a:latin typeface="Arial" panose="020B0604020202020204" pitchFamily="34" charset="0"/>
                <a:cs typeface="Arial" panose="020B0604020202020204" pitchFamily="34" charset="0"/>
              </a:rPr>
              <a:t>also</a:t>
            </a:r>
            <a:r>
              <a:rPr lang="en-US" sz="2000" b="0" i="0" dirty="0">
                <a:effectLst/>
                <a:latin typeface="Arial" panose="020B0604020202020204" pitchFamily="34" charset="0"/>
                <a:cs typeface="Arial" panose="020B0604020202020204" pitchFamily="34" charset="0"/>
              </a:rPr>
              <a:t> encourage individuals to seek professional help, whether through therapy or counseling. This can lead to ongoing support and resources for managing mental health.</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By developing and utilizing a crisis plan, individuals can build resilience and coping skills over time, which can help them handle future challenges more effectively.</a:t>
            </a:r>
          </a:p>
          <a:p>
            <a:br>
              <a:rPr lang="en-US" dirty="0"/>
            </a:br>
            <a:br>
              <a:rPr lang="en-US" dirty="0"/>
            </a:br>
            <a:br>
              <a:rPr lang="en-US" dirty="0"/>
            </a:br>
            <a:endParaRPr lang="en-CA" dirty="0"/>
          </a:p>
        </p:txBody>
      </p:sp>
      <p:sp>
        <p:nvSpPr>
          <p:cNvPr id="5" name="TextBox 4">
            <a:extLst>
              <a:ext uri="{FF2B5EF4-FFF2-40B4-BE49-F238E27FC236}">
                <a16:creationId xmlns:a16="http://schemas.microsoft.com/office/drawing/2014/main" id="{774B1811-35E9-DEE8-5132-4FB4FE67DCC8}"/>
              </a:ext>
            </a:extLst>
          </p:cNvPr>
          <p:cNvSpPr txBox="1"/>
          <p:nvPr/>
        </p:nvSpPr>
        <p:spPr>
          <a:xfrm>
            <a:off x="2446316" y="54996"/>
            <a:ext cx="7855528" cy="584775"/>
          </a:xfrm>
          <a:prstGeom prst="rect">
            <a:avLst/>
          </a:prstGeom>
          <a:noFill/>
        </p:spPr>
        <p:txBody>
          <a:bodyPr wrap="square">
            <a:spAutoFit/>
          </a:bodyPr>
          <a:lstStyle/>
          <a:p>
            <a:r>
              <a:rPr lang="en-CA" sz="3200" dirty="0">
                <a:solidFill>
                  <a:schemeClr val="bg1"/>
                </a:solidFill>
              </a:rPr>
              <a:t>CRISIS PLANS IN SUICIDE PREVENTION </a:t>
            </a:r>
            <a:endParaRPr lang="en-CA" sz="3200" dirty="0"/>
          </a:p>
        </p:txBody>
      </p:sp>
      <p:sp>
        <p:nvSpPr>
          <p:cNvPr id="2" name="Slide Number Placeholder 1">
            <a:extLst>
              <a:ext uri="{FF2B5EF4-FFF2-40B4-BE49-F238E27FC236}">
                <a16:creationId xmlns:a16="http://schemas.microsoft.com/office/drawing/2014/main" id="{ED0D4465-9913-0E34-CDF3-AEF2BE0B500B}"/>
              </a:ext>
            </a:extLst>
          </p:cNvPr>
          <p:cNvSpPr>
            <a:spLocks noGrp="1"/>
          </p:cNvSpPr>
          <p:nvPr>
            <p:ph type="sldNum" sz="quarter" idx="12"/>
          </p:nvPr>
        </p:nvSpPr>
        <p:spPr/>
        <p:txBody>
          <a:bodyPr/>
          <a:lstStyle/>
          <a:p>
            <a:fld id="{9E20A575-D5C3-4C6C-AFF7-D4C69312CDA0}" type="slidenum">
              <a:rPr lang="en-CA" smtClean="0"/>
              <a:t>169</a:t>
            </a:fld>
            <a:endParaRPr lang="en-CA"/>
          </a:p>
        </p:txBody>
      </p:sp>
    </p:spTree>
    <p:extLst>
      <p:ext uri="{BB962C8B-B14F-4D97-AF65-F5344CB8AC3E}">
        <p14:creationId xmlns:p14="http://schemas.microsoft.com/office/powerpoint/2010/main" val="415862695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29279CA-6A44-C415-48D8-BE5972ACE04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7446" y="1321982"/>
            <a:ext cx="12074554" cy="55360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E1DBCA1-188C-EB68-7F37-9697FEAE5862}"/>
              </a:ext>
            </a:extLst>
          </p:cNvPr>
          <p:cNvSpPr txBox="1"/>
          <p:nvPr/>
        </p:nvSpPr>
        <p:spPr>
          <a:xfrm>
            <a:off x="377901" y="57164"/>
            <a:ext cx="12074554" cy="400110"/>
          </a:xfrm>
          <a:prstGeom prst="rect">
            <a:avLst/>
          </a:prstGeom>
          <a:noFill/>
        </p:spPr>
        <p:txBody>
          <a:bodyPr wrap="square">
            <a:spAutoFit/>
          </a:bodyPr>
          <a:lstStyle/>
          <a:p>
            <a:r>
              <a:rPr lang="en-CA" sz="2000" dirty="0">
                <a:solidFill>
                  <a:schemeClr val="bg1"/>
                </a:solidFill>
              </a:rPr>
              <a:t>2. SUICIDE INTERVENTION AND PREVENTION: A CRISIS PLAN SPECIFICALLY FOR SUICIDAL IDEATION </a:t>
            </a:r>
          </a:p>
        </p:txBody>
      </p:sp>
      <p:sp>
        <p:nvSpPr>
          <p:cNvPr id="8" name="TextBox 7">
            <a:extLst>
              <a:ext uri="{FF2B5EF4-FFF2-40B4-BE49-F238E27FC236}">
                <a16:creationId xmlns:a16="http://schemas.microsoft.com/office/drawing/2014/main" id="{2C4FC42C-DF13-094A-8AFB-BE452FFE6C89}"/>
              </a:ext>
            </a:extLst>
          </p:cNvPr>
          <p:cNvSpPr txBox="1"/>
          <p:nvPr/>
        </p:nvSpPr>
        <p:spPr>
          <a:xfrm>
            <a:off x="229532" y="559709"/>
            <a:ext cx="11806524" cy="646331"/>
          </a:xfrm>
          <a:prstGeom prst="rect">
            <a:avLst/>
          </a:prstGeom>
          <a:noFill/>
        </p:spPr>
        <p:txBody>
          <a:bodyPr wrap="square">
            <a:spAutoFit/>
          </a:bodyPr>
          <a:lstStyle/>
          <a:p>
            <a:pPr marL="285750" indent="-285750">
              <a:buFont typeface="Arial" panose="020B0604020202020204" pitchFamily="34" charset="0"/>
              <a:buChar char="•"/>
            </a:pPr>
            <a:r>
              <a:rPr lang="en-CA" dirty="0">
                <a:latin typeface="Arial" panose="020B0604020202020204" pitchFamily="34" charset="0"/>
                <a:cs typeface="Arial" panose="020B0604020202020204" pitchFamily="34" charset="0"/>
              </a:rPr>
              <a:t>A suicide intervention plan is a crisis plan adapted for a suicidal ideation “hole”. Notice the similarities between this template and simple’s crisis plan template </a:t>
            </a:r>
            <a:endParaRPr lang="en-CA" sz="18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2C90F83-3297-9597-FF1B-F1E17033EBDE}"/>
              </a:ext>
            </a:extLst>
          </p:cNvPr>
          <p:cNvSpPr txBox="1"/>
          <p:nvPr/>
        </p:nvSpPr>
        <p:spPr>
          <a:xfrm>
            <a:off x="295012" y="1695220"/>
            <a:ext cx="450908" cy="369332"/>
          </a:xfrm>
          <a:prstGeom prst="rect">
            <a:avLst/>
          </a:prstGeom>
          <a:noFill/>
        </p:spPr>
        <p:txBody>
          <a:bodyPr wrap="square">
            <a:spAutoFit/>
          </a:bodyPr>
          <a:lstStyle/>
          <a:p>
            <a:r>
              <a:rPr lang="en-CA" sz="1800" dirty="0"/>
              <a:t>1.</a:t>
            </a:r>
            <a:endParaRPr lang="en-CA" dirty="0"/>
          </a:p>
        </p:txBody>
      </p:sp>
      <p:sp>
        <p:nvSpPr>
          <p:cNvPr id="10" name="TextBox 9">
            <a:extLst>
              <a:ext uri="{FF2B5EF4-FFF2-40B4-BE49-F238E27FC236}">
                <a16:creationId xmlns:a16="http://schemas.microsoft.com/office/drawing/2014/main" id="{C9C99208-B8F7-A258-C1BB-8301BA70AD56}"/>
              </a:ext>
            </a:extLst>
          </p:cNvPr>
          <p:cNvSpPr txBox="1"/>
          <p:nvPr/>
        </p:nvSpPr>
        <p:spPr>
          <a:xfrm>
            <a:off x="229532" y="2767257"/>
            <a:ext cx="652244" cy="369332"/>
          </a:xfrm>
          <a:prstGeom prst="rect">
            <a:avLst/>
          </a:prstGeom>
          <a:noFill/>
        </p:spPr>
        <p:txBody>
          <a:bodyPr wrap="square">
            <a:spAutoFit/>
          </a:bodyPr>
          <a:lstStyle/>
          <a:p>
            <a:r>
              <a:rPr lang="en-CA" dirty="0"/>
              <a:t>2.</a:t>
            </a:r>
          </a:p>
        </p:txBody>
      </p:sp>
      <p:sp>
        <p:nvSpPr>
          <p:cNvPr id="12" name="TextBox 11">
            <a:extLst>
              <a:ext uri="{FF2B5EF4-FFF2-40B4-BE49-F238E27FC236}">
                <a16:creationId xmlns:a16="http://schemas.microsoft.com/office/drawing/2014/main" id="{122BDD6A-D38B-4D8F-B782-7E005041B052}"/>
              </a:ext>
            </a:extLst>
          </p:cNvPr>
          <p:cNvSpPr txBox="1"/>
          <p:nvPr/>
        </p:nvSpPr>
        <p:spPr>
          <a:xfrm>
            <a:off x="309344" y="3765991"/>
            <a:ext cx="752912" cy="369332"/>
          </a:xfrm>
          <a:prstGeom prst="rect">
            <a:avLst/>
          </a:prstGeom>
          <a:noFill/>
        </p:spPr>
        <p:txBody>
          <a:bodyPr wrap="square">
            <a:spAutoFit/>
          </a:bodyPr>
          <a:lstStyle/>
          <a:p>
            <a:r>
              <a:rPr lang="en-CA" dirty="0"/>
              <a:t>3.</a:t>
            </a:r>
          </a:p>
        </p:txBody>
      </p:sp>
      <p:sp>
        <p:nvSpPr>
          <p:cNvPr id="14" name="TextBox 13">
            <a:extLst>
              <a:ext uri="{FF2B5EF4-FFF2-40B4-BE49-F238E27FC236}">
                <a16:creationId xmlns:a16="http://schemas.microsoft.com/office/drawing/2014/main" id="{9CB00537-3633-7B44-E87B-F8F10B22E9E3}"/>
              </a:ext>
            </a:extLst>
          </p:cNvPr>
          <p:cNvSpPr txBox="1"/>
          <p:nvPr/>
        </p:nvSpPr>
        <p:spPr>
          <a:xfrm>
            <a:off x="295012" y="4884089"/>
            <a:ext cx="627077" cy="369332"/>
          </a:xfrm>
          <a:prstGeom prst="rect">
            <a:avLst/>
          </a:prstGeom>
          <a:noFill/>
        </p:spPr>
        <p:txBody>
          <a:bodyPr wrap="square">
            <a:spAutoFit/>
          </a:bodyPr>
          <a:lstStyle/>
          <a:p>
            <a:r>
              <a:rPr lang="en-CA" dirty="0"/>
              <a:t>4.</a:t>
            </a:r>
          </a:p>
        </p:txBody>
      </p:sp>
      <p:sp>
        <p:nvSpPr>
          <p:cNvPr id="16" name="TextBox 15">
            <a:extLst>
              <a:ext uri="{FF2B5EF4-FFF2-40B4-BE49-F238E27FC236}">
                <a16:creationId xmlns:a16="http://schemas.microsoft.com/office/drawing/2014/main" id="{3D17A65E-9A6A-BFB0-057E-5C3286BA226F}"/>
              </a:ext>
            </a:extLst>
          </p:cNvPr>
          <p:cNvSpPr txBox="1"/>
          <p:nvPr/>
        </p:nvSpPr>
        <p:spPr>
          <a:xfrm>
            <a:off x="309344" y="5904859"/>
            <a:ext cx="752912" cy="369332"/>
          </a:xfrm>
          <a:prstGeom prst="rect">
            <a:avLst/>
          </a:prstGeom>
          <a:noFill/>
        </p:spPr>
        <p:txBody>
          <a:bodyPr wrap="square">
            <a:spAutoFit/>
          </a:bodyPr>
          <a:lstStyle/>
          <a:p>
            <a:r>
              <a:rPr lang="en-CA" dirty="0"/>
              <a:t>5.</a:t>
            </a:r>
          </a:p>
        </p:txBody>
      </p:sp>
      <p:sp>
        <p:nvSpPr>
          <p:cNvPr id="2" name="Oval 1">
            <a:extLst>
              <a:ext uri="{FF2B5EF4-FFF2-40B4-BE49-F238E27FC236}">
                <a16:creationId xmlns:a16="http://schemas.microsoft.com/office/drawing/2014/main" id="{B155C8E0-DA86-8C01-58E4-8379ACFE3C62}"/>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6B46C580-C373-B023-D160-2F6856B0A083}"/>
              </a:ext>
            </a:extLst>
          </p:cNvPr>
          <p:cNvSpPr>
            <a:spLocks noGrp="1"/>
          </p:cNvSpPr>
          <p:nvPr>
            <p:ph type="sldNum" sz="quarter" idx="12"/>
          </p:nvPr>
        </p:nvSpPr>
        <p:spPr/>
        <p:txBody>
          <a:bodyPr/>
          <a:lstStyle/>
          <a:p>
            <a:fld id="{9E20A575-D5C3-4C6C-AFF7-D4C69312CDA0}" type="slidenum">
              <a:rPr lang="en-CA" smtClean="0"/>
              <a:t>170</a:t>
            </a:fld>
            <a:endParaRPr lang="en-CA"/>
          </a:p>
        </p:txBody>
      </p:sp>
      <p:sp>
        <p:nvSpPr>
          <p:cNvPr id="4" name="Star: 5 Points 3">
            <a:extLst>
              <a:ext uri="{FF2B5EF4-FFF2-40B4-BE49-F238E27FC236}">
                <a16:creationId xmlns:a16="http://schemas.microsoft.com/office/drawing/2014/main" id="{23949BAA-541B-1E00-2CD6-DE63578D02A0}"/>
              </a:ext>
            </a:extLst>
          </p:cNvPr>
          <p:cNvSpPr/>
          <p:nvPr/>
        </p:nvSpPr>
        <p:spPr>
          <a:xfrm>
            <a:off x="2492188" y="2767257"/>
            <a:ext cx="340658" cy="29842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0920221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0EE001AB-69E8-4A53-83C4-D608B803A5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666999" y="-2667002"/>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7B37CEE-DEEB-29E5-C47F-736B6B5E5168}"/>
              </a:ext>
            </a:extLst>
          </p:cNvPr>
          <p:cNvSpPr>
            <a:spLocks noGrp="1"/>
          </p:cNvSpPr>
          <p:nvPr>
            <p:ph type="sldNum" sz="quarter" idx="12"/>
          </p:nvPr>
        </p:nvSpPr>
        <p:spPr/>
        <p:txBody>
          <a:bodyPr/>
          <a:lstStyle/>
          <a:p>
            <a:fld id="{9E20A575-D5C3-4C6C-AFF7-D4C69312CDA0}" type="slidenum">
              <a:rPr lang="en-CA" smtClean="0"/>
              <a:t>171</a:t>
            </a:fld>
            <a:endParaRPr lang="en-CA"/>
          </a:p>
        </p:txBody>
      </p:sp>
    </p:spTree>
    <p:extLst>
      <p:ext uri="{BB962C8B-B14F-4D97-AF65-F5344CB8AC3E}">
        <p14:creationId xmlns:p14="http://schemas.microsoft.com/office/powerpoint/2010/main" val="1806974623"/>
      </p:ext>
    </p:extLst>
  </p:cSld>
  <p:clrMapOvr>
    <a:masterClrMapping/>
  </p:clrMapOvr>
  <mc:AlternateContent xmlns:mc="http://schemas.openxmlformats.org/markup-compatibility/2006" xmlns:p14="http://schemas.microsoft.com/office/powerpoint/2010/main">
    <mc:Choice Requires="p14">
      <p:transition spd="med" p14:dur="700" advTm="28895">
        <p:fade/>
      </p:transition>
    </mc:Choice>
    <mc:Fallback xmlns="">
      <p:transition spd="med" advTm="28895">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61730733-BFA6-4F17-B450-2B610EB0C7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772105" y="-2772103"/>
            <a:ext cx="6858000" cy="1240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0D6B534-A4E4-F565-14E8-C9237B0B7077}"/>
              </a:ext>
            </a:extLst>
          </p:cNvPr>
          <p:cNvSpPr>
            <a:spLocks noGrp="1"/>
          </p:cNvSpPr>
          <p:nvPr>
            <p:ph type="sldNum" sz="quarter" idx="12"/>
          </p:nvPr>
        </p:nvSpPr>
        <p:spPr/>
        <p:txBody>
          <a:bodyPr/>
          <a:lstStyle/>
          <a:p>
            <a:fld id="{9E20A575-D5C3-4C6C-AFF7-D4C69312CDA0}" type="slidenum">
              <a:rPr lang="en-CA" smtClean="0"/>
              <a:t>172</a:t>
            </a:fld>
            <a:endParaRPr lang="en-CA"/>
          </a:p>
        </p:txBody>
      </p:sp>
    </p:spTree>
    <p:extLst>
      <p:ext uri="{BB962C8B-B14F-4D97-AF65-F5344CB8AC3E}">
        <p14:creationId xmlns:p14="http://schemas.microsoft.com/office/powerpoint/2010/main" val="1346079432"/>
      </p:ext>
    </p:extLst>
  </p:cSld>
  <p:clrMapOvr>
    <a:masterClrMapping/>
  </p:clrMapOvr>
  <mc:AlternateContent xmlns:mc="http://schemas.openxmlformats.org/markup-compatibility/2006" xmlns:p14="http://schemas.microsoft.com/office/powerpoint/2010/main">
    <mc:Choice Requires="p14">
      <p:transition spd="med" p14:dur="700" advTm="29452">
        <p:fade/>
      </p:transition>
    </mc:Choice>
    <mc:Fallback xmlns="">
      <p:transition spd="med" advTm="29452">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5127BC-ABB0-B94D-A451-0EF842BF1203}"/>
              </a:ext>
            </a:extLst>
          </p:cNvPr>
          <p:cNvSpPr txBox="1"/>
          <p:nvPr/>
        </p:nvSpPr>
        <p:spPr>
          <a:xfrm>
            <a:off x="0" y="0"/>
            <a:ext cx="12192000" cy="6340197"/>
          </a:xfrm>
          <a:prstGeom prst="rect">
            <a:avLst/>
          </a:prstGeom>
          <a:noFill/>
        </p:spPr>
        <p:txBody>
          <a:bodyPr wrap="square">
            <a:spAutoFit/>
          </a:bodyPr>
          <a:lstStyle/>
          <a:p>
            <a:pPr algn="ctr"/>
            <a:r>
              <a:rPr lang="en-CA" sz="2800" dirty="0">
                <a:solidFill>
                  <a:schemeClr val="bg1"/>
                </a:solidFill>
              </a:rPr>
              <a:t>PSYCHOTHERAPEUTIC INTERVENTIONS PROVEN TO REDUCE SUICIDE RISK</a:t>
            </a:r>
          </a:p>
          <a:p>
            <a:endParaRPr lang="en-CA" dirty="0">
              <a:latin typeface="Arial" panose="020B0604020202020204" pitchFamily="34" charset="0"/>
              <a:cs typeface="Arial" panose="020B0604020202020204" pitchFamily="34" charset="0"/>
            </a:endParaRPr>
          </a:p>
          <a:p>
            <a:r>
              <a:rPr lang="en-CA" sz="2000" dirty="0">
                <a:latin typeface="Arial" panose="020B0604020202020204" pitchFamily="34" charset="0"/>
                <a:cs typeface="Arial" panose="020B0604020202020204" pitchFamily="34" charset="0"/>
              </a:rPr>
              <a:t> Evidence-Based Therapies for Suicidality</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Dialectical Behavior Therapy </a:t>
            </a:r>
            <a:r>
              <a:rPr lang="en-CA" sz="2000" dirty="0">
                <a:latin typeface="Arial" panose="020B0604020202020204" pitchFamily="34" charset="0"/>
                <a:cs typeface="Arial" panose="020B0604020202020204" pitchFamily="34" charset="0"/>
              </a:rPr>
              <a:t>(DBT): Best evidence for reducing suicide attempts in BPD</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Cognitive Behavioral Therapy (CBT): Helps reduce suicidal ideation and cognitive distortions</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Collaborative Assessment and Management of Suicidality (CAMS): Targets suicidal drivers directly</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Brief Cognitive Behavioral Therapy for Suicide Prevention (BCBT-SP): Proven effective in reducing post-attempt suicidality</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Mentalization-Based Treatment (MBT): Enhances emotion regulation in personality disorders</a:t>
            </a:r>
          </a:p>
          <a:p>
            <a:endParaRPr lang="en-CA" sz="2000" dirty="0">
              <a:latin typeface="Arial" panose="020B0604020202020204" pitchFamily="34" charset="0"/>
              <a:cs typeface="Arial" panose="020B0604020202020204" pitchFamily="34" charset="0"/>
            </a:endParaRPr>
          </a:p>
          <a:p>
            <a:r>
              <a:rPr lang="en-CA" sz="2000" dirty="0">
                <a:latin typeface="Arial" panose="020B0604020202020204" pitchFamily="34" charset="0"/>
                <a:cs typeface="Arial" panose="020B0604020202020204" pitchFamily="34" charset="0"/>
              </a:rPr>
              <a:t>Supportive Approaches with Emerging Evidence</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Acceptance and Commitment Therapy (ACT): Promotes values-based living and diffusion from suicidal thoughts</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Compassion-Focused Therapy (CFT): Reduces self-criticism and shame</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Internal Family Systems </a:t>
            </a:r>
            <a:r>
              <a:rPr lang="en-CA" sz="2000" dirty="0">
                <a:latin typeface="Arial" panose="020B0604020202020204" pitchFamily="34" charset="0"/>
                <a:cs typeface="Arial" panose="020B0604020202020204" pitchFamily="34" charset="0"/>
              </a:rPr>
              <a:t>(IFS): Addresses exiles and protectors linked to suicidality</a:t>
            </a:r>
          </a:p>
          <a:p>
            <a:endParaRPr lang="en-CA" sz="2000" dirty="0">
              <a:latin typeface="Arial" panose="020B0604020202020204" pitchFamily="34" charset="0"/>
              <a:cs typeface="Arial" panose="020B0604020202020204" pitchFamily="34" charset="0"/>
            </a:endParaRPr>
          </a:p>
          <a:p>
            <a:endParaRPr lang="en-CA"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Effective therapy focuses on emotion regulation, cognitive restructuring, connection, meaning, trauma processing and restoring a full life.</a:t>
            </a: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Therapeutic alliance with a professional is itself is a powerful protective factor.</a:t>
            </a:r>
          </a:p>
        </p:txBody>
      </p:sp>
      <p:sp>
        <p:nvSpPr>
          <p:cNvPr id="2" name="Slide Number Placeholder 1">
            <a:extLst>
              <a:ext uri="{FF2B5EF4-FFF2-40B4-BE49-F238E27FC236}">
                <a16:creationId xmlns:a16="http://schemas.microsoft.com/office/drawing/2014/main" id="{E23283FB-BB9E-4207-B7A4-285D7D8519E5}"/>
              </a:ext>
            </a:extLst>
          </p:cNvPr>
          <p:cNvSpPr>
            <a:spLocks noGrp="1"/>
          </p:cNvSpPr>
          <p:nvPr>
            <p:ph type="sldNum" sz="quarter" idx="12"/>
          </p:nvPr>
        </p:nvSpPr>
        <p:spPr/>
        <p:txBody>
          <a:bodyPr/>
          <a:lstStyle/>
          <a:p>
            <a:fld id="{9E20A575-D5C3-4C6C-AFF7-D4C69312CDA0}" type="slidenum">
              <a:rPr lang="en-CA" smtClean="0"/>
              <a:t>173</a:t>
            </a:fld>
            <a:endParaRPr lang="en-CA"/>
          </a:p>
        </p:txBody>
      </p:sp>
    </p:spTree>
    <p:extLst>
      <p:ext uri="{BB962C8B-B14F-4D97-AF65-F5344CB8AC3E}">
        <p14:creationId xmlns:p14="http://schemas.microsoft.com/office/powerpoint/2010/main" val="368969060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06B3BF-A915-075A-5A18-61FD38994181}"/>
              </a:ext>
            </a:extLst>
          </p:cNvPr>
          <p:cNvSpPr>
            <a:spLocks noGrp="1"/>
          </p:cNvSpPr>
          <p:nvPr>
            <p:ph type="sldNum" sz="quarter" idx="12"/>
          </p:nvPr>
        </p:nvSpPr>
        <p:spPr/>
        <p:txBody>
          <a:bodyPr/>
          <a:lstStyle/>
          <a:p>
            <a:fld id="{9E20A575-D5C3-4C6C-AFF7-D4C69312CDA0}" type="slidenum">
              <a:rPr lang="en-CA" smtClean="0"/>
              <a:t>174</a:t>
            </a:fld>
            <a:endParaRPr lang="en-CA"/>
          </a:p>
        </p:txBody>
      </p:sp>
      <p:sp>
        <p:nvSpPr>
          <p:cNvPr id="3" name="Rectangle 1">
            <a:extLst>
              <a:ext uri="{FF2B5EF4-FFF2-40B4-BE49-F238E27FC236}">
                <a16:creationId xmlns:a16="http://schemas.microsoft.com/office/drawing/2014/main" id="{AE25478C-5020-E907-D681-AA6A1FE774E3}"/>
              </a:ext>
            </a:extLst>
          </p:cNvPr>
          <p:cNvSpPr>
            <a:spLocks noChangeArrowheads="1"/>
          </p:cNvSpPr>
          <p:nvPr/>
        </p:nvSpPr>
        <p:spPr bwMode="auto">
          <a:xfrm>
            <a:off x="134471" y="925737"/>
            <a:ext cx="12057529"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In Internal Family Systems (IFS), suicidal ideas are understood not as a sign of a “broken” or “disordered” self, but as the</a:t>
            </a:r>
            <a:r>
              <a:rPr lang="en-US" altLang="en-US" dirty="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extreme distress of parts of the psyche that have lost hope or are trying to protect the system from unbearable pain. IFS brings a compassionate, non-pathologizing lens to these experiences:</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1. Understanding Suicidal Parts</a:t>
            </a:r>
            <a:r>
              <a:rPr kumimoji="0" lang="en-US" altLang="en-US" sz="1800" b="0" i="0" u="none" strike="noStrike" cap="none" normalizeH="0" baseline="0" dirty="0">
                <a:ln>
                  <a:noFill/>
                </a:ln>
                <a:effectLst/>
                <a:cs typeface="Arial" panose="020B0604020202020204" pitchFamily="34" charset="0"/>
              </a:rPr>
              <a:t>-</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IFS assumes that every part has a positive intent, even those with destructive impulses.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Suicidal parts are usually protectors. They may believe that ending life is the only way to:</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Escape unbearable suffering.</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Stop other parts (like exiles carrying trauma) from overwhelming the system.</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Regain control in a situation that feels hopeless or chaotic.</a:t>
            </a:r>
            <a:endParaRPr lang="en-US" altLang="en-US"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They are not “evil” or “crazy” parts, but desperate ones that have run out of strategies.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Therapy begins by helping the client’s Self (the calm, compassionate center) get curious about these parts rather than fearing or fighting them.</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2. Differentiating the Parts</a:t>
            </a:r>
            <a:r>
              <a:rPr kumimoji="0" lang="en-US" altLang="en-US" sz="1800" b="0" i="0" u="none" strike="noStrike" cap="none" normalizeH="0" baseline="0" dirty="0">
                <a:ln>
                  <a:noFill/>
                </a:ln>
                <a:effectLst/>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IFS distinguishes among:</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The suicidal part (which holds the impulse or plan).</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Exiles (often younger parts burdened with pain, shame, or trauma that the suicidal part wants to stop feeling).</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Managers (parts that try to maintain control, function, and safety, often panicking when suicidal parts appear).</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IFS helps the client separate from these parts enough to befriend and understand each one’s role.</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endParaRPr kumimoji="0" lang="en-US" altLang="en-US" sz="1800" b="0" i="0" u="none" strike="noStrike" cap="none" normalizeH="0" baseline="0" dirty="0">
              <a:ln>
                <a:noFill/>
              </a:ln>
              <a:effectLst/>
              <a:latin typeface="Arial" panose="020B0604020202020204" pitchFamily="34" charset="0"/>
            </a:endParaRPr>
          </a:p>
        </p:txBody>
      </p:sp>
      <p:sp>
        <p:nvSpPr>
          <p:cNvPr id="5" name="TextBox 4">
            <a:extLst>
              <a:ext uri="{FF2B5EF4-FFF2-40B4-BE49-F238E27FC236}">
                <a16:creationId xmlns:a16="http://schemas.microsoft.com/office/drawing/2014/main" id="{361C3F8D-2BDE-86A7-46BF-4DE6F513A252}"/>
              </a:ext>
            </a:extLst>
          </p:cNvPr>
          <p:cNvSpPr txBox="1"/>
          <p:nvPr/>
        </p:nvSpPr>
        <p:spPr>
          <a:xfrm>
            <a:off x="1030941" y="53731"/>
            <a:ext cx="10004611" cy="523220"/>
          </a:xfrm>
          <a:prstGeom prst="rect">
            <a:avLst/>
          </a:prstGeom>
          <a:noFill/>
        </p:spPr>
        <p:txBody>
          <a:bodyPr wrap="square">
            <a:spAutoFit/>
          </a:bodyPr>
          <a:lstStyle/>
          <a:p>
            <a: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INTERNAL FAMILY SYSTEMS AND SUICIDAL THOUGHTS </a:t>
            </a:r>
            <a:endParaRPr lang="en-CA" sz="2800" dirty="0"/>
          </a:p>
        </p:txBody>
      </p:sp>
      <p:sp>
        <p:nvSpPr>
          <p:cNvPr id="6" name="Oval 5">
            <a:extLst>
              <a:ext uri="{FF2B5EF4-FFF2-40B4-BE49-F238E27FC236}">
                <a16:creationId xmlns:a16="http://schemas.microsoft.com/office/drawing/2014/main" id="{91D9623F-544E-C8AD-AC2F-6084A628CA3C}"/>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6111971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B2132-EF50-39B0-C86E-E0C8FE806CA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ED84D6-3F6D-7B56-0543-AD9493A4BD07}"/>
              </a:ext>
            </a:extLst>
          </p:cNvPr>
          <p:cNvSpPr>
            <a:spLocks noGrp="1"/>
          </p:cNvSpPr>
          <p:nvPr>
            <p:ph type="sldNum" sz="quarter" idx="12"/>
          </p:nvPr>
        </p:nvSpPr>
        <p:spPr/>
        <p:txBody>
          <a:bodyPr/>
          <a:lstStyle/>
          <a:p>
            <a:fld id="{9E20A575-D5C3-4C6C-AFF7-D4C69312CDA0}" type="slidenum">
              <a:rPr lang="en-CA" smtClean="0"/>
              <a:t>175</a:t>
            </a:fld>
            <a:endParaRPr lang="en-CA"/>
          </a:p>
        </p:txBody>
      </p:sp>
      <p:sp>
        <p:nvSpPr>
          <p:cNvPr id="3" name="Rectangle 1">
            <a:extLst>
              <a:ext uri="{FF2B5EF4-FFF2-40B4-BE49-F238E27FC236}">
                <a16:creationId xmlns:a16="http://schemas.microsoft.com/office/drawing/2014/main" id="{DB54CA59-9D74-BC7A-6789-60259E9657CE}"/>
              </a:ext>
            </a:extLst>
          </p:cNvPr>
          <p:cNvSpPr>
            <a:spLocks noChangeArrowheads="1"/>
          </p:cNvSpPr>
          <p:nvPr/>
        </p:nvSpPr>
        <p:spPr bwMode="auto">
          <a:xfrm>
            <a:off x="134471" y="755372"/>
            <a:ext cx="12057529"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3. Creating Connection and Safety</a:t>
            </a:r>
            <a:r>
              <a:rPr kumimoji="0" lang="en-US" altLang="en-US" sz="1800" b="0" i="0" u="none" strike="noStrike" cap="none" normalizeH="0" baseline="0" dirty="0">
                <a:ln>
                  <a:noFill/>
                </a:ln>
                <a:effectLst/>
                <a:cs typeface="Arial" panose="020B0604020202020204" pitchFamily="34" charset="0"/>
              </a:rPr>
              <a:t>- </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IFS therapists don’t rush to eliminate suicidal thoughts. Instead, they:</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Help the person establish a Self-to-part relationship: “I see you, I understand how bad it feels, and I want to help you, not get rid of you.”</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Explore what the suicidal part fears would happen if it didn’t exist.</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Collaboratively build internal agreements (e.g., “I won’t act on this while we keep listening to you together.”)</a:t>
            </a:r>
            <a:br>
              <a:rPr kumimoji="0" lang="en-US" altLang="en-US" sz="1800" b="0" i="0" u="none" strike="noStrike" cap="none" normalizeH="0" baseline="0" dirty="0">
                <a:ln>
                  <a:noFill/>
                </a:ln>
                <a:effectLst/>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 Ensure external safety through standard crisis planning, while keeping the inner work compassionate and curious.</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4. Healing the Exiles</a:t>
            </a:r>
            <a:r>
              <a:rPr kumimoji="0" lang="en-US" altLang="en-US" sz="1800" b="0" i="0" u="none" strike="noStrike" cap="none" normalizeH="0" baseline="0" dirty="0">
                <a:ln>
                  <a:noFill/>
                </a:ln>
                <a:effectLst/>
                <a:cs typeface="Arial" panose="020B0604020202020204" pitchFamily="34" charset="0"/>
              </a:rPr>
              <a:t>-</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As trust develops, the suicidal protector often reveals the exiled parts it’s protecting those holding deep burdens of grief, shame, trauma, or worthlessness. When these exiles are witnessed and unburdened, the suicidal protector no longer needs to use such extreme strategies. It often transforms into a gentle guardian, using its fierce energy to protect life rather than end it.</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5. The Therapist’s Stance</a:t>
            </a:r>
            <a:r>
              <a:rPr kumimoji="0" lang="en-US" altLang="en-US" sz="1800" b="0" i="0" u="none" strike="noStrike" cap="none" normalizeH="0" baseline="0" dirty="0">
                <a:ln>
                  <a:noFill/>
                </a:ln>
                <a:effectLst/>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IFS therapists stay grounded in Self-energy, calm, curious, connected, and avoid polarization (e.g., “We have to stop you” vs. “We can’t stop you”).</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They balance safety (collaborating on external supports, emergency plans) with respect for the internal system’s</a:t>
            </a:r>
            <a:r>
              <a:rPr lang="en-US" altLang="en-US" dirty="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wisdom and autonomy.</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In short</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IFS sees suicidal ideation not as an enemy, but as an invitation to listen more deeply to the parts of us that feel hopeless, burdened, or unseen and to bring the Self’s compassion to them</a:t>
            </a:r>
            <a:r>
              <a:rPr kumimoji="0" lang="en-US" altLang="en-US" sz="1800" b="0" i="0" u="none" strike="noStrike" cap="none" normalizeH="0" baseline="0" dirty="0">
                <a:ln>
                  <a:noFill/>
                </a:ln>
                <a:effectLst/>
              </a:rPr>
              <a:t> </a:t>
            </a:r>
            <a:endParaRPr kumimoji="0" lang="en-US" altLang="en-US" sz="1800" b="0" i="0" u="none" strike="noStrike" cap="none" normalizeH="0" baseline="0" dirty="0">
              <a:ln>
                <a:noFill/>
              </a:ln>
              <a:effectLst/>
              <a:latin typeface="Arial" panose="020B0604020202020204" pitchFamily="34" charset="0"/>
            </a:endParaRPr>
          </a:p>
        </p:txBody>
      </p:sp>
      <p:sp>
        <p:nvSpPr>
          <p:cNvPr id="5" name="TextBox 4">
            <a:extLst>
              <a:ext uri="{FF2B5EF4-FFF2-40B4-BE49-F238E27FC236}">
                <a16:creationId xmlns:a16="http://schemas.microsoft.com/office/drawing/2014/main" id="{9B33FF6A-805D-7C6B-D56E-918442C00490}"/>
              </a:ext>
            </a:extLst>
          </p:cNvPr>
          <p:cNvSpPr txBox="1"/>
          <p:nvPr/>
        </p:nvSpPr>
        <p:spPr>
          <a:xfrm>
            <a:off x="1093694" y="70021"/>
            <a:ext cx="10004611" cy="523220"/>
          </a:xfrm>
          <a:prstGeom prst="rect">
            <a:avLst/>
          </a:prstGeom>
          <a:noFill/>
        </p:spPr>
        <p:txBody>
          <a:bodyPr wrap="square">
            <a:spAutoFit/>
          </a:bodyPr>
          <a:lstStyle/>
          <a:p>
            <a: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INTERNAL FAMILY SYSTEMS AND SUICIDAL THOUGHTS </a:t>
            </a:r>
            <a:endParaRPr lang="en-CA" sz="2800" dirty="0"/>
          </a:p>
        </p:txBody>
      </p:sp>
      <p:sp>
        <p:nvSpPr>
          <p:cNvPr id="4" name="Oval 3">
            <a:extLst>
              <a:ext uri="{FF2B5EF4-FFF2-40B4-BE49-F238E27FC236}">
                <a16:creationId xmlns:a16="http://schemas.microsoft.com/office/drawing/2014/main" id="{7E92163D-36DE-96ED-895D-6C4CE2A10714}"/>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1174488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221F6B-352F-C63B-94CB-5C6B4138CC28}"/>
              </a:ext>
            </a:extLst>
          </p:cNvPr>
          <p:cNvSpPr txBox="1"/>
          <p:nvPr/>
        </p:nvSpPr>
        <p:spPr>
          <a:xfrm>
            <a:off x="17929" y="123012"/>
            <a:ext cx="12192000" cy="6032421"/>
          </a:xfrm>
          <a:prstGeom prst="rect">
            <a:avLst/>
          </a:prstGeom>
          <a:noFill/>
        </p:spPr>
        <p:txBody>
          <a:bodyPr wrap="square">
            <a:spAutoFit/>
          </a:bodyPr>
          <a:lstStyle/>
          <a:p>
            <a:pPr algn="ctr"/>
            <a:r>
              <a:rPr lang="en-CA" sz="3200" dirty="0">
                <a:solidFill>
                  <a:schemeClr val="bg1"/>
                </a:solidFill>
              </a:rPr>
              <a:t>PHARMACOTHERAPY AND SUICIDALITY</a:t>
            </a:r>
          </a:p>
          <a:p>
            <a:endParaRPr lang="en-CA" dirty="0"/>
          </a:p>
          <a:p>
            <a:r>
              <a:rPr lang="en-CA" sz="2400" dirty="0">
                <a:latin typeface="Arial" panose="020B0604020202020204" pitchFamily="34" charset="0"/>
                <a:cs typeface="Arial" panose="020B0604020202020204" pitchFamily="34" charset="0"/>
              </a:rPr>
              <a:t>Medications That May Reduce Suicide Risk</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 SSRIs/SNRIs: ↓ suicidal thoughts in adults; ↑ risk in youth (especially first 2–4 weeks)</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 Lithium: Strong protective effect in bipolar disorder; ↓ impulsivity and suicide attempts</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Clozapine: Only FDA-approved drug for suicidality in schizophrenia</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Ketamine/Esketamine: Rapid ↓ in suicidal ideation in severe depression (short-term)</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Medications That May Increase Suicide Risk</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Antidepressants (youth): SSRIs may ↑ suicidality early in treatment in people &lt;25</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Antiepileptics: Some (e.g., topiramate, levetiracetam) linked to ↑ suicide risk</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Benzodiazepines: Long-term use may worsen depression or disinhibition</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Stimulants: May help ADHD; misuse or rebound can increase risk</a:t>
            </a:r>
          </a:p>
          <a:p>
            <a:endParaRPr lang="en-CA"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Medication effects on suicidality depend on age, diagnosis, and timing.</a:t>
            </a:r>
          </a:p>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Close monitoring, especially during medication changes, is essential.</a:t>
            </a:r>
          </a:p>
        </p:txBody>
      </p:sp>
      <p:sp>
        <p:nvSpPr>
          <p:cNvPr id="2" name="Slide Number Placeholder 1">
            <a:extLst>
              <a:ext uri="{FF2B5EF4-FFF2-40B4-BE49-F238E27FC236}">
                <a16:creationId xmlns:a16="http://schemas.microsoft.com/office/drawing/2014/main" id="{87186FC9-FAB7-EEA4-B7DB-8DD6E0391854}"/>
              </a:ext>
            </a:extLst>
          </p:cNvPr>
          <p:cNvSpPr>
            <a:spLocks noGrp="1"/>
          </p:cNvSpPr>
          <p:nvPr>
            <p:ph type="sldNum" sz="quarter" idx="12"/>
          </p:nvPr>
        </p:nvSpPr>
        <p:spPr/>
        <p:txBody>
          <a:bodyPr/>
          <a:lstStyle/>
          <a:p>
            <a:fld id="{9E20A575-D5C3-4C6C-AFF7-D4C69312CDA0}" type="slidenum">
              <a:rPr lang="en-CA" smtClean="0"/>
              <a:t>176</a:t>
            </a:fld>
            <a:endParaRPr lang="en-CA"/>
          </a:p>
        </p:txBody>
      </p:sp>
    </p:spTree>
    <p:extLst>
      <p:ext uri="{BB962C8B-B14F-4D97-AF65-F5344CB8AC3E}">
        <p14:creationId xmlns:p14="http://schemas.microsoft.com/office/powerpoint/2010/main" val="411880652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43532D-C63C-4167-E123-458D9D8A47CD}"/>
              </a:ext>
            </a:extLst>
          </p:cNvPr>
          <p:cNvSpPr txBox="1"/>
          <p:nvPr/>
        </p:nvSpPr>
        <p:spPr>
          <a:xfrm>
            <a:off x="4034118" y="58846"/>
            <a:ext cx="8157882" cy="6740307"/>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a:t>
            </a:r>
            <a:r>
              <a:rPr lang="en-US" b="0" i="0" dirty="0">
                <a:effectLst/>
                <a:latin typeface="Arial" panose="020B0604020202020204" pitchFamily="34" charset="0"/>
                <a:cs typeface="Arial" panose="020B0604020202020204" pitchFamily="34" charset="0"/>
              </a:rPr>
              <a:t> suicidal person’s willing involvement in the suicide prevention process is </a:t>
            </a:r>
            <a:r>
              <a:rPr lang="en-US" dirty="0">
                <a:latin typeface="Arial" panose="020B0604020202020204" pitchFamily="34" charset="0"/>
                <a:cs typeface="Arial" panose="020B0604020202020204" pitchFamily="34" charset="0"/>
              </a:rPr>
              <a:t>of the utmost</a:t>
            </a:r>
            <a:r>
              <a:rPr lang="en-US" b="0" i="0" dirty="0">
                <a:effectLst/>
                <a:latin typeface="Arial" panose="020B0604020202020204" pitchFamily="34" charset="0"/>
                <a:cs typeface="Arial" panose="020B0604020202020204" pitchFamily="34" charset="0"/>
              </a:rPr>
              <a:t> importance. Their insights into what works for them, what doesn’t, and their personal experiences </a:t>
            </a:r>
            <a:r>
              <a:rPr lang="en-US" dirty="0">
                <a:latin typeface="Arial" panose="020B0604020202020204" pitchFamily="34" charset="0"/>
                <a:cs typeface="Arial" panose="020B0604020202020204" pitchFamily="34" charset="0"/>
              </a:rPr>
              <a:t>is essential to</a:t>
            </a:r>
            <a:r>
              <a:rPr lang="en-US" b="0" i="0" dirty="0">
                <a:effectLst/>
                <a:latin typeface="Arial" panose="020B0604020202020204" pitchFamily="34" charset="0"/>
                <a:cs typeface="Arial" panose="020B0604020202020204" pitchFamily="34" charset="0"/>
              </a:rPr>
              <a:t> the effectiveness of the crisis plan.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a:t>
            </a:r>
            <a:r>
              <a:rPr lang="en-US" b="0" i="0" dirty="0">
                <a:effectLst/>
                <a:latin typeface="Arial" panose="020B0604020202020204" pitchFamily="34" charset="0"/>
                <a:cs typeface="Arial" panose="020B0604020202020204" pitchFamily="34" charset="0"/>
              </a:rPr>
              <a:t>f the suicidal person is not cooperating with family, friends, and mental health professionals, </a:t>
            </a:r>
            <a:r>
              <a:rPr lang="en-US" dirty="0">
                <a:latin typeface="Arial" panose="020B0604020202020204" pitchFamily="34" charset="0"/>
                <a:cs typeface="Arial" panose="020B0604020202020204" pitchFamily="34" charset="0"/>
              </a:rPr>
              <a:t>preventing suicide</a:t>
            </a:r>
            <a:r>
              <a:rPr lang="en-US" b="0" i="0" dirty="0">
                <a:effectLst/>
                <a:latin typeface="Arial" panose="020B0604020202020204" pitchFamily="34" charset="0"/>
                <a:cs typeface="Arial" panose="020B0604020202020204" pitchFamily="34" charset="0"/>
              </a:rPr>
              <a:t> can be extremely challenging if not impossible.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Some ways family friends and mental health professionals can enhance collaboration include:</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Establishing a trusting relationship can encourage the individual to open up over time. Listening without judgment and showing empathy can help.</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Encouraging them to seek professional help can be beneficial. Mental health professionals can provide guidance and support that may be more effective than informal support.</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If there is an immediate risk of harm, it’s crucial to prioritize safety. This may involve family or friends contacting emergency services or a crisis hotline for guidance.</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Change takes time, and it’s important to be patient. Sometimes, individuals may need time to come around to the idea of collaboration. Even if they are not ready to collaborate, offering consistent support and letting them know you are there for them can make a difference.</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While crisis plans are vital in suicide prevention, and collaboration is </a:t>
            </a:r>
            <a:r>
              <a:rPr lang="en-US" dirty="0">
                <a:latin typeface="Arial" panose="020B0604020202020204" pitchFamily="34" charset="0"/>
                <a:cs typeface="Arial" panose="020B0604020202020204" pitchFamily="34" charset="0"/>
              </a:rPr>
              <a:t>crucial</a:t>
            </a:r>
            <a:r>
              <a:rPr lang="en-US" b="0" i="0" dirty="0">
                <a:effectLst/>
                <a:latin typeface="Arial" panose="020B0604020202020204" pitchFamily="34" charset="0"/>
                <a:cs typeface="Arial" panose="020B0604020202020204" pitchFamily="34" charset="0"/>
              </a:rPr>
              <a:t>, there are ways to support suicidal individuals even if they are not initially cooperative.</a:t>
            </a:r>
            <a:endParaRPr lang="en-CA"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7AA81FF-5AD4-1F84-29A3-6043BADBA8AA}"/>
              </a:ext>
            </a:extLst>
          </p:cNvPr>
          <p:cNvSpPr txBox="1"/>
          <p:nvPr/>
        </p:nvSpPr>
        <p:spPr>
          <a:xfrm>
            <a:off x="-446785" y="926446"/>
            <a:ext cx="4821233" cy="954107"/>
          </a:xfrm>
          <a:prstGeom prst="rect">
            <a:avLst/>
          </a:prstGeom>
          <a:noFill/>
        </p:spPr>
        <p:txBody>
          <a:bodyPr wrap="square">
            <a:spAutoFit/>
          </a:bodyPr>
          <a:lstStyle/>
          <a:p>
            <a:pPr algn="ctr"/>
            <a:r>
              <a:rPr lang="en-CA" sz="2800" dirty="0">
                <a:solidFill>
                  <a:schemeClr val="bg1"/>
                </a:solidFill>
              </a:rPr>
              <a:t>SUICIDE AND THE THERAPEUTIC ALLIANCE</a:t>
            </a:r>
            <a:endParaRPr lang="en-CA" sz="2800" dirty="0"/>
          </a:p>
        </p:txBody>
      </p:sp>
      <p:pic>
        <p:nvPicPr>
          <p:cNvPr id="5" name="Picture 4" descr="A person and person sitting in chairs&#10;&#10;Description automatically generated">
            <a:extLst>
              <a:ext uri="{FF2B5EF4-FFF2-40B4-BE49-F238E27FC236}">
                <a16:creationId xmlns:a16="http://schemas.microsoft.com/office/drawing/2014/main" id="{8167C655-7F2A-5B15-8A45-A49BCF295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1" y="2114549"/>
            <a:ext cx="3584762" cy="3607594"/>
          </a:xfrm>
          <a:prstGeom prst="rect">
            <a:avLst/>
          </a:prstGeom>
        </p:spPr>
      </p:pic>
      <p:sp>
        <p:nvSpPr>
          <p:cNvPr id="2" name="Slide Number Placeholder 1">
            <a:extLst>
              <a:ext uri="{FF2B5EF4-FFF2-40B4-BE49-F238E27FC236}">
                <a16:creationId xmlns:a16="http://schemas.microsoft.com/office/drawing/2014/main" id="{101169F6-4DA1-D3A6-14E4-76B6C230C185}"/>
              </a:ext>
            </a:extLst>
          </p:cNvPr>
          <p:cNvSpPr>
            <a:spLocks noGrp="1"/>
          </p:cNvSpPr>
          <p:nvPr>
            <p:ph type="sldNum" sz="quarter" idx="12"/>
          </p:nvPr>
        </p:nvSpPr>
        <p:spPr/>
        <p:txBody>
          <a:bodyPr/>
          <a:lstStyle/>
          <a:p>
            <a:fld id="{9E20A575-D5C3-4C6C-AFF7-D4C69312CDA0}" type="slidenum">
              <a:rPr lang="en-CA" smtClean="0"/>
              <a:t>177</a:t>
            </a:fld>
            <a:endParaRPr lang="en-CA"/>
          </a:p>
        </p:txBody>
      </p:sp>
    </p:spTree>
    <p:extLst>
      <p:ext uri="{BB962C8B-B14F-4D97-AF65-F5344CB8AC3E}">
        <p14:creationId xmlns:p14="http://schemas.microsoft.com/office/powerpoint/2010/main" val="237666299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0C2E12-23F9-4C35-A822-6ABF302B9A29}"/>
              </a:ext>
            </a:extLst>
          </p:cNvPr>
          <p:cNvSpPr>
            <a:spLocks noGrp="1"/>
          </p:cNvSpPr>
          <p:nvPr>
            <p:ph type="title" idx="4294967295"/>
          </p:nvPr>
        </p:nvSpPr>
        <p:spPr>
          <a:xfrm>
            <a:off x="182593" y="1185280"/>
            <a:ext cx="5181600" cy="1547813"/>
          </a:xfrm>
        </p:spPr>
        <p:txBody>
          <a:bodyPr>
            <a:noAutofit/>
          </a:bodyPr>
          <a:lstStyle/>
          <a:p>
            <a:pPr algn="ctr"/>
            <a:r>
              <a:rPr lang="en-CA" sz="3200" dirty="0"/>
              <a:t> </a:t>
            </a:r>
            <a:r>
              <a:rPr lang="en-CA" sz="3200" dirty="0">
                <a:solidFill>
                  <a:schemeClr val="bg1"/>
                </a:solidFill>
              </a:rPr>
              <a:t>effective  suicide intervention</a:t>
            </a:r>
          </a:p>
        </p:txBody>
      </p:sp>
      <p:graphicFrame>
        <p:nvGraphicFramePr>
          <p:cNvPr id="9" name="Content Placeholder 4">
            <a:extLst>
              <a:ext uri="{FF2B5EF4-FFF2-40B4-BE49-F238E27FC236}">
                <a16:creationId xmlns:a16="http://schemas.microsoft.com/office/drawing/2014/main" id="{0DAFEE4B-15C9-4ECC-B02F-452CCAE769B5}"/>
              </a:ext>
            </a:extLst>
          </p:cNvPr>
          <p:cNvGraphicFramePr>
            <a:graphicFrameLocks noGrp="1"/>
          </p:cNvGraphicFramePr>
          <p:nvPr>
            <p:ph idx="4294967295"/>
            <p:extLst>
              <p:ext uri="{D42A27DB-BD31-4B8C-83A1-F6EECF244321}">
                <p14:modId xmlns:p14="http://schemas.microsoft.com/office/powerpoint/2010/main" val="4083960818"/>
              </p:ext>
            </p:extLst>
          </p:nvPr>
        </p:nvGraphicFramePr>
        <p:xfrm>
          <a:off x="3340285" y="0"/>
          <a:ext cx="9844087" cy="6718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1A27C8AA-C62C-0917-2355-704C8C260290}"/>
              </a:ext>
            </a:extLst>
          </p:cNvPr>
          <p:cNvSpPr txBox="1"/>
          <p:nvPr/>
        </p:nvSpPr>
        <p:spPr>
          <a:xfrm>
            <a:off x="500093" y="2697107"/>
            <a:ext cx="4546600" cy="2308324"/>
          </a:xfrm>
          <a:prstGeom prst="rect">
            <a:avLst/>
          </a:prstGeom>
          <a:noFill/>
        </p:spPr>
        <p:txBody>
          <a:bodyPr wrap="square">
            <a:spAutoFit/>
          </a:bodyPr>
          <a:lstStyle/>
          <a:p>
            <a:pPr marL="285750" indent="-285750">
              <a:buFont typeface="Arial" panose="020B0604020202020204" pitchFamily="34" charset="0"/>
              <a:buChar char="•"/>
            </a:pPr>
            <a:r>
              <a:rPr lang="en-CA" sz="2400" dirty="0">
                <a:latin typeface="Arial" panose="020B0604020202020204" pitchFamily="34" charset="0"/>
                <a:cs typeface="Arial" panose="020B0604020202020204" pitchFamily="34" charset="0"/>
              </a:rPr>
              <a:t>Effective suicide intervention and prevention requires that professionals be able to do a number of things with clients who experience suicidal thoughts: </a:t>
            </a:r>
          </a:p>
        </p:txBody>
      </p:sp>
      <p:sp>
        <p:nvSpPr>
          <p:cNvPr id="2" name="Slide Number Placeholder 1">
            <a:extLst>
              <a:ext uri="{FF2B5EF4-FFF2-40B4-BE49-F238E27FC236}">
                <a16:creationId xmlns:a16="http://schemas.microsoft.com/office/drawing/2014/main" id="{C9C985C5-4FF6-76C3-AC46-7D9B5C58A842}"/>
              </a:ext>
            </a:extLst>
          </p:cNvPr>
          <p:cNvSpPr>
            <a:spLocks noGrp="1"/>
          </p:cNvSpPr>
          <p:nvPr>
            <p:ph type="sldNum" sz="quarter" idx="12"/>
          </p:nvPr>
        </p:nvSpPr>
        <p:spPr/>
        <p:txBody>
          <a:bodyPr/>
          <a:lstStyle/>
          <a:p>
            <a:fld id="{9E20A575-D5C3-4C6C-AFF7-D4C69312CDA0}" type="slidenum">
              <a:rPr lang="en-CA" smtClean="0"/>
              <a:t>178</a:t>
            </a:fld>
            <a:endParaRPr lang="en-CA"/>
          </a:p>
        </p:txBody>
      </p:sp>
    </p:spTree>
    <p:extLst>
      <p:ext uri="{BB962C8B-B14F-4D97-AF65-F5344CB8AC3E}">
        <p14:creationId xmlns:p14="http://schemas.microsoft.com/office/powerpoint/2010/main" val="3156943447"/>
      </p:ext>
    </p:extLst>
  </p:cSld>
  <p:clrMapOvr>
    <a:masterClrMapping/>
  </p:clrMapOvr>
  <mc:AlternateContent xmlns:mc="http://schemas.openxmlformats.org/markup-compatibility/2006" xmlns:p14="http://schemas.microsoft.com/office/powerpoint/2010/main">
    <mc:Choice Requires="p14">
      <p:transition spd="slow" p14:dur="2000" advTm="85264"/>
    </mc:Choice>
    <mc:Fallback xmlns="">
      <p:transition spd="slow" advTm="852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9" grpId="0">
        <p:bldAsOne/>
      </p:bldGraphic>
      <p:bldP spid="6"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5CC2D-4A6A-0DF1-F995-B4783B0FCC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093422-5C6D-7B12-C111-1F6358768EC7}"/>
              </a:ext>
            </a:extLst>
          </p:cNvPr>
          <p:cNvSpPr txBox="1"/>
          <p:nvPr/>
        </p:nvSpPr>
        <p:spPr>
          <a:xfrm>
            <a:off x="5850866" y="1708833"/>
            <a:ext cx="6094562" cy="4247317"/>
          </a:xfrm>
          <a:prstGeom prst="rect">
            <a:avLst/>
          </a:prstGeom>
          <a:noFill/>
        </p:spPr>
        <p:txBody>
          <a:bodyPr wrap="square">
            <a:spAutoFit/>
          </a:bodyPr>
          <a:lstStyle/>
          <a:p>
            <a:r>
              <a:rPr lang="en-CA" sz="2800" dirty="0"/>
              <a:t>1. Assessment: screening, evaluation, and triage, risk factors, lethality and chronicity</a:t>
            </a:r>
          </a:p>
          <a:p>
            <a:r>
              <a:rPr lang="en-CA" sz="2800" dirty="0"/>
              <a:t>2. Interventions</a:t>
            </a:r>
          </a:p>
          <a:p>
            <a:r>
              <a:rPr lang="en-CA" sz="2800" dirty="0">
                <a:solidFill>
                  <a:schemeClr val="bg1"/>
                </a:solidFill>
              </a:rPr>
              <a:t>3. Prevention</a:t>
            </a:r>
          </a:p>
          <a:p>
            <a:r>
              <a:rPr lang="en-CA" sz="2800" dirty="0"/>
              <a:t>4. Building resiliency</a:t>
            </a:r>
          </a:p>
          <a:p>
            <a:r>
              <a:rPr lang="en-CA" sz="2800" dirty="0"/>
              <a:t>5. DBT’s approach to suicidality</a:t>
            </a:r>
          </a:p>
          <a:p>
            <a:r>
              <a:rPr lang="en-CA" sz="2800" dirty="0"/>
              <a:t>6. How to effectively seek professional help</a:t>
            </a:r>
          </a:p>
          <a:p>
            <a:r>
              <a:rPr lang="en-CA" dirty="0"/>
              <a:t> </a:t>
            </a:r>
          </a:p>
        </p:txBody>
      </p:sp>
      <p:sp>
        <p:nvSpPr>
          <p:cNvPr id="5" name="TextBox 4">
            <a:extLst>
              <a:ext uri="{FF2B5EF4-FFF2-40B4-BE49-F238E27FC236}">
                <a16:creationId xmlns:a16="http://schemas.microsoft.com/office/drawing/2014/main" id="{19F26C37-1285-BC35-0A2A-240696EDEBC4}"/>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1431AFF2-EE37-05AD-F607-C76EDAB51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49C92809-34CB-9DBD-988E-5E8A84010743}"/>
              </a:ext>
            </a:extLst>
          </p:cNvPr>
          <p:cNvSpPr>
            <a:spLocks noGrp="1"/>
          </p:cNvSpPr>
          <p:nvPr>
            <p:ph type="sldNum" sz="quarter" idx="12"/>
          </p:nvPr>
        </p:nvSpPr>
        <p:spPr/>
        <p:txBody>
          <a:bodyPr/>
          <a:lstStyle/>
          <a:p>
            <a:fld id="{9E20A575-D5C3-4C6C-AFF7-D4C69312CDA0}" type="slidenum">
              <a:rPr lang="en-CA" smtClean="0"/>
              <a:t>179</a:t>
            </a:fld>
            <a:endParaRPr lang="en-CA"/>
          </a:p>
        </p:txBody>
      </p:sp>
    </p:spTree>
    <p:extLst>
      <p:ext uri="{BB962C8B-B14F-4D97-AF65-F5344CB8AC3E}">
        <p14:creationId xmlns:p14="http://schemas.microsoft.com/office/powerpoint/2010/main" val="419270038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4F4CA7-6ED5-5E2F-5B1F-C213656ED00D}"/>
              </a:ext>
            </a:extLst>
          </p:cNvPr>
          <p:cNvSpPr txBox="1"/>
          <p:nvPr/>
        </p:nvSpPr>
        <p:spPr>
          <a:xfrm>
            <a:off x="0" y="1882606"/>
            <a:ext cx="12192000" cy="1754326"/>
          </a:xfrm>
          <a:prstGeom prst="rect">
            <a:avLst/>
          </a:prstGeom>
          <a:noFill/>
        </p:spPr>
        <p:txBody>
          <a:bodyPr wrap="square">
            <a:spAutoFit/>
          </a:bodyPr>
          <a:lstStyle/>
          <a:p>
            <a:pPr algn="ctr"/>
            <a:r>
              <a:rPr lang="en-CA" sz="3600" dirty="0">
                <a:solidFill>
                  <a:schemeClr val="bg1"/>
                </a:solidFill>
              </a:rPr>
              <a:t>Suicide prevention </a:t>
            </a:r>
            <a:r>
              <a:rPr lang="en-CA" sz="3600" dirty="0"/>
              <a:t>refers to the collection of efforts to </a:t>
            </a:r>
            <a:r>
              <a:rPr lang="en-CA" sz="3600" dirty="0">
                <a:solidFill>
                  <a:schemeClr val="bg1"/>
                </a:solidFill>
              </a:rPr>
              <a:t>reduce the long-term </a:t>
            </a:r>
            <a:r>
              <a:rPr lang="en-CA" sz="3600" dirty="0"/>
              <a:t>risk of suicide of individuals, and in communities, and societies.</a:t>
            </a:r>
          </a:p>
        </p:txBody>
      </p:sp>
      <p:sp>
        <p:nvSpPr>
          <p:cNvPr id="2" name="Slide Number Placeholder 1">
            <a:extLst>
              <a:ext uri="{FF2B5EF4-FFF2-40B4-BE49-F238E27FC236}">
                <a16:creationId xmlns:a16="http://schemas.microsoft.com/office/drawing/2014/main" id="{6AF42108-BC6D-4030-29B0-653D6B5A60AB}"/>
              </a:ext>
            </a:extLst>
          </p:cNvPr>
          <p:cNvSpPr>
            <a:spLocks noGrp="1"/>
          </p:cNvSpPr>
          <p:nvPr>
            <p:ph type="sldNum" sz="quarter" idx="12"/>
          </p:nvPr>
        </p:nvSpPr>
        <p:spPr/>
        <p:txBody>
          <a:bodyPr/>
          <a:lstStyle/>
          <a:p>
            <a:fld id="{9E20A575-D5C3-4C6C-AFF7-D4C69312CDA0}" type="slidenum">
              <a:rPr lang="en-CA" smtClean="0"/>
              <a:t>180</a:t>
            </a:fld>
            <a:endParaRPr lang="en-CA"/>
          </a:p>
        </p:txBody>
      </p:sp>
    </p:spTree>
    <p:extLst>
      <p:ext uri="{BB962C8B-B14F-4D97-AF65-F5344CB8AC3E}">
        <p14:creationId xmlns:p14="http://schemas.microsoft.com/office/powerpoint/2010/main" val="404765125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28DACF-4BE3-4B8F-A5F4-0DAC3CDEFA35}"/>
              </a:ext>
            </a:extLst>
          </p:cNvPr>
          <p:cNvPicPr>
            <a:picLocks noChangeAspect="1"/>
          </p:cNvPicPr>
          <p:nvPr/>
        </p:nvPicPr>
        <p:blipFill>
          <a:blip r:embed="rId3"/>
          <a:stretch>
            <a:fillRect/>
          </a:stretch>
        </p:blipFill>
        <p:spPr>
          <a:xfrm>
            <a:off x="464869" y="880633"/>
            <a:ext cx="4573830" cy="5262979"/>
          </a:xfrm>
          <a:prstGeom prst="rect">
            <a:avLst/>
          </a:prstGeom>
        </p:spPr>
      </p:pic>
      <p:sp>
        <p:nvSpPr>
          <p:cNvPr id="13" name="TextBox 12">
            <a:extLst>
              <a:ext uri="{FF2B5EF4-FFF2-40B4-BE49-F238E27FC236}">
                <a16:creationId xmlns:a16="http://schemas.microsoft.com/office/drawing/2014/main" id="{B54E8FC9-F5D9-E50C-717E-1B98E94EF711}"/>
              </a:ext>
            </a:extLst>
          </p:cNvPr>
          <p:cNvSpPr txBox="1"/>
          <p:nvPr/>
        </p:nvSpPr>
        <p:spPr>
          <a:xfrm>
            <a:off x="6096000" y="0"/>
            <a:ext cx="4680156" cy="584775"/>
          </a:xfrm>
          <a:prstGeom prst="rect">
            <a:avLst/>
          </a:prstGeom>
          <a:noFill/>
        </p:spPr>
        <p:txBody>
          <a:bodyPr wrap="square">
            <a:spAutoFit/>
          </a:bodyPr>
          <a:lstStyle/>
          <a:p>
            <a:r>
              <a:rPr lang="en-CA" sz="3200" dirty="0">
                <a:solidFill>
                  <a:schemeClr val="bg1"/>
                </a:solidFill>
              </a:rPr>
              <a:t>2. SUICIDE PREVENTION</a:t>
            </a:r>
          </a:p>
        </p:txBody>
      </p:sp>
      <p:sp>
        <p:nvSpPr>
          <p:cNvPr id="3" name="TextBox 2">
            <a:extLst>
              <a:ext uri="{FF2B5EF4-FFF2-40B4-BE49-F238E27FC236}">
                <a16:creationId xmlns:a16="http://schemas.microsoft.com/office/drawing/2014/main" id="{96D87542-DD6F-4206-11BD-6C48085DC1C0}"/>
              </a:ext>
            </a:extLst>
          </p:cNvPr>
          <p:cNvSpPr txBox="1"/>
          <p:nvPr/>
        </p:nvSpPr>
        <p:spPr>
          <a:xfrm>
            <a:off x="5593172" y="584775"/>
            <a:ext cx="6248400" cy="6001643"/>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            </a:t>
            </a:r>
            <a:r>
              <a:rPr lang="en-CA" sz="2400" dirty="0">
                <a:solidFill>
                  <a:schemeClr val="bg1"/>
                </a:solidFill>
                <a:latin typeface="Arial" panose="020B0604020202020204" pitchFamily="34" charset="0"/>
                <a:cs typeface="Arial" panose="020B0604020202020204" pitchFamily="34" charset="0"/>
              </a:rPr>
              <a:t>Suicide prevention strategies</a:t>
            </a:r>
          </a:p>
          <a:p>
            <a:r>
              <a:rPr lang="en-CA" sz="2400" dirty="0">
                <a:latin typeface="Arial" panose="020B0604020202020204" pitchFamily="34" charset="0"/>
                <a:cs typeface="Arial" panose="020B0604020202020204" pitchFamily="34" charset="0"/>
              </a:rPr>
              <a:t>1. Strengthen economic supports: strengthen household financial security, develop housing policies.</a:t>
            </a:r>
          </a:p>
          <a:p>
            <a:r>
              <a:rPr lang="en-CA" sz="2400" dirty="0">
                <a:latin typeface="Arial" panose="020B0604020202020204" pitchFamily="34" charset="0"/>
                <a:cs typeface="Arial" panose="020B0604020202020204" pitchFamily="34" charset="0"/>
              </a:rPr>
              <a:t>2. Strengthen access to and delivery of suicide care: make resources more easily accessible</a:t>
            </a:r>
          </a:p>
          <a:p>
            <a:r>
              <a:rPr lang="en-CA" sz="2400" dirty="0">
                <a:latin typeface="Arial" panose="020B0604020202020204" pitchFamily="34" charset="0"/>
                <a:cs typeface="Arial" panose="020B0604020202020204" pitchFamily="34" charset="0"/>
              </a:rPr>
              <a:t>3. Create protective environments: reduce access to lethal means among people at risk for suicide, develop policies to reduce alcohol use</a:t>
            </a:r>
          </a:p>
          <a:p>
            <a:r>
              <a:rPr lang="en-CA" sz="2400" dirty="0">
                <a:latin typeface="Arial" panose="020B0604020202020204" pitchFamily="34" charset="0"/>
                <a:cs typeface="Arial" panose="020B0604020202020204" pitchFamily="34" charset="0"/>
              </a:rPr>
              <a:t>4. Promote connectedness: engage individuals with community and peers.</a:t>
            </a:r>
          </a:p>
          <a:p>
            <a:r>
              <a:rPr lang="en-CA" sz="2400" dirty="0">
                <a:latin typeface="Arial" panose="020B0604020202020204" pitchFamily="34" charset="0"/>
                <a:cs typeface="Arial" panose="020B0604020202020204" pitchFamily="34" charset="0"/>
              </a:rPr>
              <a:t>5. Teach coping and problem-solving skills</a:t>
            </a:r>
          </a:p>
          <a:p>
            <a:r>
              <a:rPr lang="en-CA" sz="2400" dirty="0">
                <a:latin typeface="Arial" panose="020B0604020202020204" pitchFamily="34" charset="0"/>
                <a:cs typeface="Arial" panose="020B0604020202020204" pitchFamily="34" charset="0"/>
              </a:rPr>
              <a:t>6. Identify and support people at risk</a:t>
            </a:r>
          </a:p>
          <a:p>
            <a:r>
              <a:rPr lang="en-CA" sz="2400" dirty="0">
                <a:latin typeface="Arial" panose="020B0604020202020204" pitchFamily="34" charset="0"/>
                <a:cs typeface="Arial" panose="020B0604020202020204" pitchFamily="34" charset="0"/>
              </a:rPr>
              <a:t>7. Lessen harm and prevent future risk.</a:t>
            </a:r>
          </a:p>
        </p:txBody>
      </p:sp>
      <p:sp>
        <p:nvSpPr>
          <p:cNvPr id="2" name="Slide Number Placeholder 1">
            <a:extLst>
              <a:ext uri="{FF2B5EF4-FFF2-40B4-BE49-F238E27FC236}">
                <a16:creationId xmlns:a16="http://schemas.microsoft.com/office/drawing/2014/main" id="{EF123713-8788-B10B-82E0-2626C7BA20CF}"/>
              </a:ext>
            </a:extLst>
          </p:cNvPr>
          <p:cNvSpPr>
            <a:spLocks noGrp="1"/>
          </p:cNvSpPr>
          <p:nvPr>
            <p:ph type="sldNum" sz="quarter" idx="12"/>
          </p:nvPr>
        </p:nvSpPr>
        <p:spPr/>
        <p:txBody>
          <a:bodyPr/>
          <a:lstStyle/>
          <a:p>
            <a:fld id="{9E20A575-D5C3-4C6C-AFF7-D4C69312CDA0}" type="slidenum">
              <a:rPr lang="en-CA" smtClean="0"/>
              <a:t>181</a:t>
            </a:fld>
            <a:endParaRPr lang="en-CA"/>
          </a:p>
        </p:txBody>
      </p:sp>
    </p:spTree>
    <p:extLst>
      <p:ext uri="{BB962C8B-B14F-4D97-AF65-F5344CB8AC3E}">
        <p14:creationId xmlns:p14="http://schemas.microsoft.com/office/powerpoint/2010/main" val="3614921806"/>
      </p:ext>
    </p:extLst>
  </p:cSld>
  <p:clrMapOvr>
    <a:masterClrMapping/>
  </p:clrMapOvr>
  <mc:AlternateContent xmlns:mc="http://schemas.openxmlformats.org/markup-compatibility/2006" xmlns:p14="http://schemas.microsoft.com/office/powerpoint/2010/main">
    <mc:Choice Requires="p14">
      <p:transition spd="slow" p14:dur="2000" advTm="204890"/>
    </mc:Choice>
    <mc:Fallback xmlns="">
      <p:transition spd="slow" advTm="2048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324F20-FE3F-983C-32A3-7F034CB9AC12}"/>
              </a:ext>
            </a:extLst>
          </p:cNvPr>
          <p:cNvSpPr>
            <a:spLocks noChangeArrowheads="1"/>
          </p:cNvSpPr>
          <p:nvPr/>
        </p:nvSpPr>
        <p:spPr bwMode="auto">
          <a:xfrm>
            <a:off x="108323" y="-18099"/>
            <a:ext cx="11975353" cy="689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en-US" altLang="en-US" sz="2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SOCIOECONOMIC INTERVENTIONS THAT REDUCE SUICIDE RISK</a:t>
            </a:r>
            <a:br>
              <a:rPr kumimoji="0" lang="en-US" altLang="en-US" sz="1800" b="0" i="0" u="none" strike="noStrike" cap="none" normalizeH="0" baseline="0" dirty="0">
                <a:ln>
                  <a:noFill/>
                </a:ln>
                <a:solidFill>
                  <a:schemeClr val="tx1"/>
                </a:solidFill>
                <a:effectLst/>
              </a:rPr>
            </a:br>
            <a:endParaRPr lang="en-US" altLang="en-US" dirty="0">
              <a:solidFill>
                <a:schemeClr val="tx1"/>
              </a:solidFill>
            </a:endParaRPr>
          </a:p>
          <a:p>
            <a:pPr marR="0" lvl="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1. Income Support &amp; Poverty Reduction</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Minimum wage increases, cash transfers, unemployment</a:t>
            </a:r>
          </a:p>
          <a:p>
            <a:pPr marR="0" lvl="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insurance</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Reduces financial stress and despair.</a:t>
            </a:r>
          </a:p>
          <a:p>
            <a:pPr marR="0" lvl="0" algn="l" defTabSz="914400" rtl="0" eaLnBrk="0" fontAlgn="base" latinLnBrk="0" hangingPunct="0">
              <a:lnSpc>
                <a:spcPct val="100000"/>
              </a:lnSpc>
              <a:spcBef>
                <a:spcPct val="0"/>
              </a:spcBef>
              <a:spcAft>
                <a:spcPct val="0"/>
              </a:spcAft>
              <a:buClrTx/>
              <a:buSzTx/>
              <a:tabLst/>
            </a:pPr>
            <a:endParaRPr lang="en-US" altLang="en-US" dirty="0">
              <a:solidFill>
                <a:schemeClr val="bg1"/>
              </a:solidFill>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2. Universal Health &amp; Mental Health Care</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Universal medical care expansion, community clinics, school-based services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Improves access to care for those at risk</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3. Employment &amp; Education Programs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Job training, re-entry education, youth employment support</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Builds purpose, routine, and hope</a:t>
            </a:r>
            <a:br>
              <a:rPr kumimoji="0" lang="en-US" altLang="en-US" sz="1800" b="0" i="0" u="none" strike="noStrike" cap="none" normalizeH="0" baseline="0" dirty="0">
                <a:ln>
                  <a:noFill/>
                </a:ln>
                <a:effectLst/>
              </a:rPr>
            </a:br>
            <a:endParaRPr lang="en-US" altLang="en-US" dirty="0"/>
          </a:p>
          <a:p>
            <a:pPr marR="0" lvl="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4. Housing Stability</a:t>
            </a:r>
            <a:r>
              <a:rPr lang="en-US" altLang="en-US" dirty="0">
                <a:solidFill>
                  <a:schemeClr val="bg1"/>
                </a:solidFill>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Subsidized housing, eviction prevention, Housing First</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Reduces stress and instability</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5. Community Connection &amp; Social Integration</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Peer support, elder connection programs, cultural initiatives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Counters isolation and strengthens belonging</a:t>
            </a:r>
            <a:br>
              <a:rPr kumimoji="0" lang="en-US" altLang="en-US" sz="1800" b="0" i="0" u="none" strike="noStrike" cap="none" normalizeH="0" baseline="0" dirty="0">
                <a:ln>
                  <a:noFill/>
                </a:ln>
                <a:effectLst/>
              </a:rPr>
            </a:br>
            <a:endParaRPr lang="en-US" altLang="en-US" dirty="0"/>
          </a:p>
          <a:p>
            <a:pPr marR="0" lvl="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6. Means Restriction</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Gun control, safe storage laws, bridge barriers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Prevents impulsive suicide attempts</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7. Reducing Inequality</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Examples: Progressive taxation, labor protections, anti-discrimination policies</a:t>
            </a:r>
            <a:r>
              <a:rPr lang="en-US" altLang="en-US" dirty="0">
                <a:latin typeface="Arial" panose="020B0604020202020204" pitchFamily="34" charset="0"/>
                <a:cs typeface="Arial" panose="020B0604020202020204" pitchFamily="34" charset="0"/>
              </a:rPr>
              <a:t>. </a:t>
            </a:r>
            <a:r>
              <a:rPr kumimoji="0" lang="en-US" altLang="en-US" sz="1800" b="0" i="0" u="none" strike="noStrike" cap="none" normalizeH="0" baseline="0" dirty="0">
                <a:ln>
                  <a:noFill/>
                </a:ln>
                <a:effectLst/>
                <a:latin typeface="Arial" panose="020B0604020202020204" pitchFamily="34" charset="0"/>
                <a:cs typeface="Arial" panose="020B0604020202020204" pitchFamily="34" charset="0"/>
              </a:rPr>
              <a:t>Why it works: Promotes fairness, dignity, and societal cohesion</a:t>
            </a:r>
            <a:endParaRPr kumimoji="0" lang="en-US" altLang="en-US" sz="1800" b="0"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effectLst/>
                <a:latin typeface="Arial" panose="020B0604020202020204" pitchFamily="34" charset="0"/>
              </a:rPr>
            </a:br>
            <a:endParaRPr kumimoji="0" lang="en-US" altLang="en-US" sz="1800" b="0" i="0" u="none" strike="noStrike" cap="none" normalizeH="0" baseline="0" dirty="0">
              <a:ln>
                <a:noFill/>
              </a:ln>
              <a:effectLst/>
              <a:latin typeface="Arial" panose="020B0604020202020204" pitchFamily="34" charset="0"/>
            </a:endParaRPr>
          </a:p>
        </p:txBody>
      </p:sp>
      <p:pic>
        <p:nvPicPr>
          <p:cNvPr id="1026" name="Picture 2" descr="🔹">
            <a:extLst>
              <a:ext uri="{FF2B5EF4-FFF2-40B4-BE49-F238E27FC236}">
                <a16:creationId xmlns:a16="http://schemas.microsoft.com/office/drawing/2014/main" id="{434F0B5E-4249-5FE1-3D8E-AD40EF7DA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5037138"/>
            <a:ext cx="685800" cy="6858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F5A9101-25A5-2BC0-F129-FCDE371D8F0C}"/>
              </a:ext>
            </a:extLst>
          </p:cNvPr>
          <p:cNvSpPr>
            <a:spLocks noGrp="1"/>
          </p:cNvSpPr>
          <p:nvPr>
            <p:ph type="sldNum" sz="quarter" idx="12"/>
          </p:nvPr>
        </p:nvSpPr>
        <p:spPr/>
        <p:txBody>
          <a:bodyPr/>
          <a:lstStyle/>
          <a:p>
            <a:fld id="{9E20A575-D5C3-4C6C-AFF7-D4C69312CDA0}" type="slidenum">
              <a:rPr lang="en-CA" smtClean="0"/>
              <a:t>182</a:t>
            </a:fld>
            <a:endParaRPr lang="en-CA"/>
          </a:p>
        </p:txBody>
      </p:sp>
    </p:spTree>
    <p:extLst>
      <p:ext uri="{BB962C8B-B14F-4D97-AF65-F5344CB8AC3E}">
        <p14:creationId xmlns:p14="http://schemas.microsoft.com/office/powerpoint/2010/main" val="118318820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8E94-66C5-5ADA-352F-AA5442024A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430F87-DC5F-5A49-C05F-5B70802D4928}"/>
              </a:ext>
            </a:extLst>
          </p:cNvPr>
          <p:cNvSpPr txBox="1"/>
          <p:nvPr/>
        </p:nvSpPr>
        <p:spPr>
          <a:xfrm>
            <a:off x="5850866" y="1708833"/>
            <a:ext cx="6094562" cy="4247317"/>
          </a:xfrm>
          <a:prstGeom prst="rect">
            <a:avLst/>
          </a:prstGeom>
          <a:noFill/>
        </p:spPr>
        <p:txBody>
          <a:bodyPr wrap="square">
            <a:spAutoFit/>
          </a:bodyPr>
          <a:lstStyle/>
          <a:p>
            <a:r>
              <a:rPr lang="en-CA" sz="2800" dirty="0"/>
              <a:t>1. Assessment: screening, evaluation, and triage, risk factors, lethality and chronicity</a:t>
            </a:r>
          </a:p>
          <a:p>
            <a:r>
              <a:rPr lang="en-CA" sz="2800" dirty="0"/>
              <a:t>2. Interventions</a:t>
            </a:r>
          </a:p>
          <a:p>
            <a:r>
              <a:rPr lang="en-CA" sz="2800" dirty="0"/>
              <a:t>3. Prevention</a:t>
            </a:r>
          </a:p>
          <a:p>
            <a:r>
              <a:rPr lang="en-CA" sz="2800" dirty="0">
                <a:solidFill>
                  <a:schemeClr val="bg1"/>
                </a:solidFill>
              </a:rPr>
              <a:t>4. Building resiliency</a:t>
            </a:r>
          </a:p>
          <a:p>
            <a:r>
              <a:rPr lang="en-CA" sz="2800" dirty="0"/>
              <a:t>5. DBT’s approach to suicidality</a:t>
            </a:r>
          </a:p>
          <a:p>
            <a:r>
              <a:rPr lang="en-CA" sz="2800" dirty="0"/>
              <a:t>6. How to effectively seek professional help</a:t>
            </a:r>
          </a:p>
          <a:p>
            <a:r>
              <a:rPr lang="en-CA" dirty="0"/>
              <a:t> </a:t>
            </a:r>
          </a:p>
        </p:txBody>
      </p:sp>
      <p:sp>
        <p:nvSpPr>
          <p:cNvPr id="5" name="TextBox 4">
            <a:extLst>
              <a:ext uri="{FF2B5EF4-FFF2-40B4-BE49-F238E27FC236}">
                <a16:creationId xmlns:a16="http://schemas.microsoft.com/office/drawing/2014/main" id="{74A60AAF-5D90-5865-8174-7575B2CCC20F}"/>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96D96B6D-F392-8165-45B5-1EB054297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F675647D-3904-690A-51D1-7609106D1E7B}"/>
              </a:ext>
            </a:extLst>
          </p:cNvPr>
          <p:cNvSpPr>
            <a:spLocks noGrp="1"/>
          </p:cNvSpPr>
          <p:nvPr>
            <p:ph type="sldNum" sz="quarter" idx="12"/>
          </p:nvPr>
        </p:nvSpPr>
        <p:spPr/>
        <p:txBody>
          <a:bodyPr/>
          <a:lstStyle/>
          <a:p>
            <a:fld id="{9E20A575-D5C3-4C6C-AFF7-D4C69312CDA0}" type="slidenum">
              <a:rPr lang="en-CA" smtClean="0"/>
              <a:t>183</a:t>
            </a:fld>
            <a:endParaRPr lang="en-CA"/>
          </a:p>
        </p:txBody>
      </p:sp>
    </p:spTree>
    <p:extLst>
      <p:ext uri="{BB962C8B-B14F-4D97-AF65-F5344CB8AC3E}">
        <p14:creationId xmlns:p14="http://schemas.microsoft.com/office/powerpoint/2010/main" val="108456963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board with text and words&#10;&#10;Description automatically generated">
            <a:extLst>
              <a:ext uri="{FF2B5EF4-FFF2-40B4-BE49-F238E27FC236}">
                <a16:creationId xmlns:a16="http://schemas.microsoft.com/office/drawing/2014/main" id="{57B32186-B335-CBF9-ACAF-C6F504DA9A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944" y="990600"/>
            <a:ext cx="7284770" cy="5475514"/>
          </a:xfrm>
          <a:prstGeom prst="rect">
            <a:avLst/>
          </a:prstGeom>
        </p:spPr>
      </p:pic>
      <p:sp>
        <p:nvSpPr>
          <p:cNvPr id="5" name="TextBox 4">
            <a:extLst>
              <a:ext uri="{FF2B5EF4-FFF2-40B4-BE49-F238E27FC236}">
                <a16:creationId xmlns:a16="http://schemas.microsoft.com/office/drawing/2014/main" id="{8108690B-9292-0CD2-6748-2D707093D18F}"/>
              </a:ext>
            </a:extLst>
          </p:cNvPr>
          <p:cNvSpPr txBox="1"/>
          <p:nvPr/>
        </p:nvSpPr>
        <p:spPr>
          <a:xfrm>
            <a:off x="1760435" y="286928"/>
            <a:ext cx="6096000" cy="584775"/>
          </a:xfrm>
          <a:prstGeom prst="rect">
            <a:avLst/>
          </a:prstGeom>
          <a:noFill/>
        </p:spPr>
        <p:txBody>
          <a:bodyPr wrap="square">
            <a:spAutoFit/>
          </a:bodyPr>
          <a:lstStyle/>
          <a:p>
            <a:r>
              <a:rPr lang="en-CA" sz="3200" dirty="0">
                <a:solidFill>
                  <a:schemeClr val="bg1"/>
                </a:solidFill>
              </a:rPr>
              <a:t>BUILDING RESILIENCY</a:t>
            </a:r>
          </a:p>
        </p:txBody>
      </p:sp>
      <p:sp>
        <p:nvSpPr>
          <p:cNvPr id="7" name="TextBox 6">
            <a:extLst>
              <a:ext uri="{FF2B5EF4-FFF2-40B4-BE49-F238E27FC236}">
                <a16:creationId xmlns:a16="http://schemas.microsoft.com/office/drawing/2014/main" id="{51A31329-642F-051B-8E73-5F9F856F481B}"/>
              </a:ext>
            </a:extLst>
          </p:cNvPr>
          <p:cNvSpPr txBox="1"/>
          <p:nvPr/>
        </p:nvSpPr>
        <p:spPr>
          <a:xfrm>
            <a:off x="7699214" y="871703"/>
            <a:ext cx="4109663" cy="5324535"/>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 DBT asserts that the best way to work with people experiencing suicidal thoughts is to help them build a life worth living</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 life worth living includes among other things engagement with life, good relationships, a sense of meaning and achievement, vitality and positivity.(see slide)</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overall goal of the simple course is to help people build a life worth living. A life worth living makes us resilient when dealing with the inevitable stresses of life</a:t>
            </a:r>
            <a:r>
              <a:rPr lang="en-US"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 </a:t>
            </a:r>
            <a:endParaRPr lang="en-CA"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815DDDA-9973-3430-4D7D-25470C0A388A}"/>
              </a:ext>
            </a:extLst>
          </p:cNvPr>
          <p:cNvSpPr>
            <a:spLocks noGrp="1"/>
          </p:cNvSpPr>
          <p:nvPr>
            <p:ph type="sldNum" sz="quarter" idx="12"/>
          </p:nvPr>
        </p:nvSpPr>
        <p:spPr/>
        <p:txBody>
          <a:bodyPr/>
          <a:lstStyle/>
          <a:p>
            <a:fld id="{9E20A575-D5C3-4C6C-AFF7-D4C69312CDA0}" type="slidenum">
              <a:rPr lang="en-CA" smtClean="0"/>
              <a:t>184</a:t>
            </a:fld>
            <a:endParaRPr lang="en-CA"/>
          </a:p>
        </p:txBody>
      </p:sp>
    </p:spTree>
    <p:extLst>
      <p:ext uri="{BB962C8B-B14F-4D97-AF65-F5344CB8AC3E}">
        <p14:creationId xmlns:p14="http://schemas.microsoft.com/office/powerpoint/2010/main" val="182123087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22D716-DD17-C432-DCA9-1435CF3DBD4E}"/>
              </a:ext>
            </a:extLst>
          </p:cNvPr>
          <p:cNvSpPr txBox="1"/>
          <p:nvPr/>
        </p:nvSpPr>
        <p:spPr>
          <a:xfrm>
            <a:off x="5065059" y="698986"/>
            <a:ext cx="7064188" cy="6001643"/>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Arial" panose="020B0604020202020204" pitchFamily="34" charset="0"/>
              </a:rPr>
              <a:t>Even when experiencing suicidal thoughts, many people find powerful reasons to keep going including:</a:t>
            </a:r>
          </a:p>
          <a:p>
            <a:pPr marL="285750" indent="-285750">
              <a:buFont typeface="Arial" panose="020B0604020202020204" pitchFamily="34" charset="0"/>
              <a:buChar char="•"/>
            </a:pPr>
            <a:r>
              <a:rPr lang="en-US" sz="2400" b="0" i="0" dirty="0">
                <a:effectLst/>
                <a:latin typeface="Arial" panose="020B0604020202020204" pitchFamily="34" charset="0"/>
              </a:rPr>
              <a:t>Love and responsibility for family, children, or friends</a:t>
            </a:r>
          </a:p>
          <a:p>
            <a:pPr marL="285750" indent="-285750">
              <a:buFont typeface="Arial" panose="020B0604020202020204" pitchFamily="34" charset="0"/>
              <a:buChar char="•"/>
            </a:pPr>
            <a:r>
              <a:rPr lang="en-US" sz="2400" b="0" i="0" dirty="0">
                <a:effectLst/>
                <a:latin typeface="Arial" panose="020B0604020202020204" pitchFamily="34" charset="0"/>
              </a:rPr>
              <a:t>Moral, ethical, or spiritual beliefs about life</a:t>
            </a:r>
          </a:p>
          <a:p>
            <a:pPr marL="285750" indent="-285750">
              <a:buFont typeface="Arial" panose="020B0604020202020204" pitchFamily="34" charset="0"/>
              <a:buChar char="•"/>
            </a:pPr>
            <a:r>
              <a:rPr lang="en-US" sz="2400" b="0" i="0" dirty="0">
                <a:effectLst/>
                <a:latin typeface="Arial" panose="020B0604020202020204" pitchFamily="34" charset="0"/>
              </a:rPr>
              <a:t>Fear of death or uncertainty about what comes after</a:t>
            </a:r>
          </a:p>
          <a:p>
            <a:pPr marL="285750" indent="-285750">
              <a:buFont typeface="Arial" panose="020B0604020202020204" pitchFamily="34" charset="0"/>
              <a:buChar char="•"/>
            </a:pPr>
            <a:r>
              <a:rPr lang="en-US" sz="2400" b="0" i="0" dirty="0">
                <a:effectLst/>
                <a:latin typeface="Arial" panose="020B0604020202020204" pitchFamily="34" charset="0"/>
              </a:rPr>
              <a:t>Hope that circumstances or feelings may change</a:t>
            </a:r>
          </a:p>
          <a:p>
            <a:pPr marL="285750" indent="-285750">
              <a:buFont typeface="Arial" panose="020B0604020202020204" pitchFamily="34" charset="0"/>
              <a:buChar char="•"/>
            </a:pPr>
            <a:r>
              <a:rPr lang="en-US" sz="2400" b="0" i="0" dirty="0">
                <a:effectLst/>
                <a:latin typeface="Arial" panose="020B0604020202020204" pitchFamily="34" charset="0"/>
              </a:rPr>
              <a:t>Commitments, goals, or unfinished responsibilities</a:t>
            </a:r>
          </a:p>
          <a:p>
            <a:pPr marL="285750" indent="-285750">
              <a:buFont typeface="Arial" panose="020B0604020202020204" pitchFamily="34" charset="0"/>
              <a:buChar char="•"/>
            </a:pPr>
            <a:r>
              <a:rPr lang="en-US" sz="2400" b="0" i="0" dirty="0">
                <a:effectLst/>
                <a:latin typeface="Arial" panose="020B0604020202020204" pitchFamily="34" charset="0"/>
              </a:rPr>
              <a:t>Support from friends, therapy, or community</a:t>
            </a:r>
          </a:p>
          <a:p>
            <a:pPr marL="285750" indent="-285750">
              <a:buFont typeface="Arial" panose="020B0604020202020204" pitchFamily="34" charset="0"/>
              <a:buChar char="•"/>
            </a:pPr>
            <a:r>
              <a:rPr lang="en-US" sz="2400" b="0" i="0" dirty="0">
                <a:effectLst/>
                <a:latin typeface="Arial" panose="020B0604020202020204" pitchFamily="34" charset="0"/>
              </a:rPr>
              <a:t>Enjoyment of activities, passions, or beauty in life</a:t>
            </a:r>
          </a:p>
          <a:p>
            <a:pPr marL="285750" indent="-285750">
              <a:buFont typeface="Arial" panose="020B0604020202020204" pitchFamily="34" charset="0"/>
              <a:buChar char="•"/>
            </a:pPr>
            <a:r>
              <a:rPr lang="en-US" sz="2400" b="0" i="0" dirty="0">
                <a:effectLst/>
                <a:latin typeface="Arial" panose="020B0604020202020204" pitchFamily="34" charset="0"/>
              </a:rPr>
              <a:t>Concern about the impact on loved ones or others</a:t>
            </a:r>
            <a:endParaRPr lang="en-CA" sz="2400" dirty="0"/>
          </a:p>
        </p:txBody>
      </p:sp>
      <p:sp>
        <p:nvSpPr>
          <p:cNvPr id="5" name="TextBox 4">
            <a:extLst>
              <a:ext uri="{FF2B5EF4-FFF2-40B4-BE49-F238E27FC236}">
                <a16:creationId xmlns:a16="http://schemas.microsoft.com/office/drawing/2014/main" id="{9B277D03-4011-9F77-5757-AF97478DF921}"/>
              </a:ext>
            </a:extLst>
          </p:cNvPr>
          <p:cNvSpPr txBox="1"/>
          <p:nvPr/>
        </p:nvSpPr>
        <p:spPr>
          <a:xfrm>
            <a:off x="62753" y="97217"/>
            <a:ext cx="6096000" cy="646331"/>
          </a:xfrm>
          <a:prstGeom prst="rect">
            <a:avLst/>
          </a:prstGeom>
          <a:noFill/>
        </p:spPr>
        <p:txBody>
          <a:bodyPr wrap="square">
            <a:spAutoFit/>
          </a:bodyPr>
          <a:lstStyle/>
          <a:p>
            <a:r>
              <a:rPr lang="en-US" sz="3600" dirty="0">
                <a:solidFill>
                  <a:srgbClr val="222222"/>
                </a:solidFill>
                <a:latin typeface="Arial" panose="020B0604020202020204" pitchFamily="34" charset="0"/>
              </a:rPr>
              <a:t>REASONS FOR</a:t>
            </a:r>
            <a:r>
              <a:rPr lang="en-US" sz="3600" b="0" i="0" dirty="0">
                <a:solidFill>
                  <a:srgbClr val="222222"/>
                </a:solidFill>
                <a:effectLst/>
                <a:latin typeface="Arial" panose="020B0604020202020204" pitchFamily="34" charset="0"/>
              </a:rPr>
              <a:t> LIVING</a:t>
            </a:r>
            <a:endParaRPr lang="en-CA" sz="3600" dirty="0"/>
          </a:p>
        </p:txBody>
      </p:sp>
      <p:pic>
        <p:nvPicPr>
          <p:cNvPr id="3074" name="Picture 2" descr="Anxiety and Depression Association of America (ADAA) | It's ...">
            <a:extLst>
              <a:ext uri="{FF2B5EF4-FFF2-40B4-BE49-F238E27FC236}">
                <a16:creationId xmlns:a16="http://schemas.microsoft.com/office/drawing/2014/main" id="{D86440BE-B8AF-8639-95FE-EE95C01E0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271" y="1013012"/>
            <a:ext cx="4061012" cy="550432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4B589167-0A1E-DD74-0C33-4EA782570997}"/>
              </a:ext>
            </a:extLst>
          </p:cNvPr>
          <p:cNvSpPr>
            <a:spLocks noGrp="1"/>
          </p:cNvSpPr>
          <p:nvPr>
            <p:ph type="sldNum" sz="quarter" idx="12"/>
          </p:nvPr>
        </p:nvSpPr>
        <p:spPr/>
        <p:txBody>
          <a:bodyPr/>
          <a:lstStyle/>
          <a:p>
            <a:fld id="{9E20A575-D5C3-4C6C-AFF7-D4C69312CDA0}" type="slidenum">
              <a:rPr lang="en-CA" smtClean="0"/>
              <a:t>185</a:t>
            </a:fld>
            <a:endParaRPr lang="en-CA"/>
          </a:p>
        </p:txBody>
      </p:sp>
    </p:spTree>
    <p:extLst>
      <p:ext uri="{BB962C8B-B14F-4D97-AF65-F5344CB8AC3E}">
        <p14:creationId xmlns:p14="http://schemas.microsoft.com/office/powerpoint/2010/main" val="100952003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9604B-EC9C-5792-EF53-E5A8712225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3EBB2D-B466-96A9-E9AB-4BDF9E9B17A1}"/>
              </a:ext>
            </a:extLst>
          </p:cNvPr>
          <p:cNvSpPr txBox="1"/>
          <p:nvPr/>
        </p:nvSpPr>
        <p:spPr>
          <a:xfrm>
            <a:off x="5850866" y="1708833"/>
            <a:ext cx="6094562" cy="4247317"/>
          </a:xfrm>
          <a:prstGeom prst="rect">
            <a:avLst/>
          </a:prstGeom>
          <a:noFill/>
        </p:spPr>
        <p:txBody>
          <a:bodyPr wrap="square">
            <a:spAutoFit/>
          </a:bodyPr>
          <a:lstStyle/>
          <a:p>
            <a:r>
              <a:rPr lang="en-CA" sz="2800" dirty="0"/>
              <a:t>1. Assessment: screening, evaluation, and triage, risk factors, lethality and chronicity</a:t>
            </a:r>
          </a:p>
          <a:p>
            <a:r>
              <a:rPr lang="en-CA" sz="2800" dirty="0"/>
              <a:t>2. Interventions</a:t>
            </a:r>
          </a:p>
          <a:p>
            <a:r>
              <a:rPr lang="en-CA" sz="2800" dirty="0"/>
              <a:t>3. Prevention</a:t>
            </a:r>
          </a:p>
          <a:p>
            <a:r>
              <a:rPr lang="en-CA" sz="2800" dirty="0"/>
              <a:t>4. Building resiliency</a:t>
            </a:r>
          </a:p>
          <a:p>
            <a:r>
              <a:rPr lang="en-CA" sz="2800" dirty="0">
                <a:solidFill>
                  <a:schemeClr val="bg1"/>
                </a:solidFill>
              </a:rPr>
              <a:t>5. DBT’s approach to suicidality</a:t>
            </a:r>
          </a:p>
          <a:p>
            <a:r>
              <a:rPr lang="en-CA" sz="2800" dirty="0"/>
              <a:t>6. How to effectively seek professional help</a:t>
            </a:r>
          </a:p>
          <a:p>
            <a:r>
              <a:rPr lang="en-CA" dirty="0"/>
              <a:t> </a:t>
            </a:r>
          </a:p>
        </p:txBody>
      </p:sp>
      <p:sp>
        <p:nvSpPr>
          <p:cNvPr id="5" name="TextBox 4">
            <a:extLst>
              <a:ext uri="{FF2B5EF4-FFF2-40B4-BE49-F238E27FC236}">
                <a16:creationId xmlns:a16="http://schemas.microsoft.com/office/drawing/2014/main" id="{E5E6A331-266C-B7A3-C63C-E6514B148747}"/>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CF8E1BDA-1F15-12A5-A0C9-7C41696CC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51759096-9FEE-39B3-525E-56DBDF9F0CA0}"/>
              </a:ext>
            </a:extLst>
          </p:cNvPr>
          <p:cNvSpPr>
            <a:spLocks noGrp="1"/>
          </p:cNvSpPr>
          <p:nvPr>
            <p:ph type="sldNum" sz="quarter" idx="12"/>
          </p:nvPr>
        </p:nvSpPr>
        <p:spPr/>
        <p:txBody>
          <a:bodyPr/>
          <a:lstStyle/>
          <a:p>
            <a:fld id="{9E20A575-D5C3-4C6C-AFF7-D4C69312CDA0}" type="slidenum">
              <a:rPr lang="en-CA" smtClean="0"/>
              <a:t>186</a:t>
            </a:fld>
            <a:endParaRPr lang="en-CA"/>
          </a:p>
        </p:txBody>
      </p:sp>
    </p:spTree>
    <p:extLst>
      <p:ext uri="{BB962C8B-B14F-4D97-AF65-F5344CB8AC3E}">
        <p14:creationId xmlns:p14="http://schemas.microsoft.com/office/powerpoint/2010/main" val="188337841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283" y="957324"/>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E55E47-A494-2BFA-9FCF-F380EFAE0B55}"/>
              </a:ext>
            </a:extLst>
          </p:cNvPr>
          <p:cNvSpPr txBox="1"/>
          <p:nvPr/>
        </p:nvSpPr>
        <p:spPr>
          <a:xfrm>
            <a:off x="6006353" y="2993311"/>
            <a:ext cx="5664200" cy="2677656"/>
          </a:xfrm>
          <a:prstGeom prst="rect">
            <a:avLst/>
          </a:prstGeom>
          <a:noFill/>
        </p:spPr>
        <p:txBody>
          <a:bodyPr wrap="square">
            <a:spAutoFit/>
          </a:bodyPr>
          <a:lstStyle/>
          <a:p>
            <a:r>
              <a:rPr lang="en-CA" sz="2800" dirty="0"/>
              <a:t>Dialectical behavioral therapy</a:t>
            </a:r>
            <a:r>
              <a:rPr lang="en-US" sz="2800" dirty="0"/>
              <a:t> was originally conceived as an approach to working with people experiencing self-harm and suicidal thoughts. How does DBT approach this work? And is it effective?</a:t>
            </a:r>
            <a:r>
              <a:rPr lang="en-CA" sz="2800" dirty="0"/>
              <a:t>  </a:t>
            </a:r>
          </a:p>
        </p:txBody>
      </p:sp>
      <p:sp>
        <p:nvSpPr>
          <p:cNvPr id="2" name="Slide Number Placeholder 1">
            <a:extLst>
              <a:ext uri="{FF2B5EF4-FFF2-40B4-BE49-F238E27FC236}">
                <a16:creationId xmlns:a16="http://schemas.microsoft.com/office/drawing/2014/main" id="{A0844E60-DEC3-9125-6763-60A98040FE0F}"/>
              </a:ext>
            </a:extLst>
          </p:cNvPr>
          <p:cNvSpPr>
            <a:spLocks noGrp="1"/>
          </p:cNvSpPr>
          <p:nvPr>
            <p:ph type="sldNum" sz="quarter" idx="12"/>
          </p:nvPr>
        </p:nvSpPr>
        <p:spPr/>
        <p:txBody>
          <a:bodyPr/>
          <a:lstStyle/>
          <a:p>
            <a:fld id="{9E20A575-D5C3-4C6C-AFF7-D4C69312CDA0}" type="slidenum">
              <a:rPr lang="en-CA" smtClean="0"/>
              <a:t>187</a:t>
            </a:fld>
            <a:endParaRPr lang="en-CA"/>
          </a:p>
        </p:txBody>
      </p:sp>
    </p:spTree>
    <p:extLst>
      <p:ext uri="{BB962C8B-B14F-4D97-AF65-F5344CB8AC3E}">
        <p14:creationId xmlns:p14="http://schemas.microsoft.com/office/powerpoint/2010/main" val="58744579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58DF6F-E428-2A71-5892-EB3CF68258AF}"/>
              </a:ext>
            </a:extLst>
          </p:cNvPr>
          <p:cNvSpPr>
            <a:spLocks noGrp="1"/>
          </p:cNvSpPr>
          <p:nvPr>
            <p:ph type="title" idx="4294967295"/>
          </p:nvPr>
        </p:nvSpPr>
        <p:spPr>
          <a:xfrm>
            <a:off x="133350" y="142989"/>
            <a:ext cx="12058650" cy="863600"/>
          </a:xfrm>
        </p:spPr>
        <p:txBody>
          <a:bodyPr>
            <a:normAutofit/>
          </a:bodyPr>
          <a:lstStyle/>
          <a:p>
            <a:pPr algn="ctr"/>
            <a:r>
              <a:rPr lang="en-CA" sz="2800" dirty="0">
                <a:solidFill>
                  <a:schemeClr val="bg1"/>
                </a:solidFill>
              </a:rPr>
              <a:t>HIGHLIGHTS OF HOW DBT’s approaches </a:t>
            </a:r>
            <a:br>
              <a:rPr lang="en-CA" sz="2800" dirty="0">
                <a:solidFill>
                  <a:schemeClr val="bg1"/>
                </a:solidFill>
              </a:rPr>
            </a:br>
            <a:r>
              <a:rPr lang="en-CA" sz="2800" dirty="0">
                <a:solidFill>
                  <a:schemeClr val="bg1"/>
                </a:solidFill>
              </a:rPr>
              <a:t>working with SUICIDALITY</a:t>
            </a:r>
          </a:p>
        </p:txBody>
      </p:sp>
      <p:sp>
        <p:nvSpPr>
          <p:cNvPr id="5" name="Content Placeholder 4">
            <a:extLst>
              <a:ext uri="{FF2B5EF4-FFF2-40B4-BE49-F238E27FC236}">
                <a16:creationId xmlns:a16="http://schemas.microsoft.com/office/drawing/2014/main" id="{68A29FA3-BBA2-75F6-95E4-EFCA7D9CF783}"/>
              </a:ext>
            </a:extLst>
          </p:cNvPr>
          <p:cNvSpPr>
            <a:spLocks noGrp="1"/>
          </p:cNvSpPr>
          <p:nvPr>
            <p:ph idx="4294967295"/>
          </p:nvPr>
        </p:nvSpPr>
        <p:spPr>
          <a:xfrm>
            <a:off x="0" y="1195597"/>
            <a:ext cx="12125325" cy="3648075"/>
          </a:xfrm>
        </p:spPr>
        <p:txBody>
          <a:bodyPr>
            <a:noAutofit/>
          </a:bodyPr>
          <a:lstStyle/>
          <a:p>
            <a:r>
              <a:rPr lang="en-CA" sz="2000" dirty="0">
                <a:latin typeface="Arial" panose="020B0604020202020204" pitchFamily="34" charset="0"/>
                <a:cs typeface="Arial" panose="020B0604020202020204" pitchFamily="34" charset="0"/>
              </a:rPr>
              <a:t>DBT introduced a number of novel suicide intervention and prevention strategies to support its overall aim of helping people to increase their resilience. These strategies include:</a:t>
            </a:r>
          </a:p>
          <a:p>
            <a:r>
              <a:rPr lang="en-CA" sz="2000" dirty="0">
                <a:latin typeface="Arial" panose="020B0604020202020204" pitchFamily="34" charset="0"/>
                <a:cs typeface="Arial" panose="020B0604020202020204" pitchFamily="34" charset="0"/>
              </a:rPr>
              <a:t>1) A patient centered approach or patient-professional partnership which contrasts with the medical model of the professional taking charge and making decisions for the personal who has suicidal ideas. The emphasis in DBT is on helping the person develop and implement a crisis plan rather than having the professional take control and be the person’s safety plan.</a:t>
            </a:r>
          </a:p>
          <a:p>
            <a:r>
              <a:rPr lang="en-CA" sz="2000" dirty="0">
                <a:latin typeface="Arial" panose="020B0604020202020204" pitchFamily="34" charset="0"/>
                <a:cs typeface="Arial" panose="020B0604020202020204" pitchFamily="34" charset="0"/>
              </a:rPr>
              <a:t>2) The avoidance of involuntary commitment which is seen as toxic to the therapeutic partnership.</a:t>
            </a:r>
          </a:p>
          <a:p>
            <a:r>
              <a:rPr lang="en-CA" sz="2000" dirty="0">
                <a:latin typeface="Arial" panose="020B0604020202020204" pitchFamily="34" charset="0"/>
                <a:cs typeface="Arial" panose="020B0604020202020204" pitchFamily="34" charset="0"/>
              </a:rPr>
              <a:t>3) The emphasis on building a life worth living as the best safeguard to suicide.</a:t>
            </a:r>
          </a:p>
          <a:p>
            <a:r>
              <a:rPr lang="en-CA" sz="2000" dirty="0">
                <a:latin typeface="Arial" panose="020B0604020202020204" pitchFamily="34" charset="0"/>
                <a:cs typeface="Arial" panose="020B0604020202020204" pitchFamily="34" charset="0"/>
              </a:rPr>
              <a:t>4) Placing the therapeutic emphasis on prevention, and intervention and not resorting to hospitalizations after an attempt because at that point the person has already chosen a solution to their distress.</a:t>
            </a:r>
          </a:p>
          <a:p>
            <a:r>
              <a:rPr lang="en-CA" sz="2000" dirty="0">
                <a:latin typeface="Arial" panose="020B0604020202020204" pitchFamily="34" charset="0"/>
                <a:cs typeface="Arial" panose="020B0604020202020204" pitchFamily="34" charset="0"/>
              </a:rPr>
              <a:t>5) Making continuing in therapy contingent on the success of that therapy as evidenced by a reduction in self-harm and suicidality. Improvement in these areas is a prerequisite for the yearly DBT therapeutic contracts to be renewed.</a:t>
            </a:r>
          </a:p>
          <a:p>
            <a:r>
              <a:rPr lang="en-CA" sz="2000" dirty="0">
                <a:latin typeface="Arial" panose="020B0604020202020204" pitchFamily="34" charset="0"/>
                <a:cs typeface="Arial" panose="020B0604020202020204" pitchFamily="34" charset="0"/>
              </a:rPr>
              <a:t>6) The use of a mutually pre-agreed yearly number of respite days in a safe professional environment. The patient chooses when to access these days but the total number cannot be exceeded. </a:t>
            </a:r>
          </a:p>
        </p:txBody>
      </p:sp>
      <p:sp>
        <p:nvSpPr>
          <p:cNvPr id="2" name="Slide Number Placeholder 1">
            <a:extLst>
              <a:ext uri="{FF2B5EF4-FFF2-40B4-BE49-F238E27FC236}">
                <a16:creationId xmlns:a16="http://schemas.microsoft.com/office/drawing/2014/main" id="{11BF4A56-DA23-C901-574A-F9F215FEC6B3}"/>
              </a:ext>
            </a:extLst>
          </p:cNvPr>
          <p:cNvSpPr>
            <a:spLocks noGrp="1"/>
          </p:cNvSpPr>
          <p:nvPr>
            <p:ph type="sldNum" sz="quarter" idx="12"/>
          </p:nvPr>
        </p:nvSpPr>
        <p:spPr/>
        <p:txBody>
          <a:bodyPr/>
          <a:lstStyle/>
          <a:p>
            <a:fld id="{9E20A575-D5C3-4C6C-AFF7-D4C69312CDA0}" type="slidenum">
              <a:rPr lang="en-CA" smtClean="0"/>
              <a:t>188</a:t>
            </a:fld>
            <a:endParaRPr lang="en-CA"/>
          </a:p>
        </p:txBody>
      </p:sp>
    </p:spTree>
    <p:extLst>
      <p:ext uri="{BB962C8B-B14F-4D97-AF65-F5344CB8AC3E}">
        <p14:creationId xmlns:p14="http://schemas.microsoft.com/office/powerpoint/2010/main" val="365646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hart, scatter chart&#10;&#10;Description automatically generated">
            <a:extLst>
              <a:ext uri="{FF2B5EF4-FFF2-40B4-BE49-F238E27FC236}">
                <a16:creationId xmlns:a16="http://schemas.microsoft.com/office/drawing/2014/main" id="{5D0DC10F-7179-4E9D-B34A-E83FABF50BB8}"/>
              </a:ext>
            </a:extLst>
          </p:cNvPr>
          <p:cNvPicPr>
            <a:picLocks noGrp="1" noChangeAspect="1"/>
          </p:cNvPicPr>
          <p:nvPr>
            <p:ph idx="4294967295"/>
          </p:nvPr>
        </p:nvPicPr>
        <p:blipFill>
          <a:blip r:embed="rId2"/>
          <a:stretch>
            <a:fillRect/>
          </a:stretch>
        </p:blipFill>
        <p:spPr>
          <a:xfrm>
            <a:off x="287676" y="1287239"/>
            <a:ext cx="5553075" cy="5205412"/>
          </a:xfrm>
          <a:prstGeom prst="rect">
            <a:avLst/>
          </a:prstGeom>
        </p:spPr>
      </p:pic>
      <p:pic>
        <p:nvPicPr>
          <p:cNvPr id="1026" name="Picture 2" descr="A Randomized Trial of Dialectical Behavior Therapy Versus General  Psychiatric Management for Borderline Personality Disorder | American  Journal of Psychiatry">
            <a:extLst>
              <a:ext uri="{FF2B5EF4-FFF2-40B4-BE49-F238E27FC236}">
                <a16:creationId xmlns:a16="http://schemas.microsoft.com/office/drawing/2014/main" id="{53DABFF3-5BB5-4DCB-ABDC-1D98CBFDBB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9485" y="1292249"/>
            <a:ext cx="5652052" cy="520040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E5D82EF-5391-4CA6-9B26-B3DB0B8D90F4}"/>
              </a:ext>
            </a:extLst>
          </p:cNvPr>
          <p:cNvSpPr txBox="1"/>
          <p:nvPr/>
        </p:nvSpPr>
        <p:spPr>
          <a:xfrm>
            <a:off x="473837" y="662852"/>
            <a:ext cx="11360569" cy="523220"/>
          </a:xfrm>
          <a:prstGeom prst="rect">
            <a:avLst/>
          </a:prstGeom>
          <a:noFill/>
        </p:spPr>
        <p:txBody>
          <a:bodyPr wrap="square">
            <a:spAutoFit/>
          </a:bodyPr>
          <a:lstStyle/>
          <a:p>
            <a:r>
              <a:rPr lang="en-CA" sz="2800" dirty="0"/>
              <a:t>EVALUATION OF SELF-HARM AND SUICIDE PREVENTION APPROACHES</a:t>
            </a:r>
          </a:p>
        </p:txBody>
      </p:sp>
      <p:sp>
        <p:nvSpPr>
          <p:cNvPr id="3" name="TextBox 2">
            <a:extLst>
              <a:ext uri="{FF2B5EF4-FFF2-40B4-BE49-F238E27FC236}">
                <a16:creationId xmlns:a16="http://schemas.microsoft.com/office/drawing/2014/main" id="{E4FD9F1F-FE4A-6232-EDB3-DB5F8E9F37E1}"/>
              </a:ext>
            </a:extLst>
          </p:cNvPr>
          <p:cNvSpPr txBox="1"/>
          <p:nvPr/>
        </p:nvSpPr>
        <p:spPr>
          <a:xfrm>
            <a:off x="1082603" y="78077"/>
            <a:ext cx="11241151" cy="584775"/>
          </a:xfrm>
          <a:prstGeom prst="rect">
            <a:avLst/>
          </a:prstGeom>
          <a:noFill/>
        </p:spPr>
        <p:txBody>
          <a:bodyPr wrap="square">
            <a:spAutoFit/>
          </a:bodyPr>
          <a:lstStyle/>
          <a:p>
            <a:r>
              <a:rPr lang="en-CA" sz="3200" dirty="0">
                <a:solidFill>
                  <a:schemeClr val="bg1"/>
                </a:solidFill>
              </a:rPr>
              <a:t>DOES DBT REDUCE SELF-HARM AND SUICIDALITY? </a:t>
            </a:r>
          </a:p>
        </p:txBody>
      </p:sp>
      <p:sp>
        <p:nvSpPr>
          <p:cNvPr id="2" name="Oval 1">
            <a:extLst>
              <a:ext uri="{FF2B5EF4-FFF2-40B4-BE49-F238E27FC236}">
                <a16:creationId xmlns:a16="http://schemas.microsoft.com/office/drawing/2014/main" id="{872918A5-4EBA-BAB6-5DE0-DED0A712C53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6C7C87F9-6AF2-9E65-853E-D74DDA267668}"/>
              </a:ext>
            </a:extLst>
          </p:cNvPr>
          <p:cNvSpPr>
            <a:spLocks noGrp="1"/>
          </p:cNvSpPr>
          <p:nvPr>
            <p:ph type="sldNum" sz="quarter" idx="12"/>
          </p:nvPr>
        </p:nvSpPr>
        <p:spPr/>
        <p:txBody>
          <a:bodyPr/>
          <a:lstStyle/>
          <a:p>
            <a:fld id="{9E20A575-D5C3-4C6C-AFF7-D4C69312CDA0}" type="slidenum">
              <a:rPr lang="en-CA" smtClean="0"/>
              <a:t>189</a:t>
            </a:fld>
            <a:endParaRPr lang="en-CA"/>
          </a:p>
        </p:txBody>
      </p:sp>
    </p:spTree>
    <p:extLst>
      <p:ext uri="{BB962C8B-B14F-4D97-AF65-F5344CB8AC3E}">
        <p14:creationId xmlns:p14="http://schemas.microsoft.com/office/powerpoint/2010/main" val="1003059054"/>
      </p:ext>
    </p:extLst>
  </p:cSld>
  <p:clrMapOvr>
    <a:masterClrMapping/>
  </p:clrMapOvr>
  <mc:AlternateContent xmlns:mc="http://schemas.openxmlformats.org/markup-compatibility/2006" xmlns:p14="http://schemas.microsoft.com/office/powerpoint/2010/main">
    <mc:Choice Requires="p14">
      <p:transition spd="slow" p14:dur="2000" advTm="32398"/>
    </mc:Choice>
    <mc:Fallback xmlns="">
      <p:transition spd="slow" advTm="32398"/>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8283" y="957324"/>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E55E47-A494-2BFA-9FCF-F380EFAE0B55}"/>
              </a:ext>
            </a:extLst>
          </p:cNvPr>
          <p:cNvSpPr txBox="1"/>
          <p:nvPr/>
        </p:nvSpPr>
        <p:spPr>
          <a:xfrm>
            <a:off x="6008594" y="3582883"/>
            <a:ext cx="5664200" cy="2554545"/>
          </a:xfrm>
          <a:prstGeom prst="rect">
            <a:avLst/>
          </a:prstGeom>
          <a:noFill/>
        </p:spPr>
        <p:txBody>
          <a:bodyPr wrap="square">
            <a:spAutoFit/>
          </a:bodyPr>
          <a:lstStyle/>
          <a:p>
            <a:r>
              <a:rPr lang="en-US" sz="3200" dirty="0"/>
              <a:t>Do you have any suggestions for how someone who has suicidal ideation might seek professional help (including presenting to the ER or contacting crisis)?</a:t>
            </a:r>
            <a:endParaRPr lang="en-CA" sz="3200" dirty="0"/>
          </a:p>
        </p:txBody>
      </p:sp>
      <p:sp>
        <p:nvSpPr>
          <p:cNvPr id="2" name="Slide Number Placeholder 1">
            <a:extLst>
              <a:ext uri="{FF2B5EF4-FFF2-40B4-BE49-F238E27FC236}">
                <a16:creationId xmlns:a16="http://schemas.microsoft.com/office/drawing/2014/main" id="{646C4761-6562-4E00-9E34-67EB6DDD9483}"/>
              </a:ext>
            </a:extLst>
          </p:cNvPr>
          <p:cNvSpPr>
            <a:spLocks noGrp="1"/>
          </p:cNvSpPr>
          <p:nvPr>
            <p:ph type="sldNum" sz="quarter" idx="12"/>
          </p:nvPr>
        </p:nvSpPr>
        <p:spPr/>
        <p:txBody>
          <a:bodyPr/>
          <a:lstStyle/>
          <a:p>
            <a:fld id="{9E20A575-D5C3-4C6C-AFF7-D4C69312CDA0}" type="slidenum">
              <a:rPr lang="en-CA" smtClean="0"/>
              <a:t>190</a:t>
            </a:fld>
            <a:endParaRPr lang="en-CA"/>
          </a:p>
        </p:txBody>
      </p:sp>
    </p:spTree>
    <p:extLst>
      <p:ext uri="{BB962C8B-B14F-4D97-AF65-F5344CB8AC3E}">
        <p14:creationId xmlns:p14="http://schemas.microsoft.com/office/powerpoint/2010/main" val="409443619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D8F6F-181D-8319-5BC4-7692183F89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175F383-7101-6258-BE54-043E32703954}"/>
              </a:ext>
            </a:extLst>
          </p:cNvPr>
          <p:cNvSpPr txBox="1"/>
          <p:nvPr/>
        </p:nvSpPr>
        <p:spPr>
          <a:xfrm>
            <a:off x="5850866" y="1708833"/>
            <a:ext cx="6094562" cy="4247317"/>
          </a:xfrm>
          <a:prstGeom prst="rect">
            <a:avLst/>
          </a:prstGeom>
          <a:noFill/>
        </p:spPr>
        <p:txBody>
          <a:bodyPr wrap="square">
            <a:spAutoFit/>
          </a:bodyPr>
          <a:lstStyle/>
          <a:p>
            <a:r>
              <a:rPr lang="en-CA" sz="2800" dirty="0"/>
              <a:t>1. Assessment: screening, evaluation, and triage, risk factors, lethality and chronicity</a:t>
            </a:r>
          </a:p>
          <a:p>
            <a:r>
              <a:rPr lang="en-CA" sz="2800" dirty="0"/>
              <a:t>2. Interventions</a:t>
            </a:r>
          </a:p>
          <a:p>
            <a:r>
              <a:rPr lang="en-CA" sz="2800" dirty="0"/>
              <a:t>3. Prevention</a:t>
            </a:r>
          </a:p>
          <a:p>
            <a:r>
              <a:rPr lang="en-CA" sz="2800" dirty="0"/>
              <a:t>4. Building resiliency</a:t>
            </a:r>
          </a:p>
          <a:p>
            <a:r>
              <a:rPr lang="en-CA" sz="2800" dirty="0"/>
              <a:t>5. DBT’s approach to suicidality</a:t>
            </a:r>
          </a:p>
          <a:p>
            <a:r>
              <a:rPr lang="en-CA" sz="2800" dirty="0">
                <a:solidFill>
                  <a:schemeClr val="bg1"/>
                </a:solidFill>
              </a:rPr>
              <a:t>6. How to effectively seek professional help</a:t>
            </a:r>
          </a:p>
          <a:p>
            <a:r>
              <a:rPr lang="en-CA" dirty="0"/>
              <a:t> </a:t>
            </a:r>
          </a:p>
        </p:txBody>
      </p:sp>
      <p:sp>
        <p:nvSpPr>
          <p:cNvPr id="5" name="TextBox 4">
            <a:extLst>
              <a:ext uri="{FF2B5EF4-FFF2-40B4-BE49-F238E27FC236}">
                <a16:creationId xmlns:a16="http://schemas.microsoft.com/office/drawing/2014/main" id="{27304D5D-AA8F-6F2F-E352-E05ABF7E4373}"/>
              </a:ext>
            </a:extLst>
          </p:cNvPr>
          <p:cNvSpPr txBox="1"/>
          <p:nvPr/>
        </p:nvSpPr>
        <p:spPr>
          <a:xfrm>
            <a:off x="246572" y="141079"/>
            <a:ext cx="11434439" cy="584775"/>
          </a:xfrm>
          <a:prstGeom prst="rect">
            <a:avLst/>
          </a:prstGeom>
          <a:noFill/>
        </p:spPr>
        <p:txBody>
          <a:bodyPr wrap="square">
            <a:spAutoFit/>
          </a:bodyPr>
          <a:lstStyle/>
          <a:p>
            <a:r>
              <a:rPr lang="en-CA" sz="3200" dirty="0">
                <a:solidFill>
                  <a:schemeClr val="bg1"/>
                </a:solidFill>
              </a:rPr>
              <a:t> WORKING WITH PEOPLE EXPERIENCING SUICIDAL THOUGHTS</a:t>
            </a:r>
          </a:p>
        </p:txBody>
      </p:sp>
      <p:pic>
        <p:nvPicPr>
          <p:cNvPr id="7" name="Picture 6" descr="A diagram of a suicide warning&#10;&#10;Description automatically generated">
            <a:extLst>
              <a:ext uri="{FF2B5EF4-FFF2-40B4-BE49-F238E27FC236}">
                <a16:creationId xmlns:a16="http://schemas.microsoft.com/office/drawing/2014/main" id="{66769D86-16C3-22F9-1D0C-F7D6DBA596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 y="945623"/>
            <a:ext cx="5414651" cy="5478910"/>
          </a:xfrm>
          <a:prstGeom prst="rect">
            <a:avLst/>
          </a:prstGeom>
        </p:spPr>
      </p:pic>
      <p:sp>
        <p:nvSpPr>
          <p:cNvPr id="2" name="Slide Number Placeholder 1">
            <a:extLst>
              <a:ext uri="{FF2B5EF4-FFF2-40B4-BE49-F238E27FC236}">
                <a16:creationId xmlns:a16="http://schemas.microsoft.com/office/drawing/2014/main" id="{3FE1CCFB-58FC-6CB9-3D39-90558316F8E8}"/>
              </a:ext>
            </a:extLst>
          </p:cNvPr>
          <p:cNvSpPr>
            <a:spLocks noGrp="1"/>
          </p:cNvSpPr>
          <p:nvPr>
            <p:ph type="sldNum" sz="quarter" idx="12"/>
          </p:nvPr>
        </p:nvSpPr>
        <p:spPr/>
        <p:txBody>
          <a:bodyPr/>
          <a:lstStyle/>
          <a:p>
            <a:fld id="{9E20A575-D5C3-4C6C-AFF7-D4C69312CDA0}" type="slidenum">
              <a:rPr lang="en-CA" smtClean="0"/>
              <a:t>191</a:t>
            </a:fld>
            <a:endParaRPr lang="en-CA"/>
          </a:p>
        </p:txBody>
      </p:sp>
    </p:spTree>
    <p:extLst>
      <p:ext uri="{BB962C8B-B14F-4D97-AF65-F5344CB8AC3E}">
        <p14:creationId xmlns:p14="http://schemas.microsoft.com/office/powerpoint/2010/main" val="149956848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C2600-128B-4071-A874-AA18FCBD82F0}"/>
              </a:ext>
            </a:extLst>
          </p:cNvPr>
          <p:cNvSpPr>
            <a:spLocks noGrp="1"/>
          </p:cNvSpPr>
          <p:nvPr>
            <p:ph type="title" idx="4294967295"/>
          </p:nvPr>
        </p:nvSpPr>
        <p:spPr>
          <a:xfrm>
            <a:off x="-70883" y="664055"/>
            <a:ext cx="4846638" cy="749300"/>
          </a:xfrm>
        </p:spPr>
        <p:txBody>
          <a:bodyPr>
            <a:normAutofit fontScale="90000"/>
          </a:bodyPr>
          <a:lstStyle/>
          <a:p>
            <a:pPr algn="ctr">
              <a:lnSpc>
                <a:spcPct val="90000"/>
              </a:lnSpc>
            </a:pPr>
            <a:r>
              <a:rPr lang="en-CA" sz="3300" dirty="0">
                <a:solidFill>
                  <a:schemeClr val="bg1"/>
                </a:solidFill>
              </a:rPr>
              <a:t>Resorting to  professional help</a:t>
            </a:r>
          </a:p>
        </p:txBody>
      </p:sp>
      <p:sp>
        <p:nvSpPr>
          <p:cNvPr id="8" name="Content Placeholder 7">
            <a:extLst>
              <a:ext uri="{FF2B5EF4-FFF2-40B4-BE49-F238E27FC236}">
                <a16:creationId xmlns:a16="http://schemas.microsoft.com/office/drawing/2014/main" id="{D643F1AE-C445-4245-94CA-59314D74295E}"/>
              </a:ext>
            </a:extLst>
          </p:cNvPr>
          <p:cNvSpPr>
            <a:spLocks noGrp="1"/>
          </p:cNvSpPr>
          <p:nvPr>
            <p:ph idx="4294967295"/>
          </p:nvPr>
        </p:nvSpPr>
        <p:spPr>
          <a:xfrm>
            <a:off x="4424363" y="538162"/>
            <a:ext cx="7767637" cy="6319838"/>
          </a:xfrm>
        </p:spPr>
        <p:txBody>
          <a:bodyPr>
            <a:normAutofit fontScale="92500" lnSpcReduction="20000"/>
          </a:bodyPr>
          <a:lstStyle/>
          <a:p>
            <a:r>
              <a:rPr lang="en-CA" sz="2000" dirty="0">
                <a:latin typeface="Arial" panose="020B0604020202020204" pitchFamily="34" charset="0"/>
                <a:cs typeface="Arial" panose="020B0604020202020204" pitchFamily="34" charset="0"/>
              </a:rPr>
              <a:t>To improve your chances of accessing appropriate and helpful professional resources, consider the following:</a:t>
            </a:r>
          </a:p>
          <a:p>
            <a:r>
              <a:rPr lang="en-CA" sz="2000" dirty="0">
                <a:latin typeface="Arial" panose="020B0604020202020204" pitchFamily="34" charset="0"/>
                <a:cs typeface="Arial" panose="020B0604020202020204" pitchFamily="34" charset="0"/>
              </a:rPr>
              <a:t>1. Get to know the crisis resources available in your area. It may be easier to get the help you need from someone you already know and trust.</a:t>
            </a:r>
          </a:p>
          <a:p>
            <a:r>
              <a:rPr lang="en-CA" sz="2000" dirty="0">
                <a:latin typeface="Arial" panose="020B0604020202020204" pitchFamily="34" charset="0"/>
                <a:cs typeface="Arial" panose="020B0604020202020204" pitchFamily="34" charset="0"/>
              </a:rPr>
              <a:t>2. Have a crisis plan ready. The last part of the crisis plan considers how to access professional help</a:t>
            </a:r>
          </a:p>
          <a:p>
            <a:r>
              <a:rPr lang="en-CA" sz="2000" dirty="0">
                <a:latin typeface="Arial" panose="020B0604020202020204" pitchFamily="34" charset="0"/>
                <a:cs typeface="Arial" panose="020B0604020202020204" pitchFamily="34" charset="0"/>
              </a:rPr>
              <a:t>3. When possible, share the crisis plan with the professionals you are seeking help from, if possible before the crisis, if not during the crisis.</a:t>
            </a:r>
          </a:p>
          <a:p>
            <a:r>
              <a:rPr lang="en-CA" sz="2000" dirty="0">
                <a:latin typeface="Arial" panose="020B0604020202020204" pitchFamily="34" charset="0"/>
                <a:cs typeface="Arial" panose="020B0604020202020204" pitchFamily="34" charset="0"/>
              </a:rPr>
              <a:t>4. Work out beforehand what help you need from professionals by specifying it in your crisis plan</a:t>
            </a:r>
          </a:p>
          <a:p>
            <a:r>
              <a:rPr lang="en-CA" sz="2000" dirty="0">
                <a:latin typeface="Arial" panose="020B0604020202020204" pitchFamily="34" charset="0"/>
                <a:cs typeface="Arial" panose="020B0604020202020204" pitchFamily="34" charset="0"/>
              </a:rPr>
              <a:t>5. Use assertiveness scripts to ask for specific forms of help (these scripts will be covered in the interpersonal effectiveness module)</a:t>
            </a:r>
          </a:p>
          <a:p>
            <a:r>
              <a:rPr lang="en-CA" sz="2000" dirty="0">
                <a:latin typeface="Arial" panose="020B0604020202020204" pitchFamily="34" charset="0"/>
                <a:cs typeface="Arial" panose="020B0604020202020204" pitchFamily="34" charset="0"/>
              </a:rPr>
              <a:t>6. Ask if the hospital or professional you work with uses hospitalization contracts ?</a:t>
            </a:r>
          </a:p>
          <a:p>
            <a:r>
              <a:rPr lang="en-CA" sz="2000" dirty="0">
                <a:latin typeface="Arial" panose="020B0604020202020204" pitchFamily="34" charset="0"/>
                <a:cs typeface="Arial" panose="020B0604020202020204" pitchFamily="34" charset="0"/>
              </a:rPr>
              <a:t>7. Use the edit, splice, and paste technique to work with a past crisis in which you accessed professional help to rehearse more effective approaches in case they are needed in the future. </a:t>
            </a:r>
          </a:p>
          <a:p>
            <a:r>
              <a:rPr lang="en-CA" sz="2000" dirty="0">
                <a:latin typeface="Arial" panose="020B0604020202020204" pitchFamily="34" charset="0"/>
                <a:cs typeface="Arial" panose="020B0604020202020204" pitchFamily="34" charset="0"/>
              </a:rPr>
              <a:t>Keep in mind that while all mental health professionals would ideally be understanding, sometimes we can also be judgemental. </a:t>
            </a:r>
          </a:p>
        </p:txBody>
      </p:sp>
      <p:pic>
        <p:nvPicPr>
          <p:cNvPr id="7" name="Content Placeholder 6" descr="A picture containing text, building, outdoor&#10;&#10;Description automatically generated">
            <a:extLst>
              <a:ext uri="{FF2B5EF4-FFF2-40B4-BE49-F238E27FC236}">
                <a16:creationId xmlns:a16="http://schemas.microsoft.com/office/drawing/2014/main" id="{ED6B76D9-792E-49D6-931B-4F6BF491A625}"/>
              </a:ext>
            </a:extLst>
          </p:cNvPr>
          <p:cNvPicPr>
            <a:picLocks noChangeAspect="1"/>
          </p:cNvPicPr>
          <p:nvPr/>
        </p:nvPicPr>
        <p:blipFill rotWithShape="1">
          <a:blip r:embed="rId2"/>
          <a:srcRect r="22633" b="1"/>
          <a:stretch/>
        </p:blipFill>
        <p:spPr>
          <a:xfrm>
            <a:off x="408823" y="1793178"/>
            <a:ext cx="3744452" cy="454496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lide Number Placeholder 2">
            <a:extLst>
              <a:ext uri="{FF2B5EF4-FFF2-40B4-BE49-F238E27FC236}">
                <a16:creationId xmlns:a16="http://schemas.microsoft.com/office/drawing/2014/main" id="{5754FD5A-E4A2-66A1-887A-0D335D199BEF}"/>
              </a:ext>
            </a:extLst>
          </p:cNvPr>
          <p:cNvSpPr>
            <a:spLocks noGrp="1"/>
          </p:cNvSpPr>
          <p:nvPr>
            <p:ph type="sldNum" sz="quarter" idx="12"/>
          </p:nvPr>
        </p:nvSpPr>
        <p:spPr/>
        <p:txBody>
          <a:bodyPr/>
          <a:lstStyle/>
          <a:p>
            <a:fld id="{9E20A575-D5C3-4C6C-AFF7-D4C69312CDA0}" type="slidenum">
              <a:rPr lang="en-CA" smtClean="0"/>
              <a:t>192</a:t>
            </a:fld>
            <a:endParaRPr lang="en-CA"/>
          </a:p>
        </p:txBody>
      </p:sp>
    </p:spTree>
    <p:extLst>
      <p:ext uri="{BB962C8B-B14F-4D97-AF65-F5344CB8AC3E}">
        <p14:creationId xmlns:p14="http://schemas.microsoft.com/office/powerpoint/2010/main" val="2316213921"/>
      </p:ext>
    </p:extLst>
  </p:cSld>
  <p:clrMapOvr>
    <a:masterClrMapping/>
  </p:clrMapOvr>
  <mc:AlternateContent xmlns:mc="http://schemas.openxmlformats.org/markup-compatibility/2006" xmlns:p14="http://schemas.microsoft.com/office/powerpoint/2010/main">
    <mc:Choice Requires="p14">
      <p:transition spd="slow" p14:dur="2000" advTm="128617"/>
    </mc:Choice>
    <mc:Fallback xmlns="">
      <p:transition spd="slow" advTm="1286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laying football&#10;&#10;Description automatically generated">
            <a:extLst>
              <a:ext uri="{FF2B5EF4-FFF2-40B4-BE49-F238E27FC236}">
                <a16:creationId xmlns:a16="http://schemas.microsoft.com/office/drawing/2014/main" id="{6433172B-91A3-4D99-5619-42D78462C7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959" y="936783"/>
            <a:ext cx="10404366" cy="5573486"/>
          </a:xfrm>
          <a:prstGeom prst="rect">
            <a:avLst/>
          </a:prstGeom>
        </p:spPr>
      </p:pic>
      <p:sp>
        <p:nvSpPr>
          <p:cNvPr id="5" name="TextBox 4">
            <a:extLst>
              <a:ext uri="{FF2B5EF4-FFF2-40B4-BE49-F238E27FC236}">
                <a16:creationId xmlns:a16="http://schemas.microsoft.com/office/drawing/2014/main" id="{E7E17ACC-CFDA-D6C4-2B1A-A3E41616DA04}"/>
              </a:ext>
            </a:extLst>
          </p:cNvPr>
          <p:cNvSpPr txBox="1"/>
          <p:nvPr/>
        </p:nvSpPr>
        <p:spPr>
          <a:xfrm>
            <a:off x="1306352" y="100684"/>
            <a:ext cx="11202257" cy="707886"/>
          </a:xfrm>
          <a:prstGeom prst="rect">
            <a:avLst/>
          </a:prstGeom>
          <a:noFill/>
        </p:spPr>
        <p:txBody>
          <a:bodyPr wrap="square">
            <a:spAutoFit/>
          </a:bodyPr>
          <a:lstStyle/>
          <a:p>
            <a:r>
              <a:rPr lang="en-US" sz="4000" dirty="0"/>
              <a:t> </a:t>
            </a:r>
            <a:r>
              <a:rPr lang="en-US" sz="3200" dirty="0">
                <a:solidFill>
                  <a:schemeClr val="bg1"/>
                </a:solidFill>
              </a:rPr>
              <a:t>PRACTICE USING SKILLS TOOLS AND STRATEGIES </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3DA276F1-61AF-C563-3AAC-0B787B976629}"/>
              </a:ext>
            </a:extLst>
          </p:cNvPr>
          <p:cNvSpPr>
            <a:spLocks noGrp="1"/>
          </p:cNvSpPr>
          <p:nvPr>
            <p:ph type="sldNum" sz="quarter" idx="12"/>
          </p:nvPr>
        </p:nvSpPr>
        <p:spPr/>
        <p:txBody>
          <a:bodyPr/>
          <a:lstStyle/>
          <a:p>
            <a:fld id="{9E20A575-D5C3-4C6C-AFF7-D4C69312CDA0}" type="slidenum">
              <a:rPr lang="en-CA" smtClean="0"/>
              <a:t>193</a:t>
            </a:fld>
            <a:endParaRPr lang="en-CA"/>
          </a:p>
        </p:txBody>
      </p:sp>
    </p:spTree>
    <p:extLst>
      <p:ext uri="{BB962C8B-B14F-4D97-AF65-F5344CB8AC3E}">
        <p14:creationId xmlns:p14="http://schemas.microsoft.com/office/powerpoint/2010/main" val="156320348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0EE001AB-69E8-4A53-83C4-D608B803A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67000" y="-2666998"/>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A9405AF-80EC-5622-7AF0-C52A965EAE1C}"/>
              </a:ext>
            </a:extLst>
          </p:cNvPr>
          <p:cNvSpPr>
            <a:spLocks noGrp="1"/>
          </p:cNvSpPr>
          <p:nvPr>
            <p:ph type="sldNum" sz="quarter" idx="12"/>
          </p:nvPr>
        </p:nvSpPr>
        <p:spPr/>
        <p:txBody>
          <a:bodyPr/>
          <a:lstStyle/>
          <a:p>
            <a:fld id="{9E20A575-D5C3-4C6C-AFF7-D4C69312CDA0}" type="slidenum">
              <a:rPr lang="en-CA" smtClean="0"/>
              <a:t>194</a:t>
            </a:fld>
            <a:endParaRPr lang="en-CA"/>
          </a:p>
        </p:txBody>
      </p:sp>
    </p:spTree>
    <p:extLst>
      <p:ext uri="{BB962C8B-B14F-4D97-AF65-F5344CB8AC3E}">
        <p14:creationId xmlns:p14="http://schemas.microsoft.com/office/powerpoint/2010/main" val="611839016"/>
      </p:ext>
    </p:extLst>
  </p:cSld>
  <p:clrMapOvr>
    <a:masterClrMapping/>
  </p:clrMapOvr>
  <mc:AlternateContent xmlns:mc="http://schemas.openxmlformats.org/markup-compatibility/2006" xmlns:p14="http://schemas.microsoft.com/office/powerpoint/2010/main">
    <mc:Choice Requires="p14">
      <p:transition spd="med" p14:dur="700" advTm="88501">
        <p:fade/>
      </p:transition>
    </mc:Choice>
    <mc:Fallback xmlns="">
      <p:transition spd="med" advTm="88501">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61730733-BFA6-4F17-B450-2B610EB0C7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772105" y="-2772103"/>
            <a:ext cx="6858000" cy="1240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BF296AE-B64B-D946-E6AD-45613F27F36E}"/>
              </a:ext>
            </a:extLst>
          </p:cNvPr>
          <p:cNvSpPr>
            <a:spLocks noGrp="1"/>
          </p:cNvSpPr>
          <p:nvPr>
            <p:ph type="sldNum" sz="quarter" idx="12"/>
          </p:nvPr>
        </p:nvSpPr>
        <p:spPr/>
        <p:txBody>
          <a:bodyPr/>
          <a:lstStyle/>
          <a:p>
            <a:fld id="{9E20A575-D5C3-4C6C-AFF7-D4C69312CDA0}" type="slidenum">
              <a:rPr lang="en-CA" smtClean="0"/>
              <a:t>195</a:t>
            </a:fld>
            <a:endParaRPr lang="en-CA"/>
          </a:p>
        </p:txBody>
      </p:sp>
    </p:spTree>
    <p:extLst>
      <p:ext uri="{BB962C8B-B14F-4D97-AF65-F5344CB8AC3E}">
        <p14:creationId xmlns:p14="http://schemas.microsoft.com/office/powerpoint/2010/main" val="184533609"/>
      </p:ext>
    </p:extLst>
  </p:cSld>
  <p:clrMapOvr>
    <a:masterClrMapping/>
  </p:clrMapOvr>
  <mc:AlternateContent xmlns:mc="http://schemas.openxmlformats.org/markup-compatibility/2006" xmlns:p14="http://schemas.microsoft.com/office/powerpoint/2010/main">
    <mc:Choice Requires="p14">
      <p:transition spd="med" p14:dur="700" advTm="240220">
        <p:fade/>
      </p:transition>
    </mc:Choice>
    <mc:Fallback xmlns="">
      <p:transition spd="med" advTm="240220">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EB61EA0-0ADF-432B-B72B-B8EA77F600E4}"/>
              </a:ext>
            </a:extLst>
          </p:cNvPr>
          <p:cNvSpPr>
            <a:spLocks noGrp="1"/>
          </p:cNvSpPr>
          <p:nvPr>
            <p:ph type="title" idx="4294967295"/>
          </p:nvPr>
        </p:nvSpPr>
        <p:spPr>
          <a:xfrm>
            <a:off x="0" y="157316"/>
            <a:ext cx="2546555" cy="3580183"/>
          </a:xfrm>
        </p:spPr>
        <p:txBody>
          <a:bodyPr>
            <a:normAutofit/>
          </a:bodyPr>
          <a:lstStyle/>
          <a:p>
            <a:pPr algn="ctr"/>
            <a:r>
              <a:rPr lang="en-CA" sz="5400" dirty="0"/>
              <a:t>Ann’s crisis</a:t>
            </a:r>
            <a:br>
              <a:rPr lang="en-CA" sz="5400" dirty="0"/>
            </a:br>
            <a:r>
              <a:rPr lang="en-CA" sz="5400" dirty="0"/>
              <a:t>plan</a:t>
            </a:r>
          </a:p>
        </p:txBody>
      </p:sp>
      <p:pic>
        <p:nvPicPr>
          <p:cNvPr id="7" name="Picture 6" descr="A picture containing person, person&#10;&#10;Description automatically generated">
            <a:extLst>
              <a:ext uri="{FF2B5EF4-FFF2-40B4-BE49-F238E27FC236}">
                <a16:creationId xmlns:a16="http://schemas.microsoft.com/office/drawing/2014/main" id="{190277BC-56CA-41B6-96F0-BC26BD476561}"/>
              </a:ext>
            </a:extLst>
          </p:cNvPr>
          <p:cNvPicPr>
            <a:picLocks noChangeAspect="1"/>
          </p:cNvPicPr>
          <p:nvPr/>
        </p:nvPicPr>
        <p:blipFill>
          <a:blip r:embed="rId3"/>
          <a:stretch>
            <a:fillRect/>
          </a:stretch>
        </p:blipFill>
        <p:spPr>
          <a:xfrm>
            <a:off x="1041992" y="859311"/>
            <a:ext cx="9626009" cy="5890436"/>
          </a:xfrm>
          <a:prstGeom prst="rect">
            <a:avLst/>
          </a:prstGeom>
        </p:spPr>
      </p:pic>
      <p:sp>
        <p:nvSpPr>
          <p:cNvPr id="3" name="TextBox 2">
            <a:extLst>
              <a:ext uri="{FF2B5EF4-FFF2-40B4-BE49-F238E27FC236}">
                <a16:creationId xmlns:a16="http://schemas.microsoft.com/office/drawing/2014/main" id="{A2CBE794-122F-3939-067B-99805CEDF24E}"/>
              </a:ext>
            </a:extLst>
          </p:cNvPr>
          <p:cNvSpPr txBox="1"/>
          <p:nvPr/>
        </p:nvSpPr>
        <p:spPr>
          <a:xfrm>
            <a:off x="1424764" y="157316"/>
            <a:ext cx="10086752" cy="584775"/>
          </a:xfrm>
          <a:prstGeom prst="rect">
            <a:avLst/>
          </a:prstGeom>
          <a:noFill/>
        </p:spPr>
        <p:txBody>
          <a:bodyPr wrap="square">
            <a:spAutoFit/>
          </a:bodyPr>
          <a:lstStyle/>
          <a:p>
            <a:r>
              <a:rPr lang="en-CA" sz="3200" dirty="0"/>
              <a:t> </a:t>
            </a:r>
            <a:r>
              <a:rPr lang="en-CA" sz="3200" dirty="0">
                <a:solidFill>
                  <a:schemeClr val="bg1"/>
                </a:solidFill>
              </a:rPr>
              <a:t>ANN’S CRISIS PLAN     </a:t>
            </a:r>
            <a:r>
              <a:rPr lang="en-CA" sz="2000" dirty="0">
                <a:solidFill>
                  <a:schemeClr val="bg1"/>
                </a:solidFill>
              </a:rPr>
              <a:t>Pages 69-73 of the simple manual</a:t>
            </a:r>
          </a:p>
        </p:txBody>
      </p:sp>
      <p:sp>
        <p:nvSpPr>
          <p:cNvPr id="2" name="Slide Number Placeholder 1">
            <a:extLst>
              <a:ext uri="{FF2B5EF4-FFF2-40B4-BE49-F238E27FC236}">
                <a16:creationId xmlns:a16="http://schemas.microsoft.com/office/drawing/2014/main" id="{87F37530-750B-E6B4-B019-7C5EA95ABE6D}"/>
              </a:ext>
            </a:extLst>
          </p:cNvPr>
          <p:cNvSpPr>
            <a:spLocks noGrp="1"/>
          </p:cNvSpPr>
          <p:nvPr>
            <p:ph type="sldNum" sz="quarter" idx="12"/>
          </p:nvPr>
        </p:nvSpPr>
        <p:spPr/>
        <p:txBody>
          <a:bodyPr/>
          <a:lstStyle/>
          <a:p>
            <a:fld id="{9E20A575-D5C3-4C6C-AFF7-D4C69312CDA0}" type="slidenum">
              <a:rPr lang="en-CA" smtClean="0"/>
              <a:t>196</a:t>
            </a:fld>
            <a:endParaRPr lang="en-CA"/>
          </a:p>
        </p:txBody>
      </p:sp>
    </p:spTree>
    <p:extLst>
      <p:ext uri="{BB962C8B-B14F-4D97-AF65-F5344CB8AC3E}">
        <p14:creationId xmlns:p14="http://schemas.microsoft.com/office/powerpoint/2010/main" val="1331825823"/>
      </p:ext>
    </p:extLst>
  </p:cSld>
  <p:clrMapOvr>
    <a:masterClrMapping/>
  </p:clrMapOvr>
  <mc:AlternateContent xmlns:mc="http://schemas.openxmlformats.org/markup-compatibility/2006" xmlns:p14="http://schemas.microsoft.com/office/powerpoint/2010/main">
    <mc:Choice Requires="p14">
      <p:transition spd="slow" p14:dur="2000" advTm="194878"/>
    </mc:Choice>
    <mc:Fallback xmlns="">
      <p:transition spd="slow" advTm="194878"/>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EBFC42-D942-7ACE-9270-3E54BAD36FB4}"/>
              </a:ext>
            </a:extLst>
          </p:cNvPr>
          <p:cNvSpPr txBox="1"/>
          <p:nvPr/>
        </p:nvSpPr>
        <p:spPr>
          <a:xfrm>
            <a:off x="1164566" y="1855481"/>
            <a:ext cx="10075653" cy="1446550"/>
          </a:xfrm>
          <a:prstGeom prst="rect">
            <a:avLst/>
          </a:prstGeom>
          <a:noFill/>
        </p:spPr>
        <p:txBody>
          <a:bodyPr wrap="square">
            <a:spAutoFit/>
          </a:bodyPr>
          <a:lstStyle/>
          <a:p>
            <a:pPr algn="ctr"/>
            <a:r>
              <a:rPr lang="en-US" sz="4400" b="0" i="0" dirty="0">
                <a:solidFill>
                  <a:schemeClr val="bg1"/>
                </a:solidFill>
                <a:effectLst/>
                <a:latin typeface="Arial" panose="020B0604020202020204" pitchFamily="34" charset="0"/>
              </a:rPr>
              <a:t>CANADA AND ONTARIO’S NATIONAL SUICIDE PREVENTION STRATEGY</a:t>
            </a:r>
            <a:endParaRPr lang="en-CA" sz="4400" dirty="0">
              <a:solidFill>
                <a:schemeClr val="bg1"/>
              </a:solidFill>
            </a:endParaRPr>
          </a:p>
        </p:txBody>
      </p:sp>
      <p:sp>
        <p:nvSpPr>
          <p:cNvPr id="2" name="Slide Number Placeholder 1">
            <a:extLst>
              <a:ext uri="{FF2B5EF4-FFF2-40B4-BE49-F238E27FC236}">
                <a16:creationId xmlns:a16="http://schemas.microsoft.com/office/drawing/2014/main" id="{90A29BC2-B388-29FD-5E59-833EC1BE405E}"/>
              </a:ext>
            </a:extLst>
          </p:cNvPr>
          <p:cNvSpPr>
            <a:spLocks noGrp="1"/>
          </p:cNvSpPr>
          <p:nvPr>
            <p:ph type="sldNum" sz="quarter" idx="12"/>
          </p:nvPr>
        </p:nvSpPr>
        <p:spPr/>
        <p:txBody>
          <a:bodyPr/>
          <a:lstStyle/>
          <a:p>
            <a:fld id="{9E20A575-D5C3-4C6C-AFF7-D4C69312CDA0}" type="slidenum">
              <a:rPr lang="en-CA" smtClean="0"/>
              <a:t>197</a:t>
            </a:fld>
            <a:endParaRPr lang="en-CA"/>
          </a:p>
        </p:txBody>
      </p:sp>
    </p:spTree>
    <p:extLst>
      <p:ext uri="{BB962C8B-B14F-4D97-AF65-F5344CB8AC3E}">
        <p14:creationId xmlns:p14="http://schemas.microsoft.com/office/powerpoint/2010/main" val="305367884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7C64EA-3909-E071-9CF5-65721784F0D5}"/>
              </a:ext>
            </a:extLst>
          </p:cNvPr>
          <p:cNvSpPr txBox="1"/>
          <p:nvPr/>
        </p:nvSpPr>
        <p:spPr>
          <a:xfrm>
            <a:off x="0" y="91401"/>
            <a:ext cx="12192000" cy="6463308"/>
          </a:xfrm>
          <a:prstGeom prst="rect">
            <a:avLst/>
          </a:prstGeom>
          <a:noFill/>
        </p:spPr>
        <p:txBody>
          <a:bodyPr wrap="square">
            <a:spAutoFit/>
          </a:bodyPr>
          <a:lstStyle/>
          <a:p>
            <a:pPr marL="342900" indent="-342900">
              <a:buFont typeface="Arial" panose="020B0604020202020204" pitchFamily="34" charset="0"/>
              <a:buChar char="•"/>
            </a:pPr>
            <a:r>
              <a:rPr lang="en-US" b="0" i="0" dirty="0">
                <a:effectLst/>
                <a:latin typeface="Arial" panose="020B0604020202020204" pitchFamily="34" charset="0"/>
              </a:rPr>
              <a:t>Canada has a national suicide prevention strategy. The Government of Canada launched the Federal Framework for Suicide Prevention in 2016, which outlines a coordinated and collaborative approach to preventing suicide in Canada. This framework aims to raise awareness, reduce stigma, promote mental health and wellness, and provide support for those at risk of suicide. Additionally, each province and territory in Canada also has its own suicide prevention initiatives and programs in place. </a:t>
            </a:r>
          </a:p>
          <a:p>
            <a:pPr marL="342900" indent="-342900">
              <a:buFont typeface="Arial" panose="020B0604020202020204" pitchFamily="34" charset="0"/>
              <a:buChar char="•"/>
            </a:pPr>
            <a:r>
              <a:rPr lang="en-US" b="0" i="0" dirty="0">
                <a:effectLst/>
                <a:latin typeface="Arial" panose="020B0604020202020204" pitchFamily="34" charset="0"/>
              </a:rPr>
              <a:t>The framework is based on four key pillars:</a:t>
            </a:r>
          </a:p>
          <a:p>
            <a:pPr marL="342900" indent="-342900">
              <a:buFont typeface="Arial" panose="020B0604020202020204" pitchFamily="34" charset="0"/>
              <a:buChar char="•"/>
            </a:pPr>
            <a:r>
              <a:rPr lang="en-US" b="0" i="0" dirty="0">
                <a:effectLst/>
                <a:latin typeface="Arial" panose="020B0604020202020204" pitchFamily="34" charset="0"/>
              </a:rPr>
              <a:t>Promoting mental health and wellness: This pillar focuses on promoting positive mental health and well-being for all Canadians, as well as reducing the stigma associated with mental illness and suicide.</a:t>
            </a:r>
            <a:endParaRPr lang="en-US" dirty="0">
              <a:latin typeface="Arial" panose="020B0604020202020204" pitchFamily="34" charset="0"/>
            </a:endParaRPr>
          </a:p>
          <a:p>
            <a:pPr marL="342900" indent="-342900">
              <a:buFont typeface="Arial" panose="020B0604020202020204" pitchFamily="34" charset="0"/>
              <a:buChar char="•"/>
            </a:pPr>
            <a:r>
              <a:rPr lang="en-US" b="0" i="0" dirty="0">
                <a:effectLst/>
                <a:latin typeface="Arial" panose="020B0604020202020204" pitchFamily="34" charset="0"/>
              </a:rPr>
              <a:t>Preventing suicide and self-harm: This pillar aims to prevent suicide and self-harm through early intervention, improved access to mental health services, and targeted interventions for at-risk populations.</a:t>
            </a:r>
          </a:p>
          <a:p>
            <a:pPr marL="342900" indent="-342900">
              <a:buFont typeface="Arial" panose="020B0604020202020204" pitchFamily="34" charset="0"/>
              <a:buChar char="•"/>
            </a:pPr>
            <a:r>
              <a:rPr lang="en-US" b="0" i="0" dirty="0">
                <a:effectLst/>
                <a:latin typeface="Arial" panose="020B0604020202020204" pitchFamily="34" charset="0"/>
              </a:rPr>
              <a:t>Supporting those affected by suicide: This pillar focuses on providing support and resources for individuals and communities affected by suicide, including bereavement support and crisis intervention services.</a:t>
            </a:r>
          </a:p>
          <a:p>
            <a:pPr marL="342900" indent="-342900">
              <a:buFont typeface="Arial" panose="020B0604020202020204" pitchFamily="34" charset="0"/>
              <a:buChar char="•"/>
            </a:pPr>
            <a:r>
              <a:rPr lang="en-US" b="0" i="0" dirty="0">
                <a:effectLst/>
                <a:latin typeface="Arial" panose="020B0604020202020204" pitchFamily="34" charset="0"/>
              </a:rPr>
              <a:t>Improving surveillance and data collection: This pillar aims to improve the collection and analysis of data on suicide and self-harm in Canada in order to better understand the factors contributing to suicide and to inform prevention efforts. </a:t>
            </a:r>
          </a:p>
          <a:p>
            <a:pPr marL="342900" indent="-342900">
              <a:buFont typeface="Arial" panose="020B0604020202020204" pitchFamily="34" charset="0"/>
              <a:buChar char="•"/>
            </a:pPr>
            <a:r>
              <a:rPr lang="en-US" b="0" i="0" dirty="0">
                <a:effectLst/>
                <a:latin typeface="Arial" panose="020B0604020202020204" pitchFamily="34" charset="0"/>
              </a:rPr>
              <a:t>Some concrete initiatives of the Canadian Federal Framework for Suicide Prevention include:</a:t>
            </a:r>
            <a:br>
              <a:rPr lang="en-US" dirty="0"/>
            </a:br>
            <a:r>
              <a:rPr lang="en-US" b="0" i="0" dirty="0">
                <a:effectLst/>
                <a:latin typeface="Arial" panose="020B0604020202020204" pitchFamily="34" charset="0"/>
              </a:rPr>
              <a:t>1. Public awareness campaigns: The framework supports public awareness campaigns to reduce stigma around mental health and suicide, raise awareness about available resources, and promote help-seeking behaviors.</a:t>
            </a:r>
            <a:br>
              <a:rPr lang="en-US" dirty="0"/>
            </a:br>
            <a:r>
              <a:rPr lang="en-US" b="0" i="0" dirty="0">
                <a:effectLst/>
                <a:latin typeface="Arial" panose="020B0604020202020204" pitchFamily="34" charset="0"/>
              </a:rPr>
              <a:t>2. Training programs: The framework includes initiatives to train healthcare professionals, educators, and community members in suicide prevention strategies, risk assessment, and intervention techniques.</a:t>
            </a:r>
            <a:br>
              <a:rPr lang="en-US" dirty="0"/>
            </a:br>
            <a:r>
              <a:rPr lang="en-US" b="0" i="0" dirty="0">
                <a:effectLst/>
                <a:latin typeface="Arial" panose="020B0604020202020204" pitchFamily="34" charset="0"/>
              </a:rPr>
              <a:t>3. Crisis intervention services: The framework supports the development and expansion of crisis intervention services, such as helplines and crisis centers, to provide immediate support to individuals in crisis.</a:t>
            </a:r>
            <a:br>
              <a:rPr lang="en-US" dirty="0"/>
            </a:br>
            <a:endParaRPr lang="en-CA" dirty="0"/>
          </a:p>
        </p:txBody>
      </p:sp>
      <p:sp>
        <p:nvSpPr>
          <p:cNvPr id="2" name="Slide Number Placeholder 1">
            <a:extLst>
              <a:ext uri="{FF2B5EF4-FFF2-40B4-BE49-F238E27FC236}">
                <a16:creationId xmlns:a16="http://schemas.microsoft.com/office/drawing/2014/main" id="{8C43F29D-98E5-726E-1A32-099F11CE08B3}"/>
              </a:ext>
            </a:extLst>
          </p:cNvPr>
          <p:cNvSpPr>
            <a:spLocks noGrp="1"/>
          </p:cNvSpPr>
          <p:nvPr>
            <p:ph type="sldNum" sz="quarter" idx="12"/>
          </p:nvPr>
        </p:nvSpPr>
        <p:spPr/>
        <p:txBody>
          <a:bodyPr/>
          <a:lstStyle/>
          <a:p>
            <a:fld id="{9E20A575-D5C3-4C6C-AFF7-D4C69312CDA0}" type="slidenum">
              <a:rPr lang="en-CA" smtClean="0"/>
              <a:t>198</a:t>
            </a:fld>
            <a:endParaRPr lang="en-CA"/>
          </a:p>
        </p:txBody>
      </p:sp>
    </p:spTree>
    <p:extLst>
      <p:ext uri="{BB962C8B-B14F-4D97-AF65-F5344CB8AC3E}">
        <p14:creationId xmlns:p14="http://schemas.microsoft.com/office/powerpoint/2010/main" val="133747812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428AB3-2E10-3E71-BE11-E1B94CDE850A}"/>
              </a:ext>
            </a:extLst>
          </p:cNvPr>
          <p:cNvSpPr txBox="1"/>
          <p:nvPr/>
        </p:nvSpPr>
        <p:spPr>
          <a:xfrm>
            <a:off x="165340" y="81865"/>
            <a:ext cx="11861320" cy="2862322"/>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4. Research and data collection: The framework includes initiatives to support research on suicide prevention, improve data collection on suicide and self-harm, and use evidence-based practices to inform prevention efforts.</a:t>
            </a:r>
          </a:p>
          <a:p>
            <a:pPr marL="285750" indent="-285750">
              <a:buFont typeface="Arial" panose="020B0604020202020204" pitchFamily="34" charset="0"/>
              <a:buChar char="•"/>
            </a:pPr>
            <a:r>
              <a:rPr lang="en-US" b="0" i="0" dirty="0">
                <a:effectLst/>
                <a:latin typeface="Arial" panose="020B0604020202020204" pitchFamily="34" charset="0"/>
              </a:rPr>
              <a:t>5. Support for at-risk populations: The framework includes targeted initiatives to support at-risk populations, such as Indigenous communities, LGBTQ+ individuals, youth, and veterans, who may face unique challenges related to mental health and suicide.</a:t>
            </a:r>
          </a:p>
          <a:p>
            <a:pPr marL="285750" indent="-285750">
              <a:buFont typeface="Arial" panose="020B0604020202020204" pitchFamily="34" charset="0"/>
              <a:buChar char="•"/>
            </a:pPr>
            <a:r>
              <a:rPr lang="en-US" b="0" i="0" dirty="0">
                <a:effectLst/>
                <a:latin typeface="Arial" panose="020B0604020202020204" pitchFamily="34" charset="0"/>
              </a:rPr>
              <a:t>These initiatives are designed to work together to create a comprehensive and coordinated approach to suicide prevention in Canada, with the goal of reducing the number of suicides and suicide attempts and promoting mental health and well-being for all Canadians</a:t>
            </a:r>
            <a:endParaRPr lang="en-CA" dirty="0"/>
          </a:p>
          <a:p>
            <a:br>
              <a:rPr lang="en-US" dirty="0"/>
            </a:br>
            <a:endParaRPr lang="en-CA" dirty="0"/>
          </a:p>
        </p:txBody>
      </p:sp>
      <p:sp>
        <p:nvSpPr>
          <p:cNvPr id="2" name="Slide Number Placeholder 1">
            <a:extLst>
              <a:ext uri="{FF2B5EF4-FFF2-40B4-BE49-F238E27FC236}">
                <a16:creationId xmlns:a16="http://schemas.microsoft.com/office/drawing/2014/main" id="{D9FCEEA1-5666-464E-A0E4-BFB7B2766163}"/>
              </a:ext>
            </a:extLst>
          </p:cNvPr>
          <p:cNvSpPr>
            <a:spLocks noGrp="1"/>
          </p:cNvSpPr>
          <p:nvPr>
            <p:ph type="sldNum" sz="quarter" idx="12"/>
          </p:nvPr>
        </p:nvSpPr>
        <p:spPr/>
        <p:txBody>
          <a:bodyPr/>
          <a:lstStyle/>
          <a:p>
            <a:fld id="{9E20A575-D5C3-4C6C-AFF7-D4C69312CDA0}" type="slidenum">
              <a:rPr lang="en-CA" smtClean="0"/>
              <a:t>199</a:t>
            </a:fld>
            <a:endParaRPr lang="en-CA"/>
          </a:p>
        </p:txBody>
      </p:sp>
    </p:spTree>
    <p:extLst>
      <p:ext uri="{BB962C8B-B14F-4D97-AF65-F5344CB8AC3E}">
        <p14:creationId xmlns:p14="http://schemas.microsoft.com/office/powerpoint/2010/main" val="325465214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A10C2A-6EA5-51F5-9978-A49A3C12FB53}"/>
              </a:ext>
            </a:extLst>
          </p:cNvPr>
          <p:cNvSpPr txBox="1"/>
          <p:nvPr/>
        </p:nvSpPr>
        <p:spPr>
          <a:xfrm>
            <a:off x="0" y="197346"/>
            <a:ext cx="11956211"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Ontario also has an official suicide prevention strategy. The Ontario government released a comprehensive plan called the Ontario Suicide Prevention Strategy in 2019. This strategy aims to reduce the incidence of suicide in the province by focusing on prevention, intervention, and postvention efforts. The strategy includes initiatives such as increasing access to mental health services, promoting mental health awareness and education, enhancing training for healthcare professionals, and providing support for individuals at risk of suicide. Additionally, the Ontario Suicide Prevention Network works to coordinate and implement suicide prevention efforts across the province. </a:t>
            </a:r>
          </a:p>
          <a:p>
            <a:pPr marL="285750" indent="-285750">
              <a:buFont typeface="Arial" panose="020B0604020202020204" pitchFamily="34" charset="0"/>
              <a:buChar char="•"/>
            </a:pPr>
            <a:r>
              <a:rPr lang="en-US" b="0" i="0" dirty="0">
                <a:effectLst/>
                <a:latin typeface="Arial" panose="020B0604020202020204" pitchFamily="34" charset="0"/>
              </a:rPr>
              <a:t>Some concrete initiatives of the Ontario Suicide Prevention Strategy include:</a:t>
            </a:r>
            <a:br>
              <a:rPr lang="en-US" dirty="0"/>
            </a:br>
            <a:r>
              <a:rPr lang="en-US" b="0" i="0" dirty="0">
                <a:effectLst/>
                <a:latin typeface="Arial" panose="020B0604020202020204" pitchFamily="34" charset="0"/>
              </a:rPr>
              <a:t>1. Increasing access to mental health services: The strategy aims to improve access to mental health services, including crisis intervention, counseling, and support services, for individuals at risk of suicide.</a:t>
            </a:r>
            <a:br>
              <a:rPr lang="en-US" dirty="0"/>
            </a:br>
            <a:r>
              <a:rPr lang="en-US" b="0" i="0" dirty="0">
                <a:effectLst/>
                <a:latin typeface="Arial" panose="020B0604020202020204" pitchFamily="34" charset="0"/>
              </a:rPr>
              <a:t>2. Promoting mental health awareness and education: The strategy includes initiatives to raise awareness about mental health and suicide prevention, reduce stigma, and promote help-seeking behaviors in the community.</a:t>
            </a:r>
            <a:br>
              <a:rPr lang="en-US" dirty="0"/>
            </a:br>
            <a:r>
              <a:rPr lang="en-US" b="0" i="0" dirty="0">
                <a:effectLst/>
                <a:latin typeface="Arial" panose="020B0604020202020204" pitchFamily="34" charset="0"/>
              </a:rPr>
              <a:t>3. Enhancing training for healthcare professionals: The strategy includes training programs for healthcare professionals to improve their skills in suicide risk assessment, intervention, and postvention.</a:t>
            </a:r>
            <a:br>
              <a:rPr lang="en-US" dirty="0"/>
            </a:br>
            <a:r>
              <a:rPr lang="en-US" b="0" i="0" dirty="0">
                <a:effectLst/>
                <a:latin typeface="Arial" panose="020B0604020202020204" pitchFamily="34" charset="0"/>
              </a:rPr>
              <a:t>4. Supporting high-risk populations: The strategy includes targeted initiatives to support high-risk populations, such as Indigenous communities, LGBTQ+ individuals, youth, and seniors, who may face unique challenges related to mental health and suicide.</a:t>
            </a:r>
            <a:br>
              <a:rPr lang="en-US" dirty="0"/>
            </a:br>
            <a:r>
              <a:rPr lang="en-US" b="0" i="0" dirty="0">
                <a:effectLst/>
                <a:latin typeface="Arial" panose="020B0604020202020204" pitchFamily="34" charset="0"/>
              </a:rPr>
              <a:t>5. Implementing postvention efforts: The strategy includes postvention efforts to provide support and resources for individuals and communities affected by suicide, including bereavement support and crisis intervention services.</a:t>
            </a:r>
          </a:p>
          <a:p>
            <a:pPr marL="285750" indent="-285750">
              <a:buFont typeface="Arial" panose="020B0604020202020204" pitchFamily="34" charset="0"/>
              <a:buChar char="•"/>
            </a:pPr>
            <a:r>
              <a:rPr lang="en-US" b="0" i="0" dirty="0">
                <a:effectLst/>
                <a:latin typeface="Arial" panose="020B0604020202020204" pitchFamily="34" charset="0"/>
              </a:rPr>
              <a:t>These initiatives are part of a comprehensive and coordinated approach to suicide prevention in Ontario, with the goal of reducing the incidence of suicide and promoting mental health and well-being across the province.</a:t>
            </a:r>
            <a:endParaRPr lang="en-CA" dirty="0"/>
          </a:p>
          <a:p>
            <a:endParaRPr lang="en-CA" dirty="0"/>
          </a:p>
        </p:txBody>
      </p:sp>
      <p:sp>
        <p:nvSpPr>
          <p:cNvPr id="2" name="Slide Number Placeholder 1">
            <a:extLst>
              <a:ext uri="{FF2B5EF4-FFF2-40B4-BE49-F238E27FC236}">
                <a16:creationId xmlns:a16="http://schemas.microsoft.com/office/drawing/2014/main" id="{8A62B6DD-9B1F-21A2-3D77-AB99A25F05D1}"/>
              </a:ext>
            </a:extLst>
          </p:cNvPr>
          <p:cNvSpPr>
            <a:spLocks noGrp="1"/>
          </p:cNvSpPr>
          <p:nvPr>
            <p:ph type="sldNum" sz="quarter" idx="12"/>
          </p:nvPr>
        </p:nvSpPr>
        <p:spPr/>
        <p:txBody>
          <a:bodyPr/>
          <a:lstStyle/>
          <a:p>
            <a:fld id="{9E20A575-D5C3-4C6C-AFF7-D4C69312CDA0}" type="slidenum">
              <a:rPr lang="en-CA" smtClean="0"/>
              <a:t>200</a:t>
            </a:fld>
            <a:endParaRPr lang="en-CA"/>
          </a:p>
        </p:txBody>
      </p:sp>
    </p:spTree>
    <p:extLst>
      <p:ext uri="{BB962C8B-B14F-4D97-AF65-F5344CB8AC3E}">
        <p14:creationId xmlns:p14="http://schemas.microsoft.com/office/powerpoint/2010/main" val="240700344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BECFFDC-94DB-4DA3-94FE-22FEDDA8F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7" name="Picture 6">
            <a:extLst>
              <a:ext uri="{FF2B5EF4-FFF2-40B4-BE49-F238E27FC236}">
                <a16:creationId xmlns:a16="http://schemas.microsoft.com/office/drawing/2014/main" id="{388B1954-7338-4763-B989-6C00F7473228}"/>
              </a:ext>
            </a:extLst>
          </p:cNvPr>
          <p:cNvPicPr>
            <a:picLocks noChangeAspect="1"/>
          </p:cNvPicPr>
          <p:nvPr/>
        </p:nvPicPr>
        <p:blipFill rotWithShape="1">
          <a:blip r:embed="rId3"/>
          <a:srcRect t="16045"/>
          <a:stretch/>
        </p:blipFill>
        <p:spPr>
          <a:xfrm>
            <a:off x="20" y="10"/>
            <a:ext cx="12191980" cy="6857990"/>
          </a:xfrm>
          <a:prstGeom prst="rect">
            <a:avLst/>
          </a:prstGeom>
        </p:spPr>
      </p:pic>
      <p:pic>
        <p:nvPicPr>
          <p:cNvPr id="20" name="Picture 19">
            <a:extLst>
              <a:ext uri="{FF2B5EF4-FFF2-40B4-BE49-F238E27FC236}">
                <a16:creationId xmlns:a16="http://schemas.microsoft.com/office/drawing/2014/main" id="{F28C5E77-0080-4457-B42A-3E5420A7C8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DE6F2CF7-0423-4CC7-90FD-1FEBA0CA5B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712912" y="2125133"/>
            <a:ext cx="8736013" cy="2607734"/>
          </a:xfrm>
          <a:prstGeom prst="rect">
            <a:avLst/>
          </a:prstGeom>
          <a:solidFill>
            <a:schemeClr val="bg1">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solidFill>
                <a:schemeClr val="tx1"/>
              </a:solidFill>
            </a:endParaRPr>
          </a:p>
        </p:txBody>
      </p:sp>
      <p:sp>
        <p:nvSpPr>
          <p:cNvPr id="2" name="Title 1">
            <a:extLst>
              <a:ext uri="{FF2B5EF4-FFF2-40B4-BE49-F238E27FC236}">
                <a16:creationId xmlns:a16="http://schemas.microsoft.com/office/drawing/2014/main" id="{3A39A32E-185A-4968-8537-EA0B9F144359}"/>
              </a:ext>
            </a:extLst>
          </p:cNvPr>
          <p:cNvSpPr>
            <a:spLocks noGrp="1"/>
          </p:cNvSpPr>
          <p:nvPr>
            <p:ph type="title" idx="4294967295"/>
          </p:nvPr>
        </p:nvSpPr>
        <p:spPr>
          <a:xfrm>
            <a:off x="1922991" y="2298700"/>
            <a:ext cx="8347076" cy="1595952"/>
          </a:xfrm>
        </p:spPr>
        <p:txBody>
          <a:bodyPr vert="horz" lIns="91440" tIns="45720" rIns="91440" bIns="45720" rtlCol="0" anchor="b">
            <a:normAutofit/>
          </a:bodyPr>
          <a:lstStyle/>
          <a:p>
            <a:pPr algn="ctr"/>
            <a:r>
              <a:rPr lang="en-US" sz="4800" dirty="0">
                <a:solidFill>
                  <a:schemeClr val="tx1"/>
                </a:solidFill>
              </a:rPr>
              <a:t>See you next session</a:t>
            </a:r>
          </a:p>
        </p:txBody>
      </p:sp>
      <p:sp>
        <p:nvSpPr>
          <p:cNvPr id="3" name="Slide Number Placeholder 2">
            <a:extLst>
              <a:ext uri="{FF2B5EF4-FFF2-40B4-BE49-F238E27FC236}">
                <a16:creationId xmlns:a16="http://schemas.microsoft.com/office/drawing/2014/main" id="{83864451-7D7A-8860-CCAF-8A8E07F1E64D}"/>
              </a:ext>
            </a:extLst>
          </p:cNvPr>
          <p:cNvSpPr>
            <a:spLocks noGrp="1"/>
          </p:cNvSpPr>
          <p:nvPr>
            <p:ph type="sldNum" sz="quarter" idx="12"/>
          </p:nvPr>
        </p:nvSpPr>
        <p:spPr/>
        <p:txBody>
          <a:bodyPr/>
          <a:lstStyle/>
          <a:p>
            <a:fld id="{9E20A575-D5C3-4C6C-AFF7-D4C69312CDA0}" type="slidenum">
              <a:rPr lang="en-CA" smtClean="0"/>
              <a:t>201</a:t>
            </a:fld>
            <a:endParaRPr lang="en-CA"/>
          </a:p>
        </p:txBody>
      </p:sp>
    </p:spTree>
    <p:extLst>
      <p:ext uri="{BB962C8B-B14F-4D97-AF65-F5344CB8AC3E}">
        <p14:creationId xmlns:p14="http://schemas.microsoft.com/office/powerpoint/2010/main" val="283310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2">
            <a:extLst>
              <a:ext uri="{28A0092B-C50C-407E-A947-70E740481C1C}">
                <a14:useLocalDpi xmlns:a14="http://schemas.microsoft.com/office/drawing/2010/main" val="0"/>
              </a:ext>
            </a:extLst>
          </a:blip>
          <a:srcRect t="175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1350335" y="1147064"/>
            <a:ext cx="7634177" cy="1738312"/>
          </a:xfrm>
        </p:spPr>
        <p:txBody>
          <a:bodyPr>
            <a:normAutofit/>
          </a:bodyPr>
          <a:lstStyle/>
          <a:p>
            <a:r>
              <a:rPr lang="en-CA" sz="6600" dirty="0">
                <a:solidFill>
                  <a:schemeClr val="tx1"/>
                </a:solidFill>
              </a:rPr>
              <a:t>video</a:t>
            </a:r>
          </a:p>
        </p:txBody>
      </p:sp>
      <p:sp>
        <p:nvSpPr>
          <p:cNvPr id="3" name="Subtitle 2">
            <a:extLst>
              <a:ext uri="{FF2B5EF4-FFF2-40B4-BE49-F238E27FC236}">
                <a16:creationId xmlns:a16="http://schemas.microsoft.com/office/drawing/2014/main" id="{DC677C87-BED3-4A56-1DEC-1DA7F34E222F}"/>
              </a:ext>
            </a:extLst>
          </p:cNvPr>
          <p:cNvSpPr>
            <a:spLocks noGrp="1"/>
          </p:cNvSpPr>
          <p:nvPr>
            <p:ph type="subTitle" idx="4294967295"/>
          </p:nvPr>
        </p:nvSpPr>
        <p:spPr>
          <a:xfrm>
            <a:off x="3048000" y="2355363"/>
            <a:ext cx="9144000" cy="1309687"/>
          </a:xfrm>
        </p:spPr>
        <p:txBody>
          <a:bodyPr>
            <a:noAutofit/>
          </a:bodyPr>
          <a:lstStyle/>
          <a:p>
            <a:pPr marL="0" indent="0">
              <a:buNone/>
            </a:pPr>
            <a:r>
              <a:rPr lang="en-CA" sz="4000" dirty="0"/>
              <a:t>Week 4 of simple</a:t>
            </a:r>
          </a:p>
        </p:txBody>
      </p:sp>
      <p:sp>
        <p:nvSpPr>
          <p:cNvPr id="4" name="Slide Number Placeholder 3">
            <a:extLst>
              <a:ext uri="{FF2B5EF4-FFF2-40B4-BE49-F238E27FC236}">
                <a16:creationId xmlns:a16="http://schemas.microsoft.com/office/drawing/2014/main" id="{B12672AF-C01A-794D-E812-2FCFADE328C5}"/>
              </a:ext>
            </a:extLst>
          </p:cNvPr>
          <p:cNvSpPr>
            <a:spLocks noGrp="1"/>
          </p:cNvSpPr>
          <p:nvPr>
            <p:ph type="sldNum" sz="quarter" idx="12"/>
          </p:nvPr>
        </p:nvSpPr>
        <p:spPr/>
        <p:txBody>
          <a:bodyPr/>
          <a:lstStyle/>
          <a:p>
            <a:fld id="{9E20A575-D5C3-4C6C-AFF7-D4C69312CDA0}" type="slidenum">
              <a:rPr lang="en-CA" smtClean="0"/>
              <a:t>202</a:t>
            </a:fld>
            <a:endParaRPr lang="en-CA"/>
          </a:p>
        </p:txBody>
      </p:sp>
    </p:spTree>
    <p:extLst>
      <p:ext uri="{BB962C8B-B14F-4D97-AF65-F5344CB8AC3E}">
        <p14:creationId xmlns:p14="http://schemas.microsoft.com/office/powerpoint/2010/main" val="30261869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52377-2972-3EAD-208C-22BE9ECABAA2}"/>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C98E45A4-5510-6D5B-6592-BCB5B941A479}"/>
              </a:ext>
            </a:extLst>
          </p:cNvPr>
          <p:cNvSpPr>
            <a:spLocks noGrp="1"/>
          </p:cNvSpPr>
          <p:nvPr>
            <p:ph type="subTitle" idx="1"/>
          </p:nvPr>
        </p:nvSpPr>
        <p:spPr/>
        <p:txBody>
          <a:bodyPr/>
          <a:lstStyle/>
          <a:p>
            <a:endParaRPr lang="en-CA"/>
          </a:p>
        </p:txBody>
      </p:sp>
      <p:pic>
        <p:nvPicPr>
          <p:cNvPr id="4" name="Online Media 3" title="It's simple on You Tube session 5">
            <a:hlinkClick r:id="" action="ppaction://media"/>
            <a:extLst>
              <a:ext uri="{FF2B5EF4-FFF2-40B4-BE49-F238E27FC236}">
                <a16:creationId xmlns:a16="http://schemas.microsoft.com/office/drawing/2014/main" id="{C06B0490-24C9-9ABC-32A4-ADB2D16FD904}"/>
              </a:ext>
            </a:extLst>
          </p:cNvPr>
          <p:cNvPicPr>
            <a:picLocks noRot="1" noChangeAspect="1"/>
          </p:cNvPicPr>
          <p:nvPr>
            <a:videoFile r:link="rId1"/>
          </p:nvPr>
        </p:nvPicPr>
        <p:blipFill>
          <a:blip r:embed="rId3"/>
          <a:stretch>
            <a:fillRect/>
          </a:stretch>
        </p:blipFill>
        <p:spPr>
          <a:xfrm>
            <a:off x="0" y="0"/>
            <a:ext cx="12192000" cy="6927011"/>
          </a:xfrm>
          <a:prstGeom prst="rect">
            <a:avLst/>
          </a:prstGeom>
        </p:spPr>
      </p:pic>
      <p:sp>
        <p:nvSpPr>
          <p:cNvPr id="5" name="Slide Number Placeholder 4">
            <a:extLst>
              <a:ext uri="{FF2B5EF4-FFF2-40B4-BE49-F238E27FC236}">
                <a16:creationId xmlns:a16="http://schemas.microsoft.com/office/drawing/2014/main" id="{10891464-4A01-175F-CA92-1894916EFFC7}"/>
              </a:ext>
            </a:extLst>
          </p:cNvPr>
          <p:cNvSpPr>
            <a:spLocks noGrp="1"/>
          </p:cNvSpPr>
          <p:nvPr>
            <p:ph type="sldNum" sz="quarter" idx="12"/>
          </p:nvPr>
        </p:nvSpPr>
        <p:spPr/>
        <p:txBody>
          <a:bodyPr/>
          <a:lstStyle/>
          <a:p>
            <a:fld id="{9E20A575-D5C3-4C6C-AFF7-D4C69312CDA0}" type="slidenum">
              <a:rPr lang="en-CA" smtClean="0"/>
              <a:t>203</a:t>
            </a:fld>
            <a:endParaRPr lang="en-CA"/>
          </a:p>
        </p:txBody>
      </p:sp>
    </p:spTree>
    <p:extLst>
      <p:ext uri="{BB962C8B-B14F-4D97-AF65-F5344CB8AC3E}">
        <p14:creationId xmlns:p14="http://schemas.microsoft.com/office/powerpoint/2010/main" val="22098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C467-A287-B53E-865B-60440F98D20B}"/>
              </a:ext>
            </a:extLst>
          </p:cNvPr>
          <p:cNvSpPr>
            <a:spLocks noGrp="1"/>
          </p:cNvSpPr>
          <p:nvPr>
            <p:ph type="title" idx="4294967295"/>
          </p:nvPr>
        </p:nvSpPr>
        <p:spPr>
          <a:xfrm>
            <a:off x="286871" y="1189599"/>
            <a:ext cx="9783763" cy="1508125"/>
          </a:xfrm>
        </p:spPr>
        <p:txBody>
          <a:bodyPr>
            <a:normAutofit/>
          </a:bodyPr>
          <a:lstStyle/>
          <a:p>
            <a:r>
              <a:rPr lang="en-CA" sz="2000" dirty="0">
                <a:solidFill>
                  <a:schemeClr val="bg1"/>
                </a:solidFill>
                <a:hlinkClick r:id="rId2"/>
              </a:rPr>
              <a:t>The bridge between suicide and life</a:t>
            </a:r>
            <a:br>
              <a:rPr lang="en-CA" sz="2000" dirty="0">
                <a:solidFill>
                  <a:schemeClr val="bg1"/>
                </a:solidFill>
              </a:rPr>
            </a:br>
            <a:br>
              <a:rPr lang="en-CA" sz="2000" dirty="0">
                <a:solidFill>
                  <a:schemeClr val="bg1"/>
                </a:solidFill>
              </a:rPr>
            </a:br>
            <a:r>
              <a:rPr lang="en-CA" sz="2000" dirty="0">
                <a:solidFill>
                  <a:schemeClr val="bg1"/>
                </a:solidFill>
                <a:hlinkClick r:id="rId3"/>
              </a:rPr>
              <a:t>why I don’t want to die anymore</a:t>
            </a:r>
            <a:br>
              <a:rPr lang="en-CA" sz="2000" dirty="0">
                <a:solidFill>
                  <a:schemeClr val="bg1"/>
                </a:solidFill>
              </a:rPr>
            </a:br>
            <a:br>
              <a:rPr lang="en-CA" sz="2000" dirty="0">
                <a:solidFill>
                  <a:schemeClr val="bg1"/>
                </a:solidFill>
              </a:rPr>
            </a:br>
            <a:r>
              <a:rPr lang="en-CA" sz="2000" dirty="0">
                <a:solidFill>
                  <a:schemeClr val="bg1"/>
                </a:solidFill>
                <a:hlinkClick r:id="rId4"/>
              </a:rPr>
              <a:t>suicide; its time to talk about it</a:t>
            </a:r>
            <a:endParaRPr lang="en-CA" sz="2000" dirty="0">
              <a:solidFill>
                <a:schemeClr val="bg1"/>
              </a:solidFill>
            </a:endParaRPr>
          </a:p>
        </p:txBody>
      </p:sp>
      <p:sp>
        <p:nvSpPr>
          <p:cNvPr id="5" name="TextBox 4">
            <a:extLst>
              <a:ext uri="{FF2B5EF4-FFF2-40B4-BE49-F238E27FC236}">
                <a16:creationId xmlns:a16="http://schemas.microsoft.com/office/drawing/2014/main" id="{83A29E4D-E500-F0B6-8172-4CFD2D70C13D}"/>
              </a:ext>
            </a:extLst>
          </p:cNvPr>
          <p:cNvSpPr txBox="1"/>
          <p:nvPr/>
        </p:nvSpPr>
        <p:spPr>
          <a:xfrm>
            <a:off x="3352800" y="99497"/>
            <a:ext cx="6203576" cy="646331"/>
          </a:xfrm>
          <a:prstGeom prst="rect">
            <a:avLst/>
          </a:prstGeom>
          <a:noFill/>
        </p:spPr>
        <p:txBody>
          <a:bodyPr wrap="square">
            <a:spAutoFit/>
          </a:bodyPr>
          <a:lstStyle/>
          <a:p>
            <a:r>
              <a:rPr lang="en-CA" sz="3600" dirty="0">
                <a:solidFill>
                  <a:schemeClr val="bg1"/>
                </a:solidFill>
              </a:rPr>
              <a:t>VIDEO LINKS</a:t>
            </a:r>
            <a:endParaRPr lang="en-CA" sz="3600" dirty="0"/>
          </a:p>
        </p:txBody>
      </p:sp>
      <p:sp>
        <p:nvSpPr>
          <p:cNvPr id="7" name="TextBox 6">
            <a:extLst>
              <a:ext uri="{FF2B5EF4-FFF2-40B4-BE49-F238E27FC236}">
                <a16:creationId xmlns:a16="http://schemas.microsoft.com/office/drawing/2014/main" id="{35C90C1A-5BA3-6003-60F0-F0BB4FF95708}"/>
              </a:ext>
            </a:extLst>
          </p:cNvPr>
          <p:cNvSpPr txBox="1"/>
          <p:nvPr/>
        </p:nvSpPr>
        <p:spPr>
          <a:xfrm>
            <a:off x="2671482" y="3701534"/>
            <a:ext cx="6203576" cy="369332"/>
          </a:xfrm>
          <a:prstGeom prst="rect">
            <a:avLst/>
          </a:prstGeom>
          <a:noFill/>
        </p:spPr>
        <p:txBody>
          <a:bodyPr wrap="square">
            <a:spAutoFit/>
          </a:bodyPr>
          <a:lstStyle/>
          <a:p>
            <a:r>
              <a:rPr lang="en-CA" dirty="0">
                <a:solidFill>
                  <a:schemeClr val="bg1"/>
                </a:solidFill>
              </a:rPr>
              <a:t>t</a:t>
            </a:r>
            <a:endParaRPr lang="en-CA" dirty="0"/>
          </a:p>
        </p:txBody>
      </p:sp>
      <p:sp>
        <p:nvSpPr>
          <p:cNvPr id="3" name="Oval 2">
            <a:extLst>
              <a:ext uri="{FF2B5EF4-FFF2-40B4-BE49-F238E27FC236}">
                <a16:creationId xmlns:a16="http://schemas.microsoft.com/office/drawing/2014/main" id="{7850C5E1-C579-982E-3B6D-5B70A4183D75}"/>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A8077EA0-B6C4-2C84-FE2A-70D19FAE8471}"/>
              </a:ext>
            </a:extLst>
          </p:cNvPr>
          <p:cNvSpPr>
            <a:spLocks noGrp="1"/>
          </p:cNvSpPr>
          <p:nvPr>
            <p:ph type="sldNum" sz="quarter" idx="12"/>
          </p:nvPr>
        </p:nvSpPr>
        <p:spPr/>
        <p:txBody>
          <a:bodyPr/>
          <a:lstStyle/>
          <a:p>
            <a:fld id="{9E20A575-D5C3-4C6C-AFF7-D4C69312CDA0}" type="slidenum">
              <a:rPr lang="en-CA" smtClean="0"/>
              <a:t>204</a:t>
            </a:fld>
            <a:endParaRPr lang="en-CA"/>
          </a:p>
        </p:txBody>
      </p:sp>
    </p:spTree>
    <p:extLst>
      <p:ext uri="{BB962C8B-B14F-4D97-AF65-F5344CB8AC3E}">
        <p14:creationId xmlns:p14="http://schemas.microsoft.com/office/powerpoint/2010/main" val="145515029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34939-3D92-C01D-6CF4-E45C69E169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64D425-5D27-88F3-96A5-E2798BA9F962}"/>
              </a:ext>
            </a:extLst>
          </p:cNvPr>
          <p:cNvSpPr>
            <a:spLocks noGrp="1"/>
          </p:cNvSpPr>
          <p:nvPr>
            <p:ph type="title"/>
          </p:nvPr>
        </p:nvSpPr>
        <p:spPr/>
        <p:txBody>
          <a:bodyPr/>
          <a:lstStyle/>
          <a:p>
            <a:endParaRPr lang="en-CA" dirty="0"/>
          </a:p>
        </p:txBody>
      </p:sp>
      <p:pic>
        <p:nvPicPr>
          <p:cNvPr id="6" name="Online Media 5" title="How to Turn off the Fight, Flight, Freeze Response:  Anxiety Skills #4">
            <a:hlinkClick r:id="" action="ppaction://media"/>
            <a:extLst>
              <a:ext uri="{FF2B5EF4-FFF2-40B4-BE49-F238E27FC236}">
                <a16:creationId xmlns:a16="http://schemas.microsoft.com/office/drawing/2014/main" id="{328E19A6-117A-B84C-7C49-61620A47F650}"/>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901B49FA-CA49-705E-73EB-0AE14D48FF64}"/>
              </a:ext>
            </a:extLst>
          </p:cNvPr>
          <p:cNvSpPr>
            <a:spLocks noGrp="1"/>
          </p:cNvSpPr>
          <p:nvPr>
            <p:ph type="sldNum" sz="quarter" idx="12"/>
          </p:nvPr>
        </p:nvSpPr>
        <p:spPr/>
        <p:txBody>
          <a:bodyPr/>
          <a:lstStyle/>
          <a:p>
            <a:fld id="{9E20A575-D5C3-4C6C-AFF7-D4C69312CDA0}" type="slidenum">
              <a:rPr lang="en-CA" smtClean="0"/>
              <a:t>205</a:t>
            </a:fld>
            <a:endParaRPr lang="en-CA"/>
          </a:p>
        </p:txBody>
      </p:sp>
    </p:spTree>
    <p:extLst>
      <p:ext uri="{BB962C8B-B14F-4D97-AF65-F5344CB8AC3E}">
        <p14:creationId xmlns:p14="http://schemas.microsoft.com/office/powerpoint/2010/main" val="224084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56B9-B199-49D6-7BBD-1D73F32AAC3E}"/>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14E9A81C-D44E-6315-9968-4427550E4BBE}"/>
              </a:ext>
            </a:extLst>
          </p:cNvPr>
          <p:cNvSpPr>
            <a:spLocks noGrp="1"/>
          </p:cNvSpPr>
          <p:nvPr>
            <p:ph type="subTitle" idx="1"/>
          </p:nvPr>
        </p:nvSpPr>
        <p:spPr/>
        <p:txBody>
          <a:bodyPr/>
          <a:lstStyle/>
          <a:p>
            <a:endParaRPr lang="en-CA"/>
          </a:p>
        </p:txBody>
      </p:sp>
      <p:pic>
        <p:nvPicPr>
          <p:cNvPr id="4" name="Online Media 3" title="Mental Illness and Reasons to Live">
            <a:hlinkClick r:id="" action="ppaction://media"/>
            <a:extLst>
              <a:ext uri="{FF2B5EF4-FFF2-40B4-BE49-F238E27FC236}">
                <a16:creationId xmlns:a16="http://schemas.microsoft.com/office/drawing/2014/main" id="{1831E2F4-9E79-81E3-DE5F-77832AC5DFE9}"/>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95939D7B-4723-F4DF-2458-7723025FCE07}"/>
              </a:ext>
            </a:extLst>
          </p:cNvPr>
          <p:cNvSpPr>
            <a:spLocks noGrp="1"/>
          </p:cNvSpPr>
          <p:nvPr>
            <p:ph type="sldNum" sz="quarter" idx="12"/>
          </p:nvPr>
        </p:nvSpPr>
        <p:spPr/>
        <p:txBody>
          <a:bodyPr/>
          <a:lstStyle/>
          <a:p>
            <a:fld id="{9E20A575-D5C3-4C6C-AFF7-D4C69312CDA0}" type="slidenum">
              <a:rPr lang="en-CA" smtClean="0"/>
              <a:t>206</a:t>
            </a:fld>
            <a:endParaRPr lang="en-CA"/>
          </a:p>
        </p:txBody>
      </p:sp>
    </p:spTree>
    <p:extLst>
      <p:ext uri="{BB962C8B-B14F-4D97-AF65-F5344CB8AC3E}">
        <p14:creationId xmlns:p14="http://schemas.microsoft.com/office/powerpoint/2010/main" val="281840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Suicide">
            <a:hlinkClick r:id="" action="ppaction://media"/>
            <a:extLst>
              <a:ext uri="{FF2B5EF4-FFF2-40B4-BE49-F238E27FC236}">
                <a16:creationId xmlns:a16="http://schemas.microsoft.com/office/drawing/2014/main" id="{D688F775-C008-E95E-E459-DCF658BB8F58}"/>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22FDF0F1-3B10-E6B3-D409-CF5364196058}"/>
              </a:ext>
            </a:extLst>
          </p:cNvPr>
          <p:cNvSpPr>
            <a:spLocks noGrp="1"/>
          </p:cNvSpPr>
          <p:nvPr>
            <p:ph type="sldNum" sz="quarter" idx="12"/>
          </p:nvPr>
        </p:nvSpPr>
        <p:spPr/>
        <p:txBody>
          <a:bodyPr/>
          <a:lstStyle/>
          <a:p>
            <a:fld id="{9E20A575-D5C3-4C6C-AFF7-D4C69312CDA0}" type="slidenum">
              <a:rPr lang="en-CA" smtClean="0"/>
              <a:t>207</a:t>
            </a:fld>
            <a:endParaRPr lang="en-CA"/>
          </a:p>
        </p:txBody>
      </p:sp>
    </p:spTree>
    <p:extLst>
      <p:ext uri="{BB962C8B-B14F-4D97-AF65-F5344CB8AC3E}">
        <p14:creationId xmlns:p14="http://schemas.microsoft.com/office/powerpoint/2010/main" val="275596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2" title="The Morning After I Killed Myself">
            <a:hlinkClick r:id="" action="ppaction://media"/>
            <a:extLst>
              <a:ext uri="{FF2B5EF4-FFF2-40B4-BE49-F238E27FC236}">
                <a16:creationId xmlns:a16="http://schemas.microsoft.com/office/drawing/2014/main" id="{5772961C-133E-88E0-BE9C-E2EE96F02CCA}"/>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0D1D057-6FE4-D7F7-028A-A9CCFD4B1498}"/>
              </a:ext>
            </a:extLst>
          </p:cNvPr>
          <p:cNvSpPr>
            <a:spLocks noGrp="1"/>
          </p:cNvSpPr>
          <p:nvPr>
            <p:ph type="sldNum" sz="quarter" idx="12"/>
          </p:nvPr>
        </p:nvSpPr>
        <p:spPr/>
        <p:txBody>
          <a:bodyPr/>
          <a:lstStyle/>
          <a:p>
            <a:fld id="{9E20A575-D5C3-4C6C-AFF7-D4C69312CDA0}" type="slidenum">
              <a:rPr lang="en-CA" smtClean="0"/>
              <a:t>208</a:t>
            </a:fld>
            <a:endParaRPr lang="en-CA"/>
          </a:p>
        </p:txBody>
      </p:sp>
    </p:spTree>
    <p:extLst>
      <p:ext uri="{BB962C8B-B14F-4D97-AF65-F5344CB8AC3E}">
        <p14:creationId xmlns:p14="http://schemas.microsoft.com/office/powerpoint/2010/main" val="811719638"/>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F3919-DFC1-42B2-932C-33499803903F}"/>
              </a:ext>
            </a:extLst>
          </p:cNvPr>
          <p:cNvSpPr>
            <a:spLocks noGrp="1"/>
          </p:cNvSpPr>
          <p:nvPr>
            <p:ph type="title"/>
          </p:nvPr>
        </p:nvSpPr>
        <p:spPr/>
        <p:txBody>
          <a:bodyPr/>
          <a:lstStyle/>
          <a:p>
            <a:endParaRPr lang="en-CA"/>
          </a:p>
        </p:txBody>
      </p:sp>
      <p:pic>
        <p:nvPicPr>
          <p:cNvPr id="4" name="Online Media 3" title="Crisis Survival Skill: Self Soothe">
            <a:hlinkClick r:id="" action="ppaction://media"/>
            <a:extLst>
              <a:ext uri="{FF2B5EF4-FFF2-40B4-BE49-F238E27FC236}">
                <a16:creationId xmlns:a16="http://schemas.microsoft.com/office/drawing/2014/main" id="{EAE75C9D-4881-4707-AAF9-1A0BA52A346C}"/>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C8D1546B-6A74-98EC-C640-8C6D26398FE5}"/>
              </a:ext>
            </a:extLst>
          </p:cNvPr>
          <p:cNvSpPr>
            <a:spLocks noGrp="1"/>
          </p:cNvSpPr>
          <p:nvPr>
            <p:ph type="sldNum" sz="quarter" idx="12"/>
          </p:nvPr>
        </p:nvSpPr>
        <p:spPr/>
        <p:txBody>
          <a:bodyPr/>
          <a:lstStyle/>
          <a:p>
            <a:fld id="{9E20A575-D5C3-4C6C-AFF7-D4C69312CDA0}" type="slidenum">
              <a:rPr lang="en-CA" smtClean="0"/>
              <a:t>209</a:t>
            </a:fld>
            <a:endParaRPr lang="en-CA"/>
          </a:p>
        </p:txBody>
      </p:sp>
    </p:spTree>
    <p:extLst>
      <p:ext uri="{BB962C8B-B14F-4D97-AF65-F5344CB8AC3E}">
        <p14:creationId xmlns:p14="http://schemas.microsoft.com/office/powerpoint/2010/main" val="388704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person's relationship&#10;&#10;Description automatically generated">
            <a:extLst>
              <a:ext uri="{FF2B5EF4-FFF2-40B4-BE49-F238E27FC236}">
                <a16:creationId xmlns:a16="http://schemas.microsoft.com/office/drawing/2014/main" id="{3F2943A3-2E36-47F1-E4C9-982FA97E00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8644" y="160317"/>
            <a:ext cx="4530437" cy="3146961"/>
          </a:xfrm>
          <a:prstGeom prst="rect">
            <a:avLst/>
          </a:prstGeom>
        </p:spPr>
      </p:pic>
      <p:sp>
        <p:nvSpPr>
          <p:cNvPr id="4" name="TextBox 3">
            <a:extLst>
              <a:ext uri="{FF2B5EF4-FFF2-40B4-BE49-F238E27FC236}">
                <a16:creationId xmlns:a16="http://schemas.microsoft.com/office/drawing/2014/main" id="{2BD03000-0802-CF63-D44F-2F850FD173BE}"/>
              </a:ext>
            </a:extLst>
          </p:cNvPr>
          <p:cNvSpPr txBox="1"/>
          <p:nvPr/>
        </p:nvSpPr>
        <p:spPr>
          <a:xfrm>
            <a:off x="102919" y="444956"/>
            <a:ext cx="7317673" cy="2862322"/>
          </a:xfrm>
          <a:prstGeom prst="rect">
            <a:avLst/>
          </a:prstGeom>
          <a:noFill/>
        </p:spPr>
        <p:txBody>
          <a:bodyPr wrap="square">
            <a:spAutoFit/>
          </a:bodyPr>
          <a:lstStyle/>
          <a:p>
            <a:pPr marL="342900" indent="-342900">
              <a:buAutoNum type="arabicPeriod"/>
            </a:pPr>
            <a:r>
              <a:rPr lang="en-CA" dirty="0"/>
              <a:t>Can you show the grid you talked about last week when you mentioned the “theories of stupidity”.</a:t>
            </a:r>
          </a:p>
          <a:p>
            <a:pPr marL="342900" indent="-342900">
              <a:buAutoNum type="arabicPeriod"/>
            </a:pPr>
            <a:endParaRPr lang="en-CA" sz="1800" dirty="0"/>
          </a:p>
          <a:p>
            <a:pPr marL="342900" indent="-342900">
              <a:buAutoNum type="arabicPeriod"/>
            </a:pPr>
            <a:r>
              <a:rPr lang="en-CA" sz="1800" dirty="0"/>
              <a:t>You talked about how instincts are affected by the environment for example the care system is affected by the early care a child receives, this is described by attachment theory . Do instincts and how they are affected by the environment affect individuals only or do they also affect groups of people or societies?</a:t>
            </a:r>
          </a:p>
          <a:p>
            <a:pPr marL="342900" indent="-342900">
              <a:buAutoNum type="arabicPeriod"/>
            </a:pPr>
            <a:endParaRPr lang="en-CA" dirty="0"/>
          </a:p>
          <a:p>
            <a:r>
              <a:rPr lang="en-CA" dirty="0"/>
              <a:t>        </a:t>
            </a:r>
          </a:p>
        </p:txBody>
      </p:sp>
      <p:sp>
        <p:nvSpPr>
          <p:cNvPr id="6" name="TextBox 5">
            <a:extLst>
              <a:ext uri="{FF2B5EF4-FFF2-40B4-BE49-F238E27FC236}">
                <a16:creationId xmlns:a16="http://schemas.microsoft.com/office/drawing/2014/main" id="{2F141A62-CAF6-333A-78EF-FBA0E3B4E058}"/>
              </a:ext>
            </a:extLst>
          </p:cNvPr>
          <p:cNvSpPr txBox="1"/>
          <p:nvPr/>
        </p:nvSpPr>
        <p:spPr>
          <a:xfrm>
            <a:off x="0" y="3374962"/>
            <a:ext cx="12192000" cy="3539430"/>
          </a:xfrm>
          <a:prstGeom prst="rect">
            <a:avLst/>
          </a:prstGeom>
          <a:noFill/>
        </p:spPr>
        <p:txBody>
          <a:bodyPr wrap="square">
            <a:spAutoFit/>
          </a:bodyPr>
          <a:lstStyle/>
          <a:p>
            <a:pPr marL="285750" indent="-285750">
              <a:buFont typeface="Arial" panose="020B0604020202020204" pitchFamily="34" charset="0"/>
              <a:buChar char="•"/>
            </a:pPr>
            <a:r>
              <a:rPr lang="en-US" sz="1400" dirty="0">
                <a:latin typeface="Arial" panose="020B0604020202020204" pitchFamily="34" charset="0"/>
              </a:rPr>
              <a:t>H</a:t>
            </a:r>
            <a:r>
              <a:rPr lang="en-US" sz="1400" b="0" i="0" dirty="0">
                <a:effectLst/>
                <a:latin typeface="Arial" panose="020B0604020202020204" pitchFamily="34" charset="0"/>
              </a:rPr>
              <a:t>uman interactions are influenced by a variety of instincts and innate behaviors. These instincts can shape how individuals perceive, communicate, an</a:t>
            </a:r>
            <a:r>
              <a:rPr lang="en-US" sz="1400" dirty="0">
                <a:latin typeface="Arial" panose="020B0604020202020204" pitchFamily="34" charset="0"/>
              </a:rPr>
              <a:t>. This instinct drives behaviors like forming friendships, seeking companionship, and</a:t>
            </a:r>
            <a:r>
              <a:rPr lang="en-US" sz="1400" b="0" i="0" dirty="0">
                <a:effectLst/>
                <a:latin typeface="Arial" panose="020B0604020202020204" pitchFamily="34" charset="0"/>
              </a:rPr>
              <a:t> relate to one another.</a:t>
            </a:r>
          </a:p>
          <a:p>
            <a:pPr marL="285750" indent="-285750">
              <a:buFont typeface="Arial" panose="020B0604020202020204" pitchFamily="34" charset="0"/>
              <a:buChar char="•"/>
            </a:pPr>
            <a:r>
              <a:rPr lang="en-US" sz="1400" b="0" i="0" dirty="0">
                <a:solidFill>
                  <a:schemeClr val="bg1"/>
                </a:solidFill>
                <a:effectLst/>
                <a:latin typeface="Arial" panose="020B0604020202020204" pitchFamily="34" charset="0"/>
              </a:rPr>
              <a:t>Humans have an inherent need to form social bonds and connections building family units</a:t>
            </a:r>
            <a:r>
              <a:rPr lang="en-US" sz="1400" b="0" i="0" dirty="0">
                <a:effectLst/>
                <a:latin typeface="Arial" panose="020B0604020202020204" pitchFamily="34" charset="0"/>
              </a:rPr>
              <a:t>. It is rooted in the evolutionary advantages of cooperation and mutual support.</a:t>
            </a:r>
          </a:p>
          <a:p>
            <a:pPr marL="285750" indent="-285750">
              <a:buFont typeface="Arial" panose="020B0604020202020204" pitchFamily="34" charset="0"/>
              <a:buChar char="•"/>
            </a:pPr>
            <a:r>
              <a:rPr lang="en-US" sz="1400" dirty="0">
                <a:latin typeface="Arial" panose="020B0604020202020204" pitchFamily="34" charset="0"/>
              </a:rPr>
              <a:t>Most p</a:t>
            </a:r>
            <a:r>
              <a:rPr lang="en-US" sz="1400" b="0" i="0" dirty="0">
                <a:effectLst/>
                <a:latin typeface="Arial" panose="020B0604020202020204" pitchFamily="34" charset="0"/>
              </a:rPr>
              <a:t>eople have an instinctual capacity for</a:t>
            </a:r>
            <a:r>
              <a:rPr lang="en-US" sz="1400" b="0" i="0" dirty="0">
                <a:solidFill>
                  <a:schemeClr val="bg1"/>
                </a:solidFill>
                <a:effectLst/>
                <a:latin typeface="Arial" panose="020B0604020202020204" pitchFamily="34" charset="0"/>
              </a:rPr>
              <a:t> empathy</a:t>
            </a:r>
            <a:r>
              <a:rPr lang="en-US" sz="1400" b="0" i="0" dirty="0">
                <a:effectLst/>
                <a:latin typeface="Arial" panose="020B0604020202020204" pitchFamily="34" charset="0"/>
              </a:rPr>
              <a:t>, allowing them to understand and share the feelings of others. This can lead to altruistic behaviors, where individuals act in the interest of others, sometimes at a personal cost.</a:t>
            </a:r>
          </a:p>
          <a:p>
            <a:pPr marL="285750" indent="-285750">
              <a:buFont typeface="Arial" panose="020B0604020202020204" pitchFamily="34" charset="0"/>
              <a:buChar char="•"/>
            </a:pPr>
            <a:r>
              <a:rPr lang="en-US" sz="1400" dirty="0">
                <a:solidFill>
                  <a:schemeClr val="bg1"/>
                </a:solidFill>
                <a:latin typeface="Arial" panose="020B0604020202020204" pitchFamily="34" charset="0"/>
              </a:rPr>
              <a:t>H</a:t>
            </a:r>
            <a:r>
              <a:rPr lang="en-US" sz="1400" b="0" i="0" dirty="0">
                <a:solidFill>
                  <a:schemeClr val="bg1"/>
                </a:solidFill>
                <a:effectLst/>
                <a:latin typeface="Arial" panose="020B0604020202020204" pitchFamily="34" charset="0"/>
              </a:rPr>
              <a:t>ierarchies</a:t>
            </a:r>
            <a:r>
              <a:rPr lang="en-US" sz="1400" b="0" i="0" dirty="0">
                <a:effectLst/>
                <a:latin typeface="Arial" panose="020B0604020202020204" pitchFamily="34" charset="0"/>
              </a:rPr>
              <a:t> and the </a:t>
            </a:r>
            <a:r>
              <a:rPr lang="en-US" sz="1400" b="0" i="0" dirty="0">
                <a:solidFill>
                  <a:schemeClr val="bg1"/>
                </a:solidFill>
                <a:effectLst/>
                <a:latin typeface="Arial" panose="020B0604020202020204" pitchFamily="34" charset="0"/>
              </a:rPr>
              <a:t>pursuit of status </a:t>
            </a:r>
            <a:r>
              <a:rPr lang="en-US" sz="1400" b="0" i="0" dirty="0">
                <a:effectLst/>
                <a:latin typeface="Arial" panose="020B0604020202020204" pitchFamily="34" charset="0"/>
              </a:rPr>
              <a:t>are instinctual behaviors observed in many species, including humans. Individuals may instinctively seek to improve their social standing or align themselves with higher-status individuals or groups.</a:t>
            </a:r>
          </a:p>
          <a:p>
            <a:pPr marL="285750" indent="-285750">
              <a:buFont typeface="Arial" panose="020B0604020202020204" pitchFamily="34" charset="0"/>
              <a:buChar char="•"/>
            </a:pPr>
            <a:r>
              <a:rPr lang="en-US" sz="1400" b="0" i="0" dirty="0">
                <a:effectLst/>
                <a:latin typeface="Arial" panose="020B0604020202020204" pitchFamily="34" charset="0"/>
              </a:rPr>
              <a:t>Humans have instincts related to </a:t>
            </a:r>
            <a:r>
              <a:rPr lang="en-US" sz="1400" b="0" i="0" dirty="0">
                <a:solidFill>
                  <a:schemeClr val="bg1"/>
                </a:solidFill>
                <a:effectLst/>
                <a:latin typeface="Arial" panose="020B0604020202020204" pitchFamily="34" charset="0"/>
              </a:rPr>
              <a:t>territoriality</a:t>
            </a:r>
            <a:r>
              <a:rPr lang="en-US" sz="1400" b="0" i="0" dirty="0">
                <a:effectLst/>
                <a:latin typeface="Arial" panose="020B0604020202020204" pitchFamily="34" charset="0"/>
              </a:rPr>
              <a:t> and the maintenance of personal space. These instincts can influence how individuals react to physical proximity and territorial boundaries in social settings.</a:t>
            </a:r>
          </a:p>
          <a:p>
            <a:pPr marL="285750" indent="-285750">
              <a:buFont typeface="Arial" panose="020B0604020202020204" pitchFamily="34" charset="0"/>
              <a:buChar char="•"/>
            </a:pPr>
            <a:r>
              <a:rPr lang="en-US" sz="1400" b="0" i="0" dirty="0">
                <a:effectLst/>
                <a:latin typeface="Arial" panose="020B0604020202020204" pitchFamily="34" charset="0"/>
              </a:rPr>
              <a:t>People often have an instinctual tendency to categorize others as belonging to an </a:t>
            </a:r>
            <a:r>
              <a:rPr lang="en-US" sz="1400" b="0" i="0" dirty="0">
                <a:solidFill>
                  <a:schemeClr val="bg1"/>
                </a:solidFill>
                <a:effectLst/>
                <a:latin typeface="Arial" panose="020B0604020202020204" pitchFamily="34" charset="0"/>
              </a:rPr>
              <a:t>"in-group" </a:t>
            </a:r>
            <a:r>
              <a:rPr lang="en-US" sz="1400" b="0" i="0" dirty="0">
                <a:effectLst/>
                <a:latin typeface="Arial" panose="020B0604020202020204" pitchFamily="34" charset="0"/>
              </a:rPr>
              <a:t>(those who are similar or familiar) or an </a:t>
            </a:r>
            <a:r>
              <a:rPr lang="en-US" sz="1400" b="0" i="0" dirty="0">
                <a:solidFill>
                  <a:schemeClr val="bg1"/>
                </a:solidFill>
                <a:effectLst/>
                <a:latin typeface="Arial" panose="020B0604020202020204" pitchFamily="34" charset="0"/>
              </a:rPr>
              <a:t>"out-group" </a:t>
            </a:r>
            <a:r>
              <a:rPr lang="en-US" sz="1400" b="0" i="0" dirty="0">
                <a:effectLst/>
                <a:latin typeface="Arial" panose="020B0604020202020204" pitchFamily="34" charset="0"/>
              </a:rPr>
              <a:t>(those who are different or unfamiliar). This can affect trust, cooperation, and conflict.</a:t>
            </a:r>
          </a:p>
          <a:p>
            <a:pPr marL="285750" indent="-285750">
              <a:buFont typeface="Arial" panose="020B0604020202020204" pitchFamily="34" charset="0"/>
              <a:buChar char="•"/>
            </a:pPr>
            <a:r>
              <a:rPr lang="en-US" sz="1400" b="0" i="0" dirty="0">
                <a:effectLst/>
                <a:latin typeface="Arial" panose="020B0604020202020204" pitchFamily="34" charset="0"/>
              </a:rPr>
              <a:t>While these instincts can guide behavior, it's important to note that human interactions are also shaped by cultural, social, and individual factors. Education, personal experiences, and societal norms can modify or override instinctual behaviors, leading to a wide range of social dynamics. </a:t>
            </a:r>
          </a:p>
          <a:p>
            <a:pPr marL="285750" indent="-285750">
              <a:buFont typeface="Arial" panose="020B0604020202020204" pitchFamily="34" charset="0"/>
              <a:buChar char="•"/>
            </a:pPr>
            <a:r>
              <a:rPr lang="en-US" sz="1400" b="0" i="0" dirty="0">
                <a:effectLst/>
                <a:latin typeface="Arial" panose="020B0604020202020204" pitchFamily="34" charset="0"/>
              </a:rPr>
              <a:t>Just like instincts can be affected by a person’s experience, social instincts can be affected by culture. For example,</a:t>
            </a:r>
            <a:r>
              <a:rPr lang="en-US" sz="1400" b="0" i="0" dirty="0">
                <a:solidFill>
                  <a:schemeClr val="bg1"/>
                </a:solidFill>
                <a:effectLst/>
                <a:latin typeface="Arial" panose="020B0604020202020204" pitchFamily="34" charset="0"/>
              </a:rPr>
              <a:t> greed </a:t>
            </a:r>
            <a:r>
              <a:rPr lang="en-US" sz="1400" b="0" i="0" dirty="0">
                <a:effectLst/>
                <a:latin typeface="Arial" panose="020B0604020202020204" pitchFamily="34" charset="0"/>
              </a:rPr>
              <a:t>is a distortion of the seeking instinct and </a:t>
            </a:r>
            <a:r>
              <a:rPr lang="en-US" sz="1400" b="0" i="0" dirty="0">
                <a:solidFill>
                  <a:schemeClr val="bg1"/>
                </a:solidFill>
                <a:effectLst/>
                <a:latin typeface="Arial" panose="020B0604020202020204" pitchFamily="34" charset="0"/>
              </a:rPr>
              <a:t>hunger for power </a:t>
            </a:r>
            <a:r>
              <a:rPr lang="en-US" sz="1400" b="0" i="0" dirty="0">
                <a:effectLst/>
                <a:latin typeface="Arial" panose="020B0604020202020204" pitchFamily="34" charset="0"/>
              </a:rPr>
              <a:t>over others a distortion of the pursuit of status. </a:t>
            </a:r>
            <a:endParaRPr lang="en-CA" sz="1400" dirty="0"/>
          </a:p>
        </p:txBody>
      </p:sp>
      <p:sp>
        <p:nvSpPr>
          <p:cNvPr id="5" name="TextBox 4">
            <a:extLst>
              <a:ext uri="{FF2B5EF4-FFF2-40B4-BE49-F238E27FC236}">
                <a16:creationId xmlns:a16="http://schemas.microsoft.com/office/drawing/2014/main" id="{513292C4-C466-162F-E67C-8B35D680E5EE}"/>
              </a:ext>
            </a:extLst>
          </p:cNvPr>
          <p:cNvSpPr txBox="1"/>
          <p:nvPr/>
        </p:nvSpPr>
        <p:spPr>
          <a:xfrm>
            <a:off x="2011680" y="-78380"/>
            <a:ext cx="6102416" cy="646331"/>
          </a:xfrm>
          <a:prstGeom prst="rect">
            <a:avLst/>
          </a:prstGeom>
          <a:noFill/>
        </p:spPr>
        <p:txBody>
          <a:bodyPr wrap="square">
            <a:spAutoFit/>
          </a:bodyPr>
          <a:lstStyle/>
          <a:p>
            <a:r>
              <a:rPr lang="en-CA" sz="3600" dirty="0">
                <a:solidFill>
                  <a:schemeClr val="bg1"/>
                </a:solidFill>
              </a:rPr>
              <a:t>2024-25 Question</a:t>
            </a:r>
          </a:p>
        </p:txBody>
      </p:sp>
      <p:sp>
        <p:nvSpPr>
          <p:cNvPr id="2" name="Slide Number Placeholder 1">
            <a:extLst>
              <a:ext uri="{FF2B5EF4-FFF2-40B4-BE49-F238E27FC236}">
                <a16:creationId xmlns:a16="http://schemas.microsoft.com/office/drawing/2014/main" id="{AC691856-B66D-AA92-2470-46CC928B15DD}"/>
              </a:ext>
            </a:extLst>
          </p:cNvPr>
          <p:cNvSpPr>
            <a:spLocks noGrp="1"/>
          </p:cNvSpPr>
          <p:nvPr>
            <p:ph type="sldNum" sz="quarter" idx="12"/>
          </p:nvPr>
        </p:nvSpPr>
        <p:spPr/>
        <p:txBody>
          <a:bodyPr/>
          <a:lstStyle/>
          <a:p>
            <a:fld id="{9E20A575-D5C3-4C6C-AFF7-D4C69312CDA0}" type="slidenum">
              <a:rPr lang="en-CA" smtClean="0"/>
              <a:t>210</a:t>
            </a:fld>
            <a:endParaRPr lang="en-CA"/>
          </a:p>
        </p:txBody>
      </p:sp>
    </p:spTree>
    <p:extLst>
      <p:ext uri="{BB962C8B-B14F-4D97-AF65-F5344CB8AC3E}">
        <p14:creationId xmlns:p14="http://schemas.microsoft.com/office/powerpoint/2010/main" val="35932501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Banded</Template>
  <TotalTime>3106</TotalTime>
  <Words>25872</Words>
  <Application>Microsoft Office PowerPoint</Application>
  <PresentationFormat>Widescreen</PresentationFormat>
  <Paragraphs>1762</Paragraphs>
  <Slides>210</Slides>
  <Notes>39</Notes>
  <HiddenSlides>0</HiddenSlides>
  <MMClips>6</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210</vt:i4>
      </vt:variant>
    </vt:vector>
  </HeadingPairs>
  <TitlesOfParts>
    <vt:vector size="219" baseType="lpstr">
      <vt:lpstr>Aptos</vt:lpstr>
      <vt:lpstr>Arial</vt:lpstr>
      <vt:lpstr>Calibri</vt:lpstr>
      <vt:lpstr>Cambria</vt:lpstr>
      <vt:lpstr>Corbel</vt:lpstr>
      <vt:lpstr>Symbol</vt:lpstr>
      <vt:lpstr>Wingdings</vt:lpstr>
      <vt:lpstr>Banded</vt:lpstr>
      <vt:lpstr>Presentation</vt:lpstr>
      <vt:lpstr>PowerPoint Presentation</vt:lpstr>
      <vt:lpstr>PowerPoint Presentation</vt:lpstr>
      <vt:lpstr>Welcome to week 4 of simple  1. suicide AND SELF-HARM  2.distress tolerance SKILLS part II  </vt:lpstr>
      <vt:lpstr> WEEK 4 OF SIMPLE IN A NUTSHELL</vt:lpstr>
      <vt:lpstr>TODAY'S ROADMAP</vt:lpstr>
      <vt:lpstr>TAKE CARE OF YOURSELF </vt:lpstr>
      <vt:lpstr>Warning about meditation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from last week     </vt:lpstr>
      <vt:lpstr>Homework for the coming week</vt:lpstr>
      <vt:lpstr> skills  we will cover NEXT WEEK</vt:lpstr>
      <vt:lpstr>PowerPoint Presentation</vt:lpstr>
      <vt:lpstr>PowerPoint Presentation</vt:lpstr>
      <vt:lpstr>PowerPoint Presentation</vt:lpstr>
      <vt:lpstr>PowerPoint Presentation</vt:lpstr>
      <vt:lpstr>PowerPoint Presentation</vt:lpstr>
      <vt:lpstr>The Four Estates: Who Does What?</vt:lpstr>
      <vt:lpstr>SUICIDE AND SELF-HARM</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Suicide AND SELF-HARM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 domains DETERMINE OUR HEALTH</vt:lpstr>
      <vt:lpstr>These 4 shape all health, including suicide</vt:lpstr>
      <vt:lpstr>How much does each contribute?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Distress tolerance skills PART 2 DBT SKILLS TRAINING WORKBOOK p. 14-32</vt:lpstr>
      <vt:lpstr>Skills training workbook p. 14-32, distress tolerance week 2</vt:lpstr>
      <vt:lpstr>Skills training workbook p. 14-32, distress tolerance week 2</vt:lpstr>
      <vt:lpstr>Skills training workbook p. 14-32, distress tolerance week 2</vt:lpstr>
      <vt:lpstr>PowerPoint Presentation</vt:lpstr>
      <vt:lpstr>PowerPoint Presentation</vt:lpstr>
      <vt:lpstr>PowerPoint Presentation</vt:lpstr>
      <vt:lpstr>Distress tolerance  part2</vt:lpstr>
      <vt:lpstr>Distress tolerance 2</vt:lpstr>
      <vt:lpstr>1. Radical Acceptance  </vt:lpstr>
      <vt:lpstr>Radical acceptance coping statements </vt:lpstr>
      <vt:lpstr>SMALL PRACTICES USING RADICAL acceptance</vt:lpstr>
      <vt:lpstr>Distress tolerance 2</vt:lpstr>
      <vt:lpstr>PowerPoint Presentation</vt:lpstr>
      <vt:lpstr>PowerPoint Presentation</vt:lpstr>
      <vt:lpstr>Other ways to distract yourself</vt:lpstr>
      <vt:lpstr>PowerPoint Presentation</vt:lpstr>
      <vt:lpstr>Distress tolerance 2</vt:lpstr>
      <vt:lpstr>3. Create your OWN Distraction plan and use it in your crisis plan</vt:lpstr>
      <vt:lpstr>Distress tolerance 2</vt:lpstr>
      <vt:lpstr>You've Met This Skill Before — On Purpose</vt:lpstr>
      <vt:lpstr>SELF-SOOTHING ALGORITHM: Six Steps how to use your sensory toolkit or relax using your senses</vt:lpstr>
      <vt:lpstr>4. Relax and Self Soothe</vt:lpstr>
      <vt:lpstr>SELF-SOOTHING ALGORITHM: Six Steps how to use your sensory toolkit or relax using your senses</vt:lpstr>
      <vt:lpstr>PowerPoint Presentation</vt:lpstr>
      <vt:lpstr>SMELL</vt:lpstr>
      <vt:lpstr>vision</vt:lpstr>
      <vt:lpstr>sound</vt:lpstr>
      <vt:lpstr>Taste</vt:lpstr>
      <vt:lpstr>touch</vt:lpstr>
      <vt:lpstr>Distress tolerance 2</vt:lpstr>
      <vt:lpstr>PUTTING IT TOGETHER:   select your:   1) radical acceptance statement  2) distraction strategy  3) relaxation and self soothing method  and use these IN your crisis plan</vt:lpstr>
      <vt:lpstr>PowerPoint Presentation</vt:lpstr>
      <vt:lpstr>PowerPoint Presentation</vt:lpstr>
      <vt:lpstr>KEY TAKEAWAYS: SUICIDE AND SELF-HARM</vt:lpstr>
      <vt:lpstr>KEY TAKEAWAYS: BUILDING A LIFE WORTH LIVING</vt:lpstr>
      <vt:lpstr>KEY TAKEAWAYS: DISTRESS TOLERANCE SKILLS</vt:lpstr>
      <vt:lpstr>PowerPoint Presentation</vt:lpstr>
      <vt:lpstr>Suicide AND SELF-HARM </vt:lpstr>
      <vt:lpstr>PowerPoint Presentation</vt:lpstr>
      <vt:lpstr>PowerPoint Presentation</vt:lpstr>
      <vt:lpstr>PowerPoint Presentation</vt:lpstr>
      <vt:lpstr>PowerPoint Presentation</vt:lpstr>
      <vt:lpstr> frequently used terms</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Approaches to WORKING WITH  people EXPERIENCING Suicidal ideation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effective  suicide intervention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HIGHLIGHTS OF HOW DBT’s approaches  working with SUICIDALITY</vt:lpstr>
      <vt:lpstr>PowerPoint Presentation</vt:lpstr>
      <vt:lpstr>PowerPoint Presentation</vt:lpstr>
      <vt:lpstr>PowerPoint Presentation</vt:lpstr>
      <vt:lpstr>Resorting to  professional help</vt:lpstr>
      <vt:lpstr>PowerPoint Presentation</vt:lpstr>
      <vt:lpstr>PowerPoint Presentation</vt:lpstr>
      <vt:lpstr>PowerPoint Presentation</vt:lpstr>
      <vt:lpstr>Ann’s crisis plan</vt:lpstr>
      <vt:lpstr>PowerPoint Presentation</vt:lpstr>
      <vt:lpstr>PowerPoint Presentation</vt:lpstr>
      <vt:lpstr>PowerPoint Presentation</vt:lpstr>
      <vt:lpstr>PowerPoint Presentation</vt:lpstr>
      <vt:lpstr>See you next session</vt:lpstr>
      <vt:lpstr>video</vt:lpstr>
      <vt:lpstr>PowerPoint Presentation</vt:lpstr>
      <vt:lpstr>The bridge between suicide and life  why I don’t want to die anymore  suicide; its time to talk about it</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session 5 of simple 1.distress tolerance SKILLS  2. WORKING WITH suicidal thoughts </dc:title>
  <dc:creator>luis cleto</dc:creator>
  <cp:lastModifiedBy>luis cleto</cp:lastModifiedBy>
  <cp:revision>20</cp:revision>
  <dcterms:created xsi:type="dcterms:W3CDTF">2023-09-14T09:00:55Z</dcterms:created>
  <dcterms:modified xsi:type="dcterms:W3CDTF">2026-10-28T08:01:41Z</dcterms:modified>
</cp:coreProperties>
</file>